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7" r:id="rId12"/>
    <p:sldId id="270" r:id="rId13"/>
    <p:sldId id="271" r:id="rId14"/>
    <p:sldId id="278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蓝 俊玮" initials="蓝" lastIdx="1" clrIdx="0">
    <p:extLst>
      <p:ext uri="{19B8F6BF-5375-455C-9EA6-DF929625EA0E}">
        <p15:presenceInfo xmlns:p15="http://schemas.microsoft.com/office/powerpoint/2012/main" userId="fbfe3d77a541a0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08:59:32.4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0,'2592'2592,"-2574"-2574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08:59:42.9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2768,'2753'-2753,"-2739"2738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2045-097D-40A0-A6C2-856B3643CA81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F51DF-D5C1-4CC0-9015-D8DF2C597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9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56059" y="1531610"/>
            <a:ext cx="5295252" cy="876724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2486435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48" name="组合 47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22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 5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6430934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6272992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85801" y="2032000"/>
            <a:ext cx="5016500" cy="1360489"/>
          </a:xfrm>
        </p:spPr>
        <p:txBody>
          <a:bodyPr anchor="b">
            <a:normAutofit/>
          </a:bodyPr>
          <a:lstStyle>
            <a:lvl1pPr>
              <a:defRPr sz="6600" b="1"/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5801" y="3427411"/>
            <a:ext cx="5016500" cy="142239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3" name="组合 32"/>
          <p:cNvGrpSpPr>
            <a:grpSpLocks noChangeAspect="1"/>
          </p:cNvGrpSpPr>
          <p:nvPr userDrawn="1"/>
        </p:nvGrpSpPr>
        <p:grpSpPr>
          <a:xfrm>
            <a:off x="6772453" y="6234193"/>
            <a:ext cx="2014188" cy="340029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47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69829" y="1531610"/>
            <a:ext cx="5295252" cy="1568918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3100528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39" name="组合 38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1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15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66342" r="663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228070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1081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7" name="任意多边形 76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1479304"/>
            <a:ext cx="2351081" cy="1040377"/>
          </a:xfrm>
          <a:custGeom>
            <a:avLst/>
            <a:gdLst>
              <a:gd name="connsiteX0" fmla="*/ 0 w 2185431"/>
              <a:gd name="connsiteY0" fmla="*/ 0 h 1040377"/>
              <a:gd name="connsiteX1" fmla="*/ 2185431 w 2185431"/>
              <a:gd name="connsiteY1" fmla="*/ 0 h 1040377"/>
              <a:gd name="connsiteX2" fmla="*/ 2018089 w 2185431"/>
              <a:gd name="connsiteY2" fmla="*/ 1040377 h 1040377"/>
              <a:gd name="connsiteX3" fmla="*/ 0 w 2185431"/>
              <a:gd name="connsiteY3" fmla="*/ 1040377 h 104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431" h="1040377">
                <a:moveTo>
                  <a:pt x="0" y="0"/>
                </a:moveTo>
                <a:lnTo>
                  <a:pt x="2185431" y="0"/>
                </a:lnTo>
                <a:lnTo>
                  <a:pt x="2018089" y="1040377"/>
                </a:lnTo>
                <a:lnTo>
                  <a:pt x="0" y="10403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16" name="任意多边形 15"/>
          <p:cNvSpPr/>
          <p:nvPr userDrawn="1"/>
        </p:nvSpPr>
        <p:spPr>
          <a:xfrm>
            <a:off x="2" y="1376197"/>
            <a:ext cx="2157971" cy="1050059"/>
          </a:xfrm>
          <a:custGeom>
            <a:avLst/>
            <a:gdLst>
              <a:gd name="connsiteX0" fmla="*/ 0 w 2005927"/>
              <a:gd name="connsiteY0" fmla="*/ 0 h 1050059"/>
              <a:gd name="connsiteX1" fmla="*/ 2005927 w 2005927"/>
              <a:gd name="connsiteY1" fmla="*/ 0 h 1050059"/>
              <a:gd name="connsiteX2" fmla="*/ 1828373 w 2005927"/>
              <a:gd name="connsiteY2" fmla="*/ 1050059 h 1050059"/>
              <a:gd name="connsiteX3" fmla="*/ 0 w 2005927"/>
              <a:gd name="connsiteY3" fmla="*/ 1050059 h 105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927" h="1050059">
                <a:moveTo>
                  <a:pt x="0" y="0"/>
                </a:moveTo>
                <a:lnTo>
                  <a:pt x="2005927" y="0"/>
                </a:lnTo>
                <a:lnTo>
                  <a:pt x="1828373" y="1050059"/>
                </a:lnTo>
                <a:lnTo>
                  <a:pt x="0" y="10500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-1" y="1376197"/>
            <a:ext cx="1964268" cy="1050059"/>
          </a:xfrm>
        </p:spPr>
        <p:txBody>
          <a:bodyPr anchor="ctr">
            <a:normAutofit/>
          </a:bodyPr>
          <a:lstStyle>
            <a:lvl1pPr algn="r"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558876" y="1487414"/>
            <a:ext cx="4954190" cy="4343400"/>
          </a:xfrm>
        </p:spPr>
        <p:txBody>
          <a:bodyPr>
            <a:normAutofit/>
          </a:bodyPr>
          <a:lstStyle>
            <a:lvl1pPr marL="428625" indent="-428625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0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0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70290" r="70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1643922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1766933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4"/>
            <a:ext cx="129315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142261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2570125" y="1206856"/>
            <a:ext cx="6211430" cy="1152806"/>
          </a:xfrm>
        </p:spPr>
        <p:txBody>
          <a:bodyPr anchor="b"/>
          <a:lstStyle>
            <a:lvl1pPr>
              <a:defRPr sz="45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70125" y="2386651"/>
            <a:ext cx="6211430" cy="51377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479303"/>
            <a:ext cx="1004552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4" name="任意多边形 13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5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98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459"/>
            <a:ext cx="8058150" cy="665816"/>
          </a:xfrm>
        </p:spPr>
        <p:txBody>
          <a:bodyPr>
            <a:noAutofit/>
          </a:bodyPr>
          <a:lstStyle>
            <a:lvl1pPr>
              <a:defRPr sz="27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8"/>
            <a:ext cx="8055866" cy="469899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0" name="任意多边形 49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1" name="任意多边形 50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2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3" name="组合 52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任意多边形 7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3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35001"/>
            <a:ext cx="8055866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901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228093" y="221381"/>
            <a:ext cx="8124229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16989" y="385562"/>
            <a:ext cx="1488080" cy="640515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5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822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60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067" y="781579"/>
            <a:ext cx="8055866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889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3298" y="6142411"/>
            <a:ext cx="460164" cy="461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64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0125" y="1479302"/>
            <a:ext cx="6211430" cy="880359"/>
          </a:xfrm>
        </p:spPr>
        <p:txBody>
          <a:bodyPr/>
          <a:lstStyle/>
          <a:p>
            <a:r>
              <a:rPr lang="zh-CN" altLang="en-US" dirty="0"/>
              <a:t>第一次习题课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97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962D3-86B0-5F02-0C9E-CEFD3C2F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T4.1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7BC6E43-261D-9F50-78EB-1335DBE34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1" y="931351"/>
            <a:ext cx="4931546" cy="59641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EB5617-AD80-B87C-C812-7FB43E29FC4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8EA8353-2851-C0A5-2DE8-965441913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1" y="1778490"/>
            <a:ext cx="8621837" cy="390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7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23A00-6EA5-2FAD-3B24-95636987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T4.1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E29275A-8223-2040-E433-D744EC861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93" y="1843989"/>
            <a:ext cx="8601013" cy="3170021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50E949-1715-064D-CFAF-DCE0690D1A0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7" name="内容占位符 5">
            <a:extLst>
              <a:ext uri="{FF2B5EF4-FFF2-40B4-BE49-F238E27FC236}">
                <a16:creationId xmlns:a16="http://schemas.microsoft.com/office/drawing/2014/main" id="{26C17197-A04C-3F9C-8034-4A64F60F2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1" y="931351"/>
            <a:ext cx="4931546" cy="5964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27FBA0-79EE-FE8F-54F7-CFEB633A1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17" y="1843989"/>
            <a:ext cx="8632447" cy="317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D05C9-0E1E-59C1-041E-DD11970B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T4.4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6E195B0-C6CE-8C13-B8FA-A4E492BD5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4" y="930275"/>
            <a:ext cx="8850132" cy="129802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A51A2F-B8A3-00DE-82F1-29EDB9E0EC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78CCE9-0A08-0D1C-59F5-68FAC4761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095" y="2295156"/>
            <a:ext cx="5296359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0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C3E7F-270D-558C-FEAD-D593467F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T4.6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789BBDF-5114-9B2C-BF58-DE447E3D8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9" y="930275"/>
            <a:ext cx="8806081" cy="389432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B82BF-B9DC-AB27-A5D7-B780B47B977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927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16251-8531-C048-145D-59CAC5B3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T4.6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828D47B-8296-CC48-1443-B50BB5C7A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3" y="1127462"/>
            <a:ext cx="8583054" cy="46158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E9C131-9F22-78CD-FF13-AA8F3F51F4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BAA624-C8C5-AC25-C7B4-93AC71080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357" y="1687643"/>
            <a:ext cx="5021836" cy="435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51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1D225-F56B-162D-97EB-CBE23D4B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T4.7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6435BF7-EFD6-6F30-B64F-666A77E2D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57" y="930275"/>
            <a:ext cx="8753486" cy="317120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57AFBE-A312-B1AF-36EA-9E163AD1EE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198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86219-3751-89B9-4BE2-F991B7FD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T5.2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62044FF-D2B8-4808-11C0-ADCB71FD9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9" y="930275"/>
            <a:ext cx="8830842" cy="208197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B6FDF5-7573-AABC-BF06-DBFCECB51CD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4205AA-DF60-12A2-B841-4422C3AEC683}"/>
              </a:ext>
            </a:extLst>
          </p:cNvPr>
          <p:cNvSpPr txBox="1"/>
          <p:nvPr/>
        </p:nvSpPr>
        <p:spPr>
          <a:xfrm>
            <a:off x="319596" y="3429001"/>
            <a:ext cx="371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为什么图 </a:t>
            </a: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G’</a:t>
            </a:r>
            <a:r>
              <a: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只有度数为 </a:t>
            </a: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的顶点？</a:t>
            </a:r>
          </a:p>
        </p:txBody>
      </p:sp>
    </p:spTree>
    <p:extLst>
      <p:ext uri="{BB962C8B-B14F-4D97-AF65-F5344CB8AC3E}">
        <p14:creationId xmlns:p14="http://schemas.microsoft.com/office/powerpoint/2010/main" val="243065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DB9F3-427D-F350-DA12-8595B8C5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T5.4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1887D59-40C1-3DFC-CD53-8CB008890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02" y="930275"/>
            <a:ext cx="8595196" cy="2789469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4C0C54-17F0-7BC0-81BF-419BCA8C904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B4EEB6-02B1-59D4-0C6E-5CF9C3687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02" y="3719744"/>
            <a:ext cx="8595196" cy="232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5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C989E-C7E8-82A9-C8E5-0D738DBF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T5.6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ED65A5-7E32-6F75-729C-393065D1072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361388B0-A5D0-BC66-0374-9CEA3E896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37" y="932653"/>
            <a:ext cx="8700925" cy="1479274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9C01BCD-5B5F-FA9B-79EB-503AD2778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128" y="2411927"/>
            <a:ext cx="3635645" cy="362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56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1A8E4-E1B7-048B-E966-C38DD9A3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T5.7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0587D10-C642-74B6-84F9-E36791680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11" y="930275"/>
            <a:ext cx="8706578" cy="1617616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6694E0-CA58-F2E2-4CF1-E68F8CAEB4E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3A38E77-5FE9-7CAB-6ADF-DD1CBB043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10" y="2547891"/>
            <a:ext cx="8700293" cy="12517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0C6C32D-B312-F70E-1226-E0C1D64D0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10" y="3799643"/>
            <a:ext cx="8700293" cy="212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T1.4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467968E-826D-B13C-917A-8B85B30CA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" y="930275"/>
            <a:ext cx="8948691" cy="3355759"/>
          </a:xfr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258E8F43-C3FF-E343-C8D9-6633B01BE812}"/>
              </a:ext>
            </a:extLst>
          </p:cNvPr>
          <p:cNvGrpSpPr/>
          <p:nvPr/>
        </p:nvGrpSpPr>
        <p:grpSpPr>
          <a:xfrm>
            <a:off x="97654" y="4527949"/>
            <a:ext cx="5454138" cy="1153759"/>
            <a:chOff x="97654" y="4527949"/>
            <a:chExt cx="5454138" cy="1153759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0A39527-7348-C586-F78E-EB8F8740E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54" y="4527949"/>
              <a:ext cx="5454138" cy="115375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7A1F9AAB-C68D-DF02-3898-EBD560479772}"/>
                    </a:ext>
                  </a:extLst>
                </p14:cNvPr>
                <p14:cNvContentPartPr/>
                <p14:nvPr/>
              </p14:nvContentPartPr>
              <p14:xfrm>
                <a:off x="4294279" y="4547310"/>
                <a:ext cx="939960" cy="93996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7A1F9AAB-C68D-DF02-3898-EBD5604797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85279" y="4538310"/>
                  <a:ext cx="957600" cy="9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07F41B24-2801-190F-C74E-AAA7353F5DB6}"/>
                    </a:ext>
                  </a:extLst>
                </p14:cNvPr>
                <p14:cNvContentPartPr/>
                <p14:nvPr/>
              </p14:nvContentPartPr>
              <p14:xfrm>
                <a:off x="4342519" y="4544790"/>
                <a:ext cx="996480" cy="99648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07F41B24-2801-190F-C74E-AAA7353F5D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33519" y="4535790"/>
                  <a:ext cx="1014120" cy="101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1437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E7F41-7D22-B732-1CBC-B4EC131B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T1.5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A6E9490-BA17-4BBD-246F-731B3FA52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" y="930275"/>
            <a:ext cx="9000952" cy="324034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4227BF-8389-D7E9-3413-5C0FDCE405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6D2658-FFA4-CF98-0430-0D7A7E4C3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" y="4170617"/>
            <a:ext cx="9000952" cy="79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6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4D871-AB09-C983-BF47-100CBCB5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T1.8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83AEBB6-4A04-4BF9-6D1D-9989110C5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7" y="930275"/>
            <a:ext cx="8905566" cy="320499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DE9E35-9AE5-C913-4843-F16B103407E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35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FAA5C-C290-532B-676B-8DD6C604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T1.15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FD7D0A3-1D7A-A980-B73B-FE458DD7A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73" y="930275"/>
            <a:ext cx="8739853" cy="512649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2B4464-B7F8-AEE5-EEF3-4034E38D4F2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70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C7FE6-B3CC-0FEA-6C99-3E291DCA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T1.16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478D139-30CE-FFA2-DEAF-2007CD9DC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5" y="930275"/>
            <a:ext cx="8940689" cy="2371501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C09361-D3C3-F2D5-4E6D-D44D751BDAE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34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8004F-F647-7A1A-C44D-CF22AB30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T2.2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0ACFCC3-48AB-7A2C-5AB6-3B2E5F0ED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4" y="930275"/>
            <a:ext cx="8916431" cy="360234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6478CF-A3DF-3BAB-9504-1044A2C282A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83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85935-A4DD-2927-D731-7DEC35F4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T2.4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186E54C-6D3E-3D1F-D9A1-9441444D8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3" y="930275"/>
            <a:ext cx="8862273" cy="250187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FAD11C-47B8-30F4-9E1C-E3A3BC69708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73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CA547-7A05-417A-8C6B-32B44D6D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T2.5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3715614-749E-3A4F-350B-2FA68BC58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2" y="930275"/>
            <a:ext cx="8808975" cy="4047021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CC39F6-DA6F-88EE-C86D-2D7A0795419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84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56</Words>
  <Application>Microsoft Office PowerPoint</Application>
  <PresentationFormat>全屏显示(4:3)</PresentationFormat>
  <Paragraphs>40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Arial</vt:lpstr>
      <vt:lpstr>Calibri Light</vt:lpstr>
      <vt:lpstr>Candara</vt:lpstr>
      <vt:lpstr>Wingdings</vt:lpstr>
      <vt:lpstr>Office 主题​​</vt:lpstr>
      <vt:lpstr>第一次习题课</vt:lpstr>
      <vt:lpstr>T1.4</vt:lpstr>
      <vt:lpstr>T1.5</vt:lpstr>
      <vt:lpstr>T1.8</vt:lpstr>
      <vt:lpstr>T1.15</vt:lpstr>
      <vt:lpstr>T1.16</vt:lpstr>
      <vt:lpstr>T2.2</vt:lpstr>
      <vt:lpstr>T2.4</vt:lpstr>
      <vt:lpstr>T2.5</vt:lpstr>
      <vt:lpstr>T4.1</vt:lpstr>
      <vt:lpstr>T4.1</vt:lpstr>
      <vt:lpstr>T4.4</vt:lpstr>
      <vt:lpstr>T4.6</vt:lpstr>
      <vt:lpstr>T4.6</vt:lpstr>
      <vt:lpstr>T4.7</vt:lpstr>
      <vt:lpstr>T5.2</vt:lpstr>
      <vt:lpstr>T5.4</vt:lpstr>
      <vt:lpstr>T5.6</vt:lpstr>
      <vt:lpstr>T5.7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蓝 俊玮</cp:lastModifiedBy>
  <cp:revision>53</cp:revision>
  <dcterms:created xsi:type="dcterms:W3CDTF">2019-09-17T05:09:33Z</dcterms:created>
  <dcterms:modified xsi:type="dcterms:W3CDTF">2022-11-09T09:25:53Z</dcterms:modified>
</cp:coreProperties>
</file>