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506" r:id="rId3"/>
    <p:sldId id="622" r:id="rId4"/>
    <p:sldId id="603" r:id="rId5"/>
    <p:sldId id="600" r:id="rId6"/>
    <p:sldId id="599" r:id="rId7"/>
    <p:sldId id="621" r:id="rId8"/>
    <p:sldId id="617" r:id="rId9"/>
    <p:sldId id="618" r:id="rId10"/>
    <p:sldId id="620" r:id="rId11"/>
    <p:sldId id="582" r:id="rId12"/>
    <p:sldId id="583" r:id="rId13"/>
    <p:sldId id="584" r:id="rId14"/>
    <p:sldId id="624" r:id="rId15"/>
    <p:sldId id="625" r:id="rId16"/>
    <p:sldId id="626" r:id="rId17"/>
    <p:sldId id="627" r:id="rId18"/>
    <p:sldId id="628" r:id="rId19"/>
    <p:sldId id="629" r:id="rId20"/>
    <p:sldId id="630" r:id="rId21"/>
    <p:sldId id="631" r:id="rId22"/>
    <p:sldId id="632" r:id="rId23"/>
    <p:sldId id="633" r:id="rId24"/>
    <p:sldId id="634" r:id="rId25"/>
    <p:sldId id="606" r:id="rId26"/>
    <p:sldId id="607" r:id="rId27"/>
    <p:sldId id="623" r:id="rId28"/>
    <p:sldId id="635"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90886" autoAdjust="0"/>
  </p:normalViewPr>
  <p:slideViewPr>
    <p:cSldViewPr>
      <p:cViewPr varScale="1">
        <p:scale>
          <a:sx n="78" d="100"/>
          <a:sy n="78"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emf"/><Relationship Id="rId3" Type="http://schemas.openxmlformats.org/officeDocument/2006/relationships/image" Target="../media/image52.wmf"/><Relationship Id="rId21" Type="http://schemas.openxmlformats.org/officeDocument/2006/relationships/image" Target="../media/image70.e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e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e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e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emf"/><Relationship Id="rId4"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DED0C3B-690D-4940-A3CA-F973F8EEB51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8114C161-7B8E-47E4-BB1B-5591656D92E9}"/>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37F2D326-3629-47B3-9234-F06EA2A13199}"/>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11B79DB4-2538-471B-8326-3F939E49645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6840734F-D8C3-4E8F-A98E-DECEA59BFD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76014FA-3101-4657-BF42-090A2C48BA6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83E9C7AE-5B56-423E-8E33-14C4032AE717}"/>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1CD048F3-0266-4F87-A6A0-64FDB6582676}"/>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40908469-CE0C-429F-A010-6942086F9B0F}"/>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2B5C101D-35C4-4D50-80A8-50FE10D19A1B}"/>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67718E87-FC0C-41CD-9501-66674E2BFD46}"/>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6786792A-3C70-4503-9FBA-DDCCBB3D3F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A9BF803-D8F7-4FDB-A894-BBC9BA536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7AE69B-A1C3-40A6-B18D-6EFF27DB9318}"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8AF70DCD-CDB0-432D-9664-B6B3CBA03D7F}"/>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03EB7360-2042-4B56-BF83-EBB5A8E873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4D0543D-3317-476B-88D6-43A19EAFBFDC}"/>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16D8C5FD-24D5-4B74-B70F-24E92E127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F67B0A2-406D-4152-A582-50AB13524B55}"/>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C27894C6-C001-4178-9CD2-09E08AB69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函数的简化依据</a:t>
            </a:r>
            <a:r>
              <a:rPr lang="zh-CN" altLang="en-US"/>
              <a:t>：逻辑电路所用门的数量少，每个门的输入端个数少，逻辑电路构成级数少。从而</a:t>
            </a:r>
            <a:r>
              <a:rPr lang="zh-CN" altLang="en-US">
                <a:solidFill>
                  <a:srgbClr val="CC0000"/>
                </a:solidFill>
              </a:rPr>
              <a:t>降低成本，提高电路的工作速度和可靠性。</a:t>
            </a:r>
            <a:endParaRPr lang="zh-CN" altLang="en-US"/>
          </a:p>
          <a:p>
            <a:pPr eaLnBrk="1" hangingPunct="1"/>
            <a:r>
              <a:rPr lang="zh-CN" altLang="en-US"/>
              <a:t>同一个逻辑函数可以写成不同的逻辑式，</a:t>
            </a:r>
            <a:r>
              <a:rPr kumimoji="1" lang="zh-CN" altLang="en-US"/>
              <a:t>每种形式的函数表达式相应于一种逻辑电路，</a:t>
            </a:r>
            <a:r>
              <a:rPr lang="zh-CN" altLang="en-US"/>
              <a:t>而这些逻辑式的繁简程度又相差甚远。逻辑式越简单，它所表示的逻辑关系越明显，同时也有利于用最少的电子器件实现这个逻辑函数。因此，经常需要通过化简的手段找出逻辑函数的最简形式。</a:t>
            </a:r>
          </a:p>
          <a:p>
            <a:pPr eaLnBrk="1" hangingPunct="1"/>
            <a:r>
              <a:rPr kumimoji="1" lang="zh-CN" altLang="en-US"/>
              <a:t>不同形式逻辑式有不同的最简式，一般先求取最简与或式，然后通过变换得到所需最简式。</a:t>
            </a:r>
            <a:endParaRPr lang="zh-CN" altLang="en-US"/>
          </a:p>
          <a:p>
            <a:pPr eaLnBrk="1" hangingPunct="1"/>
            <a:r>
              <a:rPr lang="zh-CN" altLang="en-US"/>
              <a:t>在若干个逻辑关系相同的与</a:t>
            </a:r>
            <a:r>
              <a:rPr lang="en-US" altLang="zh-CN"/>
              <a:t>-</a:t>
            </a:r>
            <a:r>
              <a:rPr lang="zh-CN" altLang="en-US"/>
              <a:t>或表达式中，将其中包含的与项数最少，且每个与项中变量数也最少的表达式称之为最简与</a:t>
            </a:r>
            <a:r>
              <a:rPr lang="en-US" altLang="zh-CN"/>
              <a:t>-</a:t>
            </a:r>
            <a:r>
              <a:rPr lang="zh-CN" altLang="en-US"/>
              <a:t>或表达式。</a:t>
            </a:r>
          </a:p>
          <a:p>
            <a:pPr eaLnBrk="1" hangingPunct="1"/>
            <a:r>
              <a:rPr lang="zh-CN" altLang="en-US"/>
              <a:t>常用的化简方法有公式化简法、卡诺图化简法以及适用于编制计算机辅助分析程序的</a:t>
            </a:r>
            <a:r>
              <a:rPr lang="en-US" altLang="zh-CN"/>
              <a:t>Q-M</a:t>
            </a:r>
            <a:r>
              <a:rPr lang="zh-CN" altLang="en-US"/>
              <a:t>法等。</a:t>
            </a:r>
          </a:p>
          <a:p>
            <a:pPr eaLnBrk="1" hangingPunct="1"/>
            <a:r>
              <a:rPr kumimoji="1" lang="zh-CN" altLang="en-US" b="1"/>
              <a:t>公式化简法：</a:t>
            </a:r>
            <a:r>
              <a:rPr kumimoji="1" lang="zh-CN" altLang="en-US"/>
              <a:t>反复运用逻辑代数的</a:t>
            </a:r>
            <a:r>
              <a:rPr lang="zh-CN" altLang="en-US"/>
              <a:t>基本公式和常用公式，消去多余的乘积项和多余的因子。</a:t>
            </a:r>
            <a:endParaRPr kumimoji="1" lang="zh-CN" altLang="en-US"/>
          </a:p>
          <a:p>
            <a:pPr eaLnBrk="1" hangingPunct="1"/>
            <a:r>
              <a:rPr lang="zh-CN" altLang="en-US">
                <a:solidFill>
                  <a:srgbClr val="000066"/>
                </a:solidFill>
              </a:rPr>
              <a:t>代数法化简在使用中遇到的困难：</a:t>
            </a:r>
          </a:p>
          <a:p>
            <a:pPr eaLnBrk="1" hangingPunct="1"/>
            <a:r>
              <a:rPr lang="en-US" altLang="zh-CN">
                <a:solidFill>
                  <a:srgbClr val="000066"/>
                </a:solidFill>
              </a:rPr>
              <a:t>1.</a:t>
            </a:r>
            <a:r>
              <a:rPr lang="zh-CN" altLang="en-US">
                <a:solidFill>
                  <a:srgbClr val="000066"/>
                </a:solidFill>
              </a:rPr>
              <a:t>逻辑代数与普通代数的公式易混淆，化简过程要求对所有公式熟练掌握；</a:t>
            </a:r>
          </a:p>
          <a:p>
            <a:pPr eaLnBrk="1" hangingPunct="1"/>
            <a:r>
              <a:rPr lang="en-US" altLang="zh-CN">
                <a:solidFill>
                  <a:srgbClr val="000066"/>
                </a:solidFill>
              </a:rPr>
              <a:t>2.</a:t>
            </a:r>
            <a:r>
              <a:rPr lang="zh-CN" altLang="en-US">
                <a:solidFill>
                  <a:srgbClr val="000066"/>
                </a:solidFill>
              </a:rPr>
              <a:t>代数法化简无一套完善的方法可循，它依赖于人的经验和灵活性，技巧强，较难掌握。</a:t>
            </a:r>
          </a:p>
          <a:p>
            <a:pPr eaLnBrk="1" hangingPunct="1"/>
            <a:r>
              <a:rPr lang="en-US" altLang="zh-CN">
                <a:solidFill>
                  <a:srgbClr val="000066"/>
                </a:solidFill>
              </a:rPr>
              <a:t>3.</a:t>
            </a:r>
            <a:r>
              <a:rPr lang="zh-CN" altLang="en-US">
                <a:solidFill>
                  <a:srgbClr val="000066"/>
                </a:solidFill>
              </a:rPr>
              <a:t> 化简后得到的逻辑表达式是否是最简式判断有一定困难。</a:t>
            </a:r>
          </a:p>
          <a:p>
            <a:pPr eaLnBrk="1" hangingPunct="1"/>
            <a:r>
              <a:rPr kumimoji="1" lang="zh-CN" altLang="en-US" b="1">
                <a:solidFill>
                  <a:schemeClr val="accent2"/>
                </a:solidFill>
              </a:rPr>
              <a:t>卡诺图</a:t>
            </a:r>
            <a:r>
              <a:rPr kumimoji="1" lang="zh-CN" altLang="en-US" b="1"/>
              <a:t>化简法：将逻辑函数用一种称为“</a:t>
            </a:r>
            <a:r>
              <a:rPr kumimoji="1" lang="zh-CN" altLang="en-US" b="1">
                <a:solidFill>
                  <a:schemeClr val="accent2"/>
                </a:solidFill>
              </a:rPr>
              <a:t>卡诺图</a:t>
            </a:r>
            <a:r>
              <a:rPr kumimoji="1" lang="zh-CN" altLang="en-US" b="1"/>
              <a:t>”的图形来表示，然后在卡诺图上进行逻辑函数的化简的方法。</a:t>
            </a:r>
            <a:endParaRPr lang="zh-CN" altLang="en-US">
              <a:solidFill>
                <a:srgbClr val="000066"/>
              </a:solidFill>
            </a:endParaRPr>
          </a:p>
          <a:p>
            <a:pPr eaLnBrk="1" hangingPunct="1"/>
            <a:r>
              <a:rPr lang="zh-CN" altLang="en-US">
                <a:solidFill>
                  <a:srgbClr val="000066"/>
                </a:solidFill>
              </a:rPr>
              <a:t>卡诺图法可以比较简便地得到最简的逻辑表达式。</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F071A9-1105-47A9-9129-0462F018D96B}"/>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3EB5D8D7-AE5D-46E5-B195-2E4E8CBA6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kumimoji="1" lang="zh-CN" altLang="en-US">
                <a:latin typeface="Times New Roman" panose="02020603050405020304" pitchFamily="18" charset="0"/>
              </a:rPr>
              <a:t>并项： </a:t>
            </a:r>
            <a:r>
              <a:rPr kumimoji="1" lang="en-US" altLang="zh-CN">
                <a:latin typeface="Times New Roman" panose="02020603050405020304" pitchFamily="18" charset="0"/>
              </a:rPr>
              <a:t>(1)</a:t>
            </a:r>
            <a:r>
              <a:rPr kumimoji="1" lang="zh-CN" altLang="en-US">
                <a:latin typeface="Times New Roman" panose="02020603050405020304" pitchFamily="18" charset="0"/>
              </a:rPr>
              <a:t>将两项并为一项，仅保留公共因子</a:t>
            </a:r>
            <a:r>
              <a:rPr kumimoji="1" lang="en-US" altLang="zh-CN">
                <a:latin typeface="Times New Roman" panose="02020603050405020304" pitchFamily="18" charset="0"/>
              </a:rPr>
              <a:t>A</a:t>
            </a:r>
          </a:p>
          <a:p>
            <a:pPr eaLnBrk="1" hangingPunct="1">
              <a:lnSpc>
                <a:spcPct val="110000"/>
              </a:lnSpc>
            </a:pPr>
            <a:r>
              <a:rPr kumimoji="1" lang="zh-CN" altLang="en-US">
                <a:latin typeface="Times New Roman" panose="02020603050405020304" pitchFamily="18" charset="0"/>
              </a:rPr>
              <a:t>吸收</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(2)</a:t>
            </a:r>
            <a:r>
              <a:rPr kumimoji="1" lang="zh-CN" altLang="en-US">
                <a:latin typeface="Times New Roman" panose="02020603050405020304" pitchFamily="18" charset="0"/>
              </a:rPr>
              <a:t>消去</a:t>
            </a:r>
            <a:r>
              <a:rPr kumimoji="1" lang="en-US" altLang="zh-CN">
                <a:latin typeface="Times New Roman" panose="02020603050405020304" pitchFamily="18" charset="0"/>
              </a:rPr>
              <a:t>AB</a:t>
            </a:r>
            <a:r>
              <a:rPr kumimoji="1" lang="zh-CN" altLang="en-US">
                <a:latin typeface="Times New Roman" panose="02020603050405020304" pitchFamily="18" charset="0"/>
              </a:rPr>
              <a:t>项，</a:t>
            </a:r>
            <a:r>
              <a:rPr kumimoji="1" lang="en-US" altLang="zh-CN">
                <a:latin typeface="Times New Roman" panose="02020603050405020304" pitchFamily="18" charset="0"/>
              </a:rPr>
              <a:t>(4)</a:t>
            </a:r>
            <a:r>
              <a:rPr kumimoji="1" lang="zh-CN" altLang="en-US">
                <a:latin typeface="Times New Roman" panose="02020603050405020304" pitchFamily="18" charset="0"/>
              </a:rPr>
              <a:t>消去</a:t>
            </a:r>
            <a:r>
              <a:rPr kumimoji="1" lang="en-US" altLang="zh-CN">
                <a:latin typeface="Times New Roman" panose="02020603050405020304" pitchFamily="18" charset="0"/>
              </a:rPr>
              <a:t>BC</a:t>
            </a:r>
            <a:r>
              <a:rPr kumimoji="1" lang="zh-CN" altLang="en-US">
                <a:latin typeface="Times New Roman" panose="02020603050405020304" pitchFamily="18" charset="0"/>
              </a:rPr>
              <a:t>项</a:t>
            </a:r>
            <a:endParaRPr kumimoji="1" lang="en-US" altLang="zh-CN">
              <a:latin typeface="Times New Roman" panose="02020603050405020304" pitchFamily="18" charset="0"/>
            </a:endParaRPr>
          </a:p>
          <a:p>
            <a:pPr eaLnBrk="1" hangingPunct="1">
              <a:lnSpc>
                <a:spcPct val="110000"/>
              </a:lnSpc>
            </a:pPr>
            <a:r>
              <a:rPr kumimoji="1" lang="zh-CN" altLang="en-US">
                <a:latin typeface="Times New Roman" panose="02020603050405020304" pitchFamily="18" charset="0"/>
              </a:rPr>
              <a:t>消因</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(3)</a:t>
            </a:r>
            <a:r>
              <a:rPr kumimoji="1" lang="zh-CN" altLang="en-US">
                <a:latin typeface="Times New Roman" panose="02020603050405020304" pitchFamily="18" charset="0"/>
              </a:rPr>
              <a:t>消去因子 </a:t>
            </a:r>
            <a:r>
              <a:rPr kumimoji="1" lang="en-US" altLang="zh-CN">
                <a:latin typeface="Times New Roman" panose="02020603050405020304" pitchFamily="18" charset="0"/>
              </a:rPr>
              <a:t>A</a:t>
            </a:r>
            <a:r>
              <a:rPr kumimoji="1" lang="zh-CN" altLang="en-US">
                <a:latin typeface="Times New Roman" panose="02020603050405020304" pitchFamily="18" charset="0"/>
              </a:rPr>
              <a:t>的反变量</a:t>
            </a:r>
          </a:p>
          <a:p>
            <a:pPr eaLnBrk="1" hangingPunct="1">
              <a:lnSpc>
                <a:spcPct val="110000"/>
              </a:lnSpc>
            </a:pPr>
            <a:r>
              <a:rPr kumimoji="1" lang="zh-CN" altLang="en-US">
                <a:latin typeface="Times New Roman" panose="02020603050405020304" pitchFamily="18" charset="0"/>
              </a:rPr>
              <a:t>配项：增加乘积项</a:t>
            </a:r>
            <a:r>
              <a:rPr kumimoji="1" lang="en-US" altLang="zh-CN">
                <a:latin typeface="Times New Roman" panose="02020603050405020304" pitchFamily="18" charset="0"/>
              </a:rPr>
              <a:t>, </a:t>
            </a:r>
            <a:r>
              <a:rPr kumimoji="1" lang="zh-CN" altLang="en-US">
                <a:latin typeface="Times New Roman" panose="02020603050405020304" pitchFamily="18" charset="0"/>
              </a:rPr>
              <a:t>再结合其他方法化简</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1334BA2-8D72-4427-88A2-8DB593DE5DD6}"/>
              </a:ext>
            </a:extLst>
          </p:cNvPr>
          <p:cNvSpPr>
            <a:spLocks noGrp="1" noRot="1" noChangeAspect="1" noChangeArrowheads="1" noTextEdit="1"/>
          </p:cNvSpPr>
          <p:nvPr>
            <p:ph type="sldImg"/>
          </p:nvPr>
        </p:nvSpPr>
        <p:spPr>
          <a:xfrm>
            <a:off x="992188" y="768350"/>
            <a:ext cx="5114925" cy="3836988"/>
          </a:xfrm>
          <a:ln/>
        </p:spPr>
      </p:sp>
      <p:sp>
        <p:nvSpPr>
          <p:cNvPr id="30723" name="Rectangle 3">
            <a:extLst>
              <a:ext uri="{FF2B5EF4-FFF2-40B4-BE49-F238E27FC236}">
                <a16:creationId xmlns:a16="http://schemas.microsoft.com/office/drawing/2014/main" id="{D00DD2D1-9769-4783-8D75-FFD42EA94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0" dirty="0"/>
              <a:t>组合电路逻辑关系的图形表示法可以追溯到英国逻辑学家约翰</a:t>
            </a:r>
            <a:r>
              <a:rPr kumimoji="1" lang="en-US" altLang="zh-CN" b="0" dirty="0"/>
              <a:t>·</a:t>
            </a:r>
            <a:r>
              <a:rPr kumimoji="1" lang="zh-CN" altLang="en-US" b="0" dirty="0"/>
              <a:t>维恩（</a:t>
            </a:r>
            <a:r>
              <a:rPr kumimoji="1" lang="en-US" altLang="zh-CN" b="0" dirty="0"/>
              <a:t>John Venn</a:t>
            </a:r>
            <a:r>
              <a:rPr kumimoji="1" lang="zh-CN" altLang="en-US" b="0" dirty="0"/>
              <a:t>）</a:t>
            </a:r>
            <a:r>
              <a:rPr kumimoji="1" lang="en-US" altLang="zh-CN" b="0" dirty="0"/>
              <a:t>1881</a:t>
            </a:r>
            <a:r>
              <a:rPr kumimoji="1" lang="zh-CN" altLang="en-US" b="0" dirty="0"/>
              <a:t>年发明的在集合论中处理集合间逻辑关系的文氏图（</a:t>
            </a:r>
            <a:r>
              <a:rPr kumimoji="1" lang="en-US" altLang="zh-CN" b="0" dirty="0"/>
              <a:t>Venn diagram</a:t>
            </a:r>
            <a:r>
              <a:rPr kumimoji="1" lang="zh-CN" altLang="en-US" b="0" dirty="0"/>
              <a:t>），赫尔姆</a:t>
            </a:r>
            <a:r>
              <a:rPr kumimoji="1" lang="en-US" altLang="zh-CN" b="0" dirty="0"/>
              <a:t>·</a:t>
            </a:r>
            <a:r>
              <a:rPr kumimoji="1" lang="zh-CN" altLang="en-US" b="0" dirty="0"/>
              <a:t>哈斯（</a:t>
            </a:r>
            <a:r>
              <a:rPr kumimoji="1" lang="en-US" altLang="zh-CN" b="0" dirty="0"/>
              <a:t>Helmut </a:t>
            </a:r>
            <a:r>
              <a:rPr kumimoji="1" lang="en-US" altLang="zh-CN" b="0" dirty="0" err="1"/>
              <a:t>Hasse</a:t>
            </a:r>
            <a:r>
              <a:rPr kumimoji="1" lang="zh-CN" altLang="en-US" b="0" dirty="0"/>
              <a:t>）有效地利用</a:t>
            </a:r>
            <a:r>
              <a:rPr kumimoji="1" lang="en-US" altLang="zh-CN" b="0" dirty="0"/>
              <a:t>Vogt</a:t>
            </a:r>
            <a:r>
              <a:rPr kumimoji="1" lang="zh-CN" altLang="en-US" b="0" dirty="0"/>
              <a:t>在</a:t>
            </a:r>
            <a:r>
              <a:rPr kumimoji="1" lang="en-US" altLang="zh-CN" b="0" dirty="0"/>
              <a:t>1895</a:t>
            </a:r>
            <a:r>
              <a:rPr kumimoji="1" lang="zh-CN" altLang="en-US" b="0" dirty="0"/>
              <a:t>年用过的哈斯图（</a:t>
            </a:r>
            <a:r>
              <a:rPr kumimoji="1" lang="en-US" altLang="zh-CN" b="0" dirty="0" err="1"/>
              <a:t>Hasse</a:t>
            </a:r>
            <a:r>
              <a:rPr kumimoji="1" lang="en-US" altLang="zh-CN" b="0" dirty="0"/>
              <a:t> diagram</a:t>
            </a:r>
            <a:r>
              <a:rPr kumimoji="1" lang="zh-CN" altLang="en-US" b="0" dirty="0"/>
              <a:t>）来表示序理论中的有限偏序集，爱德华</a:t>
            </a:r>
            <a:r>
              <a:rPr kumimoji="1" lang="en-US" altLang="zh-CN" b="0" dirty="0"/>
              <a:t>·</a:t>
            </a:r>
            <a:r>
              <a:rPr kumimoji="1" lang="zh-CN" altLang="en-US" b="0" dirty="0"/>
              <a:t>维奇（</a:t>
            </a:r>
            <a:r>
              <a:rPr kumimoji="1" lang="en-US" altLang="zh-CN" b="0" dirty="0"/>
              <a:t>Edward W. Veitch</a:t>
            </a:r>
            <a:r>
              <a:rPr kumimoji="1" lang="zh-CN" altLang="en-US" b="0" dirty="0"/>
              <a:t>）在</a:t>
            </a:r>
            <a:r>
              <a:rPr kumimoji="1" lang="en-US" altLang="zh-CN" b="0" dirty="0"/>
              <a:t>1952</a:t>
            </a:r>
            <a:r>
              <a:rPr kumimoji="1" lang="zh-CN" altLang="en-US" b="0" dirty="0"/>
              <a:t>年将维恩图中的圆形改画成矩形而发明了维奇图（</a:t>
            </a:r>
            <a:r>
              <a:rPr kumimoji="1" lang="en-US" altLang="zh-CN" b="0" dirty="0"/>
              <a:t>Veitch diagram</a:t>
            </a:r>
            <a:r>
              <a:rPr kumimoji="1" lang="zh-CN" altLang="en-US" b="0" dirty="0"/>
              <a:t>）。但这些图都不如美国贝尔实验室的电信工程师莫里斯</a:t>
            </a:r>
            <a:r>
              <a:rPr kumimoji="1" lang="en-US" altLang="zh-CN" b="0" dirty="0"/>
              <a:t>·</a:t>
            </a:r>
            <a:r>
              <a:rPr kumimoji="1" lang="zh-CN" altLang="en-US" b="0" dirty="0"/>
              <a:t>卡诺（</a:t>
            </a:r>
            <a:r>
              <a:rPr kumimoji="1" lang="en-US" altLang="zh-CN" b="0" dirty="0"/>
              <a:t>Maurice Karnaugh</a:t>
            </a:r>
            <a:r>
              <a:rPr kumimoji="1" lang="zh-CN" altLang="en-US" b="0" dirty="0"/>
              <a:t>）在</a:t>
            </a:r>
            <a:r>
              <a:rPr kumimoji="1" lang="en-US" altLang="zh-CN" b="0" dirty="0"/>
              <a:t>1953</a:t>
            </a:r>
            <a:r>
              <a:rPr kumimoji="1" lang="zh-CN" altLang="en-US" b="0" dirty="0"/>
              <a:t>年根据维奇图改进的卡诺图（</a:t>
            </a:r>
            <a:r>
              <a:rPr kumimoji="1" lang="en-US" altLang="zh-CN" b="0" dirty="0"/>
              <a:t>Karnaugh map</a:t>
            </a:r>
            <a:r>
              <a:rPr kumimoji="1" lang="zh-CN" altLang="en-US" b="0" dirty="0"/>
              <a:t>）或</a:t>
            </a:r>
            <a:r>
              <a:rPr kumimoji="1" lang="en-US" altLang="zh-CN" b="0" dirty="0"/>
              <a:t>K</a:t>
            </a:r>
            <a:r>
              <a:rPr kumimoji="1" lang="zh-CN" altLang="en-US" b="0" dirty="0"/>
              <a:t>图（</a:t>
            </a:r>
            <a:r>
              <a:rPr kumimoji="1" lang="en-US" altLang="zh-CN" b="0" dirty="0"/>
              <a:t>K-map</a:t>
            </a:r>
            <a:r>
              <a:rPr kumimoji="1" lang="zh-CN" altLang="en-US" b="0" dirty="0"/>
              <a:t>）在数字逻辑、故障诊断等许多领域中应用广泛。</a:t>
            </a:r>
            <a:endParaRPr kumimoji="1" lang="en-US" altLang="zh-CN" b="0" dirty="0"/>
          </a:p>
          <a:p>
            <a:endParaRPr kumimoji="1" lang="en-US" altLang="zh-CN" b="1" dirty="0"/>
          </a:p>
          <a:p>
            <a:r>
              <a:rPr kumimoji="1" lang="zh-CN" altLang="en-US" b="1" dirty="0"/>
              <a:t>将 </a:t>
            </a:r>
            <a:r>
              <a:rPr kumimoji="1" lang="en-US" altLang="zh-CN" b="1" i="1" dirty="0"/>
              <a:t>n </a:t>
            </a:r>
            <a:r>
              <a:rPr kumimoji="1" lang="zh-CN" altLang="en-US" b="1" dirty="0"/>
              <a:t>变量的 </a:t>
            </a:r>
            <a:r>
              <a:rPr kumimoji="1" lang="en-US" altLang="zh-CN" b="1" dirty="0"/>
              <a:t>2</a:t>
            </a:r>
            <a:r>
              <a:rPr kumimoji="1" lang="en-US" altLang="zh-CN" b="1" i="1" dirty="0"/>
              <a:t>n </a:t>
            </a:r>
            <a:r>
              <a:rPr kumimoji="1" lang="zh-CN" altLang="en-US" b="1" dirty="0"/>
              <a:t>个最小项用 </a:t>
            </a:r>
            <a:r>
              <a:rPr kumimoji="1" lang="en-US" altLang="zh-CN" b="1" dirty="0"/>
              <a:t>2</a:t>
            </a:r>
            <a:r>
              <a:rPr kumimoji="1" lang="en-US" altLang="zh-CN" b="1" i="1" dirty="0"/>
              <a:t>n </a:t>
            </a:r>
            <a:r>
              <a:rPr kumimoji="1" lang="zh-CN" altLang="en-US" b="1" dirty="0"/>
              <a:t>个小方格表示，并且</a:t>
            </a:r>
            <a:r>
              <a:rPr kumimoji="1" lang="zh-CN" altLang="en-US" b="1" dirty="0">
                <a:solidFill>
                  <a:srgbClr val="0033CC"/>
                </a:solidFill>
              </a:rPr>
              <a:t>使相邻最小项在几何位置上也相邻且循环相邻，</a:t>
            </a:r>
            <a:r>
              <a:rPr kumimoji="1" lang="zh-CN" altLang="en-US" b="1" dirty="0"/>
              <a:t>这样排列得到的方格图称为 </a:t>
            </a:r>
            <a:r>
              <a:rPr kumimoji="1" lang="en-US" altLang="zh-CN" b="1" i="1" dirty="0"/>
              <a:t>n </a:t>
            </a:r>
            <a:r>
              <a:rPr kumimoji="1" lang="zh-CN" altLang="en-US" b="1" dirty="0"/>
              <a:t>变量最小项卡诺图，简称为变量卡诺图。</a:t>
            </a:r>
            <a:endParaRPr kumimoji="1" lang="zh-CN" altLang="en-US" b="1" dirty="0">
              <a:solidFill>
                <a:schemeClr val="tx2"/>
              </a:solidFill>
            </a:endParaRPr>
          </a:p>
          <a:p>
            <a:r>
              <a:rPr kumimoji="1" lang="zh-CN" altLang="en-US" b="1" dirty="0">
                <a:solidFill>
                  <a:schemeClr val="tx2"/>
                </a:solidFill>
              </a:rPr>
              <a:t>将真值表或逻辑函数式用一个特定的方格图表示，称为卡诺图。</a:t>
            </a:r>
            <a:endParaRPr lang="zh-CN" altLang="en-US" dirty="0"/>
          </a:p>
          <a:p>
            <a:r>
              <a:rPr lang="zh-CN" altLang="en-US" dirty="0"/>
              <a:t>图中的一小格对应真值表中的一行，即对应一个最小项，又称真值图。</a:t>
            </a:r>
          </a:p>
          <a:p>
            <a:r>
              <a:rPr lang="en-US" altLang="zh-CN" dirty="0"/>
              <a:t>n</a:t>
            </a:r>
            <a:r>
              <a:rPr lang="zh-CN" altLang="en-US" dirty="0"/>
              <a:t>变量卡诺图：将代表</a:t>
            </a:r>
            <a:r>
              <a:rPr lang="en-US" altLang="zh-CN" i="1" dirty="0"/>
              <a:t>n</a:t>
            </a:r>
            <a:r>
              <a:rPr lang="zh-CN" altLang="en-US" dirty="0"/>
              <a:t>变量全部最小项的小方块排成阵列图，并使几何位置相邻的最小项在逻辑上也是相邻的，所得图形称之。</a:t>
            </a:r>
          </a:p>
          <a:p>
            <a:r>
              <a:rPr lang="en-US" altLang="zh-CN" sz="1000" dirty="0"/>
              <a:t>n</a:t>
            </a:r>
            <a:r>
              <a:rPr lang="zh-CN" altLang="en-US" sz="1000" dirty="0"/>
              <a:t>变量卡诺图：将</a:t>
            </a:r>
            <a:r>
              <a:rPr lang="en-US" altLang="zh-CN" sz="1000" dirty="0"/>
              <a:t>n</a:t>
            </a:r>
            <a:r>
              <a:rPr lang="zh-CN" altLang="en-US" sz="1000" dirty="0"/>
              <a:t>变量全部最小项都用小方块表示，并按具有逻辑相邻的最小项在几何位置上也相邻的方式排列起来，构成的阵列图称之</a:t>
            </a:r>
            <a:endParaRPr lang="zh-CN" altLang="en-US" dirty="0">
              <a:solidFill>
                <a:srgbClr val="000066"/>
              </a:solidFill>
            </a:endParaRPr>
          </a:p>
          <a:p>
            <a:r>
              <a:rPr kumimoji="1" lang="zh-CN" altLang="en-US" b="1" dirty="0"/>
              <a:t>若两个最小项中只有一个变量以原、反状态相区别，则称它们为</a:t>
            </a:r>
            <a:r>
              <a:rPr kumimoji="1" lang="zh-CN" altLang="en-US" b="1" dirty="0">
                <a:solidFill>
                  <a:srgbClr val="FF0066"/>
                </a:solidFill>
              </a:rPr>
              <a:t>逻辑相邻</a:t>
            </a:r>
            <a:r>
              <a:rPr kumimoji="1" lang="zh-CN" altLang="en-US" b="1" dirty="0"/>
              <a:t>。</a:t>
            </a:r>
          </a:p>
          <a:p>
            <a:r>
              <a:rPr kumimoji="1" lang="zh-CN" altLang="en-US" b="1" dirty="0"/>
              <a:t>任一 </a:t>
            </a:r>
            <a:r>
              <a:rPr kumimoji="1" lang="en-US" altLang="zh-CN" b="1" dirty="0">
                <a:solidFill>
                  <a:schemeClr val="accent2"/>
                </a:solidFill>
              </a:rPr>
              <a:t>n</a:t>
            </a:r>
            <a:r>
              <a:rPr kumimoji="1" lang="en-US" altLang="zh-CN" b="1" dirty="0"/>
              <a:t> </a:t>
            </a:r>
            <a:r>
              <a:rPr kumimoji="1" lang="zh-CN" altLang="en-US" b="1" dirty="0"/>
              <a:t>变量的最小项，必定和其他 </a:t>
            </a:r>
            <a:r>
              <a:rPr kumimoji="1" lang="en-US" altLang="zh-CN" b="1" dirty="0">
                <a:solidFill>
                  <a:schemeClr val="accent2"/>
                </a:solidFill>
              </a:rPr>
              <a:t>n </a:t>
            </a:r>
            <a:r>
              <a:rPr kumimoji="1" lang="zh-CN" altLang="en-US" b="1" dirty="0"/>
              <a:t>个不同最小项</a:t>
            </a:r>
            <a:r>
              <a:rPr kumimoji="1" lang="zh-CN" altLang="en-US" b="1" dirty="0">
                <a:solidFill>
                  <a:srgbClr val="CC3300"/>
                </a:solidFill>
              </a:rPr>
              <a:t>相邻</a:t>
            </a:r>
            <a:r>
              <a:rPr kumimoji="1" lang="zh-CN" altLang="en-US" b="1" dirty="0"/>
              <a:t>。</a:t>
            </a:r>
          </a:p>
          <a:p>
            <a:r>
              <a:rPr kumimoji="1" lang="zh-CN" altLang="en-US" b="1" dirty="0"/>
              <a:t>将</a:t>
            </a:r>
            <a:r>
              <a:rPr kumimoji="1" lang="en-US" altLang="zh-CN" b="1" dirty="0"/>
              <a:t>n</a:t>
            </a:r>
            <a:r>
              <a:rPr kumimoji="1" lang="zh-CN" altLang="en-US" b="1" dirty="0"/>
              <a:t>个输入变量的全部最小项用小方块阵列图表示，并且将逻辑相临的最小项放在相临的几何位置上，所得到的阵列图就是</a:t>
            </a:r>
            <a:r>
              <a:rPr kumimoji="1" lang="en-US" altLang="zh-CN" b="1" dirty="0"/>
              <a:t>n</a:t>
            </a:r>
            <a:r>
              <a:rPr kumimoji="1" lang="zh-CN" altLang="en-US" b="1" dirty="0"/>
              <a:t>变量的</a:t>
            </a:r>
            <a:r>
              <a:rPr kumimoji="1" lang="zh-CN" altLang="en-US" b="1" dirty="0">
                <a:solidFill>
                  <a:srgbClr val="FF0066"/>
                </a:solidFill>
              </a:rPr>
              <a:t>卡诺图</a:t>
            </a:r>
            <a:r>
              <a:rPr kumimoji="1" lang="zh-CN" altLang="en-US" b="1" dirty="0"/>
              <a:t>。</a:t>
            </a:r>
          </a:p>
          <a:p>
            <a:r>
              <a:rPr kumimoji="1" lang="zh-CN" altLang="en-US" b="1" dirty="0"/>
              <a:t>卡诺图的每一个方块（</a:t>
            </a:r>
            <a:r>
              <a:rPr kumimoji="1" lang="zh-CN" altLang="en-US" b="1" dirty="0">
                <a:solidFill>
                  <a:schemeClr val="hlink"/>
                </a:solidFill>
              </a:rPr>
              <a:t>最小项</a:t>
            </a:r>
            <a:r>
              <a:rPr kumimoji="1" lang="zh-CN" altLang="en-US" b="1" dirty="0"/>
              <a:t>）代表一种输入组合。</a:t>
            </a:r>
            <a:endParaRPr lang="zh-CN" altLang="en-US" dirty="0">
              <a:solidFill>
                <a:srgbClr val="000066"/>
              </a:solidFill>
            </a:endParaRPr>
          </a:p>
          <a:p>
            <a:endParaRPr lang="zh-CN" altLang="en-US" dirty="0">
              <a:solidFill>
                <a:srgbClr val="000066"/>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716954C-0B39-4697-BA42-A698BB0A3C57}"/>
              </a:ext>
            </a:extLst>
          </p:cNvPr>
          <p:cNvSpPr>
            <a:spLocks noGrp="1" noRot="1" noChangeAspect="1" noChangeArrowheads="1" noTextEdit="1"/>
          </p:cNvSpPr>
          <p:nvPr>
            <p:ph type="sldImg"/>
          </p:nvPr>
        </p:nvSpPr>
        <p:spPr>
          <a:xfrm>
            <a:off x="992188" y="768350"/>
            <a:ext cx="5114925" cy="3836988"/>
          </a:xfrm>
          <a:ln/>
        </p:spPr>
      </p:sp>
      <p:sp>
        <p:nvSpPr>
          <p:cNvPr id="32771" name="Rectangle 3">
            <a:extLst>
              <a:ext uri="{FF2B5EF4-FFF2-40B4-BE49-F238E27FC236}">
                <a16:creationId xmlns:a16="http://schemas.microsoft.com/office/drawing/2014/main" id="{732A7F84-FFE4-45BE-BB19-7AC25C2F1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99"/>
                </a:solidFill>
              </a:rPr>
              <a:t>卡诺图的特点：</a:t>
            </a:r>
            <a:r>
              <a:rPr kumimoji="1" lang="zh-CN" altLang="en-US">
                <a:solidFill>
                  <a:srgbClr val="000066"/>
                </a:solidFill>
              </a:rPr>
              <a:t>各小方格对应于变量的不同组合，而且上下左右在几何上相邻的方格内只有一个因子有差别，这个重要特点成为卡诺图化简逻辑函数的主要依据。</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2BB96D7-8A19-46BC-8F72-476EB249AA05}"/>
              </a:ext>
            </a:extLst>
          </p:cNvPr>
          <p:cNvSpPr>
            <a:spLocks noGrp="1" noRot="1" noChangeAspect="1" noChangeArrowheads="1" noTextEdit="1"/>
          </p:cNvSpPr>
          <p:nvPr>
            <p:ph type="sldImg"/>
          </p:nvPr>
        </p:nvSpPr>
        <p:spPr>
          <a:xfrm>
            <a:off x="992188" y="768350"/>
            <a:ext cx="5114925" cy="3836988"/>
          </a:xfrm>
          <a:ln/>
        </p:spPr>
      </p:sp>
      <p:sp>
        <p:nvSpPr>
          <p:cNvPr id="34819" name="Rectangle 3">
            <a:extLst>
              <a:ext uri="{FF2B5EF4-FFF2-40B4-BE49-F238E27FC236}">
                <a16:creationId xmlns:a16="http://schemas.microsoft.com/office/drawing/2014/main" id="{340527AA-B5F4-4F09-BD48-35FBD3715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任何逻辑函数都等于其卡诺图中为</a:t>
            </a:r>
            <a:r>
              <a:rPr lang="en-US" altLang="zh-CN"/>
              <a:t>1</a:t>
            </a:r>
            <a:r>
              <a:rPr lang="zh-CN" altLang="en-US"/>
              <a:t>的方格所对应的最小项之和。</a:t>
            </a:r>
            <a:endParaRPr kumimoji="1" lang="zh-CN" altLang="en-US" b="1">
              <a:solidFill>
                <a:schemeClr val="accent2"/>
              </a:solidFill>
            </a:endParaRPr>
          </a:p>
          <a:p>
            <a:r>
              <a:rPr lang="zh-CN" altLang="en-US"/>
              <a:t>实质是将逻辑函数的最小项之和以图形的方式表示出来。</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B9C787D-45A2-41F6-9D16-042A5FE20F1C}"/>
              </a:ext>
            </a:extLst>
          </p:cNvPr>
          <p:cNvSpPr>
            <a:spLocks noGrp="1" noRot="1" noChangeAspec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B7FBFD80-8504-44FD-A0F8-83AE4C6C5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在卡诺图中，最小项的相邻性可以从图形中直观地反映出来。</a:t>
            </a:r>
            <a:endParaRPr kumimoji="1" lang="en-US" altLang="zh-CN" b="1"/>
          </a:p>
          <a:p>
            <a:r>
              <a:rPr kumimoji="1" lang="zh-CN" altLang="en-US"/>
              <a:t>任一 </a:t>
            </a:r>
            <a:r>
              <a:rPr kumimoji="1" lang="en-US" altLang="zh-CN">
                <a:solidFill>
                  <a:schemeClr val="accent2"/>
                </a:solidFill>
              </a:rPr>
              <a:t>n</a:t>
            </a:r>
            <a:r>
              <a:rPr kumimoji="1" lang="en-US" altLang="zh-CN"/>
              <a:t> </a:t>
            </a:r>
            <a:r>
              <a:rPr kumimoji="1" lang="zh-CN" altLang="en-US"/>
              <a:t>变量的最小项，必定和其他 </a:t>
            </a:r>
            <a:r>
              <a:rPr kumimoji="1" lang="en-US" altLang="zh-CN">
                <a:solidFill>
                  <a:schemeClr val="accent2"/>
                </a:solidFill>
              </a:rPr>
              <a:t>n </a:t>
            </a:r>
            <a:r>
              <a:rPr kumimoji="1" lang="zh-CN" altLang="en-US"/>
              <a:t>个不同最小项</a:t>
            </a:r>
            <a:r>
              <a:rPr kumimoji="1" lang="zh-CN" altLang="en-US">
                <a:solidFill>
                  <a:srgbClr val="CC3300"/>
                </a:solidFill>
              </a:rPr>
              <a:t>相邻</a:t>
            </a:r>
            <a:r>
              <a:rPr kumimoji="1" lang="zh-CN" altLang="en-US"/>
              <a:t>。</a:t>
            </a:r>
          </a:p>
          <a:p>
            <a:r>
              <a:rPr kumimoji="1" lang="zh-CN" altLang="en-US"/>
              <a:t>在卡诺图上</a:t>
            </a:r>
            <a:r>
              <a:rPr kumimoji="1" lang="zh-CN" altLang="en-US">
                <a:solidFill>
                  <a:srgbClr val="CC3300"/>
                </a:solidFill>
              </a:rPr>
              <a:t>合并</a:t>
            </a:r>
            <a:r>
              <a:rPr kumimoji="1" lang="zh-CN" altLang="en-US"/>
              <a:t>最小项的</a:t>
            </a:r>
            <a:r>
              <a:rPr kumimoji="1" lang="zh-CN" altLang="en-US">
                <a:solidFill>
                  <a:srgbClr val="CC3300"/>
                </a:solidFill>
              </a:rPr>
              <a:t>规则：</a:t>
            </a:r>
            <a:br>
              <a:rPr kumimoji="1" lang="zh-CN" altLang="en-US">
                <a:solidFill>
                  <a:srgbClr val="CC3300"/>
                </a:solidFill>
              </a:rPr>
            </a:br>
            <a:r>
              <a:rPr kumimoji="1" lang="zh-CN" altLang="en-US"/>
              <a:t>当卡诺图中有最小项相邻时（即：有标</a:t>
            </a:r>
            <a:r>
              <a:rPr kumimoji="1" lang="en-US" altLang="zh-CN">
                <a:solidFill>
                  <a:srgbClr val="CC3300"/>
                </a:solidFill>
              </a:rPr>
              <a:t>1</a:t>
            </a:r>
            <a:r>
              <a:rPr kumimoji="1" lang="zh-CN" altLang="en-US"/>
              <a:t>的方格相邻</a:t>
            </a:r>
            <a:r>
              <a:rPr kumimoji="1" lang="en-US" altLang="zh-CN"/>
              <a:t>)</a:t>
            </a:r>
            <a:r>
              <a:rPr kumimoji="1" lang="zh-CN" altLang="en-US"/>
              <a:t>，可利用最小项相邻的性质，对最小项合并。</a:t>
            </a:r>
          </a:p>
          <a:p>
            <a:r>
              <a:rPr kumimoji="1" lang="zh-CN" altLang="en-US"/>
              <a:t>任何</a:t>
            </a:r>
            <a:r>
              <a:rPr kumimoji="1" lang="zh-CN" altLang="en-US">
                <a:solidFill>
                  <a:schemeClr val="accent2"/>
                </a:solidFill>
              </a:rPr>
              <a:t>两个</a:t>
            </a:r>
            <a:r>
              <a:rPr kumimoji="1" lang="zh-CN" altLang="en-US"/>
              <a:t>标</a:t>
            </a:r>
            <a:r>
              <a:rPr kumimoji="1" lang="en-US" altLang="zh-CN">
                <a:solidFill>
                  <a:schemeClr val="accent2"/>
                </a:solidFill>
              </a:rPr>
              <a:t>1</a:t>
            </a:r>
            <a:r>
              <a:rPr kumimoji="1" lang="zh-CN" altLang="en-US"/>
              <a:t>的方格相邻，可以合为</a:t>
            </a:r>
            <a:r>
              <a:rPr kumimoji="1" lang="en-US" altLang="zh-CN">
                <a:solidFill>
                  <a:schemeClr val="accent2"/>
                </a:solidFill>
              </a:rPr>
              <a:t>1</a:t>
            </a:r>
            <a:r>
              <a:rPr kumimoji="1" lang="zh-CN" altLang="en-US"/>
              <a:t>项，并可消去</a:t>
            </a:r>
            <a:r>
              <a:rPr kumimoji="1" lang="en-US" altLang="zh-CN">
                <a:solidFill>
                  <a:schemeClr val="accent2"/>
                </a:solidFill>
              </a:rPr>
              <a:t>1</a:t>
            </a:r>
            <a:r>
              <a:rPr kumimoji="1" lang="zh-CN" altLang="en-US"/>
              <a:t>个变量</a:t>
            </a:r>
          </a:p>
          <a:p>
            <a:r>
              <a:rPr kumimoji="1" lang="zh-CN" altLang="en-US"/>
              <a:t>任何四个标</a:t>
            </a:r>
            <a:r>
              <a:rPr kumimoji="1" lang="en-US" altLang="zh-CN"/>
              <a:t>1</a:t>
            </a:r>
            <a:r>
              <a:rPr kumimoji="1" lang="zh-CN" altLang="en-US"/>
              <a:t>方格相邻，可合并为一项，并可消去两个变量。</a:t>
            </a:r>
          </a:p>
          <a:p>
            <a:pPr>
              <a:lnSpc>
                <a:spcPct val="150000"/>
              </a:lnSpc>
              <a:spcBef>
                <a:spcPct val="0"/>
              </a:spcBef>
            </a:pPr>
            <a:r>
              <a:rPr lang="zh-CN" altLang="en-US"/>
              <a:t>在</a:t>
            </a:r>
            <a:r>
              <a:rPr lang="en-US" altLang="zh-CN"/>
              <a:t>n</a:t>
            </a:r>
            <a:r>
              <a:rPr lang="zh-CN" altLang="en-US"/>
              <a:t>个变量的卡诺图中，只有</a:t>
            </a:r>
            <a:r>
              <a:rPr lang="en-US" altLang="zh-CN"/>
              <a:t>2</a:t>
            </a:r>
            <a:r>
              <a:rPr lang="zh-CN" altLang="en-US"/>
              <a:t>的 </a:t>
            </a:r>
            <a:r>
              <a:rPr lang="en-US" altLang="zh-CN"/>
              <a:t>i </a:t>
            </a:r>
            <a:r>
              <a:rPr lang="zh-CN" altLang="en-US"/>
              <a:t>次方个相邻的标</a:t>
            </a:r>
            <a:r>
              <a:rPr lang="en-US" altLang="zh-CN"/>
              <a:t>1</a:t>
            </a:r>
            <a:r>
              <a:rPr lang="zh-CN" altLang="en-US"/>
              <a:t>方格（必须排列成方形格或矩形格的形状）才能圈在一起，合并为一项，该项保留了原来各项中</a:t>
            </a:r>
            <a:r>
              <a:rPr lang="en-US" altLang="zh-CN"/>
              <a:t>n-i  </a:t>
            </a:r>
            <a:r>
              <a:rPr lang="zh-CN" altLang="en-US"/>
              <a:t>个相同的变量，消去</a:t>
            </a:r>
            <a:r>
              <a:rPr lang="en-US" altLang="zh-CN"/>
              <a:t>i</a:t>
            </a:r>
            <a:r>
              <a:rPr lang="zh-CN" altLang="en-US"/>
              <a:t>个不同变量。</a:t>
            </a: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82F44AB-6EDD-420F-8B10-647D0A4B5758}"/>
              </a:ext>
            </a:extLst>
          </p:cNvPr>
          <p:cNvSpPr>
            <a:spLocks noGrp="1" noRot="1" noChangeAspect="1" noChangeArrowheads="1" noTextEdit="1"/>
          </p:cNvSpPr>
          <p:nvPr>
            <p:ph type="sldImg"/>
          </p:nvPr>
        </p:nvSpPr>
        <p:spPr>
          <a:xfrm>
            <a:off x="992188" y="768350"/>
            <a:ext cx="5114925" cy="3836988"/>
          </a:xfrm>
          <a:ln/>
        </p:spPr>
      </p:sp>
      <p:sp>
        <p:nvSpPr>
          <p:cNvPr id="38915" name="Rectangle 3">
            <a:extLst>
              <a:ext uri="{FF2B5EF4-FFF2-40B4-BE49-F238E27FC236}">
                <a16:creationId xmlns:a16="http://schemas.microsoft.com/office/drawing/2014/main" id="{9074A7B7-A3BC-4CFD-BADC-017E666107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化简步骤：</a:t>
            </a:r>
          </a:p>
          <a:p>
            <a:r>
              <a:rPr lang="zh-CN" altLang="en-US"/>
              <a:t>   </a:t>
            </a:r>
            <a:r>
              <a:rPr lang="en-US" altLang="zh-CN"/>
              <a:t>------</a:t>
            </a:r>
            <a:r>
              <a:rPr lang="zh-CN" altLang="en-US"/>
              <a:t>用卡诺图表示逻辑函数</a:t>
            </a:r>
          </a:p>
          <a:p>
            <a:r>
              <a:rPr lang="zh-CN" altLang="en-US"/>
              <a:t>   </a:t>
            </a:r>
            <a:r>
              <a:rPr lang="en-US" altLang="zh-CN"/>
              <a:t>------</a:t>
            </a:r>
            <a:r>
              <a:rPr lang="zh-CN" altLang="en-US"/>
              <a:t>找出可合并的最小项</a:t>
            </a:r>
          </a:p>
          <a:p>
            <a:r>
              <a:rPr lang="zh-CN" altLang="en-US"/>
              <a:t>   </a:t>
            </a:r>
            <a:r>
              <a:rPr lang="en-US" altLang="zh-CN"/>
              <a:t>------</a:t>
            </a:r>
            <a:r>
              <a:rPr lang="zh-CN" altLang="en-US"/>
              <a:t>化简后的乘积项相加</a:t>
            </a:r>
          </a:p>
          <a:p>
            <a:r>
              <a:rPr lang="zh-CN" altLang="en-US"/>
              <a:t>			（项数最少，每项因子最少）</a:t>
            </a:r>
          </a:p>
          <a:p>
            <a:endParaRPr kumimoji="1" lang="zh-CN" altLang="en-US"/>
          </a:p>
          <a:p>
            <a:r>
              <a:rPr kumimoji="1" lang="zh-CN" altLang="en-US"/>
              <a:t>已知函数为最小项表达式，存在的最小项对应的格填</a:t>
            </a:r>
            <a:r>
              <a:rPr kumimoji="1" lang="en-US" altLang="zh-CN"/>
              <a:t>1</a:t>
            </a:r>
            <a:r>
              <a:rPr kumimoji="1" lang="zh-CN" altLang="en-US"/>
              <a:t>，其余格均填</a:t>
            </a:r>
            <a:r>
              <a:rPr kumimoji="1" lang="en-US" altLang="zh-CN"/>
              <a:t>0</a:t>
            </a:r>
            <a:r>
              <a:rPr kumimoji="1" lang="zh-CN" altLang="en-US"/>
              <a:t>。</a:t>
            </a:r>
          </a:p>
          <a:p>
            <a:r>
              <a:rPr kumimoji="1" lang="zh-CN" altLang="en-US"/>
              <a:t>若已知函数的真值表，将真值表中使函数值为</a:t>
            </a:r>
            <a:r>
              <a:rPr kumimoji="1" lang="en-US" altLang="zh-CN"/>
              <a:t>1</a:t>
            </a:r>
            <a:r>
              <a:rPr kumimoji="1" lang="zh-CN" altLang="en-US"/>
              <a:t>的那些最小项对应的方格填</a:t>
            </a:r>
            <a:r>
              <a:rPr kumimoji="1" lang="en-US" altLang="zh-CN"/>
              <a:t>1</a:t>
            </a:r>
            <a:r>
              <a:rPr kumimoji="1" lang="zh-CN" altLang="en-US"/>
              <a:t>，其余格均填</a:t>
            </a:r>
            <a:r>
              <a:rPr kumimoji="1" lang="en-US" altLang="zh-CN"/>
              <a:t>0</a:t>
            </a:r>
            <a:r>
              <a:rPr kumimoji="1" lang="zh-CN" altLang="en-US"/>
              <a:t>。</a:t>
            </a:r>
          </a:p>
          <a:p>
            <a:r>
              <a:rPr kumimoji="1" lang="zh-CN" altLang="en-US"/>
              <a:t>函数为一个复杂的运算式，则先将其变成</a:t>
            </a:r>
            <a:r>
              <a:rPr kumimoji="1" lang="zh-CN" altLang="en-US">
                <a:solidFill>
                  <a:srgbClr val="CC3300"/>
                </a:solidFill>
              </a:rPr>
              <a:t>与或式</a:t>
            </a:r>
            <a:r>
              <a:rPr kumimoji="1" lang="zh-CN" altLang="en-US"/>
              <a:t>，再用直接法填写。</a:t>
            </a: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EFC6DC3-BDA7-46AB-8A65-68C78E0E0735}"/>
              </a:ext>
            </a:extLst>
          </p:cNvPr>
          <p:cNvSpPr>
            <a:spLocks noGrp="1" noRot="1" noChangeAspect="1" noChangeArrowheads="1" noTextEdit="1"/>
          </p:cNvSpPr>
          <p:nvPr>
            <p:ph type="sldImg"/>
          </p:nvPr>
        </p:nvSpPr>
        <p:spPr>
          <a:xfrm>
            <a:off x="992188" y="768350"/>
            <a:ext cx="5114925" cy="3836988"/>
          </a:xfrm>
          <a:ln/>
        </p:spPr>
      </p:sp>
      <p:sp>
        <p:nvSpPr>
          <p:cNvPr id="40963" name="Rectangle 3">
            <a:extLst>
              <a:ext uri="{FF2B5EF4-FFF2-40B4-BE49-F238E27FC236}">
                <a16:creationId xmlns:a16="http://schemas.microsoft.com/office/drawing/2014/main" id="{35914141-8104-41BD-8F67-3D76748D47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化简的原则：</a:t>
            </a:r>
          </a:p>
          <a:p>
            <a:r>
              <a:rPr lang="zh-CN" altLang="en-US"/>
              <a:t>化简后的乘积项应包含函数式的所有最小项，</a:t>
            </a:r>
            <a:r>
              <a:rPr lang="zh-CN" altLang="en-US">
                <a:solidFill>
                  <a:srgbClr val="FF0000"/>
                </a:solidFill>
              </a:rPr>
              <a:t>即覆盖图中所有的</a:t>
            </a:r>
            <a:r>
              <a:rPr lang="en-US" altLang="zh-CN">
                <a:solidFill>
                  <a:srgbClr val="FF0000"/>
                </a:solidFill>
              </a:rPr>
              <a:t>1</a:t>
            </a:r>
            <a:r>
              <a:rPr lang="zh-CN" altLang="en-US"/>
              <a:t>。</a:t>
            </a:r>
            <a:endParaRPr lang="zh-CN" altLang="en-US">
              <a:solidFill>
                <a:srgbClr val="FF0000"/>
              </a:solidFill>
            </a:endParaRPr>
          </a:p>
          <a:p>
            <a:r>
              <a:rPr lang="zh-CN" altLang="en-US"/>
              <a:t>乘积项的数目最少，</a:t>
            </a:r>
            <a:r>
              <a:rPr lang="zh-CN" altLang="en-US">
                <a:solidFill>
                  <a:srgbClr val="FF0000"/>
                </a:solidFill>
              </a:rPr>
              <a:t>即圈成的矩形最少</a:t>
            </a:r>
            <a:r>
              <a:rPr lang="zh-CN" altLang="en-US"/>
              <a:t>。</a:t>
            </a:r>
            <a:endParaRPr lang="zh-CN" altLang="en-US">
              <a:solidFill>
                <a:srgbClr val="FF0000"/>
              </a:solidFill>
            </a:endParaRPr>
          </a:p>
          <a:p>
            <a:r>
              <a:rPr lang="zh-CN" altLang="en-US"/>
              <a:t>每个乘积项因子最少，</a:t>
            </a:r>
            <a:r>
              <a:rPr lang="zh-CN" altLang="en-US">
                <a:solidFill>
                  <a:srgbClr val="FF0000"/>
                </a:solidFill>
              </a:rPr>
              <a:t>即圈成的矩形最大</a:t>
            </a:r>
            <a:r>
              <a:rPr lang="zh-CN" altLang="en-US"/>
              <a:t>。</a:t>
            </a:r>
            <a:endParaRPr lang="zh-CN" altLang="en-US">
              <a:solidFill>
                <a:srgbClr val="FF0000"/>
              </a:solidFill>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C7189FF-78E4-4840-BD7B-53A355259A6F}"/>
              </a:ext>
            </a:extLst>
          </p:cNvPr>
          <p:cNvSpPr>
            <a:spLocks noGrp="1" noRot="1" noChangeAspect="1" noChangeArrowheads="1" noTextEdit="1"/>
          </p:cNvSpPr>
          <p:nvPr>
            <p:ph type="sldImg"/>
          </p:nvPr>
        </p:nvSpPr>
        <p:spPr>
          <a:xfrm>
            <a:off x="992188" y="768350"/>
            <a:ext cx="5114925" cy="3836988"/>
          </a:xfrm>
          <a:ln/>
        </p:spPr>
      </p:sp>
      <p:sp>
        <p:nvSpPr>
          <p:cNvPr id="46083" name="Rectangle 3">
            <a:extLst>
              <a:ext uri="{FF2B5EF4-FFF2-40B4-BE49-F238E27FC236}">
                <a16:creationId xmlns:a16="http://schemas.microsoft.com/office/drawing/2014/main" id="{F703DCE7-7693-4444-8162-8E80A3A86A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逻辑变量的取值没有限制的逻辑函数称为完全描述的逻辑函数</a:t>
            </a:r>
          </a:p>
          <a:p>
            <a:r>
              <a:rPr kumimoji="1" lang="zh-CN" altLang="en-US"/>
              <a:t>若逻辑变量的某些取值组合不可能出现、或是逻辑函数值不唯一，该逻辑函数称为非完全描述的逻辑函数（或称带约束条件的逻辑函数），与此相对应的取值组合则称为其约束条件。</a:t>
            </a:r>
          </a:p>
          <a:p>
            <a:r>
              <a:rPr kumimoji="1" lang="zh-CN" altLang="en-US"/>
              <a:t>前面讨论的逻辑函数，其函数值是完全确定的。然而当：①由于外部条件的限制，输入变量的某些组合不会在电路中出现，即不允许出现；②电路输入变量的某些组合值对输出没有影响。第①种情况中，对输入变量取值的限制称为约束，把这一组变量取值等于</a:t>
            </a:r>
            <a:r>
              <a:rPr kumimoji="1" lang="en-US" altLang="zh-CN"/>
              <a:t>1</a:t>
            </a:r>
            <a:r>
              <a:rPr kumimoji="1" lang="zh-CN" altLang="en-US"/>
              <a:t>的那些最小项称为约束项。第②种情况中，在这些变量取值下等于</a:t>
            </a:r>
            <a:r>
              <a:rPr kumimoji="1" lang="en-US" altLang="zh-CN"/>
              <a:t>1</a:t>
            </a:r>
            <a:r>
              <a:rPr kumimoji="1" lang="zh-CN" altLang="en-US"/>
              <a:t>的那些最小项称为任意项。</a:t>
            </a:r>
          </a:p>
          <a:p>
            <a:r>
              <a:rPr kumimoji="1" lang="zh-CN" altLang="en-US"/>
              <a:t>我们把约束项和任意项统称为逻辑函数式中的无关项。</a:t>
            </a:r>
          </a:p>
          <a:p>
            <a:r>
              <a:rPr kumimoji="1" lang="zh-CN" altLang="en-US">
                <a:solidFill>
                  <a:srgbClr val="000066"/>
                </a:solidFill>
              </a:rPr>
              <a:t>在含有无关项逻辑函数的卡诺图化简中，它的值可以取</a:t>
            </a:r>
            <a:r>
              <a:rPr kumimoji="1" lang="en-US" altLang="zh-CN">
                <a:solidFill>
                  <a:srgbClr val="000066"/>
                </a:solidFill>
              </a:rPr>
              <a:t>0</a:t>
            </a:r>
            <a:r>
              <a:rPr kumimoji="1" lang="zh-CN" altLang="en-US">
                <a:solidFill>
                  <a:srgbClr val="000066"/>
                </a:solidFill>
              </a:rPr>
              <a:t>或取</a:t>
            </a:r>
            <a:r>
              <a:rPr kumimoji="1" lang="en-US" altLang="zh-CN">
                <a:solidFill>
                  <a:srgbClr val="000066"/>
                </a:solidFill>
              </a:rPr>
              <a:t>1</a:t>
            </a:r>
            <a:r>
              <a:rPr kumimoji="1" lang="zh-CN" altLang="en-US">
                <a:solidFill>
                  <a:srgbClr val="000066"/>
                </a:solidFill>
              </a:rPr>
              <a:t>，具体取什么值，可以根据使函数尽量得到简化而定。</a:t>
            </a:r>
          </a:p>
          <a:p>
            <a:r>
              <a:rPr kumimoji="1" lang="zh-CN" altLang="en-US" b="1">
                <a:solidFill>
                  <a:srgbClr val="000000"/>
                </a:solidFill>
              </a:rPr>
              <a:t>约束条件就是某些变量取值组合不可能出现，或者某些变量取值组合对应的函数值不唯一，这些取值组合对应的最小项称为约束项，亦称无关项。为了使用方便，需要将约束项进行编号，常用</a:t>
            </a:r>
            <a:r>
              <a:rPr kumimoji="1" lang="en-US" altLang="zh-CN" b="1" i="1">
                <a:solidFill>
                  <a:srgbClr val="000000"/>
                </a:solidFill>
              </a:rPr>
              <a:t>di </a:t>
            </a:r>
            <a:r>
              <a:rPr kumimoji="1" lang="zh-CN" altLang="en-US" b="1">
                <a:solidFill>
                  <a:srgbClr val="000000"/>
                </a:solidFill>
              </a:rPr>
              <a:t>表示。约束项下标</a:t>
            </a:r>
            <a:r>
              <a:rPr kumimoji="1" lang="en-US" altLang="zh-CN" b="1" i="1">
                <a:solidFill>
                  <a:srgbClr val="000000"/>
                </a:solidFill>
              </a:rPr>
              <a:t>i</a:t>
            </a:r>
            <a:r>
              <a:rPr kumimoji="1" lang="zh-CN" altLang="en-US" b="1">
                <a:solidFill>
                  <a:srgbClr val="000000"/>
                </a:solidFill>
              </a:rPr>
              <a:t>的编号规则类似最小项下标</a:t>
            </a:r>
            <a:r>
              <a:rPr kumimoji="1" lang="en-US" altLang="zh-CN" b="1" i="1">
                <a:solidFill>
                  <a:srgbClr val="000000"/>
                </a:solidFill>
              </a:rPr>
              <a:t>i</a:t>
            </a:r>
            <a:r>
              <a:rPr kumimoji="1" lang="zh-CN" altLang="en-US" b="1">
                <a:solidFill>
                  <a:srgbClr val="000000"/>
                </a:solidFill>
              </a:rPr>
              <a:t>的编号规则。</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0890C41-ADB4-4E0E-9068-42F9A22C155E}"/>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77BCBC0-A828-4611-9E1E-F8F8C20792B3}"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9FB83D0C-E1B1-4DDD-A94C-A249B439C33F}"/>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2B19E57B-0D38-4BC9-903F-51C22CDDB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7A285C-1910-4DE6-B9E2-D943BCFC4D09}"/>
              </a:ext>
            </a:extLst>
          </p:cNvPr>
          <p:cNvSpPr>
            <a:spLocks noGrp="1" noRot="1" noChangeAspect="1" noChangeArrowheads="1" noTextEdit="1"/>
          </p:cNvSpPr>
          <p:nvPr>
            <p:ph type="sldImg"/>
          </p:nvPr>
        </p:nvSpPr>
        <p:spPr>
          <a:xfrm>
            <a:off x="992188" y="768350"/>
            <a:ext cx="5114925" cy="3836988"/>
          </a:xfrm>
          <a:ln/>
        </p:spPr>
      </p:sp>
      <p:sp>
        <p:nvSpPr>
          <p:cNvPr id="51203" name="Rectangle 3">
            <a:extLst>
              <a:ext uri="{FF2B5EF4-FFF2-40B4-BE49-F238E27FC236}">
                <a16:creationId xmlns:a16="http://schemas.microsoft.com/office/drawing/2014/main" id="{170E9F87-0608-4AAF-948F-CB67A62035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0B32A4D-AE12-4239-B737-15351B58D2C2}"/>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AB903FA0-63BD-4867-9FCC-EFA3B9DCA2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25EC4D-8945-4694-B7A9-8D76F0D8D8B2}"/>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DE5436D5-5A55-4A3A-9D3C-96D668EFE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E64C7A0-AA11-4EDA-B6FB-1257D8DF9946}"/>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20A8D556-5471-4150-8819-1C672D91C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785EED7-C42D-431D-A4FA-982C2730A1E8}"/>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E144FC79-5E66-47B7-8FF7-8679508391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13CA81-B1C3-4B8C-A0F7-FC34C3977C7E}"/>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8D9FBE26-BD97-4202-AC93-B316047485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4465707-65D0-45CE-B9C6-B8AA1693BB28}"/>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4425ABBB-A064-4D7A-9C29-9FA5CEBF7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5471DBE-6719-46EC-9F98-DE129E418B91}"/>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DB084430-D2A3-47E3-81D8-7FCAEA4FBA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4D3395A-FD61-4E27-9A4D-41541F33E2C4}"/>
              </a:ext>
            </a:extLst>
          </p:cNvPr>
          <p:cNvSpPr>
            <a:spLocks noGrp="1" noChangeArrowheads="1"/>
          </p:cNvSpPr>
          <p:nvPr>
            <p:ph type="dt" sz="half" idx="10"/>
          </p:nvPr>
        </p:nvSpPr>
        <p:spPr>
          <a:ln/>
        </p:spPr>
        <p:txBody>
          <a:bodyPr/>
          <a:lstStyle>
            <a:lvl1pPr>
              <a:defRPr/>
            </a:lvl1pPr>
          </a:lstStyle>
          <a:p>
            <a:pPr>
              <a:defRPr/>
            </a:pPr>
            <a:fld id="{E6631007-3D0F-4A79-8F98-7D93188D56F4}"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8CBF7E3F-339C-4B2B-9587-68C62814F44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E51D1B44-5338-42AF-8B17-6F0958BCA2C8}"/>
              </a:ext>
            </a:extLst>
          </p:cNvPr>
          <p:cNvSpPr>
            <a:spLocks noGrp="1" noChangeArrowheads="1"/>
          </p:cNvSpPr>
          <p:nvPr>
            <p:ph type="sldNum" sz="quarter" idx="12"/>
          </p:nvPr>
        </p:nvSpPr>
        <p:spPr>
          <a:ln/>
        </p:spPr>
        <p:txBody>
          <a:bodyPr/>
          <a:lstStyle>
            <a:lvl1pPr>
              <a:defRPr/>
            </a:lvl1pPr>
          </a:lstStyle>
          <a:p>
            <a:pPr>
              <a:defRPr/>
            </a:pPr>
            <a:fld id="{A1E9DB15-3E4C-40D2-95B6-8A9923CE5F6C}" type="slidenum">
              <a:rPr lang="en-US" altLang="zh-CN"/>
              <a:pPr>
                <a:defRPr/>
              </a:pPr>
              <a:t>‹#›</a:t>
            </a:fld>
            <a:endParaRPr lang="en-US" altLang="zh-CN"/>
          </a:p>
        </p:txBody>
      </p:sp>
    </p:spTree>
    <p:extLst>
      <p:ext uri="{BB962C8B-B14F-4D97-AF65-F5344CB8AC3E}">
        <p14:creationId xmlns:p14="http://schemas.microsoft.com/office/powerpoint/2010/main" val="142261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F9BC1EF-A543-4D46-970D-C3A23C51ADBB}"/>
              </a:ext>
            </a:extLst>
          </p:cNvPr>
          <p:cNvSpPr>
            <a:spLocks noGrp="1" noChangeArrowheads="1"/>
          </p:cNvSpPr>
          <p:nvPr>
            <p:ph type="dt" sz="half" idx="10"/>
          </p:nvPr>
        </p:nvSpPr>
        <p:spPr>
          <a:ln/>
        </p:spPr>
        <p:txBody>
          <a:bodyPr/>
          <a:lstStyle>
            <a:lvl1pPr>
              <a:defRPr/>
            </a:lvl1pPr>
          </a:lstStyle>
          <a:p>
            <a:pPr>
              <a:defRPr/>
            </a:pPr>
            <a:fld id="{CC27AC4E-21EB-4DA5-A736-5FDD6E3137A6}"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B99A1DB9-035C-49E4-AD13-B8A606C4985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65A8773-6BCC-4BEA-BEB4-F7365147FFF2}"/>
              </a:ext>
            </a:extLst>
          </p:cNvPr>
          <p:cNvSpPr>
            <a:spLocks noGrp="1" noChangeArrowheads="1"/>
          </p:cNvSpPr>
          <p:nvPr>
            <p:ph type="sldNum" sz="quarter" idx="12"/>
          </p:nvPr>
        </p:nvSpPr>
        <p:spPr>
          <a:ln/>
        </p:spPr>
        <p:txBody>
          <a:bodyPr/>
          <a:lstStyle>
            <a:lvl1pPr>
              <a:defRPr/>
            </a:lvl1pPr>
          </a:lstStyle>
          <a:p>
            <a:pPr>
              <a:defRPr/>
            </a:pPr>
            <a:fld id="{44028F41-7297-476A-9125-5D1956274B40}" type="slidenum">
              <a:rPr lang="en-US" altLang="zh-CN"/>
              <a:pPr>
                <a:defRPr/>
              </a:pPr>
              <a:t>‹#›</a:t>
            </a:fld>
            <a:endParaRPr lang="en-US" altLang="zh-CN"/>
          </a:p>
        </p:txBody>
      </p:sp>
    </p:spTree>
    <p:extLst>
      <p:ext uri="{BB962C8B-B14F-4D97-AF65-F5344CB8AC3E}">
        <p14:creationId xmlns:p14="http://schemas.microsoft.com/office/powerpoint/2010/main" val="511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CAF8758-CBBC-4A4F-8B6A-0E72FAC9653E}"/>
              </a:ext>
            </a:extLst>
          </p:cNvPr>
          <p:cNvSpPr>
            <a:spLocks noGrp="1" noChangeArrowheads="1"/>
          </p:cNvSpPr>
          <p:nvPr>
            <p:ph type="dt" sz="half" idx="10"/>
          </p:nvPr>
        </p:nvSpPr>
        <p:spPr>
          <a:ln/>
        </p:spPr>
        <p:txBody>
          <a:bodyPr/>
          <a:lstStyle>
            <a:lvl1pPr>
              <a:defRPr/>
            </a:lvl1pPr>
          </a:lstStyle>
          <a:p>
            <a:pPr>
              <a:defRPr/>
            </a:pPr>
            <a:fld id="{9422ED00-F5B4-444B-8E92-9F474E5DE59E}"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81CE07B1-1988-454C-A375-9CA5826E589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B6C9A486-A7BC-4C47-8274-5199A87C9684}"/>
              </a:ext>
            </a:extLst>
          </p:cNvPr>
          <p:cNvSpPr>
            <a:spLocks noGrp="1" noChangeArrowheads="1"/>
          </p:cNvSpPr>
          <p:nvPr>
            <p:ph type="sldNum" sz="quarter" idx="12"/>
          </p:nvPr>
        </p:nvSpPr>
        <p:spPr>
          <a:ln/>
        </p:spPr>
        <p:txBody>
          <a:bodyPr/>
          <a:lstStyle>
            <a:lvl1pPr>
              <a:defRPr/>
            </a:lvl1pPr>
          </a:lstStyle>
          <a:p>
            <a:pPr>
              <a:defRPr/>
            </a:pPr>
            <a:fld id="{355BE616-9EDA-4C16-88AA-0667264AB838}" type="slidenum">
              <a:rPr lang="en-US" altLang="zh-CN"/>
              <a:pPr>
                <a:defRPr/>
              </a:pPr>
              <a:t>‹#›</a:t>
            </a:fld>
            <a:endParaRPr lang="en-US" altLang="zh-CN"/>
          </a:p>
        </p:txBody>
      </p:sp>
    </p:spTree>
    <p:extLst>
      <p:ext uri="{BB962C8B-B14F-4D97-AF65-F5344CB8AC3E}">
        <p14:creationId xmlns:p14="http://schemas.microsoft.com/office/powerpoint/2010/main" val="42187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C690CCD3-E512-47F5-A9FD-FB18D9FBDD76}"/>
              </a:ext>
            </a:extLst>
          </p:cNvPr>
          <p:cNvSpPr>
            <a:spLocks noGrp="1" noChangeArrowheads="1"/>
          </p:cNvSpPr>
          <p:nvPr>
            <p:ph type="dt" sz="half" idx="10"/>
          </p:nvPr>
        </p:nvSpPr>
        <p:spPr>
          <a:ln/>
        </p:spPr>
        <p:txBody>
          <a:bodyPr/>
          <a:lstStyle>
            <a:lvl1pPr>
              <a:defRPr/>
            </a:lvl1pPr>
          </a:lstStyle>
          <a:p>
            <a:pPr>
              <a:defRPr/>
            </a:pPr>
            <a:fld id="{41CC7BA2-5997-4BE9-AB6A-46F12B8D5E8E}"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605FC96D-1DBA-4908-AA1D-ED19B84B783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9E45738-DDA8-4B2A-9A79-FDB88DB28C49}"/>
              </a:ext>
            </a:extLst>
          </p:cNvPr>
          <p:cNvSpPr>
            <a:spLocks noGrp="1" noChangeArrowheads="1"/>
          </p:cNvSpPr>
          <p:nvPr>
            <p:ph type="sldNum" sz="quarter" idx="12"/>
          </p:nvPr>
        </p:nvSpPr>
        <p:spPr>
          <a:ln/>
        </p:spPr>
        <p:txBody>
          <a:bodyPr/>
          <a:lstStyle>
            <a:lvl1pPr>
              <a:defRPr/>
            </a:lvl1pPr>
          </a:lstStyle>
          <a:p>
            <a:pPr>
              <a:defRPr/>
            </a:pPr>
            <a:fld id="{D672F532-2AED-40D7-8E5A-1BBB452905B0}" type="slidenum">
              <a:rPr lang="en-US" altLang="zh-CN"/>
              <a:pPr>
                <a:defRPr/>
              </a:pPr>
              <a:t>‹#›</a:t>
            </a:fld>
            <a:endParaRPr lang="en-US" altLang="zh-CN"/>
          </a:p>
        </p:txBody>
      </p:sp>
    </p:spTree>
    <p:extLst>
      <p:ext uri="{BB962C8B-B14F-4D97-AF65-F5344CB8AC3E}">
        <p14:creationId xmlns:p14="http://schemas.microsoft.com/office/powerpoint/2010/main" val="198432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2E48B53-0DCF-4D55-AA58-884F59F4A01C}"/>
              </a:ext>
            </a:extLst>
          </p:cNvPr>
          <p:cNvSpPr>
            <a:spLocks noGrp="1" noChangeArrowheads="1"/>
          </p:cNvSpPr>
          <p:nvPr>
            <p:ph type="dt" sz="half" idx="10"/>
          </p:nvPr>
        </p:nvSpPr>
        <p:spPr>
          <a:ln/>
        </p:spPr>
        <p:txBody>
          <a:bodyPr/>
          <a:lstStyle>
            <a:lvl1pPr>
              <a:defRPr/>
            </a:lvl1pPr>
          </a:lstStyle>
          <a:p>
            <a:pPr>
              <a:defRPr/>
            </a:pPr>
            <a:fld id="{3D710A8D-4BC9-4760-9F07-6F2238F33FD3}" type="datetime1">
              <a:rPr lang="zh-CN" altLang="en-US"/>
              <a:pPr>
                <a:defRPr/>
              </a:pPr>
              <a:t>2022/9/11</a:t>
            </a:fld>
            <a:endParaRPr lang="en-US" altLang="zh-CN"/>
          </a:p>
        </p:txBody>
      </p:sp>
      <p:sp>
        <p:nvSpPr>
          <p:cNvPr id="6" name="Rectangle 5">
            <a:extLst>
              <a:ext uri="{FF2B5EF4-FFF2-40B4-BE49-F238E27FC236}">
                <a16:creationId xmlns:a16="http://schemas.microsoft.com/office/drawing/2014/main" id="{958CFAFF-0EEE-41AC-A716-926C3E7A7B4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BEC6A875-8460-4F18-A3DE-82AF9CCD2A41}"/>
              </a:ext>
            </a:extLst>
          </p:cNvPr>
          <p:cNvSpPr>
            <a:spLocks noGrp="1" noChangeArrowheads="1"/>
          </p:cNvSpPr>
          <p:nvPr>
            <p:ph type="sldNum" sz="quarter" idx="12"/>
          </p:nvPr>
        </p:nvSpPr>
        <p:spPr>
          <a:ln/>
        </p:spPr>
        <p:txBody>
          <a:bodyPr/>
          <a:lstStyle>
            <a:lvl1pPr>
              <a:defRPr/>
            </a:lvl1pPr>
          </a:lstStyle>
          <a:p>
            <a:pPr>
              <a:defRPr/>
            </a:pPr>
            <a:fld id="{D2B95153-1583-44F1-9140-99BE154D525A}" type="slidenum">
              <a:rPr lang="en-US" altLang="zh-CN"/>
              <a:pPr>
                <a:defRPr/>
              </a:pPr>
              <a:t>‹#›</a:t>
            </a:fld>
            <a:endParaRPr lang="en-US" altLang="zh-CN"/>
          </a:p>
        </p:txBody>
      </p:sp>
    </p:spTree>
    <p:extLst>
      <p:ext uri="{BB962C8B-B14F-4D97-AF65-F5344CB8AC3E}">
        <p14:creationId xmlns:p14="http://schemas.microsoft.com/office/powerpoint/2010/main" val="3872460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7189846F-63D9-4981-81D5-4CBC2BBDFA10}"/>
              </a:ext>
            </a:extLst>
          </p:cNvPr>
          <p:cNvSpPr>
            <a:spLocks noGrp="1" noChangeArrowheads="1"/>
          </p:cNvSpPr>
          <p:nvPr>
            <p:ph type="dt" sz="half" idx="10"/>
          </p:nvPr>
        </p:nvSpPr>
        <p:spPr>
          <a:ln/>
        </p:spPr>
        <p:txBody>
          <a:bodyPr/>
          <a:lstStyle>
            <a:lvl1pPr>
              <a:defRPr/>
            </a:lvl1pPr>
          </a:lstStyle>
          <a:p>
            <a:pPr>
              <a:defRPr/>
            </a:pPr>
            <a:fld id="{6609526A-DB3C-4746-AE9E-A2A29CBE3AB1}"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F8A60DDC-CEAD-4296-B632-41770A948AC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2001A51D-4628-4378-8CF5-9C180F2438FB}"/>
              </a:ext>
            </a:extLst>
          </p:cNvPr>
          <p:cNvSpPr>
            <a:spLocks noGrp="1" noChangeArrowheads="1"/>
          </p:cNvSpPr>
          <p:nvPr>
            <p:ph type="sldNum" sz="quarter" idx="12"/>
          </p:nvPr>
        </p:nvSpPr>
        <p:spPr>
          <a:ln/>
        </p:spPr>
        <p:txBody>
          <a:bodyPr/>
          <a:lstStyle>
            <a:lvl1pPr>
              <a:defRPr/>
            </a:lvl1pPr>
          </a:lstStyle>
          <a:p>
            <a:pPr>
              <a:defRPr/>
            </a:pPr>
            <a:fld id="{8FC361A1-2E31-41DF-A0CF-45C829B88DF9}" type="slidenum">
              <a:rPr lang="en-US" altLang="zh-CN"/>
              <a:pPr>
                <a:defRPr/>
              </a:pPr>
              <a:t>‹#›</a:t>
            </a:fld>
            <a:endParaRPr lang="en-US" altLang="zh-CN"/>
          </a:p>
        </p:txBody>
      </p:sp>
    </p:spTree>
    <p:extLst>
      <p:ext uri="{BB962C8B-B14F-4D97-AF65-F5344CB8AC3E}">
        <p14:creationId xmlns:p14="http://schemas.microsoft.com/office/powerpoint/2010/main" val="321142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5FA340-D750-4A3B-9B7C-969077BF3A70}"/>
              </a:ext>
            </a:extLst>
          </p:cNvPr>
          <p:cNvSpPr>
            <a:spLocks noGrp="1" noChangeArrowheads="1"/>
          </p:cNvSpPr>
          <p:nvPr>
            <p:ph type="dt" sz="half" idx="10"/>
          </p:nvPr>
        </p:nvSpPr>
        <p:spPr>
          <a:ln/>
        </p:spPr>
        <p:txBody>
          <a:bodyPr/>
          <a:lstStyle>
            <a:lvl1pPr>
              <a:defRPr/>
            </a:lvl1pPr>
          </a:lstStyle>
          <a:p>
            <a:pPr>
              <a:defRPr/>
            </a:pPr>
            <a:fld id="{AA357F18-CAFA-4732-BE8D-849812B28C5F}"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7026248F-D490-4855-AA47-E95CDD7FAC9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F4567BBF-CE62-4346-9116-115855A81FB6}"/>
              </a:ext>
            </a:extLst>
          </p:cNvPr>
          <p:cNvSpPr>
            <a:spLocks noGrp="1" noChangeArrowheads="1"/>
          </p:cNvSpPr>
          <p:nvPr>
            <p:ph type="sldNum" sz="quarter" idx="12"/>
          </p:nvPr>
        </p:nvSpPr>
        <p:spPr>
          <a:ln/>
        </p:spPr>
        <p:txBody>
          <a:bodyPr/>
          <a:lstStyle>
            <a:lvl1pPr>
              <a:defRPr/>
            </a:lvl1pPr>
          </a:lstStyle>
          <a:p>
            <a:pPr>
              <a:defRPr/>
            </a:pPr>
            <a:fld id="{BC5B3C26-EADE-43DC-8705-A45005882524}" type="slidenum">
              <a:rPr lang="en-US" altLang="zh-CN"/>
              <a:pPr>
                <a:defRPr/>
              </a:pPr>
              <a:t>‹#›</a:t>
            </a:fld>
            <a:endParaRPr lang="en-US" altLang="zh-CN"/>
          </a:p>
        </p:txBody>
      </p:sp>
    </p:spTree>
    <p:extLst>
      <p:ext uri="{BB962C8B-B14F-4D97-AF65-F5344CB8AC3E}">
        <p14:creationId xmlns:p14="http://schemas.microsoft.com/office/powerpoint/2010/main" val="259045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E0B0973-5BB1-43CB-B516-4AE44DB15AD2}"/>
              </a:ext>
            </a:extLst>
          </p:cNvPr>
          <p:cNvSpPr>
            <a:spLocks noGrp="1" noChangeArrowheads="1"/>
          </p:cNvSpPr>
          <p:nvPr>
            <p:ph type="dt" sz="half" idx="10"/>
          </p:nvPr>
        </p:nvSpPr>
        <p:spPr>
          <a:ln/>
        </p:spPr>
        <p:txBody>
          <a:bodyPr/>
          <a:lstStyle>
            <a:lvl1pPr>
              <a:defRPr/>
            </a:lvl1pPr>
          </a:lstStyle>
          <a:p>
            <a:pPr>
              <a:defRPr/>
            </a:pPr>
            <a:fld id="{89547C8F-1276-41BC-AAD5-B2A7D076F549}" type="datetime1">
              <a:rPr lang="zh-CN" altLang="en-US"/>
              <a:pPr>
                <a:defRPr/>
              </a:pPr>
              <a:t>2022/9/11</a:t>
            </a:fld>
            <a:endParaRPr lang="en-US" altLang="zh-CN"/>
          </a:p>
        </p:txBody>
      </p:sp>
      <p:sp>
        <p:nvSpPr>
          <p:cNvPr id="5" name="Rectangle 5">
            <a:extLst>
              <a:ext uri="{FF2B5EF4-FFF2-40B4-BE49-F238E27FC236}">
                <a16:creationId xmlns:a16="http://schemas.microsoft.com/office/drawing/2014/main" id="{290E3AE2-23EC-4E05-8BB1-DAF542004BE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a:extLst>
              <a:ext uri="{FF2B5EF4-FFF2-40B4-BE49-F238E27FC236}">
                <a16:creationId xmlns:a16="http://schemas.microsoft.com/office/drawing/2014/main" id="{583D7AA1-4ECA-4731-ABC3-394BDE6AC434}"/>
              </a:ext>
            </a:extLst>
          </p:cNvPr>
          <p:cNvSpPr>
            <a:spLocks noGrp="1" noChangeArrowheads="1"/>
          </p:cNvSpPr>
          <p:nvPr>
            <p:ph type="sldNum" sz="quarter" idx="12"/>
          </p:nvPr>
        </p:nvSpPr>
        <p:spPr>
          <a:ln/>
        </p:spPr>
        <p:txBody>
          <a:bodyPr/>
          <a:lstStyle>
            <a:lvl1pPr>
              <a:defRPr/>
            </a:lvl1pPr>
          </a:lstStyle>
          <a:p>
            <a:pPr>
              <a:defRPr/>
            </a:pPr>
            <a:fld id="{C880DE5B-E696-4D3A-8305-17E57CF6EAC6}" type="slidenum">
              <a:rPr lang="en-US" altLang="zh-CN"/>
              <a:pPr>
                <a:defRPr/>
              </a:pPr>
              <a:t>‹#›</a:t>
            </a:fld>
            <a:endParaRPr lang="en-US" altLang="zh-CN"/>
          </a:p>
        </p:txBody>
      </p:sp>
    </p:spTree>
    <p:extLst>
      <p:ext uri="{BB962C8B-B14F-4D97-AF65-F5344CB8AC3E}">
        <p14:creationId xmlns:p14="http://schemas.microsoft.com/office/powerpoint/2010/main" val="152007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81799D7-DF4F-4EFA-9730-FF4623E10901}"/>
              </a:ext>
            </a:extLst>
          </p:cNvPr>
          <p:cNvSpPr>
            <a:spLocks noGrp="1" noChangeArrowheads="1"/>
          </p:cNvSpPr>
          <p:nvPr>
            <p:ph type="dt" sz="half" idx="10"/>
          </p:nvPr>
        </p:nvSpPr>
        <p:spPr>
          <a:ln/>
        </p:spPr>
        <p:txBody>
          <a:bodyPr/>
          <a:lstStyle>
            <a:lvl1pPr>
              <a:defRPr/>
            </a:lvl1pPr>
          </a:lstStyle>
          <a:p>
            <a:pPr>
              <a:defRPr/>
            </a:pPr>
            <a:fld id="{ECA8D391-0B8A-4EF4-8C4D-578E753F94FC}" type="datetime1">
              <a:rPr lang="zh-CN" altLang="en-US"/>
              <a:pPr>
                <a:defRPr/>
              </a:pPr>
              <a:t>2022/9/11</a:t>
            </a:fld>
            <a:endParaRPr lang="en-US" altLang="zh-CN"/>
          </a:p>
        </p:txBody>
      </p:sp>
      <p:sp>
        <p:nvSpPr>
          <p:cNvPr id="6" name="Rectangle 5">
            <a:extLst>
              <a:ext uri="{FF2B5EF4-FFF2-40B4-BE49-F238E27FC236}">
                <a16:creationId xmlns:a16="http://schemas.microsoft.com/office/drawing/2014/main" id="{B5287478-CA67-47A6-9289-AC3340D3552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23BC8BAC-1AC8-4967-A68C-EAE59A9A1F2C}"/>
              </a:ext>
            </a:extLst>
          </p:cNvPr>
          <p:cNvSpPr>
            <a:spLocks noGrp="1" noChangeArrowheads="1"/>
          </p:cNvSpPr>
          <p:nvPr>
            <p:ph type="sldNum" sz="quarter" idx="12"/>
          </p:nvPr>
        </p:nvSpPr>
        <p:spPr>
          <a:ln/>
        </p:spPr>
        <p:txBody>
          <a:bodyPr/>
          <a:lstStyle>
            <a:lvl1pPr>
              <a:defRPr/>
            </a:lvl1pPr>
          </a:lstStyle>
          <a:p>
            <a:pPr>
              <a:defRPr/>
            </a:pPr>
            <a:fld id="{9C0ED596-3125-44F4-A76C-37BBC9CA0325}" type="slidenum">
              <a:rPr lang="en-US" altLang="zh-CN"/>
              <a:pPr>
                <a:defRPr/>
              </a:pPr>
              <a:t>‹#›</a:t>
            </a:fld>
            <a:endParaRPr lang="en-US" altLang="zh-CN"/>
          </a:p>
        </p:txBody>
      </p:sp>
    </p:spTree>
    <p:extLst>
      <p:ext uri="{BB962C8B-B14F-4D97-AF65-F5344CB8AC3E}">
        <p14:creationId xmlns:p14="http://schemas.microsoft.com/office/powerpoint/2010/main" val="145390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5343AF4-53D2-4EA4-9911-0D7BE68B4CE4}"/>
              </a:ext>
            </a:extLst>
          </p:cNvPr>
          <p:cNvSpPr>
            <a:spLocks noGrp="1" noChangeArrowheads="1"/>
          </p:cNvSpPr>
          <p:nvPr>
            <p:ph type="dt" sz="half" idx="10"/>
          </p:nvPr>
        </p:nvSpPr>
        <p:spPr>
          <a:ln/>
        </p:spPr>
        <p:txBody>
          <a:bodyPr/>
          <a:lstStyle>
            <a:lvl1pPr>
              <a:defRPr/>
            </a:lvl1pPr>
          </a:lstStyle>
          <a:p>
            <a:pPr>
              <a:defRPr/>
            </a:pPr>
            <a:fld id="{DEDA03EC-7DAB-409D-A823-72768888FF00}" type="datetime1">
              <a:rPr lang="zh-CN" altLang="en-US"/>
              <a:pPr>
                <a:defRPr/>
              </a:pPr>
              <a:t>2022/9/11</a:t>
            </a:fld>
            <a:endParaRPr lang="en-US" altLang="zh-CN"/>
          </a:p>
        </p:txBody>
      </p:sp>
      <p:sp>
        <p:nvSpPr>
          <p:cNvPr id="8" name="Rectangle 5">
            <a:extLst>
              <a:ext uri="{FF2B5EF4-FFF2-40B4-BE49-F238E27FC236}">
                <a16:creationId xmlns:a16="http://schemas.microsoft.com/office/drawing/2014/main" id="{1385975B-E154-4D5E-BBD3-B7F1719D282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9" name="Rectangle 6">
            <a:extLst>
              <a:ext uri="{FF2B5EF4-FFF2-40B4-BE49-F238E27FC236}">
                <a16:creationId xmlns:a16="http://schemas.microsoft.com/office/drawing/2014/main" id="{1A88B6F7-96FD-4BB4-8EE7-3AB4C6800076}"/>
              </a:ext>
            </a:extLst>
          </p:cNvPr>
          <p:cNvSpPr>
            <a:spLocks noGrp="1" noChangeArrowheads="1"/>
          </p:cNvSpPr>
          <p:nvPr>
            <p:ph type="sldNum" sz="quarter" idx="12"/>
          </p:nvPr>
        </p:nvSpPr>
        <p:spPr>
          <a:ln/>
        </p:spPr>
        <p:txBody>
          <a:bodyPr/>
          <a:lstStyle>
            <a:lvl1pPr>
              <a:defRPr/>
            </a:lvl1pPr>
          </a:lstStyle>
          <a:p>
            <a:pPr>
              <a:defRPr/>
            </a:pPr>
            <a:fld id="{42E91797-CF9B-4137-BA67-5EDC1934AE7E}" type="slidenum">
              <a:rPr lang="en-US" altLang="zh-CN"/>
              <a:pPr>
                <a:defRPr/>
              </a:pPr>
              <a:t>‹#›</a:t>
            </a:fld>
            <a:endParaRPr lang="en-US" altLang="zh-CN"/>
          </a:p>
        </p:txBody>
      </p:sp>
    </p:spTree>
    <p:extLst>
      <p:ext uri="{BB962C8B-B14F-4D97-AF65-F5344CB8AC3E}">
        <p14:creationId xmlns:p14="http://schemas.microsoft.com/office/powerpoint/2010/main" val="164815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83AA329-A6FE-463D-AA82-1913078887A8}"/>
              </a:ext>
            </a:extLst>
          </p:cNvPr>
          <p:cNvSpPr>
            <a:spLocks noGrp="1" noChangeArrowheads="1"/>
          </p:cNvSpPr>
          <p:nvPr>
            <p:ph type="dt" sz="half" idx="10"/>
          </p:nvPr>
        </p:nvSpPr>
        <p:spPr>
          <a:ln/>
        </p:spPr>
        <p:txBody>
          <a:bodyPr/>
          <a:lstStyle>
            <a:lvl1pPr>
              <a:defRPr/>
            </a:lvl1pPr>
          </a:lstStyle>
          <a:p>
            <a:pPr>
              <a:defRPr/>
            </a:pPr>
            <a:fld id="{B4880661-7049-4ED1-89E4-F836D7730FCE}" type="datetime1">
              <a:rPr lang="zh-CN" altLang="en-US"/>
              <a:pPr>
                <a:defRPr/>
              </a:pPr>
              <a:t>2022/9/11</a:t>
            </a:fld>
            <a:endParaRPr lang="en-US" altLang="zh-CN"/>
          </a:p>
        </p:txBody>
      </p:sp>
      <p:sp>
        <p:nvSpPr>
          <p:cNvPr id="4" name="Rectangle 5">
            <a:extLst>
              <a:ext uri="{FF2B5EF4-FFF2-40B4-BE49-F238E27FC236}">
                <a16:creationId xmlns:a16="http://schemas.microsoft.com/office/drawing/2014/main" id="{67B32152-330E-4940-ABEA-BC860EB9BA3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5" name="Rectangle 6">
            <a:extLst>
              <a:ext uri="{FF2B5EF4-FFF2-40B4-BE49-F238E27FC236}">
                <a16:creationId xmlns:a16="http://schemas.microsoft.com/office/drawing/2014/main" id="{325F57A0-5200-4ED8-BA36-7623BE0B0C7E}"/>
              </a:ext>
            </a:extLst>
          </p:cNvPr>
          <p:cNvSpPr>
            <a:spLocks noGrp="1" noChangeArrowheads="1"/>
          </p:cNvSpPr>
          <p:nvPr>
            <p:ph type="sldNum" sz="quarter" idx="12"/>
          </p:nvPr>
        </p:nvSpPr>
        <p:spPr>
          <a:ln/>
        </p:spPr>
        <p:txBody>
          <a:bodyPr/>
          <a:lstStyle>
            <a:lvl1pPr>
              <a:defRPr/>
            </a:lvl1pPr>
          </a:lstStyle>
          <a:p>
            <a:pPr>
              <a:defRPr/>
            </a:pPr>
            <a:fld id="{73D473B2-4FFB-41ED-B387-54592E236F76}" type="slidenum">
              <a:rPr lang="en-US" altLang="zh-CN"/>
              <a:pPr>
                <a:defRPr/>
              </a:pPr>
              <a:t>‹#›</a:t>
            </a:fld>
            <a:endParaRPr lang="en-US" altLang="zh-CN"/>
          </a:p>
        </p:txBody>
      </p:sp>
    </p:spTree>
    <p:extLst>
      <p:ext uri="{BB962C8B-B14F-4D97-AF65-F5344CB8AC3E}">
        <p14:creationId xmlns:p14="http://schemas.microsoft.com/office/powerpoint/2010/main" val="347979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D9BC9F-E0EC-43C4-884D-CD2F2D94DD1D}"/>
              </a:ext>
            </a:extLst>
          </p:cNvPr>
          <p:cNvSpPr>
            <a:spLocks noGrp="1" noChangeArrowheads="1"/>
          </p:cNvSpPr>
          <p:nvPr>
            <p:ph type="dt" sz="half" idx="10"/>
          </p:nvPr>
        </p:nvSpPr>
        <p:spPr>
          <a:ln/>
        </p:spPr>
        <p:txBody>
          <a:bodyPr/>
          <a:lstStyle>
            <a:lvl1pPr>
              <a:defRPr/>
            </a:lvl1pPr>
          </a:lstStyle>
          <a:p>
            <a:pPr>
              <a:defRPr/>
            </a:pPr>
            <a:fld id="{D60B80CB-6307-418F-A61D-2F20631DAF2F}" type="datetime1">
              <a:rPr lang="zh-CN" altLang="en-US"/>
              <a:pPr>
                <a:defRPr/>
              </a:pPr>
              <a:t>2022/9/11</a:t>
            </a:fld>
            <a:endParaRPr lang="en-US" altLang="zh-CN"/>
          </a:p>
        </p:txBody>
      </p:sp>
      <p:sp>
        <p:nvSpPr>
          <p:cNvPr id="3" name="Rectangle 5">
            <a:extLst>
              <a:ext uri="{FF2B5EF4-FFF2-40B4-BE49-F238E27FC236}">
                <a16:creationId xmlns:a16="http://schemas.microsoft.com/office/drawing/2014/main" id="{FD45B742-AA02-4FF1-8B0B-7A184AC2489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4" name="Rectangle 6">
            <a:extLst>
              <a:ext uri="{FF2B5EF4-FFF2-40B4-BE49-F238E27FC236}">
                <a16:creationId xmlns:a16="http://schemas.microsoft.com/office/drawing/2014/main" id="{EFB96844-C9E1-46E4-910B-0A0981FFBCE3}"/>
              </a:ext>
            </a:extLst>
          </p:cNvPr>
          <p:cNvSpPr>
            <a:spLocks noGrp="1" noChangeArrowheads="1"/>
          </p:cNvSpPr>
          <p:nvPr>
            <p:ph type="sldNum" sz="quarter" idx="12"/>
          </p:nvPr>
        </p:nvSpPr>
        <p:spPr>
          <a:ln/>
        </p:spPr>
        <p:txBody>
          <a:bodyPr/>
          <a:lstStyle>
            <a:lvl1pPr>
              <a:defRPr/>
            </a:lvl1pPr>
          </a:lstStyle>
          <a:p>
            <a:pPr>
              <a:defRPr/>
            </a:pPr>
            <a:fld id="{65E97857-FE05-460A-97CD-5C6B4842914A}" type="slidenum">
              <a:rPr lang="en-US" altLang="zh-CN"/>
              <a:pPr>
                <a:defRPr/>
              </a:pPr>
              <a:t>‹#›</a:t>
            </a:fld>
            <a:endParaRPr lang="en-US" altLang="zh-CN"/>
          </a:p>
        </p:txBody>
      </p:sp>
    </p:spTree>
    <p:extLst>
      <p:ext uri="{BB962C8B-B14F-4D97-AF65-F5344CB8AC3E}">
        <p14:creationId xmlns:p14="http://schemas.microsoft.com/office/powerpoint/2010/main" val="66954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FD43392-8914-48ED-9CD4-DC2A2EF6CAE8}"/>
              </a:ext>
            </a:extLst>
          </p:cNvPr>
          <p:cNvSpPr>
            <a:spLocks noGrp="1" noChangeArrowheads="1"/>
          </p:cNvSpPr>
          <p:nvPr>
            <p:ph type="dt" sz="half" idx="10"/>
          </p:nvPr>
        </p:nvSpPr>
        <p:spPr>
          <a:ln/>
        </p:spPr>
        <p:txBody>
          <a:bodyPr/>
          <a:lstStyle>
            <a:lvl1pPr>
              <a:defRPr/>
            </a:lvl1pPr>
          </a:lstStyle>
          <a:p>
            <a:pPr>
              <a:defRPr/>
            </a:pPr>
            <a:fld id="{F7051CF1-34DB-463A-B621-F4235B7D4B77}" type="datetime1">
              <a:rPr lang="zh-CN" altLang="en-US"/>
              <a:pPr>
                <a:defRPr/>
              </a:pPr>
              <a:t>2022/9/11</a:t>
            </a:fld>
            <a:endParaRPr lang="en-US" altLang="zh-CN"/>
          </a:p>
        </p:txBody>
      </p:sp>
      <p:sp>
        <p:nvSpPr>
          <p:cNvPr id="6" name="Rectangle 5">
            <a:extLst>
              <a:ext uri="{FF2B5EF4-FFF2-40B4-BE49-F238E27FC236}">
                <a16:creationId xmlns:a16="http://schemas.microsoft.com/office/drawing/2014/main" id="{7C104E33-37C4-47FE-8CCF-1BCF6CAB160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2BB90DD7-3729-45BA-B379-CBCB3CDE3078}"/>
              </a:ext>
            </a:extLst>
          </p:cNvPr>
          <p:cNvSpPr>
            <a:spLocks noGrp="1" noChangeArrowheads="1"/>
          </p:cNvSpPr>
          <p:nvPr>
            <p:ph type="sldNum" sz="quarter" idx="12"/>
          </p:nvPr>
        </p:nvSpPr>
        <p:spPr>
          <a:ln/>
        </p:spPr>
        <p:txBody>
          <a:bodyPr/>
          <a:lstStyle>
            <a:lvl1pPr>
              <a:defRPr/>
            </a:lvl1pPr>
          </a:lstStyle>
          <a:p>
            <a:pPr>
              <a:defRPr/>
            </a:pPr>
            <a:fld id="{87565A4E-6F06-4E24-A518-6FC3F145A851}" type="slidenum">
              <a:rPr lang="en-US" altLang="zh-CN"/>
              <a:pPr>
                <a:defRPr/>
              </a:pPr>
              <a:t>‹#›</a:t>
            </a:fld>
            <a:endParaRPr lang="en-US" altLang="zh-CN"/>
          </a:p>
        </p:txBody>
      </p:sp>
    </p:spTree>
    <p:extLst>
      <p:ext uri="{BB962C8B-B14F-4D97-AF65-F5344CB8AC3E}">
        <p14:creationId xmlns:p14="http://schemas.microsoft.com/office/powerpoint/2010/main" val="143046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2921AFC-6AD0-41FC-BB2E-F148599EAB0F}"/>
              </a:ext>
            </a:extLst>
          </p:cNvPr>
          <p:cNvSpPr>
            <a:spLocks noGrp="1" noChangeArrowheads="1"/>
          </p:cNvSpPr>
          <p:nvPr>
            <p:ph type="dt" sz="half" idx="10"/>
          </p:nvPr>
        </p:nvSpPr>
        <p:spPr>
          <a:ln/>
        </p:spPr>
        <p:txBody>
          <a:bodyPr/>
          <a:lstStyle>
            <a:lvl1pPr>
              <a:defRPr/>
            </a:lvl1pPr>
          </a:lstStyle>
          <a:p>
            <a:pPr>
              <a:defRPr/>
            </a:pPr>
            <a:fld id="{F12930C7-F069-4182-A2CA-61B1F873BBB1}" type="datetime1">
              <a:rPr lang="zh-CN" altLang="en-US"/>
              <a:pPr>
                <a:defRPr/>
              </a:pPr>
              <a:t>2022/9/11</a:t>
            </a:fld>
            <a:endParaRPr lang="en-US" altLang="zh-CN"/>
          </a:p>
        </p:txBody>
      </p:sp>
      <p:sp>
        <p:nvSpPr>
          <p:cNvPr id="6" name="Rectangle 5">
            <a:extLst>
              <a:ext uri="{FF2B5EF4-FFF2-40B4-BE49-F238E27FC236}">
                <a16:creationId xmlns:a16="http://schemas.microsoft.com/office/drawing/2014/main" id="{0D85F534-2401-4F01-B368-0037AC06DEF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a:extLst>
              <a:ext uri="{FF2B5EF4-FFF2-40B4-BE49-F238E27FC236}">
                <a16:creationId xmlns:a16="http://schemas.microsoft.com/office/drawing/2014/main" id="{33BBC509-B3C2-4C9D-B962-EFFB5F1D65F5}"/>
              </a:ext>
            </a:extLst>
          </p:cNvPr>
          <p:cNvSpPr>
            <a:spLocks noGrp="1" noChangeArrowheads="1"/>
          </p:cNvSpPr>
          <p:nvPr>
            <p:ph type="sldNum" sz="quarter" idx="12"/>
          </p:nvPr>
        </p:nvSpPr>
        <p:spPr>
          <a:ln/>
        </p:spPr>
        <p:txBody>
          <a:bodyPr/>
          <a:lstStyle>
            <a:lvl1pPr>
              <a:defRPr/>
            </a:lvl1pPr>
          </a:lstStyle>
          <a:p>
            <a:pPr>
              <a:defRPr/>
            </a:pPr>
            <a:fld id="{EFDCBCF5-C617-466A-8013-0C4625D2CBD0}" type="slidenum">
              <a:rPr lang="en-US" altLang="zh-CN"/>
              <a:pPr>
                <a:defRPr/>
              </a:pPr>
              <a:t>‹#›</a:t>
            </a:fld>
            <a:endParaRPr lang="en-US" altLang="zh-CN"/>
          </a:p>
        </p:txBody>
      </p:sp>
    </p:spTree>
    <p:extLst>
      <p:ext uri="{BB962C8B-B14F-4D97-AF65-F5344CB8AC3E}">
        <p14:creationId xmlns:p14="http://schemas.microsoft.com/office/powerpoint/2010/main" val="196009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A378B3-6253-425E-81CA-6EB9A5D10602}"/>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CD8027B-BF85-4313-B57F-EDF26723E4CF}"/>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5BA725D-2753-4869-9256-AD17B9C37002}"/>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36E7E608-71E7-4C1F-A6B8-94729ABB4760}" type="datetime1">
              <a:rPr lang="zh-CN" altLang="en-US"/>
              <a:pPr>
                <a:defRPr/>
              </a:pPr>
              <a:t>2022/9/11</a:t>
            </a:fld>
            <a:endParaRPr lang="en-US" altLang="zh-CN"/>
          </a:p>
        </p:txBody>
      </p:sp>
      <p:sp>
        <p:nvSpPr>
          <p:cNvPr id="1029" name="Rectangle 5">
            <a:extLst>
              <a:ext uri="{FF2B5EF4-FFF2-40B4-BE49-F238E27FC236}">
                <a16:creationId xmlns:a16="http://schemas.microsoft.com/office/drawing/2014/main" id="{B429FA77-782F-46E1-8CEB-48B60D07DD4E}"/>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逻辑代数基础</a:t>
            </a:r>
            <a:r>
              <a:rPr lang="en-US" altLang="zh-CN"/>
              <a:t>(2)</a:t>
            </a:r>
          </a:p>
        </p:txBody>
      </p:sp>
      <p:sp>
        <p:nvSpPr>
          <p:cNvPr id="1030" name="Rectangle 6">
            <a:extLst>
              <a:ext uri="{FF2B5EF4-FFF2-40B4-BE49-F238E27FC236}">
                <a16:creationId xmlns:a16="http://schemas.microsoft.com/office/drawing/2014/main" id="{AF143CC7-8FF9-4928-9AA8-2E42B92A6BC7}"/>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BDF470DE-9E08-4DBA-AB8E-48AA46A4DF4B}" type="slidenum">
              <a:rPr lang="en-US" altLang="zh-CN"/>
              <a:pPr>
                <a:defRPr/>
              </a:pPr>
              <a:t>‹#›</a:t>
            </a:fld>
            <a:endParaRPr lang="en-US" altLang="zh-CN"/>
          </a:p>
        </p:txBody>
      </p:sp>
      <p:sp>
        <p:nvSpPr>
          <p:cNvPr id="1031" name="Line 7">
            <a:extLst>
              <a:ext uri="{FF2B5EF4-FFF2-40B4-BE49-F238E27FC236}">
                <a16:creationId xmlns:a16="http://schemas.microsoft.com/office/drawing/2014/main" id="{DEC3E20A-BD13-4FCB-950E-D7868BD8B8F9}"/>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400">
          <a:solidFill>
            <a:schemeClr val="tx1"/>
          </a:solidFill>
          <a:latin typeface="+mn-lt"/>
          <a:ea typeface="+mn-ea"/>
        </a:defRPr>
      </a:lvl2pPr>
      <a:lvl3pPr marL="1143000" indent="-228600" algn="l" rtl="0" eaLnBrk="0" fontAlgn="base" hangingPunct="0">
        <a:spcBef>
          <a:spcPct val="0"/>
        </a:spcBef>
        <a:spcAft>
          <a:spcPct val="20000"/>
        </a:spcAft>
        <a:buChar char="•"/>
        <a:defRPr sz="20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4.wmf"/><Relationship Id="rId18" Type="http://schemas.openxmlformats.org/officeDocument/2006/relationships/oleObject" Target="../embeddings/oleObject28.bin"/><Relationship Id="rId3" Type="http://schemas.openxmlformats.org/officeDocument/2006/relationships/notesSlide" Target="../notesSlides/notesSlide10.xml"/><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25.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24.bin"/><Relationship Id="rId19" Type="http://schemas.openxmlformats.org/officeDocument/2006/relationships/image" Target="../media/image27.wmf"/><Relationship Id="rId4" Type="http://schemas.openxmlformats.org/officeDocument/2006/relationships/oleObject" Target="../embeddings/oleObject21.bin"/><Relationship Id="rId9" Type="http://schemas.openxmlformats.org/officeDocument/2006/relationships/image" Target="../media/image22.wmf"/><Relationship Id="rId14" Type="http://schemas.openxmlformats.org/officeDocument/2006/relationships/oleObject" Target="../embeddings/oleObject26.bin"/><Relationship Id="rId22"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6.bin"/><Relationship Id="rId18" Type="http://schemas.openxmlformats.org/officeDocument/2006/relationships/image" Target="../media/image37.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4.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oleObject" Target="../embeddings/oleObject35.bin"/><Relationship Id="rId24" Type="http://schemas.openxmlformats.org/officeDocument/2006/relationships/image" Target="../media/image40.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10" Type="http://schemas.openxmlformats.org/officeDocument/2006/relationships/image" Target="../media/image33.wmf"/><Relationship Id="rId19" Type="http://schemas.openxmlformats.org/officeDocument/2006/relationships/oleObject" Target="../embeddings/oleObject39.bin"/><Relationship Id="rId4" Type="http://schemas.openxmlformats.org/officeDocument/2006/relationships/image" Target="../media/image30.wmf"/><Relationship Id="rId9" Type="http://schemas.openxmlformats.org/officeDocument/2006/relationships/oleObject" Target="../embeddings/oleObject34.bin"/><Relationship Id="rId14" Type="http://schemas.openxmlformats.org/officeDocument/2006/relationships/image" Target="../media/image35.wmf"/><Relationship Id="rId22"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5.wmf"/><Relationship Id="rId18" Type="http://schemas.openxmlformats.org/officeDocument/2006/relationships/oleObject" Target="../embeddings/oleObject49.bin"/><Relationship Id="rId3" Type="http://schemas.openxmlformats.org/officeDocument/2006/relationships/notesSlide" Target="../notesSlides/notesSlide13.xml"/><Relationship Id="rId21" Type="http://schemas.openxmlformats.org/officeDocument/2006/relationships/oleObject" Target="../embeddings/oleObject51.bin"/><Relationship Id="rId7" Type="http://schemas.openxmlformats.org/officeDocument/2006/relationships/image" Target="../media/image42.wmf"/><Relationship Id="rId12" Type="http://schemas.openxmlformats.org/officeDocument/2006/relationships/oleObject" Target="../embeddings/oleObject46.bin"/><Relationship Id="rId17"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8.vml"/><Relationship Id="rId6" Type="http://schemas.openxmlformats.org/officeDocument/2006/relationships/oleObject" Target="../embeddings/oleObject43.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5.bin"/><Relationship Id="rId19" Type="http://schemas.openxmlformats.org/officeDocument/2006/relationships/image" Target="../media/image48.wmf"/><Relationship Id="rId4" Type="http://schemas.openxmlformats.org/officeDocument/2006/relationships/oleObject" Target="../embeddings/oleObject42.bin"/><Relationship Id="rId9" Type="http://schemas.openxmlformats.org/officeDocument/2006/relationships/image" Target="../media/image43.wmf"/><Relationship Id="rId14" Type="http://schemas.openxmlformats.org/officeDocument/2006/relationships/oleObject" Target="../embeddings/oleObject47.bin"/><Relationship Id="rId22" Type="http://schemas.openxmlformats.org/officeDocument/2006/relationships/image" Target="../media/image4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image" Target="../media/image9.wmf"/><Relationship Id="rId4" Type="http://schemas.openxmlformats.org/officeDocument/2006/relationships/oleObject" Target="../embeddings/oleObject52.bin"/><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13" Type="http://schemas.openxmlformats.org/officeDocument/2006/relationships/image" Target="../media/image54.wmf"/><Relationship Id="rId18" Type="http://schemas.openxmlformats.org/officeDocument/2006/relationships/oleObject" Target="../embeddings/oleObject62.bin"/><Relationship Id="rId26" Type="http://schemas.openxmlformats.org/officeDocument/2006/relationships/oleObject" Target="../embeddings/oleObject66.bin"/><Relationship Id="rId39" Type="http://schemas.openxmlformats.org/officeDocument/2006/relationships/image" Target="../media/image67.emf"/><Relationship Id="rId21" Type="http://schemas.openxmlformats.org/officeDocument/2006/relationships/image" Target="../media/image58.wmf"/><Relationship Id="rId34" Type="http://schemas.openxmlformats.org/officeDocument/2006/relationships/oleObject" Target="../embeddings/oleObject70.bin"/><Relationship Id="rId42" Type="http://schemas.openxmlformats.org/officeDocument/2006/relationships/oleObject" Target="../embeddings/oleObject74.bin"/><Relationship Id="rId7"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oleObject" Target="../embeddings/oleObject61.bin"/><Relationship Id="rId29" Type="http://schemas.openxmlformats.org/officeDocument/2006/relationships/image" Target="../media/image62.wmf"/><Relationship Id="rId1" Type="http://schemas.openxmlformats.org/officeDocument/2006/relationships/vmlDrawing" Target="../drawings/vmlDrawing10.vml"/><Relationship Id="rId6" Type="http://schemas.openxmlformats.org/officeDocument/2006/relationships/oleObject" Target="../embeddings/oleObject56.bin"/><Relationship Id="rId11" Type="http://schemas.openxmlformats.org/officeDocument/2006/relationships/image" Target="../media/image53.wmf"/><Relationship Id="rId24" Type="http://schemas.openxmlformats.org/officeDocument/2006/relationships/oleObject" Target="../embeddings/oleObject65.bin"/><Relationship Id="rId32" Type="http://schemas.openxmlformats.org/officeDocument/2006/relationships/oleObject" Target="../embeddings/oleObject69.bin"/><Relationship Id="rId37" Type="http://schemas.openxmlformats.org/officeDocument/2006/relationships/image" Target="../media/image66.emf"/><Relationship Id="rId40" Type="http://schemas.openxmlformats.org/officeDocument/2006/relationships/oleObject" Target="../embeddings/oleObject73.bin"/><Relationship Id="rId45" Type="http://schemas.openxmlformats.org/officeDocument/2006/relationships/image" Target="../media/image70.emf"/><Relationship Id="rId5" Type="http://schemas.openxmlformats.org/officeDocument/2006/relationships/image" Target="../media/image50.wmf"/><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67.bin"/><Relationship Id="rId36" Type="http://schemas.openxmlformats.org/officeDocument/2006/relationships/oleObject" Target="../embeddings/oleObject71.bin"/><Relationship Id="rId10" Type="http://schemas.openxmlformats.org/officeDocument/2006/relationships/oleObject" Target="../embeddings/oleObject58.bin"/><Relationship Id="rId19" Type="http://schemas.openxmlformats.org/officeDocument/2006/relationships/image" Target="../media/image57.wmf"/><Relationship Id="rId31" Type="http://schemas.openxmlformats.org/officeDocument/2006/relationships/image" Target="../media/image63.wmf"/><Relationship Id="rId44" Type="http://schemas.openxmlformats.org/officeDocument/2006/relationships/oleObject" Target="../embeddings/oleObject75.bin"/><Relationship Id="rId4" Type="http://schemas.openxmlformats.org/officeDocument/2006/relationships/oleObject" Target="../embeddings/oleObject55.bin"/><Relationship Id="rId9" Type="http://schemas.openxmlformats.org/officeDocument/2006/relationships/image" Target="../media/image52.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61.wmf"/><Relationship Id="rId30" Type="http://schemas.openxmlformats.org/officeDocument/2006/relationships/oleObject" Target="../embeddings/oleObject68.bin"/><Relationship Id="rId35" Type="http://schemas.openxmlformats.org/officeDocument/2006/relationships/image" Target="../media/image65.wmf"/><Relationship Id="rId43" Type="http://schemas.openxmlformats.org/officeDocument/2006/relationships/image" Target="../media/image69.emf"/><Relationship Id="rId8" Type="http://schemas.openxmlformats.org/officeDocument/2006/relationships/oleObject" Target="../embeddings/oleObject57.bin"/><Relationship Id="rId3" Type="http://schemas.openxmlformats.org/officeDocument/2006/relationships/notesSlide" Target="../notesSlides/notesSlide16.xml"/><Relationship Id="rId12" Type="http://schemas.openxmlformats.org/officeDocument/2006/relationships/oleObject" Target="../embeddings/oleObject59.bin"/><Relationship Id="rId17" Type="http://schemas.openxmlformats.org/officeDocument/2006/relationships/image" Target="../media/image56.wmf"/><Relationship Id="rId25" Type="http://schemas.openxmlformats.org/officeDocument/2006/relationships/image" Target="../media/image60.wmf"/><Relationship Id="rId33" Type="http://schemas.openxmlformats.org/officeDocument/2006/relationships/image" Target="../media/image64.wmf"/><Relationship Id="rId38" Type="http://schemas.openxmlformats.org/officeDocument/2006/relationships/oleObject" Target="../embeddings/oleObject72.bin"/><Relationship Id="rId20" Type="http://schemas.openxmlformats.org/officeDocument/2006/relationships/oleObject" Target="../embeddings/oleObject63.bin"/><Relationship Id="rId41" Type="http://schemas.openxmlformats.org/officeDocument/2006/relationships/image" Target="../media/image6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81.bin"/><Relationship Id="rId18" Type="http://schemas.openxmlformats.org/officeDocument/2006/relationships/image" Target="../media/image78.e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5.emf"/><Relationship Id="rId17"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image" Target="../media/image77.emf"/><Relationship Id="rId20" Type="http://schemas.openxmlformats.org/officeDocument/2006/relationships/image" Target="../media/image79.emf"/><Relationship Id="rId1" Type="http://schemas.openxmlformats.org/officeDocument/2006/relationships/vmlDrawing" Target="../drawings/vmlDrawing11.vml"/><Relationship Id="rId6" Type="http://schemas.openxmlformats.org/officeDocument/2006/relationships/image" Target="../media/image72.e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4.emf"/><Relationship Id="rId19" Type="http://schemas.openxmlformats.org/officeDocument/2006/relationships/oleObject" Target="../embeddings/oleObject84.bin"/><Relationship Id="rId4" Type="http://schemas.openxmlformats.org/officeDocument/2006/relationships/image" Target="../media/image71.emf"/><Relationship Id="rId9" Type="http://schemas.openxmlformats.org/officeDocument/2006/relationships/oleObject" Target="../embeddings/oleObject79.bin"/><Relationship Id="rId14" Type="http://schemas.openxmlformats.org/officeDocument/2006/relationships/image" Target="../media/image76.emf"/></Relationships>
</file>

<file path=ppt/slides/_rels/slide21.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1.e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8.bin"/></Relationships>
</file>

<file path=ppt/slides/_rels/slide22.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95.bin"/><Relationship Id="rId18" Type="http://schemas.openxmlformats.org/officeDocument/2006/relationships/image" Target="../media/image92.e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89.e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13.vml"/><Relationship Id="rId6" Type="http://schemas.openxmlformats.org/officeDocument/2006/relationships/image" Target="../media/image86.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8.emf"/><Relationship Id="rId19" Type="http://schemas.openxmlformats.org/officeDocument/2006/relationships/oleObject" Target="../embeddings/oleObject98.bin"/><Relationship Id="rId4" Type="http://schemas.openxmlformats.org/officeDocument/2006/relationships/image" Target="../media/image85.emf"/><Relationship Id="rId9" Type="http://schemas.openxmlformats.org/officeDocument/2006/relationships/oleObject" Target="../embeddings/oleObject93.bin"/><Relationship Id="rId14" Type="http://schemas.openxmlformats.org/officeDocument/2006/relationships/image" Target="../media/image90.emf"/><Relationship Id="rId22" Type="http://schemas.openxmlformats.org/officeDocument/2006/relationships/image" Target="../media/image9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100.bin"/><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01.bin"/><Relationship Id="rId11" Type="http://schemas.openxmlformats.org/officeDocument/2006/relationships/image" Target="../media/image98.wmf"/><Relationship Id="rId5" Type="http://schemas.openxmlformats.org/officeDocument/2006/relationships/image" Target="../media/image99.png"/><Relationship Id="rId10" Type="http://schemas.openxmlformats.org/officeDocument/2006/relationships/oleObject" Target="../embeddings/oleObject103.bin"/><Relationship Id="rId4" Type="http://schemas.openxmlformats.org/officeDocument/2006/relationships/image" Target="../media/image95.wmf"/><Relationship Id="rId9" Type="http://schemas.openxmlformats.org/officeDocument/2006/relationships/image" Target="../media/image9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5.wmf"/><Relationship Id="rId3" Type="http://schemas.openxmlformats.org/officeDocument/2006/relationships/notesSlide" Target="../notesSlides/notesSlide20.xml"/><Relationship Id="rId7" Type="http://schemas.openxmlformats.org/officeDocument/2006/relationships/image" Target="../media/image2.wmf"/><Relationship Id="rId12"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05.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1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10.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12.bin"/><Relationship Id="rId19"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18.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684F99-384E-4F9E-B983-043B4A99C393}"/>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6B1ADEEC-4650-43C5-B8BB-D493F4CC2146}"/>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a:latin typeface="Times New Roman" panose="02020603050405020304" pitchFamily="18" charset="0"/>
              </a:rPr>
              <a:t>04_</a:t>
            </a:r>
            <a:r>
              <a:rPr lang="zh-CN" altLang="en-US" sz="3200">
                <a:latin typeface="Times New Roman" panose="02020603050405020304" pitchFamily="18" charset="0"/>
              </a:rPr>
              <a:t>逻辑代数基础</a:t>
            </a:r>
            <a:r>
              <a:rPr lang="en-US" altLang="zh-CN" sz="3200">
                <a:latin typeface="Times New Roman" panose="02020603050405020304" pitchFamily="18" charset="0"/>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D8836187-7627-49B4-A4FA-9775DECCCD8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F4ABDA1-F581-4075-998C-F2B62EAB94BC}"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AA969F1E-7558-4EF0-838C-F2EFEFA7D9A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2532" name="Rectangle 6">
            <a:extLst>
              <a:ext uri="{FF2B5EF4-FFF2-40B4-BE49-F238E27FC236}">
                <a16:creationId xmlns:a16="http://schemas.microsoft.com/office/drawing/2014/main" id="{C875DF09-D1C6-47A6-82FB-DDBFB4F9EA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55C271F-52FF-4131-A227-05AC44BBC16F}" type="slidenum">
              <a:rPr lang="en-US" altLang="zh-CN" sz="1800" b="0">
                <a:solidFill>
                  <a:srgbClr val="B2B2B2"/>
                </a:solidFill>
              </a:rPr>
              <a:pPr>
                <a:spcAft>
                  <a:spcPct val="0"/>
                </a:spcAft>
                <a:buFontTx/>
                <a:buNone/>
              </a:pPr>
              <a:t>10</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E7422AE8-ECBE-4CA2-81DE-C0BE95CBD446}"/>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逻辑函数标准或与式</a:t>
            </a:r>
          </a:p>
        </p:txBody>
      </p:sp>
      <p:sp>
        <p:nvSpPr>
          <p:cNvPr id="22534" name="Rectangle 3">
            <a:extLst>
              <a:ext uri="{FF2B5EF4-FFF2-40B4-BE49-F238E27FC236}">
                <a16:creationId xmlns:a16="http://schemas.microsoft.com/office/drawing/2014/main" id="{CAD55936-95A8-4546-B93C-CC9A2E895932}"/>
              </a:ext>
            </a:extLst>
          </p:cNvPr>
          <p:cNvSpPr>
            <a:spLocks noGrp="1" noChangeArrowheads="1"/>
          </p:cNvSpPr>
          <p:nvPr>
            <p:ph type="body" idx="1"/>
          </p:nvPr>
        </p:nvSpPr>
        <p:spPr>
          <a:xfrm>
            <a:off x="457200" y="1341438"/>
            <a:ext cx="8229600" cy="719137"/>
          </a:xfrm>
        </p:spPr>
        <p:txBody>
          <a:bodyPr/>
          <a:lstStyle/>
          <a:p>
            <a:r>
              <a:rPr lang="zh-CN" altLang="en-US"/>
              <a:t>求逻辑函数的标准或与式</a:t>
            </a:r>
          </a:p>
        </p:txBody>
      </p:sp>
      <p:graphicFrame>
        <p:nvGraphicFramePr>
          <p:cNvPr id="22535" name="Object 132">
            <a:extLst>
              <a:ext uri="{FF2B5EF4-FFF2-40B4-BE49-F238E27FC236}">
                <a16:creationId xmlns:a16="http://schemas.microsoft.com/office/drawing/2014/main" id="{4D54E36D-FBE1-4387-A38B-2100860FE372}"/>
              </a:ext>
            </a:extLst>
          </p:cNvPr>
          <p:cNvGraphicFramePr>
            <a:graphicFrameLocks noChangeAspect="1"/>
          </p:cNvGraphicFramePr>
          <p:nvPr/>
        </p:nvGraphicFramePr>
        <p:xfrm>
          <a:off x="898525" y="1989138"/>
          <a:ext cx="2809875" cy="523875"/>
        </p:xfrm>
        <a:graphic>
          <a:graphicData uri="http://schemas.openxmlformats.org/presentationml/2006/ole">
            <mc:AlternateContent xmlns:mc="http://schemas.openxmlformats.org/markup-compatibility/2006">
              <mc:Choice xmlns:v="urn:schemas-microsoft-com:vml" Requires="v">
                <p:oleObj spid="_x0000_s22651" name="公式" r:id="rId4" imgW="1282700" imgH="254000" progId="Equation.3">
                  <p:embed/>
                </p:oleObj>
              </mc:Choice>
              <mc:Fallback>
                <p:oleObj name="公式" r:id="rId4" imgW="1282700" imgH="254000" progId="Equation.3">
                  <p:embed/>
                  <p:pic>
                    <p:nvPicPr>
                      <p:cNvPr id="0" name="Object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525" y="1989138"/>
                        <a:ext cx="280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03">
            <a:extLst>
              <a:ext uri="{FF2B5EF4-FFF2-40B4-BE49-F238E27FC236}">
                <a16:creationId xmlns:a16="http://schemas.microsoft.com/office/drawing/2014/main" id="{6FC6A815-2B5F-460C-B423-38C880874945}"/>
              </a:ext>
            </a:extLst>
          </p:cNvPr>
          <p:cNvGrpSpPr>
            <a:grpSpLocks/>
          </p:cNvGrpSpPr>
          <p:nvPr/>
        </p:nvGrpSpPr>
        <p:grpSpPr bwMode="auto">
          <a:xfrm>
            <a:off x="971550" y="2565400"/>
            <a:ext cx="3665538" cy="2508250"/>
            <a:chOff x="612" y="1616"/>
            <a:chExt cx="2309" cy="1580"/>
          </a:xfrm>
        </p:grpSpPr>
        <p:graphicFrame>
          <p:nvGraphicFramePr>
            <p:cNvPr id="22624" name="Object 131">
              <a:extLst>
                <a:ext uri="{FF2B5EF4-FFF2-40B4-BE49-F238E27FC236}">
                  <a16:creationId xmlns:a16="http://schemas.microsoft.com/office/drawing/2014/main" id="{4CD95F57-356C-451A-A3E5-B287DF7AA03C}"/>
                </a:ext>
              </a:extLst>
            </p:cNvPr>
            <p:cNvGraphicFramePr>
              <a:graphicFrameLocks noChangeAspect="1"/>
            </p:cNvGraphicFramePr>
            <p:nvPr/>
          </p:nvGraphicFramePr>
          <p:xfrm>
            <a:off x="635" y="2886"/>
            <a:ext cx="686" cy="300"/>
          </p:xfrm>
          <a:graphic>
            <a:graphicData uri="http://schemas.openxmlformats.org/presentationml/2006/ole">
              <mc:AlternateContent xmlns:mc="http://schemas.openxmlformats.org/markup-compatibility/2006">
                <mc:Choice xmlns:v="urn:schemas-microsoft-com:vml" Requires="v">
                  <p:oleObj spid="_x0000_s22652" name="公式" r:id="rId6" imgW="545863" imgH="228501" progId="Equation.3">
                    <p:embed/>
                  </p:oleObj>
                </mc:Choice>
                <mc:Fallback>
                  <p:oleObj name="公式" r:id="rId6" imgW="545863" imgH="228501" progId="Equation.3">
                    <p:embed/>
                    <p:pic>
                      <p:nvPicPr>
                        <p:cNvPr id="0" name="Object 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 y="2886"/>
                          <a:ext cx="68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5" name="Object 141">
              <a:extLst>
                <a:ext uri="{FF2B5EF4-FFF2-40B4-BE49-F238E27FC236}">
                  <a16:creationId xmlns:a16="http://schemas.microsoft.com/office/drawing/2014/main" id="{D7F94CAB-7B20-4661-9B3A-A4E7675D9D49}"/>
                </a:ext>
              </a:extLst>
            </p:cNvPr>
            <p:cNvGraphicFramePr>
              <a:graphicFrameLocks noChangeAspect="1"/>
            </p:cNvGraphicFramePr>
            <p:nvPr/>
          </p:nvGraphicFramePr>
          <p:xfrm>
            <a:off x="1655" y="1616"/>
            <a:ext cx="909" cy="333"/>
          </p:xfrm>
          <a:graphic>
            <a:graphicData uri="http://schemas.openxmlformats.org/presentationml/2006/ole">
              <mc:AlternateContent xmlns:mc="http://schemas.openxmlformats.org/markup-compatibility/2006">
                <mc:Choice xmlns:v="urn:schemas-microsoft-com:vml" Requires="v">
                  <p:oleObj spid="_x0000_s22653" name="公式" r:id="rId8" imgW="723586" imgH="253890" progId="Equation.3">
                    <p:embed/>
                  </p:oleObj>
                </mc:Choice>
                <mc:Fallback>
                  <p:oleObj name="公式" r:id="rId8" imgW="723586" imgH="253890" progId="Equation.3">
                    <p:embed/>
                    <p:pic>
                      <p:nvPicPr>
                        <p:cNvPr id="0" name="Object 1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1616"/>
                          <a:ext cx="90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6" name="Object 142">
              <a:extLst>
                <a:ext uri="{FF2B5EF4-FFF2-40B4-BE49-F238E27FC236}">
                  <a16:creationId xmlns:a16="http://schemas.microsoft.com/office/drawing/2014/main" id="{FB37FFFD-9EE8-47D8-B706-B39108034456}"/>
                </a:ext>
              </a:extLst>
            </p:cNvPr>
            <p:cNvGraphicFramePr>
              <a:graphicFrameLocks noChangeAspect="1"/>
            </p:cNvGraphicFramePr>
            <p:nvPr/>
          </p:nvGraphicFramePr>
          <p:xfrm>
            <a:off x="618" y="2040"/>
            <a:ext cx="1355" cy="350"/>
          </p:xfrm>
          <a:graphic>
            <a:graphicData uri="http://schemas.openxmlformats.org/presentationml/2006/ole">
              <mc:AlternateContent xmlns:mc="http://schemas.openxmlformats.org/markup-compatibility/2006">
                <mc:Choice xmlns:v="urn:schemas-microsoft-com:vml" Requires="v">
                  <p:oleObj spid="_x0000_s22654" name="公式" r:id="rId10" imgW="1079032" imgH="266584" progId="Equation.3">
                    <p:embed/>
                  </p:oleObj>
                </mc:Choice>
                <mc:Fallback>
                  <p:oleObj name="公式" r:id="rId10" imgW="1079032" imgH="266584" progId="Equation.3">
                    <p:embed/>
                    <p:pic>
                      <p:nvPicPr>
                        <p:cNvPr id="0" name="Object 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 y="2040"/>
                          <a:ext cx="135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7" name="Object 143">
              <a:extLst>
                <a:ext uri="{FF2B5EF4-FFF2-40B4-BE49-F238E27FC236}">
                  <a16:creationId xmlns:a16="http://schemas.microsoft.com/office/drawing/2014/main" id="{B57156AA-68ED-4A82-98C6-25061E4F7E29}"/>
                </a:ext>
              </a:extLst>
            </p:cNvPr>
            <p:cNvGraphicFramePr>
              <a:graphicFrameLocks noChangeAspect="1"/>
            </p:cNvGraphicFramePr>
            <p:nvPr/>
          </p:nvGraphicFramePr>
          <p:xfrm>
            <a:off x="612" y="2448"/>
            <a:ext cx="909" cy="299"/>
          </p:xfrm>
          <a:graphic>
            <a:graphicData uri="http://schemas.openxmlformats.org/presentationml/2006/ole">
              <mc:AlternateContent xmlns:mc="http://schemas.openxmlformats.org/markup-compatibility/2006">
                <mc:Choice xmlns:v="urn:schemas-microsoft-com:vml" Requires="v">
                  <p:oleObj spid="_x0000_s22655" name="公式" r:id="rId12" imgW="723586" imgH="228501" progId="Equation.3">
                    <p:embed/>
                  </p:oleObj>
                </mc:Choice>
                <mc:Fallback>
                  <p:oleObj name="公式" r:id="rId12" imgW="723586" imgH="228501" progId="Equation.3">
                    <p:embed/>
                    <p:pic>
                      <p:nvPicPr>
                        <p:cNvPr id="0" name="Object 1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2448"/>
                          <a:ext cx="9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8" name="Object 144">
              <a:extLst>
                <a:ext uri="{FF2B5EF4-FFF2-40B4-BE49-F238E27FC236}">
                  <a16:creationId xmlns:a16="http://schemas.microsoft.com/office/drawing/2014/main" id="{1646138A-0D20-4EBB-83DD-BCDCBFBD6DE9}"/>
                </a:ext>
              </a:extLst>
            </p:cNvPr>
            <p:cNvGraphicFramePr>
              <a:graphicFrameLocks noChangeAspect="1"/>
            </p:cNvGraphicFramePr>
            <p:nvPr/>
          </p:nvGraphicFramePr>
          <p:xfrm>
            <a:off x="1565" y="2472"/>
            <a:ext cx="1356" cy="316"/>
          </p:xfrm>
          <a:graphic>
            <a:graphicData uri="http://schemas.openxmlformats.org/presentationml/2006/ole">
              <mc:AlternateContent xmlns:mc="http://schemas.openxmlformats.org/markup-compatibility/2006">
                <mc:Choice xmlns:v="urn:schemas-microsoft-com:vml" Requires="v">
                  <p:oleObj spid="_x0000_s22656" name="公式" r:id="rId14" imgW="1079032" imgH="241195" progId="Equation.3">
                    <p:embed/>
                  </p:oleObj>
                </mc:Choice>
                <mc:Fallback>
                  <p:oleObj name="公式" r:id="rId14" imgW="1079032" imgH="241195" progId="Equation.3">
                    <p:embed/>
                    <p:pic>
                      <p:nvPicPr>
                        <p:cNvPr id="0" name="Object 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65" y="2472"/>
                          <a:ext cx="135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9" name="Object 145">
              <a:extLst>
                <a:ext uri="{FF2B5EF4-FFF2-40B4-BE49-F238E27FC236}">
                  <a16:creationId xmlns:a16="http://schemas.microsoft.com/office/drawing/2014/main" id="{93C888FD-1EE0-4037-BA26-BD351271AA4E}"/>
                </a:ext>
              </a:extLst>
            </p:cNvPr>
            <p:cNvGraphicFramePr>
              <a:graphicFrameLocks noChangeAspect="1"/>
            </p:cNvGraphicFramePr>
            <p:nvPr/>
          </p:nvGraphicFramePr>
          <p:xfrm>
            <a:off x="1361" y="2863"/>
            <a:ext cx="1005" cy="333"/>
          </p:xfrm>
          <a:graphic>
            <a:graphicData uri="http://schemas.openxmlformats.org/presentationml/2006/ole">
              <mc:AlternateContent xmlns:mc="http://schemas.openxmlformats.org/markup-compatibility/2006">
                <mc:Choice xmlns:v="urn:schemas-microsoft-com:vml" Requires="v">
                  <p:oleObj spid="_x0000_s22657" name="公式" r:id="rId16" imgW="799753" imgH="253890" progId="Equation.3">
                    <p:embed/>
                  </p:oleObj>
                </mc:Choice>
                <mc:Fallback>
                  <p:oleObj name="公式" r:id="rId16" imgW="799753" imgH="253890" progId="Equation.3">
                    <p:embed/>
                    <p:pic>
                      <p:nvPicPr>
                        <p:cNvPr id="0" name="Object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61" y="2863"/>
                          <a:ext cx="100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30" name="Object 146">
              <a:extLst>
                <a:ext uri="{FF2B5EF4-FFF2-40B4-BE49-F238E27FC236}">
                  <a16:creationId xmlns:a16="http://schemas.microsoft.com/office/drawing/2014/main" id="{0B5B5415-D6AE-487A-ABBC-D64D1E5A9E24}"/>
                </a:ext>
              </a:extLst>
            </p:cNvPr>
            <p:cNvGraphicFramePr>
              <a:graphicFrameLocks noChangeAspect="1"/>
            </p:cNvGraphicFramePr>
            <p:nvPr/>
          </p:nvGraphicFramePr>
          <p:xfrm>
            <a:off x="612" y="1683"/>
            <a:ext cx="909" cy="266"/>
          </p:xfrm>
          <a:graphic>
            <a:graphicData uri="http://schemas.openxmlformats.org/presentationml/2006/ole">
              <mc:AlternateContent xmlns:mc="http://schemas.openxmlformats.org/markup-compatibility/2006">
                <mc:Choice xmlns:v="urn:schemas-microsoft-com:vml" Requires="v">
                  <p:oleObj spid="_x0000_s22658" name="公式" r:id="rId18" imgW="723586" imgH="203112" progId="Equation.3">
                    <p:embed/>
                  </p:oleObj>
                </mc:Choice>
                <mc:Fallback>
                  <p:oleObj name="公式" r:id="rId18" imgW="723586" imgH="203112" progId="Equation.3">
                    <p:embed/>
                    <p:pic>
                      <p:nvPicPr>
                        <p:cNvPr id="0" name="Object 1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 y="1683"/>
                          <a:ext cx="90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85620" name="Object 180">
            <a:extLst>
              <a:ext uri="{FF2B5EF4-FFF2-40B4-BE49-F238E27FC236}">
                <a16:creationId xmlns:a16="http://schemas.microsoft.com/office/drawing/2014/main" id="{184EC870-80B2-445B-A32C-24621387D49D}"/>
              </a:ext>
            </a:extLst>
          </p:cNvPr>
          <p:cNvGraphicFramePr>
            <a:graphicFrameLocks noChangeAspect="1"/>
          </p:cNvGraphicFramePr>
          <p:nvPr/>
        </p:nvGraphicFramePr>
        <p:xfrm>
          <a:off x="919163" y="5265738"/>
          <a:ext cx="3616325" cy="523875"/>
        </p:xfrm>
        <a:graphic>
          <a:graphicData uri="http://schemas.openxmlformats.org/presentationml/2006/ole">
            <mc:AlternateContent xmlns:mc="http://schemas.openxmlformats.org/markup-compatibility/2006">
              <mc:Choice xmlns:v="urn:schemas-microsoft-com:vml" Requires="v">
                <p:oleObj spid="_x0000_s22659" name="公式" r:id="rId20" imgW="1651000" imgH="254000" progId="Equation.3">
                  <p:embed/>
                </p:oleObj>
              </mc:Choice>
              <mc:Fallback>
                <p:oleObj name="公式" r:id="rId20" imgW="1651000" imgH="254000" progId="Equation.3">
                  <p:embed/>
                  <p:pic>
                    <p:nvPicPr>
                      <p:cNvPr id="0" name="Object 1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163" y="5265738"/>
                        <a:ext cx="361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621" name="Object 181">
            <a:extLst>
              <a:ext uri="{FF2B5EF4-FFF2-40B4-BE49-F238E27FC236}">
                <a16:creationId xmlns:a16="http://schemas.microsoft.com/office/drawing/2014/main" id="{A612E622-C325-41D0-A78D-B50917512830}"/>
              </a:ext>
            </a:extLst>
          </p:cNvPr>
          <p:cNvGraphicFramePr>
            <a:graphicFrameLocks noChangeAspect="1"/>
          </p:cNvGraphicFramePr>
          <p:nvPr/>
        </p:nvGraphicFramePr>
        <p:xfrm>
          <a:off x="2332038" y="5853113"/>
          <a:ext cx="2049462" cy="528637"/>
        </p:xfrm>
        <a:graphic>
          <a:graphicData uri="http://schemas.openxmlformats.org/presentationml/2006/ole">
            <mc:AlternateContent xmlns:mc="http://schemas.openxmlformats.org/markup-compatibility/2006">
              <mc:Choice xmlns:v="urn:schemas-microsoft-com:vml" Requires="v">
                <p:oleObj spid="_x0000_s22660" name="公式" r:id="rId22" imgW="1028254" imgH="253890" progId="Equation.3">
                  <p:embed/>
                </p:oleObj>
              </mc:Choice>
              <mc:Fallback>
                <p:oleObj name="公式" r:id="rId22" imgW="1028254" imgH="253890" progId="Equation.3">
                  <p:embed/>
                  <p:pic>
                    <p:nvPicPr>
                      <p:cNvPr id="0" name="Object 1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2038" y="5853113"/>
                        <a:ext cx="20494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622" name="Rectangle 182">
            <a:extLst>
              <a:ext uri="{FF2B5EF4-FFF2-40B4-BE49-F238E27FC236}">
                <a16:creationId xmlns:a16="http://schemas.microsoft.com/office/drawing/2014/main" id="{A914171A-D6E3-428A-B89E-01F4F9FC08FF}"/>
              </a:ext>
            </a:extLst>
          </p:cNvPr>
          <p:cNvSpPr>
            <a:spLocks noChangeArrowheads="1"/>
          </p:cNvSpPr>
          <p:nvPr/>
        </p:nvSpPr>
        <p:spPr bwMode="auto">
          <a:xfrm>
            <a:off x="6115050"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5623" name="Group 183">
            <a:extLst>
              <a:ext uri="{FF2B5EF4-FFF2-40B4-BE49-F238E27FC236}">
                <a16:creationId xmlns:a16="http://schemas.microsoft.com/office/drawing/2014/main" id="{3D3C877B-5DCF-47BE-A5C5-A53C12AC0E29}"/>
              </a:ext>
            </a:extLst>
          </p:cNvPr>
          <p:cNvGraphicFramePr>
            <a:graphicFrameLocks noGrp="1"/>
          </p:cNvGraphicFramePr>
          <p:nvPr/>
        </p:nvGraphicFramePr>
        <p:xfrm>
          <a:off x="5610225"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5689" name="Group 249">
            <a:extLst>
              <a:ext uri="{FF2B5EF4-FFF2-40B4-BE49-F238E27FC236}">
                <a16:creationId xmlns:a16="http://schemas.microsoft.com/office/drawing/2014/main" id="{FDF99276-C1CA-4458-85BC-0192F5FE423E}"/>
              </a:ext>
            </a:extLst>
          </p:cNvPr>
          <p:cNvGraphicFramePr>
            <a:graphicFrameLocks noGrp="1"/>
          </p:cNvGraphicFramePr>
          <p:nvPr/>
        </p:nvGraphicFramePr>
        <p:xfrm>
          <a:off x="7993063" y="2655888"/>
          <a:ext cx="731837" cy="3429000"/>
        </p:xfrm>
        <a:graphic>
          <a:graphicData uri="http://schemas.openxmlformats.org/drawingml/2006/table">
            <a:tbl>
              <a:tblPr/>
              <a:tblGrid>
                <a:gridCol w="731837">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1</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5</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6</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7</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16" name="Group 276">
            <a:extLst>
              <a:ext uri="{FF2B5EF4-FFF2-40B4-BE49-F238E27FC236}">
                <a16:creationId xmlns:a16="http://schemas.microsoft.com/office/drawing/2014/main" id="{A74A9348-932F-4BDF-AB0D-C9E19AF5FB37}"/>
              </a:ext>
            </a:extLst>
          </p:cNvPr>
          <p:cNvGraphicFramePr>
            <a:graphicFrameLocks noGrp="1"/>
          </p:cNvGraphicFramePr>
          <p:nvPr/>
        </p:nvGraphicFramePr>
        <p:xfrm>
          <a:off x="7192963"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44" name="Group 304">
            <a:extLst>
              <a:ext uri="{FF2B5EF4-FFF2-40B4-BE49-F238E27FC236}">
                <a16:creationId xmlns:a16="http://schemas.microsoft.com/office/drawing/2014/main" id="{7EAE8D8E-5FD3-4D3E-8FD1-B157B1AF236A}"/>
              </a:ext>
            </a:extLst>
          </p:cNvPr>
          <p:cNvGraphicFramePr>
            <a:graphicFrameLocks noGrp="1"/>
          </p:cNvGraphicFramePr>
          <p:nvPr/>
        </p:nvGraphicFramePr>
        <p:xfrm>
          <a:off x="4895850"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71" name="Group 331">
            <a:extLst>
              <a:ext uri="{FF2B5EF4-FFF2-40B4-BE49-F238E27FC236}">
                <a16:creationId xmlns:a16="http://schemas.microsoft.com/office/drawing/2014/main" id="{25073525-CFFA-4149-8E7B-BC036B9C272D}"/>
              </a:ext>
            </a:extLst>
          </p:cNvPr>
          <p:cNvGraphicFramePr>
            <a:graphicFrameLocks noGrp="1"/>
          </p:cNvGraphicFramePr>
          <p:nvPr/>
        </p:nvGraphicFramePr>
        <p:xfrm>
          <a:off x="8004175"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2</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3</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M</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4</a:t>
                      </a: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85622"/>
                                        </p:tgtEl>
                                        <p:attrNameLst>
                                          <p:attrName>style.visibility</p:attrName>
                                        </p:attrNameLst>
                                      </p:cBhvr>
                                      <p:to>
                                        <p:strVal val="visible"/>
                                      </p:to>
                                    </p:set>
                                    <p:animEffect transition="in" filter="blinds(horizontal)">
                                      <p:cBhvr>
                                        <p:cTn id="11" dur="500"/>
                                        <p:tgtEl>
                                          <p:spTgt spid="1085622"/>
                                        </p:tgtEl>
                                      </p:cBhvr>
                                    </p:animEffect>
                                  </p:childTnLst>
                                </p:cTn>
                              </p:par>
                              <p:par>
                                <p:cTn id="12" presetID="3" presetClass="entr" presetSubtype="10" fill="hold" nodeType="withEffect">
                                  <p:stCondLst>
                                    <p:cond delay="0"/>
                                  </p:stCondLst>
                                  <p:childTnLst>
                                    <p:set>
                                      <p:cBhvr>
                                        <p:cTn id="13" dur="1" fill="hold">
                                          <p:stCondLst>
                                            <p:cond delay="0"/>
                                          </p:stCondLst>
                                        </p:cTn>
                                        <p:tgtEl>
                                          <p:spTgt spid="1085623"/>
                                        </p:tgtEl>
                                        <p:attrNameLst>
                                          <p:attrName>style.visibility</p:attrName>
                                        </p:attrNameLst>
                                      </p:cBhvr>
                                      <p:to>
                                        <p:strVal val="visible"/>
                                      </p:to>
                                    </p:set>
                                    <p:animEffect transition="in" filter="blinds(horizontal)">
                                      <p:cBhvr>
                                        <p:cTn id="14" dur="500"/>
                                        <p:tgtEl>
                                          <p:spTgt spid="1085623"/>
                                        </p:tgtEl>
                                      </p:cBhvr>
                                    </p:animEffect>
                                  </p:childTnLst>
                                </p:cTn>
                              </p:par>
                              <p:par>
                                <p:cTn id="15" presetID="3" presetClass="entr" presetSubtype="10" fill="hold" nodeType="withEffect">
                                  <p:stCondLst>
                                    <p:cond delay="0"/>
                                  </p:stCondLst>
                                  <p:childTnLst>
                                    <p:set>
                                      <p:cBhvr>
                                        <p:cTn id="16" dur="1" fill="hold">
                                          <p:stCondLst>
                                            <p:cond delay="0"/>
                                          </p:stCondLst>
                                        </p:cTn>
                                        <p:tgtEl>
                                          <p:spTgt spid="1085716"/>
                                        </p:tgtEl>
                                        <p:attrNameLst>
                                          <p:attrName>style.visibility</p:attrName>
                                        </p:attrNameLst>
                                      </p:cBhvr>
                                      <p:to>
                                        <p:strVal val="visible"/>
                                      </p:to>
                                    </p:set>
                                    <p:animEffect transition="in" filter="blinds(horizontal)">
                                      <p:cBhvr>
                                        <p:cTn id="17" dur="500"/>
                                        <p:tgtEl>
                                          <p:spTgt spid="1085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8574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8568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85620"/>
                                        </p:tgtEl>
                                        <p:attrNameLst>
                                          <p:attrName>style.visibility</p:attrName>
                                        </p:attrNameLst>
                                      </p:cBhvr>
                                      <p:to>
                                        <p:strVal val="visible"/>
                                      </p:to>
                                    </p:set>
                                    <p:animEffect transition="in" filter="blinds(horizontal)">
                                      <p:cBhvr>
                                        <p:cTn id="30" dur="500"/>
                                        <p:tgtEl>
                                          <p:spTgt spid="10856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8577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85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075AC25A-3940-49AA-84EF-BA4CF25DCD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5EEDF23-0AED-4DA9-8AD3-4D48FC1EF5E4}"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E79623AA-F6FA-456D-81AA-C19B00848D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4580" name="Rectangle 6">
            <a:extLst>
              <a:ext uri="{FF2B5EF4-FFF2-40B4-BE49-F238E27FC236}">
                <a16:creationId xmlns:a16="http://schemas.microsoft.com/office/drawing/2014/main" id="{61298BA8-E882-425E-96E2-91CA0B956F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9306F52-DC58-43AC-AA28-EA9A939CCA99}" type="slidenum">
              <a:rPr lang="en-US" altLang="zh-CN" sz="1800" b="0">
                <a:solidFill>
                  <a:srgbClr val="B2B2B2"/>
                </a:solidFill>
              </a:rPr>
              <a:pPr>
                <a:spcAft>
                  <a:spcPct val="0"/>
                </a:spcAft>
                <a:buFontTx/>
                <a:buNone/>
              </a:pPr>
              <a:t>11</a:t>
            </a:fld>
            <a:endParaRPr lang="en-US" altLang="zh-CN" sz="1800" b="0">
              <a:solidFill>
                <a:srgbClr val="B2B2B2"/>
              </a:solidFill>
            </a:endParaRPr>
          </a:p>
        </p:txBody>
      </p:sp>
      <p:sp>
        <p:nvSpPr>
          <p:cNvPr id="24581" name="Rectangle 2">
            <a:extLst>
              <a:ext uri="{FF2B5EF4-FFF2-40B4-BE49-F238E27FC236}">
                <a16:creationId xmlns:a16="http://schemas.microsoft.com/office/drawing/2014/main" id="{FF43FF2C-5195-4661-A594-37814F6DFF3D}"/>
              </a:ext>
            </a:extLst>
          </p:cNvPr>
          <p:cNvSpPr>
            <a:spLocks noGrp="1" noChangeArrowheads="1"/>
          </p:cNvSpPr>
          <p:nvPr>
            <p:ph type="title"/>
          </p:nvPr>
        </p:nvSpPr>
        <p:spPr/>
        <p:txBody>
          <a:bodyPr/>
          <a:lstStyle/>
          <a:p>
            <a:r>
              <a:rPr kumimoji="1" lang="zh-CN" altLang="en-US">
                <a:solidFill>
                  <a:schemeClr val="tx1"/>
                </a:solidFill>
              </a:rPr>
              <a:t>逻辑函数的化简</a:t>
            </a:r>
          </a:p>
        </p:txBody>
      </p:sp>
      <p:sp>
        <p:nvSpPr>
          <p:cNvPr id="997379" name="Rectangle 3">
            <a:extLst>
              <a:ext uri="{FF2B5EF4-FFF2-40B4-BE49-F238E27FC236}">
                <a16:creationId xmlns:a16="http://schemas.microsoft.com/office/drawing/2014/main" id="{BFEC1AA5-92CC-4DE5-86BC-EACCD867C447}"/>
              </a:ext>
            </a:extLst>
          </p:cNvPr>
          <p:cNvSpPr>
            <a:spLocks noGrp="1" noChangeArrowheads="1"/>
          </p:cNvSpPr>
          <p:nvPr>
            <p:ph type="body" idx="1"/>
          </p:nvPr>
        </p:nvSpPr>
        <p:spPr/>
        <p:txBody>
          <a:bodyPr/>
          <a:lstStyle/>
          <a:p>
            <a:r>
              <a:rPr kumimoji="1" lang="zh-CN" altLang="en-US"/>
              <a:t>逻辑函数的最简与或式</a:t>
            </a:r>
          </a:p>
          <a:p>
            <a:pPr lvl="1"/>
            <a:r>
              <a:rPr kumimoji="1" lang="zh-CN" altLang="en-US"/>
              <a:t>乘积项（与项）最少</a:t>
            </a:r>
          </a:p>
          <a:p>
            <a:pPr lvl="1"/>
            <a:r>
              <a:rPr kumimoji="1" lang="zh-CN" altLang="en-US"/>
              <a:t>每个乘积项</a:t>
            </a:r>
            <a:r>
              <a:rPr lang="zh-CN" altLang="en-US"/>
              <a:t>的因子也最少</a:t>
            </a:r>
            <a:endParaRPr kumimoji="1" lang="zh-CN" altLang="en-US"/>
          </a:p>
          <a:p>
            <a:r>
              <a:rPr kumimoji="1" lang="zh-CN" altLang="en-US"/>
              <a:t>逻辑函数化简的主要方法</a:t>
            </a:r>
          </a:p>
          <a:p>
            <a:pPr lvl="1"/>
            <a:r>
              <a:rPr kumimoji="1" lang="zh-CN" altLang="en-US"/>
              <a:t>代数法（公式法）</a:t>
            </a:r>
          </a:p>
          <a:p>
            <a:pPr lvl="1"/>
            <a:r>
              <a:rPr kumimoji="1" lang="zh-CN" altLang="en-US"/>
              <a:t>卡诺图法（图解法）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73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73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F6B28900-3E4C-4EA5-8FB9-4CD5C0783BB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36D3F0F-EB48-4849-B9D0-9C1591E89F86}"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3ECA08E5-97F9-4EB1-B812-EFAA67A3BD4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6628" name="Rectangle 6">
            <a:extLst>
              <a:ext uri="{FF2B5EF4-FFF2-40B4-BE49-F238E27FC236}">
                <a16:creationId xmlns:a16="http://schemas.microsoft.com/office/drawing/2014/main" id="{2FEC482A-E790-4402-B0DE-AAC64EE967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688A95-4F1A-43CA-8869-296DB54688D3}" type="slidenum">
              <a:rPr lang="en-US" altLang="zh-CN" sz="1800" b="0">
                <a:solidFill>
                  <a:srgbClr val="B2B2B2"/>
                </a:solidFill>
              </a:rPr>
              <a:pPr>
                <a:spcAft>
                  <a:spcPct val="0"/>
                </a:spcAft>
                <a:buFontTx/>
                <a:buNone/>
              </a:pPr>
              <a:t>12</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48C3C865-B285-4DC5-9640-5B3468044ED6}"/>
              </a:ext>
            </a:extLst>
          </p:cNvPr>
          <p:cNvSpPr>
            <a:spLocks noGrp="1" noChangeArrowheads="1"/>
          </p:cNvSpPr>
          <p:nvPr>
            <p:ph type="title"/>
          </p:nvPr>
        </p:nvSpPr>
        <p:spPr/>
        <p:txBody>
          <a:bodyPr/>
          <a:lstStyle/>
          <a:p>
            <a:r>
              <a:rPr kumimoji="1" lang="zh-CN" altLang="en-US"/>
              <a:t>代数法化简</a:t>
            </a:r>
          </a:p>
        </p:txBody>
      </p:sp>
      <p:sp>
        <p:nvSpPr>
          <p:cNvPr id="999427" name="Rectangle 3">
            <a:extLst>
              <a:ext uri="{FF2B5EF4-FFF2-40B4-BE49-F238E27FC236}">
                <a16:creationId xmlns:a16="http://schemas.microsoft.com/office/drawing/2014/main" id="{07382A6F-78EF-4B15-9304-58041500CDDB}"/>
              </a:ext>
            </a:extLst>
          </p:cNvPr>
          <p:cNvSpPr>
            <a:spLocks noGrp="1" noChangeArrowheads="1"/>
          </p:cNvSpPr>
          <p:nvPr>
            <p:ph type="body" idx="1"/>
          </p:nvPr>
        </p:nvSpPr>
        <p:spPr>
          <a:xfrm>
            <a:off x="457200" y="1449388"/>
            <a:ext cx="3646488" cy="4418012"/>
          </a:xfrm>
        </p:spPr>
        <p:txBody>
          <a:bodyPr/>
          <a:lstStyle/>
          <a:p>
            <a:r>
              <a:rPr lang="zh-CN" altLang="en-US">
                <a:latin typeface="Times New Roman" panose="02020603050405020304" pitchFamily="18" charset="0"/>
              </a:rPr>
              <a:t>反复应用逻辑代数基本定律，消去多余的因子和乘积项</a:t>
            </a:r>
            <a:endParaRPr lang="en-US" altLang="zh-CN">
              <a:latin typeface="Times New Roman" panose="02020603050405020304" pitchFamily="18" charset="0"/>
            </a:endParaRPr>
          </a:p>
          <a:p>
            <a:r>
              <a:rPr lang="zh-CN" altLang="en-US"/>
              <a:t>常用</a:t>
            </a:r>
            <a:r>
              <a:rPr lang="zh-CN" altLang="en-US">
                <a:latin typeface="Times New Roman" panose="02020603050405020304" pitchFamily="18" charset="0"/>
              </a:rPr>
              <a:t>公式</a:t>
            </a:r>
          </a:p>
          <a:p>
            <a:pPr lvl="1">
              <a:spcBef>
                <a:spcPct val="30000"/>
              </a:spcBef>
              <a:buFontTx/>
              <a:buNone/>
            </a:pPr>
            <a:r>
              <a:rPr lang="en-US" altLang="zh-CN">
                <a:latin typeface="Times New Roman" panose="02020603050405020304" pitchFamily="18" charset="0"/>
              </a:rPr>
              <a:t>①</a:t>
            </a:r>
          </a:p>
          <a:p>
            <a:pPr lvl="1">
              <a:spcBef>
                <a:spcPct val="30000"/>
              </a:spcBef>
              <a:buFontTx/>
              <a:buNone/>
            </a:pPr>
            <a:r>
              <a:rPr lang="en-US" altLang="zh-CN"/>
              <a:t>②</a:t>
            </a:r>
            <a:endParaRPr lang="en-US" altLang="zh-CN">
              <a:latin typeface="Times New Roman" panose="02020603050405020304" pitchFamily="18" charset="0"/>
            </a:endParaRPr>
          </a:p>
          <a:p>
            <a:pPr lvl="1">
              <a:spcBef>
                <a:spcPct val="30000"/>
              </a:spcBef>
              <a:buFontTx/>
              <a:buNone/>
            </a:pPr>
            <a:r>
              <a:rPr lang="en-US" altLang="zh-CN"/>
              <a:t>③</a:t>
            </a:r>
            <a:endParaRPr lang="en-US" altLang="zh-CN">
              <a:latin typeface="Times New Roman" panose="02020603050405020304" pitchFamily="18" charset="0"/>
            </a:endParaRPr>
          </a:p>
          <a:p>
            <a:pPr lvl="1">
              <a:spcBef>
                <a:spcPct val="30000"/>
              </a:spcBef>
              <a:buFontTx/>
              <a:buNone/>
            </a:pPr>
            <a:r>
              <a:rPr lang="en-US" altLang="zh-CN"/>
              <a:t>④</a:t>
            </a:r>
          </a:p>
        </p:txBody>
      </p:sp>
      <p:grpSp>
        <p:nvGrpSpPr>
          <p:cNvPr id="2" name="Group 50">
            <a:extLst>
              <a:ext uri="{FF2B5EF4-FFF2-40B4-BE49-F238E27FC236}">
                <a16:creationId xmlns:a16="http://schemas.microsoft.com/office/drawing/2014/main" id="{1EEEF7DA-1427-4047-AC3A-8F9548ED8860}"/>
              </a:ext>
            </a:extLst>
          </p:cNvPr>
          <p:cNvGrpSpPr>
            <a:grpSpLocks/>
          </p:cNvGrpSpPr>
          <p:nvPr/>
        </p:nvGrpSpPr>
        <p:grpSpPr bwMode="auto">
          <a:xfrm>
            <a:off x="6024563" y="1952625"/>
            <a:ext cx="2051050" cy="1406525"/>
            <a:chOff x="3763" y="1230"/>
            <a:chExt cx="1292" cy="886"/>
          </a:xfrm>
        </p:grpSpPr>
        <p:sp>
          <p:nvSpPr>
            <p:cNvPr id="26662" name="Text Box 15">
              <a:extLst>
                <a:ext uri="{FF2B5EF4-FFF2-40B4-BE49-F238E27FC236}">
                  <a16:creationId xmlns:a16="http://schemas.microsoft.com/office/drawing/2014/main" id="{391A62AF-231B-4968-89E7-09AB36591F2E}"/>
                </a:ext>
              </a:extLst>
            </p:cNvPr>
            <p:cNvSpPr txBox="1">
              <a:spLocks noChangeArrowheads="1"/>
            </p:cNvSpPr>
            <p:nvPr/>
          </p:nvSpPr>
          <p:spPr bwMode="auto">
            <a:xfrm>
              <a:off x="3763" y="1230"/>
              <a:ext cx="129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(A+A)(A+B)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1• (A+B)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A+B</a:t>
              </a:r>
            </a:p>
          </p:txBody>
        </p:sp>
        <p:sp>
          <p:nvSpPr>
            <p:cNvPr id="26663" name="Line 16">
              <a:extLst>
                <a:ext uri="{FF2B5EF4-FFF2-40B4-BE49-F238E27FC236}">
                  <a16:creationId xmlns:a16="http://schemas.microsoft.com/office/drawing/2014/main" id="{7991E89C-1DC0-4537-8BDC-86C50B6051DE}"/>
                </a:ext>
              </a:extLst>
            </p:cNvPr>
            <p:cNvSpPr>
              <a:spLocks noChangeShapeType="1"/>
            </p:cNvSpPr>
            <p:nvPr/>
          </p:nvSpPr>
          <p:spPr bwMode="auto">
            <a:xfrm flipV="1">
              <a:off x="4286" y="130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58">
            <a:extLst>
              <a:ext uri="{FF2B5EF4-FFF2-40B4-BE49-F238E27FC236}">
                <a16:creationId xmlns:a16="http://schemas.microsoft.com/office/drawing/2014/main" id="{695F38EE-FF4E-46D3-B7CF-FA9BF484B12B}"/>
              </a:ext>
            </a:extLst>
          </p:cNvPr>
          <p:cNvGrpSpPr>
            <a:grpSpLocks/>
          </p:cNvGrpSpPr>
          <p:nvPr/>
        </p:nvGrpSpPr>
        <p:grpSpPr bwMode="auto">
          <a:xfrm>
            <a:off x="1411288" y="3448050"/>
            <a:ext cx="3186112" cy="2119313"/>
            <a:chOff x="889" y="2172"/>
            <a:chExt cx="2007" cy="1335"/>
          </a:xfrm>
        </p:grpSpPr>
        <p:grpSp>
          <p:nvGrpSpPr>
            <p:cNvPr id="26651" name="Group 41">
              <a:extLst>
                <a:ext uri="{FF2B5EF4-FFF2-40B4-BE49-F238E27FC236}">
                  <a16:creationId xmlns:a16="http://schemas.microsoft.com/office/drawing/2014/main" id="{99D953F2-FBFC-43EB-B0F4-BB173C985C5E}"/>
                </a:ext>
              </a:extLst>
            </p:cNvPr>
            <p:cNvGrpSpPr>
              <a:grpSpLocks/>
            </p:cNvGrpSpPr>
            <p:nvPr/>
          </p:nvGrpSpPr>
          <p:grpSpPr bwMode="auto">
            <a:xfrm>
              <a:off x="890" y="2172"/>
              <a:ext cx="1315" cy="288"/>
              <a:chOff x="532" y="1781"/>
              <a:chExt cx="1315" cy="288"/>
            </a:xfrm>
          </p:grpSpPr>
          <p:sp>
            <p:nvSpPr>
              <p:cNvPr id="26660" name="Text Box 11">
                <a:extLst>
                  <a:ext uri="{FF2B5EF4-FFF2-40B4-BE49-F238E27FC236}">
                    <a16:creationId xmlns:a16="http://schemas.microsoft.com/office/drawing/2014/main" id="{F0AB7ABE-61F8-4C9B-9408-EDFE1A3BB01A}"/>
                  </a:ext>
                </a:extLst>
              </p:cNvPr>
              <p:cNvSpPr txBox="1">
                <a:spLocks noChangeArrowheads="1"/>
              </p:cNvSpPr>
              <p:nvPr/>
            </p:nvSpPr>
            <p:spPr bwMode="auto">
              <a:xfrm>
                <a:off x="532" y="1781"/>
                <a:ext cx="1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AB+AB = A</a:t>
                </a:r>
              </a:p>
            </p:txBody>
          </p:sp>
          <p:sp>
            <p:nvSpPr>
              <p:cNvPr id="26661" name="Line 12">
                <a:extLst>
                  <a:ext uri="{FF2B5EF4-FFF2-40B4-BE49-F238E27FC236}">
                    <a16:creationId xmlns:a16="http://schemas.microsoft.com/office/drawing/2014/main" id="{01A49A91-3C49-4068-8B34-5A46E9E60082}"/>
                  </a:ext>
                </a:extLst>
              </p:cNvPr>
              <p:cNvSpPr>
                <a:spLocks noChangeShapeType="1"/>
              </p:cNvSpPr>
              <p:nvPr/>
            </p:nvSpPr>
            <p:spPr bwMode="auto">
              <a:xfrm>
                <a:off x="1090" y="182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52" name="Text Box 13">
              <a:extLst>
                <a:ext uri="{FF2B5EF4-FFF2-40B4-BE49-F238E27FC236}">
                  <a16:creationId xmlns:a16="http://schemas.microsoft.com/office/drawing/2014/main" id="{FF56AF25-3A9F-428E-9B0D-B48E1B8E02B3}"/>
                </a:ext>
              </a:extLst>
            </p:cNvPr>
            <p:cNvSpPr txBox="1">
              <a:spLocks noChangeArrowheads="1"/>
            </p:cNvSpPr>
            <p:nvPr/>
          </p:nvSpPr>
          <p:spPr bwMode="auto">
            <a:xfrm>
              <a:off x="890" y="2508"/>
              <a:ext cx="9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a:t>
              </a:r>
            </a:p>
          </p:txBody>
        </p:sp>
        <p:grpSp>
          <p:nvGrpSpPr>
            <p:cNvPr id="26653" name="Group 44">
              <a:extLst>
                <a:ext uri="{FF2B5EF4-FFF2-40B4-BE49-F238E27FC236}">
                  <a16:creationId xmlns:a16="http://schemas.microsoft.com/office/drawing/2014/main" id="{B938A667-612C-4556-9E3A-2CC6C08C6152}"/>
                </a:ext>
              </a:extLst>
            </p:cNvPr>
            <p:cNvGrpSpPr>
              <a:grpSpLocks/>
            </p:cNvGrpSpPr>
            <p:nvPr/>
          </p:nvGrpSpPr>
          <p:grpSpPr bwMode="auto">
            <a:xfrm>
              <a:off x="889" y="3219"/>
              <a:ext cx="2007" cy="288"/>
              <a:chOff x="531" y="3164"/>
              <a:chExt cx="2007" cy="288"/>
            </a:xfrm>
          </p:grpSpPr>
          <p:sp>
            <p:nvSpPr>
              <p:cNvPr id="26657" name="Text Box 18">
                <a:extLst>
                  <a:ext uri="{FF2B5EF4-FFF2-40B4-BE49-F238E27FC236}">
                    <a16:creationId xmlns:a16="http://schemas.microsoft.com/office/drawing/2014/main" id="{4B9A2456-1FE6-4364-BDD1-50CD2FDAD577}"/>
                  </a:ext>
                </a:extLst>
              </p:cNvPr>
              <p:cNvSpPr txBox="1">
                <a:spLocks noChangeArrowheads="1"/>
              </p:cNvSpPr>
              <p:nvPr/>
            </p:nvSpPr>
            <p:spPr bwMode="auto">
              <a:xfrm>
                <a:off x="531" y="3164"/>
                <a:ext cx="20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 = AB+AC</a:t>
                </a:r>
              </a:p>
            </p:txBody>
          </p:sp>
          <p:sp>
            <p:nvSpPr>
              <p:cNvPr id="26658" name="Line 19">
                <a:extLst>
                  <a:ext uri="{FF2B5EF4-FFF2-40B4-BE49-F238E27FC236}">
                    <a16:creationId xmlns:a16="http://schemas.microsoft.com/office/drawing/2014/main" id="{AFEFB520-AE09-4044-B7B2-5DA6FB27967C}"/>
                  </a:ext>
                </a:extLst>
              </p:cNvPr>
              <p:cNvSpPr>
                <a:spLocks noChangeShapeType="1"/>
              </p:cNvSpPr>
              <p:nvPr/>
            </p:nvSpPr>
            <p:spPr bwMode="auto">
              <a:xfrm>
                <a:off x="96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20">
                <a:extLst>
                  <a:ext uri="{FF2B5EF4-FFF2-40B4-BE49-F238E27FC236}">
                    <a16:creationId xmlns:a16="http://schemas.microsoft.com/office/drawing/2014/main" id="{C8B4F313-3F4A-41BC-8944-2EBFEFAFE935}"/>
                  </a:ext>
                </a:extLst>
              </p:cNvPr>
              <p:cNvSpPr>
                <a:spLocks noChangeShapeType="1"/>
              </p:cNvSpPr>
              <p:nvPr/>
            </p:nvSpPr>
            <p:spPr bwMode="auto">
              <a:xfrm>
                <a:off x="220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54" name="Group 42">
              <a:extLst>
                <a:ext uri="{FF2B5EF4-FFF2-40B4-BE49-F238E27FC236}">
                  <a16:creationId xmlns:a16="http://schemas.microsoft.com/office/drawing/2014/main" id="{958FB26B-5A20-4114-AA92-DFEB6CC67090}"/>
                </a:ext>
              </a:extLst>
            </p:cNvPr>
            <p:cNvGrpSpPr>
              <a:grpSpLocks/>
            </p:cNvGrpSpPr>
            <p:nvPr/>
          </p:nvGrpSpPr>
          <p:grpSpPr bwMode="auto">
            <a:xfrm>
              <a:off x="893" y="2849"/>
              <a:ext cx="1212" cy="288"/>
              <a:chOff x="535" y="2698"/>
              <a:chExt cx="1212" cy="288"/>
            </a:xfrm>
          </p:grpSpPr>
          <p:sp>
            <p:nvSpPr>
              <p:cNvPr id="26655" name="Text Box 22">
                <a:extLst>
                  <a:ext uri="{FF2B5EF4-FFF2-40B4-BE49-F238E27FC236}">
                    <a16:creationId xmlns:a16="http://schemas.microsoft.com/office/drawing/2014/main" id="{CBF73137-1C99-4607-9408-429F5BBE7DD9}"/>
                  </a:ext>
                </a:extLst>
              </p:cNvPr>
              <p:cNvSpPr txBox="1">
                <a:spLocks noChangeArrowheads="1"/>
              </p:cNvSpPr>
              <p:nvPr/>
            </p:nvSpPr>
            <p:spPr bwMode="auto">
              <a:xfrm>
                <a:off x="535" y="2698"/>
                <a:ext cx="1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A+B</a:t>
                </a:r>
              </a:p>
            </p:txBody>
          </p:sp>
          <p:sp>
            <p:nvSpPr>
              <p:cNvPr id="26656" name="Line 23">
                <a:extLst>
                  <a:ext uri="{FF2B5EF4-FFF2-40B4-BE49-F238E27FC236}">
                    <a16:creationId xmlns:a16="http://schemas.microsoft.com/office/drawing/2014/main" id="{7ECAF83F-781E-4582-9AEB-5E237DC8BC5C}"/>
                  </a:ext>
                </a:extLst>
              </p:cNvPr>
              <p:cNvSpPr>
                <a:spLocks noChangeShapeType="1"/>
              </p:cNvSpPr>
              <p:nvPr/>
            </p:nvSpPr>
            <p:spPr bwMode="auto">
              <a:xfrm>
                <a:off x="836" y="2743"/>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99449" name="Rectangle 25">
            <a:extLst>
              <a:ext uri="{FF2B5EF4-FFF2-40B4-BE49-F238E27FC236}">
                <a16:creationId xmlns:a16="http://schemas.microsoft.com/office/drawing/2014/main" id="{A05010C9-329B-4778-8A35-C71BCE7ED79A}"/>
              </a:ext>
            </a:extLst>
          </p:cNvPr>
          <p:cNvSpPr>
            <a:spLocks noChangeArrowheads="1"/>
          </p:cNvSpPr>
          <p:nvPr/>
        </p:nvSpPr>
        <p:spPr bwMode="auto">
          <a:xfrm>
            <a:off x="4687888" y="35909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en-US" sz="2400"/>
              <a:t>④</a:t>
            </a:r>
            <a:r>
              <a:rPr lang="zh-CN" altLang="en-US" sz="2400"/>
              <a:t>式：</a:t>
            </a:r>
          </a:p>
        </p:txBody>
      </p:sp>
      <p:grpSp>
        <p:nvGrpSpPr>
          <p:cNvPr id="7" name="Group 45">
            <a:extLst>
              <a:ext uri="{FF2B5EF4-FFF2-40B4-BE49-F238E27FC236}">
                <a16:creationId xmlns:a16="http://schemas.microsoft.com/office/drawing/2014/main" id="{90576981-3886-403E-82B1-7FAEE1CA08D5}"/>
              </a:ext>
            </a:extLst>
          </p:cNvPr>
          <p:cNvGrpSpPr>
            <a:grpSpLocks/>
          </p:cNvGrpSpPr>
          <p:nvPr/>
        </p:nvGrpSpPr>
        <p:grpSpPr bwMode="auto">
          <a:xfrm>
            <a:off x="6205538" y="3600450"/>
            <a:ext cx="2160587" cy="457200"/>
            <a:chOff x="3797" y="2524"/>
            <a:chExt cx="1361" cy="288"/>
          </a:xfrm>
        </p:grpSpPr>
        <p:sp>
          <p:nvSpPr>
            <p:cNvPr id="26649" name="Text Box 27">
              <a:extLst>
                <a:ext uri="{FF2B5EF4-FFF2-40B4-BE49-F238E27FC236}">
                  <a16:creationId xmlns:a16="http://schemas.microsoft.com/office/drawing/2014/main" id="{8CF18824-1999-4B4C-9FDE-AE8944E607DA}"/>
                </a:ext>
              </a:extLst>
            </p:cNvPr>
            <p:cNvSpPr txBox="1">
              <a:spLocks noChangeArrowheads="1"/>
            </p:cNvSpPr>
            <p:nvPr/>
          </p:nvSpPr>
          <p:spPr bwMode="auto">
            <a:xfrm>
              <a:off x="3797" y="2524"/>
              <a:ext cx="1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a:t>
              </a:r>
            </a:p>
          </p:txBody>
        </p:sp>
        <p:sp>
          <p:nvSpPr>
            <p:cNvPr id="26650" name="Line 28">
              <a:extLst>
                <a:ext uri="{FF2B5EF4-FFF2-40B4-BE49-F238E27FC236}">
                  <a16:creationId xmlns:a16="http://schemas.microsoft.com/office/drawing/2014/main" id="{CA9F791E-2387-4EE8-A5D1-22AC6E570FA2}"/>
                </a:ext>
              </a:extLst>
            </p:cNvPr>
            <p:cNvSpPr>
              <a:spLocks noChangeShapeType="1"/>
            </p:cNvSpPr>
            <p:nvPr/>
          </p:nvSpPr>
          <p:spPr bwMode="auto">
            <a:xfrm>
              <a:off x="4233" y="2577"/>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9462" name="Text Box 38">
            <a:extLst>
              <a:ext uri="{FF2B5EF4-FFF2-40B4-BE49-F238E27FC236}">
                <a16:creationId xmlns:a16="http://schemas.microsoft.com/office/drawing/2014/main" id="{3EB5ADC5-847D-4468-83F8-7B8D24A1DD57}"/>
              </a:ext>
            </a:extLst>
          </p:cNvPr>
          <p:cNvSpPr txBox="1">
            <a:spLocks noChangeArrowheads="1"/>
          </p:cNvSpPr>
          <p:nvPr/>
        </p:nvSpPr>
        <p:spPr bwMode="auto">
          <a:xfrm>
            <a:off x="6219825" y="1503363"/>
            <a:ext cx="107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a:t>
            </a:r>
          </a:p>
        </p:txBody>
      </p:sp>
      <p:sp>
        <p:nvSpPr>
          <p:cNvPr id="999463" name="Rectangle 39">
            <a:extLst>
              <a:ext uri="{FF2B5EF4-FFF2-40B4-BE49-F238E27FC236}">
                <a16:creationId xmlns:a16="http://schemas.microsoft.com/office/drawing/2014/main" id="{0D6F97F3-6A25-4F56-BA19-D2A79ED30066}"/>
              </a:ext>
            </a:extLst>
          </p:cNvPr>
          <p:cNvSpPr>
            <a:spLocks noChangeArrowheads="1"/>
          </p:cNvSpPr>
          <p:nvPr/>
        </p:nvSpPr>
        <p:spPr bwMode="auto">
          <a:xfrm>
            <a:off x="4689475" y="14938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en-US" sz="2400"/>
              <a:t>③</a:t>
            </a:r>
            <a:r>
              <a:rPr lang="zh-CN" altLang="en-US" sz="2400"/>
              <a:t>式：</a:t>
            </a:r>
          </a:p>
        </p:txBody>
      </p:sp>
      <p:sp>
        <p:nvSpPr>
          <p:cNvPr id="999464" name="Line 40">
            <a:extLst>
              <a:ext uri="{FF2B5EF4-FFF2-40B4-BE49-F238E27FC236}">
                <a16:creationId xmlns:a16="http://schemas.microsoft.com/office/drawing/2014/main" id="{209E778F-44C2-4FB3-BE8E-61256D70005D}"/>
              </a:ext>
            </a:extLst>
          </p:cNvPr>
          <p:cNvSpPr>
            <a:spLocks noChangeShapeType="1"/>
          </p:cNvSpPr>
          <p:nvPr/>
        </p:nvSpPr>
        <p:spPr bwMode="auto">
          <a:xfrm>
            <a:off x="6704013" y="1574800"/>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8" name="Group 57">
            <a:extLst>
              <a:ext uri="{FF2B5EF4-FFF2-40B4-BE49-F238E27FC236}">
                <a16:creationId xmlns:a16="http://schemas.microsoft.com/office/drawing/2014/main" id="{401AEAF8-D6E1-4E2E-9106-2ED5A5A82D09}"/>
              </a:ext>
            </a:extLst>
          </p:cNvPr>
          <p:cNvGrpSpPr>
            <a:grpSpLocks/>
          </p:cNvGrpSpPr>
          <p:nvPr/>
        </p:nvGrpSpPr>
        <p:grpSpPr bwMode="auto">
          <a:xfrm>
            <a:off x="5376863" y="4079875"/>
            <a:ext cx="3106737" cy="1552575"/>
            <a:chOff x="3355" y="2570"/>
            <a:chExt cx="1957" cy="978"/>
          </a:xfrm>
        </p:grpSpPr>
        <p:sp>
          <p:nvSpPr>
            <p:cNvPr id="26639" name="Text Box 30">
              <a:extLst>
                <a:ext uri="{FF2B5EF4-FFF2-40B4-BE49-F238E27FC236}">
                  <a16:creationId xmlns:a16="http://schemas.microsoft.com/office/drawing/2014/main" id="{AF6FB490-BE51-4CBA-A71B-D278CAC6BCEF}"/>
                </a:ext>
              </a:extLst>
            </p:cNvPr>
            <p:cNvSpPr txBox="1">
              <a:spLocks noChangeArrowheads="1"/>
            </p:cNvSpPr>
            <p:nvPr/>
          </p:nvSpPr>
          <p:spPr bwMode="auto">
            <a:xfrm>
              <a:off x="3355" y="2570"/>
              <a:ext cx="1957"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kumimoji="1" lang="en-US" altLang="zh-CN" sz="2400">
                  <a:latin typeface="Times New Roman" panose="02020603050405020304" pitchFamily="18" charset="0"/>
                  <a:ea typeface="楷体_GB2312" pitchFamily="49" charset="-122"/>
                </a:rPr>
                <a:t> =AB+AC+(A+A)BC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=AB+AC+ABC+ABC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t>
              </a:r>
            </a:p>
          </p:txBody>
        </p:sp>
        <p:sp>
          <p:nvSpPr>
            <p:cNvPr id="26640" name="Line 31">
              <a:extLst>
                <a:ext uri="{FF2B5EF4-FFF2-40B4-BE49-F238E27FC236}">
                  <a16:creationId xmlns:a16="http://schemas.microsoft.com/office/drawing/2014/main" id="{7052AE58-31E9-427B-AD96-E6B9B16DE834}"/>
                </a:ext>
              </a:extLst>
            </p:cNvPr>
            <p:cNvSpPr>
              <a:spLocks noChangeShapeType="1"/>
            </p:cNvSpPr>
            <p:nvPr/>
          </p:nvSpPr>
          <p:spPr bwMode="auto">
            <a:xfrm>
              <a:off x="3941" y="265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33">
              <a:extLst>
                <a:ext uri="{FF2B5EF4-FFF2-40B4-BE49-F238E27FC236}">
                  <a16:creationId xmlns:a16="http://schemas.microsoft.com/office/drawing/2014/main" id="{2DA196F2-0C89-41F5-9B8D-334D16E0F73D}"/>
                </a:ext>
              </a:extLst>
            </p:cNvPr>
            <p:cNvSpPr>
              <a:spLocks noChangeShapeType="1"/>
            </p:cNvSpPr>
            <p:nvPr/>
          </p:nvSpPr>
          <p:spPr bwMode="auto">
            <a:xfrm>
              <a:off x="4637" y="2659"/>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34">
              <a:extLst>
                <a:ext uri="{FF2B5EF4-FFF2-40B4-BE49-F238E27FC236}">
                  <a16:creationId xmlns:a16="http://schemas.microsoft.com/office/drawing/2014/main" id="{D87350FE-EFCC-42BB-8186-8A502EDFCC2D}"/>
                </a:ext>
              </a:extLst>
            </p:cNvPr>
            <p:cNvSpPr>
              <a:spLocks noChangeShapeType="1"/>
            </p:cNvSpPr>
            <p:nvPr/>
          </p:nvSpPr>
          <p:spPr bwMode="auto">
            <a:xfrm>
              <a:off x="3933" y="298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35">
              <a:extLst>
                <a:ext uri="{FF2B5EF4-FFF2-40B4-BE49-F238E27FC236}">
                  <a16:creationId xmlns:a16="http://schemas.microsoft.com/office/drawing/2014/main" id="{7AC88C1F-D056-4D0A-BAE3-06146E73ADC7}"/>
                </a:ext>
              </a:extLst>
            </p:cNvPr>
            <p:cNvSpPr>
              <a:spLocks noChangeShapeType="1"/>
            </p:cNvSpPr>
            <p:nvPr/>
          </p:nvSpPr>
          <p:spPr bwMode="auto">
            <a:xfrm>
              <a:off x="4833" y="2981"/>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36">
              <a:extLst>
                <a:ext uri="{FF2B5EF4-FFF2-40B4-BE49-F238E27FC236}">
                  <a16:creationId xmlns:a16="http://schemas.microsoft.com/office/drawing/2014/main" id="{9B97C767-050C-49B7-8821-DDF53F734C65}"/>
                </a:ext>
              </a:extLst>
            </p:cNvPr>
            <p:cNvSpPr>
              <a:spLocks noChangeShapeType="1"/>
            </p:cNvSpPr>
            <p:nvPr/>
          </p:nvSpPr>
          <p:spPr bwMode="auto">
            <a:xfrm>
              <a:off x="3930" y="330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52">
              <a:extLst>
                <a:ext uri="{FF2B5EF4-FFF2-40B4-BE49-F238E27FC236}">
                  <a16:creationId xmlns:a16="http://schemas.microsoft.com/office/drawing/2014/main" id="{AEAF9C3F-9350-4C8F-9D91-B1AAD089549B}"/>
                </a:ext>
              </a:extLst>
            </p:cNvPr>
            <p:cNvSpPr>
              <a:spLocks noChangeShapeType="1"/>
            </p:cNvSpPr>
            <p:nvPr/>
          </p:nvSpPr>
          <p:spPr bwMode="auto">
            <a:xfrm>
              <a:off x="3582" y="3187"/>
              <a:ext cx="253"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53">
              <a:extLst>
                <a:ext uri="{FF2B5EF4-FFF2-40B4-BE49-F238E27FC236}">
                  <a16:creationId xmlns:a16="http://schemas.microsoft.com/office/drawing/2014/main" id="{7C9B91A7-AAC7-432F-B612-15B6EAC9580C}"/>
                </a:ext>
              </a:extLst>
            </p:cNvPr>
            <p:cNvSpPr>
              <a:spLocks noChangeShapeType="1"/>
            </p:cNvSpPr>
            <p:nvPr/>
          </p:nvSpPr>
          <p:spPr bwMode="auto">
            <a:xfrm>
              <a:off x="4348" y="3187"/>
              <a:ext cx="3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54">
              <a:extLst>
                <a:ext uri="{FF2B5EF4-FFF2-40B4-BE49-F238E27FC236}">
                  <a16:creationId xmlns:a16="http://schemas.microsoft.com/office/drawing/2014/main" id="{8D129E20-686C-44E4-BC04-73E185459A47}"/>
                </a:ext>
              </a:extLst>
            </p:cNvPr>
            <p:cNvSpPr>
              <a:spLocks noChangeShapeType="1"/>
            </p:cNvSpPr>
            <p:nvPr/>
          </p:nvSpPr>
          <p:spPr bwMode="auto">
            <a:xfrm>
              <a:off x="3961" y="3187"/>
              <a:ext cx="253"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55">
              <a:extLst>
                <a:ext uri="{FF2B5EF4-FFF2-40B4-BE49-F238E27FC236}">
                  <a16:creationId xmlns:a16="http://schemas.microsoft.com/office/drawing/2014/main" id="{66A68018-8FC7-44C8-A273-F8635C6C9077}"/>
                </a:ext>
              </a:extLst>
            </p:cNvPr>
            <p:cNvSpPr>
              <a:spLocks noChangeShapeType="1"/>
            </p:cNvSpPr>
            <p:nvPr/>
          </p:nvSpPr>
          <p:spPr bwMode="auto">
            <a:xfrm>
              <a:off x="4863" y="3187"/>
              <a:ext cx="38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994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94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94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94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94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94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94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49" grpId="0"/>
      <p:bldP spid="999462" grpId="0"/>
      <p:bldP spid="9994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F3B0132-0656-4017-A0B2-0F7560DDCE9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42C4D29-CD36-4D93-8A96-179A7F178ECC}"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938C2784-E6D0-4EDC-91F3-9C8C1E1E339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8676" name="Rectangle 6">
            <a:extLst>
              <a:ext uri="{FF2B5EF4-FFF2-40B4-BE49-F238E27FC236}">
                <a16:creationId xmlns:a16="http://schemas.microsoft.com/office/drawing/2014/main" id="{9FA2E682-9C86-40F1-8482-7D2AAFCBE2B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FE20CCD-F6B8-40E7-A089-8C8A65B22AF3}" type="slidenum">
              <a:rPr lang="en-US" altLang="zh-CN" sz="1800" b="0">
                <a:solidFill>
                  <a:srgbClr val="B2B2B2"/>
                </a:solidFill>
              </a:rPr>
              <a:pPr>
                <a:spcAft>
                  <a:spcPct val="0"/>
                </a:spcAft>
                <a:buFontTx/>
                <a:buNone/>
              </a:pPr>
              <a:t>13</a:t>
            </a:fld>
            <a:endParaRPr lang="en-US" altLang="zh-CN" sz="1800" b="0">
              <a:solidFill>
                <a:srgbClr val="B2B2B2"/>
              </a:solidFill>
            </a:endParaRPr>
          </a:p>
        </p:txBody>
      </p:sp>
      <p:graphicFrame>
        <p:nvGraphicFramePr>
          <p:cNvPr id="1001540" name="Object 68">
            <a:extLst>
              <a:ext uri="{FF2B5EF4-FFF2-40B4-BE49-F238E27FC236}">
                <a16:creationId xmlns:a16="http://schemas.microsoft.com/office/drawing/2014/main" id="{1475C466-6693-43F2-80F4-C56D4120034C}"/>
              </a:ext>
            </a:extLst>
          </p:cNvPr>
          <p:cNvGraphicFramePr>
            <a:graphicFrameLocks noChangeAspect="1"/>
          </p:cNvGraphicFramePr>
          <p:nvPr/>
        </p:nvGraphicFramePr>
        <p:xfrm>
          <a:off x="1008063" y="4581525"/>
          <a:ext cx="2671762" cy="576263"/>
        </p:xfrm>
        <a:graphic>
          <a:graphicData uri="http://schemas.openxmlformats.org/presentationml/2006/ole">
            <mc:AlternateContent xmlns:mc="http://schemas.openxmlformats.org/markup-compatibility/2006">
              <mc:Choice xmlns:v="urn:schemas-microsoft-com:vml" Requires="v">
                <p:oleObj spid="_x0000_s28737" name="公式" r:id="rId3" imgW="1117600" imgH="241300" progId="Equation.3">
                  <p:embed/>
                </p:oleObj>
              </mc:Choice>
              <mc:Fallback>
                <p:oleObj name="公式" r:id="rId3" imgW="1117600" imgH="241300" progId="Equation.3">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581525"/>
                        <a:ext cx="26717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4" name="Object 2">
            <a:extLst>
              <a:ext uri="{FF2B5EF4-FFF2-40B4-BE49-F238E27FC236}">
                <a16:creationId xmlns:a16="http://schemas.microsoft.com/office/drawing/2014/main" id="{95642C43-D425-42C8-B4EB-7DB48E449BC7}"/>
              </a:ext>
            </a:extLst>
          </p:cNvPr>
          <p:cNvGraphicFramePr>
            <a:graphicFrameLocks noChangeAspect="1"/>
          </p:cNvGraphicFramePr>
          <p:nvPr/>
        </p:nvGraphicFramePr>
        <p:xfrm>
          <a:off x="1036638" y="2095500"/>
          <a:ext cx="2771775" cy="514350"/>
        </p:xfrm>
        <a:graphic>
          <a:graphicData uri="http://schemas.openxmlformats.org/presentationml/2006/ole">
            <mc:AlternateContent xmlns:mc="http://schemas.openxmlformats.org/markup-compatibility/2006">
              <mc:Choice xmlns:v="urn:schemas-microsoft-com:vml" Requires="v">
                <p:oleObj spid="_x0000_s28738" name="公式" r:id="rId5" imgW="1123843" imgH="190703" progId="Equation.3">
                  <p:embed/>
                </p:oleObj>
              </mc:Choice>
              <mc:Fallback>
                <p:oleObj name="公式" r:id="rId5" imgW="1123843" imgH="19070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8" y="2095500"/>
                        <a:ext cx="27717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3">
            <a:extLst>
              <a:ext uri="{FF2B5EF4-FFF2-40B4-BE49-F238E27FC236}">
                <a16:creationId xmlns:a16="http://schemas.microsoft.com/office/drawing/2014/main" id="{76B7938B-6105-4AB6-BCD0-61E6312542C6}"/>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kumimoji="1" lang="zh-CN" altLang="en-US"/>
              <a:t>代数法化简</a:t>
            </a:r>
          </a:p>
        </p:txBody>
      </p:sp>
      <p:graphicFrame>
        <p:nvGraphicFramePr>
          <p:cNvPr id="28680" name="Object 4">
            <a:extLst>
              <a:ext uri="{FF2B5EF4-FFF2-40B4-BE49-F238E27FC236}">
                <a16:creationId xmlns:a16="http://schemas.microsoft.com/office/drawing/2014/main" id="{447F41B0-B9F5-4769-A70C-DCF582469C6C}"/>
              </a:ext>
            </a:extLst>
          </p:cNvPr>
          <p:cNvGraphicFramePr>
            <a:graphicFrameLocks noChangeAspect="1"/>
          </p:cNvGraphicFramePr>
          <p:nvPr/>
        </p:nvGraphicFramePr>
        <p:xfrm>
          <a:off x="687388" y="1397000"/>
          <a:ext cx="5846762" cy="517525"/>
        </p:xfrm>
        <a:graphic>
          <a:graphicData uri="http://schemas.openxmlformats.org/presentationml/2006/ole">
            <mc:AlternateContent xmlns:mc="http://schemas.openxmlformats.org/markup-compatibility/2006">
              <mc:Choice xmlns:v="urn:schemas-microsoft-com:vml" Requires="v">
                <p:oleObj spid="_x0000_s28739" name="公式" r:id="rId7" imgW="2400300" imgH="215900" progId="Equation.3">
                  <p:embed/>
                </p:oleObj>
              </mc:Choice>
              <mc:Fallback>
                <p:oleObj name="公式" r:id="rId7" imgW="2400300" imgH="215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1397000"/>
                        <a:ext cx="58467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7" name="Object 5">
            <a:extLst>
              <a:ext uri="{FF2B5EF4-FFF2-40B4-BE49-F238E27FC236}">
                <a16:creationId xmlns:a16="http://schemas.microsoft.com/office/drawing/2014/main" id="{12C638C2-C25B-413B-985F-EB9E662E42E7}"/>
              </a:ext>
            </a:extLst>
          </p:cNvPr>
          <p:cNvGraphicFramePr>
            <a:graphicFrameLocks noChangeAspect="1"/>
          </p:cNvGraphicFramePr>
          <p:nvPr/>
        </p:nvGraphicFramePr>
        <p:xfrm>
          <a:off x="1028700" y="2751138"/>
          <a:ext cx="1735138" cy="504825"/>
        </p:xfrm>
        <a:graphic>
          <a:graphicData uri="http://schemas.openxmlformats.org/presentationml/2006/ole">
            <mc:AlternateContent xmlns:mc="http://schemas.openxmlformats.org/markup-compatibility/2006">
              <mc:Choice xmlns:v="urn:schemas-microsoft-com:vml" Requires="v">
                <p:oleObj spid="_x0000_s28740" name="公式" r:id="rId9" imgW="710891" imgH="215806" progId="Equation.3">
                  <p:embed/>
                </p:oleObj>
              </mc:Choice>
              <mc:Fallback>
                <p:oleObj name="公式" r:id="rId9" imgW="710891" imgH="21580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2751138"/>
                        <a:ext cx="17351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478" name="Object 6">
            <a:extLst>
              <a:ext uri="{FF2B5EF4-FFF2-40B4-BE49-F238E27FC236}">
                <a16:creationId xmlns:a16="http://schemas.microsoft.com/office/drawing/2014/main" id="{1C6557A3-D950-4553-8BE8-4E23F981B158}"/>
              </a:ext>
            </a:extLst>
          </p:cNvPr>
          <p:cNvGraphicFramePr>
            <a:graphicFrameLocks noChangeAspect="1"/>
          </p:cNvGraphicFramePr>
          <p:nvPr/>
        </p:nvGraphicFramePr>
        <p:xfrm>
          <a:off x="1025525" y="3402013"/>
          <a:ext cx="1543050" cy="430212"/>
        </p:xfrm>
        <a:graphic>
          <a:graphicData uri="http://schemas.openxmlformats.org/presentationml/2006/ole">
            <mc:AlternateContent xmlns:mc="http://schemas.openxmlformats.org/markup-compatibility/2006">
              <mc:Choice xmlns:v="urn:schemas-microsoft-com:vml" Requires="v">
                <p:oleObj spid="_x0000_s28741" name="公式" r:id="rId11" imgW="609336" imgH="177723" progId="Equation.3">
                  <p:embed/>
                </p:oleObj>
              </mc:Choice>
              <mc:Fallback>
                <p:oleObj name="公式" r:id="rId11" imgW="609336" imgH="17772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525" y="3402013"/>
                        <a:ext cx="1543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01" name="Object 29">
            <a:extLst>
              <a:ext uri="{FF2B5EF4-FFF2-40B4-BE49-F238E27FC236}">
                <a16:creationId xmlns:a16="http://schemas.microsoft.com/office/drawing/2014/main" id="{3FEB937A-5DF4-476E-AB08-5CFF94CDBC40}"/>
              </a:ext>
            </a:extLst>
          </p:cNvPr>
          <p:cNvGraphicFramePr>
            <a:graphicFrameLocks noChangeAspect="1"/>
          </p:cNvGraphicFramePr>
          <p:nvPr/>
        </p:nvGraphicFramePr>
        <p:xfrm>
          <a:off x="669925" y="3986213"/>
          <a:ext cx="2854325" cy="515937"/>
        </p:xfrm>
        <a:graphic>
          <a:graphicData uri="http://schemas.openxmlformats.org/presentationml/2006/ole">
            <mc:AlternateContent xmlns:mc="http://schemas.openxmlformats.org/markup-compatibility/2006">
              <mc:Choice xmlns:v="urn:schemas-microsoft-com:vml" Requires="v">
                <p:oleObj spid="_x0000_s28742" name="公式" r:id="rId13" imgW="1193800" imgH="215900" progId="Equation.3">
                  <p:embed/>
                </p:oleObj>
              </mc:Choice>
              <mc:Fallback>
                <p:oleObj name="公式" r:id="rId13" imgW="1193800" imgH="2159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9925" y="3986213"/>
                        <a:ext cx="285432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479" name="Line 7">
            <a:extLst>
              <a:ext uri="{FF2B5EF4-FFF2-40B4-BE49-F238E27FC236}">
                <a16:creationId xmlns:a16="http://schemas.microsoft.com/office/drawing/2014/main" id="{F7A8BB2E-843B-4401-A8A2-428255936FC8}"/>
              </a:ext>
            </a:extLst>
          </p:cNvPr>
          <p:cNvSpPr>
            <a:spLocks noChangeShapeType="1"/>
          </p:cNvSpPr>
          <p:nvPr/>
        </p:nvSpPr>
        <p:spPr bwMode="auto">
          <a:xfrm>
            <a:off x="2339975" y="5084763"/>
            <a:ext cx="82708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1506" name="Text Box 34">
            <a:extLst>
              <a:ext uri="{FF2B5EF4-FFF2-40B4-BE49-F238E27FC236}">
                <a16:creationId xmlns:a16="http://schemas.microsoft.com/office/drawing/2014/main" id="{9F1A2743-E53E-4FF6-83AE-2664AFC459D3}"/>
              </a:ext>
            </a:extLst>
          </p:cNvPr>
          <p:cNvSpPr txBox="1">
            <a:spLocks noChangeArrowheads="1"/>
          </p:cNvSpPr>
          <p:nvPr/>
        </p:nvSpPr>
        <p:spPr bwMode="auto">
          <a:xfrm>
            <a:off x="6832600" y="14335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1001507" name="Text Box 35">
            <a:extLst>
              <a:ext uri="{FF2B5EF4-FFF2-40B4-BE49-F238E27FC236}">
                <a16:creationId xmlns:a16="http://schemas.microsoft.com/office/drawing/2014/main" id="{5D9D04D5-0BAB-4129-9CE0-1593272F9274}"/>
              </a:ext>
            </a:extLst>
          </p:cNvPr>
          <p:cNvSpPr txBox="1">
            <a:spLocks noChangeArrowheads="1"/>
          </p:cNvSpPr>
          <p:nvPr/>
        </p:nvSpPr>
        <p:spPr bwMode="auto">
          <a:xfrm>
            <a:off x="4122738" y="213836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1001508" name="Text Box 36">
            <a:extLst>
              <a:ext uri="{FF2B5EF4-FFF2-40B4-BE49-F238E27FC236}">
                <a16:creationId xmlns:a16="http://schemas.microsoft.com/office/drawing/2014/main" id="{1E81399E-1610-45F3-88B9-9948ECB1C51F}"/>
              </a:ext>
            </a:extLst>
          </p:cNvPr>
          <p:cNvSpPr txBox="1">
            <a:spLocks noChangeArrowheads="1"/>
          </p:cNvSpPr>
          <p:nvPr/>
        </p:nvSpPr>
        <p:spPr bwMode="auto">
          <a:xfrm>
            <a:off x="3221038" y="27654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aphicFrame>
        <p:nvGraphicFramePr>
          <p:cNvPr id="1001511" name="Object 39">
            <a:extLst>
              <a:ext uri="{FF2B5EF4-FFF2-40B4-BE49-F238E27FC236}">
                <a16:creationId xmlns:a16="http://schemas.microsoft.com/office/drawing/2014/main" id="{52DCF2E3-361C-4C30-BA79-A6EA7FEB2F14}"/>
              </a:ext>
            </a:extLst>
          </p:cNvPr>
          <p:cNvGraphicFramePr>
            <a:graphicFrameLocks noChangeAspect="1"/>
          </p:cNvGraphicFramePr>
          <p:nvPr/>
        </p:nvGraphicFramePr>
        <p:xfrm>
          <a:off x="4518025" y="3997325"/>
          <a:ext cx="3040063" cy="487363"/>
        </p:xfrm>
        <a:graphic>
          <a:graphicData uri="http://schemas.openxmlformats.org/presentationml/2006/ole">
            <mc:AlternateContent xmlns:mc="http://schemas.openxmlformats.org/markup-compatibility/2006">
              <mc:Choice xmlns:v="urn:schemas-microsoft-com:vml" Requires="v">
                <p:oleObj spid="_x0000_s28743" name="公式" r:id="rId15" imgW="1345616" imgH="215806" progId="Equation.3">
                  <p:embed/>
                </p:oleObj>
              </mc:Choice>
              <mc:Fallback>
                <p:oleObj name="公式" r:id="rId15" imgW="1345616" imgH="215806"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8025" y="3997325"/>
                        <a:ext cx="304006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10" name="Object 38">
            <a:extLst>
              <a:ext uri="{FF2B5EF4-FFF2-40B4-BE49-F238E27FC236}">
                <a16:creationId xmlns:a16="http://schemas.microsoft.com/office/drawing/2014/main" id="{4E7530E5-C401-4461-80F6-DD7336C8EC65}"/>
              </a:ext>
            </a:extLst>
          </p:cNvPr>
          <p:cNvGraphicFramePr>
            <a:graphicFrameLocks noChangeAspect="1"/>
          </p:cNvGraphicFramePr>
          <p:nvPr/>
        </p:nvGraphicFramePr>
        <p:xfrm>
          <a:off x="4870450" y="4556125"/>
          <a:ext cx="2552700" cy="515938"/>
        </p:xfrm>
        <a:graphic>
          <a:graphicData uri="http://schemas.openxmlformats.org/presentationml/2006/ole">
            <mc:AlternateContent xmlns:mc="http://schemas.openxmlformats.org/markup-compatibility/2006">
              <mc:Choice xmlns:v="urn:schemas-microsoft-com:vml" Requires="v">
                <p:oleObj spid="_x0000_s28744" name="公式" r:id="rId17" imgW="1066337" imgH="215806" progId="Equation.3">
                  <p:embed/>
                </p:oleObj>
              </mc:Choice>
              <mc:Fallback>
                <p:oleObj name="公式" r:id="rId17" imgW="1066337" imgH="215806"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0450" y="4556125"/>
                        <a:ext cx="25527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1512" name="Object 40">
            <a:extLst>
              <a:ext uri="{FF2B5EF4-FFF2-40B4-BE49-F238E27FC236}">
                <a16:creationId xmlns:a16="http://schemas.microsoft.com/office/drawing/2014/main" id="{630FC928-952E-4BC1-B673-A32C740CDDB5}"/>
              </a:ext>
            </a:extLst>
          </p:cNvPr>
          <p:cNvGraphicFramePr>
            <a:graphicFrameLocks noChangeAspect="1"/>
          </p:cNvGraphicFramePr>
          <p:nvPr/>
        </p:nvGraphicFramePr>
        <p:xfrm>
          <a:off x="4860925" y="5167313"/>
          <a:ext cx="1668463" cy="504825"/>
        </p:xfrm>
        <a:graphic>
          <a:graphicData uri="http://schemas.openxmlformats.org/presentationml/2006/ole">
            <mc:AlternateContent xmlns:mc="http://schemas.openxmlformats.org/markup-compatibility/2006">
              <mc:Choice xmlns:v="urn:schemas-microsoft-com:vml" Requires="v">
                <p:oleObj spid="_x0000_s28745" name="公式" r:id="rId19" imgW="710891" imgH="215806" progId="Equation.3">
                  <p:embed/>
                </p:oleObj>
              </mc:Choice>
              <mc:Fallback>
                <p:oleObj name="公式" r:id="rId19" imgW="710891" imgH="215806"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60925" y="5167313"/>
                        <a:ext cx="16684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517" name="Text Box 45">
            <a:extLst>
              <a:ext uri="{FF2B5EF4-FFF2-40B4-BE49-F238E27FC236}">
                <a16:creationId xmlns:a16="http://schemas.microsoft.com/office/drawing/2014/main" id="{A22A751D-5B6F-4903-8D9C-F87CBC8359CE}"/>
              </a:ext>
            </a:extLst>
          </p:cNvPr>
          <p:cNvSpPr txBox="1">
            <a:spLocks noChangeArrowheads="1"/>
          </p:cNvSpPr>
          <p:nvPr/>
        </p:nvSpPr>
        <p:spPr bwMode="auto">
          <a:xfrm>
            <a:off x="7808913" y="45704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④</a:t>
            </a:r>
          </a:p>
        </p:txBody>
      </p:sp>
      <p:sp>
        <p:nvSpPr>
          <p:cNvPr id="1001518" name="Line 46">
            <a:extLst>
              <a:ext uri="{FF2B5EF4-FFF2-40B4-BE49-F238E27FC236}">
                <a16:creationId xmlns:a16="http://schemas.microsoft.com/office/drawing/2014/main" id="{9CF22405-EBD7-4903-A01F-599DD7C9156A}"/>
              </a:ext>
            </a:extLst>
          </p:cNvPr>
          <p:cNvSpPr>
            <a:spLocks noChangeShapeType="1"/>
          </p:cNvSpPr>
          <p:nvPr/>
        </p:nvSpPr>
        <p:spPr bwMode="auto">
          <a:xfrm>
            <a:off x="5210175" y="5049838"/>
            <a:ext cx="26193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1519" name="Line 47">
            <a:extLst>
              <a:ext uri="{FF2B5EF4-FFF2-40B4-BE49-F238E27FC236}">
                <a16:creationId xmlns:a16="http://schemas.microsoft.com/office/drawing/2014/main" id="{DF53E6CA-6194-42B1-8900-706F1EE29148}"/>
              </a:ext>
            </a:extLst>
          </p:cNvPr>
          <p:cNvSpPr>
            <a:spLocks noChangeShapeType="1"/>
          </p:cNvSpPr>
          <p:nvPr/>
        </p:nvSpPr>
        <p:spPr bwMode="auto">
          <a:xfrm>
            <a:off x="6865938" y="5049838"/>
            <a:ext cx="26193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77">
            <a:extLst>
              <a:ext uri="{FF2B5EF4-FFF2-40B4-BE49-F238E27FC236}">
                <a16:creationId xmlns:a16="http://schemas.microsoft.com/office/drawing/2014/main" id="{71C4C351-052A-4904-9857-FF245C8D545A}"/>
              </a:ext>
            </a:extLst>
          </p:cNvPr>
          <p:cNvGrpSpPr>
            <a:grpSpLocks/>
          </p:cNvGrpSpPr>
          <p:nvPr/>
        </p:nvGrpSpPr>
        <p:grpSpPr bwMode="auto">
          <a:xfrm>
            <a:off x="1619250" y="2565400"/>
            <a:ext cx="2160588" cy="22225"/>
            <a:chOff x="1020" y="1616"/>
            <a:chExt cx="1361" cy="14"/>
          </a:xfrm>
        </p:grpSpPr>
        <p:sp>
          <p:nvSpPr>
            <p:cNvPr id="28713" name="Line 11">
              <a:extLst>
                <a:ext uri="{FF2B5EF4-FFF2-40B4-BE49-F238E27FC236}">
                  <a16:creationId xmlns:a16="http://schemas.microsoft.com/office/drawing/2014/main" id="{2250C071-37B6-423A-BA98-046461AEFC7C}"/>
                </a:ext>
              </a:extLst>
            </p:cNvPr>
            <p:cNvSpPr>
              <a:spLocks noChangeShapeType="1"/>
            </p:cNvSpPr>
            <p:nvPr/>
          </p:nvSpPr>
          <p:spPr bwMode="auto">
            <a:xfrm>
              <a:off x="1020" y="1630"/>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63">
              <a:extLst>
                <a:ext uri="{FF2B5EF4-FFF2-40B4-BE49-F238E27FC236}">
                  <a16:creationId xmlns:a16="http://schemas.microsoft.com/office/drawing/2014/main" id="{22D7D03E-9048-460B-85E2-2C6B422C513C}"/>
                </a:ext>
              </a:extLst>
            </p:cNvPr>
            <p:cNvSpPr>
              <a:spLocks noChangeShapeType="1"/>
            </p:cNvSpPr>
            <p:nvPr/>
          </p:nvSpPr>
          <p:spPr bwMode="auto">
            <a:xfrm>
              <a:off x="2222" y="1616"/>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8">
            <a:extLst>
              <a:ext uri="{FF2B5EF4-FFF2-40B4-BE49-F238E27FC236}">
                <a16:creationId xmlns:a16="http://schemas.microsoft.com/office/drawing/2014/main" id="{08AEDA66-A7B5-4530-842C-97123FF979E0}"/>
              </a:ext>
            </a:extLst>
          </p:cNvPr>
          <p:cNvGrpSpPr>
            <a:grpSpLocks/>
          </p:cNvGrpSpPr>
          <p:nvPr/>
        </p:nvGrpSpPr>
        <p:grpSpPr bwMode="auto">
          <a:xfrm>
            <a:off x="1368425" y="3249613"/>
            <a:ext cx="1116013" cy="0"/>
            <a:chOff x="862" y="2047"/>
            <a:chExt cx="703" cy="0"/>
          </a:xfrm>
        </p:grpSpPr>
        <p:sp>
          <p:nvSpPr>
            <p:cNvPr id="28711" name="Line 64">
              <a:extLst>
                <a:ext uri="{FF2B5EF4-FFF2-40B4-BE49-F238E27FC236}">
                  <a16:creationId xmlns:a16="http://schemas.microsoft.com/office/drawing/2014/main" id="{DCC22671-FC3A-4975-9627-2D178B140AD8}"/>
                </a:ext>
              </a:extLst>
            </p:cNvPr>
            <p:cNvSpPr>
              <a:spLocks noChangeShapeType="1"/>
            </p:cNvSpPr>
            <p:nvPr/>
          </p:nvSpPr>
          <p:spPr bwMode="auto">
            <a:xfrm>
              <a:off x="862"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65">
              <a:extLst>
                <a:ext uri="{FF2B5EF4-FFF2-40B4-BE49-F238E27FC236}">
                  <a16:creationId xmlns:a16="http://schemas.microsoft.com/office/drawing/2014/main" id="{9D313A32-F6A0-4362-940B-CEEBF5929801}"/>
                </a:ext>
              </a:extLst>
            </p:cNvPr>
            <p:cNvSpPr>
              <a:spLocks noChangeShapeType="1"/>
            </p:cNvSpPr>
            <p:nvPr/>
          </p:nvSpPr>
          <p:spPr bwMode="auto">
            <a:xfrm>
              <a:off x="1406"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79">
            <a:extLst>
              <a:ext uri="{FF2B5EF4-FFF2-40B4-BE49-F238E27FC236}">
                <a16:creationId xmlns:a16="http://schemas.microsoft.com/office/drawing/2014/main" id="{541DE3B3-5C91-49ED-81F3-F05F27ACA200}"/>
              </a:ext>
            </a:extLst>
          </p:cNvPr>
          <p:cNvGrpSpPr>
            <a:grpSpLocks/>
          </p:cNvGrpSpPr>
          <p:nvPr/>
        </p:nvGrpSpPr>
        <p:grpSpPr bwMode="auto">
          <a:xfrm>
            <a:off x="2447925" y="4473575"/>
            <a:ext cx="1008063" cy="0"/>
            <a:chOff x="1542" y="2818"/>
            <a:chExt cx="635" cy="0"/>
          </a:xfrm>
        </p:grpSpPr>
        <p:sp>
          <p:nvSpPr>
            <p:cNvPr id="28709" name="Line 66">
              <a:extLst>
                <a:ext uri="{FF2B5EF4-FFF2-40B4-BE49-F238E27FC236}">
                  <a16:creationId xmlns:a16="http://schemas.microsoft.com/office/drawing/2014/main" id="{DFD50265-CA28-4896-BC68-7A6463C7B57D}"/>
                </a:ext>
              </a:extLst>
            </p:cNvPr>
            <p:cNvSpPr>
              <a:spLocks noChangeShapeType="1"/>
            </p:cNvSpPr>
            <p:nvPr/>
          </p:nvSpPr>
          <p:spPr bwMode="auto">
            <a:xfrm>
              <a:off x="1542"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67">
              <a:extLst>
                <a:ext uri="{FF2B5EF4-FFF2-40B4-BE49-F238E27FC236}">
                  <a16:creationId xmlns:a16="http://schemas.microsoft.com/office/drawing/2014/main" id="{994D6461-2E39-479C-B520-5607CB615FE6}"/>
                </a:ext>
              </a:extLst>
            </p:cNvPr>
            <p:cNvSpPr>
              <a:spLocks noChangeShapeType="1"/>
            </p:cNvSpPr>
            <p:nvPr/>
          </p:nvSpPr>
          <p:spPr bwMode="auto">
            <a:xfrm>
              <a:off x="2018"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01541" name="Object 69">
            <a:extLst>
              <a:ext uri="{FF2B5EF4-FFF2-40B4-BE49-F238E27FC236}">
                <a16:creationId xmlns:a16="http://schemas.microsoft.com/office/drawing/2014/main" id="{57199F16-0561-45F2-8F67-A01EDD129C99}"/>
              </a:ext>
            </a:extLst>
          </p:cNvPr>
          <p:cNvGraphicFramePr>
            <a:graphicFrameLocks noChangeAspect="1"/>
          </p:cNvGraphicFramePr>
          <p:nvPr/>
        </p:nvGraphicFramePr>
        <p:xfrm>
          <a:off x="1008063" y="5192713"/>
          <a:ext cx="2033587" cy="515937"/>
        </p:xfrm>
        <a:graphic>
          <a:graphicData uri="http://schemas.openxmlformats.org/presentationml/2006/ole">
            <mc:AlternateContent xmlns:mc="http://schemas.openxmlformats.org/markup-compatibility/2006">
              <mc:Choice xmlns:v="urn:schemas-microsoft-com:vml" Requires="v">
                <p:oleObj spid="_x0000_s28746" name="公式" r:id="rId21" imgW="850531" imgH="215806" progId="Equation.3">
                  <p:embed/>
                </p:oleObj>
              </mc:Choice>
              <mc:Fallback>
                <p:oleObj name="公式" r:id="rId21" imgW="850531" imgH="215806"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063" y="5192713"/>
                        <a:ext cx="203358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0">
            <a:extLst>
              <a:ext uri="{FF2B5EF4-FFF2-40B4-BE49-F238E27FC236}">
                <a16:creationId xmlns:a16="http://schemas.microsoft.com/office/drawing/2014/main" id="{B6D22C55-32EB-477B-A329-E80888377E49}"/>
              </a:ext>
            </a:extLst>
          </p:cNvPr>
          <p:cNvGrpSpPr>
            <a:grpSpLocks/>
          </p:cNvGrpSpPr>
          <p:nvPr/>
        </p:nvGrpSpPr>
        <p:grpSpPr bwMode="auto">
          <a:xfrm>
            <a:off x="1331913" y="5702300"/>
            <a:ext cx="1330325" cy="0"/>
            <a:chOff x="839" y="3592"/>
            <a:chExt cx="838" cy="0"/>
          </a:xfrm>
        </p:grpSpPr>
        <p:sp>
          <p:nvSpPr>
            <p:cNvPr id="28707" name="Line 70">
              <a:extLst>
                <a:ext uri="{FF2B5EF4-FFF2-40B4-BE49-F238E27FC236}">
                  <a16:creationId xmlns:a16="http://schemas.microsoft.com/office/drawing/2014/main" id="{4E42D1A7-E591-49FA-98E9-4F0A441C4EEC}"/>
                </a:ext>
              </a:extLst>
            </p:cNvPr>
            <p:cNvSpPr>
              <a:spLocks noChangeShapeType="1"/>
            </p:cNvSpPr>
            <p:nvPr/>
          </p:nvSpPr>
          <p:spPr bwMode="auto">
            <a:xfrm>
              <a:off x="839"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71">
              <a:extLst>
                <a:ext uri="{FF2B5EF4-FFF2-40B4-BE49-F238E27FC236}">
                  <a16:creationId xmlns:a16="http://schemas.microsoft.com/office/drawing/2014/main" id="{B0764064-7FDF-43A6-892F-16DEE2498BF7}"/>
                </a:ext>
              </a:extLst>
            </p:cNvPr>
            <p:cNvSpPr>
              <a:spLocks noChangeShapeType="1"/>
            </p:cNvSpPr>
            <p:nvPr/>
          </p:nvSpPr>
          <p:spPr bwMode="auto">
            <a:xfrm>
              <a:off x="1360"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01544" name="Object 72">
            <a:extLst>
              <a:ext uri="{FF2B5EF4-FFF2-40B4-BE49-F238E27FC236}">
                <a16:creationId xmlns:a16="http://schemas.microsoft.com/office/drawing/2014/main" id="{CA4300F2-8B3A-4CBA-A6C0-BB569C2EC134}"/>
              </a:ext>
            </a:extLst>
          </p:cNvPr>
          <p:cNvGraphicFramePr>
            <a:graphicFrameLocks noChangeAspect="1"/>
          </p:cNvGraphicFramePr>
          <p:nvPr/>
        </p:nvGraphicFramePr>
        <p:xfrm>
          <a:off x="1008063" y="5876925"/>
          <a:ext cx="1455737" cy="423863"/>
        </p:xfrm>
        <a:graphic>
          <a:graphicData uri="http://schemas.openxmlformats.org/presentationml/2006/ole">
            <mc:AlternateContent xmlns:mc="http://schemas.openxmlformats.org/markup-compatibility/2006">
              <mc:Choice xmlns:v="urn:schemas-microsoft-com:vml" Requires="v">
                <p:oleObj spid="_x0000_s28747" name="公式" r:id="rId23" imgW="609336" imgH="177723" progId="Equation.3">
                  <p:embed/>
                </p:oleObj>
              </mc:Choice>
              <mc:Fallback>
                <p:oleObj name="公式" r:id="rId23" imgW="609336" imgH="177723" progId="Equation.3">
                  <p:embed/>
                  <p:pic>
                    <p:nvPicPr>
                      <p:cNvPr id="0"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063" y="5876925"/>
                        <a:ext cx="145573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546" name="Text Box 74">
            <a:extLst>
              <a:ext uri="{FF2B5EF4-FFF2-40B4-BE49-F238E27FC236}">
                <a16:creationId xmlns:a16="http://schemas.microsoft.com/office/drawing/2014/main" id="{51FCB7F6-1558-4703-8D11-4E2D35EA3003}"/>
              </a:ext>
            </a:extLst>
          </p:cNvPr>
          <p:cNvSpPr txBox="1">
            <a:spLocks noChangeArrowheads="1"/>
          </p:cNvSpPr>
          <p:nvPr/>
        </p:nvSpPr>
        <p:spPr bwMode="auto">
          <a:xfrm>
            <a:off x="3527425" y="52292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pSp>
        <p:nvGrpSpPr>
          <p:cNvPr id="6" name="Group 76">
            <a:extLst>
              <a:ext uri="{FF2B5EF4-FFF2-40B4-BE49-F238E27FC236}">
                <a16:creationId xmlns:a16="http://schemas.microsoft.com/office/drawing/2014/main" id="{11905DFC-D59A-4E0C-8919-8B559BC85B40}"/>
              </a:ext>
            </a:extLst>
          </p:cNvPr>
          <p:cNvGrpSpPr>
            <a:grpSpLocks/>
          </p:cNvGrpSpPr>
          <p:nvPr/>
        </p:nvGrpSpPr>
        <p:grpSpPr bwMode="auto">
          <a:xfrm>
            <a:off x="1368425" y="1881188"/>
            <a:ext cx="4824413" cy="0"/>
            <a:chOff x="862" y="1185"/>
            <a:chExt cx="3039" cy="0"/>
          </a:xfrm>
        </p:grpSpPr>
        <p:sp>
          <p:nvSpPr>
            <p:cNvPr id="28703" name="Line 8">
              <a:extLst>
                <a:ext uri="{FF2B5EF4-FFF2-40B4-BE49-F238E27FC236}">
                  <a16:creationId xmlns:a16="http://schemas.microsoft.com/office/drawing/2014/main" id="{7C296003-D1F0-4311-B3AE-AEAE73203F6A}"/>
                </a:ext>
              </a:extLst>
            </p:cNvPr>
            <p:cNvSpPr>
              <a:spLocks noChangeShapeType="1"/>
            </p:cNvSpPr>
            <p:nvPr/>
          </p:nvSpPr>
          <p:spPr bwMode="auto">
            <a:xfrm>
              <a:off x="2905"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61">
              <a:extLst>
                <a:ext uri="{FF2B5EF4-FFF2-40B4-BE49-F238E27FC236}">
                  <a16:creationId xmlns:a16="http://schemas.microsoft.com/office/drawing/2014/main" id="{1B9525F6-159D-4CE0-AFBD-3522A8117262}"/>
                </a:ext>
              </a:extLst>
            </p:cNvPr>
            <p:cNvSpPr>
              <a:spLocks noChangeShapeType="1"/>
            </p:cNvSpPr>
            <p:nvPr/>
          </p:nvSpPr>
          <p:spPr bwMode="auto">
            <a:xfrm>
              <a:off x="154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62">
              <a:extLst>
                <a:ext uri="{FF2B5EF4-FFF2-40B4-BE49-F238E27FC236}">
                  <a16:creationId xmlns:a16="http://schemas.microsoft.com/office/drawing/2014/main" id="{601A1767-263F-4DEF-BB24-9D015A479A6D}"/>
                </a:ext>
              </a:extLst>
            </p:cNvPr>
            <p:cNvSpPr>
              <a:spLocks noChangeShapeType="1"/>
            </p:cNvSpPr>
            <p:nvPr/>
          </p:nvSpPr>
          <p:spPr bwMode="auto">
            <a:xfrm>
              <a:off x="3586"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75">
              <a:extLst>
                <a:ext uri="{FF2B5EF4-FFF2-40B4-BE49-F238E27FC236}">
                  <a16:creationId xmlns:a16="http://schemas.microsoft.com/office/drawing/2014/main" id="{82717CA2-94B7-4397-B047-55CB013476FC}"/>
                </a:ext>
              </a:extLst>
            </p:cNvPr>
            <p:cNvSpPr>
              <a:spLocks noChangeShapeType="1"/>
            </p:cNvSpPr>
            <p:nvPr/>
          </p:nvSpPr>
          <p:spPr bwMode="auto">
            <a:xfrm>
              <a:off x="86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1554" name="Line 82">
            <a:extLst>
              <a:ext uri="{FF2B5EF4-FFF2-40B4-BE49-F238E27FC236}">
                <a16:creationId xmlns:a16="http://schemas.microsoft.com/office/drawing/2014/main" id="{AA88C8AB-B348-480F-B5A4-763F03986BDA}"/>
              </a:ext>
            </a:extLst>
          </p:cNvPr>
          <p:cNvSpPr>
            <a:spLocks noChangeShapeType="1"/>
          </p:cNvSpPr>
          <p:nvPr/>
        </p:nvSpPr>
        <p:spPr bwMode="auto">
          <a:xfrm>
            <a:off x="6048375" y="5049838"/>
            <a:ext cx="50323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15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014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15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14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15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0147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0150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15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14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154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154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154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151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151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15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015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15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0151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00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506" grpId="0"/>
      <p:bldP spid="1001507" grpId="0"/>
      <p:bldP spid="1001508" grpId="0"/>
      <p:bldP spid="1001517" grpId="0"/>
      <p:bldP spid="10015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4556CB76-1FA7-41BC-BCCB-A26C5ABBA3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0B3A729-EFCD-424C-85FC-0B52043FA5A5}" type="datetime1">
              <a:rPr lang="zh-CN" altLang="en-US" sz="1800" b="0" smtClean="0">
                <a:solidFill>
                  <a:srgbClr val="B2B2B2"/>
                </a:solidFill>
              </a:rPr>
              <a:pPr>
                <a:spcAft>
                  <a:spcPct val="0"/>
                </a:spcAft>
                <a:buFontTx/>
                <a:buNone/>
              </a:pPr>
              <a:t>2022/9/12</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B6928244-28C4-47C2-BE63-E165531368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29700" name="Rectangle 6">
            <a:extLst>
              <a:ext uri="{FF2B5EF4-FFF2-40B4-BE49-F238E27FC236}">
                <a16:creationId xmlns:a16="http://schemas.microsoft.com/office/drawing/2014/main" id="{C3A56491-145F-4FD0-80C0-C183426D39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3813EB6-AAE0-4D3E-BCC3-0444C8E38B3A}" type="slidenum">
              <a:rPr lang="en-US" altLang="zh-CN" sz="1800" b="0">
                <a:solidFill>
                  <a:srgbClr val="B2B2B2"/>
                </a:solidFill>
              </a:rPr>
              <a:pPr>
                <a:spcAft>
                  <a:spcPct val="0"/>
                </a:spcAft>
                <a:buFontTx/>
                <a:buNone/>
              </a:pPr>
              <a:t>14</a:t>
            </a:fld>
            <a:endParaRPr lang="en-US" altLang="zh-CN" sz="1800" b="0">
              <a:solidFill>
                <a:srgbClr val="B2B2B2"/>
              </a:solidFill>
            </a:endParaRPr>
          </a:p>
        </p:txBody>
      </p:sp>
      <p:graphicFrame>
        <p:nvGraphicFramePr>
          <p:cNvPr id="1055746" name="Object 2">
            <a:extLst>
              <a:ext uri="{FF2B5EF4-FFF2-40B4-BE49-F238E27FC236}">
                <a16:creationId xmlns:a16="http://schemas.microsoft.com/office/drawing/2014/main" id="{360E62EC-13D2-44E3-B23B-3339D835BADE}"/>
              </a:ext>
            </a:extLst>
          </p:cNvPr>
          <p:cNvGraphicFramePr>
            <a:graphicFrameLocks noChangeAspect="1"/>
          </p:cNvGraphicFramePr>
          <p:nvPr/>
        </p:nvGraphicFramePr>
        <p:xfrm>
          <a:off x="3602038" y="5307013"/>
          <a:ext cx="468312" cy="352425"/>
        </p:xfrm>
        <a:graphic>
          <a:graphicData uri="http://schemas.openxmlformats.org/presentationml/2006/ole">
            <mc:AlternateContent xmlns:mc="http://schemas.openxmlformats.org/markup-compatibility/2006">
              <mc:Choice xmlns:v="urn:schemas-microsoft-com:vml" Requires="v">
                <p:oleObj spid="_x0000_s29769" name="公式" r:id="rId4" imgW="291973" imgH="203112" progId="Equation.3">
                  <p:embed/>
                </p:oleObj>
              </mc:Choice>
              <mc:Fallback>
                <p:oleObj name="公式" r:id="rId4" imgW="291973"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20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7" name="Object 3">
            <a:extLst>
              <a:ext uri="{FF2B5EF4-FFF2-40B4-BE49-F238E27FC236}">
                <a16:creationId xmlns:a16="http://schemas.microsoft.com/office/drawing/2014/main" id="{4EEC272E-7B00-4A26-9CE6-1323755CA89D}"/>
              </a:ext>
            </a:extLst>
          </p:cNvPr>
          <p:cNvGraphicFramePr>
            <a:graphicFrameLocks noChangeAspect="1"/>
          </p:cNvGraphicFramePr>
          <p:nvPr/>
        </p:nvGraphicFramePr>
        <p:xfrm>
          <a:off x="4249738" y="5307013"/>
          <a:ext cx="468312" cy="352425"/>
        </p:xfrm>
        <a:graphic>
          <a:graphicData uri="http://schemas.openxmlformats.org/presentationml/2006/ole">
            <mc:AlternateContent xmlns:mc="http://schemas.openxmlformats.org/markup-compatibility/2006">
              <mc:Choice xmlns:v="urn:schemas-microsoft-com:vml" Requires="v">
                <p:oleObj spid="_x0000_s29770" name="公式" r:id="rId6" imgW="291973" imgH="203112" progId="Equation.3">
                  <p:embed/>
                </p:oleObj>
              </mc:Choice>
              <mc:Fallback>
                <p:oleObj name="公式" r:id="rId6" imgW="291973"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8" name="Object 4">
            <a:extLst>
              <a:ext uri="{FF2B5EF4-FFF2-40B4-BE49-F238E27FC236}">
                <a16:creationId xmlns:a16="http://schemas.microsoft.com/office/drawing/2014/main" id="{65B2B61D-60BA-428E-A672-04228EA59572}"/>
              </a:ext>
            </a:extLst>
          </p:cNvPr>
          <p:cNvGraphicFramePr>
            <a:graphicFrameLocks noChangeAspect="1"/>
          </p:cNvGraphicFramePr>
          <p:nvPr/>
        </p:nvGraphicFramePr>
        <p:xfrm>
          <a:off x="3602038" y="5811838"/>
          <a:ext cx="468312" cy="352425"/>
        </p:xfrm>
        <a:graphic>
          <a:graphicData uri="http://schemas.openxmlformats.org/presentationml/2006/ole">
            <mc:AlternateContent xmlns:mc="http://schemas.openxmlformats.org/markup-compatibility/2006">
              <mc:Choice xmlns:v="urn:schemas-microsoft-com:vml" Requires="v">
                <p:oleObj spid="_x0000_s29771" name="公式" r:id="rId8" imgW="291973" imgH="203112" progId="Equation.3">
                  <p:embed/>
                </p:oleObj>
              </mc:Choice>
              <mc:Fallback>
                <p:oleObj name="公式" r:id="rId8" imgW="291973" imgH="203112"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2038" y="5811838"/>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49" name="Object 5">
            <a:extLst>
              <a:ext uri="{FF2B5EF4-FFF2-40B4-BE49-F238E27FC236}">
                <a16:creationId xmlns:a16="http://schemas.microsoft.com/office/drawing/2014/main" id="{A7BEDBA3-2519-462B-9DA2-CFE11F7332ED}"/>
              </a:ext>
            </a:extLst>
          </p:cNvPr>
          <p:cNvGraphicFramePr>
            <a:graphicFrameLocks noChangeAspect="1"/>
          </p:cNvGraphicFramePr>
          <p:nvPr/>
        </p:nvGraphicFramePr>
        <p:xfrm>
          <a:off x="4249738" y="5876925"/>
          <a:ext cx="468312" cy="287338"/>
        </p:xfrm>
        <a:graphic>
          <a:graphicData uri="http://schemas.openxmlformats.org/presentationml/2006/ole">
            <mc:AlternateContent xmlns:mc="http://schemas.openxmlformats.org/markup-compatibility/2006">
              <mc:Choice xmlns:v="urn:schemas-microsoft-com:vml" Requires="v">
                <p:oleObj spid="_x0000_s29772" name="公式" r:id="rId10" imgW="291847" imgH="164957" progId="Equation.3">
                  <p:embed/>
                </p:oleObj>
              </mc:Choice>
              <mc:Fallback>
                <p:oleObj name="公式" r:id="rId10" imgW="291847" imgH="164957"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9738" y="5876925"/>
                        <a:ext cx="46831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0" name="Object 6">
            <a:extLst>
              <a:ext uri="{FF2B5EF4-FFF2-40B4-BE49-F238E27FC236}">
                <a16:creationId xmlns:a16="http://schemas.microsoft.com/office/drawing/2014/main" id="{BD2B30C2-3A0B-4CA5-8B82-052566BE794E}"/>
              </a:ext>
            </a:extLst>
          </p:cNvPr>
          <p:cNvGraphicFramePr>
            <a:graphicFrameLocks noChangeAspect="1"/>
          </p:cNvGraphicFramePr>
          <p:nvPr/>
        </p:nvGraphicFramePr>
        <p:xfrm>
          <a:off x="3717925" y="4795838"/>
          <a:ext cx="244475" cy="352425"/>
        </p:xfrm>
        <a:graphic>
          <a:graphicData uri="http://schemas.openxmlformats.org/presentationml/2006/ole">
            <mc:AlternateContent xmlns:mc="http://schemas.openxmlformats.org/markup-compatibility/2006">
              <mc:Choice xmlns:v="urn:schemas-microsoft-com:vml" Requires="v">
                <p:oleObj spid="_x0000_s29773" name="公式" r:id="rId12" imgW="152268" imgH="203024" progId="Equation.3">
                  <p:embed/>
                </p:oleObj>
              </mc:Choice>
              <mc:Fallback>
                <p:oleObj name="公式" r:id="rId12" imgW="152268" imgH="203024"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7925" y="4795838"/>
                        <a:ext cx="2444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1" name="Object 7">
            <a:extLst>
              <a:ext uri="{FF2B5EF4-FFF2-40B4-BE49-F238E27FC236}">
                <a16:creationId xmlns:a16="http://schemas.microsoft.com/office/drawing/2014/main" id="{A43B790A-B97A-421E-8385-41507B989CF0}"/>
              </a:ext>
            </a:extLst>
          </p:cNvPr>
          <p:cNvGraphicFramePr>
            <a:graphicFrameLocks noChangeAspect="1"/>
          </p:cNvGraphicFramePr>
          <p:nvPr/>
        </p:nvGraphicFramePr>
        <p:xfrm>
          <a:off x="4360863" y="4862513"/>
          <a:ext cx="244475" cy="285750"/>
        </p:xfrm>
        <a:graphic>
          <a:graphicData uri="http://schemas.openxmlformats.org/presentationml/2006/ole">
            <mc:AlternateContent xmlns:mc="http://schemas.openxmlformats.org/markup-compatibility/2006">
              <mc:Choice xmlns:v="urn:schemas-microsoft-com:vml" Requires="v">
                <p:oleObj spid="_x0000_s29774" name="公式" r:id="rId14" imgW="152268" imgH="164957" progId="Equation.3">
                  <p:embed/>
                </p:oleObj>
              </mc:Choice>
              <mc:Fallback>
                <p:oleObj name="公式" r:id="rId14" imgW="152268" imgH="164957"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0863" y="4862513"/>
                        <a:ext cx="24447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2" name="Object 8">
            <a:extLst>
              <a:ext uri="{FF2B5EF4-FFF2-40B4-BE49-F238E27FC236}">
                <a16:creationId xmlns:a16="http://schemas.microsoft.com/office/drawing/2014/main" id="{EE5F76A1-8356-4A08-BC7A-2BE18F5F3F93}"/>
              </a:ext>
            </a:extLst>
          </p:cNvPr>
          <p:cNvGraphicFramePr>
            <a:graphicFrameLocks noChangeAspect="1"/>
          </p:cNvGraphicFramePr>
          <p:nvPr/>
        </p:nvGraphicFramePr>
        <p:xfrm>
          <a:off x="3049588" y="5307013"/>
          <a:ext cx="265112" cy="352425"/>
        </p:xfrm>
        <a:graphic>
          <a:graphicData uri="http://schemas.openxmlformats.org/presentationml/2006/ole">
            <mc:AlternateContent xmlns:mc="http://schemas.openxmlformats.org/markup-compatibility/2006">
              <mc:Choice xmlns:v="urn:schemas-microsoft-com:vml" Requires="v">
                <p:oleObj spid="_x0000_s29775" name="公式" r:id="rId16" imgW="164957" imgH="203024" progId="Equation.3">
                  <p:embed/>
                </p:oleObj>
              </mc:Choice>
              <mc:Fallback>
                <p:oleObj name="公式" r:id="rId16" imgW="164957" imgH="203024"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9588" y="5307013"/>
                        <a:ext cx="2651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753" name="Object 9">
            <a:extLst>
              <a:ext uri="{FF2B5EF4-FFF2-40B4-BE49-F238E27FC236}">
                <a16:creationId xmlns:a16="http://schemas.microsoft.com/office/drawing/2014/main" id="{5C23A234-3F61-48AA-908A-19767DE17044}"/>
              </a:ext>
            </a:extLst>
          </p:cNvPr>
          <p:cNvGraphicFramePr>
            <a:graphicFrameLocks noChangeAspect="1"/>
          </p:cNvGraphicFramePr>
          <p:nvPr/>
        </p:nvGraphicFramePr>
        <p:xfrm>
          <a:off x="3049588" y="5878513"/>
          <a:ext cx="265112" cy="285750"/>
        </p:xfrm>
        <a:graphic>
          <a:graphicData uri="http://schemas.openxmlformats.org/presentationml/2006/ole">
            <mc:AlternateContent xmlns:mc="http://schemas.openxmlformats.org/markup-compatibility/2006">
              <mc:Choice xmlns:v="urn:schemas-microsoft-com:vml" Requires="v">
                <p:oleObj spid="_x0000_s29776" name="公式" r:id="rId18" imgW="164885" imgH="164885" progId="Equation.3">
                  <p:embed/>
                </p:oleObj>
              </mc:Choice>
              <mc:Fallback>
                <p:oleObj name="公式" r:id="rId18" imgW="164885" imgH="164885"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9588" y="58785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Rectangle 10">
            <a:extLst>
              <a:ext uri="{FF2B5EF4-FFF2-40B4-BE49-F238E27FC236}">
                <a16:creationId xmlns:a16="http://schemas.microsoft.com/office/drawing/2014/main" id="{E5EDF4D7-AD86-4A13-8978-2496A95B40BE}"/>
              </a:ext>
            </a:extLst>
          </p:cNvPr>
          <p:cNvSpPr>
            <a:spLocks noGrp="1" noChangeArrowheads="1"/>
          </p:cNvSpPr>
          <p:nvPr>
            <p:ph type="title"/>
          </p:nvPr>
        </p:nvSpPr>
        <p:spPr/>
        <p:txBody>
          <a:bodyPr/>
          <a:lstStyle/>
          <a:p>
            <a:r>
              <a:rPr kumimoji="1" lang="zh-CN" altLang="en-US" dirty="0">
                <a:solidFill>
                  <a:schemeClr val="tx1"/>
                </a:solidFill>
              </a:rPr>
              <a:t>卡诺图</a:t>
            </a:r>
          </a:p>
        </p:txBody>
      </p:sp>
      <p:sp>
        <p:nvSpPr>
          <p:cNvPr id="1055755" name="Rectangle 11">
            <a:extLst>
              <a:ext uri="{FF2B5EF4-FFF2-40B4-BE49-F238E27FC236}">
                <a16:creationId xmlns:a16="http://schemas.microsoft.com/office/drawing/2014/main" id="{E99542B4-2145-4C0D-B0F8-18F6EC53D145}"/>
              </a:ext>
            </a:extLst>
          </p:cNvPr>
          <p:cNvSpPr>
            <a:spLocks noGrp="1" noChangeArrowheads="1"/>
          </p:cNvSpPr>
          <p:nvPr>
            <p:ph type="body" idx="1"/>
          </p:nvPr>
        </p:nvSpPr>
        <p:spPr>
          <a:xfrm>
            <a:off x="457200" y="1449388"/>
            <a:ext cx="8229600" cy="3492500"/>
          </a:xfrm>
        </p:spPr>
        <p:txBody>
          <a:bodyPr/>
          <a:lstStyle/>
          <a:p>
            <a:r>
              <a:rPr lang="zh-CN" altLang="en-US" sz="2900"/>
              <a:t>一般用于</a:t>
            </a:r>
            <a:r>
              <a:rPr lang="en-US" altLang="zh-CN" sz="2900"/>
              <a:t>5</a:t>
            </a:r>
            <a:r>
              <a:rPr lang="zh-CN" altLang="en-US" sz="2900"/>
              <a:t>变量以内逻辑函数的图解法化简</a:t>
            </a:r>
          </a:p>
          <a:p>
            <a:r>
              <a:rPr lang="en-US" altLang="zh-CN"/>
              <a:t>n</a:t>
            </a:r>
            <a:r>
              <a:rPr lang="zh-CN" altLang="en-US"/>
              <a:t>变量卡诺图：将每个最小项用一个小方块表示，全部</a:t>
            </a:r>
            <a:r>
              <a:rPr lang="en-US" altLang="zh-CN"/>
              <a:t>2</a:t>
            </a:r>
            <a:r>
              <a:rPr lang="en-US" altLang="zh-CN" baseline="30000"/>
              <a:t>n</a:t>
            </a:r>
            <a:r>
              <a:rPr lang="zh-CN" altLang="en-US"/>
              <a:t>个最小项按逻辑相邻（只有一个变量不同）在几何位置上也相邻的方式排列起来，所构成的阵列图</a:t>
            </a:r>
          </a:p>
          <a:p>
            <a:pPr lvl="1"/>
            <a:r>
              <a:rPr lang="zh-CN" altLang="en-US" sz="2500"/>
              <a:t>每个最小项都有</a:t>
            </a:r>
            <a:r>
              <a:rPr lang="en-US" altLang="en-US" sz="2500"/>
              <a:t>n</a:t>
            </a:r>
            <a:r>
              <a:rPr lang="en-US" altLang="zh-CN" sz="2500"/>
              <a:t>个</a:t>
            </a:r>
            <a:r>
              <a:rPr lang="zh-CN" altLang="en-US" sz="2500"/>
              <a:t>与其逻辑相邻的</a:t>
            </a:r>
            <a:r>
              <a:rPr lang="en-US" altLang="en-US" sz="2500"/>
              <a:t>最小</a:t>
            </a:r>
            <a:r>
              <a:rPr lang="en-US" altLang="zh-CN" sz="2500"/>
              <a:t>项</a:t>
            </a:r>
          </a:p>
        </p:txBody>
      </p:sp>
      <p:graphicFrame>
        <p:nvGraphicFramePr>
          <p:cNvPr id="1055756" name="Group 12">
            <a:extLst>
              <a:ext uri="{FF2B5EF4-FFF2-40B4-BE49-F238E27FC236}">
                <a16:creationId xmlns:a16="http://schemas.microsoft.com/office/drawing/2014/main" id="{AEAF5FEF-CDC5-4DF2-A492-D8ADF75D3BE7}"/>
              </a:ext>
            </a:extLst>
          </p:cNvPr>
          <p:cNvGraphicFramePr>
            <a:graphicFrameLocks noGrp="1"/>
          </p:cNvGraphicFramePr>
          <p:nvPr/>
        </p:nvGraphicFramePr>
        <p:xfrm>
          <a:off x="2881313" y="4722813"/>
          <a:ext cx="1944687" cy="1549401"/>
        </p:xfrm>
        <a:graphic>
          <a:graphicData uri="http://schemas.openxmlformats.org/drawingml/2006/table">
            <a:tbl>
              <a:tblPr/>
              <a:tblGrid>
                <a:gridCol w="649287">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55780" name="Group 36">
            <a:extLst>
              <a:ext uri="{FF2B5EF4-FFF2-40B4-BE49-F238E27FC236}">
                <a16:creationId xmlns:a16="http://schemas.microsoft.com/office/drawing/2014/main" id="{DCF86430-80E3-4958-AC17-0BD41A746F75}"/>
              </a:ext>
            </a:extLst>
          </p:cNvPr>
          <p:cNvGraphicFramePr>
            <a:graphicFrameLocks noGrp="1"/>
          </p:cNvGraphicFramePr>
          <p:nvPr/>
        </p:nvGraphicFramePr>
        <p:xfrm>
          <a:off x="6264275" y="4722813"/>
          <a:ext cx="1944688" cy="1549401"/>
        </p:xfrm>
        <a:graphic>
          <a:graphicData uri="http://schemas.openxmlformats.org/drawingml/2006/table">
            <a:tbl>
              <a:tblPr/>
              <a:tblGrid>
                <a:gridCol w="6492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0</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2</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3</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804" name="Line 60">
            <a:extLst>
              <a:ext uri="{FF2B5EF4-FFF2-40B4-BE49-F238E27FC236}">
                <a16:creationId xmlns:a16="http://schemas.microsoft.com/office/drawing/2014/main" id="{8B34D7ED-3B97-4653-B4D7-65E4BD0B188E}"/>
              </a:ext>
            </a:extLst>
          </p:cNvPr>
          <p:cNvSpPr>
            <a:spLocks noChangeShapeType="1"/>
          </p:cNvSpPr>
          <p:nvPr/>
        </p:nvSpPr>
        <p:spPr bwMode="auto">
          <a:xfrm flipH="1" flipV="1">
            <a:off x="6300788" y="4759325"/>
            <a:ext cx="612775" cy="468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55805" name="Object 10">
            <a:extLst>
              <a:ext uri="{FF2B5EF4-FFF2-40B4-BE49-F238E27FC236}">
                <a16:creationId xmlns:a16="http://schemas.microsoft.com/office/drawing/2014/main" id="{2AE46C4E-8A09-4CC3-B8F1-2DA4C195AEEF}"/>
              </a:ext>
            </a:extLst>
          </p:cNvPr>
          <p:cNvGraphicFramePr>
            <a:graphicFrameLocks noChangeAspect="1"/>
          </p:cNvGraphicFramePr>
          <p:nvPr/>
        </p:nvGraphicFramePr>
        <p:xfrm>
          <a:off x="6288088" y="4938713"/>
          <a:ext cx="265112" cy="285750"/>
        </p:xfrm>
        <a:graphic>
          <a:graphicData uri="http://schemas.openxmlformats.org/presentationml/2006/ole">
            <mc:AlternateContent xmlns:mc="http://schemas.openxmlformats.org/markup-compatibility/2006">
              <mc:Choice xmlns:v="urn:schemas-microsoft-com:vml" Requires="v">
                <p:oleObj spid="_x0000_s29777" name="公式" r:id="rId20" imgW="164885" imgH="164885" progId="Equation.3">
                  <p:embed/>
                </p:oleObj>
              </mc:Choice>
              <mc:Fallback>
                <p:oleObj name="公式" r:id="rId20" imgW="164885" imgH="164885"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8088" y="49387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806" name="Object 11">
            <a:extLst>
              <a:ext uri="{FF2B5EF4-FFF2-40B4-BE49-F238E27FC236}">
                <a16:creationId xmlns:a16="http://schemas.microsoft.com/office/drawing/2014/main" id="{C8F4F573-A8CC-46DF-BF13-82CAA2A72D74}"/>
              </a:ext>
            </a:extLst>
          </p:cNvPr>
          <p:cNvGraphicFramePr>
            <a:graphicFrameLocks noChangeAspect="1"/>
          </p:cNvGraphicFramePr>
          <p:nvPr/>
        </p:nvGraphicFramePr>
        <p:xfrm>
          <a:off x="6630988" y="4689475"/>
          <a:ext cx="246062" cy="285750"/>
        </p:xfrm>
        <a:graphic>
          <a:graphicData uri="http://schemas.openxmlformats.org/presentationml/2006/ole">
            <mc:AlternateContent xmlns:mc="http://schemas.openxmlformats.org/markup-compatibility/2006">
              <mc:Choice xmlns:v="urn:schemas-microsoft-com:vml" Requires="v">
                <p:oleObj spid="_x0000_s29778" name="公式" r:id="rId21" imgW="152268" imgH="164957" progId="Equation.3">
                  <p:embed/>
                </p:oleObj>
              </mc:Choice>
              <mc:Fallback>
                <p:oleObj name="公式" r:id="rId21" imgW="152268" imgH="164957"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30988" y="4689475"/>
                        <a:ext cx="24606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5807" name="Text Box 63">
            <a:extLst>
              <a:ext uri="{FF2B5EF4-FFF2-40B4-BE49-F238E27FC236}">
                <a16:creationId xmlns:a16="http://schemas.microsoft.com/office/drawing/2014/main" id="{8DD2190D-EF97-4D9F-804D-EBBD0E075BD1}"/>
              </a:ext>
            </a:extLst>
          </p:cNvPr>
          <p:cNvSpPr txBox="1">
            <a:spLocks noChangeArrowheads="1"/>
          </p:cNvSpPr>
          <p:nvPr/>
        </p:nvSpPr>
        <p:spPr bwMode="auto">
          <a:xfrm>
            <a:off x="935038" y="4940300"/>
            <a:ext cx="17081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左右相邻</a:t>
            </a:r>
          </a:p>
          <a:p>
            <a:pPr algn="ctr" eaLnBrk="1" hangingPunct="1">
              <a:buFontTx/>
              <a:buNone/>
            </a:pPr>
            <a:r>
              <a:rPr lang="zh-CN" altLang="en-US" sz="2400" b="0"/>
              <a:t>上下相邻</a:t>
            </a:r>
          </a:p>
          <a:p>
            <a:pPr algn="ctr" eaLnBrk="1" hangingPunct="1">
              <a:buFontTx/>
              <a:buNone/>
            </a:pPr>
            <a:r>
              <a:rPr lang="zh-CN" altLang="en-US" sz="2400" b="0"/>
              <a:t>对角不相邻</a:t>
            </a:r>
          </a:p>
        </p:txBody>
      </p:sp>
      <p:sp>
        <p:nvSpPr>
          <p:cNvPr id="1055808" name="Rectangle 64">
            <a:extLst>
              <a:ext uri="{FF2B5EF4-FFF2-40B4-BE49-F238E27FC236}">
                <a16:creationId xmlns:a16="http://schemas.microsoft.com/office/drawing/2014/main" id="{C8C29E21-D0CC-4765-BD47-D2834D5B9409}"/>
              </a:ext>
            </a:extLst>
          </p:cNvPr>
          <p:cNvSpPr>
            <a:spLocks noChangeArrowheads="1"/>
          </p:cNvSpPr>
          <p:nvPr/>
        </p:nvSpPr>
        <p:spPr bwMode="auto">
          <a:xfrm>
            <a:off x="3024188" y="429418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两变量卡诺图</a:t>
            </a:r>
          </a:p>
        </p:txBody>
      </p:sp>
      <p:sp>
        <p:nvSpPr>
          <p:cNvPr id="1055809" name="Text Box 65">
            <a:extLst>
              <a:ext uri="{FF2B5EF4-FFF2-40B4-BE49-F238E27FC236}">
                <a16:creationId xmlns:a16="http://schemas.microsoft.com/office/drawing/2014/main" id="{E5B58210-7CC2-498A-9263-FA1F04ADAE9A}"/>
              </a:ext>
            </a:extLst>
          </p:cNvPr>
          <p:cNvSpPr txBox="1">
            <a:spLocks noChangeArrowheads="1"/>
          </p:cNvSpPr>
          <p:nvPr/>
        </p:nvSpPr>
        <p:spPr bwMode="auto">
          <a:xfrm>
            <a:off x="5094288" y="54816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简画为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5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5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57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57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57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57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57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557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57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57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57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580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55807"/>
                                        </p:tgtEl>
                                        <p:attrNameLst>
                                          <p:attrName>style.visibility</p:attrName>
                                        </p:attrNameLst>
                                      </p:cBhvr>
                                      <p:to>
                                        <p:strVal val="visible"/>
                                      </p:to>
                                    </p:set>
                                    <p:animEffect transition="in" filter="blinds(horizontal)">
                                      <p:cBhvr>
                                        <p:cTn id="37" dur="500"/>
                                        <p:tgtEl>
                                          <p:spTgt spid="10558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05578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5580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5580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5580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55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807" grpId="0"/>
      <p:bldP spid="1055808" grpId="0"/>
      <p:bldP spid="10558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B2B04FC-2CF5-43EA-BDC0-CBC304145EC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C7862A2-B257-4741-B489-E6EE569E3B61}"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31747" name="Rectangle 5">
            <a:extLst>
              <a:ext uri="{FF2B5EF4-FFF2-40B4-BE49-F238E27FC236}">
                <a16:creationId xmlns:a16="http://schemas.microsoft.com/office/drawing/2014/main" id="{99908B22-C89E-4C83-96F6-47D915C097E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1748" name="Rectangle 6">
            <a:extLst>
              <a:ext uri="{FF2B5EF4-FFF2-40B4-BE49-F238E27FC236}">
                <a16:creationId xmlns:a16="http://schemas.microsoft.com/office/drawing/2014/main" id="{F573E920-DBB1-4046-8FE5-5FC9944DC0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EEDE12-EB94-4D1C-A5B2-0A2B1359FF33}" type="slidenum">
              <a:rPr lang="en-US" altLang="zh-CN" sz="1800" b="0">
                <a:solidFill>
                  <a:srgbClr val="B2B2B2"/>
                </a:solidFill>
              </a:rPr>
              <a:pPr>
                <a:spcAft>
                  <a:spcPct val="0"/>
                </a:spcAft>
                <a:buFontTx/>
                <a:buNone/>
              </a:pPr>
              <a:t>15</a:t>
            </a:fld>
            <a:endParaRPr lang="en-US" altLang="zh-CN" sz="1800" b="0">
              <a:solidFill>
                <a:srgbClr val="B2B2B2"/>
              </a:solidFill>
            </a:endParaRPr>
          </a:p>
        </p:txBody>
      </p:sp>
      <p:sp>
        <p:nvSpPr>
          <p:cNvPr id="31749" name="Rectangle 2">
            <a:extLst>
              <a:ext uri="{FF2B5EF4-FFF2-40B4-BE49-F238E27FC236}">
                <a16:creationId xmlns:a16="http://schemas.microsoft.com/office/drawing/2014/main" id="{16CA4BFF-9A90-430F-97A7-25B5F54215B8}"/>
              </a:ext>
            </a:extLst>
          </p:cNvPr>
          <p:cNvSpPr>
            <a:spLocks noGrp="1" noChangeArrowheads="1"/>
          </p:cNvSpPr>
          <p:nvPr>
            <p:ph type="title"/>
          </p:nvPr>
        </p:nvSpPr>
        <p:spPr/>
        <p:txBody>
          <a:bodyPr/>
          <a:lstStyle/>
          <a:p>
            <a:r>
              <a:rPr lang="zh-CN" altLang="en-US"/>
              <a:t>三变量和四变量卡诺图</a:t>
            </a:r>
            <a:endParaRPr lang="en-US" altLang="zh-CN"/>
          </a:p>
        </p:txBody>
      </p:sp>
      <p:grpSp>
        <p:nvGrpSpPr>
          <p:cNvPr id="31750" name="Group 3">
            <a:extLst>
              <a:ext uri="{FF2B5EF4-FFF2-40B4-BE49-F238E27FC236}">
                <a16:creationId xmlns:a16="http://schemas.microsoft.com/office/drawing/2014/main" id="{7C512580-FABD-47CB-A53B-C2B6A77F5F4D}"/>
              </a:ext>
            </a:extLst>
          </p:cNvPr>
          <p:cNvGrpSpPr>
            <a:grpSpLocks/>
          </p:cNvGrpSpPr>
          <p:nvPr/>
        </p:nvGrpSpPr>
        <p:grpSpPr bwMode="auto">
          <a:xfrm>
            <a:off x="755650" y="2673350"/>
            <a:ext cx="3160713" cy="1763713"/>
            <a:chOff x="476" y="1684"/>
            <a:chExt cx="1991" cy="1111"/>
          </a:xfrm>
        </p:grpSpPr>
        <p:sp>
          <p:nvSpPr>
            <p:cNvPr id="31791" name="Text Box 4">
              <a:extLst>
                <a:ext uri="{FF2B5EF4-FFF2-40B4-BE49-F238E27FC236}">
                  <a16:creationId xmlns:a16="http://schemas.microsoft.com/office/drawing/2014/main" id="{3658D4F2-B1B6-424C-BD7C-A9B5E47C5A56}"/>
                </a:ext>
              </a:extLst>
            </p:cNvPr>
            <p:cNvSpPr txBox="1">
              <a:spLocks noChangeArrowheads="1"/>
            </p:cNvSpPr>
            <p:nvPr/>
          </p:nvSpPr>
          <p:spPr bwMode="auto">
            <a:xfrm>
              <a:off x="93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92" name="Text Box 5">
              <a:extLst>
                <a:ext uri="{FF2B5EF4-FFF2-40B4-BE49-F238E27FC236}">
                  <a16:creationId xmlns:a16="http://schemas.microsoft.com/office/drawing/2014/main" id="{E84A7EED-862A-47E7-8E71-B6035215AFB7}"/>
                </a:ext>
              </a:extLst>
            </p:cNvPr>
            <p:cNvSpPr txBox="1">
              <a:spLocks noChangeArrowheads="1"/>
            </p:cNvSpPr>
            <p:nvPr/>
          </p:nvSpPr>
          <p:spPr bwMode="auto">
            <a:xfrm>
              <a:off x="131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93" name="Text Box 6">
              <a:extLst>
                <a:ext uri="{FF2B5EF4-FFF2-40B4-BE49-F238E27FC236}">
                  <a16:creationId xmlns:a16="http://schemas.microsoft.com/office/drawing/2014/main" id="{7A94969C-5FAF-486B-80A2-EE36D8035B3B}"/>
                </a:ext>
              </a:extLst>
            </p:cNvPr>
            <p:cNvSpPr txBox="1">
              <a:spLocks noChangeArrowheads="1"/>
            </p:cNvSpPr>
            <p:nvPr/>
          </p:nvSpPr>
          <p:spPr bwMode="auto">
            <a:xfrm>
              <a:off x="2079"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94" name="Text Box 7">
              <a:extLst>
                <a:ext uri="{FF2B5EF4-FFF2-40B4-BE49-F238E27FC236}">
                  <a16:creationId xmlns:a16="http://schemas.microsoft.com/office/drawing/2014/main" id="{1363F95C-89AC-47B6-BE5D-94206B4AB7DC}"/>
                </a:ext>
              </a:extLst>
            </p:cNvPr>
            <p:cNvSpPr txBox="1">
              <a:spLocks noChangeArrowheads="1"/>
            </p:cNvSpPr>
            <p:nvPr/>
          </p:nvSpPr>
          <p:spPr bwMode="auto">
            <a:xfrm>
              <a:off x="1695"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95" name="Text Box 8">
              <a:extLst>
                <a:ext uri="{FF2B5EF4-FFF2-40B4-BE49-F238E27FC236}">
                  <a16:creationId xmlns:a16="http://schemas.microsoft.com/office/drawing/2014/main" id="{1DD05D7D-DEAB-41C9-AD35-860273737854}"/>
                </a:ext>
              </a:extLst>
            </p:cNvPr>
            <p:cNvSpPr txBox="1">
              <a:spLocks noChangeArrowheads="1"/>
            </p:cNvSpPr>
            <p:nvPr/>
          </p:nvSpPr>
          <p:spPr bwMode="auto">
            <a:xfrm>
              <a:off x="93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96" name="Text Box 9">
              <a:extLst>
                <a:ext uri="{FF2B5EF4-FFF2-40B4-BE49-F238E27FC236}">
                  <a16:creationId xmlns:a16="http://schemas.microsoft.com/office/drawing/2014/main" id="{E2A9BF6B-55A1-4A0A-BBA6-3639AB590580}"/>
                </a:ext>
              </a:extLst>
            </p:cNvPr>
            <p:cNvSpPr txBox="1">
              <a:spLocks noChangeArrowheads="1"/>
            </p:cNvSpPr>
            <p:nvPr/>
          </p:nvSpPr>
          <p:spPr bwMode="auto">
            <a:xfrm>
              <a:off x="131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97" name="Text Box 10">
              <a:extLst>
                <a:ext uri="{FF2B5EF4-FFF2-40B4-BE49-F238E27FC236}">
                  <a16:creationId xmlns:a16="http://schemas.microsoft.com/office/drawing/2014/main" id="{3FF23D11-406B-4F24-871D-5A4E33184285}"/>
                </a:ext>
              </a:extLst>
            </p:cNvPr>
            <p:cNvSpPr txBox="1">
              <a:spLocks noChangeArrowheads="1"/>
            </p:cNvSpPr>
            <p:nvPr/>
          </p:nvSpPr>
          <p:spPr bwMode="auto">
            <a:xfrm>
              <a:off x="207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98" name="Text Box 11">
              <a:extLst>
                <a:ext uri="{FF2B5EF4-FFF2-40B4-BE49-F238E27FC236}">
                  <a16:creationId xmlns:a16="http://schemas.microsoft.com/office/drawing/2014/main" id="{0C732771-3022-48E3-ACDB-1CF428DB71EC}"/>
                </a:ext>
              </a:extLst>
            </p:cNvPr>
            <p:cNvSpPr txBox="1">
              <a:spLocks noChangeArrowheads="1"/>
            </p:cNvSpPr>
            <p:nvPr/>
          </p:nvSpPr>
          <p:spPr bwMode="auto">
            <a:xfrm>
              <a:off x="169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99" name="Text Box 12">
              <a:extLst>
                <a:ext uri="{FF2B5EF4-FFF2-40B4-BE49-F238E27FC236}">
                  <a16:creationId xmlns:a16="http://schemas.microsoft.com/office/drawing/2014/main" id="{563F218A-44AA-45AB-9B29-0DBA1C9BAE58}"/>
                </a:ext>
              </a:extLst>
            </p:cNvPr>
            <p:cNvSpPr txBox="1">
              <a:spLocks noChangeArrowheads="1"/>
            </p:cNvSpPr>
            <p:nvPr/>
          </p:nvSpPr>
          <p:spPr bwMode="auto">
            <a:xfrm>
              <a:off x="657" y="24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nvGrpSpPr>
            <p:cNvPr id="31800" name="Group 13">
              <a:extLst>
                <a:ext uri="{FF2B5EF4-FFF2-40B4-BE49-F238E27FC236}">
                  <a16:creationId xmlns:a16="http://schemas.microsoft.com/office/drawing/2014/main" id="{4B436AA9-7B99-43DE-A0A3-8673E0C16CAC}"/>
                </a:ext>
              </a:extLst>
            </p:cNvPr>
            <p:cNvGrpSpPr>
              <a:grpSpLocks/>
            </p:cNvGrpSpPr>
            <p:nvPr/>
          </p:nvGrpSpPr>
          <p:grpSpPr bwMode="auto">
            <a:xfrm>
              <a:off x="931" y="2123"/>
              <a:ext cx="1536" cy="672"/>
              <a:chOff x="3216" y="1248"/>
              <a:chExt cx="1536" cy="672"/>
            </a:xfrm>
          </p:grpSpPr>
          <p:sp>
            <p:nvSpPr>
              <p:cNvPr id="31814" name="Line 14">
                <a:extLst>
                  <a:ext uri="{FF2B5EF4-FFF2-40B4-BE49-F238E27FC236}">
                    <a16:creationId xmlns:a16="http://schemas.microsoft.com/office/drawing/2014/main" id="{DCC4C0FD-FACF-4726-BC44-DF0DE227B483}"/>
                  </a:ext>
                </a:extLst>
              </p:cNvPr>
              <p:cNvSpPr>
                <a:spLocks noChangeShapeType="1"/>
              </p:cNvSpPr>
              <p:nvPr/>
            </p:nvSpPr>
            <p:spPr bwMode="auto">
              <a:xfrm>
                <a:off x="3216" y="158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815" name="Group 15">
                <a:extLst>
                  <a:ext uri="{FF2B5EF4-FFF2-40B4-BE49-F238E27FC236}">
                    <a16:creationId xmlns:a16="http://schemas.microsoft.com/office/drawing/2014/main" id="{B5C1870C-DE37-4DB2-A99D-EE85E9C9C456}"/>
                  </a:ext>
                </a:extLst>
              </p:cNvPr>
              <p:cNvGrpSpPr>
                <a:grpSpLocks/>
              </p:cNvGrpSpPr>
              <p:nvPr/>
            </p:nvGrpSpPr>
            <p:grpSpPr bwMode="auto">
              <a:xfrm>
                <a:off x="3216" y="1248"/>
                <a:ext cx="1536" cy="672"/>
                <a:chOff x="3243" y="1248"/>
                <a:chExt cx="1536" cy="672"/>
              </a:xfrm>
            </p:grpSpPr>
            <p:sp>
              <p:nvSpPr>
                <p:cNvPr id="31816" name="Rectangle 16">
                  <a:extLst>
                    <a:ext uri="{FF2B5EF4-FFF2-40B4-BE49-F238E27FC236}">
                      <a16:creationId xmlns:a16="http://schemas.microsoft.com/office/drawing/2014/main" id="{223914F6-2774-41BC-A2F8-003B30A53CAA}"/>
                    </a:ext>
                  </a:extLst>
                </p:cNvPr>
                <p:cNvSpPr>
                  <a:spLocks noChangeArrowheads="1"/>
                </p:cNvSpPr>
                <p:nvPr/>
              </p:nvSpPr>
              <p:spPr bwMode="auto">
                <a:xfrm>
                  <a:off x="3243" y="1248"/>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7" name="Line 17">
                  <a:extLst>
                    <a:ext uri="{FF2B5EF4-FFF2-40B4-BE49-F238E27FC236}">
                      <a16:creationId xmlns:a16="http://schemas.microsoft.com/office/drawing/2014/main" id="{C7B5D627-9927-4644-B2F8-6B3F3672A6A8}"/>
                    </a:ext>
                  </a:extLst>
                </p:cNvPr>
                <p:cNvSpPr>
                  <a:spLocks noChangeShapeType="1"/>
                </p:cNvSpPr>
                <p:nvPr/>
              </p:nvSpPr>
              <p:spPr bwMode="auto">
                <a:xfrm>
                  <a:off x="3627"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8" name="Line 18">
                  <a:extLst>
                    <a:ext uri="{FF2B5EF4-FFF2-40B4-BE49-F238E27FC236}">
                      <a16:creationId xmlns:a16="http://schemas.microsoft.com/office/drawing/2014/main" id="{C66DAC8F-0060-47F4-892F-4BD2B6C0A38C}"/>
                    </a:ext>
                  </a:extLst>
                </p:cNvPr>
                <p:cNvSpPr>
                  <a:spLocks noChangeShapeType="1"/>
                </p:cNvSpPr>
                <p:nvPr/>
              </p:nvSpPr>
              <p:spPr bwMode="auto">
                <a:xfrm>
                  <a:off x="4011"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Line 19">
                  <a:extLst>
                    <a:ext uri="{FF2B5EF4-FFF2-40B4-BE49-F238E27FC236}">
                      <a16:creationId xmlns:a16="http://schemas.microsoft.com/office/drawing/2014/main" id="{562CDA46-E0A3-4939-86B1-0D21DD350441}"/>
                    </a:ext>
                  </a:extLst>
                </p:cNvPr>
                <p:cNvSpPr>
                  <a:spLocks noChangeShapeType="1"/>
                </p:cNvSpPr>
                <p:nvPr/>
              </p:nvSpPr>
              <p:spPr bwMode="auto">
                <a:xfrm>
                  <a:off x="4395"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801" name="Text Box 20">
              <a:extLst>
                <a:ext uri="{FF2B5EF4-FFF2-40B4-BE49-F238E27FC236}">
                  <a16:creationId xmlns:a16="http://schemas.microsoft.com/office/drawing/2014/main" id="{53AB273A-D63F-4AA5-80C1-6B8A9CE28CA4}"/>
                </a:ext>
              </a:extLst>
            </p:cNvPr>
            <p:cNvSpPr txBox="1">
              <a:spLocks noChangeArrowheads="1"/>
            </p:cNvSpPr>
            <p:nvPr/>
          </p:nvSpPr>
          <p:spPr bwMode="auto">
            <a:xfrm>
              <a:off x="657" y="214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1802" name="Text Box 21">
              <a:extLst>
                <a:ext uri="{FF2B5EF4-FFF2-40B4-BE49-F238E27FC236}">
                  <a16:creationId xmlns:a16="http://schemas.microsoft.com/office/drawing/2014/main" id="{A5AC30E3-9D05-4DA4-9BCD-AACDBCD4DCD3}"/>
                </a:ext>
              </a:extLst>
            </p:cNvPr>
            <p:cNvSpPr txBox="1">
              <a:spLocks noChangeArrowheads="1"/>
            </p:cNvSpPr>
            <p:nvPr/>
          </p:nvSpPr>
          <p:spPr bwMode="auto">
            <a:xfrm>
              <a:off x="958"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803" name="Text Box 22">
              <a:extLst>
                <a:ext uri="{FF2B5EF4-FFF2-40B4-BE49-F238E27FC236}">
                  <a16:creationId xmlns:a16="http://schemas.microsoft.com/office/drawing/2014/main" id="{0FF4BE0C-A111-4B4C-BE56-A7579D76B2AD}"/>
                </a:ext>
              </a:extLst>
            </p:cNvPr>
            <p:cNvSpPr txBox="1">
              <a:spLocks noChangeArrowheads="1"/>
            </p:cNvSpPr>
            <p:nvPr/>
          </p:nvSpPr>
          <p:spPr bwMode="auto">
            <a:xfrm>
              <a:off x="1342"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804" name="Text Box 23">
              <a:extLst>
                <a:ext uri="{FF2B5EF4-FFF2-40B4-BE49-F238E27FC236}">
                  <a16:creationId xmlns:a16="http://schemas.microsoft.com/office/drawing/2014/main" id="{614746B4-AB55-4A0A-8637-B8ECE4ED6170}"/>
                </a:ext>
              </a:extLst>
            </p:cNvPr>
            <p:cNvSpPr txBox="1">
              <a:spLocks noChangeArrowheads="1"/>
            </p:cNvSpPr>
            <p:nvPr/>
          </p:nvSpPr>
          <p:spPr bwMode="auto">
            <a:xfrm>
              <a:off x="1726"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805" name="Text Box 24">
              <a:extLst>
                <a:ext uri="{FF2B5EF4-FFF2-40B4-BE49-F238E27FC236}">
                  <a16:creationId xmlns:a16="http://schemas.microsoft.com/office/drawing/2014/main" id="{5883C265-5881-44AB-A53A-A1C6803DA519}"/>
                </a:ext>
              </a:extLst>
            </p:cNvPr>
            <p:cNvSpPr txBox="1">
              <a:spLocks noChangeArrowheads="1"/>
            </p:cNvSpPr>
            <p:nvPr/>
          </p:nvSpPr>
          <p:spPr bwMode="auto">
            <a:xfrm>
              <a:off x="2110"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806" name="Line 25">
              <a:extLst>
                <a:ext uri="{FF2B5EF4-FFF2-40B4-BE49-F238E27FC236}">
                  <a16:creationId xmlns:a16="http://schemas.microsoft.com/office/drawing/2014/main" id="{3032138F-32B1-4A23-8684-EFAB4E982E19}"/>
                </a:ext>
              </a:extLst>
            </p:cNvPr>
            <p:cNvSpPr>
              <a:spLocks noChangeShapeType="1"/>
            </p:cNvSpPr>
            <p:nvPr/>
          </p:nvSpPr>
          <p:spPr bwMode="auto">
            <a:xfrm>
              <a:off x="552" y="1857"/>
              <a:ext cx="368"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Text Box 26">
              <a:extLst>
                <a:ext uri="{FF2B5EF4-FFF2-40B4-BE49-F238E27FC236}">
                  <a16:creationId xmlns:a16="http://schemas.microsoft.com/office/drawing/2014/main" id="{A81F3981-9996-4B6C-910C-49972FFD0D69}"/>
                </a:ext>
              </a:extLst>
            </p:cNvPr>
            <p:cNvSpPr txBox="1">
              <a:spLocks noChangeArrowheads="1"/>
            </p:cNvSpPr>
            <p:nvPr/>
          </p:nvSpPr>
          <p:spPr bwMode="auto">
            <a:xfrm>
              <a:off x="643" y="168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1808" name="Text Box 27">
              <a:extLst>
                <a:ext uri="{FF2B5EF4-FFF2-40B4-BE49-F238E27FC236}">
                  <a16:creationId xmlns:a16="http://schemas.microsoft.com/office/drawing/2014/main" id="{9EFC1692-21F9-4CA4-B34C-0883EEEDBC6B}"/>
                </a:ext>
              </a:extLst>
            </p:cNvPr>
            <p:cNvSpPr txBox="1">
              <a:spLocks noChangeArrowheads="1"/>
            </p:cNvSpPr>
            <p:nvPr/>
          </p:nvSpPr>
          <p:spPr bwMode="auto">
            <a:xfrm>
              <a:off x="476" y="19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sp>
          <p:nvSpPr>
            <p:cNvPr id="31809" name="Rectangle 28">
              <a:extLst>
                <a:ext uri="{FF2B5EF4-FFF2-40B4-BE49-F238E27FC236}">
                  <a16:creationId xmlns:a16="http://schemas.microsoft.com/office/drawing/2014/main" id="{765FA955-18DA-4B1F-85EF-18EEBAB0BFB8}"/>
                </a:ext>
              </a:extLst>
            </p:cNvPr>
            <p:cNvSpPr>
              <a:spLocks noChangeArrowheads="1"/>
            </p:cNvSpPr>
            <p:nvPr/>
          </p:nvSpPr>
          <p:spPr bwMode="auto">
            <a:xfrm>
              <a:off x="931" y="2123"/>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0" name="Line 29">
              <a:extLst>
                <a:ext uri="{FF2B5EF4-FFF2-40B4-BE49-F238E27FC236}">
                  <a16:creationId xmlns:a16="http://schemas.microsoft.com/office/drawing/2014/main" id="{6C222D8A-BB6B-42E3-82B5-7B44859BF8BC}"/>
                </a:ext>
              </a:extLst>
            </p:cNvPr>
            <p:cNvSpPr>
              <a:spLocks noChangeShapeType="1"/>
            </p:cNvSpPr>
            <p:nvPr/>
          </p:nvSpPr>
          <p:spPr bwMode="auto">
            <a:xfrm>
              <a:off x="1315"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Line 30">
              <a:extLst>
                <a:ext uri="{FF2B5EF4-FFF2-40B4-BE49-F238E27FC236}">
                  <a16:creationId xmlns:a16="http://schemas.microsoft.com/office/drawing/2014/main" id="{7B4143FC-FEC2-46BC-B12D-822421A2D0DE}"/>
                </a:ext>
              </a:extLst>
            </p:cNvPr>
            <p:cNvSpPr>
              <a:spLocks noChangeShapeType="1"/>
            </p:cNvSpPr>
            <p:nvPr/>
          </p:nvSpPr>
          <p:spPr bwMode="auto">
            <a:xfrm>
              <a:off x="1699"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2" name="Line 31">
              <a:extLst>
                <a:ext uri="{FF2B5EF4-FFF2-40B4-BE49-F238E27FC236}">
                  <a16:creationId xmlns:a16="http://schemas.microsoft.com/office/drawing/2014/main" id="{513C65CC-96E8-406A-A84B-5095F94409FE}"/>
                </a:ext>
              </a:extLst>
            </p:cNvPr>
            <p:cNvSpPr>
              <a:spLocks noChangeShapeType="1"/>
            </p:cNvSpPr>
            <p:nvPr/>
          </p:nvSpPr>
          <p:spPr bwMode="auto">
            <a:xfrm>
              <a:off x="2083"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32">
              <a:extLst>
                <a:ext uri="{FF2B5EF4-FFF2-40B4-BE49-F238E27FC236}">
                  <a16:creationId xmlns:a16="http://schemas.microsoft.com/office/drawing/2014/main" id="{9A212D0E-200C-43F4-A430-01E800171D7D}"/>
                </a:ext>
              </a:extLst>
            </p:cNvPr>
            <p:cNvSpPr>
              <a:spLocks noChangeShapeType="1"/>
            </p:cNvSpPr>
            <p:nvPr/>
          </p:nvSpPr>
          <p:spPr bwMode="auto">
            <a:xfrm>
              <a:off x="931" y="2459"/>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1" name="Rectangle 33">
            <a:extLst>
              <a:ext uri="{FF2B5EF4-FFF2-40B4-BE49-F238E27FC236}">
                <a16:creationId xmlns:a16="http://schemas.microsoft.com/office/drawing/2014/main" id="{004C409A-30D8-4C5F-96DB-DA254E50E53F}"/>
              </a:ext>
            </a:extLst>
          </p:cNvPr>
          <p:cNvSpPr>
            <a:spLocks noChangeArrowheads="1"/>
          </p:cNvSpPr>
          <p:nvPr/>
        </p:nvSpPr>
        <p:spPr bwMode="auto">
          <a:xfrm>
            <a:off x="1403350" y="152082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三变量卡诺图</a:t>
            </a:r>
          </a:p>
        </p:txBody>
      </p:sp>
      <p:sp>
        <p:nvSpPr>
          <p:cNvPr id="1057826" name="Rectangle 34">
            <a:extLst>
              <a:ext uri="{FF2B5EF4-FFF2-40B4-BE49-F238E27FC236}">
                <a16:creationId xmlns:a16="http://schemas.microsoft.com/office/drawing/2014/main" id="{07BA655A-FADE-46F0-A44C-3A1FCC83B3EA}"/>
              </a:ext>
            </a:extLst>
          </p:cNvPr>
          <p:cNvSpPr>
            <a:spLocks noChangeArrowheads="1"/>
          </p:cNvSpPr>
          <p:nvPr/>
        </p:nvSpPr>
        <p:spPr bwMode="auto">
          <a:xfrm>
            <a:off x="5651500" y="1520825"/>
            <a:ext cx="254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四变量卡诺图</a:t>
            </a:r>
          </a:p>
        </p:txBody>
      </p:sp>
      <p:grpSp>
        <p:nvGrpSpPr>
          <p:cNvPr id="5" name="Group 35">
            <a:extLst>
              <a:ext uri="{FF2B5EF4-FFF2-40B4-BE49-F238E27FC236}">
                <a16:creationId xmlns:a16="http://schemas.microsoft.com/office/drawing/2014/main" id="{925ADB55-75FA-4A9D-8107-88F85F7C13A1}"/>
              </a:ext>
            </a:extLst>
          </p:cNvPr>
          <p:cNvGrpSpPr>
            <a:grpSpLocks/>
          </p:cNvGrpSpPr>
          <p:nvPr/>
        </p:nvGrpSpPr>
        <p:grpSpPr bwMode="auto">
          <a:xfrm>
            <a:off x="4781550" y="2159000"/>
            <a:ext cx="3462338" cy="2817813"/>
            <a:chOff x="3012" y="1344"/>
            <a:chExt cx="2181" cy="1775"/>
          </a:xfrm>
        </p:grpSpPr>
        <p:sp>
          <p:nvSpPr>
            <p:cNvPr id="31757" name="Line 36">
              <a:extLst>
                <a:ext uri="{FF2B5EF4-FFF2-40B4-BE49-F238E27FC236}">
                  <a16:creationId xmlns:a16="http://schemas.microsoft.com/office/drawing/2014/main" id="{40EC82E1-D1DE-4E17-8FDD-C7D7F351C3C9}"/>
                </a:ext>
              </a:extLst>
            </p:cNvPr>
            <p:cNvSpPr>
              <a:spLocks noChangeShapeType="1"/>
            </p:cNvSpPr>
            <p:nvPr/>
          </p:nvSpPr>
          <p:spPr bwMode="auto">
            <a:xfrm>
              <a:off x="3203" y="1527"/>
              <a:ext cx="38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Text Box 37">
              <a:extLst>
                <a:ext uri="{FF2B5EF4-FFF2-40B4-BE49-F238E27FC236}">
                  <a16:creationId xmlns:a16="http://schemas.microsoft.com/office/drawing/2014/main" id="{AAF289DD-AD72-43BD-A8FD-24A2160D4A01}"/>
                </a:ext>
              </a:extLst>
            </p:cNvPr>
            <p:cNvSpPr txBox="1">
              <a:spLocks noChangeArrowheads="1"/>
            </p:cNvSpPr>
            <p:nvPr/>
          </p:nvSpPr>
          <p:spPr bwMode="auto">
            <a:xfrm>
              <a:off x="3663"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59" name="Text Box 38">
              <a:extLst>
                <a:ext uri="{FF2B5EF4-FFF2-40B4-BE49-F238E27FC236}">
                  <a16:creationId xmlns:a16="http://schemas.microsoft.com/office/drawing/2014/main" id="{42B53BC8-3C0A-44F9-91D9-3AFB67C58084}"/>
                </a:ext>
              </a:extLst>
            </p:cNvPr>
            <p:cNvSpPr txBox="1">
              <a:spLocks noChangeArrowheads="1"/>
            </p:cNvSpPr>
            <p:nvPr/>
          </p:nvSpPr>
          <p:spPr bwMode="auto">
            <a:xfrm>
              <a:off x="4047"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60" name="Text Box 39">
              <a:extLst>
                <a:ext uri="{FF2B5EF4-FFF2-40B4-BE49-F238E27FC236}">
                  <a16:creationId xmlns:a16="http://schemas.microsoft.com/office/drawing/2014/main" id="{72EE0786-E1A3-4738-8177-B957E44DDE87}"/>
                </a:ext>
              </a:extLst>
            </p:cNvPr>
            <p:cNvSpPr txBox="1">
              <a:spLocks noChangeArrowheads="1"/>
            </p:cNvSpPr>
            <p:nvPr/>
          </p:nvSpPr>
          <p:spPr bwMode="auto">
            <a:xfrm>
              <a:off x="4431"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61" name="Text Box 40">
              <a:extLst>
                <a:ext uri="{FF2B5EF4-FFF2-40B4-BE49-F238E27FC236}">
                  <a16:creationId xmlns:a16="http://schemas.microsoft.com/office/drawing/2014/main" id="{3E439258-FE36-4B88-90C5-4B448FE70401}"/>
                </a:ext>
              </a:extLst>
            </p:cNvPr>
            <p:cNvSpPr txBox="1">
              <a:spLocks noChangeArrowheads="1"/>
            </p:cNvSpPr>
            <p:nvPr/>
          </p:nvSpPr>
          <p:spPr bwMode="auto">
            <a:xfrm>
              <a:off x="4815"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62" name="Text Box 41">
              <a:extLst>
                <a:ext uri="{FF2B5EF4-FFF2-40B4-BE49-F238E27FC236}">
                  <a16:creationId xmlns:a16="http://schemas.microsoft.com/office/drawing/2014/main" id="{592979F6-55BF-4F96-92DD-AB36692D8B6A}"/>
                </a:ext>
              </a:extLst>
            </p:cNvPr>
            <p:cNvSpPr txBox="1">
              <a:spLocks noChangeArrowheads="1"/>
            </p:cNvSpPr>
            <p:nvPr/>
          </p:nvSpPr>
          <p:spPr bwMode="auto">
            <a:xfrm>
              <a:off x="3012" y="157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1763" name="Text Box 42">
              <a:extLst>
                <a:ext uri="{FF2B5EF4-FFF2-40B4-BE49-F238E27FC236}">
                  <a16:creationId xmlns:a16="http://schemas.microsoft.com/office/drawing/2014/main" id="{ED0986D2-260B-4337-9D9F-BF84A4B6E944}"/>
                </a:ext>
              </a:extLst>
            </p:cNvPr>
            <p:cNvSpPr txBox="1">
              <a:spLocks noChangeArrowheads="1"/>
            </p:cNvSpPr>
            <p:nvPr/>
          </p:nvSpPr>
          <p:spPr bwMode="auto">
            <a:xfrm>
              <a:off x="3268" y="134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1764" name="Text Box 43">
              <a:extLst>
                <a:ext uri="{FF2B5EF4-FFF2-40B4-BE49-F238E27FC236}">
                  <a16:creationId xmlns:a16="http://schemas.microsoft.com/office/drawing/2014/main" id="{0899395B-7FF7-4878-9E6A-91C8D6274F03}"/>
                </a:ext>
              </a:extLst>
            </p:cNvPr>
            <p:cNvSpPr txBox="1">
              <a:spLocks noChangeArrowheads="1"/>
            </p:cNvSpPr>
            <p:nvPr/>
          </p:nvSpPr>
          <p:spPr bwMode="auto">
            <a:xfrm>
              <a:off x="3251" y="18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65" name="Text Box 44">
              <a:extLst>
                <a:ext uri="{FF2B5EF4-FFF2-40B4-BE49-F238E27FC236}">
                  <a16:creationId xmlns:a16="http://schemas.microsoft.com/office/drawing/2014/main" id="{F7FE0CD9-FBC2-48E1-990A-973672AAD3E1}"/>
                </a:ext>
              </a:extLst>
            </p:cNvPr>
            <p:cNvSpPr txBox="1">
              <a:spLocks noChangeArrowheads="1"/>
            </p:cNvSpPr>
            <p:nvPr/>
          </p:nvSpPr>
          <p:spPr bwMode="auto">
            <a:xfrm>
              <a:off x="3617"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66" name="Text Box 45">
              <a:extLst>
                <a:ext uri="{FF2B5EF4-FFF2-40B4-BE49-F238E27FC236}">
                  <a16:creationId xmlns:a16="http://schemas.microsoft.com/office/drawing/2014/main" id="{791BE58D-4861-4534-A2EB-055EB7DBEB84}"/>
                </a:ext>
              </a:extLst>
            </p:cNvPr>
            <p:cNvSpPr txBox="1">
              <a:spLocks noChangeArrowheads="1"/>
            </p:cNvSpPr>
            <p:nvPr/>
          </p:nvSpPr>
          <p:spPr bwMode="auto">
            <a:xfrm>
              <a:off x="400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67" name="Text Box 46">
              <a:extLst>
                <a:ext uri="{FF2B5EF4-FFF2-40B4-BE49-F238E27FC236}">
                  <a16:creationId xmlns:a16="http://schemas.microsoft.com/office/drawing/2014/main" id="{E7E2AA68-27DA-4841-A670-2103ACD05780}"/>
                </a:ext>
              </a:extLst>
            </p:cNvPr>
            <p:cNvSpPr txBox="1">
              <a:spLocks noChangeArrowheads="1"/>
            </p:cNvSpPr>
            <p:nvPr/>
          </p:nvSpPr>
          <p:spPr bwMode="auto">
            <a:xfrm>
              <a:off x="4769"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68" name="Text Box 47">
              <a:extLst>
                <a:ext uri="{FF2B5EF4-FFF2-40B4-BE49-F238E27FC236}">
                  <a16:creationId xmlns:a16="http://schemas.microsoft.com/office/drawing/2014/main" id="{747D726E-8B02-45C9-B5EA-629CF110B19E}"/>
                </a:ext>
              </a:extLst>
            </p:cNvPr>
            <p:cNvSpPr txBox="1">
              <a:spLocks noChangeArrowheads="1"/>
            </p:cNvSpPr>
            <p:nvPr/>
          </p:nvSpPr>
          <p:spPr bwMode="auto">
            <a:xfrm>
              <a:off x="438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69" name="Text Box 48">
              <a:extLst>
                <a:ext uri="{FF2B5EF4-FFF2-40B4-BE49-F238E27FC236}">
                  <a16:creationId xmlns:a16="http://schemas.microsoft.com/office/drawing/2014/main" id="{779B6320-1058-43C8-B67B-83A363674A7C}"/>
                </a:ext>
              </a:extLst>
            </p:cNvPr>
            <p:cNvSpPr txBox="1">
              <a:spLocks noChangeArrowheads="1"/>
            </p:cNvSpPr>
            <p:nvPr/>
          </p:nvSpPr>
          <p:spPr bwMode="auto">
            <a:xfrm>
              <a:off x="3604"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70" name="Text Box 49">
              <a:extLst>
                <a:ext uri="{FF2B5EF4-FFF2-40B4-BE49-F238E27FC236}">
                  <a16:creationId xmlns:a16="http://schemas.microsoft.com/office/drawing/2014/main" id="{7DB26AC8-42F0-449B-9274-AA5975289AA9}"/>
                </a:ext>
              </a:extLst>
            </p:cNvPr>
            <p:cNvSpPr txBox="1">
              <a:spLocks noChangeArrowheads="1"/>
            </p:cNvSpPr>
            <p:nvPr/>
          </p:nvSpPr>
          <p:spPr bwMode="auto">
            <a:xfrm>
              <a:off x="398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71" name="Text Box 50">
              <a:extLst>
                <a:ext uri="{FF2B5EF4-FFF2-40B4-BE49-F238E27FC236}">
                  <a16:creationId xmlns:a16="http://schemas.microsoft.com/office/drawing/2014/main" id="{44323586-9DB4-4125-B8E8-B120E3E0EE08}"/>
                </a:ext>
              </a:extLst>
            </p:cNvPr>
            <p:cNvSpPr txBox="1">
              <a:spLocks noChangeArrowheads="1"/>
            </p:cNvSpPr>
            <p:nvPr/>
          </p:nvSpPr>
          <p:spPr bwMode="auto">
            <a:xfrm>
              <a:off x="4756"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72" name="Text Box 51">
              <a:extLst>
                <a:ext uri="{FF2B5EF4-FFF2-40B4-BE49-F238E27FC236}">
                  <a16:creationId xmlns:a16="http://schemas.microsoft.com/office/drawing/2014/main" id="{845AC82C-D7F7-4664-A849-0EED9BB4CEEA}"/>
                </a:ext>
              </a:extLst>
            </p:cNvPr>
            <p:cNvSpPr txBox="1">
              <a:spLocks noChangeArrowheads="1"/>
            </p:cNvSpPr>
            <p:nvPr/>
          </p:nvSpPr>
          <p:spPr bwMode="auto">
            <a:xfrm>
              <a:off x="436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73" name="Text Box 52">
              <a:extLst>
                <a:ext uri="{FF2B5EF4-FFF2-40B4-BE49-F238E27FC236}">
                  <a16:creationId xmlns:a16="http://schemas.microsoft.com/office/drawing/2014/main" id="{9040E578-40B4-4BBF-895A-B9EE5FDE2554}"/>
                </a:ext>
              </a:extLst>
            </p:cNvPr>
            <p:cNvSpPr txBox="1">
              <a:spLocks noChangeArrowheads="1"/>
            </p:cNvSpPr>
            <p:nvPr/>
          </p:nvSpPr>
          <p:spPr bwMode="auto">
            <a:xfrm>
              <a:off x="3589"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12</a:t>
              </a:r>
              <a:endParaRPr kumimoji="1" lang="en-US" altLang="zh-CN" sz="3600">
                <a:latin typeface="Times New Roman" panose="02020603050405020304" pitchFamily="18" charset="0"/>
              </a:endParaRPr>
            </a:p>
          </p:txBody>
        </p:sp>
        <p:sp>
          <p:nvSpPr>
            <p:cNvPr id="31774" name="Text Box 53">
              <a:extLst>
                <a:ext uri="{FF2B5EF4-FFF2-40B4-BE49-F238E27FC236}">
                  <a16:creationId xmlns:a16="http://schemas.microsoft.com/office/drawing/2014/main" id="{9CE59032-D8DF-4900-94C2-6F1277865F50}"/>
                </a:ext>
              </a:extLst>
            </p:cNvPr>
            <p:cNvSpPr txBox="1">
              <a:spLocks noChangeArrowheads="1"/>
            </p:cNvSpPr>
            <p:nvPr/>
          </p:nvSpPr>
          <p:spPr bwMode="auto">
            <a:xfrm>
              <a:off x="397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13</a:t>
              </a:r>
              <a:endParaRPr kumimoji="1" lang="en-US" altLang="zh-CN" sz="3600">
                <a:latin typeface="Times New Roman" panose="02020603050405020304" pitchFamily="18" charset="0"/>
              </a:endParaRPr>
            </a:p>
          </p:txBody>
        </p:sp>
        <p:sp>
          <p:nvSpPr>
            <p:cNvPr id="31775" name="Text Box 54">
              <a:extLst>
                <a:ext uri="{FF2B5EF4-FFF2-40B4-BE49-F238E27FC236}">
                  <a16:creationId xmlns:a16="http://schemas.microsoft.com/office/drawing/2014/main" id="{F43872FB-B00D-4924-8011-E5CC902B3DA0}"/>
                </a:ext>
              </a:extLst>
            </p:cNvPr>
            <p:cNvSpPr txBox="1">
              <a:spLocks noChangeArrowheads="1"/>
            </p:cNvSpPr>
            <p:nvPr/>
          </p:nvSpPr>
          <p:spPr bwMode="auto">
            <a:xfrm>
              <a:off x="4741"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14</a:t>
              </a:r>
              <a:endParaRPr kumimoji="1" lang="en-US" altLang="zh-CN" sz="3600">
                <a:latin typeface="Times New Roman" panose="02020603050405020304" pitchFamily="18" charset="0"/>
              </a:endParaRPr>
            </a:p>
          </p:txBody>
        </p:sp>
        <p:sp>
          <p:nvSpPr>
            <p:cNvPr id="31776" name="Text Box 55">
              <a:extLst>
                <a:ext uri="{FF2B5EF4-FFF2-40B4-BE49-F238E27FC236}">
                  <a16:creationId xmlns:a16="http://schemas.microsoft.com/office/drawing/2014/main" id="{D95B9DCB-47DF-4ADC-9A32-DCCEAAF42D1D}"/>
                </a:ext>
              </a:extLst>
            </p:cNvPr>
            <p:cNvSpPr txBox="1">
              <a:spLocks noChangeArrowheads="1"/>
            </p:cNvSpPr>
            <p:nvPr/>
          </p:nvSpPr>
          <p:spPr bwMode="auto">
            <a:xfrm>
              <a:off x="435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15</a:t>
              </a:r>
              <a:endParaRPr kumimoji="1" lang="en-US" altLang="zh-CN" sz="3600">
                <a:latin typeface="Times New Roman" panose="02020603050405020304" pitchFamily="18" charset="0"/>
              </a:endParaRPr>
            </a:p>
          </p:txBody>
        </p:sp>
        <p:sp>
          <p:nvSpPr>
            <p:cNvPr id="31777" name="Text Box 56">
              <a:extLst>
                <a:ext uri="{FF2B5EF4-FFF2-40B4-BE49-F238E27FC236}">
                  <a16:creationId xmlns:a16="http://schemas.microsoft.com/office/drawing/2014/main" id="{3930685C-4906-4B74-B1C7-9744D774B8E6}"/>
                </a:ext>
              </a:extLst>
            </p:cNvPr>
            <p:cNvSpPr txBox="1">
              <a:spLocks noChangeArrowheads="1"/>
            </p:cNvSpPr>
            <p:nvPr/>
          </p:nvSpPr>
          <p:spPr bwMode="auto">
            <a:xfrm>
              <a:off x="3549" y="2786"/>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8</a:t>
              </a:r>
              <a:endParaRPr kumimoji="1" lang="en-US" altLang="zh-CN" sz="3600">
                <a:latin typeface="Times New Roman" panose="02020603050405020304" pitchFamily="18" charset="0"/>
              </a:endParaRPr>
            </a:p>
          </p:txBody>
        </p:sp>
        <p:sp>
          <p:nvSpPr>
            <p:cNvPr id="31778" name="Text Box 57">
              <a:extLst>
                <a:ext uri="{FF2B5EF4-FFF2-40B4-BE49-F238E27FC236}">
                  <a16:creationId xmlns:a16="http://schemas.microsoft.com/office/drawing/2014/main" id="{4ADFD3B8-94A7-4146-803A-36358C3F7698}"/>
                </a:ext>
              </a:extLst>
            </p:cNvPr>
            <p:cNvSpPr txBox="1">
              <a:spLocks noChangeArrowheads="1"/>
            </p:cNvSpPr>
            <p:nvPr/>
          </p:nvSpPr>
          <p:spPr bwMode="auto">
            <a:xfrm>
              <a:off x="4001" y="278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9</a:t>
              </a:r>
              <a:endParaRPr kumimoji="1" lang="en-US" altLang="zh-CN" sz="3600">
                <a:latin typeface="Times New Roman" panose="02020603050405020304" pitchFamily="18" charset="0"/>
              </a:endParaRPr>
            </a:p>
          </p:txBody>
        </p:sp>
        <p:sp>
          <p:nvSpPr>
            <p:cNvPr id="31779" name="Text Box 58">
              <a:extLst>
                <a:ext uri="{FF2B5EF4-FFF2-40B4-BE49-F238E27FC236}">
                  <a16:creationId xmlns:a16="http://schemas.microsoft.com/office/drawing/2014/main" id="{3B59989F-8AAE-4A7B-95BB-EA49DDD69547}"/>
                </a:ext>
              </a:extLst>
            </p:cNvPr>
            <p:cNvSpPr txBox="1">
              <a:spLocks noChangeArrowheads="1"/>
            </p:cNvSpPr>
            <p:nvPr/>
          </p:nvSpPr>
          <p:spPr bwMode="auto">
            <a:xfrm>
              <a:off x="4741"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80" name="Text Box 59">
              <a:extLst>
                <a:ext uri="{FF2B5EF4-FFF2-40B4-BE49-F238E27FC236}">
                  <a16:creationId xmlns:a16="http://schemas.microsoft.com/office/drawing/2014/main" id="{FC8E3673-A152-4E7F-8B7F-822E931671C9}"/>
                </a:ext>
              </a:extLst>
            </p:cNvPr>
            <p:cNvSpPr txBox="1">
              <a:spLocks noChangeArrowheads="1"/>
            </p:cNvSpPr>
            <p:nvPr/>
          </p:nvSpPr>
          <p:spPr bwMode="auto">
            <a:xfrm>
              <a:off x="4353"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81" name="Rectangle 60">
              <a:extLst>
                <a:ext uri="{FF2B5EF4-FFF2-40B4-BE49-F238E27FC236}">
                  <a16:creationId xmlns:a16="http://schemas.microsoft.com/office/drawing/2014/main" id="{7BE107C3-A2B9-4CB0-9E71-912BABCCD82A}"/>
                </a:ext>
              </a:extLst>
            </p:cNvPr>
            <p:cNvSpPr>
              <a:spLocks noChangeArrowheads="1"/>
            </p:cNvSpPr>
            <p:nvPr/>
          </p:nvSpPr>
          <p:spPr bwMode="auto">
            <a:xfrm>
              <a:off x="3587" y="1775"/>
              <a:ext cx="1584" cy="13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782" name="Line 61">
              <a:extLst>
                <a:ext uri="{FF2B5EF4-FFF2-40B4-BE49-F238E27FC236}">
                  <a16:creationId xmlns:a16="http://schemas.microsoft.com/office/drawing/2014/main" id="{5AA9EED0-0677-40D3-AF9A-2EA21003505B}"/>
                </a:ext>
              </a:extLst>
            </p:cNvPr>
            <p:cNvSpPr>
              <a:spLocks noChangeShapeType="1"/>
            </p:cNvSpPr>
            <p:nvPr/>
          </p:nvSpPr>
          <p:spPr bwMode="auto">
            <a:xfrm>
              <a:off x="3587" y="2435"/>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Line 62">
              <a:extLst>
                <a:ext uri="{FF2B5EF4-FFF2-40B4-BE49-F238E27FC236}">
                  <a16:creationId xmlns:a16="http://schemas.microsoft.com/office/drawing/2014/main" id="{DC58688A-E3C4-495F-9C90-F5C787AFDD5C}"/>
                </a:ext>
              </a:extLst>
            </p:cNvPr>
            <p:cNvSpPr>
              <a:spLocks noChangeShapeType="1"/>
            </p:cNvSpPr>
            <p:nvPr/>
          </p:nvSpPr>
          <p:spPr bwMode="auto">
            <a:xfrm>
              <a:off x="3587" y="2776"/>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4" name="Line 63">
              <a:extLst>
                <a:ext uri="{FF2B5EF4-FFF2-40B4-BE49-F238E27FC236}">
                  <a16:creationId xmlns:a16="http://schemas.microsoft.com/office/drawing/2014/main" id="{F1E2E1DC-7CE7-466C-B784-ADC81D27BFF7}"/>
                </a:ext>
              </a:extLst>
            </p:cNvPr>
            <p:cNvSpPr>
              <a:spLocks noChangeShapeType="1"/>
            </p:cNvSpPr>
            <p:nvPr/>
          </p:nvSpPr>
          <p:spPr bwMode="auto">
            <a:xfrm>
              <a:off x="3587" y="2117"/>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64">
              <a:extLst>
                <a:ext uri="{FF2B5EF4-FFF2-40B4-BE49-F238E27FC236}">
                  <a16:creationId xmlns:a16="http://schemas.microsoft.com/office/drawing/2014/main" id="{832ECCC1-B837-4C35-9882-B049FF76385F}"/>
                </a:ext>
              </a:extLst>
            </p:cNvPr>
            <p:cNvSpPr>
              <a:spLocks noChangeShapeType="1"/>
            </p:cNvSpPr>
            <p:nvPr/>
          </p:nvSpPr>
          <p:spPr bwMode="auto">
            <a:xfrm>
              <a:off x="4403"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65">
              <a:extLst>
                <a:ext uri="{FF2B5EF4-FFF2-40B4-BE49-F238E27FC236}">
                  <a16:creationId xmlns:a16="http://schemas.microsoft.com/office/drawing/2014/main" id="{43257418-8AF6-48A2-864F-CBA5144629B8}"/>
                </a:ext>
              </a:extLst>
            </p:cNvPr>
            <p:cNvSpPr>
              <a:spLocks noChangeShapeType="1"/>
            </p:cNvSpPr>
            <p:nvPr/>
          </p:nvSpPr>
          <p:spPr bwMode="auto">
            <a:xfrm>
              <a:off x="4787"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66">
              <a:extLst>
                <a:ext uri="{FF2B5EF4-FFF2-40B4-BE49-F238E27FC236}">
                  <a16:creationId xmlns:a16="http://schemas.microsoft.com/office/drawing/2014/main" id="{43503007-A1ED-430E-998E-B10F4C7DDD07}"/>
                </a:ext>
              </a:extLst>
            </p:cNvPr>
            <p:cNvSpPr>
              <a:spLocks noChangeShapeType="1"/>
            </p:cNvSpPr>
            <p:nvPr/>
          </p:nvSpPr>
          <p:spPr bwMode="auto">
            <a:xfrm>
              <a:off x="4019"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67">
              <a:extLst>
                <a:ext uri="{FF2B5EF4-FFF2-40B4-BE49-F238E27FC236}">
                  <a16:creationId xmlns:a16="http://schemas.microsoft.com/office/drawing/2014/main" id="{3D1B0360-8B20-4053-9369-F69431DC4ACD}"/>
                </a:ext>
              </a:extLst>
            </p:cNvPr>
            <p:cNvSpPr txBox="1">
              <a:spLocks noChangeArrowheads="1"/>
            </p:cNvSpPr>
            <p:nvPr/>
          </p:nvSpPr>
          <p:spPr bwMode="auto">
            <a:xfrm>
              <a:off x="3251" y="21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89" name="Text Box 68">
              <a:extLst>
                <a:ext uri="{FF2B5EF4-FFF2-40B4-BE49-F238E27FC236}">
                  <a16:creationId xmlns:a16="http://schemas.microsoft.com/office/drawing/2014/main" id="{5628E84F-450F-49BC-9A25-A044BC9D772A}"/>
                </a:ext>
              </a:extLst>
            </p:cNvPr>
            <p:cNvSpPr txBox="1">
              <a:spLocks noChangeArrowheads="1"/>
            </p:cNvSpPr>
            <p:nvPr/>
          </p:nvSpPr>
          <p:spPr bwMode="auto">
            <a:xfrm>
              <a:off x="3248" y="24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90" name="Text Box 69">
              <a:extLst>
                <a:ext uri="{FF2B5EF4-FFF2-40B4-BE49-F238E27FC236}">
                  <a16:creationId xmlns:a16="http://schemas.microsoft.com/office/drawing/2014/main" id="{1718287B-D22B-4022-8D5C-9A1D7540EAE6}"/>
                </a:ext>
              </a:extLst>
            </p:cNvPr>
            <p:cNvSpPr txBox="1">
              <a:spLocks noChangeArrowheads="1"/>
            </p:cNvSpPr>
            <p:nvPr/>
          </p:nvSpPr>
          <p:spPr bwMode="auto">
            <a:xfrm>
              <a:off x="3239" y="2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grpSp>
      <p:sp>
        <p:nvSpPr>
          <p:cNvPr id="1057862" name="Text Box 70">
            <a:extLst>
              <a:ext uri="{FF2B5EF4-FFF2-40B4-BE49-F238E27FC236}">
                <a16:creationId xmlns:a16="http://schemas.microsoft.com/office/drawing/2014/main" id="{6724DB6F-0CCC-4AEE-B63D-4DB23B22B4F4}"/>
              </a:ext>
            </a:extLst>
          </p:cNvPr>
          <p:cNvSpPr txBox="1">
            <a:spLocks noChangeArrowheads="1"/>
          </p:cNvSpPr>
          <p:nvPr/>
        </p:nvSpPr>
        <p:spPr bwMode="auto">
          <a:xfrm>
            <a:off x="936625" y="4940300"/>
            <a:ext cx="36353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a:t>左右相邻，上下相邻</a:t>
            </a:r>
          </a:p>
          <a:p>
            <a:pPr eaLnBrk="1" hangingPunct="1">
              <a:buFontTx/>
              <a:buNone/>
            </a:pPr>
            <a:r>
              <a:rPr lang="zh-CN" altLang="en-US" sz="2400"/>
              <a:t>循环相邻：左边右边相邻</a:t>
            </a:r>
          </a:p>
          <a:p>
            <a:pPr eaLnBrk="1" hangingPunct="1">
              <a:buFontTx/>
              <a:buNone/>
            </a:pPr>
            <a:r>
              <a:rPr lang="zh-CN" altLang="en-US" sz="2400"/>
              <a:t>对角不相邻</a:t>
            </a:r>
          </a:p>
        </p:txBody>
      </p:sp>
      <p:sp>
        <p:nvSpPr>
          <p:cNvPr id="1057863" name="AutoShape 71">
            <a:extLst>
              <a:ext uri="{FF2B5EF4-FFF2-40B4-BE49-F238E27FC236}">
                <a16:creationId xmlns:a16="http://schemas.microsoft.com/office/drawing/2014/main" id="{F0610BFA-D497-4838-B4D1-6AAE424D02AB}"/>
              </a:ext>
            </a:extLst>
          </p:cNvPr>
          <p:cNvSpPr>
            <a:spLocks noChangeArrowheads="1"/>
          </p:cNvSpPr>
          <p:nvPr/>
        </p:nvSpPr>
        <p:spPr bwMode="auto">
          <a:xfrm>
            <a:off x="3743325" y="2205038"/>
            <a:ext cx="1095375" cy="609600"/>
          </a:xfrm>
          <a:prstGeom prst="wedgeEllipseCallout">
            <a:avLst>
              <a:gd name="adj1" fmla="val -43477"/>
              <a:gd name="adj2" fmla="val 72917"/>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循环码</a:t>
            </a:r>
          </a:p>
        </p:txBody>
      </p:sp>
      <p:sp>
        <p:nvSpPr>
          <p:cNvPr id="1057864" name="Rectangle 72">
            <a:extLst>
              <a:ext uri="{FF2B5EF4-FFF2-40B4-BE49-F238E27FC236}">
                <a16:creationId xmlns:a16="http://schemas.microsoft.com/office/drawing/2014/main" id="{1308373D-E3B8-4CAF-9503-BC84C3AE1A30}"/>
              </a:ext>
            </a:extLst>
          </p:cNvPr>
          <p:cNvSpPr>
            <a:spLocks noChangeArrowheads="1"/>
          </p:cNvSpPr>
          <p:nvPr/>
        </p:nvSpPr>
        <p:spPr bwMode="auto">
          <a:xfrm>
            <a:off x="4306888" y="5372100"/>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，上边下边相邻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8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8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7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826" grpId="0"/>
      <p:bldP spid="1057862" grpId="0"/>
      <p:bldP spid="1057863" grpId="0" animBg="1"/>
      <p:bldP spid="10578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E30B54BC-45ED-489A-A155-67E1A26AC2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BB9BF5B-F910-4A79-910E-AAC11F2EB560}"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33795" name="Rectangle 5">
            <a:extLst>
              <a:ext uri="{FF2B5EF4-FFF2-40B4-BE49-F238E27FC236}">
                <a16:creationId xmlns:a16="http://schemas.microsoft.com/office/drawing/2014/main" id="{749378B5-C485-4F9C-8A63-74A476C3BDB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3796" name="Rectangle 6">
            <a:extLst>
              <a:ext uri="{FF2B5EF4-FFF2-40B4-BE49-F238E27FC236}">
                <a16:creationId xmlns:a16="http://schemas.microsoft.com/office/drawing/2014/main" id="{230F4153-CDCD-425B-8B9C-0F3AEA3C00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36A6447-C6FF-496E-82D8-E21333D643C1}" type="slidenum">
              <a:rPr lang="en-US" altLang="zh-CN" sz="1800" b="0">
                <a:solidFill>
                  <a:srgbClr val="B2B2B2"/>
                </a:solidFill>
              </a:rPr>
              <a:pPr>
                <a:spcAft>
                  <a:spcPct val="0"/>
                </a:spcAft>
                <a:buFontTx/>
                <a:buNone/>
              </a:pPr>
              <a:t>16</a:t>
            </a:fld>
            <a:endParaRPr lang="en-US" altLang="zh-CN" sz="1800" b="0">
              <a:solidFill>
                <a:srgbClr val="B2B2B2"/>
              </a:solidFill>
            </a:endParaRPr>
          </a:p>
        </p:txBody>
      </p:sp>
      <p:sp>
        <p:nvSpPr>
          <p:cNvPr id="33797" name="Rectangle 2">
            <a:extLst>
              <a:ext uri="{FF2B5EF4-FFF2-40B4-BE49-F238E27FC236}">
                <a16:creationId xmlns:a16="http://schemas.microsoft.com/office/drawing/2014/main" id="{AC9D0BC0-1DAF-4F23-9F2E-5945C24C5CA8}"/>
              </a:ext>
            </a:extLst>
          </p:cNvPr>
          <p:cNvSpPr>
            <a:spLocks noGrp="1" noChangeArrowheads="1"/>
          </p:cNvSpPr>
          <p:nvPr>
            <p:ph type="title"/>
          </p:nvPr>
        </p:nvSpPr>
        <p:spPr/>
        <p:txBody>
          <a:bodyPr/>
          <a:lstStyle/>
          <a:p>
            <a:r>
              <a:rPr lang="zh-CN" altLang="en-US"/>
              <a:t>逻辑函数用卡诺图表示</a:t>
            </a:r>
          </a:p>
        </p:txBody>
      </p:sp>
      <p:sp>
        <p:nvSpPr>
          <p:cNvPr id="1059843" name="Rectangle 3">
            <a:extLst>
              <a:ext uri="{FF2B5EF4-FFF2-40B4-BE49-F238E27FC236}">
                <a16:creationId xmlns:a16="http://schemas.microsoft.com/office/drawing/2014/main" id="{A0A6AB9B-3A1C-43D2-8C65-6A34D8288C8A}"/>
              </a:ext>
            </a:extLst>
          </p:cNvPr>
          <p:cNvSpPr>
            <a:spLocks noGrp="1" noChangeArrowheads="1"/>
          </p:cNvSpPr>
          <p:nvPr>
            <p:ph type="body" idx="1"/>
          </p:nvPr>
        </p:nvSpPr>
        <p:spPr>
          <a:xfrm>
            <a:off x="457200" y="1449388"/>
            <a:ext cx="8229600" cy="2627312"/>
          </a:xfrm>
        </p:spPr>
        <p:txBody>
          <a:bodyPr/>
          <a:lstStyle/>
          <a:p>
            <a:pPr>
              <a:lnSpc>
                <a:spcPct val="110000"/>
              </a:lnSpc>
            </a:pPr>
            <a:r>
              <a:rPr lang="zh-CN" altLang="en-US"/>
              <a:t>方法一：首先将逻辑函数式转化为最小项表达式，然后在卡诺图上与这些最小项对应的方格添</a:t>
            </a:r>
            <a:r>
              <a:rPr lang="en-US" altLang="zh-CN"/>
              <a:t>1</a:t>
            </a:r>
            <a:r>
              <a:rPr lang="zh-CN" altLang="en-US"/>
              <a:t>，其余方格添</a:t>
            </a:r>
            <a:r>
              <a:rPr lang="en-US" altLang="zh-CN"/>
              <a:t>0</a:t>
            </a:r>
            <a:r>
              <a:rPr lang="zh-CN" altLang="en-US"/>
              <a:t>（有时也可用空格表示）</a:t>
            </a:r>
          </a:p>
          <a:p>
            <a:pPr>
              <a:lnSpc>
                <a:spcPct val="110000"/>
              </a:lnSpc>
            </a:pPr>
            <a:r>
              <a:rPr lang="zh-CN" altLang="en-US"/>
              <a:t>方法二：根据逻辑函数式各乘积项含义直接填写卡诺图</a:t>
            </a:r>
          </a:p>
        </p:txBody>
      </p:sp>
      <p:sp>
        <p:nvSpPr>
          <p:cNvPr id="33799" name="Text Box 4">
            <a:extLst>
              <a:ext uri="{FF2B5EF4-FFF2-40B4-BE49-F238E27FC236}">
                <a16:creationId xmlns:a16="http://schemas.microsoft.com/office/drawing/2014/main" id="{E5B1AEED-AC7A-4033-9DF0-9232BEC4355D}"/>
              </a:ext>
            </a:extLst>
          </p:cNvPr>
          <p:cNvSpPr txBox="1">
            <a:spLocks noChangeArrowheads="1"/>
          </p:cNvSpPr>
          <p:nvPr/>
        </p:nvSpPr>
        <p:spPr bwMode="auto">
          <a:xfrm>
            <a:off x="5143500" y="5276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00" name="Text Box 5">
            <a:extLst>
              <a:ext uri="{FF2B5EF4-FFF2-40B4-BE49-F238E27FC236}">
                <a16:creationId xmlns:a16="http://schemas.microsoft.com/office/drawing/2014/main" id="{E530255E-41C7-4461-AFE6-5225B67CE5A0}"/>
              </a:ext>
            </a:extLst>
          </p:cNvPr>
          <p:cNvSpPr txBox="1">
            <a:spLocks noChangeArrowheads="1"/>
          </p:cNvSpPr>
          <p:nvPr/>
        </p:nvSpPr>
        <p:spPr bwMode="auto">
          <a:xfrm>
            <a:off x="5143500" y="47434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01" name="Text Box 6">
            <a:extLst>
              <a:ext uri="{FF2B5EF4-FFF2-40B4-BE49-F238E27FC236}">
                <a16:creationId xmlns:a16="http://schemas.microsoft.com/office/drawing/2014/main" id="{2FD259B8-C1AB-4A38-8A19-FF4C89780B52}"/>
              </a:ext>
            </a:extLst>
          </p:cNvPr>
          <p:cNvSpPr txBox="1">
            <a:spLocks noChangeArrowheads="1"/>
          </p:cNvSpPr>
          <p:nvPr/>
        </p:nvSpPr>
        <p:spPr bwMode="auto">
          <a:xfrm>
            <a:off x="56213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3802" name="Text Box 7">
            <a:extLst>
              <a:ext uri="{FF2B5EF4-FFF2-40B4-BE49-F238E27FC236}">
                <a16:creationId xmlns:a16="http://schemas.microsoft.com/office/drawing/2014/main" id="{B9C13D5E-8FDA-47FE-A1A9-981A1D4F0E11}"/>
              </a:ext>
            </a:extLst>
          </p:cNvPr>
          <p:cNvSpPr txBox="1">
            <a:spLocks noChangeArrowheads="1"/>
          </p:cNvSpPr>
          <p:nvPr/>
        </p:nvSpPr>
        <p:spPr bwMode="auto">
          <a:xfrm>
            <a:off x="62309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3803" name="Text Box 8">
            <a:extLst>
              <a:ext uri="{FF2B5EF4-FFF2-40B4-BE49-F238E27FC236}">
                <a16:creationId xmlns:a16="http://schemas.microsoft.com/office/drawing/2014/main" id="{CA3E7CF8-405D-466D-A16B-26DB1ACDDC03}"/>
              </a:ext>
            </a:extLst>
          </p:cNvPr>
          <p:cNvSpPr txBox="1">
            <a:spLocks noChangeArrowheads="1"/>
          </p:cNvSpPr>
          <p:nvPr/>
        </p:nvSpPr>
        <p:spPr bwMode="auto">
          <a:xfrm>
            <a:off x="68405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3804" name="Text Box 9">
            <a:extLst>
              <a:ext uri="{FF2B5EF4-FFF2-40B4-BE49-F238E27FC236}">
                <a16:creationId xmlns:a16="http://schemas.microsoft.com/office/drawing/2014/main" id="{DEDE00E0-31BB-4D76-AB47-00DE7C34EBD0}"/>
              </a:ext>
            </a:extLst>
          </p:cNvPr>
          <p:cNvSpPr txBox="1">
            <a:spLocks noChangeArrowheads="1"/>
          </p:cNvSpPr>
          <p:nvPr/>
        </p:nvSpPr>
        <p:spPr bwMode="auto">
          <a:xfrm>
            <a:off x="74501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3805" name="Line 10">
            <a:extLst>
              <a:ext uri="{FF2B5EF4-FFF2-40B4-BE49-F238E27FC236}">
                <a16:creationId xmlns:a16="http://schemas.microsoft.com/office/drawing/2014/main" id="{0DB60628-3408-430A-A964-58BE522DDB77}"/>
              </a:ext>
            </a:extLst>
          </p:cNvPr>
          <p:cNvSpPr>
            <a:spLocks noChangeShapeType="1"/>
          </p:cNvSpPr>
          <p:nvPr/>
        </p:nvSpPr>
        <p:spPr bwMode="auto">
          <a:xfrm>
            <a:off x="4976813" y="4279900"/>
            <a:ext cx="584200" cy="404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11">
            <a:extLst>
              <a:ext uri="{FF2B5EF4-FFF2-40B4-BE49-F238E27FC236}">
                <a16:creationId xmlns:a16="http://schemas.microsoft.com/office/drawing/2014/main" id="{BF57439F-EBA8-4191-AC67-966927D4EA51}"/>
              </a:ext>
            </a:extLst>
          </p:cNvPr>
          <p:cNvSpPr txBox="1">
            <a:spLocks noChangeArrowheads="1"/>
          </p:cNvSpPr>
          <p:nvPr/>
        </p:nvSpPr>
        <p:spPr bwMode="auto">
          <a:xfrm>
            <a:off x="5121275" y="396875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3807" name="Text Box 12">
            <a:extLst>
              <a:ext uri="{FF2B5EF4-FFF2-40B4-BE49-F238E27FC236}">
                <a16:creationId xmlns:a16="http://schemas.microsoft.com/office/drawing/2014/main" id="{89882A7F-CD2D-46A6-BE8C-9B2F9951350F}"/>
              </a:ext>
            </a:extLst>
          </p:cNvPr>
          <p:cNvSpPr txBox="1">
            <a:spLocks noChangeArrowheads="1"/>
          </p:cNvSpPr>
          <p:nvPr/>
        </p:nvSpPr>
        <p:spPr bwMode="auto">
          <a:xfrm>
            <a:off x="4884738" y="44116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graphicFrame>
        <p:nvGraphicFramePr>
          <p:cNvPr id="33808" name="Object 2">
            <a:extLst>
              <a:ext uri="{FF2B5EF4-FFF2-40B4-BE49-F238E27FC236}">
                <a16:creationId xmlns:a16="http://schemas.microsoft.com/office/drawing/2014/main" id="{9D1ECFD5-8C9E-4920-80B6-1FA8019CC462}"/>
              </a:ext>
            </a:extLst>
          </p:cNvPr>
          <p:cNvGraphicFramePr>
            <a:graphicFrameLocks noChangeAspect="1"/>
          </p:cNvGraphicFramePr>
          <p:nvPr/>
        </p:nvGraphicFramePr>
        <p:xfrm>
          <a:off x="863600" y="4151313"/>
          <a:ext cx="2765425" cy="501650"/>
        </p:xfrm>
        <a:graphic>
          <a:graphicData uri="http://schemas.openxmlformats.org/presentationml/2006/ole">
            <mc:AlternateContent xmlns:mc="http://schemas.openxmlformats.org/markup-compatibility/2006">
              <mc:Choice xmlns:v="urn:schemas-microsoft-com:vml" Requires="v">
                <p:oleObj spid="_x0000_s33852" name="公式" r:id="rId4" imgW="1384300" imgH="241300" progId="Equation.3">
                  <p:embed/>
                </p:oleObj>
              </mc:Choice>
              <mc:Fallback>
                <p:oleObj name="公式" r:id="rId4" imgW="13843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4151313"/>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4" name="Object 3">
            <a:extLst>
              <a:ext uri="{FF2B5EF4-FFF2-40B4-BE49-F238E27FC236}">
                <a16:creationId xmlns:a16="http://schemas.microsoft.com/office/drawing/2014/main" id="{4E5C9433-2C2B-41F2-AFF5-814F48AA1F69}"/>
              </a:ext>
            </a:extLst>
          </p:cNvPr>
          <p:cNvGraphicFramePr>
            <a:graphicFrameLocks noChangeAspect="1"/>
          </p:cNvGraphicFramePr>
          <p:nvPr/>
        </p:nvGraphicFramePr>
        <p:xfrm>
          <a:off x="935038" y="4833938"/>
          <a:ext cx="3625850" cy="450850"/>
        </p:xfrm>
        <a:graphic>
          <a:graphicData uri="http://schemas.openxmlformats.org/presentationml/2006/ole">
            <mc:AlternateContent xmlns:mc="http://schemas.openxmlformats.org/markup-compatibility/2006">
              <mc:Choice xmlns:v="urn:schemas-microsoft-com:vml" Requires="v">
                <p:oleObj spid="_x0000_s33853" name="公式" r:id="rId6" imgW="1815312" imgH="215806" progId="Equation.3">
                  <p:embed/>
                </p:oleObj>
              </mc:Choice>
              <mc:Fallback>
                <p:oleObj name="公式" r:id="rId6" imgW="1815312"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4833938"/>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5" name="Object 4">
            <a:extLst>
              <a:ext uri="{FF2B5EF4-FFF2-40B4-BE49-F238E27FC236}">
                <a16:creationId xmlns:a16="http://schemas.microsoft.com/office/drawing/2014/main" id="{9BA4A6EC-D94E-47DE-A4EB-DD158949228D}"/>
              </a:ext>
            </a:extLst>
          </p:cNvPr>
          <p:cNvGraphicFramePr>
            <a:graphicFrameLocks noChangeAspect="1"/>
          </p:cNvGraphicFramePr>
          <p:nvPr/>
        </p:nvGraphicFramePr>
        <p:xfrm>
          <a:off x="935038" y="5589588"/>
          <a:ext cx="2170112" cy="523875"/>
        </p:xfrm>
        <a:graphic>
          <a:graphicData uri="http://schemas.openxmlformats.org/presentationml/2006/ole">
            <mc:AlternateContent xmlns:mc="http://schemas.openxmlformats.org/markup-compatibility/2006">
              <mc:Choice xmlns:v="urn:schemas-microsoft-com:vml" Requires="v">
                <p:oleObj spid="_x0000_s33854" name="公式" r:id="rId8" imgW="990170" imgH="253890" progId="Equation.3">
                  <p:embed/>
                </p:oleObj>
              </mc:Choice>
              <mc:Fallback>
                <p:oleObj name="公式" r:id="rId8" imgW="990170" imgH="25389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038" y="55895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6" name="Group 16">
            <a:extLst>
              <a:ext uri="{FF2B5EF4-FFF2-40B4-BE49-F238E27FC236}">
                <a16:creationId xmlns:a16="http://schemas.microsoft.com/office/drawing/2014/main" id="{5196571F-0B5A-4B94-A9EA-D8ECF1B6812B}"/>
              </a:ext>
            </a:extLst>
          </p:cNvPr>
          <p:cNvGraphicFramePr>
            <a:graphicFrameLocks noGrp="1"/>
          </p:cNvGraphicFramePr>
          <p:nvPr/>
        </p:nvGraphicFramePr>
        <p:xfrm>
          <a:off x="5580063" y="4689475"/>
          <a:ext cx="2413000" cy="106045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tblGrid>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0</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3</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2</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4</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5</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7</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15000">
                          <a:ln>
                            <a:noFill/>
                          </a:ln>
                          <a:solidFill>
                            <a:schemeClr val="tx1"/>
                          </a:solidFill>
                          <a:effectLst/>
                          <a:latin typeface="Times New Roman" pitchFamily="18" charset="0"/>
                          <a:ea typeface="宋体" pitchFamily="2" charset="-122"/>
                        </a:rPr>
                        <a:t>6</a:t>
                      </a:r>
                      <a:endParaRPr kumimoji="0" lang="zh-CN" altLang="en-US" sz="2400" b="0" i="0" u="none" strike="noStrike" cap="none" normalizeH="0" baseline="-1500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33">
            <a:extLst>
              <a:ext uri="{FF2B5EF4-FFF2-40B4-BE49-F238E27FC236}">
                <a16:creationId xmlns:a16="http://schemas.microsoft.com/office/drawing/2014/main" id="{590C607A-3F64-45F6-A35A-96125A667E20}"/>
              </a:ext>
            </a:extLst>
          </p:cNvPr>
          <p:cNvGrpSpPr>
            <a:grpSpLocks/>
          </p:cNvGrpSpPr>
          <p:nvPr/>
        </p:nvGrpSpPr>
        <p:grpSpPr bwMode="auto">
          <a:xfrm>
            <a:off x="5605463" y="4716463"/>
            <a:ext cx="2314575" cy="1000125"/>
            <a:chOff x="3527" y="3174"/>
            <a:chExt cx="1458" cy="652"/>
          </a:xfrm>
        </p:grpSpPr>
        <p:sp>
          <p:nvSpPr>
            <p:cNvPr id="33838" name="Text Box 34">
              <a:extLst>
                <a:ext uri="{FF2B5EF4-FFF2-40B4-BE49-F238E27FC236}">
                  <a16:creationId xmlns:a16="http://schemas.microsoft.com/office/drawing/2014/main" id="{FFD59A01-5CFD-4B8C-A56A-D742E19F0E2A}"/>
                </a:ext>
              </a:extLst>
            </p:cNvPr>
            <p:cNvSpPr txBox="1">
              <a:spLocks noChangeArrowheads="1"/>
            </p:cNvSpPr>
            <p:nvPr/>
          </p:nvSpPr>
          <p:spPr bwMode="auto">
            <a:xfrm>
              <a:off x="3957"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39" name="Text Box 35">
              <a:extLst>
                <a:ext uri="{FF2B5EF4-FFF2-40B4-BE49-F238E27FC236}">
                  <a16:creationId xmlns:a16="http://schemas.microsoft.com/office/drawing/2014/main" id="{776C1A32-CB84-4A6A-9BCC-2A5933633920}"/>
                </a:ext>
              </a:extLst>
            </p:cNvPr>
            <p:cNvSpPr txBox="1">
              <a:spLocks noChangeArrowheads="1"/>
            </p:cNvSpPr>
            <p:nvPr/>
          </p:nvSpPr>
          <p:spPr bwMode="auto">
            <a:xfrm>
              <a:off x="4342"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0" name="Text Box 36">
              <a:extLst>
                <a:ext uri="{FF2B5EF4-FFF2-40B4-BE49-F238E27FC236}">
                  <a16:creationId xmlns:a16="http://schemas.microsoft.com/office/drawing/2014/main" id="{E779CA1D-1A0E-43C1-89BB-C8250658C49D}"/>
                </a:ext>
              </a:extLst>
            </p:cNvPr>
            <p:cNvSpPr txBox="1">
              <a:spLocks noChangeArrowheads="1"/>
            </p:cNvSpPr>
            <p:nvPr/>
          </p:nvSpPr>
          <p:spPr bwMode="auto">
            <a:xfrm>
              <a:off x="472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1" name="Text Box 37">
              <a:extLst>
                <a:ext uri="{FF2B5EF4-FFF2-40B4-BE49-F238E27FC236}">
                  <a16:creationId xmlns:a16="http://schemas.microsoft.com/office/drawing/2014/main" id="{6ABCD8BC-D97D-4365-9FD4-CE41B63532E8}"/>
                </a:ext>
              </a:extLst>
            </p:cNvPr>
            <p:cNvSpPr txBox="1">
              <a:spLocks noChangeArrowheads="1"/>
            </p:cNvSpPr>
            <p:nvPr/>
          </p:nvSpPr>
          <p:spPr bwMode="auto">
            <a:xfrm>
              <a:off x="434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2" name="Text Box 38">
              <a:extLst>
                <a:ext uri="{FF2B5EF4-FFF2-40B4-BE49-F238E27FC236}">
                  <a16:creationId xmlns:a16="http://schemas.microsoft.com/office/drawing/2014/main" id="{B15E7239-629F-4BA6-B316-DA3CAE6CBBA8}"/>
                </a:ext>
              </a:extLst>
            </p:cNvPr>
            <p:cNvSpPr txBox="1">
              <a:spLocks noChangeArrowheads="1"/>
            </p:cNvSpPr>
            <p:nvPr/>
          </p:nvSpPr>
          <p:spPr bwMode="auto">
            <a:xfrm>
              <a:off x="3538" y="318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3" name="Text Box 39">
              <a:extLst>
                <a:ext uri="{FF2B5EF4-FFF2-40B4-BE49-F238E27FC236}">
                  <a16:creationId xmlns:a16="http://schemas.microsoft.com/office/drawing/2014/main" id="{FF4E2934-5206-401D-9DCF-276320B3BD24}"/>
                </a:ext>
              </a:extLst>
            </p:cNvPr>
            <p:cNvSpPr txBox="1">
              <a:spLocks noChangeArrowheads="1"/>
            </p:cNvSpPr>
            <p:nvPr/>
          </p:nvSpPr>
          <p:spPr bwMode="auto">
            <a:xfrm>
              <a:off x="3527"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4" name="Text Box 40">
              <a:extLst>
                <a:ext uri="{FF2B5EF4-FFF2-40B4-BE49-F238E27FC236}">
                  <a16:creationId xmlns:a16="http://schemas.microsoft.com/office/drawing/2014/main" id="{BE63B9F1-1860-4A77-8DE6-8C9349FACB14}"/>
                </a:ext>
              </a:extLst>
            </p:cNvPr>
            <p:cNvSpPr txBox="1">
              <a:spLocks noChangeArrowheads="1"/>
            </p:cNvSpPr>
            <p:nvPr/>
          </p:nvSpPr>
          <p:spPr bwMode="auto">
            <a:xfrm>
              <a:off x="3946"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5" name="Text Box 41">
              <a:extLst>
                <a:ext uri="{FF2B5EF4-FFF2-40B4-BE49-F238E27FC236}">
                  <a16:creationId xmlns:a16="http://schemas.microsoft.com/office/drawing/2014/main" id="{B687E1C3-A606-4C31-93B9-D40941C35555}"/>
                </a:ext>
              </a:extLst>
            </p:cNvPr>
            <p:cNvSpPr txBox="1">
              <a:spLocks noChangeArrowheads="1"/>
            </p:cNvSpPr>
            <p:nvPr/>
          </p:nvSpPr>
          <p:spPr bwMode="auto">
            <a:xfrm>
              <a:off x="4717" y="3188"/>
              <a:ext cx="260" cy="2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grpSp>
        <p:nvGrpSpPr>
          <p:cNvPr id="3" name="Group 42">
            <a:extLst>
              <a:ext uri="{FF2B5EF4-FFF2-40B4-BE49-F238E27FC236}">
                <a16:creationId xmlns:a16="http://schemas.microsoft.com/office/drawing/2014/main" id="{6BE2281A-1A9D-4375-8DEB-8DC682A8CF4D}"/>
              </a:ext>
            </a:extLst>
          </p:cNvPr>
          <p:cNvGrpSpPr>
            <a:grpSpLocks/>
          </p:cNvGrpSpPr>
          <p:nvPr/>
        </p:nvGrpSpPr>
        <p:grpSpPr bwMode="auto">
          <a:xfrm>
            <a:off x="5616575" y="4714875"/>
            <a:ext cx="2314575" cy="1019175"/>
            <a:chOff x="3527" y="3179"/>
            <a:chExt cx="1458" cy="642"/>
          </a:xfrm>
        </p:grpSpPr>
        <p:sp>
          <p:nvSpPr>
            <p:cNvPr id="33830" name="Text Box 43">
              <a:extLst>
                <a:ext uri="{FF2B5EF4-FFF2-40B4-BE49-F238E27FC236}">
                  <a16:creationId xmlns:a16="http://schemas.microsoft.com/office/drawing/2014/main" id="{3F918077-3005-43BC-8B07-E4E35BCDF7D0}"/>
                </a:ext>
              </a:extLst>
            </p:cNvPr>
            <p:cNvSpPr txBox="1">
              <a:spLocks noChangeArrowheads="1"/>
            </p:cNvSpPr>
            <p:nvPr/>
          </p:nvSpPr>
          <p:spPr bwMode="auto">
            <a:xfrm>
              <a:off x="4005" y="3179"/>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1" name="Text Box 44">
              <a:extLst>
                <a:ext uri="{FF2B5EF4-FFF2-40B4-BE49-F238E27FC236}">
                  <a16:creationId xmlns:a16="http://schemas.microsoft.com/office/drawing/2014/main" id="{B310D62A-D5DE-4ACC-B96C-47021FD9ACB7}"/>
                </a:ext>
              </a:extLst>
            </p:cNvPr>
            <p:cNvSpPr txBox="1">
              <a:spLocks noChangeArrowheads="1"/>
            </p:cNvSpPr>
            <p:nvPr/>
          </p:nvSpPr>
          <p:spPr bwMode="auto">
            <a:xfrm>
              <a:off x="4342" y="3179"/>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sp>
          <p:nvSpPr>
            <p:cNvPr id="33832" name="Text Box 45">
              <a:extLst>
                <a:ext uri="{FF2B5EF4-FFF2-40B4-BE49-F238E27FC236}">
                  <a16:creationId xmlns:a16="http://schemas.microsoft.com/office/drawing/2014/main" id="{1AEB3F22-9C43-4009-AFF3-5A9783050C5A}"/>
                </a:ext>
              </a:extLst>
            </p:cNvPr>
            <p:cNvSpPr txBox="1">
              <a:spLocks noChangeArrowheads="1"/>
            </p:cNvSpPr>
            <p:nvPr/>
          </p:nvSpPr>
          <p:spPr bwMode="auto">
            <a:xfrm>
              <a:off x="4725" y="3515"/>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3" name="Text Box 46">
              <a:extLst>
                <a:ext uri="{FF2B5EF4-FFF2-40B4-BE49-F238E27FC236}">
                  <a16:creationId xmlns:a16="http://schemas.microsoft.com/office/drawing/2014/main" id="{9CD62C92-EFCB-4BDE-9864-E953B0080E8C}"/>
                </a:ext>
              </a:extLst>
            </p:cNvPr>
            <p:cNvSpPr txBox="1">
              <a:spLocks noChangeArrowheads="1"/>
            </p:cNvSpPr>
            <p:nvPr/>
          </p:nvSpPr>
          <p:spPr bwMode="auto">
            <a:xfrm>
              <a:off x="4393" y="3515"/>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4" name="Text Box 47">
              <a:extLst>
                <a:ext uri="{FF2B5EF4-FFF2-40B4-BE49-F238E27FC236}">
                  <a16:creationId xmlns:a16="http://schemas.microsoft.com/office/drawing/2014/main" id="{D6E9EEAE-9A4A-41AC-88DB-84AC08EA9DE5}"/>
                </a:ext>
              </a:extLst>
            </p:cNvPr>
            <p:cNvSpPr txBox="1">
              <a:spLocks noChangeArrowheads="1"/>
            </p:cNvSpPr>
            <p:nvPr/>
          </p:nvSpPr>
          <p:spPr bwMode="auto">
            <a:xfrm>
              <a:off x="3586" y="319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5" name="Text Box 48">
              <a:extLst>
                <a:ext uri="{FF2B5EF4-FFF2-40B4-BE49-F238E27FC236}">
                  <a16:creationId xmlns:a16="http://schemas.microsoft.com/office/drawing/2014/main" id="{BD15B937-D2C9-4FAE-916D-5E1814777F08}"/>
                </a:ext>
              </a:extLst>
            </p:cNvPr>
            <p:cNvSpPr txBox="1">
              <a:spLocks noChangeArrowheads="1"/>
            </p:cNvSpPr>
            <p:nvPr/>
          </p:nvSpPr>
          <p:spPr bwMode="auto">
            <a:xfrm>
              <a:off x="3527" y="353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6" name="Text Box 49">
              <a:extLst>
                <a:ext uri="{FF2B5EF4-FFF2-40B4-BE49-F238E27FC236}">
                  <a16:creationId xmlns:a16="http://schemas.microsoft.com/office/drawing/2014/main" id="{8C0F0151-3696-4428-AC17-A36C5B7C51D9}"/>
                </a:ext>
              </a:extLst>
            </p:cNvPr>
            <p:cNvSpPr txBox="1">
              <a:spLocks noChangeArrowheads="1"/>
            </p:cNvSpPr>
            <p:nvPr/>
          </p:nvSpPr>
          <p:spPr bwMode="auto">
            <a:xfrm>
              <a:off x="3994" y="353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7" name="Text Box 50">
              <a:extLst>
                <a:ext uri="{FF2B5EF4-FFF2-40B4-BE49-F238E27FC236}">
                  <a16:creationId xmlns:a16="http://schemas.microsoft.com/office/drawing/2014/main" id="{6887030A-AA18-4D8E-9E34-C2162EFFEF57}"/>
                </a:ext>
              </a:extLst>
            </p:cNvPr>
            <p:cNvSpPr txBox="1">
              <a:spLocks noChangeArrowheads="1"/>
            </p:cNvSpPr>
            <p:nvPr/>
          </p:nvSpPr>
          <p:spPr bwMode="auto">
            <a:xfrm>
              <a:off x="4717" y="319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98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98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984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96DCD885-1700-4FAE-9358-632CEB8FC75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B744B2-5875-48AB-B17C-A9170A73F5EA}"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35843" name="Rectangle 5">
            <a:extLst>
              <a:ext uri="{FF2B5EF4-FFF2-40B4-BE49-F238E27FC236}">
                <a16:creationId xmlns:a16="http://schemas.microsoft.com/office/drawing/2014/main" id="{7DE6E0AB-EA85-468B-B889-FC41D65ED8E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5844" name="Rectangle 6">
            <a:extLst>
              <a:ext uri="{FF2B5EF4-FFF2-40B4-BE49-F238E27FC236}">
                <a16:creationId xmlns:a16="http://schemas.microsoft.com/office/drawing/2014/main" id="{B3AC49EF-2A4E-431A-9F51-AB96B8C051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27DBF28-E07F-4B03-B0A6-AB20EDAEA008}" type="slidenum">
              <a:rPr lang="en-US" altLang="zh-CN" sz="1800" b="0">
                <a:solidFill>
                  <a:srgbClr val="B2B2B2"/>
                </a:solidFill>
              </a:rPr>
              <a:pPr>
                <a:spcAft>
                  <a:spcPct val="0"/>
                </a:spcAft>
                <a:buFontTx/>
                <a:buNone/>
              </a:pPr>
              <a:t>17</a:t>
            </a:fld>
            <a:endParaRPr lang="en-US" altLang="zh-CN" sz="1800" b="0">
              <a:solidFill>
                <a:srgbClr val="B2B2B2"/>
              </a:solidFill>
            </a:endParaRPr>
          </a:p>
        </p:txBody>
      </p:sp>
      <p:sp>
        <p:nvSpPr>
          <p:cNvPr id="35845" name="Text Box 2">
            <a:extLst>
              <a:ext uri="{FF2B5EF4-FFF2-40B4-BE49-F238E27FC236}">
                <a16:creationId xmlns:a16="http://schemas.microsoft.com/office/drawing/2014/main" id="{C5CA140A-C946-408E-9DDF-6AB625205861}"/>
              </a:ext>
            </a:extLst>
          </p:cNvPr>
          <p:cNvSpPr txBox="1">
            <a:spLocks noChangeArrowheads="1"/>
          </p:cNvSpPr>
          <p:nvPr/>
        </p:nvSpPr>
        <p:spPr bwMode="auto">
          <a:xfrm>
            <a:off x="677863" y="36052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6" name="Line 3">
            <a:extLst>
              <a:ext uri="{FF2B5EF4-FFF2-40B4-BE49-F238E27FC236}">
                <a16:creationId xmlns:a16="http://schemas.microsoft.com/office/drawing/2014/main" id="{4B042BA1-F0A6-49A5-A502-16A810E9F82C}"/>
              </a:ext>
            </a:extLst>
          </p:cNvPr>
          <p:cNvSpPr>
            <a:spLocks noChangeShapeType="1"/>
          </p:cNvSpPr>
          <p:nvPr/>
        </p:nvSpPr>
        <p:spPr bwMode="auto">
          <a:xfrm>
            <a:off x="735013" y="28956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Text Box 4">
            <a:extLst>
              <a:ext uri="{FF2B5EF4-FFF2-40B4-BE49-F238E27FC236}">
                <a16:creationId xmlns:a16="http://schemas.microsoft.com/office/drawing/2014/main" id="{FB9C1C21-3D78-404C-93FE-DCDB0E1AE35E}"/>
              </a:ext>
            </a:extLst>
          </p:cNvPr>
          <p:cNvSpPr txBox="1">
            <a:spLocks noChangeArrowheads="1"/>
          </p:cNvSpPr>
          <p:nvPr/>
        </p:nvSpPr>
        <p:spPr bwMode="auto">
          <a:xfrm>
            <a:off x="149383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8" name="Text Box 5">
            <a:extLst>
              <a:ext uri="{FF2B5EF4-FFF2-40B4-BE49-F238E27FC236}">
                <a16:creationId xmlns:a16="http://schemas.microsoft.com/office/drawing/2014/main" id="{1FBC7C70-281A-46E8-A5F6-5B09AEFC7DBA}"/>
              </a:ext>
            </a:extLst>
          </p:cNvPr>
          <p:cNvSpPr txBox="1">
            <a:spLocks noChangeArrowheads="1"/>
          </p:cNvSpPr>
          <p:nvPr/>
        </p:nvSpPr>
        <p:spPr bwMode="auto">
          <a:xfrm>
            <a:off x="23764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49" name="Text Box 6">
            <a:extLst>
              <a:ext uri="{FF2B5EF4-FFF2-40B4-BE49-F238E27FC236}">
                <a16:creationId xmlns:a16="http://schemas.microsoft.com/office/drawing/2014/main" id="{233D2AB8-B3E3-4881-A77E-AF2289C912D5}"/>
              </a:ext>
            </a:extLst>
          </p:cNvPr>
          <p:cNvSpPr txBox="1">
            <a:spLocks noChangeArrowheads="1"/>
          </p:cNvSpPr>
          <p:nvPr/>
        </p:nvSpPr>
        <p:spPr bwMode="auto">
          <a:xfrm>
            <a:off x="32908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0" name="Text Box 7">
            <a:extLst>
              <a:ext uri="{FF2B5EF4-FFF2-40B4-BE49-F238E27FC236}">
                <a16:creationId xmlns:a16="http://schemas.microsoft.com/office/drawing/2014/main" id="{1F6788BD-A069-4733-9444-A3BF4DB362B3}"/>
              </a:ext>
            </a:extLst>
          </p:cNvPr>
          <p:cNvSpPr txBox="1">
            <a:spLocks noChangeArrowheads="1"/>
          </p:cNvSpPr>
          <p:nvPr/>
        </p:nvSpPr>
        <p:spPr bwMode="auto">
          <a:xfrm>
            <a:off x="4191000"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1" name="Text Box 8">
            <a:extLst>
              <a:ext uri="{FF2B5EF4-FFF2-40B4-BE49-F238E27FC236}">
                <a16:creationId xmlns:a16="http://schemas.microsoft.com/office/drawing/2014/main" id="{8FAAA892-8E14-43C7-83F2-452F3AEDADB2}"/>
              </a:ext>
            </a:extLst>
          </p:cNvPr>
          <p:cNvSpPr txBox="1">
            <a:spLocks noChangeArrowheads="1"/>
          </p:cNvSpPr>
          <p:nvPr/>
        </p:nvSpPr>
        <p:spPr bwMode="auto">
          <a:xfrm>
            <a:off x="677863" y="423386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52" name="Text Box 9">
            <a:extLst>
              <a:ext uri="{FF2B5EF4-FFF2-40B4-BE49-F238E27FC236}">
                <a16:creationId xmlns:a16="http://schemas.microsoft.com/office/drawing/2014/main" id="{0DCAACA0-178A-44D9-ADBA-9C71348D0669}"/>
              </a:ext>
            </a:extLst>
          </p:cNvPr>
          <p:cNvSpPr txBox="1">
            <a:spLocks noChangeArrowheads="1"/>
          </p:cNvSpPr>
          <p:nvPr/>
        </p:nvSpPr>
        <p:spPr bwMode="auto">
          <a:xfrm>
            <a:off x="671513" y="4879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3" name="Text Box 10">
            <a:extLst>
              <a:ext uri="{FF2B5EF4-FFF2-40B4-BE49-F238E27FC236}">
                <a16:creationId xmlns:a16="http://schemas.microsoft.com/office/drawing/2014/main" id="{B32813EF-EC61-4A18-8837-4CBFBA00AFBC}"/>
              </a:ext>
            </a:extLst>
          </p:cNvPr>
          <p:cNvSpPr txBox="1">
            <a:spLocks noChangeArrowheads="1"/>
          </p:cNvSpPr>
          <p:nvPr/>
        </p:nvSpPr>
        <p:spPr bwMode="auto">
          <a:xfrm>
            <a:off x="654050" y="54816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4" name="Text Box 11">
            <a:extLst>
              <a:ext uri="{FF2B5EF4-FFF2-40B4-BE49-F238E27FC236}">
                <a16:creationId xmlns:a16="http://schemas.microsoft.com/office/drawing/2014/main" id="{39C3C4A5-FF37-489B-BE09-9B7780C85BE8}"/>
              </a:ext>
            </a:extLst>
          </p:cNvPr>
          <p:cNvSpPr txBox="1">
            <a:spLocks noChangeArrowheads="1"/>
          </p:cNvSpPr>
          <p:nvPr/>
        </p:nvSpPr>
        <p:spPr bwMode="auto">
          <a:xfrm>
            <a:off x="460375" y="30845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5855" name="Text Box 12">
            <a:extLst>
              <a:ext uri="{FF2B5EF4-FFF2-40B4-BE49-F238E27FC236}">
                <a16:creationId xmlns:a16="http://schemas.microsoft.com/office/drawing/2014/main" id="{75503C48-80AE-4870-BC16-DA07A2F7E4C8}"/>
              </a:ext>
            </a:extLst>
          </p:cNvPr>
          <p:cNvSpPr txBox="1">
            <a:spLocks noChangeArrowheads="1"/>
          </p:cNvSpPr>
          <p:nvPr/>
        </p:nvSpPr>
        <p:spPr bwMode="auto">
          <a:xfrm>
            <a:off x="873125" y="2692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5856" name="Rectangle 13">
            <a:extLst>
              <a:ext uri="{FF2B5EF4-FFF2-40B4-BE49-F238E27FC236}">
                <a16:creationId xmlns:a16="http://schemas.microsoft.com/office/drawing/2014/main" id="{2C7B9D62-D042-4411-A34D-72EA41EAEDE3}"/>
              </a:ext>
            </a:extLst>
          </p:cNvPr>
          <p:cNvSpPr>
            <a:spLocks noGrp="1" noChangeArrowheads="1"/>
          </p:cNvSpPr>
          <p:nvPr>
            <p:ph type="title"/>
          </p:nvPr>
        </p:nvSpPr>
        <p:spPr/>
        <p:txBody>
          <a:bodyPr/>
          <a:lstStyle/>
          <a:p>
            <a:r>
              <a:rPr lang="zh-CN" altLang="en-US"/>
              <a:t>利用卡诺图化简逻辑函数</a:t>
            </a:r>
            <a:endParaRPr lang="en-US" altLang="zh-CN"/>
          </a:p>
        </p:txBody>
      </p:sp>
      <p:sp>
        <p:nvSpPr>
          <p:cNvPr id="35857" name="Rectangle 14">
            <a:extLst>
              <a:ext uri="{FF2B5EF4-FFF2-40B4-BE49-F238E27FC236}">
                <a16:creationId xmlns:a16="http://schemas.microsoft.com/office/drawing/2014/main" id="{0CC93108-854B-4091-9867-E070F9935E54}"/>
              </a:ext>
            </a:extLst>
          </p:cNvPr>
          <p:cNvSpPr>
            <a:spLocks noGrp="1" noChangeArrowheads="1"/>
          </p:cNvSpPr>
          <p:nvPr>
            <p:ph type="body" idx="1"/>
          </p:nvPr>
        </p:nvSpPr>
        <p:spPr>
          <a:xfrm>
            <a:off x="468313" y="1376363"/>
            <a:ext cx="8229600" cy="1152525"/>
          </a:xfrm>
          <a:noFill/>
        </p:spPr>
        <p:txBody>
          <a:bodyPr/>
          <a:lstStyle/>
          <a:p>
            <a:pPr>
              <a:lnSpc>
                <a:spcPct val="110000"/>
              </a:lnSpc>
            </a:pPr>
            <a:r>
              <a:rPr lang="zh-CN" altLang="en-US">
                <a:latin typeface="Times New Roman" panose="02020603050405020304" pitchFamily="18" charset="0"/>
              </a:rPr>
              <a:t>将</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i</a:t>
            </a:r>
            <a:r>
              <a:rPr lang="zh-CN" altLang="en-US">
                <a:latin typeface="Times New Roman" panose="02020603050405020304" pitchFamily="18" charset="0"/>
              </a:rPr>
              <a:t>个相邻的最小项合并，得到一个乘积项</a:t>
            </a:r>
          </a:p>
          <a:p>
            <a:pPr lvl="1">
              <a:lnSpc>
                <a:spcPct val="110000"/>
              </a:lnSpc>
            </a:pPr>
            <a:r>
              <a:rPr lang="zh-CN" altLang="en-US">
                <a:latin typeface="Times New Roman" panose="02020603050405020304" pitchFamily="18" charset="0"/>
              </a:rPr>
              <a:t>该项保留各项中相同的变量，消去了</a:t>
            </a:r>
            <a:r>
              <a:rPr lang="en-US" altLang="zh-CN">
                <a:latin typeface="Times New Roman" panose="02020603050405020304" pitchFamily="18" charset="0"/>
              </a:rPr>
              <a:t>i</a:t>
            </a:r>
            <a:r>
              <a:rPr lang="zh-CN" altLang="en-US">
                <a:latin typeface="Times New Roman" panose="02020603050405020304" pitchFamily="18" charset="0"/>
              </a:rPr>
              <a:t>个不同的变量</a:t>
            </a:r>
          </a:p>
        </p:txBody>
      </p:sp>
      <p:graphicFrame>
        <p:nvGraphicFramePr>
          <p:cNvPr id="1061903" name="Group 15">
            <a:extLst>
              <a:ext uri="{FF2B5EF4-FFF2-40B4-BE49-F238E27FC236}">
                <a16:creationId xmlns:a16="http://schemas.microsoft.com/office/drawing/2014/main" id="{EB683047-EF75-4AC7-BBF0-D25C498C7CA4}"/>
              </a:ext>
            </a:extLst>
          </p:cNvPr>
          <p:cNvGraphicFramePr>
            <a:graphicFrameLocks noGrp="1"/>
          </p:cNvGraphicFramePr>
          <p:nvPr/>
        </p:nvGraphicFramePr>
        <p:xfrm>
          <a:off x="1258888" y="3429000"/>
          <a:ext cx="3744912" cy="2557463"/>
        </p:xfrm>
        <a:graphic>
          <a:graphicData uri="http://schemas.openxmlformats.org/drawingml/2006/table">
            <a:tbl>
              <a:tblPr/>
              <a:tblGrid>
                <a:gridCol w="8651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720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5885" name="Object 2">
            <a:extLst>
              <a:ext uri="{FF2B5EF4-FFF2-40B4-BE49-F238E27FC236}">
                <a16:creationId xmlns:a16="http://schemas.microsoft.com/office/drawing/2014/main" id="{ABB2016D-D5A4-46D6-A30A-95C026638AA3}"/>
              </a:ext>
            </a:extLst>
          </p:cNvPr>
          <p:cNvGraphicFramePr>
            <a:graphicFrameLocks noChangeAspect="1"/>
          </p:cNvGraphicFramePr>
          <p:nvPr/>
        </p:nvGraphicFramePr>
        <p:xfrm>
          <a:off x="1303338" y="3671888"/>
          <a:ext cx="747712" cy="374650"/>
        </p:xfrm>
        <a:graphic>
          <a:graphicData uri="http://schemas.openxmlformats.org/presentationml/2006/ole">
            <mc:AlternateContent xmlns:mc="http://schemas.openxmlformats.org/markup-compatibility/2006">
              <mc:Choice xmlns:v="urn:schemas-microsoft-com:vml" Requires="v">
                <p:oleObj spid="_x0000_s35953" name="公式" r:id="rId4" imgW="558558" imgH="215806" progId="Equation.3">
                  <p:embed/>
                </p:oleObj>
              </mc:Choice>
              <mc:Fallback>
                <p:oleObj name="公式" r:id="rId4" imgW="558558"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338" y="36718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6" name="Object 3">
            <a:extLst>
              <a:ext uri="{FF2B5EF4-FFF2-40B4-BE49-F238E27FC236}">
                <a16:creationId xmlns:a16="http://schemas.microsoft.com/office/drawing/2014/main" id="{B7C17FAC-A384-4EFC-B153-88E6C3E30580}"/>
              </a:ext>
            </a:extLst>
          </p:cNvPr>
          <p:cNvGraphicFramePr>
            <a:graphicFrameLocks noChangeAspect="1"/>
          </p:cNvGraphicFramePr>
          <p:nvPr/>
        </p:nvGraphicFramePr>
        <p:xfrm>
          <a:off x="2166938" y="3665538"/>
          <a:ext cx="747712" cy="374650"/>
        </p:xfrm>
        <a:graphic>
          <a:graphicData uri="http://schemas.openxmlformats.org/presentationml/2006/ole">
            <mc:AlternateContent xmlns:mc="http://schemas.openxmlformats.org/markup-compatibility/2006">
              <mc:Choice xmlns:v="urn:schemas-microsoft-com:vml" Requires="v">
                <p:oleObj spid="_x0000_s35954" name="公式" r:id="rId6" imgW="558558" imgH="215806" progId="Equation.3">
                  <p:embed/>
                </p:oleObj>
              </mc:Choice>
              <mc:Fallback>
                <p:oleObj name="公式" r:id="rId6" imgW="558558"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366553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7" name="Object 4">
            <a:extLst>
              <a:ext uri="{FF2B5EF4-FFF2-40B4-BE49-F238E27FC236}">
                <a16:creationId xmlns:a16="http://schemas.microsoft.com/office/drawing/2014/main" id="{003E2D26-A6D6-4F43-89EA-316404DE0936}"/>
              </a:ext>
            </a:extLst>
          </p:cNvPr>
          <p:cNvGraphicFramePr>
            <a:graphicFrameLocks noChangeAspect="1"/>
          </p:cNvGraphicFramePr>
          <p:nvPr/>
        </p:nvGraphicFramePr>
        <p:xfrm>
          <a:off x="4003675" y="3665538"/>
          <a:ext cx="747713" cy="374650"/>
        </p:xfrm>
        <a:graphic>
          <a:graphicData uri="http://schemas.openxmlformats.org/presentationml/2006/ole">
            <mc:AlternateContent xmlns:mc="http://schemas.openxmlformats.org/markup-compatibility/2006">
              <mc:Choice xmlns:v="urn:schemas-microsoft-com:vml" Requires="v">
                <p:oleObj spid="_x0000_s35955" name="公式" r:id="rId8" imgW="558558" imgH="215806" progId="Equation.3">
                  <p:embed/>
                </p:oleObj>
              </mc:Choice>
              <mc:Fallback>
                <p:oleObj name="公式" r:id="rId8" imgW="558558" imgH="21580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36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8" name="Object 5">
            <a:extLst>
              <a:ext uri="{FF2B5EF4-FFF2-40B4-BE49-F238E27FC236}">
                <a16:creationId xmlns:a16="http://schemas.microsoft.com/office/drawing/2014/main" id="{8245E791-11A8-4ED9-85B9-2372DD869B52}"/>
              </a:ext>
            </a:extLst>
          </p:cNvPr>
          <p:cNvGraphicFramePr>
            <a:graphicFrameLocks noChangeAspect="1"/>
          </p:cNvGraphicFramePr>
          <p:nvPr/>
        </p:nvGraphicFramePr>
        <p:xfrm>
          <a:off x="3140075" y="3665538"/>
          <a:ext cx="747713" cy="374650"/>
        </p:xfrm>
        <a:graphic>
          <a:graphicData uri="http://schemas.openxmlformats.org/presentationml/2006/ole">
            <mc:AlternateContent xmlns:mc="http://schemas.openxmlformats.org/markup-compatibility/2006">
              <mc:Choice xmlns:v="urn:schemas-microsoft-com:vml" Requires="v">
                <p:oleObj spid="_x0000_s35956" name="公式" r:id="rId10" imgW="558558" imgH="215806" progId="Equation.3">
                  <p:embed/>
                </p:oleObj>
              </mc:Choice>
              <mc:Fallback>
                <p:oleObj name="公式" r:id="rId10" imgW="558558" imgH="215806"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00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9" name="Object 6">
            <a:extLst>
              <a:ext uri="{FF2B5EF4-FFF2-40B4-BE49-F238E27FC236}">
                <a16:creationId xmlns:a16="http://schemas.microsoft.com/office/drawing/2014/main" id="{4DC3513C-0B92-4DC6-A126-249DA39ABE58}"/>
              </a:ext>
            </a:extLst>
          </p:cNvPr>
          <p:cNvGraphicFramePr>
            <a:graphicFrameLocks noChangeAspect="1"/>
          </p:cNvGraphicFramePr>
          <p:nvPr/>
        </p:nvGraphicFramePr>
        <p:xfrm>
          <a:off x="1295400" y="4256088"/>
          <a:ext cx="747713" cy="374650"/>
        </p:xfrm>
        <a:graphic>
          <a:graphicData uri="http://schemas.openxmlformats.org/presentationml/2006/ole">
            <mc:AlternateContent xmlns:mc="http://schemas.openxmlformats.org/markup-compatibility/2006">
              <mc:Choice xmlns:v="urn:schemas-microsoft-com:vml" Requires="v">
                <p:oleObj spid="_x0000_s35957" name="公式" r:id="rId12" imgW="558558" imgH="215806" progId="Equation.3">
                  <p:embed/>
                </p:oleObj>
              </mc:Choice>
              <mc:Fallback>
                <p:oleObj name="公式" r:id="rId12" imgW="558558" imgH="21580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0" name="Object 7">
            <a:extLst>
              <a:ext uri="{FF2B5EF4-FFF2-40B4-BE49-F238E27FC236}">
                <a16:creationId xmlns:a16="http://schemas.microsoft.com/office/drawing/2014/main" id="{2179E348-F2CC-4E55-81E1-FBF6C4A31189}"/>
              </a:ext>
            </a:extLst>
          </p:cNvPr>
          <p:cNvGraphicFramePr>
            <a:graphicFrameLocks noChangeAspect="1"/>
          </p:cNvGraphicFramePr>
          <p:nvPr/>
        </p:nvGraphicFramePr>
        <p:xfrm>
          <a:off x="2159000" y="4256088"/>
          <a:ext cx="747713" cy="374650"/>
        </p:xfrm>
        <a:graphic>
          <a:graphicData uri="http://schemas.openxmlformats.org/presentationml/2006/ole">
            <mc:AlternateContent xmlns:mc="http://schemas.openxmlformats.org/markup-compatibility/2006">
              <mc:Choice xmlns:v="urn:schemas-microsoft-com:vml" Requires="v">
                <p:oleObj spid="_x0000_s35958" name="公式" r:id="rId14" imgW="558558" imgH="215806" progId="Equation.3">
                  <p:embed/>
                </p:oleObj>
              </mc:Choice>
              <mc:Fallback>
                <p:oleObj name="公式" r:id="rId14" imgW="558558" imgH="21580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90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1" name="Object 8">
            <a:extLst>
              <a:ext uri="{FF2B5EF4-FFF2-40B4-BE49-F238E27FC236}">
                <a16:creationId xmlns:a16="http://schemas.microsoft.com/office/drawing/2014/main" id="{67005DD5-4319-4149-9415-8D4AED43D664}"/>
              </a:ext>
            </a:extLst>
          </p:cNvPr>
          <p:cNvGraphicFramePr>
            <a:graphicFrameLocks noChangeAspect="1"/>
          </p:cNvGraphicFramePr>
          <p:nvPr/>
        </p:nvGraphicFramePr>
        <p:xfrm>
          <a:off x="3995738" y="4256088"/>
          <a:ext cx="747712" cy="374650"/>
        </p:xfrm>
        <a:graphic>
          <a:graphicData uri="http://schemas.openxmlformats.org/presentationml/2006/ole">
            <mc:AlternateContent xmlns:mc="http://schemas.openxmlformats.org/markup-compatibility/2006">
              <mc:Choice xmlns:v="urn:schemas-microsoft-com:vml" Requires="v">
                <p:oleObj spid="_x0000_s35959" name="公式" r:id="rId16" imgW="558558" imgH="215806" progId="Equation.3">
                  <p:embed/>
                </p:oleObj>
              </mc:Choice>
              <mc:Fallback>
                <p:oleObj name="公式" r:id="rId16" imgW="558558" imgH="215806"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57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2" name="Object 9">
            <a:extLst>
              <a:ext uri="{FF2B5EF4-FFF2-40B4-BE49-F238E27FC236}">
                <a16:creationId xmlns:a16="http://schemas.microsoft.com/office/drawing/2014/main" id="{D6012ABD-3CD0-4EFC-8A48-A2D1A9CF4032}"/>
              </a:ext>
            </a:extLst>
          </p:cNvPr>
          <p:cNvGraphicFramePr>
            <a:graphicFrameLocks noChangeAspect="1"/>
          </p:cNvGraphicFramePr>
          <p:nvPr/>
        </p:nvGraphicFramePr>
        <p:xfrm>
          <a:off x="3132138" y="4256088"/>
          <a:ext cx="747712" cy="374650"/>
        </p:xfrm>
        <a:graphic>
          <a:graphicData uri="http://schemas.openxmlformats.org/presentationml/2006/ole">
            <mc:AlternateContent xmlns:mc="http://schemas.openxmlformats.org/markup-compatibility/2006">
              <mc:Choice xmlns:v="urn:schemas-microsoft-com:vml" Requires="v">
                <p:oleObj spid="_x0000_s35960" name="公式" r:id="rId18" imgW="558558" imgH="215806" progId="Equation.3">
                  <p:embed/>
                </p:oleObj>
              </mc:Choice>
              <mc:Fallback>
                <p:oleObj name="公式" r:id="rId18" imgW="558558" imgH="215806"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21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3" name="Object 10">
            <a:extLst>
              <a:ext uri="{FF2B5EF4-FFF2-40B4-BE49-F238E27FC236}">
                <a16:creationId xmlns:a16="http://schemas.microsoft.com/office/drawing/2014/main" id="{730FE092-5179-4444-BAD7-76FFA82D175C}"/>
              </a:ext>
            </a:extLst>
          </p:cNvPr>
          <p:cNvGraphicFramePr>
            <a:graphicFrameLocks noChangeAspect="1"/>
          </p:cNvGraphicFramePr>
          <p:nvPr/>
        </p:nvGraphicFramePr>
        <p:xfrm>
          <a:off x="1295400" y="4868863"/>
          <a:ext cx="747713" cy="374650"/>
        </p:xfrm>
        <a:graphic>
          <a:graphicData uri="http://schemas.openxmlformats.org/presentationml/2006/ole">
            <mc:AlternateContent xmlns:mc="http://schemas.openxmlformats.org/markup-compatibility/2006">
              <mc:Choice xmlns:v="urn:schemas-microsoft-com:vml" Requires="v">
                <p:oleObj spid="_x0000_s35961" name="公式" r:id="rId20" imgW="558558" imgH="215806" progId="Equation.3">
                  <p:embed/>
                </p:oleObj>
              </mc:Choice>
              <mc:Fallback>
                <p:oleObj name="公式" r:id="rId20" imgW="558558" imgH="215806"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4" name="Object 11">
            <a:extLst>
              <a:ext uri="{FF2B5EF4-FFF2-40B4-BE49-F238E27FC236}">
                <a16:creationId xmlns:a16="http://schemas.microsoft.com/office/drawing/2014/main" id="{929D0F80-8333-4018-8C33-1D533A7EEBEA}"/>
              </a:ext>
            </a:extLst>
          </p:cNvPr>
          <p:cNvGraphicFramePr>
            <a:graphicFrameLocks noChangeAspect="1"/>
          </p:cNvGraphicFramePr>
          <p:nvPr/>
        </p:nvGraphicFramePr>
        <p:xfrm>
          <a:off x="2159000" y="4868863"/>
          <a:ext cx="747713" cy="374650"/>
        </p:xfrm>
        <a:graphic>
          <a:graphicData uri="http://schemas.openxmlformats.org/presentationml/2006/ole">
            <mc:AlternateContent xmlns:mc="http://schemas.openxmlformats.org/markup-compatibility/2006">
              <mc:Choice xmlns:v="urn:schemas-microsoft-com:vml" Requires="v">
                <p:oleObj spid="_x0000_s35962" name="公式" r:id="rId22" imgW="558558" imgH="215806" progId="Equation.3">
                  <p:embed/>
                </p:oleObj>
              </mc:Choice>
              <mc:Fallback>
                <p:oleObj name="公式" r:id="rId22" imgW="558558" imgH="215806"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590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5" name="Object 12">
            <a:extLst>
              <a:ext uri="{FF2B5EF4-FFF2-40B4-BE49-F238E27FC236}">
                <a16:creationId xmlns:a16="http://schemas.microsoft.com/office/drawing/2014/main" id="{A7D70D84-7403-4D0B-940F-AA0E9F4F02B9}"/>
              </a:ext>
            </a:extLst>
          </p:cNvPr>
          <p:cNvGraphicFramePr>
            <a:graphicFrameLocks noChangeAspect="1"/>
          </p:cNvGraphicFramePr>
          <p:nvPr/>
        </p:nvGraphicFramePr>
        <p:xfrm>
          <a:off x="3995738" y="4868863"/>
          <a:ext cx="747712" cy="374650"/>
        </p:xfrm>
        <a:graphic>
          <a:graphicData uri="http://schemas.openxmlformats.org/presentationml/2006/ole">
            <mc:AlternateContent xmlns:mc="http://schemas.openxmlformats.org/markup-compatibility/2006">
              <mc:Choice xmlns:v="urn:schemas-microsoft-com:vml" Requires="v">
                <p:oleObj spid="_x0000_s35963" name="公式" r:id="rId24" imgW="558558" imgH="215806" progId="Equation.3">
                  <p:embed/>
                </p:oleObj>
              </mc:Choice>
              <mc:Fallback>
                <p:oleObj name="公式" r:id="rId24" imgW="558558" imgH="215806" progId="Equation.3">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5738" y="4868863"/>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6" name="Object 13">
            <a:extLst>
              <a:ext uri="{FF2B5EF4-FFF2-40B4-BE49-F238E27FC236}">
                <a16:creationId xmlns:a16="http://schemas.microsoft.com/office/drawing/2014/main" id="{494F03A1-9977-4BC8-B091-F1F2B8AE4C85}"/>
              </a:ext>
            </a:extLst>
          </p:cNvPr>
          <p:cNvGraphicFramePr>
            <a:graphicFrameLocks noChangeAspect="1"/>
          </p:cNvGraphicFramePr>
          <p:nvPr/>
        </p:nvGraphicFramePr>
        <p:xfrm>
          <a:off x="3132138" y="4919663"/>
          <a:ext cx="747712" cy="309562"/>
        </p:xfrm>
        <a:graphic>
          <a:graphicData uri="http://schemas.openxmlformats.org/presentationml/2006/ole">
            <mc:AlternateContent xmlns:mc="http://schemas.openxmlformats.org/markup-compatibility/2006">
              <mc:Choice xmlns:v="urn:schemas-microsoft-com:vml" Requires="v">
                <p:oleObj spid="_x0000_s35964" name="公式" r:id="rId26" imgW="558558" imgH="177723" progId="Equation.3">
                  <p:embed/>
                </p:oleObj>
              </mc:Choice>
              <mc:Fallback>
                <p:oleObj name="公式" r:id="rId26" imgW="558558" imgH="177723"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32138" y="4919663"/>
                        <a:ext cx="74771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7" name="Object 14">
            <a:extLst>
              <a:ext uri="{FF2B5EF4-FFF2-40B4-BE49-F238E27FC236}">
                <a16:creationId xmlns:a16="http://schemas.microsoft.com/office/drawing/2014/main" id="{55C9EFC1-9AB3-4237-8FDE-9DFA066C2D58}"/>
              </a:ext>
            </a:extLst>
          </p:cNvPr>
          <p:cNvGraphicFramePr>
            <a:graphicFrameLocks noChangeAspect="1"/>
          </p:cNvGraphicFramePr>
          <p:nvPr/>
        </p:nvGraphicFramePr>
        <p:xfrm>
          <a:off x="1303338" y="5467350"/>
          <a:ext cx="747712" cy="374650"/>
        </p:xfrm>
        <a:graphic>
          <a:graphicData uri="http://schemas.openxmlformats.org/presentationml/2006/ole">
            <mc:AlternateContent xmlns:mc="http://schemas.openxmlformats.org/markup-compatibility/2006">
              <mc:Choice xmlns:v="urn:schemas-microsoft-com:vml" Requires="v">
                <p:oleObj spid="_x0000_s35965" name="公式" r:id="rId28" imgW="558558" imgH="215806" progId="Equation.3">
                  <p:embed/>
                </p:oleObj>
              </mc:Choice>
              <mc:Fallback>
                <p:oleObj name="公式" r:id="rId28" imgW="558558" imgH="215806" progId="Equation.3">
                  <p:embed/>
                  <p:pic>
                    <p:nvPicPr>
                      <p:cNvPr id="0"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03338" y="546735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8" name="Object 15">
            <a:extLst>
              <a:ext uri="{FF2B5EF4-FFF2-40B4-BE49-F238E27FC236}">
                <a16:creationId xmlns:a16="http://schemas.microsoft.com/office/drawing/2014/main" id="{399CD27B-BF5D-4FBD-B57A-530BBAC53642}"/>
              </a:ext>
            </a:extLst>
          </p:cNvPr>
          <p:cNvGraphicFramePr>
            <a:graphicFrameLocks noChangeAspect="1"/>
          </p:cNvGraphicFramePr>
          <p:nvPr/>
        </p:nvGraphicFramePr>
        <p:xfrm>
          <a:off x="2166938" y="5461000"/>
          <a:ext cx="747712" cy="374650"/>
        </p:xfrm>
        <a:graphic>
          <a:graphicData uri="http://schemas.openxmlformats.org/presentationml/2006/ole">
            <mc:AlternateContent xmlns:mc="http://schemas.openxmlformats.org/markup-compatibility/2006">
              <mc:Choice xmlns:v="urn:schemas-microsoft-com:vml" Requires="v">
                <p:oleObj spid="_x0000_s35966" name="公式" r:id="rId30" imgW="558558" imgH="215806" progId="Equation.3">
                  <p:embed/>
                </p:oleObj>
              </mc:Choice>
              <mc:Fallback>
                <p:oleObj name="公式" r:id="rId30" imgW="558558" imgH="215806" progId="Equation.3">
                  <p:embed/>
                  <p:pic>
                    <p:nvPicPr>
                      <p:cNvPr id="0" name="Object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66938" y="546100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9" name="Object 16">
            <a:extLst>
              <a:ext uri="{FF2B5EF4-FFF2-40B4-BE49-F238E27FC236}">
                <a16:creationId xmlns:a16="http://schemas.microsoft.com/office/drawing/2014/main" id="{AC1AAEE8-4E4D-4124-A3FF-20567302354A}"/>
              </a:ext>
            </a:extLst>
          </p:cNvPr>
          <p:cNvGraphicFramePr>
            <a:graphicFrameLocks noChangeAspect="1"/>
          </p:cNvGraphicFramePr>
          <p:nvPr/>
        </p:nvGraphicFramePr>
        <p:xfrm>
          <a:off x="4003675" y="5445125"/>
          <a:ext cx="747713" cy="374650"/>
        </p:xfrm>
        <a:graphic>
          <a:graphicData uri="http://schemas.openxmlformats.org/presentationml/2006/ole">
            <mc:AlternateContent xmlns:mc="http://schemas.openxmlformats.org/markup-compatibility/2006">
              <mc:Choice xmlns:v="urn:schemas-microsoft-com:vml" Requires="v">
                <p:oleObj spid="_x0000_s35967" name="公式" r:id="rId32" imgW="558558" imgH="215806" progId="Equation.3">
                  <p:embed/>
                </p:oleObj>
              </mc:Choice>
              <mc:Fallback>
                <p:oleObj name="公式" r:id="rId32" imgW="558558" imgH="215806" progId="Equation.3">
                  <p:embed/>
                  <p:pic>
                    <p:nvPicPr>
                      <p:cNvPr id="0" name="Object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03675" y="5445125"/>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0" name="Object 17">
            <a:extLst>
              <a:ext uri="{FF2B5EF4-FFF2-40B4-BE49-F238E27FC236}">
                <a16:creationId xmlns:a16="http://schemas.microsoft.com/office/drawing/2014/main" id="{3E6F497E-E1F1-44E1-83C1-F894FD940679}"/>
              </a:ext>
            </a:extLst>
          </p:cNvPr>
          <p:cNvGraphicFramePr>
            <a:graphicFrameLocks noChangeAspect="1"/>
          </p:cNvGraphicFramePr>
          <p:nvPr/>
        </p:nvGraphicFramePr>
        <p:xfrm>
          <a:off x="3140075" y="5445125"/>
          <a:ext cx="747713" cy="376238"/>
        </p:xfrm>
        <a:graphic>
          <a:graphicData uri="http://schemas.openxmlformats.org/presentationml/2006/ole">
            <mc:AlternateContent xmlns:mc="http://schemas.openxmlformats.org/markup-compatibility/2006">
              <mc:Choice xmlns:v="urn:schemas-microsoft-com:vml" Requires="v">
                <p:oleObj spid="_x0000_s35968" name="公式" r:id="rId34" imgW="558558" imgH="215806" progId="Equation.3">
                  <p:embed/>
                </p:oleObj>
              </mc:Choice>
              <mc:Fallback>
                <p:oleObj name="公式" r:id="rId34" imgW="558558" imgH="215806" progId="Equation.3">
                  <p:embed/>
                  <p:pic>
                    <p:nvPicPr>
                      <p:cNvPr id="0" name="Object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0075" y="5445125"/>
                        <a:ext cx="7477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1946" name="AutoShape 58">
            <a:extLst>
              <a:ext uri="{FF2B5EF4-FFF2-40B4-BE49-F238E27FC236}">
                <a16:creationId xmlns:a16="http://schemas.microsoft.com/office/drawing/2014/main" id="{93348C8A-896E-4482-828E-1CC4F30E2683}"/>
              </a:ext>
            </a:extLst>
          </p:cNvPr>
          <p:cNvSpPr>
            <a:spLocks noChangeArrowheads="1"/>
          </p:cNvSpPr>
          <p:nvPr/>
        </p:nvSpPr>
        <p:spPr bwMode="auto">
          <a:xfrm>
            <a:off x="3095625" y="3644900"/>
            <a:ext cx="1690688" cy="431800"/>
          </a:xfrm>
          <a:prstGeom prst="roundRect">
            <a:avLst>
              <a:gd name="adj" fmla="val 16667"/>
            </a:avLst>
          </a:prstGeom>
          <a:noFill/>
          <a:ln w="28575" algn="ctr">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47" name="AutoShape 59">
            <a:extLst>
              <a:ext uri="{FF2B5EF4-FFF2-40B4-BE49-F238E27FC236}">
                <a16:creationId xmlns:a16="http://schemas.microsoft.com/office/drawing/2014/main" id="{3B92821C-E975-4319-A518-A2E559D912DF}"/>
              </a:ext>
            </a:extLst>
          </p:cNvPr>
          <p:cNvSpPr>
            <a:spLocks noChangeArrowheads="1"/>
          </p:cNvSpPr>
          <p:nvPr/>
        </p:nvSpPr>
        <p:spPr bwMode="auto">
          <a:xfrm>
            <a:off x="3095625" y="4221163"/>
            <a:ext cx="1692275" cy="431800"/>
          </a:xfrm>
          <a:prstGeom prst="roundRect">
            <a:avLst>
              <a:gd name="adj" fmla="val 16667"/>
            </a:avLst>
          </a:prstGeom>
          <a:noFill/>
          <a:ln w="28575"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1948" name="Object 18">
            <a:extLst>
              <a:ext uri="{FF2B5EF4-FFF2-40B4-BE49-F238E27FC236}">
                <a16:creationId xmlns:a16="http://schemas.microsoft.com/office/drawing/2014/main" id="{F7888210-FB41-48B3-A0C7-2C34E311F8A0}"/>
              </a:ext>
            </a:extLst>
          </p:cNvPr>
          <p:cNvGraphicFramePr>
            <a:graphicFrameLocks noChangeAspect="1"/>
          </p:cNvGraphicFramePr>
          <p:nvPr/>
        </p:nvGraphicFramePr>
        <p:xfrm>
          <a:off x="5365750" y="3573463"/>
          <a:ext cx="3059113" cy="504825"/>
        </p:xfrm>
        <a:graphic>
          <a:graphicData uri="http://schemas.openxmlformats.org/presentationml/2006/ole">
            <mc:AlternateContent xmlns:mc="http://schemas.openxmlformats.org/markup-compatibility/2006">
              <mc:Choice xmlns:v="urn:schemas-microsoft-com:vml" Requires="v">
                <p:oleObj spid="_x0000_s35969" name="公式" r:id="rId36" imgW="1695660" imgH="190703" progId="Equation.3">
                  <p:embed/>
                </p:oleObj>
              </mc:Choice>
              <mc:Fallback>
                <p:oleObj name="公式" r:id="rId36" imgW="1695660" imgH="190703" progId="Equation.3">
                  <p:embed/>
                  <p:pic>
                    <p:nvPicPr>
                      <p:cNvPr id="0" name="Object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65750" y="3573463"/>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1949" name="AutoShape 61">
            <a:extLst>
              <a:ext uri="{FF2B5EF4-FFF2-40B4-BE49-F238E27FC236}">
                <a16:creationId xmlns:a16="http://schemas.microsoft.com/office/drawing/2014/main" id="{07ABD34D-A445-48AC-AEE3-057379F7E4E8}"/>
              </a:ext>
            </a:extLst>
          </p:cNvPr>
          <p:cNvSpPr>
            <a:spLocks noChangeArrowheads="1"/>
          </p:cNvSpPr>
          <p:nvPr/>
        </p:nvSpPr>
        <p:spPr bwMode="auto">
          <a:xfrm>
            <a:off x="3024188" y="3571875"/>
            <a:ext cx="1835150" cy="1152525"/>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0" name="AutoShape 62">
            <a:extLst>
              <a:ext uri="{FF2B5EF4-FFF2-40B4-BE49-F238E27FC236}">
                <a16:creationId xmlns:a16="http://schemas.microsoft.com/office/drawing/2014/main" id="{99ACFF0E-80E5-4EC2-839F-01B8DBF1E0F8}"/>
              </a:ext>
            </a:extLst>
          </p:cNvPr>
          <p:cNvSpPr>
            <a:spLocks noChangeArrowheads="1"/>
          </p:cNvSpPr>
          <p:nvPr/>
        </p:nvSpPr>
        <p:spPr bwMode="auto">
          <a:xfrm>
            <a:off x="3095625" y="4868863"/>
            <a:ext cx="1728788" cy="973137"/>
          </a:xfrm>
          <a:prstGeom prst="roundRect">
            <a:avLst>
              <a:gd name="adj" fmla="val 16667"/>
            </a:avLst>
          </a:prstGeom>
          <a:noFill/>
          <a:ln w="28575" algn="ctr">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1" name="AutoShape 63">
            <a:extLst>
              <a:ext uri="{FF2B5EF4-FFF2-40B4-BE49-F238E27FC236}">
                <a16:creationId xmlns:a16="http://schemas.microsoft.com/office/drawing/2014/main" id="{73BD43A4-F8D9-4B37-AD23-16FD2B84C128}"/>
              </a:ext>
            </a:extLst>
          </p:cNvPr>
          <p:cNvSpPr>
            <a:spLocks noChangeArrowheads="1"/>
          </p:cNvSpPr>
          <p:nvPr/>
        </p:nvSpPr>
        <p:spPr bwMode="auto">
          <a:xfrm>
            <a:off x="2951163" y="3500438"/>
            <a:ext cx="1981200" cy="2413000"/>
          </a:xfrm>
          <a:prstGeom prst="roundRect">
            <a:avLst>
              <a:gd name="adj" fmla="val 16667"/>
            </a:avLst>
          </a:prstGeom>
          <a:noFill/>
          <a:ln w="28575" algn="ctr">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lang="zh-CN" altLang="en-US" sz="1800" b="0"/>
          </a:p>
        </p:txBody>
      </p:sp>
      <p:graphicFrame>
        <p:nvGraphicFramePr>
          <p:cNvPr id="1061952" name="Object 19">
            <a:extLst>
              <a:ext uri="{FF2B5EF4-FFF2-40B4-BE49-F238E27FC236}">
                <a16:creationId xmlns:a16="http://schemas.microsoft.com/office/drawing/2014/main" id="{DD7356AF-A189-4D0F-BA44-D3E0638F3B85}"/>
              </a:ext>
            </a:extLst>
          </p:cNvPr>
          <p:cNvGraphicFramePr>
            <a:graphicFrameLocks noChangeAspect="1"/>
          </p:cNvGraphicFramePr>
          <p:nvPr/>
        </p:nvGraphicFramePr>
        <p:xfrm>
          <a:off x="5365750" y="2960688"/>
          <a:ext cx="3059113" cy="504825"/>
        </p:xfrm>
        <a:graphic>
          <a:graphicData uri="http://schemas.openxmlformats.org/presentationml/2006/ole">
            <mc:AlternateContent xmlns:mc="http://schemas.openxmlformats.org/markup-compatibility/2006">
              <mc:Choice xmlns:v="urn:schemas-microsoft-com:vml" Requires="v">
                <p:oleObj spid="_x0000_s35970" name="公式" r:id="rId38" imgW="1695660" imgH="190703" progId="Equation.3">
                  <p:embed/>
                </p:oleObj>
              </mc:Choice>
              <mc:Fallback>
                <p:oleObj name="公式" r:id="rId38" imgW="1695660" imgH="190703" progId="Equation.3">
                  <p:embed/>
                  <p:pic>
                    <p:nvPicPr>
                      <p:cNvPr id="0" name="Object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65750" y="2960688"/>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3" name="Object 20">
            <a:extLst>
              <a:ext uri="{FF2B5EF4-FFF2-40B4-BE49-F238E27FC236}">
                <a16:creationId xmlns:a16="http://schemas.microsoft.com/office/drawing/2014/main" id="{005D8478-178C-4B10-B09E-87A36BDF1362}"/>
              </a:ext>
            </a:extLst>
          </p:cNvPr>
          <p:cNvGraphicFramePr>
            <a:graphicFrameLocks noChangeAspect="1"/>
          </p:cNvGraphicFramePr>
          <p:nvPr/>
        </p:nvGraphicFramePr>
        <p:xfrm>
          <a:off x="5329238" y="4221163"/>
          <a:ext cx="2339975" cy="504825"/>
        </p:xfrm>
        <a:graphic>
          <a:graphicData uri="http://schemas.openxmlformats.org/presentationml/2006/ole">
            <mc:AlternateContent xmlns:mc="http://schemas.openxmlformats.org/markup-compatibility/2006">
              <mc:Choice xmlns:v="urn:schemas-microsoft-com:vml" Requires="v">
                <p:oleObj spid="_x0000_s35971" name="公式" r:id="rId40" imgW="1295220" imgH="190703" progId="Equation.3">
                  <p:embed/>
                </p:oleObj>
              </mc:Choice>
              <mc:Fallback>
                <p:oleObj name="公式" r:id="rId40" imgW="1295220" imgH="190703" progId="Equation.3">
                  <p:embed/>
                  <p:pic>
                    <p:nvPicPr>
                      <p:cNvPr id="0" name="Object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29238" y="4221163"/>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4" name="Object 21">
            <a:extLst>
              <a:ext uri="{FF2B5EF4-FFF2-40B4-BE49-F238E27FC236}">
                <a16:creationId xmlns:a16="http://schemas.microsoft.com/office/drawing/2014/main" id="{B8D33EC9-441D-49E5-913C-FE6F9D5891CA}"/>
              </a:ext>
            </a:extLst>
          </p:cNvPr>
          <p:cNvGraphicFramePr>
            <a:graphicFrameLocks noChangeAspect="1"/>
          </p:cNvGraphicFramePr>
          <p:nvPr/>
        </p:nvGraphicFramePr>
        <p:xfrm>
          <a:off x="5365750" y="4870450"/>
          <a:ext cx="2339975" cy="504825"/>
        </p:xfrm>
        <a:graphic>
          <a:graphicData uri="http://schemas.openxmlformats.org/presentationml/2006/ole">
            <mc:AlternateContent xmlns:mc="http://schemas.openxmlformats.org/markup-compatibility/2006">
              <mc:Choice xmlns:v="urn:schemas-microsoft-com:vml" Requires="v">
                <p:oleObj spid="_x0000_s35972" name="公式" r:id="rId42" imgW="1295220" imgH="190703" progId="Equation.3">
                  <p:embed/>
                </p:oleObj>
              </mc:Choice>
              <mc:Fallback>
                <p:oleObj name="公式" r:id="rId42" imgW="1295220" imgH="190703" progId="Equation.3">
                  <p:embed/>
                  <p:pic>
                    <p:nvPicPr>
                      <p:cNvPr id="0" name="Object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365750" y="4870450"/>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1955" name="Object 22">
            <a:extLst>
              <a:ext uri="{FF2B5EF4-FFF2-40B4-BE49-F238E27FC236}">
                <a16:creationId xmlns:a16="http://schemas.microsoft.com/office/drawing/2014/main" id="{587FEDFB-A13D-40BD-A52C-5216A3C0C8B1}"/>
              </a:ext>
            </a:extLst>
          </p:cNvPr>
          <p:cNvGraphicFramePr>
            <a:graphicFrameLocks noChangeAspect="1"/>
          </p:cNvGraphicFramePr>
          <p:nvPr/>
        </p:nvGraphicFramePr>
        <p:xfrm>
          <a:off x="5384800" y="5518150"/>
          <a:ext cx="1617663" cy="504825"/>
        </p:xfrm>
        <a:graphic>
          <a:graphicData uri="http://schemas.openxmlformats.org/presentationml/2006/ole">
            <mc:AlternateContent xmlns:mc="http://schemas.openxmlformats.org/markup-compatibility/2006">
              <mc:Choice xmlns:v="urn:schemas-microsoft-com:vml" Requires="v">
                <p:oleObj spid="_x0000_s35973" name="公式" r:id="rId44" imgW="885937" imgH="190703" progId="Equation.3">
                  <p:embed/>
                </p:oleObj>
              </mc:Choice>
              <mc:Fallback>
                <p:oleObj name="公式" r:id="rId44" imgW="885937" imgH="190703" progId="Equation.3">
                  <p:embed/>
                  <p:pic>
                    <p:nvPicPr>
                      <p:cNvPr id="0" name="Object 2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384800" y="5518150"/>
                        <a:ext cx="16176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9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19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9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19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1" nodeType="clickEffect">
                                  <p:stCondLst>
                                    <p:cond delay="0"/>
                                  </p:stCondLst>
                                  <p:childTnLst>
                                    <p:animEffect transition="out" filter="blinds(horizontal)">
                                      <p:cBhvr>
                                        <p:cTn id="18" dur="500"/>
                                        <p:tgtEl>
                                          <p:spTgt spid="1061946"/>
                                        </p:tgtEl>
                                      </p:cBhvr>
                                    </p:animEffect>
                                    <p:set>
                                      <p:cBhvr>
                                        <p:cTn id="19" dur="1" fill="hold">
                                          <p:stCondLst>
                                            <p:cond delay="499"/>
                                          </p:stCondLst>
                                        </p:cTn>
                                        <p:tgtEl>
                                          <p:spTgt spid="1061946"/>
                                        </p:tgtEl>
                                        <p:attrNameLst>
                                          <p:attrName>style.visibility</p:attrName>
                                        </p:attrNameLst>
                                      </p:cBhvr>
                                      <p:to>
                                        <p:strVal val="hidden"/>
                                      </p:to>
                                    </p:set>
                                  </p:childTnLst>
                                </p:cTn>
                              </p:par>
                              <p:par>
                                <p:cTn id="20" presetID="3" presetClass="exit" presetSubtype="10" fill="hold" grpId="1" nodeType="withEffect">
                                  <p:stCondLst>
                                    <p:cond delay="0"/>
                                  </p:stCondLst>
                                  <p:childTnLst>
                                    <p:animEffect transition="out" filter="blinds(horizontal)">
                                      <p:cBhvr>
                                        <p:cTn id="21" dur="500"/>
                                        <p:tgtEl>
                                          <p:spTgt spid="1061947"/>
                                        </p:tgtEl>
                                      </p:cBhvr>
                                    </p:animEffect>
                                    <p:set>
                                      <p:cBhvr>
                                        <p:cTn id="22" dur="1" fill="hold">
                                          <p:stCondLst>
                                            <p:cond delay="499"/>
                                          </p:stCondLst>
                                        </p:cTn>
                                        <p:tgtEl>
                                          <p:spTgt spid="106194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619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19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19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19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061950"/>
                                        </p:tgtEl>
                                      </p:cBhvr>
                                    </p:animEffect>
                                    <p:set>
                                      <p:cBhvr>
                                        <p:cTn id="37" dur="1" fill="hold">
                                          <p:stCondLst>
                                            <p:cond delay="499"/>
                                          </p:stCondLst>
                                        </p:cTn>
                                        <p:tgtEl>
                                          <p:spTgt spid="1061950"/>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061949"/>
                                        </p:tgtEl>
                                      </p:cBhvr>
                                    </p:animEffect>
                                    <p:set>
                                      <p:cBhvr>
                                        <p:cTn id="40" dur="1" fill="hold">
                                          <p:stCondLst>
                                            <p:cond delay="499"/>
                                          </p:stCondLst>
                                        </p:cTn>
                                        <p:tgtEl>
                                          <p:spTgt spid="106194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619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1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946" grpId="0" animBg="1"/>
      <p:bldP spid="1061946" grpId="1" animBg="1"/>
      <p:bldP spid="1061947" grpId="0" animBg="1"/>
      <p:bldP spid="1061947" grpId="1" animBg="1"/>
      <p:bldP spid="1061949" grpId="0" animBg="1"/>
      <p:bldP spid="1061949" grpId="1" animBg="1"/>
      <p:bldP spid="1061950" grpId="0" animBg="1"/>
      <p:bldP spid="1061950" grpId="1" animBg="1"/>
      <p:bldP spid="10619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D31F831-220B-451C-8D13-CB95F8E6352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68D4EEB-CDF8-4B0D-8A86-CB19BF8F254C}"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37891" name="Rectangle 5">
            <a:extLst>
              <a:ext uri="{FF2B5EF4-FFF2-40B4-BE49-F238E27FC236}">
                <a16:creationId xmlns:a16="http://schemas.microsoft.com/office/drawing/2014/main" id="{2D71390A-FC63-4F22-9C0B-D6EED521E0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7892" name="Rectangle 6">
            <a:extLst>
              <a:ext uri="{FF2B5EF4-FFF2-40B4-BE49-F238E27FC236}">
                <a16:creationId xmlns:a16="http://schemas.microsoft.com/office/drawing/2014/main" id="{1EA90A67-6F9B-488E-9A9A-B1DDD63476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C143833-3C8F-4881-98DA-18A5036BB5E6}" type="slidenum">
              <a:rPr lang="en-US" altLang="zh-CN" sz="1800" b="0">
                <a:solidFill>
                  <a:srgbClr val="B2B2B2"/>
                </a:solidFill>
              </a:rPr>
              <a:pPr>
                <a:spcAft>
                  <a:spcPct val="0"/>
                </a:spcAft>
                <a:buFontTx/>
                <a:buNone/>
              </a:pPr>
              <a:t>18</a:t>
            </a:fld>
            <a:endParaRPr lang="en-US" altLang="zh-CN" sz="1800" b="0">
              <a:solidFill>
                <a:srgbClr val="B2B2B2"/>
              </a:solidFill>
            </a:endParaRPr>
          </a:p>
        </p:txBody>
      </p:sp>
      <p:sp>
        <p:nvSpPr>
          <p:cNvPr id="37893" name="Rectangle 2">
            <a:extLst>
              <a:ext uri="{FF2B5EF4-FFF2-40B4-BE49-F238E27FC236}">
                <a16:creationId xmlns:a16="http://schemas.microsoft.com/office/drawing/2014/main" id="{F953A310-D57F-43AE-999C-64BBBB75EF8D}"/>
              </a:ext>
            </a:extLst>
          </p:cNvPr>
          <p:cNvSpPr>
            <a:spLocks noGrp="1" noChangeArrowheads="1"/>
          </p:cNvSpPr>
          <p:nvPr>
            <p:ph type="title"/>
          </p:nvPr>
        </p:nvSpPr>
        <p:spPr/>
        <p:txBody>
          <a:bodyPr/>
          <a:lstStyle/>
          <a:p>
            <a:r>
              <a:rPr kumimoji="1" lang="zh-CN" altLang="en-US">
                <a:solidFill>
                  <a:schemeClr val="tx1"/>
                </a:solidFill>
              </a:rPr>
              <a:t>卡诺图法化简步骤</a:t>
            </a:r>
            <a:endParaRPr kumimoji="1" lang="en-US" altLang="zh-CN">
              <a:solidFill>
                <a:schemeClr val="tx1"/>
              </a:solidFill>
            </a:endParaRPr>
          </a:p>
        </p:txBody>
      </p:sp>
      <p:sp>
        <p:nvSpPr>
          <p:cNvPr id="1063939" name="Rectangle 3">
            <a:extLst>
              <a:ext uri="{FF2B5EF4-FFF2-40B4-BE49-F238E27FC236}">
                <a16:creationId xmlns:a16="http://schemas.microsoft.com/office/drawing/2014/main" id="{4DFD9D21-F0DF-48A3-B0F4-0DCF647C21A5}"/>
              </a:ext>
            </a:extLst>
          </p:cNvPr>
          <p:cNvSpPr>
            <a:spLocks noGrp="1" noChangeArrowheads="1"/>
          </p:cNvSpPr>
          <p:nvPr>
            <p:ph type="body" idx="1"/>
          </p:nvPr>
        </p:nvSpPr>
        <p:spPr>
          <a:xfrm>
            <a:off x="457200" y="1449388"/>
            <a:ext cx="8002588" cy="4932362"/>
          </a:xfrm>
        </p:spPr>
        <p:txBody>
          <a:bodyPr/>
          <a:lstStyle/>
          <a:p>
            <a:pPr>
              <a:lnSpc>
                <a:spcPct val="110000"/>
              </a:lnSpc>
            </a:pPr>
            <a:r>
              <a:rPr kumimoji="1" lang="zh-CN" altLang="en-US"/>
              <a:t>根据逻辑函数式或真值表填写卡诺图</a:t>
            </a:r>
          </a:p>
          <a:p>
            <a:pPr lvl="1">
              <a:lnSpc>
                <a:spcPct val="110000"/>
              </a:lnSpc>
            </a:pPr>
            <a:r>
              <a:rPr kumimoji="1" lang="zh-CN" altLang="en-US"/>
              <a:t>将逻辑函数中存在的或真值表中为</a:t>
            </a:r>
            <a:r>
              <a:rPr kumimoji="1" lang="en-US" altLang="zh-CN"/>
              <a:t>1</a:t>
            </a:r>
            <a:r>
              <a:rPr kumimoji="1" lang="zh-CN" altLang="en-US"/>
              <a:t>的最小项对应的方格填</a:t>
            </a:r>
            <a:r>
              <a:rPr kumimoji="1" lang="en-US" altLang="zh-CN"/>
              <a:t>1</a:t>
            </a:r>
            <a:r>
              <a:rPr kumimoji="1" lang="zh-CN" altLang="en-US"/>
              <a:t>，其它填</a:t>
            </a:r>
            <a:r>
              <a:rPr kumimoji="1" lang="en-US" altLang="zh-CN"/>
              <a:t>0</a:t>
            </a:r>
            <a:r>
              <a:rPr kumimoji="1" lang="zh-CN" altLang="en-US"/>
              <a:t>（或空白）</a:t>
            </a:r>
          </a:p>
          <a:p>
            <a:pPr>
              <a:lnSpc>
                <a:spcPct val="110000"/>
              </a:lnSpc>
            </a:pPr>
            <a:r>
              <a:rPr kumimoji="1" lang="zh-CN" altLang="en-US"/>
              <a:t>用尽可能少的</a:t>
            </a:r>
            <a:r>
              <a:rPr lang="zh-CN" altLang="en-US"/>
              <a:t>包围</a:t>
            </a:r>
            <a:r>
              <a:rPr kumimoji="1" lang="zh-CN" altLang="en-US"/>
              <a:t>圈将所有填</a:t>
            </a:r>
            <a:r>
              <a:rPr kumimoji="1" lang="en-US" altLang="zh-CN"/>
              <a:t>1</a:t>
            </a:r>
            <a:r>
              <a:rPr kumimoji="1" lang="zh-CN" altLang="en-US"/>
              <a:t>方格圈起来</a:t>
            </a:r>
          </a:p>
          <a:p>
            <a:pPr>
              <a:lnSpc>
                <a:spcPct val="110000"/>
              </a:lnSpc>
            </a:pPr>
            <a:r>
              <a:rPr kumimoji="1" lang="zh-CN" altLang="en-US"/>
              <a:t>每个</a:t>
            </a:r>
            <a:r>
              <a:rPr lang="zh-CN" altLang="en-US"/>
              <a:t>包围</a:t>
            </a:r>
            <a:r>
              <a:rPr kumimoji="1" lang="zh-CN" altLang="en-US"/>
              <a:t>圈写出一个乘积项</a:t>
            </a:r>
          </a:p>
          <a:p>
            <a:pPr lvl="1">
              <a:lnSpc>
                <a:spcPct val="110000"/>
              </a:lnSpc>
            </a:pPr>
            <a:r>
              <a:rPr lang="zh-CN" altLang="en-US"/>
              <a:t>保留各项中相同的变量，消去不同的变量</a:t>
            </a:r>
            <a:endParaRPr kumimoji="1" lang="zh-CN" altLang="en-US"/>
          </a:p>
          <a:p>
            <a:pPr>
              <a:lnSpc>
                <a:spcPct val="110000"/>
              </a:lnSpc>
            </a:pPr>
            <a:r>
              <a:rPr kumimoji="1" lang="zh-CN" altLang="en-US"/>
              <a:t>将全部乘积项相加，即得逻辑函数的最简与或式</a:t>
            </a:r>
          </a:p>
          <a:p>
            <a:pPr>
              <a:lnSpc>
                <a:spcPct val="110000"/>
              </a:lnSpc>
            </a:pP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9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9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393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3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C41AD411-9B7F-4A19-A322-D16BEC97214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4E2CBB-867A-4F69-BF67-5683F274CBD9}"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39939" name="Rectangle 5">
            <a:extLst>
              <a:ext uri="{FF2B5EF4-FFF2-40B4-BE49-F238E27FC236}">
                <a16:creationId xmlns:a16="http://schemas.microsoft.com/office/drawing/2014/main" id="{562F9A1C-BAF4-463B-B7F9-86AF46D16F0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9940" name="Rectangle 6">
            <a:extLst>
              <a:ext uri="{FF2B5EF4-FFF2-40B4-BE49-F238E27FC236}">
                <a16:creationId xmlns:a16="http://schemas.microsoft.com/office/drawing/2014/main" id="{2B1A9E83-BF41-4C9A-A6F4-52C7BBA9DC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5761D25-8444-456F-B829-91D63983D925}" type="slidenum">
              <a:rPr lang="en-US" altLang="zh-CN" sz="1800" b="0">
                <a:solidFill>
                  <a:srgbClr val="B2B2B2"/>
                </a:solidFill>
              </a:rPr>
              <a:pPr>
                <a:spcAft>
                  <a:spcPct val="0"/>
                </a:spcAft>
                <a:buFontTx/>
                <a:buNone/>
              </a:pPr>
              <a:t>19</a:t>
            </a:fld>
            <a:endParaRPr lang="en-US" altLang="zh-CN" sz="1800" b="0">
              <a:solidFill>
                <a:srgbClr val="B2B2B2"/>
              </a:solidFill>
            </a:endParaRPr>
          </a:p>
        </p:txBody>
      </p:sp>
      <p:sp>
        <p:nvSpPr>
          <p:cNvPr id="39941" name="Rectangle 2">
            <a:extLst>
              <a:ext uri="{FF2B5EF4-FFF2-40B4-BE49-F238E27FC236}">
                <a16:creationId xmlns:a16="http://schemas.microsoft.com/office/drawing/2014/main" id="{89E2A83A-688A-42EE-8D7C-B86E8615C8DD}"/>
              </a:ext>
            </a:extLst>
          </p:cNvPr>
          <p:cNvSpPr>
            <a:spLocks noGrp="1" noChangeArrowheads="1"/>
          </p:cNvSpPr>
          <p:nvPr>
            <p:ph type="title"/>
          </p:nvPr>
        </p:nvSpPr>
        <p:spPr/>
        <p:txBody>
          <a:bodyPr/>
          <a:lstStyle/>
          <a:p>
            <a:r>
              <a:rPr lang="zh-CN" altLang="en-US"/>
              <a:t>画包围圈原则</a:t>
            </a:r>
          </a:p>
        </p:txBody>
      </p:sp>
      <p:sp>
        <p:nvSpPr>
          <p:cNvPr id="1065987" name="Rectangle 3">
            <a:extLst>
              <a:ext uri="{FF2B5EF4-FFF2-40B4-BE49-F238E27FC236}">
                <a16:creationId xmlns:a16="http://schemas.microsoft.com/office/drawing/2014/main" id="{9E3A7ACF-8040-43FE-A965-B17108E930A5}"/>
              </a:ext>
            </a:extLst>
          </p:cNvPr>
          <p:cNvSpPr>
            <a:spLocks noGrp="1" noChangeArrowheads="1"/>
          </p:cNvSpPr>
          <p:nvPr>
            <p:ph type="body" idx="1"/>
          </p:nvPr>
        </p:nvSpPr>
        <p:spPr>
          <a:xfrm>
            <a:off x="457200" y="1449388"/>
            <a:ext cx="8147050" cy="4932362"/>
          </a:xfrm>
        </p:spPr>
        <p:txBody>
          <a:bodyPr/>
          <a:lstStyle/>
          <a:p>
            <a:pPr>
              <a:lnSpc>
                <a:spcPct val="110000"/>
              </a:lnSpc>
            </a:pPr>
            <a:r>
              <a:rPr lang="zh-CN" altLang="en-US"/>
              <a:t>包围圈中的方格都是填</a:t>
            </a:r>
            <a:r>
              <a:rPr lang="en-US" altLang="zh-CN"/>
              <a:t>1</a:t>
            </a:r>
            <a:r>
              <a:rPr lang="zh-CN" altLang="en-US"/>
              <a:t>的方格</a:t>
            </a:r>
          </a:p>
          <a:p>
            <a:pPr>
              <a:lnSpc>
                <a:spcPct val="110000"/>
              </a:lnSpc>
            </a:pPr>
            <a:r>
              <a:rPr lang="zh-CN" altLang="en-US"/>
              <a:t>包围圈中的方格数要求尽可能多，一定是</a:t>
            </a:r>
            <a:r>
              <a:rPr lang="en-US" altLang="zh-CN"/>
              <a:t>2</a:t>
            </a:r>
            <a:r>
              <a:rPr lang="en-US" altLang="zh-CN" sz="3200" baseline="40000"/>
              <a:t>i</a:t>
            </a:r>
            <a:r>
              <a:rPr lang="zh-CN" altLang="en-US"/>
              <a:t>个，而且所有方格可以构成矩形</a:t>
            </a:r>
          </a:p>
          <a:p>
            <a:pPr>
              <a:lnSpc>
                <a:spcPct val="110000"/>
              </a:lnSpc>
            </a:pPr>
            <a:r>
              <a:rPr lang="zh-CN" altLang="en-US"/>
              <a:t>同一方格可以被不同的包围圈重复包围，但新增的包围圈中一定要有新的未被包围的方格</a:t>
            </a:r>
          </a:p>
          <a:p>
            <a:pPr>
              <a:lnSpc>
                <a:spcPct val="110000"/>
              </a:lnSpc>
            </a:pPr>
            <a:r>
              <a:rPr lang="zh-CN" altLang="en-US"/>
              <a:t>有时</a:t>
            </a:r>
            <a:r>
              <a:rPr lang="en-US" altLang="zh-CN"/>
              <a:t>1</a:t>
            </a:r>
            <a:r>
              <a:rPr lang="zh-CN" altLang="en-US"/>
              <a:t>方格较多时，也可先圈</a:t>
            </a:r>
            <a:r>
              <a:rPr lang="en-US" altLang="zh-CN"/>
              <a:t>0</a:t>
            </a:r>
            <a:r>
              <a:rPr lang="zh-CN" altLang="en-US"/>
              <a:t>，求反函数，然后再求原函数</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2E59FFE7-7FCB-4D1E-8030-CC255E5D43F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24EEADB-B355-4F5A-82BB-D53CFDBAEDB2}"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6147" name="Rectangle 5">
            <a:extLst>
              <a:ext uri="{FF2B5EF4-FFF2-40B4-BE49-F238E27FC236}">
                <a16:creationId xmlns:a16="http://schemas.microsoft.com/office/drawing/2014/main" id="{00387FC8-876D-4182-8EDF-B935E160F8E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6148" name="Rectangle 6">
            <a:extLst>
              <a:ext uri="{FF2B5EF4-FFF2-40B4-BE49-F238E27FC236}">
                <a16:creationId xmlns:a16="http://schemas.microsoft.com/office/drawing/2014/main" id="{203CD184-7486-4E0F-A8C1-051BB0C4E8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1FFFB4-4F85-45F2-944A-A3DF8F107F75}" type="slidenum">
              <a:rPr lang="en-US" altLang="zh-CN" sz="1800" b="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0624B514-E789-4C66-BDA1-34DB7F1353EC}"/>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D2A94A19-5C75-4A42-BA8E-F9F9A93CE5BD}"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62218447-895F-4949-BC0A-199E6ABB1D2A}"/>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F440EB4D-B39F-4ED1-9468-6BBE156B3F13}"/>
              </a:ext>
            </a:extLst>
          </p:cNvPr>
          <p:cNvSpPr>
            <a:spLocks noGrp="1" noChangeArrowheads="1"/>
          </p:cNvSpPr>
          <p:nvPr>
            <p:ph type="body" idx="4294967295"/>
          </p:nvPr>
        </p:nvSpPr>
        <p:spPr>
          <a:xfrm>
            <a:off x="468313" y="1628775"/>
            <a:ext cx="8229600" cy="4525963"/>
          </a:xfrm>
        </p:spPr>
        <p:txBody>
          <a:bodyPr/>
          <a:lstStyle/>
          <a:p>
            <a:pPr>
              <a:lnSpc>
                <a:spcPct val="120000"/>
              </a:lnSpc>
            </a:pPr>
            <a:r>
              <a:rPr lang="zh-CN" altLang="en-US" sz="3200" dirty="0"/>
              <a:t>逻辑函数标准式</a:t>
            </a:r>
          </a:p>
          <a:p>
            <a:pPr>
              <a:lnSpc>
                <a:spcPct val="120000"/>
              </a:lnSpc>
            </a:pPr>
            <a:r>
              <a:rPr lang="zh-CN" altLang="en-US" sz="3200" dirty="0"/>
              <a:t>逻辑函数</a:t>
            </a:r>
            <a:r>
              <a:rPr kumimoji="1" lang="zh-CN" altLang="en-US" sz="3200" dirty="0"/>
              <a:t>化简</a:t>
            </a:r>
          </a:p>
          <a:p>
            <a:pPr>
              <a:lnSpc>
                <a:spcPct val="120000"/>
              </a:lnSpc>
            </a:pPr>
            <a:endParaRPr kumimoji="1"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B181DFD1-17C2-4278-9CA7-18FD8650D7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358C87-87F8-4DD8-A3AE-3068E2AF6E3C}"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1987" name="Rectangle 5">
            <a:extLst>
              <a:ext uri="{FF2B5EF4-FFF2-40B4-BE49-F238E27FC236}">
                <a16:creationId xmlns:a16="http://schemas.microsoft.com/office/drawing/2014/main" id="{C09BE9DB-B7FA-40F8-AF54-D4C6480184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1988" name="Rectangle 6">
            <a:extLst>
              <a:ext uri="{FF2B5EF4-FFF2-40B4-BE49-F238E27FC236}">
                <a16:creationId xmlns:a16="http://schemas.microsoft.com/office/drawing/2014/main" id="{AA4FC2ED-531E-4C15-BFBE-68CE95A07E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FF942A-FC6F-45D8-8242-68BDFBB81142}" type="slidenum">
              <a:rPr lang="en-US" altLang="zh-CN" sz="1800" b="0">
                <a:solidFill>
                  <a:srgbClr val="B2B2B2"/>
                </a:solidFill>
              </a:rPr>
              <a:pPr>
                <a:spcAft>
                  <a:spcPct val="0"/>
                </a:spcAft>
                <a:buFontTx/>
                <a:buNone/>
              </a:pPr>
              <a:t>20</a:t>
            </a:fld>
            <a:endParaRPr lang="en-US" altLang="zh-CN" sz="1800" b="0">
              <a:solidFill>
                <a:srgbClr val="B2B2B2"/>
              </a:solidFill>
            </a:endParaRPr>
          </a:p>
        </p:txBody>
      </p:sp>
      <p:sp>
        <p:nvSpPr>
          <p:cNvPr id="41989" name="Rectangle 2">
            <a:extLst>
              <a:ext uri="{FF2B5EF4-FFF2-40B4-BE49-F238E27FC236}">
                <a16:creationId xmlns:a16="http://schemas.microsoft.com/office/drawing/2014/main" id="{1AD4F683-8351-45A8-874E-E562F00F7B32}"/>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(1)</a:t>
            </a:r>
            <a:endParaRPr lang="zh-CN" altLang="en-US">
              <a:latin typeface="Times New Roman" panose="02020603050405020304" pitchFamily="18" charset="0"/>
            </a:endParaRPr>
          </a:p>
        </p:txBody>
      </p:sp>
      <p:sp>
        <p:nvSpPr>
          <p:cNvPr id="41990" name="Rectangle 3">
            <a:extLst>
              <a:ext uri="{FF2B5EF4-FFF2-40B4-BE49-F238E27FC236}">
                <a16:creationId xmlns:a16="http://schemas.microsoft.com/office/drawing/2014/main" id="{21FF3A63-DE66-4314-A61C-0839A584CD78}"/>
              </a:ext>
            </a:extLst>
          </p:cNvPr>
          <p:cNvSpPr>
            <a:spLocks noChangeArrowheads="1"/>
          </p:cNvSpPr>
          <p:nvPr/>
        </p:nvSpPr>
        <p:spPr bwMode="auto">
          <a:xfrm>
            <a:off x="1236663" y="3073400"/>
            <a:ext cx="3048000" cy="1071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1991" name="Line 4">
            <a:extLst>
              <a:ext uri="{FF2B5EF4-FFF2-40B4-BE49-F238E27FC236}">
                <a16:creationId xmlns:a16="http://schemas.microsoft.com/office/drawing/2014/main" id="{207F4BBC-1660-4550-B8C8-FA7F26F5B605}"/>
              </a:ext>
            </a:extLst>
          </p:cNvPr>
          <p:cNvSpPr>
            <a:spLocks noChangeShapeType="1"/>
          </p:cNvSpPr>
          <p:nvPr/>
        </p:nvSpPr>
        <p:spPr bwMode="auto">
          <a:xfrm>
            <a:off x="1998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5">
            <a:extLst>
              <a:ext uri="{FF2B5EF4-FFF2-40B4-BE49-F238E27FC236}">
                <a16:creationId xmlns:a16="http://schemas.microsoft.com/office/drawing/2014/main" id="{41E84558-C220-43F4-AD8B-437191588C44}"/>
              </a:ext>
            </a:extLst>
          </p:cNvPr>
          <p:cNvSpPr>
            <a:spLocks noChangeShapeType="1"/>
          </p:cNvSpPr>
          <p:nvPr/>
        </p:nvSpPr>
        <p:spPr bwMode="auto">
          <a:xfrm>
            <a:off x="2760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6">
            <a:extLst>
              <a:ext uri="{FF2B5EF4-FFF2-40B4-BE49-F238E27FC236}">
                <a16:creationId xmlns:a16="http://schemas.microsoft.com/office/drawing/2014/main" id="{0B584DF5-EF0E-46F5-8765-A4D9B26440FC}"/>
              </a:ext>
            </a:extLst>
          </p:cNvPr>
          <p:cNvSpPr>
            <a:spLocks noChangeShapeType="1"/>
          </p:cNvSpPr>
          <p:nvPr/>
        </p:nvSpPr>
        <p:spPr bwMode="auto">
          <a:xfrm>
            <a:off x="3522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7">
            <a:extLst>
              <a:ext uri="{FF2B5EF4-FFF2-40B4-BE49-F238E27FC236}">
                <a16:creationId xmlns:a16="http://schemas.microsoft.com/office/drawing/2014/main" id="{C374C69D-98F6-44B7-A266-82FE74A50105}"/>
              </a:ext>
            </a:extLst>
          </p:cNvPr>
          <p:cNvSpPr>
            <a:spLocks noChangeShapeType="1"/>
          </p:cNvSpPr>
          <p:nvPr/>
        </p:nvSpPr>
        <p:spPr bwMode="auto">
          <a:xfrm>
            <a:off x="1236663" y="3609975"/>
            <a:ext cx="304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8">
            <a:extLst>
              <a:ext uri="{FF2B5EF4-FFF2-40B4-BE49-F238E27FC236}">
                <a16:creationId xmlns:a16="http://schemas.microsoft.com/office/drawing/2014/main" id="{19B20896-3C07-4D79-9519-08FAF6E17094}"/>
              </a:ext>
            </a:extLst>
          </p:cNvPr>
          <p:cNvSpPr>
            <a:spLocks noChangeShapeType="1"/>
          </p:cNvSpPr>
          <p:nvPr/>
        </p:nvSpPr>
        <p:spPr bwMode="auto">
          <a:xfrm flipH="1" flipV="1">
            <a:off x="827088" y="2673350"/>
            <a:ext cx="409575"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Text Box 9">
            <a:extLst>
              <a:ext uri="{FF2B5EF4-FFF2-40B4-BE49-F238E27FC236}">
                <a16:creationId xmlns:a16="http://schemas.microsoft.com/office/drawing/2014/main" id="{5F442B60-E826-4912-9C90-420D805A075F}"/>
              </a:ext>
            </a:extLst>
          </p:cNvPr>
          <p:cNvSpPr txBox="1">
            <a:spLocks noChangeArrowheads="1"/>
          </p:cNvSpPr>
          <p:nvPr/>
        </p:nvSpPr>
        <p:spPr bwMode="auto">
          <a:xfrm>
            <a:off x="647700" y="2708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1997" name="Text Box 10">
            <a:extLst>
              <a:ext uri="{FF2B5EF4-FFF2-40B4-BE49-F238E27FC236}">
                <a16:creationId xmlns:a16="http://schemas.microsoft.com/office/drawing/2014/main" id="{E6FCD387-814F-4FC4-98F3-3DABA70878BE}"/>
              </a:ext>
            </a:extLst>
          </p:cNvPr>
          <p:cNvSpPr txBox="1">
            <a:spLocks noChangeArrowheads="1"/>
          </p:cNvSpPr>
          <p:nvPr/>
        </p:nvSpPr>
        <p:spPr bwMode="auto">
          <a:xfrm>
            <a:off x="863600" y="23495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1998" name="Text Box 11">
            <a:extLst>
              <a:ext uri="{FF2B5EF4-FFF2-40B4-BE49-F238E27FC236}">
                <a16:creationId xmlns:a16="http://schemas.microsoft.com/office/drawing/2014/main" id="{6BE06208-1172-4035-91FA-3D1BC60246AA}"/>
              </a:ext>
            </a:extLst>
          </p:cNvPr>
          <p:cNvSpPr txBox="1">
            <a:spLocks noChangeArrowheads="1"/>
          </p:cNvSpPr>
          <p:nvPr/>
        </p:nvSpPr>
        <p:spPr bwMode="auto">
          <a:xfrm>
            <a:off x="827088" y="3105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1999" name="Text Box 12">
            <a:extLst>
              <a:ext uri="{FF2B5EF4-FFF2-40B4-BE49-F238E27FC236}">
                <a16:creationId xmlns:a16="http://schemas.microsoft.com/office/drawing/2014/main" id="{C7D58293-F0DD-4D71-839A-49C7E6EA74CF}"/>
              </a:ext>
            </a:extLst>
          </p:cNvPr>
          <p:cNvSpPr txBox="1">
            <a:spLocks noChangeArrowheads="1"/>
          </p:cNvSpPr>
          <p:nvPr/>
        </p:nvSpPr>
        <p:spPr bwMode="auto">
          <a:xfrm>
            <a:off x="792163" y="3644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00" name="Text Box 13">
            <a:extLst>
              <a:ext uri="{FF2B5EF4-FFF2-40B4-BE49-F238E27FC236}">
                <a16:creationId xmlns:a16="http://schemas.microsoft.com/office/drawing/2014/main" id="{E451326E-26E7-4F62-ABFC-5A60C98921AF}"/>
              </a:ext>
            </a:extLst>
          </p:cNvPr>
          <p:cNvSpPr txBox="1">
            <a:spLocks noChangeArrowheads="1"/>
          </p:cNvSpPr>
          <p:nvPr/>
        </p:nvSpPr>
        <p:spPr bwMode="auto">
          <a:xfrm>
            <a:off x="1368425"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01" name="Text Box 14">
            <a:extLst>
              <a:ext uri="{FF2B5EF4-FFF2-40B4-BE49-F238E27FC236}">
                <a16:creationId xmlns:a16="http://schemas.microsoft.com/office/drawing/2014/main" id="{EF0188BA-173B-46F1-9322-38B0F1F9E485}"/>
              </a:ext>
            </a:extLst>
          </p:cNvPr>
          <p:cNvSpPr txBox="1">
            <a:spLocks noChangeArrowheads="1"/>
          </p:cNvSpPr>
          <p:nvPr/>
        </p:nvSpPr>
        <p:spPr bwMode="auto">
          <a:xfrm>
            <a:off x="2135188"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02" name="Text Box 15">
            <a:extLst>
              <a:ext uri="{FF2B5EF4-FFF2-40B4-BE49-F238E27FC236}">
                <a16:creationId xmlns:a16="http://schemas.microsoft.com/office/drawing/2014/main" id="{DE80E9E9-FAC6-4220-ABD9-CE6543DE8C6E}"/>
              </a:ext>
            </a:extLst>
          </p:cNvPr>
          <p:cNvSpPr txBox="1">
            <a:spLocks noChangeArrowheads="1"/>
          </p:cNvSpPr>
          <p:nvPr/>
        </p:nvSpPr>
        <p:spPr bwMode="auto">
          <a:xfrm>
            <a:off x="2913063"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03" name="Text Box 16">
            <a:extLst>
              <a:ext uri="{FF2B5EF4-FFF2-40B4-BE49-F238E27FC236}">
                <a16:creationId xmlns:a16="http://schemas.microsoft.com/office/drawing/2014/main" id="{98DFD176-FB5E-446A-B073-F33A3B031E46}"/>
              </a:ext>
            </a:extLst>
          </p:cNvPr>
          <p:cNvSpPr txBox="1">
            <a:spLocks noChangeArrowheads="1"/>
          </p:cNvSpPr>
          <p:nvPr/>
        </p:nvSpPr>
        <p:spPr bwMode="auto">
          <a:xfrm>
            <a:off x="3651250"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grpSp>
        <p:nvGrpSpPr>
          <p:cNvPr id="2" name="Group 17">
            <a:extLst>
              <a:ext uri="{FF2B5EF4-FFF2-40B4-BE49-F238E27FC236}">
                <a16:creationId xmlns:a16="http://schemas.microsoft.com/office/drawing/2014/main" id="{B308A2D0-8457-45A4-9677-A9E4119F3104}"/>
              </a:ext>
            </a:extLst>
          </p:cNvPr>
          <p:cNvGrpSpPr>
            <a:grpSpLocks/>
          </p:cNvGrpSpPr>
          <p:nvPr/>
        </p:nvGrpSpPr>
        <p:grpSpPr bwMode="auto">
          <a:xfrm>
            <a:off x="1433513" y="3105150"/>
            <a:ext cx="2670175" cy="1008063"/>
            <a:chOff x="903" y="2024"/>
            <a:chExt cx="1682" cy="635"/>
          </a:xfrm>
        </p:grpSpPr>
        <p:sp>
          <p:nvSpPr>
            <p:cNvPr id="42048" name="Text Box 18">
              <a:extLst>
                <a:ext uri="{FF2B5EF4-FFF2-40B4-BE49-F238E27FC236}">
                  <a16:creationId xmlns:a16="http://schemas.microsoft.com/office/drawing/2014/main" id="{E3911471-1928-4488-A35A-0E95DE6AC537}"/>
                </a:ext>
              </a:extLst>
            </p:cNvPr>
            <p:cNvSpPr txBox="1">
              <a:spLocks noChangeArrowheads="1"/>
            </p:cNvSpPr>
            <p:nvPr/>
          </p:nvSpPr>
          <p:spPr bwMode="auto">
            <a:xfrm>
              <a:off x="903" y="236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9" name="Text Box 19">
              <a:extLst>
                <a:ext uri="{FF2B5EF4-FFF2-40B4-BE49-F238E27FC236}">
                  <a16:creationId xmlns:a16="http://schemas.microsoft.com/office/drawing/2014/main" id="{FBCA1F4E-430D-4753-A8D5-832CBB980750}"/>
                </a:ext>
              </a:extLst>
            </p:cNvPr>
            <p:cNvSpPr txBox="1">
              <a:spLocks noChangeArrowheads="1"/>
            </p:cNvSpPr>
            <p:nvPr/>
          </p:nvSpPr>
          <p:spPr bwMode="auto">
            <a:xfrm>
              <a:off x="235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0" name="Text Box 20">
              <a:extLst>
                <a:ext uri="{FF2B5EF4-FFF2-40B4-BE49-F238E27FC236}">
                  <a16:creationId xmlns:a16="http://schemas.microsoft.com/office/drawing/2014/main" id="{CF38C9B6-176C-40FF-A206-44BEA239222E}"/>
                </a:ext>
              </a:extLst>
            </p:cNvPr>
            <p:cNvSpPr txBox="1">
              <a:spLocks noChangeArrowheads="1"/>
            </p:cNvSpPr>
            <p:nvPr/>
          </p:nvSpPr>
          <p:spPr bwMode="auto">
            <a:xfrm>
              <a:off x="139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1" name="Text Box 21">
              <a:extLst>
                <a:ext uri="{FF2B5EF4-FFF2-40B4-BE49-F238E27FC236}">
                  <a16:creationId xmlns:a16="http://schemas.microsoft.com/office/drawing/2014/main" id="{572D61E9-BD89-43C5-9AAA-58A5729745DA}"/>
                </a:ext>
              </a:extLst>
            </p:cNvPr>
            <p:cNvSpPr txBox="1">
              <a:spLocks noChangeArrowheads="1"/>
            </p:cNvSpPr>
            <p:nvPr/>
          </p:nvSpPr>
          <p:spPr bwMode="auto">
            <a:xfrm>
              <a:off x="1867" y="20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2" name="Text Box 22">
              <a:extLst>
                <a:ext uri="{FF2B5EF4-FFF2-40B4-BE49-F238E27FC236}">
                  <a16:creationId xmlns:a16="http://schemas.microsoft.com/office/drawing/2014/main" id="{C64F9EFE-0DE3-4AAC-9CBB-3993B68E7FCF}"/>
                </a:ext>
              </a:extLst>
            </p:cNvPr>
            <p:cNvSpPr txBox="1">
              <a:spLocks noChangeArrowheads="1"/>
            </p:cNvSpPr>
            <p:nvPr/>
          </p:nvSpPr>
          <p:spPr bwMode="auto">
            <a:xfrm>
              <a:off x="138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3" name="Text Box 23">
              <a:extLst>
                <a:ext uri="{FF2B5EF4-FFF2-40B4-BE49-F238E27FC236}">
                  <a16:creationId xmlns:a16="http://schemas.microsoft.com/office/drawing/2014/main" id="{C5888494-EA8A-49B4-8395-AF89CFC56C87}"/>
                </a:ext>
              </a:extLst>
            </p:cNvPr>
            <p:cNvSpPr txBox="1">
              <a:spLocks noChangeArrowheads="1"/>
            </p:cNvSpPr>
            <p:nvPr/>
          </p:nvSpPr>
          <p:spPr bwMode="auto">
            <a:xfrm>
              <a:off x="187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4" name="Text Box 24">
              <a:extLst>
                <a:ext uri="{FF2B5EF4-FFF2-40B4-BE49-F238E27FC236}">
                  <a16:creationId xmlns:a16="http://schemas.microsoft.com/office/drawing/2014/main" id="{082DCD1D-1D1E-47DD-B0CA-03E1C3E55E06}"/>
                </a:ext>
              </a:extLst>
            </p:cNvPr>
            <p:cNvSpPr txBox="1">
              <a:spLocks noChangeArrowheads="1"/>
            </p:cNvSpPr>
            <p:nvPr/>
          </p:nvSpPr>
          <p:spPr bwMode="auto">
            <a:xfrm>
              <a:off x="90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5" name="Text Box 25">
              <a:extLst>
                <a:ext uri="{FF2B5EF4-FFF2-40B4-BE49-F238E27FC236}">
                  <a16:creationId xmlns:a16="http://schemas.microsoft.com/office/drawing/2014/main" id="{6B157FD6-E17E-4745-B786-835A4969DB7F}"/>
                </a:ext>
              </a:extLst>
            </p:cNvPr>
            <p:cNvSpPr txBox="1">
              <a:spLocks noChangeArrowheads="1"/>
            </p:cNvSpPr>
            <p:nvPr/>
          </p:nvSpPr>
          <p:spPr bwMode="auto">
            <a:xfrm>
              <a:off x="2353" y="2024"/>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pSp>
        <p:nvGrpSpPr>
          <p:cNvPr id="3" name="Group 26">
            <a:extLst>
              <a:ext uri="{FF2B5EF4-FFF2-40B4-BE49-F238E27FC236}">
                <a16:creationId xmlns:a16="http://schemas.microsoft.com/office/drawing/2014/main" id="{B97AFE13-3935-466A-9414-E058F835E22D}"/>
              </a:ext>
            </a:extLst>
          </p:cNvPr>
          <p:cNvGrpSpPr>
            <a:grpSpLocks/>
          </p:cNvGrpSpPr>
          <p:nvPr/>
        </p:nvGrpSpPr>
        <p:grpSpPr bwMode="auto">
          <a:xfrm>
            <a:off x="1309688" y="3141663"/>
            <a:ext cx="2830512" cy="935037"/>
            <a:chOff x="825" y="2047"/>
            <a:chExt cx="1783" cy="589"/>
          </a:xfrm>
        </p:grpSpPr>
        <p:sp>
          <p:nvSpPr>
            <p:cNvPr id="42045" name="Oval 27">
              <a:extLst>
                <a:ext uri="{FF2B5EF4-FFF2-40B4-BE49-F238E27FC236}">
                  <a16:creationId xmlns:a16="http://schemas.microsoft.com/office/drawing/2014/main" id="{612D9F63-AA7F-4068-90BD-1779375F0F31}"/>
                </a:ext>
              </a:extLst>
            </p:cNvPr>
            <p:cNvSpPr>
              <a:spLocks noChangeArrowheads="1"/>
            </p:cNvSpPr>
            <p:nvPr/>
          </p:nvSpPr>
          <p:spPr bwMode="auto">
            <a:xfrm>
              <a:off x="825" y="2391"/>
              <a:ext cx="864"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46" name="Oval 28">
              <a:extLst>
                <a:ext uri="{FF2B5EF4-FFF2-40B4-BE49-F238E27FC236}">
                  <a16:creationId xmlns:a16="http://schemas.microsoft.com/office/drawing/2014/main" id="{17AAA419-19B9-4F7F-856B-F982F1641197}"/>
                </a:ext>
              </a:extLst>
            </p:cNvPr>
            <p:cNvSpPr>
              <a:spLocks noChangeArrowheads="1"/>
            </p:cNvSpPr>
            <p:nvPr/>
          </p:nvSpPr>
          <p:spPr bwMode="auto">
            <a:xfrm>
              <a:off x="1303" y="2047"/>
              <a:ext cx="864" cy="24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47" name="Oval 29">
              <a:extLst>
                <a:ext uri="{FF2B5EF4-FFF2-40B4-BE49-F238E27FC236}">
                  <a16:creationId xmlns:a16="http://schemas.microsoft.com/office/drawing/2014/main" id="{6222FBAB-2948-4365-A81D-F0F8EB89CD7B}"/>
                </a:ext>
              </a:extLst>
            </p:cNvPr>
            <p:cNvSpPr>
              <a:spLocks noChangeArrowheads="1"/>
            </p:cNvSpPr>
            <p:nvPr/>
          </p:nvSpPr>
          <p:spPr bwMode="auto">
            <a:xfrm>
              <a:off x="2313" y="2047"/>
              <a:ext cx="295" cy="589"/>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068062" name="Text Box 30">
            <a:extLst>
              <a:ext uri="{FF2B5EF4-FFF2-40B4-BE49-F238E27FC236}">
                <a16:creationId xmlns:a16="http://schemas.microsoft.com/office/drawing/2014/main" id="{369EA055-5E4A-41B9-8F3D-D97897784D57}"/>
              </a:ext>
            </a:extLst>
          </p:cNvPr>
          <p:cNvSpPr txBox="1">
            <a:spLocks noChangeArrowheads="1"/>
          </p:cNvSpPr>
          <p:nvPr/>
        </p:nvSpPr>
        <p:spPr bwMode="auto">
          <a:xfrm>
            <a:off x="1692275" y="5408613"/>
            <a:ext cx="5891213" cy="703262"/>
          </a:xfrm>
          <a:prstGeom prst="rect">
            <a:avLst/>
          </a:prstGeom>
          <a:noFill/>
          <a:ln w="28575" cap="sq">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rgbClr val="0000FF"/>
                </a:solidFill>
                <a:latin typeface="Times New Roman" panose="02020603050405020304" pitchFamily="18" charset="0"/>
              </a:rPr>
              <a:t>逻辑函数的化简结果可能不唯一</a:t>
            </a:r>
          </a:p>
        </p:txBody>
      </p:sp>
      <p:grpSp>
        <p:nvGrpSpPr>
          <p:cNvPr id="4" name="Group 31">
            <a:extLst>
              <a:ext uri="{FF2B5EF4-FFF2-40B4-BE49-F238E27FC236}">
                <a16:creationId xmlns:a16="http://schemas.microsoft.com/office/drawing/2014/main" id="{636B1B57-D500-4855-91AC-0793FE4F9C7A}"/>
              </a:ext>
            </a:extLst>
          </p:cNvPr>
          <p:cNvGrpSpPr>
            <a:grpSpLocks/>
          </p:cNvGrpSpPr>
          <p:nvPr/>
        </p:nvGrpSpPr>
        <p:grpSpPr bwMode="auto">
          <a:xfrm>
            <a:off x="4751388" y="2349500"/>
            <a:ext cx="3636962" cy="1795463"/>
            <a:chOff x="2993" y="1593"/>
            <a:chExt cx="2291" cy="1131"/>
          </a:xfrm>
        </p:grpSpPr>
        <p:sp>
          <p:nvSpPr>
            <p:cNvPr id="42023" name="Rectangle 32">
              <a:extLst>
                <a:ext uri="{FF2B5EF4-FFF2-40B4-BE49-F238E27FC236}">
                  <a16:creationId xmlns:a16="http://schemas.microsoft.com/office/drawing/2014/main" id="{335ACA41-BF5B-46C0-80F6-5CB999DD4C1D}"/>
                </a:ext>
              </a:extLst>
            </p:cNvPr>
            <p:cNvSpPr>
              <a:spLocks noChangeArrowheads="1"/>
            </p:cNvSpPr>
            <p:nvPr/>
          </p:nvSpPr>
          <p:spPr bwMode="auto">
            <a:xfrm>
              <a:off x="3364" y="2049"/>
              <a:ext cx="1920" cy="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4" name="Line 33">
              <a:extLst>
                <a:ext uri="{FF2B5EF4-FFF2-40B4-BE49-F238E27FC236}">
                  <a16:creationId xmlns:a16="http://schemas.microsoft.com/office/drawing/2014/main" id="{836006D4-9855-4EAD-8F74-0419B4B4A80D}"/>
                </a:ext>
              </a:extLst>
            </p:cNvPr>
            <p:cNvSpPr>
              <a:spLocks noChangeShapeType="1"/>
            </p:cNvSpPr>
            <p:nvPr/>
          </p:nvSpPr>
          <p:spPr bwMode="auto">
            <a:xfrm>
              <a:off x="384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34">
              <a:extLst>
                <a:ext uri="{FF2B5EF4-FFF2-40B4-BE49-F238E27FC236}">
                  <a16:creationId xmlns:a16="http://schemas.microsoft.com/office/drawing/2014/main" id="{A13E1ED4-76EA-4A4C-B4D9-F0D66A3DD2EB}"/>
                </a:ext>
              </a:extLst>
            </p:cNvPr>
            <p:cNvSpPr>
              <a:spLocks noChangeShapeType="1"/>
            </p:cNvSpPr>
            <p:nvPr/>
          </p:nvSpPr>
          <p:spPr bwMode="auto">
            <a:xfrm>
              <a:off x="432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35">
              <a:extLst>
                <a:ext uri="{FF2B5EF4-FFF2-40B4-BE49-F238E27FC236}">
                  <a16:creationId xmlns:a16="http://schemas.microsoft.com/office/drawing/2014/main" id="{F34D827D-B448-45B1-B612-1D549E8AAD28}"/>
                </a:ext>
              </a:extLst>
            </p:cNvPr>
            <p:cNvSpPr>
              <a:spLocks noChangeShapeType="1"/>
            </p:cNvSpPr>
            <p:nvPr/>
          </p:nvSpPr>
          <p:spPr bwMode="auto">
            <a:xfrm>
              <a:off x="480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36">
              <a:extLst>
                <a:ext uri="{FF2B5EF4-FFF2-40B4-BE49-F238E27FC236}">
                  <a16:creationId xmlns:a16="http://schemas.microsoft.com/office/drawing/2014/main" id="{470B56AF-E882-4E58-878C-3C18994B5315}"/>
                </a:ext>
              </a:extLst>
            </p:cNvPr>
            <p:cNvSpPr>
              <a:spLocks noChangeShapeType="1"/>
            </p:cNvSpPr>
            <p:nvPr/>
          </p:nvSpPr>
          <p:spPr bwMode="auto">
            <a:xfrm>
              <a:off x="3364" y="2387"/>
              <a:ext cx="19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37">
              <a:extLst>
                <a:ext uri="{FF2B5EF4-FFF2-40B4-BE49-F238E27FC236}">
                  <a16:creationId xmlns:a16="http://schemas.microsoft.com/office/drawing/2014/main" id="{1531A55E-5E6E-46FE-9B79-9C350C0FF8E3}"/>
                </a:ext>
              </a:extLst>
            </p:cNvPr>
            <p:cNvSpPr>
              <a:spLocks noChangeShapeType="1"/>
            </p:cNvSpPr>
            <p:nvPr/>
          </p:nvSpPr>
          <p:spPr bwMode="auto">
            <a:xfrm flipH="1" flipV="1">
              <a:off x="3106" y="1797"/>
              <a:ext cx="258"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Text Box 38">
              <a:extLst>
                <a:ext uri="{FF2B5EF4-FFF2-40B4-BE49-F238E27FC236}">
                  <a16:creationId xmlns:a16="http://schemas.microsoft.com/office/drawing/2014/main" id="{53BDC47A-F880-45A6-BCA1-779BABEF9910}"/>
                </a:ext>
              </a:extLst>
            </p:cNvPr>
            <p:cNvSpPr txBox="1">
              <a:spLocks noChangeArrowheads="1"/>
            </p:cNvSpPr>
            <p:nvPr/>
          </p:nvSpPr>
          <p:spPr bwMode="auto">
            <a:xfrm>
              <a:off x="2993" y="18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2030" name="Text Box 39">
              <a:extLst>
                <a:ext uri="{FF2B5EF4-FFF2-40B4-BE49-F238E27FC236}">
                  <a16:creationId xmlns:a16="http://schemas.microsoft.com/office/drawing/2014/main" id="{2BACCDB5-0F1E-4D4F-A508-7FA4FB73584E}"/>
                </a:ext>
              </a:extLst>
            </p:cNvPr>
            <p:cNvSpPr txBox="1">
              <a:spLocks noChangeArrowheads="1"/>
            </p:cNvSpPr>
            <p:nvPr/>
          </p:nvSpPr>
          <p:spPr bwMode="auto">
            <a:xfrm>
              <a:off x="3129" y="159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2031" name="Text Box 40">
              <a:extLst>
                <a:ext uri="{FF2B5EF4-FFF2-40B4-BE49-F238E27FC236}">
                  <a16:creationId xmlns:a16="http://schemas.microsoft.com/office/drawing/2014/main" id="{3ADD582F-47F3-4131-900B-6CB020F8DD70}"/>
                </a:ext>
              </a:extLst>
            </p:cNvPr>
            <p:cNvSpPr txBox="1">
              <a:spLocks noChangeArrowheads="1"/>
            </p:cNvSpPr>
            <p:nvPr/>
          </p:nvSpPr>
          <p:spPr bwMode="auto">
            <a:xfrm>
              <a:off x="3107"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32" name="Text Box 41">
              <a:extLst>
                <a:ext uri="{FF2B5EF4-FFF2-40B4-BE49-F238E27FC236}">
                  <a16:creationId xmlns:a16="http://schemas.microsoft.com/office/drawing/2014/main" id="{C978A7D1-6773-4759-896F-B5112F1084B0}"/>
                </a:ext>
              </a:extLst>
            </p:cNvPr>
            <p:cNvSpPr txBox="1">
              <a:spLocks noChangeArrowheads="1"/>
            </p:cNvSpPr>
            <p:nvPr/>
          </p:nvSpPr>
          <p:spPr bwMode="auto">
            <a:xfrm>
              <a:off x="3084" y="2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3" name="Text Box 42">
              <a:extLst>
                <a:ext uri="{FF2B5EF4-FFF2-40B4-BE49-F238E27FC236}">
                  <a16:creationId xmlns:a16="http://schemas.microsoft.com/office/drawing/2014/main" id="{FBD0CA16-8269-44E0-87AB-B04E75826DA6}"/>
                </a:ext>
              </a:extLst>
            </p:cNvPr>
            <p:cNvSpPr txBox="1">
              <a:spLocks noChangeArrowheads="1"/>
            </p:cNvSpPr>
            <p:nvPr/>
          </p:nvSpPr>
          <p:spPr bwMode="auto">
            <a:xfrm>
              <a:off x="3447"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34" name="Text Box 43">
              <a:extLst>
                <a:ext uri="{FF2B5EF4-FFF2-40B4-BE49-F238E27FC236}">
                  <a16:creationId xmlns:a16="http://schemas.microsoft.com/office/drawing/2014/main" id="{8681A476-0A82-4571-AE15-3A4B2C22D307}"/>
                </a:ext>
              </a:extLst>
            </p:cNvPr>
            <p:cNvSpPr txBox="1">
              <a:spLocks noChangeArrowheads="1"/>
            </p:cNvSpPr>
            <p:nvPr/>
          </p:nvSpPr>
          <p:spPr bwMode="auto">
            <a:xfrm>
              <a:off x="393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35" name="Text Box 44">
              <a:extLst>
                <a:ext uri="{FF2B5EF4-FFF2-40B4-BE49-F238E27FC236}">
                  <a16:creationId xmlns:a16="http://schemas.microsoft.com/office/drawing/2014/main" id="{B2D43E79-954C-4CB0-9F02-F216E283E0A3}"/>
                </a:ext>
              </a:extLst>
            </p:cNvPr>
            <p:cNvSpPr txBox="1">
              <a:spLocks noChangeArrowheads="1"/>
            </p:cNvSpPr>
            <p:nvPr/>
          </p:nvSpPr>
          <p:spPr bwMode="auto">
            <a:xfrm>
              <a:off x="442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36" name="Text Box 45">
              <a:extLst>
                <a:ext uri="{FF2B5EF4-FFF2-40B4-BE49-F238E27FC236}">
                  <a16:creationId xmlns:a16="http://schemas.microsoft.com/office/drawing/2014/main" id="{6A3BCAF0-53C0-4186-9D0E-BE1E9CF43426}"/>
                </a:ext>
              </a:extLst>
            </p:cNvPr>
            <p:cNvSpPr txBox="1">
              <a:spLocks noChangeArrowheads="1"/>
            </p:cNvSpPr>
            <p:nvPr/>
          </p:nvSpPr>
          <p:spPr bwMode="auto">
            <a:xfrm>
              <a:off x="4885"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sp>
          <p:nvSpPr>
            <p:cNvPr id="42037" name="Text Box 46">
              <a:extLst>
                <a:ext uri="{FF2B5EF4-FFF2-40B4-BE49-F238E27FC236}">
                  <a16:creationId xmlns:a16="http://schemas.microsoft.com/office/drawing/2014/main" id="{6A9A3C19-D6EB-4223-A0D5-AEDE86F0C004}"/>
                </a:ext>
              </a:extLst>
            </p:cNvPr>
            <p:cNvSpPr txBox="1">
              <a:spLocks noChangeArrowheads="1"/>
            </p:cNvSpPr>
            <p:nvPr/>
          </p:nvSpPr>
          <p:spPr bwMode="auto">
            <a:xfrm>
              <a:off x="3488" y="24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8" name="Text Box 47">
              <a:extLst>
                <a:ext uri="{FF2B5EF4-FFF2-40B4-BE49-F238E27FC236}">
                  <a16:creationId xmlns:a16="http://schemas.microsoft.com/office/drawing/2014/main" id="{428AE70E-3267-46A8-B72F-9C38DE944D1E}"/>
                </a:ext>
              </a:extLst>
            </p:cNvPr>
            <p:cNvSpPr txBox="1">
              <a:spLocks noChangeArrowheads="1"/>
            </p:cNvSpPr>
            <p:nvPr/>
          </p:nvSpPr>
          <p:spPr bwMode="auto">
            <a:xfrm>
              <a:off x="493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9" name="Text Box 48">
              <a:extLst>
                <a:ext uri="{FF2B5EF4-FFF2-40B4-BE49-F238E27FC236}">
                  <a16:creationId xmlns:a16="http://schemas.microsoft.com/office/drawing/2014/main" id="{54D006DB-5F0D-4E75-9E90-F32D09AD8DF0}"/>
                </a:ext>
              </a:extLst>
            </p:cNvPr>
            <p:cNvSpPr txBox="1">
              <a:spLocks noChangeArrowheads="1"/>
            </p:cNvSpPr>
            <p:nvPr/>
          </p:nvSpPr>
          <p:spPr bwMode="auto">
            <a:xfrm>
              <a:off x="397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0" name="Text Box 49">
              <a:extLst>
                <a:ext uri="{FF2B5EF4-FFF2-40B4-BE49-F238E27FC236}">
                  <a16:creationId xmlns:a16="http://schemas.microsoft.com/office/drawing/2014/main" id="{BDC4CF09-98F9-4277-A334-DE8971735027}"/>
                </a:ext>
              </a:extLst>
            </p:cNvPr>
            <p:cNvSpPr txBox="1">
              <a:spLocks noChangeArrowheads="1"/>
            </p:cNvSpPr>
            <p:nvPr/>
          </p:nvSpPr>
          <p:spPr bwMode="auto">
            <a:xfrm>
              <a:off x="4452" y="20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1" name="Text Box 50">
              <a:extLst>
                <a:ext uri="{FF2B5EF4-FFF2-40B4-BE49-F238E27FC236}">
                  <a16:creationId xmlns:a16="http://schemas.microsoft.com/office/drawing/2014/main" id="{826108E9-76B6-428E-AC6A-CBD2627E7B51}"/>
                </a:ext>
              </a:extLst>
            </p:cNvPr>
            <p:cNvSpPr txBox="1">
              <a:spLocks noChangeArrowheads="1"/>
            </p:cNvSpPr>
            <p:nvPr/>
          </p:nvSpPr>
          <p:spPr bwMode="auto">
            <a:xfrm>
              <a:off x="396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2" name="Text Box 51">
              <a:extLst>
                <a:ext uri="{FF2B5EF4-FFF2-40B4-BE49-F238E27FC236}">
                  <a16:creationId xmlns:a16="http://schemas.microsoft.com/office/drawing/2014/main" id="{0B7621B2-226D-46A9-87ED-FC9FC1E4A457}"/>
                </a:ext>
              </a:extLst>
            </p:cNvPr>
            <p:cNvSpPr txBox="1">
              <a:spLocks noChangeArrowheads="1"/>
            </p:cNvSpPr>
            <p:nvPr/>
          </p:nvSpPr>
          <p:spPr bwMode="auto">
            <a:xfrm>
              <a:off x="445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3" name="Text Box 52">
              <a:extLst>
                <a:ext uri="{FF2B5EF4-FFF2-40B4-BE49-F238E27FC236}">
                  <a16:creationId xmlns:a16="http://schemas.microsoft.com/office/drawing/2014/main" id="{D6034804-72E4-47E9-BDA5-64E4D9A77A2D}"/>
                </a:ext>
              </a:extLst>
            </p:cNvPr>
            <p:cNvSpPr txBox="1">
              <a:spLocks noChangeArrowheads="1"/>
            </p:cNvSpPr>
            <p:nvPr/>
          </p:nvSpPr>
          <p:spPr bwMode="auto">
            <a:xfrm>
              <a:off x="348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4" name="Text Box 53">
              <a:extLst>
                <a:ext uri="{FF2B5EF4-FFF2-40B4-BE49-F238E27FC236}">
                  <a16:creationId xmlns:a16="http://schemas.microsoft.com/office/drawing/2014/main" id="{8415A753-EFFE-44F4-B5A5-5F86D1AB4E7D}"/>
                </a:ext>
              </a:extLst>
            </p:cNvPr>
            <p:cNvSpPr txBox="1">
              <a:spLocks noChangeArrowheads="1"/>
            </p:cNvSpPr>
            <p:nvPr/>
          </p:nvSpPr>
          <p:spPr bwMode="auto">
            <a:xfrm>
              <a:off x="4938" y="2069"/>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aphicFrame>
        <p:nvGraphicFramePr>
          <p:cNvPr id="42008" name="Object 2">
            <a:extLst>
              <a:ext uri="{FF2B5EF4-FFF2-40B4-BE49-F238E27FC236}">
                <a16:creationId xmlns:a16="http://schemas.microsoft.com/office/drawing/2014/main" id="{8AE86030-3F07-4509-BC67-44F77C5E0FC3}"/>
              </a:ext>
            </a:extLst>
          </p:cNvPr>
          <p:cNvGraphicFramePr>
            <a:graphicFrameLocks noChangeAspect="1"/>
          </p:cNvGraphicFramePr>
          <p:nvPr/>
        </p:nvGraphicFramePr>
        <p:xfrm>
          <a:off x="1800225" y="1520825"/>
          <a:ext cx="5545138" cy="563563"/>
        </p:xfrm>
        <a:graphic>
          <a:graphicData uri="http://schemas.openxmlformats.org/presentationml/2006/ole">
            <mc:AlternateContent xmlns:mc="http://schemas.openxmlformats.org/markup-compatibility/2006">
              <mc:Choice xmlns:v="urn:schemas-microsoft-com:vml" Requires="v">
                <p:oleObj spid="_x0000_s42074" name="公式" r:id="rId3" imgW="2028729" imgH="209731" progId="Equation.3">
                  <p:embed/>
                </p:oleObj>
              </mc:Choice>
              <mc:Fallback>
                <p:oleObj name="公式" r:id="rId3" imgW="2028729" imgH="20973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20825"/>
                        <a:ext cx="55451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9" name="Object 3">
            <a:extLst>
              <a:ext uri="{FF2B5EF4-FFF2-40B4-BE49-F238E27FC236}">
                <a16:creationId xmlns:a16="http://schemas.microsoft.com/office/drawing/2014/main" id="{477DDF35-A5CC-4F41-93EB-ED4143C9D082}"/>
              </a:ext>
            </a:extLst>
          </p:cNvPr>
          <p:cNvGraphicFramePr>
            <a:graphicFrameLocks noChangeAspect="1"/>
          </p:cNvGraphicFramePr>
          <p:nvPr/>
        </p:nvGraphicFramePr>
        <p:xfrm>
          <a:off x="935038" y="4591050"/>
          <a:ext cx="752475" cy="385763"/>
        </p:xfrm>
        <a:graphic>
          <a:graphicData uri="http://schemas.openxmlformats.org/presentationml/2006/ole">
            <mc:AlternateContent xmlns:mc="http://schemas.openxmlformats.org/markup-compatibility/2006">
              <mc:Choice xmlns:v="urn:schemas-microsoft-com:vml" Requires="v">
                <p:oleObj spid="_x0000_s42075" name="公式" r:id="rId5" imgW="247591" imgH="133196" progId="Equation.3">
                  <p:embed/>
                </p:oleObj>
              </mc:Choice>
              <mc:Fallback>
                <p:oleObj name="公式" r:id="rId5" imgW="247591" imgH="13319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4591050"/>
                        <a:ext cx="7524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88" name="Object 4">
            <a:extLst>
              <a:ext uri="{FF2B5EF4-FFF2-40B4-BE49-F238E27FC236}">
                <a16:creationId xmlns:a16="http://schemas.microsoft.com/office/drawing/2014/main" id="{E467D3A1-BE21-440F-8A4C-60257CB235FA}"/>
              </a:ext>
            </a:extLst>
          </p:cNvPr>
          <p:cNvGraphicFramePr>
            <a:graphicFrameLocks noChangeAspect="1"/>
          </p:cNvGraphicFramePr>
          <p:nvPr/>
        </p:nvGraphicFramePr>
        <p:xfrm>
          <a:off x="1633538" y="4508500"/>
          <a:ext cx="719137" cy="474663"/>
        </p:xfrm>
        <a:graphic>
          <a:graphicData uri="http://schemas.openxmlformats.org/presentationml/2006/ole">
            <mc:AlternateContent xmlns:mc="http://schemas.openxmlformats.org/markup-compatibility/2006">
              <mc:Choice xmlns:v="urn:schemas-microsoft-com:vml" Requires="v">
                <p:oleObj spid="_x0000_s42076" name="公式" r:id="rId7" imgW="238327" imgH="171252" progId="Equation.3">
                  <p:embed/>
                </p:oleObj>
              </mc:Choice>
              <mc:Fallback>
                <p:oleObj name="公式" r:id="rId7" imgW="238327" imgH="17125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538" y="4508500"/>
                        <a:ext cx="7191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89" name="Object 5">
            <a:extLst>
              <a:ext uri="{FF2B5EF4-FFF2-40B4-BE49-F238E27FC236}">
                <a16:creationId xmlns:a16="http://schemas.microsoft.com/office/drawing/2014/main" id="{AEE5A747-0ECC-41DC-AAD0-6687AE98B231}"/>
              </a:ext>
            </a:extLst>
          </p:cNvPr>
          <p:cNvGraphicFramePr>
            <a:graphicFrameLocks noChangeAspect="1"/>
          </p:cNvGraphicFramePr>
          <p:nvPr/>
        </p:nvGraphicFramePr>
        <p:xfrm>
          <a:off x="2281238" y="4508500"/>
          <a:ext cx="992187" cy="504825"/>
        </p:xfrm>
        <a:graphic>
          <a:graphicData uri="http://schemas.openxmlformats.org/presentationml/2006/ole">
            <mc:AlternateContent xmlns:mc="http://schemas.openxmlformats.org/markup-compatibility/2006">
              <mc:Choice xmlns:v="urn:schemas-microsoft-com:vml" Requires="v">
                <p:oleObj spid="_x0000_s42077" name="公式" r:id="rId9" imgW="342753" imgH="190703" progId="Equation.3">
                  <p:embed/>
                </p:oleObj>
              </mc:Choice>
              <mc:Fallback>
                <p:oleObj name="公式" r:id="rId9" imgW="342753" imgH="19070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38" y="4508500"/>
                        <a:ext cx="9921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8090" name="Object 6">
            <a:extLst>
              <a:ext uri="{FF2B5EF4-FFF2-40B4-BE49-F238E27FC236}">
                <a16:creationId xmlns:a16="http://schemas.microsoft.com/office/drawing/2014/main" id="{7E2AFCBC-610A-4944-B7CD-B7287D33BA4D}"/>
              </a:ext>
            </a:extLst>
          </p:cNvPr>
          <p:cNvGraphicFramePr>
            <a:graphicFrameLocks noChangeAspect="1"/>
          </p:cNvGraphicFramePr>
          <p:nvPr/>
        </p:nvGraphicFramePr>
        <p:xfrm>
          <a:off x="3181350" y="4508500"/>
          <a:ext cx="958850" cy="503238"/>
        </p:xfrm>
        <a:graphic>
          <a:graphicData uri="http://schemas.openxmlformats.org/presentationml/2006/ole">
            <mc:AlternateContent xmlns:mc="http://schemas.openxmlformats.org/markup-compatibility/2006">
              <mc:Choice xmlns:v="urn:schemas-microsoft-com:vml" Requires="v">
                <p:oleObj spid="_x0000_s42078" name="公式" r:id="rId11" imgW="323805" imgH="190703" progId="Equation.3">
                  <p:embed/>
                </p:oleObj>
              </mc:Choice>
              <mc:Fallback>
                <p:oleObj name="公式" r:id="rId11" imgW="323805" imgH="19070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1350" y="4508500"/>
                        <a:ext cx="9588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9">
            <a:extLst>
              <a:ext uri="{FF2B5EF4-FFF2-40B4-BE49-F238E27FC236}">
                <a16:creationId xmlns:a16="http://schemas.microsoft.com/office/drawing/2014/main" id="{D5D1FFF4-6023-493D-9871-BBB19379DF0C}"/>
              </a:ext>
            </a:extLst>
          </p:cNvPr>
          <p:cNvGrpSpPr>
            <a:grpSpLocks/>
          </p:cNvGrpSpPr>
          <p:nvPr/>
        </p:nvGrpSpPr>
        <p:grpSpPr bwMode="auto">
          <a:xfrm>
            <a:off x="5256213" y="3143250"/>
            <a:ext cx="3203575" cy="935038"/>
            <a:chOff x="3311" y="2093"/>
            <a:chExt cx="2018" cy="589"/>
          </a:xfrm>
        </p:grpSpPr>
        <p:sp>
          <p:nvSpPr>
            <p:cNvPr id="42019" name="Oval 60">
              <a:extLst>
                <a:ext uri="{FF2B5EF4-FFF2-40B4-BE49-F238E27FC236}">
                  <a16:creationId xmlns:a16="http://schemas.microsoft.com/office/drawing/2014/main" id="{BDAF4F9E-F971-4E48-9145-C96F8819CE5A}"/>
                </a:ext>
              </a:extLst>
            </p:cNvPr>
            <p:cNvSpPr>
              <a:spLocks noChangeArrowheads="1"/>
            </p:cNvSpPr>
            <p:nvPr/>
          </p:nvSpPr>
          <p:spPr bwMode="auto">
            <a:xfrm>
              <a:off x="4375" y="2101"/>
              <a:ext cx="864" cy="240"/>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20" name="Oval 61">
              <a:extLst>
                <a:ext uri="{FF2B5EF4-FFF2-40B4-BE49-F238E27FC236}">
                  <a16:creationId xmlns:a16="http://schemas.microsoft.com/office/drawing/2014/main" id="{BE2B4673-8BF6-4C0E-9F7B-481EAA7DB3A1}"/>
                </a:ext>
              </a:extLst>
            </p:cNvPr>
            <p:cNvSpPr>
              <a:spLocks noChangeArrowheads="1"/>
            </p:cNvSpPr>
            <p:nvPr/>
          </p:nvSpPr>
          <p:spPr bwMode="auto">
            <a:xfrm>
              <a:off x="3946" y="2093"/>
              <a:ext cx="295" cy="589"/>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1" name="AutoShape 62">
              <a:extLst>
                <a:ext uri="{FF2B5EF4-FFF2-40B4-BE49-F238E27FC236}">
                  <a16:creationId xmlns:a16="http://schemas.microsoft.com/office/drawing/2014/main" id="{D477CE35-4588-4901-B679-EE0FF440A719}"/>
                </a:ext>
              </a:extLst>
            </p:cNvPr>
            <p:cNvSpPr>
              <a:spLocks/>
            </p:cNvSpPr>
            <p:nvPr/>
          </p:nvSpPr>
          <p:spPr bwMode="auto">
            <a:xfrm rot="10800000">
              <a:off x="3311" y="2432"/>
              <a:ext cx="414"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2" name="AutoShape 63">
              <a:extLst>
                <a:ext uri="{FF2B5EF4-FFF2-40B4-BE49-F238E27FC236}">
                  <a16:creationId xmlns:a16="http://schemas.microsoft.com/office/drawing/2014/main" id="{3E315CBA-E323-4F6E-928B-6578C0C706DA}"/>
                </a:ext>
              </a:extLst>
            </p:cNvPr>
            <p:cNvSpPr>
              <a:spLocks/>
            </p:cNvSpPr>
            <p:nvPr/>
          </p:nvSpPr>
          <p:spPr bwMode="auto">
            <a:xfrm flipV="1">
              <a:off x="4901" y="2432"/>
              <a:ext cx="428"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6" name="Group 64">
            <a:extLst>
              <a:ext uri="{FF2B5EF4-FFF2-40B4-BE49-F238E27FC236}">
                <a16:creationId xmlns:a16="http://schemas.microsoft.com/office/drawing/2014/main" id="{BEAC3093-552C-4DBA-B30B-EF661160DF2F}"/>
              </a:ext>
            </a:extLst>
          </p:cNvPr>
          <p:cNvGrpSpPr>
            <a:grpSpLocks/>
          </p:cNvGrpSpPr>
          <p:nvPr/>
        </p:nvGrpSpPr>
        <p:grpSpPr bwMode="auto">
          <a:xfrm>
            <a:off x="5146675" y="4494213"/>
            <a:ext cx="3222625" cy="519112"/>
            <a:chOff x="3242" y="2831"/>
            <a:chExt cx="2030" cy="327"/>
          </a:xfrm>
        </p:grpSpPr>
        <p:graphicFrame>
          <p:nvGraphicFramePr>
            <p:cNvPr id="42015" name="Object 7">
              <a:extLst>
                <a:ext uri="{FF2B5EF4-FFF2-40B4-BE49-F238E27FC236}">
                  <a16:creationId xmlns:a16="http://schemas.microsoft.com/office/drawing/2014/main" id="{6AA625A4-C440-459E-B6C8-C7133D49F3AF}"/>
                </a:ext>
              </a:extLst>
            </p:cNvPr>
            <p:cNvGraphicFramePr>
              <a:graphicFrameLocks noChangeAspect="1"/>
            </p:cNvGraphicFramePr>
            <p:nvPr/>
          </p:nvGraphicFramePr>
          <p:xfrm>
            <a:off x="3242" y="2892"/>
            <a:ext cx="474" cy="243"/>
          </p:xfrm>
          <a:graphic>
            <a:graphicData uri="http://schemas.openxmlformats.org/presentationml/2006/ole">
              <mc:AlternateContent xmlns:mc="http://schemas.openxmlformats.org/markup-compatibility/2006">
                <mc:Choice xmlns:v="urn:schemas-microsoft-com:vml" Requires="v">
                  <p:oleObj spid="_x0000_s42079" name="公式" r:id="rId13" imgW="247591" imgH="133196" progId="Equation.3">
                    <p:embed/>
                  </p:oleObj>
                </mc:Choice>
                <mc:Fallback>
                  <p:oleObj name="公式" r:id="rId13" imgW="247591" imgH="133196"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2" y="2892"/>
                          <a:ext cx="47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6" name="Object 8">
              <a:extLst>
                <a:ext uri="{FF2B5EF4-FFF2-40B4-BE49-F238E27FC236}">
                  <a16:creationId xmlns:a16="http://schemas.microsoft.com/office/drawing/2014/main" id="{2773A7DF-8A09-4086-9568-58F4D0C6542E}"/>
                </a:ext>
              </a:extLst>
            </p:cNvPr>
            <p:cNvGraphicFramePr>
              <a:graphicFrameLocks noChangeAspect="1"/>
            </p:cNvGraphicFramePr>
            <p:nvPr/>
          </p:nvGraphicFramePr>
          <p:xfrm>
            <a:off x="3674" y="2831"/>
            <a:ext cx="453" cy="317"/>
          </p:xfrm>
          <a:graphic>
            <a:graphicData uri="http://schemas.openxmlformats.org/presentationml/2006/ole">
              <mc:AlternateContent xmlns:mc="http://schemas.openxmlformats.org/markup-compatibility/2006">
                <mc:Choice xmlns:v="urn:schemas-microsoft-com:vml" Requires="v">
                  <p:oleObj spid="_x0000_s42080" name="公式" r:id="rId15" imgW="238327" imgH="190703" progId="Equation.3">
                    <p:embed/>
                  </p:oleObj>
                </mc:Choice>
                <mc:Fallback>
                  <p:oleObj name="公式" r:id="rId15" imgW="238327" imgH="19070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4" y="2831"/>
                          <a:ext cx="45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7" name="Object 9">
              <a:extLst>
                <a:ext uri="{FF2B5EF4-FFF2-40B4-BE49-F238E27FC236}">
                  <a16:creationId xmlns:a16="http://schemas.microsoft.com/office/drawing/2014/main" id="{5E896D25-6678-4F20-8B00-6350B4399AD2}"/>
                </a:ext>
              </a:extLst>
            </p:cNvPr>
            <p:cNvGraphicFramePr>
              <a:graphicFrameLocks noChangeAspect="1"/>
            </p:cNvGraphicFramePr>
            <p:nvPr/>
          </p:nvGraphicFramePr>
          <p:xfrm>
            <a:off x="4101" y="2840"/>
            <a:ext cx="603" cy="318"/>
          </p:xfrm>
          <a:graphic>
            <a:graphicData uri="http://schemas.openxmlformats.org/presentationml/2006/ole">
              <mc:AlternateContent xmlns:mc="http://schemas.openxmlformats.org/markup-compatibility/2006">
                <mc:Choice xmlns:v="urn:schemas-microsoft-com:vml" Requires="v">
                  <p:oleObj spid="_x0000_s42081" name="公式" r:id="rId17" imgW="323805" imgH="190703" progId="Equation.3">
                    <p:embed/>
                  </p:oleObj>
                </mc:Choice>
                <mc:Fallback>
                  <p:oleObj name="公式" r:id="rId17" imgW="323805" imgH="190703"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1" y="2840"/>
                          <a:ext cx="60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8" name="Object 10">
              <a:extLst>
                <a:ext uri="{FF2B5EF4-FFF2-40B4-BE49-F238E27FC236}">
                  <a16:creationId xmlns:a16="http://schemas.microsoft.com/office/drawing/2014/main" id="{B6CD5867-73B2-464C-8509-9E10B109E583}"/>
                </a:ext>
              </a:extLst>
            </p:cNvPr>
            <p:cNvGraphicFramePr>
              <a:graphicFrameLocks noChangeAspect="1"/>
            </p:cNvGraphicFramePr>
            <p:nvPr/>
          </p:nvGraphicFramePr>
          <p:xfrm>
            <a:off x="4646" y="2849"/>
            <a:ext cx="626" cy="298"/>
          </p:xfrm>
          <a:graphic>
            <a:graphicData uri="http://schemas.openxmlformats.org/presentationml/2006/ole">
              <mc:AlternateContent xmlns:mc="http://schemas.openxmlformats.org/markup-compatibility/2006">
                <mc:Choice xmlns:v="urn:schemas-microsoft-com:vml" Requires="v">
                  <p:oleObj spid="_x0000_s42082" name="公式" r:id="rId19" imgW="342753" imgH="171252" progId="Equation.3">
                    <p:embed/>
                  </p:oleObj>
                </mc:Choice>
                <mc:Fallback>
                  <p:oleObj name="公式" r:id="rId19" imgW="342753" imgH="171252"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6" y="2849"/>
                          <a:ext cx="626"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80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80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8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8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ABB129DD-DB60-4A82-8DD7-8CB8D4BF695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6BF57A8-C5E8-4F34-997A-7EF21FE9D390}"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3011" name="Rectangle 5">
            <a:extLst>
              <a:ext uri="{FF2B5EF4-FFF2-40B4-BE49-F238E27FC236}">
                <a16:creationId xmlns:a16="http://schemas.microsoft.com/office/drawing/2014/main" id="{D76A9707-18E5-4055-A495-8631A16E90F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3012" name="Rectangle 6">
            <a:extLst>
              <a:ext uri="{FF2B5EF4-FFF2-40B4-BE49-F238E27FC236}">
                <a16:creationId xmlns:a16="http://schemas.microsoft.com/office/drawing/2014/main" id="{8366DF5B-6E03-4AB7-905F-11D353ED55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8B404BA-94F7-4646-98E1-1519CF20E590}" type="slidenum">
              <a:rPr lang="en-US" altLang="zh-CN" sz="1800" b="0">
                <a:solidFill>
                  <a:srgbClr val="B2B2B2"/>
                </a:solidFill>
              </a:rPr>
              <a:pPr>
                <a:spcAft>
                  <a:spcPct val="0"/>
                </a:spcAft>
                <a:buFontTx/>
                <a:buNone/>
              </a:pPr>
              <a:t>21</a:t>
            </a:fld>
            <a:endParaRPr lang="en-US" altLang="zh-CN" sz="1800" b="0">
              <a:solidFill>
                <a:srgbClr val="B2B2B2"/>
              </a:solidFill>
            </a:endParaRPr>
          </a:p>
        </p:txBody>
      </p:sp>
      <p:sp>
        <p:nvSpPr>
          <p:cNvPr id="43013" name="Rectangle 2">
            <a:extLst>
              <a:ext uri="{FF2B5EF4-FFF2-40B4-BE49-F238E27FC236}">
                <a16:creationId xmlns:a16="http://schemas.microsoft.com/office/drawing/2014/main" id="{7E5EAC57-5A21-4EA7-B42E-F1B543FAAFC2}"/>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(2)</a:t>
            </a:r>
            <a:endParaRPr lang="zh-CN" altLang="en-US">
              <a:latin typeface="Times New Roman" panose="02020603050405020304" pitchFamily="18" charset="0"/>
            </a:endParaRPr>
          </a:p>
        </p:txBody>
      </p:sp>
      <p:sp>
        <p:nvSpPr>
          <p:cNvPr id="43014" name="Text Box 3">
            <a:extLst>
              <a:ext uri="{FF2B5EF4-FFF2-40B4-BE49-F238E27FC236}">
                <a16:creationId xmlns:a16="http://schemas.microsoft.com/office/drawing/2014/main" id="{4A88D7E3-D9AC-4011-9583-A9F161163F2D}"/>
              </a:ext>
            </a:extLst>
          </p:cNvPr>
          <p:cNvSpPr txBox="1">
            <a:spLocks noChangeArrowheads="1"/>
          </p:cNvSpPr>
          <p:nvPr/>
        </p:nvSpPr>
        <p:spPr bwMode="auto">
          <a:xfrm>
            <a:off x="684213" y="1409700"/>
            <a:ext cx="795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a:t>
            </a:r>
            <a:r>
              <a:rPr kumimoji="1" lang="en-US" altLang="zh-CN" sz="3200" b="0" baseline="-25000">
                <a:latin typeface="Times New Roman" panose="02020603050405020304" pitchFamily="18" charset="0"/>
              </a:rPr>
              <a:t>0 </a:t>
            </a:r>
            <a:r>
              <a:rPr kumimoji="1" lang="en-US" altLang="zh-CN" sz="3200" b="0">
                <a:latin typeface="Times New Roman" panose="02020603050405020304" pitchFamily="18" charset="0"/>
              </a:rPr>
              <a:t>, m</a:t>
            </a:r>
            <a:r>
              <a:rPr kumimoji="1" lang="en-US" altLang="zh-CN" sz="3200" b="0" baseline="-25000">
                <a:latin typeface="Times New Roman" panose="02020603050405020304" pitchFamily="18" charset="0"/>
              </a:rPr>
              <a:t>2</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4</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6</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8</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15</a:t>
            </a:r>
            <a:r>
              <a:rPr kumimoji="1" lang="en-US" altLang="zh-CN" sz="3200" b="0">
                <a:latin typeface="Times New Roman" panose="02020603050405020304" pitchFamily="18" charset="0"/>
              </a:rPr>
              <a:t>)</a:t>
            </a:r>
            <a:endParaRPr kumimoji="1" lang="zh-CN" altLang="en-US" sz="3200" b="0">
              <a:latin typeface="Times New Roman" panose="02020603050405020304" pitchFamily="18" charset="0"/>
            </a:endParaRPr>
          </a:p>
        </p:txBody>
      </p:sp>
      <p:graphicFrame>
        <p:nvGraphicFramePr>
          <p:cNvPr id="1069060" name="Group 4">
            <a:extLst>
              <a:ext uri="{FF2B5EF4-FFF2-40B4-BE49-F238E27FC236}">
                <a16:creationId xmlns:a16="http://schemas.microsoft.com/office/drawing/2014/main" id="{159AD24E-233E-4593-AA62-73D5093C38AA}"/>
              </a:ext>
            </a:extLst>
          </p:cNvPr>
          <p:cNvGraphicFramePr>
            <a:graphicFrameLocks noGrp="1"/>
          </p:cNvGraphicFramePr>
          <p:nvPr/>
        </p:nvGraphicFramePr>
        <p:xfrm>
          <a:off x="82708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3051" name="Group 52">
            <a:extLst>
              <a:ext uri="{FF2B5EF4-FFF2-40B4-BE49-F238E27FC236}">
                <a16:creationId xmlns:a16="http://schemas.microsoft.com/office/drawing/2014/main" id="{FBA87334-0F79-4BB9-BF2B-92BCE518985C}"/>
              </a:ext>
            </a:extLst>
          </p:cNvPr>
          <p:cNvGrpSpPr>
            <a:grpSpLocks/>
          </p:cNvGrpSpPr>
          <p:nvPr/>
        </p:nvGrpSpPr>
        <p:grpSpPr bwMode="auto">
          <a:xfrm>
            <a:off x="611188" y="2205038"/>
            <a:ext cx="1084262" cy="771525"/>
            <a:chOff x="453" y="1395"/>
            <a:chExt cx="683" cy="486"/>
          </a:xfrm>
        </p:grpSpPr>
        <p:sp>
          <p:nvSpPr>
            <p:cNvPr id="43132" name="Line 53">
              <a:extLst>
                <a:ext uri="{FF2B5EF4-FFF2-40B4-BE49-F238E27FC236}">
                  <a16:creationId xmlns:a16="http://schemas.microsoft.com/office/drawing/2014/main" id="{17F240D6-D04C-4861-896B-87458A3C7ABF}"/>
                </a:ext>
              </a:extLst>
            </p:cNvPr>
            <p:cNvSpPr>
              <a:spLocks noChangeShapeType="1"/>
            </p:cNvSpPr>
            <p:nvPr/>
          </p:nvSpPr>
          <p:spPr bwMode="auto">
            <a:xfrm flipH="1" flipV="1">
              <a:off x="686" y="1509"/>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3" name="Text Box 54">
              <a:extLst>
                <a:ext uri="{FF2B5EF4-FFF2-40B4-BE49-F238E27FC236}">
                  <a16:creationId xmlns:a16="http://schemas.microsoft.com/office/drawing/2014/main" id="{170DD2B5-40D2-4B3B-BD5C-1F46B408ED07}"/>
                </a:ext>
              </a:extLst>
            </p:cNvPr>
            <p:cNvSpPr txBox="1">
              <a:spLocks noChangeArrowheads="1"/>
            </p:cNvSpPr>
            <p:nvPr/>
          </p:nvSpPr>
          <p:spPr bwMode="auto">
            <a:xfrm>
              <a:off x="453" y="159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4" name="Text Box 55">
              <a:extLst>
                <a:ext uri="{FF2B5EF4-FFF2-40B4-BE49-F238E27FC236}">
                  <a16:creationId xmlns:a16="http://schemas.microsoft.com/office/drawing/2014/main" id="{0F9D8555-2509-430A-8A58-59147E2B7631}"/>
                </a:ext>
              </a:extLst>
            </p:cNvPr>
            <p:cNvSpPr txBox="1">
              <a:spLocks noChangeArrowheads="1"/>
            </p:cNvSpPr>
            <p:nvPr/>
          </p:nvSpPr>
          <p:spPr bwMode="auto">
            <a:xfrm>
              <a:off x="753" y="139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graphicFrame>
        <p:nvGraphicFramePr>
          <p:cNvPr id="1069112" name="Group 56">
            <a:extLst>
              <a:ext uri="{FF2B5EF4-FFF2-40B4-BE49-F238E27FC236}">
                <a16:creationId xmlns:a16="http://schemas.microsoft.com/office/drawing/2014/main" id="{EC21AC89-5BA5-451A-B5FA-4352EDB22492}"/>
              </a:ext>
            </a:extLst>
          </p:cNvPr>
          <p:cNvGraphicFramePr>
            <a:graphicFrameLocks noGrp="1"/>
          </p:cNvGraphicFramePr>
          <p:nvPr/>
        </p:nvGraphicFramePr>
        <p:xfrm>
          <a:off x="1476375" y="2940050"/>
          <a:ext cx="2562225" cy="2217739"/>
        </p:xfrm>
        <a:graphic>
          <a:graphicData uri="http://schemas.openxmlformats.org/drawingml/2006/table">
            <a:tbl>
              <a:tblPr/>
              <a:tblGrid>
                <a:gridCol w="639763">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639762">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tblGrid>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69143" name="AutoShape 87">
            <a:extLst>
              <a:ext uri="{FF2B5EF4-FFF2-40B4-BE49-F238E27FC236}">
                <a16:creationId xmlns:a16="http://schemas.microsoft.com/office/drawing/2014/main" id="{8FE1365F-9C67-49CB-BD47-B424E3989E94}"/>
              </a:ext>
            </a:extLst>
          </p:cNvPr>
          <p:cNvSpPr>
            <a:spLocks noChangeArrowheads="1"/>
          </p:cNvSpPr>
          <p:nvPr/>
        </p:nvSpPr>
        <p:spPr bwMode="auto">
          <a:xfrm>
            <a:off x="1619250" y="4148138"/>
            <a:ext cx="2268538"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4" name="AutoShape 88">
            <a:extLst>
              <a:ext uri="{FF2B5EF4-FFF2-40B4-BE49-F238E27FC236}">
                <a16:creationId xmlns:a16="http://schemas.microsoft.com/office/drawing/2014/main" id="{481BAB54-2EA3-45A1-A0D5-73830DE807AE}"/>
              </a:ext>
            </a:extLst>
          </p:cNvPr>
          <p:cNvSpPr>
            <a:spLocks/>
          </p:cNvSpPr>
          <p:nvPr/>
        </p:nvSpPr>
        <p:spPr bwMode="auto">
          <a:xfrm>
            <a:off x="1403350" y="3032125"/>
            <a:ext cx="533400" cy="2052638"/>
          </a:xfrm>
          <a:prstGeom prst="rightBracket">
            <a:avLst>
              <a:gd name="adj" fmla="val 3206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5" name="AutoShape 89">
            <a:extLst>
              <a:ext uri="{FF2B5EF4-FFF2-40B4-BE49-F238E27FC236}">
                <a16:creationId xmlns:a16="http://schemas.microsoft.com/office/drawing/2014/main" id="{18E10E8A-759E-4E71-893F-D5AEA683416B}"/>
              </a:ext>
            </a:extLst>
          </p:cNvPr>
          <p:cNvSpPr>
            <a:spLocks/>
          </p:cNvSpPr>
          <p:nvPr/>
        </p:nvSpPr>
        <p:spPr bwMode="auto">
          <a:xfrm flipH="1">
            <a:off x="3567113" y="3032125"/>
            <a:ext cx="573087" cy="2052638"/>
          </a:xfrm>
          <a:prstGeom prst="rightBracket">
            <a:avLst>
              <a:gd name="adj" fmla="val 2984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43086" name="Object 2">
            <a:extLst>
              <a:ext uri="{FF2B5EF4-FFF2-40B4-BE49-F238E27FC236}">
                <a16:creationId xmlns:a16="http://schemas.microsoft.com/office/drawing/2014/main" id="{6E99CA05-57CB-4EB3-8CEF-148D182DDC90}"/>
              </a:ext>
            </a:extLst>
          </p:cNvPr>
          <p:cNvGraphicFramePr>
            <a:graphicFrameLocks noChangeAspect="1"/>
          </p:cNvGraphicFramePr>
          <p:nvPr/>
        </p:nvGraphicFramePr>
        <p:xfrm>
          <a:off x="971550" y="5672138"/>
          <a:ext cx="752475" cy="385762"/>
        </p:xfrm>
        <a:graphic>
          <a:graphicData uri="http://schemas.openxmlformats.org/presentationml/2006/ole">
            <mc:AlternateContent xmlns:mc="http://schemas.openxmlformats.org/markup-compatibility/2006">
              <mc:Choice xmlns:v="urn:schemas-microsoft-com:vml" Requires="v">
                <p:oleObj spid="_x0000_s43145" name="公式" r:id="rId3" imgW="247591" imgH="133196" progId="Equation.3">
                  <p:embed/>
                </p:oleObj>
              </mc:Choice>
              <mc:Fallback>
                <p:oleObj name="公式" r:id="rId3" imgW="247591" imgH="1331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672138"/>
                        <a:ext cx="7524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7" name="Object 3">
            <a:extLst>
              <a:ext uri="{FF2B5EF4-FFF2-40B4-BE49-F238E27FC236}">
                <a16:creationId xmlns:a16="http://schemas.microsoft.com/office/drawing/2014/main" id="{C24672AF-6905-4F4F-B71F-5BDD960AE196}"/>
              </a:ext>
            </a:extLst>
          </p:cNvPr>
          <p:cNvGraphicFramePr>
            <a:graphicFrameLocks noChangeAspect="1"/>
          </p:cNvGraphicFramePr>
          <p:nvPr/>
        </p:nvGraphicFramePr>
        <p:xfrm>
          <a:off x="2051050" y="5589588"/>
          <a:ext cx="719138" cy="474662"/>
        </p:xfrm>
        <a:graphic>
          <a:graphicData uri="http://schemas.openxmlformats.org/presentationml/2006/ole">
            <mc:AlternateContent xmlns:mc="http://schemas.openxmlformats.org/markup-compatibility/2006">
              <mc:Choice xmlns:v="urn:schemas-microsoft-com:vml" Requires="v">
                <p:oleObj spid="_x0000_s43146" name="公式" r:id="rId5" imgW="238327" imgH="171252" progId="Equation.3">
                  <p:embed/>
                </p:oleObj>
              </mc:Choice>
              <mc:Fallback>
                <p:oleObj name="公式" r:id="rId5" imgW="238327" imgH="17125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589588"/>
                        <a:ext cx="7191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8" name="Object 4">
            <a:extLst>
              <a:ext uri="{FF2B5EF4-FFF2-40B4-BE49-F238E27FC236}">
                <a16:creationId xmlns:a16="http://schemas.microsoft.com/office/drawing/2014/main" id="{9B1B383F-AE2F-45F5-8DB8-B1886975445B}"/>
              </a:ext>
            </a:extLst>
          </p:cNvPr>
          <p:cNvGraphicFramePr>
            <a:graphicFrameLocks noChangeAspect="1"/>
          </p:cNvGraphicFramePr>
          <p:nvPr/>
        </p:nvGraphicFramePr>
        <p:xfrm>
          <a:off x="1692275" y="5668963"/>
          <a:ext cx="444500" cy="385762"/>
        </p:xfrm>
        <a:graphic>
          <a:graphicData uri="http://schemas.openxmlformats.org/presentationml/2006/ole">
            <mc:AlternateContent xmlns:mc="http://schemas.openxmlformats.org/markup-compatibility/2006">
              <mc:Choice xmlns:v="urn:schemas-microsoft-com:vml" Requires="v">
                <p:oleObj spid="_x0000_s43147" name="公式" r:id="rId7" imgW="133480" imgH="133196" progId="Equation.3">
                  <p:embed/>
                </p:oleObj>
              </mc:Choice>
              <mc:Fallback>
                <p:oleObj name="公式" r:id="rId7" imgW="133480" imgH="13319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668963"/>
                        <a:ext cx="4445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149" name="Group 93">
            <a:extLst>
              <a:ext uri="{FF2B5EF4-FFF2-40B4-BE49-F238E27FC236}">
                <a16:creationId xmlns:a16="http://schemas.microsoft.com/office/drawing/2014/main" id="{45389CFB-F5A5-4E1E-B324-E42FC4B08F7E}"/>
              </a:ext>
            </a:extLst>
          </p:cNvPr>
          <p:cNvGraphicFramePr>
            <a:graphicFrameLocks noGrp="1"/>
          </p:cNvGraphicFramePr>
          <p:nvPr/>
        </p:nvGraphicFramePr>
        <p:xfrm>
          <a:off x="489743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141">
            <a:extLst>
              <a:ext uri="{FF2B5EF4-FFF2-40B4-BE49-F238E27FC236}">
                <a16:creationId xmlns:a16="http://schemas.microsoft.com/office/drawing/2014/main" id="{188DBB90-E238-4A21-9C74-5C24B89D7FC0}"/>
              </a:ext>
            </a:extLst>
          </p:cNvPr>
          <p:cNvGrpSpPr>
            <a:grpSpLocks/>
          </p:cNvGrpSpPr>
          <p:nvPr/>
        </p:nvGrpSpPr>
        <p:grpSpPr bwMode="auto">
          <a:xfrm>
            <a:off x="4681538" y="2205038"/>
            <a:ext cx="1084262" cy="771525"/>
            <a:chOff x="2812" y="1333"/>
            <a:chExt cx="683" cy="486"/>
          </a:xfrm>
        </p:grpSpPr>
        <p:sp>
          <p:nvSpPr>
            <p:cNvPr id="43129" name="Line 142">
              <a:extLst>
                <a:ext uri="{FF2B5EF4-FFF2-40B4-BE49-F238E27FC236}">
                  <a16:creationId xmlns:a16="http://schemas.microsoft.com/office/drawing/2014/main" id="{355DB74E-1C76-4FB9-B4D0-10FD9A8FDDEC}"/>
                </a:ext>
              </a:extLst>
            </p:cNvPr>
            <p:cNvSpPr>
              <a:spLocks noChangeShapeType="1"/>
            </p:cNvSpPr>
            <p:nvPr/>
          </p:nvSpPr>
          <p:spPr bwMode="auto">
            <a:xfrm flipH="1" flipV="1">
              <a:off x="3045" y="1447"/>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0" name="Text Box 143">
              <a:extLst>
                <a:ext uri="{FF2B5EF4-FFF2-40B4-BE49-F238E27FC236}">
                  <a16:creationId xmlns:a16="http://schemas.microsoft.com/office/drawing/2014/main" id="{5277E53E-A7AC-43A0-9097-8688EAF784AA}"/>
                </a:ext>
              </a:extLst>
            </p:cNvPr>
            <p:cNvSpPr txBox="1">
              <a:spLocks noChangeArrowheads="1"/>
            </p:cNvSpPr>
            <p:nvPr/>
          </p:nvSpPr>
          <p:spPr bwMode="auto">
            <a:xfrm>
              <a:off x="2812" y="1531"/>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1" name="Text Box 144">
              <a:extLst>
                <a:ext uri="{FF2B5EF4-FFF2-40B4-BE49-F238E27FC236}">
                  <a16:creationId xmlns:a16="http://schemas.microsoft.com/office/drawing/2014/main" id="{7C325A7F-B904-4A34-8192-CBA0888380FF}"/>
                </a:ext>
              </a:extLst>
            </p:cNvPr>
            <p:cNvSpPr txBox="1">
              <a:spLocks noChangeArrowheads="1"/>
            </p:cNvSpPr>
            <p:nvPr/>
          </p:nvSpPr>
          <p:spPr bwMode="auto">
            <a:xfrm>
              <a:off x="3112" y="133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sp>
        <p:nvSpPr>
          <p:cNvPr id="1069201" name="AutoShape 145">
            <a:extLst>
              <a:ext uri="{FF2B5EF4-FFF2-40B4-BE49-F238E27FC236}">
                <a16:creationId xmlns:a16="http://schemas.microsoft.com/office/drawing/2014/main" id="{B4D4A3F2-6727-40AA-B7DA-EAA726225EDA}"/>
              </a:ext>
            </a:extLst>
          </p:cNvPr>
          <p:cNvSpPr>
            <a:spLocks noChangeArrowheads="1"/>
          </p:cNvSpPr>
          <p:nvPr/>
        </p:nvSpPr>
        <p:spPr bwMode="auto">
          <a:xfrm>
            <a:off x="6302375" y="3049588"/>
            <a:ext cx="1042988" cy="900112"/>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9202" name="Object 5">
            <a:extLst>
              <a:ext uri="{FF2B5EF4-FFF2-40B4-BE49-F238E27FC236}">
                <a16:creationId xmlns:a16="http://schemas.microsoft.com/office/drawing/2014/main" id="{E3F0EB4F-2DCB-4500-9027-8667AFE70F3D}"/>
              </a:ext>
            </a:extLst>
          </p:cNvPr>
          <p:cNvGraphicFramePr>
            <a:graphicFrameLocks noChangeAspect="1"/>
          </p:cNvGraphicFramePr>
          <p:nvPr/>
        </p:nvGraphicFramePr>
        <p:xfrm>
          <a:off x="3600450" y="5583238"/>
          <a:ext cx="1436688" cy="474662"/>
        </p:xfrm>
        <a:graphic>
          <a:graphicData uri="http://schemas.openxmlformats.org/presentationml/2006/ole">
            <mc:AlternateContent xmlns:mc="http://schemas.openxmlformats.org/markup-compatibility/2006">
              <mc:Choice xmlns:v="urn:schemas-microsoft-com:vml" Requires="v">
                <p:oleObj spid="_x0000_s43148" name="公式" r:id="rId9" imgW="504866" imgH="171252" progId="Equation.3">
                  <p:embed/>
                </p:oleObj>
              </mc:Choice>
              <mc:Fallback>
                <p:oleObj name="公式" r:id="rId9" imgW="504866" imgH="17125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450" y="5583238"/>
                        <a:ext cx="14366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9203" name="Object 6">
            <a:extLst>
              <a:ext uri="{FF2B5EF4-FFF2-40B4-BE49-F238E27FC236}">
                <a16:creationId xmlns:a16="http://schemas.microsoft.com/office/drawing/2014/main" id="{C10A3D75-F479-459B-A64F-9533B778E462}"/>
              </a:ext>
            </a:extLst>
          </p:cNvPr>
          <p:cNvGraphicFramePr>
            <a:graphicFrameLocks noChangeAspect="1"/>
          </p:cNvGraphicFramePr>
          <p:nvPr/>
        </p:nvGraphicFramePr>
        <p:xfrm>
          <a:off x="5472113" y="5524500"/>
          <a:ext cx="2805112" cy="533400"/>
        </p:xfrm>
        <a:graphic>
          <a:graphicData uri="http://schemas.openxmlformats.org/presentationml/2006/ole">
            <mc:AlternateContent xmlns:mc="http://schemas.openxmlformats.org/markup-compatibility/2006">
              <mc:Choice xmlns:v="urn:schemas-microsoft-com:vml" Requires="v">
                <p:oleObj spid="_x0000_s43149" name="公式" r:id="rId11" imgW="1009733" imgH="200005" progId="Equation.3">
                  <p:embed/>
                </p:oleObj>
              </mc:Choice>
              <mc:Fallback>
                <p:oleObj name="公式" r:id="rId11" imgW="1009733" imgH="20000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2113" y="5524500"/>
                        <a:ext cx="2805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9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9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9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914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691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691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92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692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69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143" grpId="0" animBg="1"/>
      <p:bldP spid="1069144" grpId="0" animBg="1"/>
      <p:bldP spid="1069145" grpId="0" animBg="1"/>
      <p:bldP spid="1069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7CBD07D9-4F96-4B6D-89EF-415F0953032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61D7995-CBDE-41D6-B8DB-09055987CDF0}"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4035" name="Rectangle 5">
            <a:extLst>
              <a:ext uri="{FF2B5EF4-FFF2-40B4-BE49-F238E27FC236}">
                <a16:creationId xmlns:a16="http://schemas.microsoft.com/office/drawing/2014/main" id="{72AF8A75-3F3A-4ECD-9152-59707AAD66A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4036" name="Rectangle 6">
            <a:extLst>
              <a:ext uri="{FF2B5EF4-FFF2-40B4-BE49-F238E27FC236}">
                <a16:creationId xmlns:a16="http://schemas.microsoft.com/office/drawing/2014/main" id="{FAFB3CCD-09EA-4451-9B8B-DC46FFEBFD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D022E4-C891-4A60-9778-E0382D74F152}" type="slidenum">
              <a:rPr lang="en-US" altLang="zh-CN" sz="1800" b="0">
                <a:solidFill>
                  <a:srgbClr val="B2B2B2"/>
                </a:solidFill>
              </a:rPr>
              <a:pPr>
                <a:spcAft>
                  <a:spcPct val="0"/>
                </a:spcAft>
                <a:buFontTx/>
                <a:buNone/>
              </a:pPr>
              <a:t>22</a:t>
            </a:fld>
            <a:endParaRPr lang="en-US" altLang="zh-CN" sz="1800" b="0">
              <a:solidFill>
                <a:srgbClr val="B2B2B2"/>
              </a:solidFill>
            </a:endParaRPr>
          </a:p>
        </p:txBody>
      </p:sp>
      <p:sp>
        <p:nvSpPr>
          <p:cNvPr id="44037" name="Rectangle 2">
            <a:extLst>
              <a:ext uri="{FF2B5EF4-FFF2-40B4-BE49-F238E27FC236}">
                <a16:creationId xmlns:a16="http://schemas.microsoft.com/office/drawing/2014/main" id="{6247C134-6668-4AFE-9B48-9CDB598CC956}"/>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(3)</a:t>
            </a:r>
            <a:endParaRPr lang="zh-CN" altLang="en-US">
              <a:latin typeface="Times New Roman" panose="02020603050405020304" pitchFamily="18" charset="0"/>
            </a:endParaRPr>
          </a:p>
        </p:txBody>
      </p:sp>
      <p:graphicFrame>
        <p:nvGraphicFramePr>
          <p:cNvPr id="1070083" name="Group 3">
            <a:extLst>
              <a:ext uri="{FF2B5EF4-FFF2-40B4-BE49-F238E27FC236}">
                <a16:creationId xmlns:a16="http://schemas.microsoft.com/office/drawing/2014/main" id="{766AA734-06C6-465D-89E3-7F71A51327DC}"/>
              </a:ext>
            </a:extLst>
          </p:cNvPr>
          <p:cNvGraphicFramePr>
            <a:graphicFrameLocks noGrp="1"/>
          </p:cNvGraphicFramePr>
          <p:nvPr/>
        </p:nvGraphicFramePr>
        <p:xfrm>
          <a:off x="863600"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074" name="Line 51">
            <a:extLst>
              <a:ext uri="{FF2B5EF4-FFF2-40B4-BE49-F238E27FC236}">
                <a16:creationId xmlns:a16="http://schemas.microsoft.com/office/drawing/2014/main" id="{92F027CF-CE08-4A91-AC10-867D2C2DE3A6}"/>
              </a:ext>
            </a:extLst>
          </p:cNvPr>
          <p:cNvSpPr>
            <a:spLocks noChangeShapeType="1"/>
          </p:cNvSpPr>
          <p:nvPr/>
        </p:nvSpPr>
        <p:spPr bwMode="auto">
          <a:xfrm flipH="1" flipV="1">
            <a:off x="1017588"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Text Box 52">
            <a:extLst>
              <a:ext uri="{FF2B5EF4-FFF2-40B4-BE49-F238E27FC236}">
                <a16:creationId xmlns:a16="http://schemas.microsoft.com/office/drawing/2014/main" id="{417FF748-6A65-46E4-980E-692CAD092EB1}"/>
              </a:ext>
            </a:extLst>
          </p:cNvPr>
          <p:cNvSpPr txBox="1">
            <a:spLocks noChangeArrowheads="1"/>
          </p:cNvSpPr>
          <p:nvPr/>
        </p:nvSpPr>
        <p:spPr bwMode="auto">
          <a:xfrm>
            <a:off x="647700" y="179863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076" name="Text Box 53">
            <a:extLst>
              <a:ext uri="{FF2B5EF4-FFF2-40B4-BE49-F238E27FC236}">
                <a16:creationId xmlns:a16="http://schemas.microsoft.com/office/drawing/2014/main" id="{1E7E843B-8D4F-470F-9529-20E11BABE4D8}"/>
              </a:ext>
            </a:extLst>
          </p:cNvPr>
          <p:cNvSpPr txBox="1">
            <a:spLocks noChangeArrowheads="1"/>
          </p:cNvSpPr>
          <p:nvPr/>
        </p:nvSpPr>
        <p:spPr bwMode="auto">
          <a:xfrm>
            <a:off x="1123950" y="141287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34" name="AutoShape 54">
            <a:extLst>
              <a:ext uri="{FF2B5EF4-FFF2-40B4-BE49-F238E27FC236}">
                <a16:creationId xmlns:a16="http://schemas.microsoft.com/office/drawing/2014/main" id="{A4EE9759-7F1A-4AF3-BEBA-58CDC1F1CABE}"/>
              </a:ext>
            </a:extLst>
          </p:cNvPr>
          <p:cNvSpPr>
            <a:spLocks noChangeArrowheads="1"/>
          </p:cNvSpPr>
          <p:nvPr/>
        </p:nvSpPr>
        <p:spPr bwMode="auto">
          <a:xfrm>
            <a:off x="1692275" y="2852738"/>
            <a:ext cx="2160588" cy="936625"/>
          </a:xfrm>
          <a:prstGeom prst="roundRect">
            <a:avLst>
              <a:gd name="adj" fmla="val 16667"/>
            </a:avLst>
          </a:prstGeom>
          <a:noFill/>
          <a:ln w="38100" cap="sq">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70135" name="Group 55">
            <a:extLst>
              <a:ext uri="{FF2B5EF4-FFF2-40B4-BE49-F238E27FC236}">
                <a16:creationId xmlns:a16="http://schemas.microsoft.com/office/drawing/2014/main" id="{2AC0A18D-B63B-43B9-A357-ED10A5102419}"/>
              </a:ext>
            </a:extLst>
          </p:cNvPr>
          <p:cNvGraphicFramePr>
            <a:graphicFrameLocks noGrp="1"/>
          </p:cNvGraphicFramePr>
          <p:nvPr/>
        </p:nvGraphicFramePr>
        <p:xfrm>
          <a:off x="4932363"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114" name="Line 103">
            <a:extLst>
              <a:ext uri="{FF2B5EF4-FFF2-40B4-BE49-F238E27FC236}">
                <a16:creationId xmlns:a16="http://schemas.microsoft.com/office/drawing/2014/main" id="{4DA8E667-47F9-4C6C-8107-C947371A6E78}"/>
              </a:ext>
            </a:extLst>
          </p:cNvPr>
          <p:cNvSpPr>
            <a:spLocks noChangeShapeType="1"/>
          </p:cNvSpPr>
          <p:nvPr/>
        </p:nvSpPr>
        <p:spPr bwMode="auto">
          <a:xfrm flipH="1" flipV="1">
            <a:off x="5086350"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5" name="Text Box 104">
            <a:extLst>
              <a:ext uri="{FF2B5EF4-FFF2-40B4-BE49-F238E27FC236}">
                <a16:creationId xmlns:a16="http://schemas.microsoft.com/office/drawing/2014/main" id="{044C02F1-6712-430D-8D14-A5C5920BCB8C}"/>
              </a:ext>
            </a:extLst>
          </p:cNvPr>
          <p:cNvSpPr txBox="1">
            <a:spLocks noChangeArrowheads="1"/>
          </p:cNvSpPr>
          <p:nvPr/>
        </p:nvSpPr>
        <p:spPr bwMode="auto">
          <a:xfrm>
            <a:off x="4716463" y="17986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116" name="Text Box 105">
            <a:extLst>
              <a:ext uri="{FF2B5EF4-FFF2-40B4-BE49-F238E27FC236}">
                <a16:creationId xmlns:a16="http://schemas.microsoft.com/office/drawing/2014/main" id="{21D96961-FBFA-44D6-BB96-054BD5A75065}"/>
              </a:ext>
            </a:extLst>
          </p:cNvPr>
          <p:cNvSpPr txBox="1">
            <a:spLocks noChangeArrowheads="1"/>
          </p:cNvSpPr>
          <p:nvPr/>
        </p:nvSpPr>
        <p:spPr bwMode="auto">
          <a:xfrm>
            <a:off x="5192713" y="1412875"/>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86" name="AutoShape 106">
            <a:extLst>
              <a:ext uri="{FF2B5EF4-FFF2-40B4-BE49-F238E27FC236}">
                <a16:creationId xmlns:a16="http://schemas.microsoft.com/office/drawing/2014/main" id="{72EBAFC4-E444-4611-B4BE-B7277F8DD05A}"/>
              </a:ext>
            </a:extLst>
          </p:cNvPr>
          <p:cNvSpPr>
            <a:spLocks noChangeArrowheads="1"/>
          </p:cNvSpPr>
          <p:nvPr/>
        </p:nvSpPr>
        <p:spPr bwMode="auto">
          <a:xfrm>
            <a:off x="3529013" y="2312988"/>
            <a:ext cx="431800" cy="2016125"/>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18" name="Text Box 107">
            <a:extLst>
              <a:ext uri="{FF2B5EF4-FFF2-40B4-BE49-F238E27FC236}">
                <a16:creationId xmlns:a16="http://schemas.microsoft.com/office/drawing/2014/main" id="{60601CAD-0201-4093-93E3-37C520B30BAC}"/>
              </a:ext>
            </a:extLst>
          </p:cNvPr>
          <p:cNvSpPr txBox="1">
            <a:spLocks noChangeArrowheads="1"/>
          </p:cNvSpPr>
          <p:nvPr/>
        </p:nvSpPr>
        <p:spPr bwMode="auto">
          <a:xfrm>
            <a:off x="2535238"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1</a:t>
            </a:r>
          </a:p>
        </p:txBody>
      </p:sp>
      <p:sp>
        <p:nvSpPr>
          <p:cNvPr id="44119" name="Text Box 108">
            <a:extLst>
              <a:ext uri="{FF2B5EF4-FFF2-40B4-BE49-F238E27FC236}">
                <a16:creationId xmlns:a16="http://schemas.microsoft.com/office/drawing/2014/main" id="{31A61DC5-27E1-479E-8376-4CCC1BC744F4}"/>
              </a:ext>
            </a:extLst>
          </p:cNvPr>
          <p:cNvSpPr txBox="1">
            <a:spLocks noChangeArrowheads="1"/>
          </p:cNvSpPr>
          <p:nvPr/>
        </p:nvSpPr>
        <p:spPr bwMode="auto">
          <a:xfrm>
            <a:off x="6621463"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2</a:t>
            </a:r>
          </a:p>
        </p:txBody>
      </p:sp>
      <p:sp>
        <p:nvSpPr>
          <p:cNvPr id="1070189" name="AutoShape 109">
            <a:extLst>
              <a:ext uri="{FF2B5EF4-FFF2-40B4-BE49-F238E27FC236}">
                <a16:creationId xmlns:a16="http://schemas.microsoft.com/office/drawing/2014/main" id="{36BC5175-41F6-43B7-868F-EC6A3BD3DFFB}"/>
              </a:ext>
            </a:extLst>
          </p:cNvPr>
          <p:cNvSpPr>
            <a:spLocks noChangeArrowheads="1"/>
          </p:cNvSpPr>
          <p:nvPr/>
        </p:nvSpPr>
        <p:spPr bwMode="auto">
          <a:xfrm>
            <a:off x="1620838" y="3392488"/>
            <a:ext cx="1008062"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0" name="AutoShape 110">
            <a:extLst>
              <a:ext uri="{FF2B5EF4-FFF2-40B4-BE49-F238E27FC236}">
                <a16:creationId xmlns:a16="http://schemas.microsoft.com/office/drawing/2014/main" id="{6F9A746F-C4D9-42D1-9001-BA07EE8FDD77}"/>
              </a:ext>
            </a:extLst>
          </p:cNvPr>
          <p:cNvSpPr>
            <a:spLocks noChangeArrowheads="1"/>
          </p:cNvSpPr>
          <p:nvPr/>
        </p:nvSpPr>
        <p:spPr bwMode="auto">
          <a:xfrm>
            <a:off x="5688013" y="2276475"/>
            <a:ext cx="1008062" cy="2052638"/>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1" name="AutoShape 111">
            <a:extLst>
              <a:ext uri="{FF2B5EF4-FFF2-40B4-BE49-F238E27FC236}">
                <a16:creationId xmlns:a16="http://schemas.microsoft.com/office/drawing/2014/main" id="{970EFE3E-25EE-4569-8476-3AE206832A2D}"/>
              </a:ext>
            </a:extLst>
          </p:cNvPr>
          <p:cNvSpPr>
            <a:spLocks noChangeArrowheads="1"/>
          </p:cNvSpPr>
          <p:nvPr/>
        </p:nvSpPr>
        <p:spPr bwMode="auto">
          <a:xfrm>
            <a:off x="6372225" y="3427413"/>
            <a:ext cx="935038" cy="396875"/>
          </a:xfrm>
          <a:prstGeom prst="roundRect">
            <a:avLst>
              <a:gd name="adj" fmla="val 16667"/>
            </a:avLst>
          </a:prstGeom>
          <a:noFill/>
          <a:ln w="38100" cap="sq">
            <a:solidFill>
              <a:srgbClr val="99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2" name="AutoShape 112">
            <a:extLst>
              <a:ext uri="{FF2B5EF4-FFF2-40B4-BE49-F238E27FC236}">
                <a16:creationId xmlns:a16="http://schemas.microsoft.com/office/drawing/2014/main" id="{565847C5-9C75-4BFE-BBEF-D8EB7AC614B4}"/>
              </a:ext>
            </a:extLst>
          </p:cNvPr>
          <p:cNvSpPr>
            <a:spLocks noChangeArrowheads="1"/>
          </p:cNvSpPr>
          <p:nvPr/>
        </p:nvSpPr>
        <p:spPr bwMode="auto">
          <a:xfrm>
            <a:off x="5795963" y="2349500"/>
            <a:ext cx="2160587" cy="323850"/>
          </a:xfrm>
          <a:prstGeom prst="roundRect">
            <a:avLst>
              <a:gd name="adj" fmla="val 16667"/>
            </a:avLst>
          </a:prstGeom>
          <a:noFill/>
          <a:ln w="381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 name="Group 113">
            <a:extLst>
              <a:ext uri="{FF2B5EF4-FFF2-40B4-BE49-F238E27FC236}">
                <a16:creationId xmlns:a16="http://schemas.microsoft.com/office/drawing/2014/main" id="{7ED403CA-73B4-430C-B604-585F6566F316}"/>
              </a:ext>
            </a:extLst>
          </p:cNvPr>
          <p:cNvGrpSpPr>
            <a:grpSpLocks/>
          </p:cNvGrpSpPr>
          <p:nvPr/>
        </p:nvGrpSpPr>
        <p:grpSpPr bwMode="auto">
          <a:xfrm>
            <a:off x="5507038" y="2162175"/>
            <a:ext cx="2590800" cy="2349500"/>
            <a:chOff x="3469" y="1362"/>
            <a:chExt cx="1632" cy="1480"/>
          </a:xfrm>
        </p:grpSpPr>
        <p:sp>
          <p:nvSpPr>
            <p:cNvPr id="44138" name="Arc 114">
              <a:extLst>
                <a:ext uri="{FF2B5EF4-FFF2-40B4-BE49-F238E27FC236}">
                  <a16:creationId xmlns:a16="http://schemas.microsoft.com/office/drawing/2014/main" id="{04EF0765-DEC9-4F6B-9741-1774159EFF73}"/>
                </a:ext>
              </a:extLst>
            </p:cNvPr>
            <p:cNvSpPr>
              <a:spLocks/>
            </p:cNvSpPr>
            <p:nvPr/>
          </p:nvSpPr>
          <p:spPr bwMode="auto">
            <a:xfrm rot="2469533" flipH="1">
              <a:off x="4807" y="2430"/>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39" name="Arc 115">
              <a:extLst>
                <a:ext uri="{FF2B5EF4-FFF2-40B4-BE49-F238E27FC236}">
                  <a16:creationId xmlns:a16="http://schemas.microsoft.com/office/drawing/2014/main" id="{B94935D8-C72E-46A8-AA11-84F65858EF7F}"/>
                </a:ext>
              </a:extLst>
            </p:cNvPr>
            <p:cNvSpPr>
              <a:spLocks/>
            </p:cNvSpPr>
            <p:nvPr/>
          </p:nvSpPr>
          <p:spPr bwMode="auto">
            <a:xfrm rot="19102264" flipH="1">
              <a:off x="4807"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0" name="Arc 116">
              <a:extLst>
                <a:ext uri="{FF2B5EF4-FFF2-40B4-BE49-F238E27FC236}">
                  <a16:creationId xmlns:a16="http://schemas.microsoft.com/office/drawing/2014/main" id="{82D207D7-E567-450D-9E73-86F7B6BE5396}"/>
                </a:ext>
              </a:extLst>
            </p:cNvPr>
            <p:cNvSpPr>
              <a:spLocks/>
            </p:cNvSpPr>
            <p:nvPr/>
          </p:nvSpPr>
          <p:spPr bwMode="auto">
            <a:xfrm rot="13217970" flipH="1">
              <a:off x="3538"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1" name="Arc 117">
              <a:extLst>
                <a:ext uri="{FF2B5EF4-FFF2-40B4-BE49-F238E27FC236}">
                  <a16:creationId xmlns:a16="http://schemas.microsoft.com/office/drawing/2014/main" id="{E6FD4CE9-26E4-4526-9E0B-BCED864F945B}"/>
                </a:ext>
              </a:extLst>
            </p:cNvPr>
            <p:cNvSpPr>
              <a:spLocks/>
            </p:cNvSpPr>
            <p:nvPr/>
          </p:nvSpPr>
          <p:spPr bwMode="auto">
            <a:xfrm rot="7500829" flipH="1">
              <a:off x="3528" y="2455"/>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4125" name="Object 2">
            <a:extLst>
              <a:ext uri="{FF2B5EF4-FFF2-40B4-BE49-F238E27FC236}">
                <a16:creationId xmlns:a16="http://schemas.microsoft.com/office/drawing/2014/main" id="{4CB1BE1C-091D-49A2-B5F4-6CEB16504BAB}"/>
              </a:ext>
            </a:extLst>
          </p:cNvPr>
          <p:cNvGraphicFramePr>
            <a:graphicFrameLocks noChangeAspect="1"/>
          </p:cNvGraphicFramePr>
          <p:nvPr/>
        </p:nvGraphicFramePr>
        <p:xfrm>
          <a:off x="985838" y="4897438"/>
          <a:ext cx="855662" cy="504825"/>
        </p:xfrm>
        <a:graphic>
          <a:graphicData uri="http://schemas.openxmlformats.org/presentationml/2006/ole">
            <mc:AlternateContent xmlns:mc="http://schemas.openxmlformats.org/markup-compatibility/2006">
              <mc:Choice xmlns:v="urn:schemas-microsoft-com:vml" Requires="v">
                <p:oleObj spid="_x0000_s44162" name="公式" r:id="rId3" imgW="285908" imgH="190703" progId="Equation.3">
                  <p:embed/>
                </p:oleObj>
              </mc:Choice>
              <mc:Fallback>
                <p:oleObj name="公式" r:id="rId3" imgW="285908" imgH="19070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4897438"/>
                        <a:ext cx="8556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199" name="Object 3">
            <a:extLst>
              <a:ext uri="{FF2B5EF4-FFF2-40B4-BE49-F238E27FC236}">
                <a16:creationId xmlns:a16="http://schemas.microsoft.com/office/drawing/2014/main" id="{A5209B12-8345-483E-AA54-BE701CE48A8C}"/>
              </a:ext>
            </a:extLst>
          </p:cNvPr>
          <p:cNvGraphicFramePr>
            <a:graphicFrameLocks noChangeAspect="1"/>
          </p:cNvGraphicFramePr>
          <p:nvPr/>
        </p:nvGraphicFramePr>
        <p:xfrm>
          <a:off x="1882775" y="4972050"/>
          <a:ext cx="407988" cy="401638"/>
        </p:xfrm>
        <a:graphic>
          <a:graphicData uri="http://schemas.openxmlformats.org/presentationml/2006/ole">
            <mc:AlternateContent xmlns:mc="http://schemas.openxmlformats.org/markup-compatibility/2006">
              <mc:Choice xmlns:v="urn:schemas-microsoft-com:vml" Requires="v">
                <p:oleObj spid="_x0000_s44163" name="公式" r:id="rId5" imgW="152428" imgH="171252" progId="Equation.3">
                  <p:embed/>
                </p:oleObj>
              </mc:Choice>
              <mc:Fallback>
                <p:oleObj name="公式" r:id="rId5" imgW="152428" imgH="17125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75" y="4972050"/>
                        <a:ext cx="4079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0" name="Object 4">
            <a:extLst>
              <a:ext uri="{FF2B5EF4-FFF2-40B4-BE49-F238E27FC236}">
                <a16:creationId xmlns:a16="http://schemas.microsoft.com/office/drawing/2014/main" id="{640A381D-11A6-4091-AE55-8C16D4311F1C}"/>
              </a:ext>
            </a:extLst>
          </p:cNvPr>
          <p:cNvGraphicFramePr>
            <a:graphicFrameLocks noChangeAspect="1"/>
          </p:cNvGraphicFramePr>
          <p:nvPr/>
        </p:nvGraphicFramePr>
        <p:xfrm>
          <a:off x="2220913" y="4868863"/>
          <a:ext cx="900112" cy="503237"/>
        </p:xfrm>
        <a:graphic>
          <a:graphicData uri="http://schemas.openxmlformats.org/presentationml/2006/ole">
            <mc:AlternateContent xmlns:mc="http://schemas.openxmlformats.org/markup-compatibility/2006">
              <mc:Choice xmlns:v="urn:schemas-microsoft-com:vml" Requires="v">
                <p:oleObj spid="_x0000_s44164" name="公式" r:id="rId7" imgW="352438" imgH="190703" progId="Equation.3">
                  <p:embed/>
                </p:oleObj>
              </mc:Choice>
              <mc:Fallback>
                <p:oleObj name="公式" r:id="rId7" imgW="352438" imgH="19070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4868863"/>
                        <a:ext cx="9001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1" name="Object 5">
            <a:extLst>
              <a:ext uri="{FF2B5EF4-FFF2-40B4-BE49-F238E27FC236}">
                <a16:creationId xmlns:a16="http://schemas.microsoft.com/office/drawing/2014/main" id="{ACFA9FBB-A678-4EF7-8D34-1B92709333C9}"/>
              </a:ext>
            </a:extLst>
          </p:cNvPr>
          <p:cNvGraphicFramePr>
            <a:graphicFrameLocks noChangeAspect="1"/>
          </p:cNvGraphicFramePr>
          <p:nvPr/>
        </p:nvGraphicFramePr>
        <p:xfrm>
          <a:off x="3121025" y="4868863"/>
          <a:ext cx="946150" cy="490537"/>
        </p:xfrm>
        <a:graphic>
          <a:graphicData uri="http://schemas.openxmlformats.org/presentationml/2006/ole">
            <mc:AlternateContent xmlns:mc="http://schemas.openxmlformats.org/markup-compatibility/2006">
              <mc:Choice xmlns:v="urn:schemas-microsoft-com:vml" Requires="v">
                <p:oleObj spid="_x0000_s44165" name="公式" r:id="rId9" imgW="418967" imgH="219033" progId="Equation.3">
                  <p:embed/>
                </p:oleObj>
              </mc:Choice>
              <mc:Fallback>
                <p:oleObj name="公式" r:id="rId9" imgW="418967" imgH="219033"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1025" y="4868863"/>
                        <a:ext cx="9461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29" name="Object 6">
            <a:extLst>
              <a:ext uri="{FF2B5EF4-FFF2-40B4-BE49-F238E27FC236}">
                <a16:creationId xmlns:a16="http://schemas.microsoft.com/office/drawing/2014/main" id="{A70AAB5B-A1D3-452F-8137-C96B232E8AA6}"/>
              </a:ext>
            </a:extLst>
          </p:cNvPr>
          <p:cNvGraphicFramePr>
            <a:graphicFrameLocks noChangeAspect="1"/>
          </p:cNvGraphicFramePr>
          <p:nvPr/>
        </p:nvGraphicFramePr>
        <p:xfrm>
          <a:off x="4787900" y="4897438"/>
          <a:ext cx="890588" cy="504825"/>
        </p:xfrm>
        <a:graphic>
          <a:graphicData uri="http://schemas.openxmlformats.org/presentationml/2006/ole">
            <mc:AlternateContent xmlns:mc="http://schemas.openxmlformats.org/markup-compatibility/2006">
              <mc:Choice xmlns:v="urn:schemas-microsoft-com:vml" Requires="v">
                <p:oleObj spid="_x0000_s44166" name="公式" r:id="rId11" imgW="304857" imgH="190703" progId="Equation.3">
                  <p:embed/>
                </p:oleObj>
              </mc:Choice>
              <mc:Fallback>
                <p:oleObj name="公式" r:id="rId11" imgW="304857" imgH="19070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897438"/>
                        <a:ext cx="890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3" name="Object 7">
            <a:extLst>
              <a:ext uri="{FF2B5EF4-FFF2-40B4-BE49-F238E27FC236}">
                <a16:creationId xmlns:a16="http://schemas.microsoft.com/office/drawing/2014/main" id="{B91C0CB8-1F14-4482-8393-C71C91ADF9E6}"/>
              </a:ext>
            </a:extLst>
          </p:cNvPr>
          <p:cNvGraphicFramePr>
            <a:graphicFrameLocks noChangeAspect="1"/>
          </p:cNvGraphicFramePr>
          <p:nvPr/>
        </p:nvGraphicFramePr>
        <p:xfrm>
          <a:off x="6588125" y="4833938"/>
          <a:ext cx="1008063" cy="476250"/>
        </p:xfrm>
        <a:graphic>
          <a:graphicData uri="http://schemas.openxmlformats.org/presentationml/2006/ole">
            <mc:AlternateContent xmlns:mc="http://schemas.openxmlformats.org/markup-compatibility/2006">
              <mc:Choice xmlns:v="urn:schemas-microsoft-com:vml" Requires="v">
                <p:oleObj spid="_x0000_s44167" name="公式" r:id="rId13" imgW="362123" imgH="171252" progId="Equation.3">
                  <p:embed/>
                </p:oleObj>
              </mc:Choice>
              <mc:Fallback>
                <p:oleObj name="公式" r:id="rId13" imgW="362123" imgH="17125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125" y="4833938"/>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4" name="Object 8">
            <a:extLst>
              <a:ext uri="{FF2B5EF4-FFF2-40B4-BE49-F238E27FC236}">
                <a16:creationId xmlns:a16="http://schemas.microsoft.com/office/drawing/2014/main" id="{20136D53-AB7F-4364-95CC-467355CC1C45}"/>
              </a:ext>
            </a:extLst>
          </p:cNvPr>
          <p:cNvGraphicFramePr>
            <a:graphicFrameLocks noChangeAspect="1"/>
          </p:cNvGraphicFramePr>
          <p:nvPr/>
        </p:nvGraphicFramePr>
        <p:xfrm>
          <a:off x="6765925" y="5516563"/>
          <a:ext cx="685800" cy="503237"/>
        </p:xfrm>
        <a:graphic>
          <a:graphicData uri="http://schemas.openxmlformats.org/presentationml/2006/ole">
            <mc:AlternateContent xmlns:mc="http://schemas.openxmlformats.org/markup-compatibility/2006">
              <mc:Choice xmlns:v="urn:schemas-microsoft-com:vml" Requires="v">
                <p:oleObj spid="_x0000_s44168" name="公式" r:id="rId15" imgW="228643" imgH="190703" progId="Equation.3">
                  <p:embed/>
                </p:oleObj>
              </mc:Choice>
              <mc:Fallback>
                <p:oleObj name="公式" r:id="rId15" imgW="228643" imgH="19070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65925" y="5516563"/>
                        <a:ext cx="685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5" name="Object 9">
            <a:extLst>
              <a:ext uri="{FF2B5EF4-FFF2-40B4-BE49-F238E27FC236}">
                <a16:creationId xmlns:a16="http://schemas.microsoft.com/office/drawing/2014/main" id="{1D6D9A4B-D1BB-4200-8BBF-0927455727A1}"/>
              </a:ext>
            </a:extLst>
          </p:cNvPr>
          <p:cNvGraphicFramePr>
            <a:graphicFrameLocks noChangeAspect="1"/>
          </p:cNvGraphicFramePr>
          <p:nvPr/>
        </p:nvGraphicFramePr>
        <p:xfrm>
          <a:off x="5743575" y="5481638"/>
          <a:ext cx="989013" cy="474662"/>
        </p:xfrm>
        <a:graphic>
          <a:graphicData uri="http://schemas.openxmlformats.org/presentationml/2006/ole">
            <mc:AlternateContent xmlns:mc="http://schemas.openxmlformats.org/markup-compatibility/2006">
              <mc:Choice xmlns:v="urn:schemas-microsoft-com:vml" Requires="v">
                <p:oleObj spid="_x0000_s44169" name="公式" r:id="rId17" imgW="381071" imgH="171252" progId="Equation.3">
                  <p:embed/>
                </p:oleObj>
              </mc:Choice>
              <mc:Fallback>
                <p:oleObj name="公式" r:id="rId17" imgW="381071" imgH="171252"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3575" y="5481638"/>
                        <a:ext cx="9890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6" name="Object 10">
            <a:extLst>
              <a:ext uri="{FF2B5EF4-FFF2-40B4-BE49-F238E27FC236}">
                <a16:creationId xmlns:a16="http://schemas.microsoft.com/office/drawing/2014/main" id="{176FA007-4999-49A7-B898-6F4D0A1372E5}"/>
              </a:ext>
            </a:extLst>
          </p:cNvPr>
          <p:cNvGraphicFramePr>
            <a:graphicFrameLocks noChangeAspect="1"/>
          </p:cNvGraphicFramePr>
          <p:nvPr/>
        </p:nvGraphicFramePr>
        <p:xfrm>
          <a:off x="7559675" y="4824413"/>
          <a:ext cx="1008063" cy="476250"/>
        </p:xfrm>
        <a:graphic>
          <a:graphicData uri="http://schemas.openxmlformats.org/presentationml/2006/ole">
            <mc:AlternateContent xmlns:mc="http://schemas.openxmlformats.org/markup-compatibility/2006">
              <mc:Choice xmlns:v="urn:schemas-microsoft-com:vml" Requires="v">
                <p:oleObj spid="_x0000_s44170" name="公式" r:id="rId19" imgW="390334" imgH="171252" progId="Equation.3">
                  <p:embed/>
                </p:oleObj>
              </mc:Choice>
              <mc:Fallback>
                <p:oleObj name="公式" r:id="rId19" imgW="390334" imgH="171252"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9675" y="4824413"/>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0207" name="Object 11">
            <a:extLst>
              <a:ext uri="{FF2B5EF4-FFF2-40B4-BE49-F238E27FC236}">
                <a16:creationId xmlns:a16="http://schemas.microsoft.com/office/drawing/2014/main" id="{FA8DE7DB-CCD6-453B-A7C7-45E69CDCC7D1}"/>
              </a:ext>
            </a:extLst>
          </p:cNvPr>
          <p:cNvGraphicFramePr>
            <a:graphicFrameLocks noChangeAspect="1"/>
          </p:cNvGraphicFramePr>
          <p:nvPr/>
        </p:nvGraphicFramePr>
        <p:xfrm>
          <a:off x="5661025" y="4941888"/>
          <a:ext cx="927100" cy="358775"/>
        </p:xfrm>
        <a:graphic>
          <a:graphicData uri="http://schemas.openxmlformats.org/presentationml/2006/ole">
            <mc:AlternateContent xmlns:mc="http://schemas.openxmlformats.org/markup-compatibility/2006">
              <mc:Choice xmlns:v="urn:schemas-microsoft-com:vml" Requires="v">
                <p:oleObj spid="_x0000_s44171" name="公式" r:id="rId21" imgW="342753" imgH="133196" progId="Equation.3">
                  <p:embed/>
                </p:oleObj>
              </mc:Choice>
              <mc:Fallback>
                <p:oleObj name="公式" r:id="rId21" imgW="342753" imgH="133196"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1025" y="4941888"/>
                        <a:ext cx="927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28">
            <a:extLst>
              <a:ext uri="{FF2B5EF4-FFF2-40B4-BE49-F238E27FC236}">
                <a16:creationId xmlns:a16="http://schemas.microsoft.com/office/drawing/2014/main" id="{6EF28054-E93B-4B8D-BF7B-4CD7C330041B}"/>
              </a:ext>
            </a:extLst>
          </p:cNvPr>
          <p:cNvGrpSpPr>
            <a:grpSpLocks/>
          </p:cNvGrpSpPr>
          <p:nvPr/>
        </p:nvGrpSpPr>
        <p:grpSpPr bwMode="auto">
          <a:xfrm>
            <a:off x="5472113" y="2276475"/>
            <a:ext cx="2771775" cy="973138"/>
            <a:chOff x="3447" y="1434"/>
            <a:chExt cx="1746" cy="613"/>
          </a:xfrm>
        </p:grpSpPr>
        <p:sp>
          <p:nvSpPr>
            <p:cNvPr id="44136" name="AutoShape 129">
              <a:extLst>
                <a:ext uri="{FF2B5EF4-FFF2-40B4-BE49-F238E27FC236}">
                  <a16:creationId xmlns:a16="http://schemas.microsoft.com/office/drawing/2014/main" id="{02EF1B79-0DE4-49AF-AABF-C40DFF7D37D0}"/>
                </a:ext>
              </a:extLst>
            </p:cNvPr>
            <p:cNvSpPr>
              <a:spLocks/>
            </p:cNvSpPr>
            <p:nvPr/>
          </p:nvSpPr>
          <p:spPr bwMode="auto">
            <a:xfrm rot="10800000">
              <a:off x="3447" y="1457"/>
              <a:ext cx="414" cy="590"/>
            </a:xfrm>
            <a:prstGeom prst="leftBracket">
              <a:avLst>
                <a:gd name="adj" fmla="val 11876"/>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37" name="AutoShape 130">
              <a:extLst>
                <a:ext uri="{FF2B5EF4-FFF2-40B4-BE49-F238E27FC236}">
                  <a16:creationId xmlns:a16="http://schemas.microsoft.com/office/drawing/2014/main" id="{1D159BB9-50FE-4E01-88B3-2345D03C99C2}"/>
                </a:ext>
              </a:extLst>
            </p:cNvPr>
            <p:cNvSpPr>
              <a:spLocks/>
            </p:cNvSpPr>
            <p:nvPr/>
          </p:nvSpPr>
          <p:spPr bwMode="auto">
            <a:xfrm flipV="1">
              <a:off x="4762" y="1434"/>
              <a:ext cx="431" cy="612"/>
            </a:xfrm>
            <a:prstGeom prst="leftBracket">
              <a:avLst>
                <a:gd name="adj" fmla="val 11833"/>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0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0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01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02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01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0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01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02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702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7020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01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7020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01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70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134" grpId="0" animBg="1"/>
      <p:bldP spid="1070186" grpId="0" animBg="1"/>
      <p:bldP spid="1070189" grpId="0" animBg="1"/>
      <p:bldP spid="1070190" grpId="0" animBg="1"/>
      <p:bldP spid="1070191" grpId="0" animBg="1"/>
      <p:bldP spid="10701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98CC0D2F-74D6-4379-8187-675536D0CAF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07C8440-DD1E-461A-A1A6-68C5A6EA87BD}"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5059" name="Rectangle 5">
            <a:extLst>
              <a:ext uri="{FF2B5EF4-FFF2-40B4-BE49-F238E27FC236}">
                <a16:creationId xmlns:a16="http://schemas.microsoft.com/office/drawing/2014/main" id="{0A7A5F94-5CF1-4F36-AD35-567F14C01CD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5060" name="Rectangle 6">
            <a:extLst>
              <a:ext uri="{FF2B5EF4-FFF2-40B4-BE49-F238E27FC236}">
                <a16:creationId xmlns:a16="http://schemas.microsoft.com/office/drawing/2014/main" id="{5FD74182-66D0-4386-8640-235959A86E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9094AFE-DB59-402D-84F5-0558579FA3E9}" type="slidenum">
              <a:rPr lang="en-US" altLang="zh-CN" sz="1800" b="0">
                <a:solidFill>
                  <a:srgbClr val="B2B2B2"/>
                </a:solidFill>
              </a:rPr>
              <a:pPr>
                <a:spcAft>
                  <a:spcPct val="0"/>
                </a:spcAft>
                <a:buFontTx/>
                <a:buNone/>
              </a:pPr>
              <a:t>23</a:t>
            </a:fld>
            <a:endParaRPr lang="en-US" altLang="zh-CN" sz="1800" b="0">
              <a:solidFill>
                <a:srgbClr val="B2B2B2"/>
              </a:solidFill>
            </a:endParaRPr>
          </a:p>
        </p:txBody>
      </p:sp>
      <p:sp>
        <p:nvSpPr>
          <p:cNvPr id="45061" name="Rectangle 2">
            <a:extLst>
              <a:ext uri="{FF2B5EF4-FFF2-40B4-BE49-F238E27FC236}">
                <a16:creationId xmlns:a16="http://schemas.microsoft.com/office/drawing/2014/main" id="{40AFC45E-989D-43B7-9E3D-9EB4FB8EC721}"/>
              </a:ext>
            </a:extLst>
          </p:cNvPr>
          <p:cNvSpPr>
            <a:spLocks noGrp="1" noChangeArrowheads="1"/>
          </p:cNvSpPr>
          <p:nvPr>
            <p:ph type="title"/>
          </p:nvPr>
        </p:nvSpPr>
        <p:spPr/>
        <p:txBody>
          <a:bodyPr/>
          <a:lstStyle/>
          <a:p>
            <a:r>
              <a:rPr kumimoji="1" lang="zh-CN" altLang="en-US">
                <a:solidFill>
                  <a:schemeClr val="tx1"/>
                </a:solidFill>
              </a:rPr>
              <a:t>含无关项的逻辑函数化简</a:t>
            </a:r>
          </a:p>
        </p:txBody>
      </p:sp>
      <p:sp>
        <p:nvSpPr>
          <p:cNvPr id="1071107" name="Rectangle 3">
            <a:extLst>
              <a:ext uri="{FF2B5EF4-FFF2-40B4-BE49-F238E27FC236}">
                <a16:creationId xmlns:a16="http://schemas.microsoft.com/office/drawing/2014/main" id="{44B4866C-BFEC-4360-939E-E36D48CF3AB1}"/>
              </a:ext>
            </a:extLst>
          </p:cNvPr>
          <p:cNvSpPr>
            <a:spLocks noGrp="1" noChangeArrowheads="1"/>
          </p:cNvSpPr>
          <p:nvPr>
            <p:ph type="body" idx="1"/>
          </p:nvPr>
        </p:nvSpPr>
        <p:spPr>
          <a:xfrm>
            <a:off x="457200" y="1449388"/>
            <a:ext cx="8002588" cy="4932362"/>
          </a:xfrm>
        </p:spPr>
        <p:txBody>
          <a:bodyPr/>
          <a:lstStyle/>
          <a:p>
            <a:pPr>
              <a:lnSpc>
                <a:spcPct val="110000"/>
              </a:lnSpc>
            </a:pPr>
            <a:r>
              <a:rPr kumimoji="1" lang="zh-CN" altLang="en-US">
                <a:latin typeface="Times New Roman" panose="02020603050405020304" pitchFamily="18" charset="0"/>
              </a:rPr>
              <a:t>无关项（或者任意项）</a:t>
            </a:r>
          </a:p>
          <a:p>
            <a:pPr lvl="1">
              <a:lnSpc>
                <a:spcPct val="110000"/>
              </a:lnSpc>
            </a:pPr>
            <a:r>
              <a:rPr kumimoji="1" lang="zh-CN" altLang="en-US">
                <a:latin typeface="Times New Roman" panose="02020603050405020304" pitchFamily="18" charset="0"/>
              </a:rPr>
              <a:t>不允许或不可能出现的最小项</a:t>
            </a:r>
          </a:p>
          <a:p>
            <a:pPr lvl="1">
              <a:lnSpc>
                <a:spcPct val="110000"/>
              </a:lnSpc>
            </a:pPr>
            <a:r>
              <a:rPr kumimoji="1" lang="zh-CN" altLang="en-US">
                <a:latin typeface="Times New Roman" panose="02020603050405020304" pitchFamily="18" charset="0"/>
              </a:rPr>
              <a:t>对应的函数值可以是任意的最小项</a:t>
            </a:r>
          </a:p>
          <a:p>
            <a:pPr>
              <a:lnSpc>
                <a:spcPct val="110000"/>
              </a:lnSpc>
            </a:pPr>
            <a:r>
              <a:rPr kumimoji="1" lang="zh-CN" altLang="en-US">
                <a:latin typeface="Times New Roman" panose="02020603050405020304" pitchFamily="18" charset="0"/>
              </a:rPr>
              <a:t>填卡诺图时在无关项对应的格内填符号“</a:t>
            </a:r>
            <a:r>
              <a:rPr kumimoji="1" lang="en-US" altLang="zh-CN">
                <a:latin typeface="Times New Roman" panose="02020603050405020304" pitchFamily="18" charset="0"/>
              </a:rPr>
              <a:t>x”</a:t>
            </a:r>
            <a:r>
              <a:rPr kumimoji="1" lang="zh-CN" altLang="en-US">
                <a:latin typeface="Times New Roman" panose="02020603050405020304" pitchFamily="18" charset="0"/>
              </a:rPr>
              <a:t>、或 “</a:t>
            </a:r>
            <a:r>
              <a:rPr kumimoji="1" lang="en-US" altLang="zh-CN">
                <a:latin typeface="Times New Roman" panose="02020603050405020304" pitchFamily="18" charset="0"/>
              </a:rPr>
              <a:t>Φ”</a:t>
            </a:r>
          </a:p>
          <a:p>
            <a:pPr>
              <a:lnSpc>
                <a:spcPct val="110000"/>
              </a:lnSpc>
            </a:pPr>
            <a:r>
              <a:rPr kumimoji="1" lang="zh-CN" altLang="en-US">
                <a:latin typeface="Times New Roman" panose="02020603050405020304" pitchFamily="18" charset="0"/>
              </a:rPr>
              <a:t>化简时可根据需要视无关项为</a:t>
            </a:r>
            <a:r>
              <a:rPr kumimoji="1" lang="en-US" altLang="zh-CN">
                <a:latin typeface="Times New Roman" panose="02020603050405020304" pitchFamily="18" charset="0"/>
              </a:rPr>
              <a:t>1</a:t>
            </a:r>
            <a:r>
              <a:rPr kumimoji="1" lang="zh-CN" altLang="en-US">
                <a:latin typeface="Times New Roman" panose="02020603050405020304" pitchFamily="18" charset="0"/>
              </a:rPr>
              <a:t>或</a:t>
            </a:r>
            <a:r>
              <a:rPr kumimoji="1" lang="en-US" altLang="zh-CN">
                <a:latin typeface="Times New Roman" panose="02020603050405020304" pitchFamily="18" charset="0"/>
              </a:rPr>
              <a:t>0</a:t>
            </a:r>
            <a:endParaRPr kumimoji="1" lang="zh-CN" altLang="en-US">
              <a:latin typeface="Times New Roman" panose="02020603050405020304" pitchFamily="18" charset="0"/>
            </a:endParaRPr>
          </a:p>
          <a:p>
            <a:pPr>
              <a:lnSpc>
                <a:spcPct val="110000"/>
              </a:lnSpc>
            </a:pPr>
            <a:r>
              <a:rPr kumimoji="1" lang="zh-CN" altLang="en-US">
                <a:latin typeface="Times New Roman" panose="02020603050405020304" pitchFamily="18" charset="0"/>
              </a:rPr>
              <a:t>含有无关项的函数的表示形式</a:t>
            </a:r>
          </a:p>
          <a:p>
            <a:pPr lvl="1">
              <a:lnSpc>
                <a:spcPct val="110000"/>
              </a:lnSpc>
              <a:buFontTx/>
              <a:buNone/>
            </a:pPr>
            <a:r>
              <a:rPr lang="en-US" altLang="zh-CN">
                <a:latin typeface="Times New Roman" panose="02020603050405020304" pitchFamily="18" charset="0"/>
              </a:rPr>
              <a:t>    Y =∑m(…)+∑d(…)  </a:t>
            </a:r>
            <a:r>
              <a:rPr lang="zh-CN" altLang="en-US">
                <a:latin typeface="Times New Roman" panose="02020603050405020304" pitchFamily="18" charset="0"/>
              </a:rPr>
              <a:t>或者</a:t>
            </a:r>
          </a:p>
          <a:p>
            <a:pPr lvl="1">
              <a:lnSpc>
                <a:spcPct val="110000"/>
              </a:lnSpc>
              <a:buFontTx/>
              <a:buNone/>
            </a:pPr>
            <a:r>
              <a:rPr lang="zh-CN" altLang="en-US">
                <a:latin typeface="Times New Roman" panose="02020603050405020304" pitchFamily="18" charset="0"/>
              </a:rPr>
              <a:t>    </a:t>
            </a:r>
            <a:r>
              <a:rPr lang="en-US" altLang="zh-CN">
                <a:latin typeface="Times New Roman" panose="02020603050405020304" pitchFamily="18" charset="0"/>
              </a:rPr>
              <a:t>Y =∑m(…)</a:t>
            </a:r>
            <a:r>
              <a:rPr lang="zh-CN" altLang="en-US">
                <a:latin typeface="Times New Roman" panose="02020603050405020304" pitchFamily="18" charset="0"/>
              </a:rPr>
              <a:t>，</a:t>
            </a:r>
            <a:r>
              <a:rPr lang="en-US" altLang="zh-CN">
                <a:latin typeface="Times New Roman" panose="02020603050405020304" pitchFamily="18" charset="0"/>
              </a:rPr>
              <a:t>∑m(…)=0</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11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11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110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110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1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5A2C6B1F-669D-40E6-87D2-F667A5ECDE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2B44EE7-FACE-4578-9FAB-254D1E656769}"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7107" name="Rectangle 5">
            <a:extLst>
              <a:ext uri="{FF2B5EF4-FFF2-40B4-BE49-F238E27FC236}">
                <a16:creationId xmlns:a16="http://schemas.microsoft.com/office/drawing/2014/main" id="{D10A5E2A-5325-40A2-8C02-5694B2C327E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7108" name="Rectangle 6">
            <a:extLst>
              <a:ext uri="{FF2B5EF4-FFF2-40B4-BE49-F238E27FC236}">
                <a16:creationId xmlns:a16="http://schemas.microsoft.com/office/drawing/2014/main" id="{7429978D-4B63-4DC9-99B2-DDBF882792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AE606B6-E825-451D-A43D-752BF5D22533}" type="slidenum">
              <a:rPr lang="en-US" altLang="zh-CN" sz="1800" b="0">
                <a:solidFill>
                  <a:srgbClr val="B2B2B2"/>
                </a:solidFill>
              </a:rPr>
              <a:pPr>
                <a:spcAft>
                  <a:spcPct val="0"/>
                </a:spcAft>
                <a:buFontTx/>
                <a:buNone/>
              </a:pPr>
              <a:t>24</a:t>
            </a:fld>
            <a:endParaRPr lang="en-US" altLang="zh-CN" sz="1800" b="0">
              <a:solidFill>
                <a:srgbClr val="B2B2B2"/>
              </a:solidFill>
            </a:endParaRPr>
          </a:p>
        </p:txBody>
      </p:sp>
      <p:sp>
        <p:nvSpPr>
          <p:cNvPr id="47109" name="Rectangle 2">
            <a:extLst>
              <a:ext uri="{FF2B5EF4-FFF2-40B4-BE49-F238E27FC236}">
                <a16:creationId xmlns:a16="http://schemas.microsoft.com/office/drawing/2014/main" id="{ECAD73F7-818A-4E19-873E-A2B1634BD2F7}"/>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kumimoji="1" lang="zh-CN" altLang="en-US">
                <a:solidFill>
                  <a:schemeClr val="tx1"/>
                </a:solidFill>
              </a:rPr>
              <a:t>含无关项的函数化简</a:t>
            </a:r>
          </a:p>
        </p:txBody>
      </p:sp>
      <p:sp>
        <p:nvSpPr>
          <p:cNvPr id="47110" name="Text Box 3">
            <a:extLst>
              <a:ext uri="{FF2B5EF4-FFF2-40B4-BE49-F238E27FC236}">
                <a16:creationId xmlns:a16="http://schemas.microsoft.com/office/drawing/2014/main" id="{AE7BCFBC-EE7A-44BE-8A6E-00CB2FB93735}"/>
              </a:ext>
            </a:extLst>
          </p:cNvPr>
          <p:cNvSpPr txBox="1">
            <a:spLocks noChangeArrowheads="1"/>
          </p:cNvSpPr>
          <p:nvPr/>
        </p:nvSpPr>
        <p:spPr bwMode="auto">
          <a:xfrm>
            <a:off x="684213" y="1376363"/>
            <a:ext cx="79565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m(0, 2~4, 6, 8, 10)</a:t>
            </a:r>
          </a:p>
          <a:p>
            <a:pPr eaLnBrk="1" hangingPunct="1">
              <a:spcBef>
                <a:spcPct val="30000"/>
              </a:spcBef>
              <a:spcAft>
                <a:spcPct val="0"/>
              </a:spcAft>
              <a:buFontTx/>
              <a:buNone/>
            </a:pPr>
            <a:r>
              <a:rPr kumimoji="1" lang="zh-CN" altLang="en-US" sz="3200" b="0">
                <a:latin typeface="Times New Roman" panose="02020603050405020304" pitchFamily="18" charset="0"/>
              </a:rPr>
              <a:t>		     </a:t>
            </a:r>
            <a:r>
              <a:rPr kumimoji="1" lang="en-US" altLang="zh-CN" sz="3200" b="0">
                <a:latin typeface="Times New Roman" panose="02020603050405020304" pitchFamily="18" charset="0"/>
              </a:rPr>
              <a:t>+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d(11, 12, 14, 15)</a:t>
            </a:r>
          </a:p>
        </p:txBody>
      </p:sp>
      <p:sp>
        <p:nvSpPr>
          <p:cNvPr id="47111" name="Text Box 4">
            <a:extLst>
              <a:ext uri="{FF2B5EF4-FFF2-40B4-BE49-F238E27FC236}">
                <a16:creationId xmlns:a16="http://schemas.microsoft.com/office/drawing/2014/main" id="{4E83C0D5-9A0F-461A-AC22-DBDF0E778972}"/>
              </a:ext>
            </a:extLst>
          </p:cNvPr>
          <p:cNvSpPr txBox="1">
            <a:spLocks noChangeArrowheads="1"/>
          </p:cNvSpPr>
          <p:nvPr/>
        </p:nvSpPr>
        <p:spPr bwMode="auto">
          <a:xfrm>
            <a:off x="4619625" y="369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grpSp>
        <p:nvGrpSpPr>
          <p:cNvPr id="2" name="Group 5">
            <a:extLst>
              <a:ext uri="{FF2B5EF4-FFF2-40B4-BE49-F238E27FC236}">
                <a16:creationId xmlns:a16="http://schemas.microsoft.com/office/drawing/2014/main" id="{E54DCC1A-940B-4F37-8EF8-4C2A41E7B3C4}"/>
              </a:ext>
            </a:extLst>
          </p:cNvPr>
          <p:cNvGrpSpPr>
            <a:grpSpLocks/>
          </p:cNvGrpSpPr>
          <p:nvPr/>
        </p:nvGrpSpPr>
        <p:grpSpPr bwMode="auto">
          <a:xfrm>
            <a:off x="5303838" y="3622675"/>
            <a:ext cx="2965450" cy="2424113"/>
            <a:chOff x="3341" y="2282"/>
            <a:chExt cx="1868" cy="1527"/>
          </a:xfrm>
        </p:grpSpPr>
        <p:sp>
          <p:nvSpPr>
            <p:cNvPr id="47141" name="Text Box 6">
              <a:extLst>
                <a:ext uri="{FF2B5EF4-FFF2-40B4-BE49-F238E27FC236}">
                  <a16:creationId xmlns:a16="http://schemas.microsoft.com/office/drawing/2014/main" id="{1A1591CC-4BC5-4981-88B8-78C9D5D65B28}"/>
                </a:ext>
              </a:extLst>
            </p:cNvPr>
            <p:cNvSpPr txBox="1">
              <a:spLocks noChangeArrowheads="1"/>
            </p:cNvSpPr>
            <p:nvPr/>
          </p:nvSpPr>
          <p:spPr bwMode="auto">
            <a:xfrm>
              <a:off x="343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2" name="Text Box 7">
              <a:extLst>
                <a:ext uri="{FF2B5EF4-FFF2-40B4-BE49-F238E27FC236}">
                  <a16:creationId xmlns:a16="http://schemas.microsoft.com/office/drawing/2014/main" id="{13903E30-FC75-433C-826B-4F3A3AF21911}"/>
                </a:ext>
              </a:extLst>
            </p:cNvPr>
            <p:cNvSpPr txBox="1">
              <a:spLocks noChangeArrowheads="1"/>
            </p:cNvSpPr>
            <p:nvPr/>
          </p:nvSpPr>
          <p:spPr bwMode="auto">
            <a:xfrm>
              <a:off x="490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3" name="Text Box 8">
              <a:extLst>
                <a:ext uri="{FF2B5EF4-FFF2-40B4-BE49-F238E27FC236}">
                  <a16:creationId xmlns:a16="http://schemas.microsoft.com/office/drawing/2014/main" id="{E4F1CF50-8CE4-460C-9062-A57C9F5E6839}"/>
                </a:ext>
              </a:extLst>
            </p:cNvPr>
            <p:cNvSpPr txBox="1">
              <a:spLocks noChangeArrowheads="1"/>
            </p:cNvSpPr>
            <p:nvPr/>
          </p:nvSpPr>
          <p:spPr bwMode="auto">
            <a:xfrm>
              <a:off x="4406"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4" name="Text Box 9">
              <a:extLst>
                <a:ext uri="{FF2B5EF4-FFF2-40B4-BE49-F238E27FC236}">
                  <a16:creationId xmlns:a16="http://schemas.microsoft.com/office/drawing/2014/main" id="{CA0247BA-3A82-4DA1-82B7-C147BE07FD9F}"/>
                </a:ext>
              </a:extLst>
            </p:cNvPr>
            <p:cNvSpPr txBox="1">
              <a:spLocks noChangeArrowheads="1"/>
            </p:cNvSpPr>
            <p:nvPr/>
          </p:nvSpPr>
          <p:spPr bwMode="auto">
            <a:xfrm>
              <a:off x="3412"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5" name="Text Box 10">
              <a:extLst>
                <a:ext uri="{FF2B5EF4-FFF2-40B4-BE49-F238E27FC236}">
                  <a16:creationId xmlns:a16="http://schemas.microsoft.com/office/drawing/2014/main" id="{DDEEB8D4-87B6-4ACA-A824-EA9CBEEBFDF2}"/>
                </a:ext>
              </a:extLst>
            </p:cNvPr>
            <p:cNvSpPr txBox="1">
              <a:spLocks noChangeArrowheads="1"/>
            </p:cNvSpPr>
            <p:nvPr/>
          </p:nvSpPr>
          <p:spPr bwMode="auto">
            <a:xfrm>
              <a:off x="4885"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6" name="Text Box 11">
              <a:extLst>
                <a:ext uri="{FF2B5EF4-FFF2-40B4-BE49-F238E27FC236}">
                  <a16:creationId xmlns:a16="http://schemas.microsoft.com/office/drawing/2014/main" id="{70E6F987-7714-4683-8F95-79D0F7B0D196}"/>
                </a:ext>
              </a:extLst>
            </p:cNvPr>
            <p:cNvSpPr txBox="1">
              <a:spLocks noChangeArrowheads="1"/>
            </p:cNvSpPr>
            <p:nvPr/>
          </p:nvSpPr>
          <p:spPr bwMode="auto">
            <a:xfrm>
              <a:off x="3341" y="348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47" name="Text Box 12">
              <a:extLst>
                <a:ext uri="{FF2B5EF4-FFF2-40B4-BE49-F238E27FC236}">
                  <a16:creationId xmlns:a16="http://schemas.microsoft.com/office/drawing/2014/main" id="{6F55D022-BF1D-4F87-B7A5-A118A1CED6F0}"/>
                </a:ext>
              </a:extLst>
            </p:cNvPr>
            <p:cNvSpPr txBox="1">
              <a:spLocks noChangeArrowheads="1"/>
            </p:cNvSpPr>
            <p:nvPr/>
          </p:nvSpPr>
          <p:spPr bwMode="auto">
            <a:xfrm>
              <a:off x="4906"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grpSp>
      <p:grpSp>
        <p:nvGrpSpPr>
          <p:cNvPr id="3" name="Group 13">
            <a:extLst>
              <a:ext uri="{FF2B5EF4-FFF2-40B4-BE49-F238E27FC236}">
                <a16:creationId xmlns:a16="http://schemas.microsoft.com/office/drawing/2014/main" id="{29328453-6F53-4F65-889F-9D8C262B043A}"/>
              </a:ext>
            </a:extLst>
          </p:cNvPr>
          <p:cNvGrpSpPr>
            <a:grpSpLocks/>
          </p:cNvGrpSpPr>
          <p:nvPr/>
        </p:nvGrpSpPr>
        <p:grpSpPr bwMode="auto">
          <a:xfrm>
            <a:off x="5402263" y="4830763"/>
            <a:ext cx="2857500" cy="1216025"/>
            <a:chOff x="3403" y="3043"/>
            <a:chExt cx="1800" cy="766"/>
          </a:xfrm>
        </p:grpSpPr>
        <p:sp>
          <p:nvSpPr>
            <p:cNvPr id="47137" name="Text Box 14">
              <a:extLst>
                <a:ext uri="{FF2B5EF4-FFF2-40B4-BE49-F238E27FC236}">
                  <a16:creationId xmlns:a16="http://schemas.microsoft.com/office/drawing/2014/main" id="{106EB521-0ACD-4E7C-922C-9B9AE410FEEA}"/>
                </a:ext>
              </a:extLst>
            </p:cNvPr>
            <p:cNvSpPr txBox="1">
              <a:spLocks noChangeArrowheads="1"/>
            </p:cNvSpPr>
            <p:nvPr/>
          </p:nvSpPr>
          <p:spPr bwMode="auto">
            <a:xfrm>
              <a:off x="3403"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38" name="Text Box 15">
              <a:extLst>
                <a:ext uri="{FF2B5EF4-FFF2-40B4-BE49-F238E27FC236}">
                  <a16:creationId xmlns:a16="http://schemas.microsoft.com/office/drawing/2014/main" id="{2D05C71A-6986-4050-810A-2E9CCE14A05A}"/>
                </a:ext>
              </a:extLst>
            </p:cNvPr>
            <p:cNvSpPr txBox="1">
              <a:spLocks noChangeArrowheads="1"/>
            </p:cNvSpPr>
            <p:nvPr/>
          </p:nvSpPr>
          <p:spPr bwMode="auto">
            <a:xfrm>
              <a:off x="4900"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39" name="Text Box 16">
              <a:extLst>
                <a:ext uri="{FF2B5EF4-FFF2-40B4-BE49-F238E27FC236}">
                  <a16:creationId xmlns:a16="http://schemas.microsoft.com/office/drawing/2014/main" id="{B481D49D-55EA-4E53-8B00-4006738733CF}"/>
                </a:ext>
              </a:extLst>
            </p:cNvPr>
            <p:cNvSpPr txBox="1">
              <a:spLocks noChangeArrowheads="1"/>
            </p:cNvSpPr>
            <p:nvPr/>
          </p:nvSpPr>
          <p:spPr bwMode="auto">
            <a:xfrm>
              <a:off x="4379"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40" name="Text Box 17">
              <a:extLst>
                <a:ext uri="{FF2B5EF4-FFF2-40B4-BE49-F238E27FC236}">
                  <a16:creationId xmlns:a16="http://schemas.microsoft.com/office/drawing/2014/main" id="{B8718437-A967-4A87-8B08-7B993EAA694A}"/>
                </a:ext>
              </a:extLst>
            </p:cNvPr>
            <p:cNvSpPr txBox="1">
              <a:spLocks noChangeArrowheads="1"/>
            </p:cNvSpPr>
            <p:nvPr/>
          </p:nvSpPr>
          <p:spPr bwMode="auto">
            <a:xfrm>
              <a:off x="4379"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grpSp>
      <p:sp>
        <p:nvSpPr>
          <p:cNvPr id="47114" name="Rectangle 18">
            <a:extLst>
              <a:ext uri="{FF2B5EF4-FFF2-40B4-BE49-F238E27FC236}">
                <a16:creationId xmlns:a16="http://schemas.microsoft.com/office/drawing/2014/main" id="{5F5937AA-CDA8-4B08-8273-61F143895A5F}"/>
              </a:ext>
            </a:extLst>
          </p:cNvPr>
          <p:cNvSpPr>
            <a:spLocks noChangeArrowheads="1"/>
          </p:cNvSpPr>
          <p:nvPr/>
        </p:nvSpPr>
        <p:spPr bwMode="auto">
          <a:xfrm>
            <a:off x="5230813" y="3543300"/>
            <a:ext cx="3213100" cy="2609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7115" name="Line 19">
            <a:extLst>
              <a:ext uri="{FF2B5EF4-FFF2-40B4-BE49-F238E27FC236}">
                <a16:creationId xmlns:a16="http://schemas.microsoft.com/office/drawing/2014/main" id="{48C457A6-88B8-4775-B3BB-E2A63159C4A2}"/>
              </a:ext>
            </a:extLst>
          </p:cNvPr>
          <p:cNvSpPr>
            <a:spLocks noChangeShapeType="1"/>
          </p:cNvSpPr>
          <p:nvPr/>
        </p:nvSpPr>
        <p:spPr bwMode="auto">
          <a:xfrm>
            <a:off x="5230813" y="4826000"/>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20">
            <a:extLst>
              <a:ext uri="{FF2B5EF4-FFF2-40B4-BE49-F238E27FC236}">
                <a16:creationId xmlns:a16="http://schemas.microsoft.com/office/drawing/2014/main" id="{6E3D0C78-3A63-4D92-BC30-BB14D0B31589}"/>
              </a:ext>
            </a:extLst>
          </p:cNvPr>
          <p:cNvSpPr>
            <a:spLocks noChangeShapeType="1"/>
          </p:cNvSpPr>
          <p:nvPr/>
        </p:nvSpPr>
        <p:spPr bwMode="auto">
          <a:xfrm>
            <a:off x="5230813" y="5487988"/>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21">
            <a:extLst>
              <a:ext uri="{FF2B5EF4-FFF2-40B4-BE49-F238E27FC236}">
                <a16:creationId xmlns:a16="http://schemas.microsoft.com/office/drawing/2014/main" id="{26DE80DE-E92A-4C5C-961B-1161795DD802}"/>
              </a:ext>
            </a:extLst>
          </p:cNvPr>
          <p:cNvSpPr>
            <a:spLocks noChangeShapeType="1"/>
          </p:cNvSpPr>
          <p:nvPr/>
        </p:nvSpPr>
        <p:spPr bwMode="auto">
          <a:xfrm>
            <a:off x="5230813" y="4208463"/>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22">
            <a:extLst>
              <a:ext uri="{FF2B5EF4-FFF2-40B4-BE49-F238E27FC236}">
                <a16:creationId xmlns:a16="http://schemas.microsoft.com/office/drawing/2014/main" id="{17C912A9-F259-4A0F-8945-84E69ACA39C4}"/>
              </a:ext>
            </a:extLst>
          </p:cNvPr>
          <p:cNvSpPr>
            <a:spLocks noChangeShapeType="1"/>
          </p:cNvSpPr>
          <p:nvPr/>
        </p:nvSpPr>
        <p:spPr bwMode="auto">
          <a:xfrm>
            <a:off x="6854825"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23">
            <a:extLst>
              <a:ext uri="{FF2B5EF4-FFF2-40B4-BE49-F238E27FC236}">
                <a16:creationId xmlns:a16="http://schemas.microsoft.com/office/drawing/2014/main" id="{7F37BE83-3333-42C5-9F02-C9EC0347DC70}"/>
              </a:ext>
            </a:extLst>
          </p:cNvPr>
          <p:cNvSpPr>
            <a:spLocks noChangeShapeType="1"/>
          </p:cNvSpPr>
          <p:nvPr/>
        </p:nvSpPr>
        <p:spPr bwMode="auto">
          <a:xfrm>
            <a:off x="7664450"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24">
            <a:extLst>
              <a:ext uri="{FF2B5EF4-FFF2-40B4-BE49-F238E27FC236}">
                <a16:creationId xmlns:a16="http://schemas.microsoft.com/office/drawing/2014/main" id="{E0DC7B63-7C2E-4E38-89C5-E77928BABE9D}"/>
              </a:ext>
            </a:extLst>
          </p:cNvPr>
          <p:cNvSpPr>
            <a:spLocks noChangeShapeType="1"/>
          </p:cNvSpPr>
          <p:nvPr/>
        </p:nvSpPr>
        <p:spPr bwMode="auto">
          <a:xfrm>
            <a:off x="6062663"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25">
            <a:extLst>
              <a:ext uri="{FF2B5EF4-FFF2-40B4-BE49-F238E27FC236}">
                <a16:creationId xmlns:a16="http://schemas.microsoft.com/office/drawing/2014/main" id="{896C7360-493C-48DC-B2F3-E2DFD12D761C}"/>
              </a:ext>
            </a:extLst>
          </p:cNvPr>
          <p:cNvSpPr>
            <a:spLocks noChangeShapeType="1"/>
          </p:cNvSpPr>
          <p:nvPr/>
        </p:nvSpPr>
        <p:spPr bwMode="auto">
          <a:xfrm>
            <a:off x="4694238" y="29845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Text Box 26">
            <a:extLst>
              <a:ext uri="{FF2B5EF4-FFF2-40B4-BE49-F238E27FC236}">
                <a16:creationId xmlns:a16="http://schemas.microsoft.com/office/drawing/2014/main" id="{907E15AC-D59B-458F-A1B2-22253AA5E142}"/>
              </a:ext>
            </a:extLst>
          </p:cNvPr>
          <p:cNvSpPr txBox="1">
            <a:spLocks noChangeArrowheads="1"/>
          </p:cNvSpPr>
          <p:nvPr/>
        </p:nvSpPr>
        <p:spPr bwMode="auto">
          <a:xfrm>
            <a:off x="5435600"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sp>
        <p:nvSpPr>
          <p:cNvPr id="47123" name="Text Box 27">
            <a:extLst>
              <a:ext uri="{FF2B5EF4-FFF2-40B4-BE49-F238E27FC236}">
                <a16:creationId xmlns:a16="http://schemas.microsoft.com/office/drawing/2014/main" id="{36F8E9B8-8CC9-4990-ADE6-F8BBE581F7F3}"/>
              </a:ext>
            </a:extLst>
          </p:cNvPr>
          <p:cNvSpPr txBox="1">
            <a:spLocks noChangeArrowheads="1"/>
          </p:cNvSpPr>
          <p:nvPr/>
        </p:nvSpPr>
        <p:spPr bwMode="auto">
          <a:xfrm>
            <a:off x="6213475"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4" name="Text Box 28">
            <a:extLst>
              <a:ext uri="{FF2B5EF4-FFF2-40B4-BE49-F238E27FC236}">
                <a16:creationId xmlns:a16="http://schemas.microsoft.com/office/drawing/2014/main" id="{6D8BCA1C-EFBD-462C-A0E3-E3480B887FE3}"/>
              </a:ext>
            </a:extLst>
          </p:cNvPr>
          <p:cNvSpPr txBox="1">
            <a:spLocks noChangeArrowheads="1"/>
          </p:cNvSpPr>
          <p:nvPr/>
        </p:nvSpPr>
        <p:spPr bwMode="auto">
          <a:xfrm>
            <a:off x="6992938"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5" name="Text Box 29">
            <a:extLst>
              <a:ext uri="{FF2B5EF4-FFF2-40B4-BE49-F238E27FC236}">
                <a16:creationId xmlns:a16="http://schemas.microsoft.com/office/drawing/2014/main" id="{94576FD0-946B-460B-8E58-D099C1584D74}"/>
              </a:ext>
            </a:extLst>
          </p:cNvPr>
          <p:cNvSpPr txBox="1">
            <a:spLocks noChangeArrowheads="1"/>
          </p:cNvSpPr>
          <p:nvPr/>
        </p:nvSpPr>
        <p:spPr bwMode="auto">
          <a:xfrm>
            <a:off x="7770813"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6" name="Text Box 30">
            <a:extLst>
              <a:ext uri="{FF2B5EF4-FFF2-40B4-BE49-F238E27FC236}">
                <a16:creationId xmlns:a16="http://schemas.microsoft.com/office/drawing/2014/main" id="{F3E45526-D35D-4AC8-B3B7-1B5BDFE667E5}"/>
              </a:ext>
            </a:extLst>
          </p:cNvPr>
          <p:cNvSpPr txBox="1">
            <a:spLocks noChangeArrowheads="1"/>
          </p:cNvSpPr>
          <p:nvPr/>
        </p:nvSpPr>
        <p:spPr bwMode="auto">
          <a:xfrm>
            <a:off x="4619625" y="42957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7" name="Text Box 31">
            <a:extLst>
              <a:ext uri="{FF2B5EF4-FFF2-40B4-BE49-F238E27FC236}">
                <a16:creationId xmlns:a16="http://schemas.microsoft.com/office/drawing/2014/main" id="{E5F1A997-2DFD-4D9F-AA52-4462D73BC89E}"/>
              </a:ext>
            </a:extLst>
          </p:cNvPr>
          <p:cNvSpPr txBox="1">
            <a:spLocks noChangeArrowheads="1"/>
          </p:cNvSpPr>
          <p:nvPr/>
        </p:nvSpPr>
        <p:spPr bwMode="auto">
          <a:xfrm>
            <a:off x="4614863" y="49117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8" name="Text Box 32">
            <a:extLst>
              <a:ext uri="{FF2B5EF4-FFF2-40B4-BE49-F238E27FC236}">
                <a16:creationId xmlns:a16="http://schemas.microsoft.com/office/drawing/2014/main" id="{9402E8D1-7697-4C44-A22F-59894526D0F7}"/>
              </a:ext>
            </a:extLst>
          </p:cNvPr>
          <p:cNvSpPr txBox="1">
            <a:spLocks noChangeArrowheads="1"/>
          </p:cNvSpPr>
          <p:nvPr/>
        </p:nvSpPr>
        <p:spPr bwMode="auto">
          <a:xfrm>
            <a:off x="4595813" y="55753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9" name="Text Box 33">
            <a:extLst>
              <a:ext uri="{FF2B5EF4-FFF2-40B4-BE49-F238E27FC236}">
                <a16:creationId xmlns:a16="http://schemas.microsoft.com/office/drawing/2014/main" id="{512B3F74-A4E6-4449-BABC-04122ADD2AE9}"/>
              </a:ext>
            </a:extLst>
          </p:cNvPr>
          <p:cNvSpPr txBox="1">
            <a:spLocks noChangeArrowheads="1"/>
          </p:cNvSpPr>
          <p:nvPr/>
        </p:nvSpPr>
        <p:spPr bwMode="auto">
          <a:xfrm>
            <a:off x="4410075" y="31734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AB</a:t>
            </a:r>
          </a:p>
        </p:txBody>
      </p:sp>
      <p:sp>
        <p:nvSpPr>
          <p:cNvPr id="47130" name="Text Box 34">
            <a:extLst>
              <a:ext uri="{FF2B5EF4-FFF2-40B4-BE49-F238E27FC236}">
                <a16:creationId xmlns:a16="http://schemas.microsoft.com/office/drawing/2014/main" id="{5C21EDC9-8FB9-4446-A5E6-805627FE13EB}"/>
              </a:ext>
            </a:extLst>
          </p:cNvPr>
          <p:cNvSpPr txBox="1">
            <a:spLocks noChangeArrowheads="1"/>
          </p:cNvSpPr>
          <p:nvPr/>
        </p:nvSpPr>
        <p:spPr bwMode="auto">
          <a:xfrm>
            <a:off x="4832350" y="27813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CD</a:t>
            </a:r>
          </a:p>
        </p:txBody>
      </p:sp>
      <p:sp>
        <p:nvSpPr>
          <p:cNvPr id="47131" name="Text Box 35" descr="75%">
            <a:extLst>
              <a:ext uri="{FF2B5EF4-FFF2-40B4-BE49-F238E27FC236}">
                <a16:creationId xmlns:a16="http://schemas.microsoft.com/office/drawing/2014/main" id="{9872F285-D38F-4F9D-A70F-FEBBEBF99F73}"/>
              </a:ext>
            </a:extLst>
          </p:cNvPr>
          <p:cNvSpPr txBox="1">
            <a:spLocks noChangeArrowheads="1"/>
          </p:cNvSpPr>
          <p:nvPr/>
        </p:nvSpPr>
        <p:spPr bwMode="auto">
          <a:xfrm>
            <a:off x="682625" y="332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不考虑无关项时：</a:t>
            </a:r>
          </a:p>
        </p:txBody>
      </p:sp>
      <p:graphicFrame>
        <p:nvGraphicFramePr>
          <p:cNvPr id="47132" name="Object 2" descr="75%">
            <a:extLst>
              <a:ext uri="{FF2B5EF4-FFF2-40B4-BE49-F238E27FC236}">
                <a16:creationId xmlns:a16="http://schemas.microsoft.com/office/drawing/2014/main" id="{0BDB5713-AF1A-4CCD-BBD2-9E0AA9D001D9}"/>
              </a:ext>
            </a:extLst>
          </p:cNvPr>
          <p:cNvGraphicFramePr>
            <a:graphicFrameLocks noChangeAspect="1"/>
          </p:cNvGraphicFramePr>
          <p:nvPr/>
        </p:nvGraphicFramePr>
        <p:xfrm>
          <a:off x="792163" y="4094163"/>
          <a:ext cx="655637" cy="400050"/>
        </p:xfrm>
        <a:graphic>
          <a:graphicData uri="http://schemas.openxmlformats.org/presentationml/2006/ole">
            <mc:AlternateContent xmlns:mc="http://schemas.openxmlformats.org/markup-compatibility/2006">
              <mc:Choice xmlns:v="urn:schemas-microsoft-com:vml" Requires="v">
                <p:oleObj spid="_x0000_s47156" name="公式" r:id="rId3" imgW="279279" imgH="165028" progId="Equation.3">
                  <p:embed/>
                </p:oleObj>
              </mc:Choice>
              <mc:Fallback>
                <p:oleObj name="公式" r:id="rId3" imgW="279279" imgH="165028" progId="Equation.3">
                  <p:embed/>
                  <p:pic>
                    <p:nvPicPr>
                      <p:cNvPr id="0" name="Object 2" descr="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4094163"/>
                        <a:ext cx="655637" cy="40005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3" name="Text Box 37" descr="75%">
            <a:extLst>
              <a:ext uri="{FF2B5EF4-FFF2-40B4-BE49-F238E27FC236}">
                <a16:creationId xmlns:a16="http://schemas.microsoft.com/office/drawing/2014/main" id="{56B070A5-75AF-4B9E-BAB2-513BB2FE1F6E}"/>
              </a:ext>
            </a:extLst>
          </p:cNvPr>
          <p:cNvSpPr txBox="1">
            <a:spLocks noChangeArrowheads="1"/>
          </p:cNvSpPr>
          <p:nvPr/>
        </p:nvSpPr>
        <p:spPr bwMode="auto">
          <a:xfrm>
            <a:off x="611188" y="479742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考虑无关项时：</a:t>
            </a:r>
          </a:p>
        </p:txBody>
      </p:sp>
      <p:graphicFrame>
        <p:nvGraphicFramePr>
          <p:cNvPr id="47134" name="Object 3" descr="75%">
            <a:extLst>
              <a:ext uri="{FF2B5EF4-FFF2-40B4-BE49-F238E27FC236}">
                <a16:creationId xmlns:a16="http://schemas.microsoft.com/office/drawing/2014/main" id="{D007A9F7-8278-4C5B-AF69-C0976A82C771}"/>
              </a:ext>
            </a:extLst>
          </p:cNvPr>
          <p:cNvGraphicFramePr>
            <a:graphicFrameLocks noChangeAspect="1"/>
          </p:cNvGraphicFramePr>
          <p:nvPr/>
        </p:nvGraphicFramePr>
        <p:xfrm>
          <a:off x="792163" y="5537200"/>
          <a:ext cx="617537" cy="398463"/>
        </p:xfrm>
        <a:graphic>
          <a:graphicData uri="http://schemas.openxmlformats.org/presentationml/2006/ole">
            <mc:AlternateContent xmlns:mc="http://schemas.openxmlformats.org/markup-compatibility/2006">
              <mc:Choice xmlns:v="urn:schemas-microsoft-com:vml" Requires="v">
                <p:oleObj spid="_x0000_s47157" name="公式" r:id="rId6" imgW="279279" imgH="165028" progId="Equation.3">
                  <p:embed/>
                </p:oleObj>
              </mc:Choice>
              <mc:Fallback>
                <p:oleObj name="公式" r:id="rId6" imgW="279279" imgH="165028" progId="Equation.3">
                  <p:embed/>
                  <p:pic>
                    <p:nvPicPr>
                      <p:cNvPr id="0" name="Object 3" descr="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5537200"/>
                        <a:ext cx="617537" cy="398463"/>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3191" name="Object 4" descr="75%">
            <a:extLst>
              <a:ext uri="{FF2B5EF4-FFF2-40B4-BE49-F238E27FC236}">
                <a16:creationId xmlns:a16="http://schemas.microsoft.com/office/drawing/2014/main" id="{7BDED788-7EE6-447B-B2FF-556F6029643C}"/>
              </a:ext>
            </a:extLst>
          </p:cNvPr>
          <p:cNvGraphicFramePr>
            <a:graphicFrameLocks noChangeAspect="1"/>
          </p:cNvGraphicFramePr>
          <p:nvPr/>
        </p:nvGraphicFramePr>
        <p:xfrm>
          <a:off x="1476375" y="4021138"/>
          <a:ext cx="2771775" cy="523875"/>
        </p:xfrm>
        <a:graphic>
          <a:graphicData uri="http://schemas.openxmlformats.org/presentationml/2006/ole">
            <mc:AlternateContent xmlns:mc="http://schemas.openxmlformats.org/markup-compatibility/2006">
              <mc:Choice xmlns:v="urn:schemas-microsoft-com:vml" Requires="v">
                <p:oleObj spid="_x0000_s47158" name="公式" r:id="rId8" imgW="1180588" imgH="215806" progId="Equation.3">
                  <p:embed/>
                </p:oleObj>
              </mc:Choice>
              <mc:Fallback>
                <p:oleObj name="公式" r:id="rId8" imgW="1180588" imgH="215806" progId="Equation.3">
                  <p:embed/>
                  <p:pic>
                    <p:nvPicPr>
                      <p:cNvPr id="0" name="Object 4" descr="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021138"/>
                        <a:ext cx="2771775" cy="52387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3192" name="Object 5" descr="75%">
            <a:extLst>
              <a:ext uri="{FF2B5EF4-FFF2-40B4-BE49-F238E27FC236}">
                <a16:creationId xmlns:a16="http://schemas.microsoft.com/office/drawing/2014/main" id="{DCA47F56-2D7C-49DA-8B14-10295669C5F3}"/>
              </a:ext>
            </a:extLst>
          </p:cNvPr>
          <p:cNvGraphicFramePr>
            <a:graphicFrameLocks noChangeAspect="1"/>
          </p:cNvGraphicFramePr>
          <p:nvPr/>
        </p:nvGraphicFramePr>
        <p:xfrm>
          <a:off x="1476375" y="5465763"/>
          <a:ext cx="1152525" cy="519112"/>
        </p:xfrm>
        <a:graphic>
          <a:graphicData uri="http://schemas.openxmlformats.org/presentationml/2006/ole">
            <mc:AlternateContent xmlns:mc="http://schemas.openxmlformats.org/markup-compatibility/2006">
              <mc:Choice xmlns:v="urn:schemas-microsoft-com:vml" Requires="v">
                <p:oleObj spid="_x0000_s47159" name="公式" r:id="rId10" imgW="520474" imgH="215806" progId="Equation.3">
                  <p:embed/>
                </p:oleObj>
              </mc:Choice>
              <mc:Fallback>
                <p:oleObj name="公式" r:id="rId10" imgW="520474" imgH="215806" progId="Equation.3">
                  <p:embed/>
                  <p:pic>
                    <p:nvPicPr>
                      <p:cNvPr id="0" name="Object 5" descr="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5465763"/>
                        <a:ext cx="1152525" cy="51911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3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3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CDAC664-78D2-4D90-B709-6434A7ADEA2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E0C28E8-BF7F-4216-9954-480DC47CC01F}"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8131" name="Rectangle 6">
            <a:extLst>
              <a:ext uri="{FF2B5EF4-FFF2-40B4-BE49-F238E27FC236}">
                <a16:creationId xmlns:a16="http://schemas.microsoft.com/office/drawing/2014/main" id="{FF352D79-7151-4873-B42E-613D7349FBF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E89D3FC-838C-4A98-B9C1-4F67F9260AB3}" type="slidenum">
              <a:rPr lang="en-US" altLang="zh-CN" sz="1800" b="0">
                <a:solidFill>
                  <a:srgbClr val="B2B2B2"/>
                </a:solidFill>
              </a:rPr>
              <a:pPr>
                <a:spcAft>
                  <a:spcPct val="0"/>
                </a:spcAft>
                <a:buFontTx/>
                <a:buNone/>
              </a:pPr>
              <a:t>25</a:t>
            </a:fld>
            <a:endParaRPr lang="en-US" altLang="zh-CN" sz="1800" b="0">
              <a:solidFill>
                <a:srgbClr val="B2B2B2"/>
              </a:solidFill>
            </a:endParaRPr>
          </a:p>
        </p:txBody>
      </p:sp>
      <p:sp>
        <p:nvSpPr>
          <p:cNvPr id="48132" name="Rectangle 2">
            <a:extLst>
              <a:ext uri="{FF2B5EF4-FFF2-40B4-BE49-F238E27FC236}">
                <a16:creationId xmlns:a16="http://schemas.microsoft.com/office/drawing/2014/main" id="{090C7CEA-E4D9-443C-A8E4-82BC1455A142}"/>
              </a:ext>
            </a:extLst>
          </p:cNvPr>
          <p:cNvSpPr>
            <a:spLocks noGrp="1" noChangeArrowheads="1"/>
          </p:cNvSpPr>
          <p:nvPr>
            <p:ph type="title"/>
          </p:nvPr>
        </p:nvSpPr>
        <p:spPr/>
        <p:txBody>
          <a:bodyPr/>
          <a:lstStyle/>
          <a:p>
            <a:r>
              <a:rPr lang="zh-CN" altLang="en-US"/>
              <a:t>逻辑门等效符号</a:t>
            </a:r>
          </a:p>
        </p:txBody>
      </p:sp>
      <p:grpSp>
        <p:nvGrpSpPr>
          <p:cNvPr id="2" name="Group 104">
            <a:extLst>
              <a:ext uri="{FF2B5EF4-FFF2-40B4-BE49-F238E27FC236}">
                <a16:creationId xmlns:a16="http://schemas.microsoft.com/office/drawing/2014/main" id="{967FE952-706F-4A93-A477-F3D31EC8D1E4}"/>
              </a:ext>
            </a:extLst>
          </p:cNvPr>
          <p:cNvGrpSpPr>
            <a:grpSpLocks/>
          </p:cNvGrpSpPr>
          <p:nvPr/>
        </p:nvGrpSpPr>
        <p:grpSpPr bwMode="auto">
          <a:xfrm>
            <a:off x="2808288" y="3652838"/>
            <a:ext cx="2752725" cy="593725"/>
            <a:chOff x="1769" y="2301"/>
            <a:chExt cx="1734" cy="374"/>
          </a:xfrm>
        </p:grpSpPr>
        <p:sp>
          <p:nvSpPr>
            <p:cNvPr id="48232" name="Line 3">
              <a:extLst>
                <a:ext uri="{FF2B5EF4-FFF2-40B4-BE49-F238E27FC236}">
                  <a16:creationId xmlns:a16="http://schemas.microsoft.com/office/drawing/2014/main" id="{30AF5E54-86E6-43D4-9DF2-867C47FF8418}"/>
                </a:ext>
              </a:extLst>
            </p:cNvPr>
            <p:cNvSpPr>
              <a:spLocks noChangeShapeType="1"/>
            </p:cNvSpPr>
            <p:nvPr/>
          </p:nvSpPr>
          <p:spPr bwMode="auto">
            <a:xfrm>
              <a:off x="2574" y="242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3" name="Line 4">
              <a:extLst>
                <a:ext uri="{FF2B5EF4-FFF2-40B4-BE49-F238E27FC236}">
                  <a16:creationId xmlns:a16="http://schemas.microsoft.com/office/drawing/2014/main" id="{25FD32CD-C3A3-4DCE-BCE2-A96C7B58C0B2}"/>
                </a:ext>
              </a:extLst>
            </p:cNvPr>
            <p:cNvSpPr>
              <a:spLocks noChangeShapeType="1"/>
            </p:cNvSpPr>
            <p:nvPr/>
          </p:nvSpPr>
          <p:spPr bwMode="auto">
            <a:xfrm>
              <a:off x="2574" y="256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4" name="Line 5">
              <a:extLst>
                <a:ext uri="{FF2B5EF4-FFF2-40B4-BE49-F238E27FC236}">
                  <a16:creationId xmlns:a16="http://schemas.microsoft.com/office/drawing/2014/main" id="{97881744-A32D-4696-A1E7-08BBF4F708F8}"/>
                </a:ext>
              </a:extLst>
            </p:cNvPr>
            <p:cNvSpPr>
              <a:spLocks noChangeShapeType="1"/>
            </p:cNvSpPr>
            <p:nvPr/>
          </p:nvSpPr>
          <p:spPr bwMode="auto">
            <a:xfrm>
              <a:off x="3254" y="2493"/>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5" name="AutoShape 6">
              <a:extLst>
                <a:ext uri="{FF2B5EF4-FFF2-40B4-BE49-F238E27FC236}">
                  <a16:creationId xmlns:a16="http://schemas.microsoft.com/office/drawing/2014/main" id="{3EDAD58A-F2F7-4C64-9403-95A61EE08C48}"/>
                </a:ext>
              </a:extLst>
            </p:cNvPr>
            <p:cNvSpPr>
              <a:spLocks noChangeArrowheads="1"/>
            </p:cNvSpPr>
            <p:nvPr/>
          </p:nvSpPr>
          <p:spPr bwMode="auto">
            <a:xfrm>
              <a:off x="2914" y="2301"/>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6" name="Oval 7">
              <a:extLst>
                <a:ext uri="{FF2B5EF4-FFF2-40B4-BE49-F238E27FC236}">
                  <a16:creationId xmlns:a16="http://schemas.microsoft.com/office/drawing/2014/main" id="{A18E8162-57D1-4D15-8FCD-89E38FED1F6F}"/>
                </a:ext>
              </a:extLst>
            </p:cNvPr>
            <p:cNvSpPr>
              <a:spLocks noChangeArrowheads="1"/>
            </p:cNvSpPr>
            <p:nvPr/>
          </p:nvSpPr>
          <p:spPr bwMode="auto">
            <a:xfrm>
              <a:off x="2823" y="237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7" name="AutoShape 12">
              <a:extLst>
                <a:ext uri="{FF2B5EF4-FFF2-40B4-BE49-F238E27FC236}">
                  <a16:creationId xmlns:a16="http://schemas.microsoft.com/office/drawing/2014/main" id="{4C180DE6-87D7-43B5-B14B-9440D6358F7C}"/>
                </a:ext>
              </a:extLst>
            </p:cNvPr>
            <p:cNvSpPr>
              <a:spLocks noChangeArrowheads="1"/>
            </p:cNvSpPr>
            <p:nvPr/>
          </p:nvSpPr>
          <p:spPr bwMode="auto">
            <a:xfrm>
              <a:off x="1769" y="2403"/>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38" name="Oval 13">
              <a:extLst>
                <a:ext uri="{FF2B5EF4-FFF2-40B4-BE49-F238E27FC236}">
                  <a16:creationId xmlns:a16="http://schemas.microsoft.com/office/drawing/2014/main" id="{98DE9953-9C5C-4109-A338-480625F2A3C3}"/>
                </a:ext>
              </a:extLst>
            </p:cNvPr>
            <p:cNvSpPr>
              <a:spLocks noChangeArrowheads="1"/>
            </p:cNvSpPr>
            <p:nvPr/>
          </p:nvSpPr>
          <p:spPr bwMode="auto">
            <a:xfrm>
              <a:off x="2824" y="2517"/>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 name="Group 30">
            <a:extLst>
              <a:ext uri="{FF2B5EF4-FFF2-40B4-BE49-F238E27FC236}">
                <a16:creationId xmlns:a16="http://schemas.microsoft.com/office/drawing/2014/main" id="{10DEE831-CAEE-42BE-9887-25D39D6547D5}"/>
              </a:ext>
            </a:extLst>
          </p:cNvPr>
          <p:cNvGrpSpPr>
            <a:grpSpLocks/>
          </p:cNvGrpSpPr>
          <p:nvPr/>
        </p:nvGrpSpPr>
        <p:grpSpPr bwMode="auto">
          <a:xfrm>
            <a:off x="6186488" y="3690938"/>
            <a:ext cx="2022475" cy="519112"/>
            <a:chOff x="476" y="2183"/>
            <a:chExt cx="1274" cy="327"/>
          </a:xfrm>
        </p:grpSpPr>
        <p:sp>
          <p:nvSpPr>
            <p:cNvPr id="48228" name="Text Box 31">
              <a:extLst>
                <a:ext uri="{FF2B5EF4-FFF2-40B4-BE49-F238E27FC236}">
                  <a16:creationId xmlns:a16="http://schemas.microsoft.com/office/drawing/2014/main" id="{98251700-E9F8-47B9-8C1B-3416A6E7F566}"/>
                </a:ext>
              </a:extLst>
            </p:cNvPr>
            <p:cNvSpPr txBox="1">
              <a:spLocks noChangeArrowheads="1"/>
            </p:cNvSpPr>
            <p:nvPr/>
          </p:nvSpPr>
          <p:spPr bwMode="auto">
            <a:xfrm>
              <a:off x="476" y="2183"/>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p>
          </p:txBody>
        </p:sp>
        <p:sp>
          <p:nvSpPr>
            <p:cNvPr id="48229" name="Line 32">
              <a:extLst>
                <a:ext uri="{FF2B5EF4-FFF2-40B4-BE49-F238E27FC236}">
                  <a16:creationId xmlns:a16="http://schemas.microsoft.com/office/drawing/2014/main" id="{83EBDE03-F123-482B-B917-CC1C3637C6A0}"/>
                </a:ext>
              </a:extLst>
            </p:cNvPr>
            <p:cNvSpPr>
              <a:spLocks noChangeShapeType="1"/>
            </p:cNvSpPr>
            <p:nvPr/>
          </p:nvSpPr>
          <p:spPr bwMode="auto">
            <a:xfrm>
              <a:off x="1214" y="224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0" name="Line 33">
              <a:extLst>
                <a:ext uri="{FF2B5EF4-FFF2-40B4-BE49-F238E27FC236}">
                  <a16:creationId xmlns:a16="http://schemas.microsoft.com/office/drawing/2014/main" id="{5A309046-5708-4410-9AD7-7ED1D98405C0}"/>
                </a:ext>
              </a:extLst>
            </p:cNvPr>
            <p:cNvSpPr>
              <a:spLocks noChangeShapeType="1"/>
            </p:cNvSpPr>
            <p:nvPr/>
          </p:nvSpPr>
          <p:spPr bwMode="auto">
            <a:xfrm>
              <a:off x="1531" y="2248"/>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1" name="Line 34">
              <a:extLst>
                <a:ext uri="{FF2B5EF4-FFF2-40B4-BE49-F238E27FC236}">
                  <a16:creationId xmlns:a16="http://schemas.microsoft.com/office/drawing/2014/main" id="{71605BC2-BF4E-48F8-80ED-CE11F45B9669}"/>
                </a:ext>
              </a:extLst>
            </p:cNvPr>
            <p:cNvSpPr>
              <a:spLocks noChangeShapeType="1"/>
            </p:cNvSpPr>
            <p:nvPr/>
          </p:nvSpPr>
          <p:spPr bwMode="auto">
            <a:xfrm>
              <a:off x="567" y="2228"/>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7">
            <a:extLst>
              <a:ext uri="{FF2B5EF4-FFF2-40B4-BE49-F238E27FC236}">
                <a16:creationId xmlns:a16="http://schemas.microsoft.com/office/drawing/2014/main" id="{EC9836A3-2ECB-491F-9B59-D69E44F9A761}"/>
              </a:ext>
            </a:extLst>
          </p:cNvPr>
          <p:cNvGrpSpPr>
            <a:grpSpLocks/>
          </p:cNvGrpSpPr>
          <p:nvPr/>
        </p:nvGrpSpPr>
        <p:grpSpPr bwMode="auto">
          <a:xfrm>
            <a:off x="1028700" y="5527675"/>
            <a:ext cx="6278563" cy="519113"/>
            <a:chOff x="648" y="3482"/>
            <a:chExt cx="3955" cy="327"/>
          </a:xfrm>
        </p:grpSpPr>
        <p:sp>
          <p:nvSpPr>
            <p:cNvPr id="48217" name="Line 35">
              <a:extLst>
                <a:ext uri="{FF2B5EF4-FFF2-40B4-BE49-F238E27FC236}">
                  <a16:creationId xmlns:a16="http://schemas.microsoft.com/office/drawing/2014/main" id="{4DE89E6B-2FE9-423D-8FF2-E3A64E43F1FC}"/>
                </a:ext>
              </a:extLst>
            </p:cNvPr>
            <p:cNvSpPr>
              <a:spLocks noChangeShapeType="1"/>
            </p:cNvSpPr>
            <p:nvPr/>
          </p:nvSpPr>
          <p:spPr bwMode="auto">
            <a:xfrm>
              <a:off x="648" y="3648"/>
              <a:ext cx="9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8" name="AutoShape 36">
              <a:extLst>
                <a:ext uri="{FF2B5EF4-FFF2-40B4-BE49-F238E27FC236}">
                  <a16:creationId xmlns:a16="http://schemas.microsoft.com/office/drawing/2014/main" id="{E030218A-5E23-4E39-9290-33C29CB3A53F}"/>
                </a:ext>
              </a:extLst>
            </p:cNvPr>
            <p:cNvSpPr>
              <a:spLocks noChangeArrowheads="1"/>
            </p:cNvSpPr>
            <p:nvPr/>
          </p:nvSpPr>
          <p:spPr bwMode="auto">
            <a:xfrm rot="5400000">
              <a:off x="966" y="3532"/>
              <a:ext cx="270" cy="234"/>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19" name="Oval 37">
              <a:extLst>
                <a:ext uri="{FF2B5EF4-FFF2-40B4-BE49-F238E27FC236}">
                  <a16:creationId xmlns:a16="http://schemas.microsoft.com/office/drawing/2014/main" id="{6D6F7329-B426-41AF-9993-F8156B89FBAA}"/>
                </a:ext>
              </a:extLst>
            </p:cNvPr>
            <p:cNvSpPr>
              <a:spLocks noChangeArrowheads="1"/>
            </p:cNvSpPr>
            <p:nvPr/>
          </p:nvSpPr>
          <p:spPr bwMode="auto">
            <a:xfrm>
              <a:off x="1177" y="3604"/>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0" name="Line 38">
              <a:extLst>
                <a:ext uri="{FF2B5EF4-FFF2-40B4-BE49-F238E27FC236}">
                  <a16:creationId xmlns:a16="http://schemas.microsoft.com/office/drawing/2014/main" id="{BAB83955-5ABF-4F20-A805-FD18785868C9}"/>
                </a:ext>
              </a:extLst>
            </p:cNvPr>
            <p:cNvSpPr>
              <a:spLocks noChangeShapeType="1"/>
            </p:cNvSpPr>
            <p:nvPr/>
          </p:nvSpPr>
          <p:spPr bwMode="auto">
            <a:xfrm>
              <a:off x="2555" y="3672"/>
              <a:ext cx="9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AutoShape 39">
              <a:extLst>
                <a:ext uri="{FF2B5EF4-FFF2-40B4-BE49-F238E27FC236}">
                  <a16:creationId xmlns:a16="http://schemas.microsoft.com/office/drawing/2014/main" id="{369FD9BE-CD6B-4414-A7D6-9FD61A60CD08}"/>
                </a:ext>
              </a:extLst>
            </p:cNvPr>
            <p:cNvSpPr>
              <a:spLocks noChangeArrowheads="1"/>
            </p:cNvSpPr>
            <p:nvPr/>
          </p:nvSpPr>
          <p:spPr bwMode="auto">
            <a:xfrm rot="5400000">
              <a:off x="2910" y="3556"/>
              <a:ext cx="271" cy="234"/>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2" name="Oval 40">
              <a:extLst>
                <a:ext uri="{FF2B5EF4-FFF2-40B4-BE49-F238E27FC236}">
                  <a16:creationId xmlns:a16="http://schemas.microsoft.com/office/drawing/2014/main" id="{DBD87957-E5A1-4C8F-B571-009F53BA2D3D}"/>
                </a:ext>
              </a:extLst>
            </p:cNvPr>
            <p:cNvSpPr>
              <a:spLocks noChangeArrowheads="1"/>
            </p:cNvSpPr>
            <p:nvPr/>
          </p:nvSpPr>
          <p:spPr bwMode="auto">
            <a:xfrm>
              <a:off x="2839" y="3628"/>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23" name="AutoShape 41">
              <a:extLst>
                <a:ext uri="{FF2B5EF4-FFF2-40B4-BE49-F238E27FC236}">
                  <a16:creationId xmlns:a16="http://schemas.microsoft.com/office/drawing/2014/main" id="{1F903ABF-0CF9-492A-A34B-7BE355D74C64}"/>
                </a:ext>
              </a:extLst>
            </p:cNvPr>
            <p:cNvSpPr>
              <a:spLocks noChangeArrowheads="1"/>
            </p:cNvSpPr>
            <p:nvPr/>
          </p:nvSpPr>
          <p:spPr bwMode="auto">
            <a:xfrm>
              <a:off x="1767" y="3559"/>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224" name="Group 42">
              <a:extLst>
                <a:ext uri="{FF2B5EF4-FFF2-40B4-BE49-F238E27FC236}">
                  <a16:creationId xmlns:a16="http://schemas.microsoft.com/office/drawing/2014/main" id="{79E3CC2B-3C6B-4303-94E6-6A1F99364D02}"/>
                </a:ext>
              </a:extLst>
            </p:cNvPr>
            <p:cNvGrpSpPr>
              <a:grpSpLocks/>
            </p:cNvGrpSpPr>
            <p:nvPr/>
          </p:nvGrpSpPr>
          <p:grpSpPr bwMode="auto">
            <a:xfrm>
              <a:off x="3923" y="3482"/>
              <a:ext cx="680" cy="327"/>
              <a:chOff x="521" y="3657"/>
              <a:chExt cx="680" cy="327"/>
            </a:xfrm>
          </p:grpSpPr>
          <p:sp>
            <p:nvSpPr>
              <p:cNvPr id="48225" name="Text Box 43">
                <a:extLst>
                  <a:ext uri="{FF2B5EF4-FFF2-40B4-BE49-F238E27FC236}">
                    <a16:creationId xmlns:a16="http://schemas.microsoft.com/office/drawing/2014/main" id="{8B2F13D1-48E8-4FC6-8297-7A55F5139081}"/>
                  </a:ext>
                </a:extLst>
              </p:cNvPr>
              <p:cNvSpPr txBox="1">
                <a:spLocks noChangeArrowheads="1"/>
              </p:cNvSpPr>
              <p:nvPr/>
            </p:nvSpPr>
            <p:spPr bwMode="auto">
              <a:xfrm>
                <a:off x="521" y="3657"/>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 A</a:t>
                </a:r>
              </a:p>
            </p:txBody>
          </p:sp>
          <p:sp>
            <p:nvSpPr>
              <p:cNvPr id="48226" name="Line 44">
                <a:extLst>
                  <a:ext uri="{FF2B5EF4-FFF2-40B4-BE49-F238E27FC236}">
                    <a16:creationId xmlns:a16="http://schemas.microsoft.com/office/drawing/2014/main" id="{D87E177A-5B45-41B1-83E9-FA547BBFF1FF}"/>
                  </a:ext>
                </a:extLst>
              </p:cNvPr>
              <p:cNvSpPr>
                <a:spLocks noChangeShapeType="1"/>
              </p:cNvSpPr>
              <p:nvPr/>
            </p:nvSpPr>
            <p:spPr bwMode="auto">
              <a:xfrm>
                <a:off x="975" y="3702"/>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7" name="Line 45">
                <a:extLst>
                  <a:ext uri="{FF2B5EF4-FFF2-40B4-BE49-F238E27FC236}">
                    <a16:creationId xmlns:a16="http://schemas.microsoft.com/office/drawing/2014/main" id="{13B04EC5-503B-42B1-A947-7A28826387E8}"/>
                  </a:ext>
                </a:extLst>
              </p:cNvPr>
              <p:cNvSpPr>
                <a:spLocks noChangeShapeType="1"/>
              </p:cNvSpPr>
              <p:nvPr/>
            </p:nvSpPr>
            <p:spPr bwMode="auto">
              <a:xfrm>
                <a:off x="567" y="3702"/>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36" name="Line 46">
            <a:extLst>
              <a:ext uri="{FF2B5EF4-FFF2-40B4-BE49-F238E27FC236}">
                <a16:creationId xmlns:a16="http://schemas.microsoft.com/office/drawing/2014/main" id="{FCF21E78-1CFB-4152-BC53-BA3CAABBE414}"/>
              </a:ext>
            </a:extLst>
          </p:cNvPr>
          <p:cNvSpPr>
            <a:spLocks noChangeShapeType="1"/>
          </p:cNvSpPr>
          <p:nvPr/>
        </p:nvSpPr>
        <p:spPr bwMode="auto">
          <a:xfrm>
            <a:off x="1020763" y="1876425"/>
            <a:ext cx="398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47">
            <a:extLst>
              <a:ext uri="{FF2B5EF4-FFF2-40B4-BE49-F238E27FC236}">
                <a16:creationId xmlns:a16="http://schemas.microsoft.com/office/drawing/2014/main" id="{76C92314-4E2B-4CCD-A57F-47E88388373E}"/>
              </a:ext>
            </a:extLst>
          </p:cNvPr>
          <p:cNvSpPr>
            <a:spLocks noChangeShapeType="1"/>
          </p:cNvSpPr>
          <p:nvPr/>
        </p:nvSpPr>
        <p:spPr bwMode="auto">
          <a:xfrm>
            <a:off x="1020763" y="2136775"/>
            <a:ext cx="3984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Line 48">
            <a:extLst>
              <a:ext uri="{FF2B5EF4-FFF2-40B4-BE49-F238E27FC236}">
                <a16:creationId xmlns:a16="http://schemas.microsoft.com/office/drawing/2014/main" id="{8624A093-06DF-45BE-8447-41EC64F025B1}"/>
              </a:ext>
            </a:extLst>
          </p:cNvPr>
          <p:cNvSpPr>
            <a:spLocks noChangeShapeType="1"/>
          </p:cNvSpPr>
          <p:nvPr/>
        </p:nvSpPr>
        <p:spPr bwMode="auto">
          <a:xfrm>
            <a:off x="2103438" y="2005013"/>
            <a:ext cx="395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AutoShape 49">
            <a:extLst>
              <a:ext uri="{FF2B5EF4-FFF2-40B4-BE49-F238E27FC236}">
                <a16:creationId xmlns:a16="http://schemas.microsoft.com/office/drawing/2014/main" id="{B4745A8E-9F35-4FF7-86C5-D3CDC394AC78}"/>
              </a:ext>
            </a:extLst>
          </p:cNvPr>
          <p:cNvSpPr>
            <a:spLocks noChangeArrowheads="1"/>
          </p:cNvSpPr>
          <p:nvPr/>
        </p:nvSpPr>
        <p:spPr bwMode="auto">
          <a:xfrm>
            <a:off x="1417638" y="1700213"/>
            <a:ext cx="539750" cy="593725"/>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40" name="Oval 54">
            <a:extLst>
              <a:ext uri="{FF2B5EF4-FFF2-40B4-BE49-F238E27FC236}">
                <a16:creationId xmlns:a16="http://schemas.microsoft.com/office/drawing/2014/main" id="{83943F94-6651-45EA-B08E-0DB259C72282}"/>
              </a:ext>
            </a:extLst>
          </p:cNvPr>
          <p:cNvSpPr>
            <a:spLocks noChangeArrowheads="1"/>
          </p:cNvSpPr>
          <p:nvPr/>
        </p:nvSpPr>
        <p:spPr bwMode="auto">
          <a:xfrm>
            <a:off x="1960563" y="1933575"/>
            <a:ext cx="142875" cy="1428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41" name="Group 67">
            <a:extLst>
              <a:ext uri="{FF2B5EF4-FFF2-40B4-BE49-F238E27FC236}">
                <a16:creationId xmlns:a16="http://schemas.microsoft.com/office/drawing/2014/main" id="{4F18B6BB-1592-4B4D-9A48-07A9BD4096CF}"/>
              </a:ext>
            </a:extLst>
          </p:cNvPr>
          <p:cNvGrpSpPr>
            <a:grpSpLocks/>
          </p:cNvGrpSpPr>
          <p:nvPr/>
        </p:nvGrpSpPr>
        <p:grpSpPr bwMode="auto">
          <a:xfrm>
            <a:off x="6207125" y="1738313"/>
            <a:ext cx="2181225" cy="519112"/>
            <a:chOff x="476" y="3421"/>
            <a:chExt cx="1374" cy="327"/>
          </a:xfrm>
        </p:grpSpPr>
        <p:sp>
          <p:nvSpPr>
            <p:cNvPr id="48213" name="Text Box 68">
              <a:extLst>
                <a:ext uri="{FF2B5EF4-FFF2-40B4-BE49-F238E27FC236}">
                  <a16:creationId xmlns:a16="http://schemas.microsoft.com/office/drawing/2014/main" id="{FA264AF7-CCCE-4FA2-A4B6-AA47713151EE}"/>
                </a:ext>
              </a:extLst>
            </p:cNvPr>
            <p:cNvSpPr txBox="1">
              <a:spLocks noChangeArrowheads="1"/>
            </p:cNvSpPr>
            <p:nvPr/>
          </p:nvSpPr>
          <p:spPr bwMode="auto">
            <a:xfrm>
              <a:off x="476" y="3421"/>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p>
          </p:txBody>
        </p:sp>
        <p:sp>
          <p:nvSpPr>
            <p:cNvPr id="48214" name="Line 69">
              <a:extLst>
                <a:ext uri="{FF2B5EF4-FFF2-40B4-BE49-F238E27FC236}">
                  <a16:creationId xmlns:a16="http://schemas.microsoft.com/office/drawing/2014/main" id="{3E5C9463-60EC-4E8D-AECD-85B75809FD0A}"/>
                </a:ext>
              </a:extLst>
            </p:cNvPr>
            <p:cNvSpPr>
              <a:spLocks noChangeShapeType="1"/>
            </p:cNvSpPr>
            <p:nvPr/>
          </p:nvSpPr>
          <p:spPr bwMode="auto">
            <a:xfrm>
              <a:off x="1247" y="3486"/>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5" name="Line 70">
              <a:extLst>
                <a:ext uri="{FF2B5EF4-FFF2-40B4-BE49-F238E27FC236}">
                  <a16:creationId xmlns:a16="http://schemas.microsoft.com/office/drawing/2014/main" id="{DBB5E5C7-CA03-46EE-8EAF-8998D7C844BD}"/>
                </a:ext>
              </a:extLst>
            </p:cNvPr>
            <p:cNvSpPr>
              <a:spLocks noChangeShapeType="1"/>
            </p:cNvSpPr>
            <p:nvPr/>
          </p:nvSpPr>
          <p:spPr bwMode="auto">
            <a:xfrm>
              <a:off x="1632" y="3486"/>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6" name="Line 71">
              <a:extLst>
                <a:ext uri="{FF2B5EF4-FFF2-40B4-BE49-F238E27FC236}">
                  <a16:creationId xmlns:a16="http://schemas.microsoft.com/office/drawing/2014/main" id="{1DE21C47-D47F-4D89-A5D9-6C3E312F631B}"/>
                </a:ext>
              </a:extLst>
            </p:cNvPr>
            <p:cNvSpPr>
              <a:spLocks noChangeShapeType="1"/>
            </p:cNvSpPr>
            <p:nvPr/>
          </p:nvSpPr>
          <p:spPr bwMode="auto">
            <a:xfrm>
              <a:off x="567" y="3466"/>
              <a:ext cx="4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02">
            <a:extLst>
              <a:ext uri="{FF2B5EF4-FFF2-40B4-BE49-F238E27FC236}">
                <a16:creationId xmlns:a16="http://schemas.microsoft.com/office/drawing/2014/main" id="{23EB2D41-8ECB-4DFE-B738-FF019E2426A8}"/>
              </a:ext>
            </a:extLst>
          </p:cNvPr>
          <p:cNvGrpSpPr>
            <a:grpSpLocks/>
          </p:cNvGrpSpPr>
          <p:nvPr/>
        </p:nvGrpSpPr>
        <p:grpSpPr bwMode="auto">
          <a:xfrm>
            <a:off x="2806700" y="1700213"/>
            <a:ext cx="2795588" cy="600075"/>
            <a:chOff x="1768" y="1071"/>
            <a:chExt cx="1761" cy="378"/>
          </a:xfrm>
        </p:grpSpPr>
        <p:sp>
          <p:nvSpPr>
            <p:cNvPr id="48201" name="Oval 50">
              <a:extLst>
                <a:ext uri="{FF2B5EF4-FFF2-40B4-BE49-F238E27FC236}">
                  <a16:creationId xmlns:a16="http://schemas.microsoft.com/office/drawing/2014/main" id="{3DA7F567-C06F-4456-8E86-0F65319DC5E8}"/>
                </a:ext>
              </a:extLst>
            </p:cNvPr>
            <p:cNvSpPr>
              <a:spLocks noChangeArrowheads="1"/>
            </p:cNvSpPr>
            <p:nvPr/>
          </p:nvSpPr>
          <p:spPr bwMode="auto">
            <a:xfrm>
              <a:off x="2822" y="114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02" name="Line 51">
              <a:extLst>
                <a:ext uri="{FF2B5EF4-FFF2-40B4-BE49-F238E27FC236}">
                  <a16:creationId xmlns:a16="http://schemas.microsoft.com/office/drawing/2014/main" id="{0AA3F998-D9B8-4BE3-BCCC-28401F0B1140}"/>
                </a:ext>
              </a:extLst>
            </p:cNvPr>
            <p:cNvSpPr>
              <a:spLocks noChangeShapeType="1"/>
            </p:cNvSpPr>
            <p:nvPr/>
          </p:nvSpPr>
          <p:spPr bwMode="auto">
            <a:xfrm>
              <a:off x="2575" y="118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3" name="Line 52">
              <a:extLst>
                <a:ext uri="{FF2B5EF4-FFF2-40B4-BE49-F238E27FC236}">
                  <a16:creationId xmlns:a16="http://schemas.microsoft.com/office/drawing/2014/main" id="{6F115C1A-3101-482E-82E3-1648DD7C04C0}"/>
                </a:ext>
              </a:extLst>
            </p:cNvPr>
            <p:cNvSpPr>
              <a:spLocks noChangeShapeType="1"/>
            </p:cNvSpPr>
            <p:nvPr/>
          </p:nvSpPr>
          <p:spPr bwMode="auto">
            <a:xfrm>
              <a:off x="2573" y="133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Line 53">
              <a:extLst>
                <a:ext uri="{FF2B5EF4-FFF2-40B4-BE49-F238E27FC236}">
                  <a16:creationId xmlns:a16="http://schemas.microsoft.com/office/drawing/2014/main" id="{C4DDF0D1-3F1B-459C-B5E4-C9C83902A865}"/>
                </a:ext>
              </a:extLst>
            </p:cNvPr>
            <p:cNvSpPr>
              <a:spLocks noChangeShapeType="1"/>
            </p:cNvSpPr>
            <p:nvPr/>
          </p:nvSpPr>
          <p:spPr bwMode="auto">
            <a:xfrm>
              <a:off x="3280" y="1264"/>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5" name="AutoShape 55">
              <a:extLst>
                <a:ext uri="{FF2B5EF4-FFF2-40B4-BE49-F238E27FC236}">
                  <a16:creationId xmlns:a16="http://schemas.microsoft.com/office/drawing/2014/main" id="{0AC3585E-94B7-4383-B76E-0CE1801863F0}"/>
                </a:ext>
              </a:extLst>
            </p:cNvPr>
            <p:cNvSpPr>
              <a:spLocks noChangeArrowheads="1"/>
            </p:cNvSpPr>
            <p:nvPr/>
          </p:nvSpPr>
          <p:spPr bwMode="auto">
            <a:xfrm>
              <a:off x="1768" y="1150"/>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206" name="Oval 56">
              <a:extLst>
                <a:ext uri="{FF2B5EF4-FFF2-40B4-BE49-F238E27FC236}">
                  <a16:creationId xmlns:a16="http://schemas.microsoft.com/office/drawing/2014/main" id="{AC1E7E7E-A04C-4823-89EA-C4E666460366}"/>
                </a:ext>
              </a:extLst>
            </p:cNvPr>
            <p:cNvSpPr>
              <a:spLocks noChangeArrowheads="1"/>
            </p:cNvSpPr>
            <p:nvPr/>
          </p:nvSpPr>
          <p:spPr bwMode="auto">
            <a:xfrm>
              <a:off x="2823" y="1295"/>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207" name="Group 72">
              <a:extLst>
                <a:ext uri="{FF2B5EF4-FFF2-40B4-BE49-F238E27FC236}">
                  <a16:creationId xmlns:a16="http://schemas.microsoft.com/office/drawing/2014/main" id="{378C8146-D302-4A1F-B808-87C581A0533C}"/>
                </a:ext>
              </a:extLst>
            </p:cNvPr>
            <p:cNvGrpSpPr>
              <a:grpSpLocks/>
            </p:cNvGrpSpPr>
            <p:nvPr/>
          </p:nvGrpSpPr>
          <p:grpSpPr bwMode="auto">
            <a:xfrm>
              <a:off x="2387" y="1071"/>
              <a:ext cx="904" cy="378"/>
              <a:chOff x="986" y="3158"/>
              <a:chExt cx="1671" cy="658"/>
            </a:xfrm>
          </p:grpSpPr>
          <p:sp>
            <p:nvSpPr>
              <p:cNvPr id="48208" name="Arc 73">
                <a:extLst>
                  <a:ext uri="{FF2B5EF4-FFF2-40B4-BE49-F238E27FC236}">
                    <a16:creationId xmlns:a16="http://schemas.microsoft.com/office/drawing/2014/main" id="{CD0530D9-B878-486B-8C46-CE58DDE200BC}"/>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09" name="Arc 74">
                <a:extLst>
                  <a:ext uri="{FF2B5EF4-FFF2-40B4-BE49-F238E27FC236}">
                    <a16:creationId xmlns:a16="http://schemas.microsoft.com/office/drawing/2014/main" id="{EC8B993F-E3A8-4E43-BB36-9BE23FE2BF21}"/>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210" name="Arc 75">
                <a:extLst>
                  <a:ext uri="{FF2B5EF4-FFF2-40B4-BE49-F238E27FC236}">
                    <a16:creationId xmlns:a16="http://schemas.microsoft.com/office/drawing/2014/main" id="{E0966258-6691-4E1A-9376-D5C9C7E6AF02}"/>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211" name="Line 76">
                <a:extLst>
                  <a:ext uri="{FF2B5EF4-FFF2-40B4-BE49-F238E27FC236}">
                    <a16:creationId xmlns:a16="http://schemas.microsoft.com/office/drawing/2014/main" id="{3221983B-F034-4706-9CCA-B49D811D90D7}"/>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Line 77">
                <a:extLst>
                  <a:ext uri="{FF2B5EF4-FFF2-40B4-BE49-F238E27FC236}">
                    <a16:creationId xmlns:a16="http://schemas.microsoft.com/office/drawing/2014/main" id="{7F3D2F08-DA1A-4776-89CC-B79D4269A6EE}"/>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105">
            <a:extLst>
              <a:ext uri="{FF2B5EF4-FFF2-40B4-BE49-F238E27FC236}">
                <a16:creationId xmlns:a16="http://schemas.microsoft.com/office/drawing/2014/main" id="{3FE2CC8B-954C-4024-80E6-4B78AC28B76F}"/>
              </a:ext>
            </a:extLst>
          </p:cNvPr>
          <p:cNvGrpSpPr>
            <a:grpSpLocks/>
          </p:cNvGrpSpPr>
          <p:nvPr/>
        </p:nvGrpSpPr>
        <p:grpSpPr bwMode="auto">
          <a:xfrm>
            <a:off x="1023938" y="2706688"/>
            <a:ext cx="7364412" cy="619125"/>
            <a:chOff x="645" y="1705"/>
            <a:chExt cx="4639" cy="390"/>
          </a:xfrm>
        </p:grpSpPr>
        <p:sp>
          <p:nvSpPr>
            <p:cNvPr id="48179" name="Line 57">
              <a:extLst>
                <a:ext uri="{FF2B5EF4-FFF2-40B4-BE49-F238E27FC236}">
                  <a16:creationId xmlns:a16="http://schemas.microsoft.com/office/drawing/2014/main" id="{47EE29F0-5F27-4433-8ED6-423543FF555B}"/>
                </a:ext>
              </a:extLst>
            </p:cNvPr>
            <p:cNvSpPr>
              <a:spLocks noChangeShapeType="1"/>
            </p:cNvSpPr>
            <p:nvPr/>
          </p:nvSpPr>
          <p:spPr bwMode="auto">
            <a:xfrm>
              <a:off x="645" y="183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0" name="Line 58">
              <a:extLst>
                <a:ext uri="{FF2B5EF4-FFF2-40B4-BE49-F238E27FC236}">
                  <a16:creationId xmlns:a16="http://schemas.microsoft.com/office/drawing/2014/main" id="{A3198032-FAD6-4868-8DD5-DF6CAE87002E}"/>
                </a:ext>
              </a:extLst>
            </p:cNvPr>
            <p:cNvSpPr>
              <a:spLocks noChangeShapeType="1"/>
            </p:cNvSpPr>
            <p:nvPr/>
          </p:nvSpPr>
          <p:spPr bwMode="auto">
            <a:xfrm>
              <a:off x="645" y="199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1" name="Line 59">
              <a:extLst>
                <a:ext uri="{FF2B5EF4-FFF2-40B4-BE49-F238E27FC236}">
                  <a16:creationId xmlns:a16="http://schemas.microsoft.com/office/drawing/2014/main" id="{5AB0ED4C-E52B-43AA-B80E-3B8FBDC2DCFC}"/>
                </a:ext>
              </a:extLst>
            </p:cNvPr>
            <p:cNvSpPr>
              <a:spLocks noChangeShapeType="1"/>
            </p:cNvSpPr>
            <p:nvPr/>
          </p:nvSpPr>
          <p:spPr bwMode="auto">
            <a:xfrm>
              <a:off x="1234" y="1913"/>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2" name="AutoShape 60">
              <a:extLst>
                <a:ext uri="{FF2B5EF4-FFF2-40B4-BE49-F238E27FC236}">
                  <a16:creationId xmlns:a16="http://schemas.microsoft.com/office/drawing/2014/main" id="{5F3A12F2-3BEA-4558-87D0-0F6E19FEF882}"/>
                </a:ext>
              </a:extLst>
            </p:cNvPr>
            <p:cNvSpPr>
              <a:spLocks noChangeArrowheads="1"/>
            </p:cNvSpPr>
            <p:nvPr/>
          </p:nvSpPr>
          <p:spPr bwMode="auto">
            <a:xfrm>
              <a:off x="895" y="1721"/>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83" name="AutoShape 61">
              <a:extLst>
                <a:ext uri="{FF2B5EF4-FFF2-40B4-BE49-F238E27FC236}">
                  <a16:creationId xmlns:a16="http://schemas.microsoft.com/office/drawing/2014/main" id="{453AB4F7-6CCF-4E1D-A349-CCFC7BFD6081}"/>
                </a:ext>
              </a:extLst>
            </p:cNvPr>
            <p:cNvSpPr>
              <a:spLocks noChangeArrowheads="1"/>
            </p:cNvSpPr>
            <p:nvPr/>
          </p:nvSpPr>
          <p:spPr bwMode="auto">
            <a:xfrm>
              <a:off x="1768" y="1798"/>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84" name="Group 62">
              <a:extLst>
                <a:ext uri="{FF2B5EF4-FFF2-40B4-BE49-F238E27FC236}">
                  <a16:creationId xmlns:a16="http://schemas.microsoft.com/office/drawing/2014/main" id="{060DB247-A637-4973-8000-9E1E51D51E53}"/>
                </a:ext>
              </a:extLst>
            </p:cNvPr>
            <p:cNvGrpSpPr>
              <a:grpSpLocks/>
            </p:cNvGrpSpPr>
            <p:nvPr/>
          </p:nvGrpSpPr>
          <p:grpSpPr bwMode="auto">
            <a:xfrm>
              <a:off x="3910" y="1741"/>
              <a:ext cx="1374" cy="330"/>
              <a:chOff x="476" y="2611"/>
              <a:chExt cx="1374" cy="330"/>
            </a:xfrm>
          </p:grpSpPr>
          <p:sp>
            <p:nvSpPr>
              <p:cNvPr id="48197" name="Text Box 63">
                <a:extLst>
                  <a:ext uri="{FF2B5EF4-FFF2-40B4-BE49-F238E27FC236}">
                    <a16:creationId xmlns:a16="http://schemas.microsoft.com/office/drawing/2014/main" id="{C7856DED-1C62-4117-8BC6-A86F3D48B4B7}"/>
                  </a:ext>
                </a:extLst>
              </p:cNvPr>
              <p:cNvSpPr txBox="1">
                <a:spLocks noChangeArrowheads="1"/>
              </p:cNvSpPr>
              <p:nvPr/>
            </p:nvSpPr>
            <p:spPr bwMode="auto">
              <a:xfrm>
                <a:off x="476" y="2614"/>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p>
            </p:txBody>
          </p:sp>
          <p:sp>
            <p:nvSpPr>
              <p:cNvPr id="48198" name="Line 64">
                <a:extLst>
                  <a:ext uri="{FF2B5EF4-FFF2-40B4-BE49-F238E27FC236}">
                    <a16:creationId xmlns:a16="http://schemas.microsoft.com/office/drawing/2014/main" id="{260C091F-8CB6-4CDF-A7AE-B9D20510AE87}"/>
                  </a:ext>
                </a:extLst>
              </p:cNvPr>
              <p:cNvSpPr>
                <a:spLocks noChangeShapeType="1"/>
              </p:cNvSpPr>
              <p:nvPr/>
            </p:nvSpPr>
            <p:spPr bwMode="auto">
              <a:xfrm>
                <a:off x="1247" y="2679"/>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9" name="Line 65">
                <a:extLst>
                  <a:ext uri="{FF2B5EF4-FFF2-40B4-BE49-F238E27FC236}">
                    <a16:creationId xmlns:a16="http://schemas.microsoft.com/office/drawing/2014/main" id="{34822657-4B93-4293-B686-A8A35BE4E49E}"/>
                  </a:ext>
                </a:extLst>
              </p:cNvPr>
              <p:cNvSpPr>
                <a:spLocks noChangeShapeType="1"/>
              </p:cNvSpPr>
              <p:nvPr/>
            </p:nvSpPr>
            <p:spPr bwMode="auto">
              <a:xfrm>
                <a:off x="1632" y="2679"/>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Line 66">
                <a:extLst>
                  <a:ext uri="{FF2B5EF4-FFF2-40B4-BE49-F238E27FC236}">
                    <a16:creationId xmlns:a16="http://schemas.microsoft.com/office/drawing/2014/main" id="{44D21B93-C3AD-4F53-A695-3CCDC6A6C949}"/>
                  </a:ext>
                </a:extLst>
              </p:cNvPr>
              <p:cNvSpPr>
                <a:spLocks noChangeShapeType="1"/>
              </p:cNvSpPr>
              <p:nvPr/>
            </p:nvSpPr>
            <p:spPr bwMode="auto">
              <a:xfrm>
                <a:off x="1247" y="2611"/>
                <a:ext cx="5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85" name="Oval 78">
              <a:extLst>
                <a:ext uri="{FF2B5EF4-FFF2-40B4-BE49-F238E27FC236}">
                  <a16:creationId xmlns:a16="http://schemas.microsoft.com/office/drawing/2014/main" id="{C7BE2297-3801-4203-8E96-B39172F5F882}"/>
                </a:ext>
              </a:extLst>
            </p:cNvPr>
            <p:cNvSpPr>
              <a:spLocks noChangeArrowheads="1"/>
            </p:cNvSpPr>
            <p:nvPr/>
          </p:nvSpPr>
          <p:spPr bwMode="auto">
            <a:xfrm>
              <a:off x="2804" y="177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86" name="Line 79">
              <a:extLst>
                <a:ext uri="{FF2B5EF4-FFF2-40B4-BE49-F238E27FC236}">
                  <a16:creationId xmlns:a16="http://schemas.microsoft.com/office/drawing/2014/main" id="{749DCDE3-789F-45CF-A086-596C2D00C53A}"/>
                </a:ext>
              </a:extLst>
            </p:cNvPr>
            <p:cNvSpPr>
              <a:spLocks noChangeShapeType="1"/>
            </p:cNvSpPr>
            <p:nvPr/>
          </p:nvSpPr>
          <p:spPr bwMode="auto">
            <a:xfrm>
              <a:off x="2557" y="182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Line 80">
              <a:extLst>
                <a:ext uri="{FF2B5EF4-FFF2-40B4-BE49-F238E27FC236}">
                  <a16:creationId xmlns:a16="http://schemas.microsoft.com/office/drawing/2014/main" id="{EBA1C583-6B51-48FA-9708-6D910071C06F}"/>
                </a:ext>
              </a:extLst>
            </p:cNvPr>
            <p:cNvSpPr>
              <a:spLocks noChangeShapeType="1"/>
            </p:cNvSpPr>
            <p:nvPr/>
          </p:nvSpPr>
          <p:spPr bwMode="auto">
            <a:xfrm>
              <a:off x="2555" y="1973"/>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8" name="Line 81">
              <a:extLst>
                <a:ext uri="{FF2B5EF4-FFF2-40B4-BE49-F238E27FC236}">
                  <a16:creationId xmlns:a16="http://schemas.microsoft.com/office/drawing/2014/main" id="{C400529B-1CDF-4D3C-AE01-F204695CD063}"/>
                </a:ext>
              </a:extLst>
            </p:cNvPr>
            <p:cNvSpPr>
              <a:spLocks noChangeShapeType="1"/>
            </p:cNvSpPr>
            <p:nvPr/>
          </p:nvSpPr>
          <p:spPr bwMode="auto">
            <a:xfrm>
              <a:off x="3350" y="1898"/>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9" name="Oval 82">
              <a:extLst>
                <a:ext uri="{FF2B5EF4-FFF2-40B4-BE49-F238E27FC236}">
                  <a16:creationId xmlns:a16="http://schemas.microsoft.com/office/drawing/2014/main" id="{7BFC2368-3BBF-4811-8913-BDFD3D3C1165}"/>
                </a:ext>
              </a:extLst>
            </p:cNvPr>
            <p:cNvSpPr>
              <a:spLocks noChangeArrowheads="1"/>
            </p:cNvSpPr>
            <p:nvPr/>
          </p:nvSpPr>
          <p:spPr bwMode="auto">
            <a:xfrm>
              <a:off x="2805" y="192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90" name="Group 83">
              <a:extLst>
                <a:ext uri="{FF2B5EF4-FFF2-40B4-BE49-F238E27FC236}">
                  <a16:creationId xmlns:a16="http://schemas.microsoft.com/office/drawing/2014/main" id="{EDA19804-4745-4C9A-BBD6-002FFE2749DB}"/>
                </a:ext>
              </a:extLst>
            </p:cNvPr>
            <p:cNvGrpSpPr>
              <a:grpSpLocks/>
            </p:cNvGrpSpPr>
            <p:nvPr/>
          </p:nvGrpSpPr>
          <p:grpSpPr bwMode="auto">
            <a:xfrm>
              <a:off x="2369" y="1705"/>
              <a:ext cx="904" cy="378"/>
              <a:chOff x="986" y="3158"/>
              <a:chExt cx="1671" cy="658"/>
            </a:xfrm>
          </p:grpSpPr>
          <p:sp>
            <p:nvSpPr>
              <p:cNvPr id="48192" name="Arc 84">
                <a:extLst>
                  <a:ext uri="{FF2B5EF4-FFF2-40B4-BE49-F238E27FC236}">
                    <a16:creationId xmlns:a16="http://schemas.microsoft.com/office/drawing/2014/main" id="{E8966890-B9F8-4906-AE7F-DD2B4779A27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3" name="Arc 85">
                <a:extLst>
                  <a:ext uri="{FF2B5EF4-FFF2-40B4-BE49-F238E27FC236}">
                    <a16:creationId xmlns:a16="http://schemas.microsoft.com/office/drawing/2014/main" id="{350DA064-8150-4024-8FD6-EFE53B351FF4}"/>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94" name="Arc 86">
                <a:extLst>
                  <a:ext uri="{FF2B5EF4-FFF2-40B4-BE49-F238E27FC236}">
                    <a16:creationId xmlns:a16="http://schemas.microsoft.com/office/drawing/2014/main" id="{1B4BE4BB-E57A-47FD-8532-920749B48C75}"/>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95" name="Line 87">
                <a:extLst>
                  <a:ext uri="{FF2B5EF4-FFF2-40B4-BE49-F238E27FC236}">
                    <a16:creationId xmlns:a16="http://schemas.microsoft.com/office/drawing/2014/main" id="{B5F7A63E-17D9-439B-8105-B4A05F261950}"/>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6" name="Line 88">
                <a:extLst>
                  <a:ext uri="{FF2B5EF4-FFF2-40B4-BE49-F238E27FC236}">
                    <a16:creationId xmlns:a16="http://schemas.microsoft.com/office/drawing/2014/main" id="{DBDF2721-0F09-4DDD-9D81-3405166CF709}"/>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91" name="Oval 89">
              <a:extLst>
                <a:ext uri="{FF2B5EF4-FFF2-40B4-BE49-F238E27FC236}">
                  <a16:creationId xmlns:a16="http://schemas.microsoft.com/office/drawing/2014/main" id="{5B780AEA-08CB-4FBE-9809-55890DA8A60C}"/>
                </a:ext>
              </a:extLst>
            </p:cNvPr>
            <p:cNvSpPr>
              <a:spLocks noChangeArrowheads="1"/>
            </p:cNvSpPr>
            <p:nvPr/>
          </p:nvSpPr>
          <p:spPr bwMode="auto">
            <a:xfrm>
              <a:off x="3258" y="1851"/>
              <a:ext cx="90" cy="9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2" name="Group 103">
            <a:extLst>
              <a:ext uri="{FF2B5EF4-FFF2-40B4-BE49-F238E27FC236}">
                <a16:creationId xmlns:a16="http://schemas.microsoft.com/office/drawing/2014/main" id="{2C926361-2481-4D20-9380-D472C525FFFE}"/>
              </a:ext>
            </a:extLst>
          </p:cNvPr>
          <p:cNvGrpSpPr>
            <a:grpSpLocks/>
          </p:cNvGrpSpPr>
          <p:nvPr/>
        </p:nvGrpSpPr>
        <p:grpSpPr bwMode="auto">
          <a:xfrm>
            <a:off x="558800" y="3633788"/>
            <a:ext cx="1860550" cy="600075"/>
            <a:chOff x="352" y="2289"/>
            <a:chExt cx="1172" cy="378"/>
          </a:xfrm>
        </p:grpSpPr>
        <p:sp>
          <p:nvSpPr>
            <p:cNvPr id="48169" name="Line 8">
              <a:extLst>
                <a:ext uri="{FF2B5EF4-FFF2-40B4-BE49-F238E27FC236}">
                  <a16:creationId xmlns:a16="http://schemas.microsoft.com/office/drawing/2014/main" id="{EB903496-8009-4A71-9088-F69CF3B98194}"/>
                </a:ext>
              </a:extLst>
            </p:cNvPr>
            <p:cNvSpPr>
              <a:spLocks noChangeShapeType="1"/>
            </p:cNvSpPr>
            <p:nvPr/>
          </p:nvSpPr>
          <p:spPr bwMode="auto">
            <a:xfrm>
              <a:off x="648" y="240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Line 9">
              <a:extLst>
                <a:ext uri="{FF2B5EF4-FFF2-40B4-BE49-F238E27FC236}">
                  <a16:creationId xmlns:a16="http://schemas.microsoft.com/office/drawing/2014/main" id="{B245F46F-2B7A-4453-9EA9-64BFC0862192}"/>
                </a:ext>
              </a:extLst>
            </p:cNvPr>
            <p:cNvSpPr>
              <a:spLocks noChangeShapeType="1"/>
            </p:cNvSpPr>
            <p:nvPr/>
          </p:nvSpPr>
          <p:spPr bwMode="auto">
            <a:xfrm>
              <a:off x="646" y="257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10">
              <a:extLst>
                <a:ext uri="{FF2B5EF4-FFF2-40B4-BE49-F238E27FC236}">
                  <a16:creationId xmlns:a16="http://schemas.microsoft.com/office/drawing/2014/main" id="{54B1FD29-8EF3-4C7B-A795-D8C88352B1A0}"/>
                </a:ext>
              </a:extLst>
            </p:cNvPr>
            <p:cNvSpPr>
              <a:spLocks noChangeShapeType="1"/>
            </p:cNvSpPr>
            <p:nvPr/>
          </p:nvSpPr>
          <p:spPr bwMode="auto">
            <a:xfrm>
              <a:off x="1275" y="24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Oval 11">
              <a:extLst>
                <a:ext uri="{FF2B5EF4-FFF2-40B4-BE49-F238E27FC236}">
                  <a16:creationId xmlns:a16="http://schemas.microsoft.com/office/drawing/2014/main" id="{64B8419B-7B84-4FEC-A829-5F6321A07AD4}"/>
                </a:ext>
              </a:extLst>
            </p:cNvPr>
            <p:cNvSpPr>
              <a:spLocks noChangeArrowheads="1"/>
            </p:cNvSpPr>
            <p:nvPr/>
          </p:nvSpPr>
          <p:spPr bwMode="auto">
            <a:xfrm>
              <a:off x="1249" y="2437"/>
              <a:ext cx="90" cy="90"/>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73" name="Group 90">
              <a:extLst>
                <a:ext uri="{FF2B5EF4-FFF2-40B4-BE49-F238E27FC236}">
                  <a16:creationId xmlns:a16="http://schemas.microsoft.com/office/drawing/2014/main" id="{78195F83-B8E6-4411-A766-1D32085D124C}"/>
                </a:ext>
              </a:extLst>
            </p:cNvPr>
            <p:cNvGrpSpPr>
              <a:grpSpLocks/>
            </p:cNvGrpSpPr>
            <p:nvPr/>
          </p:nvGrpSpPr>
          <p:grpSpPr bwMode="auto">
            <a:xfrm>
              <a:off x="352" y="2289"/>
              <a:ext cx="904" cy="378"/>
              <a:chOff x="986" y="3158"/>
              <a:chExt cx="1671" cy="658"/>
            </a:xfrm>
          </p:grpSpPr>
          <p:sp>
            <p:nvSpPr>
              <p:cNvPr id="48174" name="Arc 91">
                <a:extLst>
                  <a:ext uri="{FF2B5EF4-FFF2-40B4-BE49-F238E27FC236}">
                    <a16:creationId xmlns:a16="http://schemas.microsoft.com/office/drawing/2014/main" id="{FF7ACC9F-ECA1-4DB1-A8A1-A00D4106A985}"/>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5" name="Arc 92">
                <a:extLst>
                  <a:ext uri="{FF2B5EF4-FFF2-40B4-BE49-F238E27FC236}">
                    <a16:creationId xmlns:a16="http://schemas.microsoft.com/office/drawing/2014/main" id="{6B379C56-7A55-429C-8FE8-B18DE490925C}"/>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76" name="Arc 93">
                <a:extLst>
                  <a:ext uri="{FF2B5EF4-FFF2-40B4-BE49-F238E27FC236}">
                    <a16:creationId xmlns:a16="http://schemas.microsoft.com/office/drawing/2014/main" id="{77DDAD18-A485-4CA8-9B6C-570F380571CD}"/>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7" name="Line 94">
                <a:extLst>
                  <a:ext uri="{FF2B5EF4-FFF2-40B4-BE49-F238E27FC236}">
                    <a16:creationId xmlns:a16="http://schemas.microsoft.com/office/drawing/2014/main" id="{92D3B322-80DB-4EA6-91FF-42AA12E4FA19}"/>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Line 95">
                <a:extLst>
                  <a:ext uri="{FF2B5EF4-FFF2-40B4-BE49-F238E27FC236}">
                    <a16:creationId xmlns:a16="http://schemas.microsoft.com/office/drawing/2014/main" id="{2AF2D359-5D52-4658-9C55-FAB4F00C6AA6}"/>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4" name="Group 106">
            <a:extLst>
              <a:ext uri="{FF2B5EF4-FFF2-40B4-BE49-F238E27FC236}">
                <a16:creationId xmlns:a16="http://schemas.microsoft.com/office/drawing/2014/main" id="{F274A950-33AF-47E3-A1BE-2F823D498AD0}"/>
              </a:ext>
            </a:extLst>
          </p:cNvPr>
          <p:cNvGrpSpPr>
            <a:grpSpLocks/>
          </p:cNvGrpSpPr>
          <p:nvPr/>
        </p:nvGrpSpPr>
        <p:grpSpPr bwMode="auto">
          <a:xfrm>
            <a:off x="558800" y="4573588"/>
            <a:ext cx="7650163" cy="608012"/>
            <a:chOff x="352" y="2881"/>
            <a:chExt cx="4819" cy="383"/>
          </a:xfrm>
        </p:grpSpPr>
        <p:sp>
          <p:nvSpPr>
            <p:cNvPr id="48147" name="Line 14">
              <a:extLst>
                <a:ext uri="{FF2B5EF4-FFF2-40B4-BE49-F238E27FC236}">
                  <a16:creationId xmlns:a16="http://schemas.microsoft.com/office/drawing/2014/main" id="{91AB9D90-9E07-4AE6-BFFF-35F792C9B035}"/>
                </a:ext>
              </a:extLst>
            </p:cNvPr>
            <p:cNvSpPr>
              <a:spLocks noChangeShapeType="1"/>
            </p:cNvSpPr>
            <p:nvPr/>
          </p:nvSpPr>
          <p:spPr bwMode="auto">
            <a:xfrm>
              <a:off x="2573" y="300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15">
              <a:extLst>
                <a:ext uri="{FF2B5EF4-FFF2-40B4-BE49-F238E27FC236}">
                  <a16:creationId xmlns:a16="http://schemas.microsoft.com/office/drawing/2014/main" id="{AE614CDB-5B8D-4173-81AF-FE7160D328F8}"/>
                </a:ext>
              </a:extLst>
            </p:cNvPr>
            <p:cNvSpPr>
              <a:spLocks noChangeShapeType="1"/>
            </p:cNvSpPr>
            <p:nvPr/>
          </p:nvSpPr>
          <p:spPr bwMode="auto">
            <a:xfrm>
              <a:off x="2573" y="3157"/>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Line 16">
              <a:extLst>
                <a:ext uri="{FF2B5EF4-FFF2-40B4-BE49-F238E27FC236}">
                  <a16:creationId xmlns:a16="http://schemas.microsoft.com/office/drawing/2014/main" id="{2BF45A80-D169-476E-B221-BD11352B599E}"/>
                </a:ext>
              </a:extLst>
            </p:cNvPr>
            <p:cNvSpPr>
              <a:spLocks noChangeShapeType="1"/>
            </p:cNvSpPr>
            <p:nvPr/>
          </p:nvSpPr>
          <p:spPr bwMode="auto">
            <a:xfrm>
              <a:off x="3345" y="30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AutoShape 17">
              <a:extLst>
                <a:ext uri="{FF2B5EF4-FFF2-40B4-BE49-F238E27FC236}">
                  <a16:creationId xmlns:a16="http://schemas.microsoft.com/office/drawing/2014/main" id="{B2CE421B-BB59-46B0-A4D4-ED0B837BF303}"/>
                </a:ext>
              </a:extLst>
            </p:cNvPr>
            <p:cNvSpPr>
              <a:spLocks noChangeArrowheads="1"/>
            </p:cNvSpPr>
            <p:nvPr/>
          </p:nvSpPr>
          <p:spPr bwMode="auto">
            <a:xfrm>
              <a:off x="2913" y="2890"/>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1" name="Oval 18">
              <a:extLst>
                <a:ext uri="{FF2B5EF4-FFF2-40B4-BE49-F238E27FC236}">
                  <a16:creationId xmlns:a16="http://schemas.microsoft.com/office/drawing/2014/main" id="{D144965F-A78E-478D-8BAC-2F2C540613F4}"/>
                </a:ext>
              </a:extLst>
            </p:cNvPr>
            <p:cNvSpPr>
              <a:spLocks noChangeArrowheads="1"/>
            </p:cNvSpPr>
            <p:nvPr/>
          </p:nvSpPr>
          <p:spPr bwMode="auto">
            <a:xfrm>
              <a:off x="2822" y="2956"/>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2" name="Line 19">
              <a:extLst>
                <a:ext uri="{FF2B5EF4-FFF2-40B4-BE49-F238E27FC236}">
                  <a16:creationId xmlns:a16="http://schemas.microsoft.com/office/drawing/2014/main" id="{2460D1DA-9776-43DD-B390-ECAEDE019801}"/>
                </a:ext>
              </a:extLst>
            </p:cNvPr>
            <p:cNvSpPr>
              <a:spLocks noChangeShapeType="1"/>
            </p:cNvSpPr>
            <p:nvPr/>
          </p:nvSpPr>
          <p:spPr bwMode="auto">
            <a:xfrm>
              <a:off x="648" y="299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Line 20">
              <a:extLst>
                <a:ext uri="{FF2B5EF4-FFF2-40B4-BE49-F238E27FC236}">
                  <a16:creationId xmlns:a16="http://schemas.microsoft.com/office/drawing/2014/main" id="{D9CAC120-0A65-4012-BA43-8F19C0CBB495}"/>
                </a:ext>
              </a:extLst>
            </p:cNvPr>
            <p:cNvSpPr>
              <a:spLocks noChangeShapeType="1"/>
            </p:cNvSpPr>
            <p:nvPr/>
          </p:nvSpPr>
          <p:spPr bwMode="auto">
            <a:xfrm>
              <a:off x="646" y="316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21">
              <a:extLst>
                <a:ext uri="{FF2B5EF4-FFF2-40B4-BE49-F238E27FC236}">
                  <a16:creationId xmlns:a16="http://schemas.microsoft.com/office/drawing/2014/main" id="{B71B59AD-03FF-4D0E-B2B5-2A7D8DE1F74A}"/>
                </a:ext>
              </a:extLst>
            </p:cNvPr>
            <p:cNvSpPr>
              <a:spLocks noChangeShapeType="1"/>
            </p:cNvSpPr>
            <p:nvPr/>
          </p:nvSpPr>
          <p:spPr bwMode="auto">
            <a:xfrm>
              <a:off x="1241" y="3082"/>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Oval 22">
              <a:extLst>
                <a:ext uri="{FF2B5EF4-FFF2-40B4-BE49-F238E27FC236}">
                  <a16:creationId xmlns:a16="http://schemas.microsoft.com/office/drawing/2014/main" id="{E41731C7-EE76-4B44-AFE7-EA451F1AB5A7}"/>
                </a:ext>
              </a:extLst>
            </p:cNvPr>
            <p:cNvSpPr>
              <a:spLocks noChangeArrowheads="1"/>
            </p:cNvSpPr>
            <p:nvPr/>
          </p:nvSpPr>
          <p:spPr bwMode="auto">
            <a:xfrm>
              <a:off x="3255" y="3037"/>
              <a:ext cx="90" cy="9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6" name="AutoShape 23">
              <a:extLst>
                <a:ext uri="{FF2B5EF4-FFF2-40B4-BE49-F238E27FC236}">
                  <a16:creationId xmlns:a16="http://schemas.microsoft.com/office/drawing/2014/main" id="{DA263332-E107-4A1C-A3F2-4EF35AEAEB75}"/>
                </a:ext>
              </a:extLst>
            </p:cNvPr>
            <p:cNvSpPr>
              <a:spLocks noChangeArrowheads="1"/>
            </p:cNvSpPr>
            <p:nvPr/>
          </p:nvSpPr>
          <p:spPr bwMode="auto">
            <a:xfrm>
              <a:off x="1769" y="2970"/>
              <a:ext cx="499" cy="204"/>
            </a:xfrm>
            <a:prstGeom prst="leftRightArrow">
              <a:avLst>
                <a:gd name="adj1" fmla="val 50000"/>
                <a:gd name="adj2" fmla="val 4892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8157" name="Oval 24">
              <a:extLst>
                <a:ext uri="{FF2B5EF4-FFF2-40B4-BE49-F238E27FC236}">
                  <a16:creationId xmlns:a16="http://schemas.microsoft.com/office/drawing/2014/main" id="{31348B60-81CA-4EC1-A1F7-071A47B4330A}"/>
                </a:ext>
              </a:extLst>
            </p:cNvPr>
            <p:cNvSpPr>
              <a:spLocks noChangeArrowheads="1"/>
            </p:cNvSpPr>
            <p:nvPr/>
          </p:nvSpPr>
          <p:spPr bwMode="auto">
            <a:xfrm>
              <a:off x="2823" y="3106"/>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8158" name="Group 25">
              <a:extLst>
                <a:ext uri="{FF2B5EF4-FFF2-40B4-BE49-F238E27FC236}">
                  <a16:creationId xmlns:a16="http://schemas.microsoft.com/office/drawing/2014/main" id="{F418C7EF-B81A-443C-A3E7-8B5B3D1AFF69}"/>
                </a:ext>
              </a:extLst>
            </p:cNvPr>
            <p:cNvGrpSpPr>
              <a:grpSpLocks/>
            </p:cNvGrpSpPr>
            <p:nvPr/>
          </p:nvGrpSpPr>
          <p:grpSpPr bwMode="auto">
            <a:xfrm>
              <a:off x="3897" y="2912"/>
              <a:ext cx="1274" cy="330"/>
              <a:chOff x="509" y="1661"/>
              <a:chExt cx="1274" cy="330"/>
            </a:xfrm>
          </p:grpSpPr>
          <p:sp>
            <p:nvSpPr>
              <p:cNvPr id="48165" name="Text Box 26">
                <a:extLst>
                  <a:ext uri="{FF2B5EF4-FFF2-40B4-BE49-F238E27FC236}">
                    <a16:creationId xmlns:a16="http://schemas.microsoft.com/office/drawing/2014/main" id="{C411F4CE-3D9C-4205-893B-DE0BAD6E4B05}"/>
                  </a:ext>
                </a:extLst>
              </p:cNvPr>
              <p:cNvSpPr txBox="1">
                <a:spLocks noChangeArrowheads="1"/>
              </p:cNvSpPr>
              <p:nvPr/>
            </p:nvSpPr>
            <p:spPr bwMode="auto">
              <a:xfrm>
                <a:off x="509" y="1664"/>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p>
            </p:txBody>
          </p:sp>
          <p:sp>
            <p:nvSpPr>
              <p:cNvPr id="48166" name="Line 27">
                <a:extLst>
                  <a:ext uri="{FF2B5EF4-FFF2-40B4-BE49-F238E27FC236}">
                    <a16:creationId xmlns:a16="http://schemas.microsoft.com/office/drawing/2014/main" id="{4920B0B7-5FF5-4F51-9650-A15363CA0063}"/>
                  </a:ext>
                </a:extLst>
              </p:cNvPr>
              <p:cNvSpPr>
                <a:spLocks noChangeShapeType="1"/>
              </p:cNvSpPr>
              <p:nvPr/>
            </p:nvSpPr>
            <p:spPr bwMode="auto">
              <a:xfrm>
                <a:off x="1247" y="1729"/>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28">
                <a:extLst>
                  <a:ext uri="{FF2B5EF4-FFF2-40B4-BE49-F238E27FC236}">
                    <a16:creationId xmlns:a16="http://schemas.microsoft.com/office/drawing/2014/main" id="{01B6B28F-85E1-4E55-A24E-2646412B3621}"/>
                  </a:ext>
                </a:extLst>
              </p:cNvPr>
              <p:cNvSpPr>
                <a:spLocks noChangeShapeType="1"/>
              </p:cNvSpPr>
              <p:nvPr/>
            </p:nvSpPr>
            <p:spPr bwMode="auto">
              <a:xfrm>
                <a:off x="1564" y="1729"/>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29">
                <a:extLst>
                  <a:ext uri="{FF2B5EF4-FFF2-40B4-BE49-F238E27FC236}">
                    <a16:creationId xmlns:a16="http://schemas.microsoft.com/office/drawing/2014/main" id="{7537FEA0-8C5F-4D5A-978D-1FA450D90C62}"/>
                  </a:ext>
                </a:extLst>
              </p:cNvPr>
              <p:cNvSpPr>
                <a:spLocks noChangeShapeType="1"/>
              </p:cNvSpPr>
              <p:nvPr/>
            </p:nvSpPr>
            <p:spPr bwMode="auto">
              <a:xfrm>
                <a:off x="1247" y="1661"/>
                <a:ext cx="4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59" name="Group 96">
              <a:extLst>
                <a:ext uri="{FF2B5EF4-FFF2-40B4-BE49-F238E27FC236}">
                  <a16:creationId xmlns:a16="http://schemas.microsoft.com/office/drawing/2014/main" id="{14714916-7623-4F5D-916C-908CD11AA445}"/>
                </a:ext>
              </a:extLst>
            </p:cNvPr>
            <p:cNvGrpSpPr>
              <a:grpSpLocks/>
            </p:cNvGrpSpPr>
            <p:nvPr/>
          </p:nvGrpSpPr>
          <p:grpSpPr bwMode="auto">
            <a:xfrm>
              <a:off x="352" y="2881"/>
              <a:ext cx="904" cy="378"/>
              <a:chOff x="986" y="3158"/>
              <a:chExt cx="1671" cy="658"/>
            </a:xfrm>
          </p:grpSpPr>
          <p:sp>
            <p:nvSpPr>
              <p:cNvPr id="48160" name="Arc 97">
                <a:extLst>
                  <a:ext uri="{FF2B5EF4-FFF2-40B4-BE49-F238E27FC236}">
                    <a16:creationId xmlns:a16="http://schemas.microsoft.com/office/drawing/2014/main" id="{AACACB82-E9E6-4177-9470-942B63E025EF}"/>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1" name="Arc 98">
                <a:extLst>
                  <a:ext uri="{FF2B5EF4-FFF2-40B4-BE49-F238E27FC236}">
                    <a16:creationId xmlns:a16="http://schemas.microsoft.com/office/drawing/2014/main" id="{F28F46AF-EC8E-4891-9D73-A31A972EAF91}"/>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8162" name="Arc 99">
                <a:extLst>
                  <a:ext uri="{FF2B5EF4-FFF2-40B4-BE49-F238E27FC236}">
                    <a16:creationId xmlns:a16="http://schemas.microsoft.com/office/drawing/2014/main" id="{70D50CAE-38AE-4FF7-BA4C-FBA3CD5C97D8}"/>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3" name="Line 100">
                <a:extLst>
                  <a:ext uri="{FF2B5EF4-FFF2-40B4-BE49-F238E27FC236}">
                    <a16:creationId xmlns:a16="http://schemas.microsoft.com/office/drawing/2014/main" id="{59B3E568-B9DD-4E5E-A722-2A4354573F09}"/>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101">
                <a:extLst>
                  <a:ext uri="{FF2B5EF4-FFF2-40B4-BE49-F238E27FC236}">
                    <a16:creationId xmlns:a16="http://schemas.microsoft.com/office/drawing/2014/main" id="{D40A46C6-F8DF-43B0-948A-41A3EC2828F7}"/>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46" name="Rectangle 5">
            <a:extLst>
              <a:ext uri="{FF2B5EF4-FFF2-40B4-BE49-F238E27FC236}">
                <a16:creationId xmlns:a16="http://schemas.microsoft.com/office/drawing/2014/main" id="{4D34E7DB-6DB8-4877-AE34-8B395C710F3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070FB95E-3D74-4026-A238-8510FF78089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D24B6CF-BBBD-4933-BA21-5C5D4CA5AFB9}"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49155" name="Rectangle 6">
            <a:extLst>
              <a:ext uri="{FF2B5EF4-FFF2-40B4-BE49-F238E27FC236}">
                <a16:creationId xmlns:a16="http://schemas.microsoft.com/office/drawing/2014/main" id="{661D27E9-D84D-49B4-B508-1D478DC948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763BE11-50B2-4E3C-A00F-0A418A74BF9B}" type="slidenum">
              <a:rPr lang="en-US" altLang="zh-CN" sz="1800" b="0">
                <a:solidFill>
                  <a:srgbClr val="B2B2B2"/>
                </a:solidFill>
              </a:rPr>
              <a:pPr>
                <a:spcAft>
                  <a:spcPct val="0"/>
                </a:spcAft>
                <a:buFontTx/>
                <a:buNone/>
              </a:pPr>
              <a:t>26</a:t>
            </a:fld>
            <a:endParaRPr lang="en-US" altLang="zh-CN" sz="1800" b="0">
              <a:solidFill>
                <a:srgbClr val="B2B2B2"/>
              </a:solidFill>
            </a:endParaRPr>
          </a:p>
        </p:txBody>
      </p:sp>
      <p:sp>
        <p:nvSpPr>
          <p:cNvPr id="49156" name="Rectangle 2">
            <a:extLst>
              <a:ext uri="{FF2B5EF4-FFF2-40B4-BE49-F238E27FC236}">
                <a16:creationId xmlns:a16="http://schemas.microsoft.com/office/drawing/2014/main" id="{DF05C71C-F459-4106-9DB2-3EF94CC95B30}"/>
              </a:ext>
            </a:extLst>
          </p:cNvPr>
          <p:cNvSpPr>
            <a:spLocks noGrp="1" noChangeArrowheads="1"/>
          </p:cNvSpPr>
          <p:nvPr>
            <p:ph type="title"/>
          </p:nvPr>
        </p:nvSpPr>
        <p:spPr/>
        <p:txBody>
          <a:bodyPr/>
          <a:lstStyle/>
          <a:p>
            <a:r>
              <a:rPr lang="zh-CN" altLang="en-US"/>
              <a:t>逻辑电路等效变换</a:t>
            </a:r>
          </a:p>
        </p:txBody>
      </p:sp>
      <p:sp>
        <p:nvSpPr>
          <p:cNvPr id="49157" name="Rectangle 3">
            <a:extLst>
              <a:ext uri="{FF2B5EF4-FFF2-40B4-BE49-F238E27FC236}">
                <a16:creationId xmlns:a16="http://schemas.microsoft.com/office/drawing/2014/main" id="{AAABBCF3-4EC9-463A-9349-7286CFD5D24E}"/>
              </a:ext>
            </a:extLst>
          </p:cNvPr>
          <p:cNvSpPr>
            <a:spLocks noGrp="1" noChangeArrowheads="1"/>
          </p:cNvSpPr>
          <p:nvPr>
            <p:ph type="body" idx="1"/>
          </p:nvPr>
        </p:nvSpPr>
        <p:spPr>
          <a:xfrm>
            <a:off x="457200" y="1449388"/>
            <a:ext cx="4081463" cy="1474787"/>
          </a:xfrm>
        </p:spPr>
        <p:txBody>
          <a:bodyPr/>
          <a:lstStyle/>
          <a:p>
            <a:r>
              <a:rPr lang="zh-CN" altLang="en-US"/>
              <a:t>利用逻辑门的等效符号，对逻辑电路进行变换</a:t>
            </a:r>
          </a:p>
        </p:txBody>
      </p:sp>
      <p:grpSp>
        <p:nvGrpSpPr>
          <p:cNvPr id="2" name="Group 4">
            <a:extLst>
              <a:ext uri="{FF2B5EF4-FFF2-40B4-BE49-F238E27FC236}">
                <a16:creationId xmlns:a16="http://schemas.microsoft.com/office/drawing/2014/main" id="{7A03C26B-B1B2-4B21-8403-50CF333FF77C}"/>
              </a:ext>
            </a:extLst>
          </p:cNvPr>
          <p:cNvGrpSpPr>
            <a:grpSpLocks/>
          </p:cNvGrpSpPr>
          <p:nvPr/>
        </p:nvGrpSpPr>
        <p:grpSpPr bwMode="auto">
          <a:xfrm>
            <a:off x="903288" y="4257675"/>
            <a:ext cx="3279775" cy="1655763"/>
            <a:chOff x="385" y="2889"/>
            <a:chExt cx="2066" cy="1043"/>
          </a:xfrm>
        </p:grpSpPr>
        <p:sp>
          <p:nvSpPr>
            <p:cNvPr id="49216" name="Oval 5">
              <a:extLst>
                <a:ext uri="{FF2B5EF4-FFF2-40B4-BE49-F238E27FC236}">
                  <a16:creationId xmlns:a16="http://schemas.microsoft.com/office/drawing/2014/main" id="{E1679BE6-71A5-4A9A-896E-E84B0D80B9C1}"/>
                </a:ext>
              </a:extLst>
            </p:cNvPr>
            <p:cNvSpPr>
              <a:spLocks noChangeArrowheads="1"/>
            </p:cNvSpPr>
            <p:nvPr/>
          </p:nvSpPr>
          <p:spPr bwMode="auto">
            <a:xfrm>
              <a:off x="1178" y="3047"/>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17" name="Line 6">
              <a:extLst>
                <a:ext uri="{FF2B5EF4-FFF2-40B4-BE49-F238E27FC236}">
                  <a16:creationId xmlns:a16="http://schemas.microsoft.com/office/drawing/2014/main" id="{5956F6E0-573A-47A8-B82F-B0D53A911DAF}"/>
                </a:ext>
              </a:extLst>
            </p:cNvPr>
            <p:cNvSpPr>
              <a:spLocks noChangeShapeType="1"/>
            </p:cNvSpPr>
            <p:nvPr/>
          </p:nvSpPr>
          <p:spPr bwMode="auto">
            <a:xfrm>
              <a:off x="587" y="301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8" name="Line 7">
              <a:extLst>
                <a:ext uri="{FF2B5EF4-FFF2-40B4-BE49-F238E27FC236}">
                  <a16:creationId xmlns:a16="http://schemas.microsoft.com/office/drawing/2014/main" id="{AC83517E-7569-4C7A-B46B-E2EFC474354A}"/>
                </a:ext>
              </a:extLst>
            </p:cNvPr>
            <p:cNvSpPr>
              <a:spLocks noChangeShapeType="1"/>
            </p:cNvSpPr>
            <p:nvPr/>
          </p:nvSpPr>
          <p:spPr bwMode="auto">
            <a:xfrm>
              <a:off x="587" y="319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9" name="Line 8">
              <a:extLst>
                <a:ext uri="{FF2B5EF4-FFF2-40B4-BE49-F238E27FC236}">
                  <a16:creationId xmlns:a16="http://schemas.microsoft.com/office/drawing/2014/main" id="{A68EC86E-83A7-4198-A61F-12881249E112}"/>
                </a:ext>
              </a:extLst>
            </p:cNvPr>
            <p:cNvSpPr>
              <a:spLocks noChangeShapeType="1"/>
            </p:cNvSpPr>
            <p:nvPr/>
          </p:nvSpPr>
          <p:spPr bwMode="auto">
            <a:xfrm>
              <a:off x="1269" y="3101"/>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0" name="AutoShape 9">
              <a:extLst>
                <a:ext uri="{FF2B5EF4-FFF2-40B4-BE49-F238E27FC236}">
                  <a16:creationId xmlns:a16="http://schemas.microsoft.com/office/drawing/2014/main" id="{F337AB10-A400-4D52-BAD9-6C2B8870B714}"/>
                </a:ext>
              </a:extLst>
            </p:cNvPr>
            <p:cNvSpPr>
              <a:spLocks noChangeArrowheads="1"/>
            </p:cNvSpPr>
            <p:nvPr/>
          </p:nvSpPr>
          <p:spPr bwMode="auto">
            <a:xfrm>
              <a:off x="838" y="2909"/>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21" name="Line 10">
              <a:extLst>
                <a:ext uri="{FF2B5EF4-FFF2-40B4-BE49-F238E27FC236}">
                  <a16:creationId xmlns:a16="http://schemas.microsoft.com/office/drawing/2014/main" id="{B7DD0BBA-0292-4FAC-90B7-59F923D683A4}"/>
                </a:ext>
              </a:extLst>
            </p:cNvPr>
            <p:cNvSpPr>
              <a:spLocks noChangeShapeType="1"/>
            </p:cNvSpPr>
            <p:nvPr/>
          </p:nvSpPr>
          <p:spPr bwMode="auto">
            <a:xfrm>
              <a:off x="1521" y="330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2" name="Line 11">
              <a:extLst>
                <a:ext uri="{FF2B5EF4-FFF2-40B4-BE49-F238E27FC236}">
                  <a16:creationId xmlns:a16="http://schemas.microsoft.com/office/drawing/2014/main" id="{4A671F2F-27EF-430C-8F5D-5D39C8583658}"/>
                </a:ext>
              </a:extLst>
            </p:cNvPr>
            <p:cNvSpPr>
              <a:spLocks noChangeShapeType="1"/>
            </p:cNvSpPr>
            <p:nvPr/>
          </p:nvSpPr>
          <p:spPr bwMode="auto">
            <a:xfrm>
              <a:off x="1519" y="3499"/>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3" name="Line 12">
              <a:extLst>
                <a:ext uri="{FF2B5EF4-FFF2-40B4-BE49-F238E27FC236}">
                  <a16:creationId xmlns:a16="http://schemas.microsoft.com/office/drawing/2014/main" id="{41DC94CD-6BE4-4A82-9190-E9FC74DDD108}"/>
                </a:ext>
              </a:extLst>
            </p:cNvPr>
            <p:cNvSpPr>
              <a:spLocks noChangeShapeType="1"/>
            </p:cNvSpPr>
            <p:nvPr/>
          </p:nvSpPr>
          <p:spPr bwMode="auto">
            <a:xfrm>
              <a:off x="2202" y="3408"/>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4" name="Line 13">
              <a:extLst>
                <a:ext uri="{FF2B5EF4-FFF2-40B4-BE49-F238E27FC236}">
                  <a16:creationId xmlns:a16="http://schemas.microsoft.com/office/drawing/2014/main" id="{B2E04AA9-8DEB-4F15-A0B9-7564AF65609E}"/>
                </a:ext>
              </a:extLst>
            </p:cNvPr>
            <p:cNvSpPr>
              <a:spLocks noChangeShapeType="1"/>
            </p:cNvSpPr>
            <p:nvPr/>
          </p:nvSpPr>
          <p:spPr bwMode="auto">
            <a:xfrm>
              <a:off x="587" y="363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5" name="Line 14">
              <a:extLst>
                <a:ext uri="{FF2B5EF4-FFF2-40B4-BE49-F238E27FC236}">
                  <a16:creationId xmlns:a16="http://schemas.microsoft.com/office/drawing/2014/main" id="{5137F1A8-3639-4D39-B923-D0ACEABE9A07}"/>
                </a:ext>
              </a:extLst>
            </p:cNvPr>
            <p:cNvSpPr>
              <a:spLocks noChangeShapeType="1"/>
            </p:cNvSpPr>
            <p:nvPr/>
          </p:nvSpPr>
          <p:spPr bwMode="auto">
            <a:xfrm>
              <a:off x="587" y="381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6" name="Line 15">
              <a:extLst>
                <a:ext uri="{FF2B5EF4-FFF2-40B4-BE49-F238E27FC236}">
                  <a16:creationId xmlns:a16="http://schemas.microsoft.com/office/drawing/2014/main" id="{34A81BC2-8B4F-4A25-B724-F1BDBB4DAF93}"/>
                </a:ext>
              </a:extLst>
            </p:cNvPr>
            <p:cNvSpPr>
              <a:spLocks noChangeShapeType="1"/>
            </p:cNvSpPr>
            <p:nvPr/>
          </p:nvSpPr>
          <p:spPr bwMode="auto">
            <a:xfrm>
              <a:off x="1269" y="372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7" name="AutoShape 16">
              <a:extLst>
                <a:ext uri="{FF2B5EF4-FFF2-40B4-BE49-F238E27FC236}">
                  <a16:creationId xmlns:a16="http://schemas.microsoft.com/office/drawing/2014/main" id="{F552EF6A-C73F-4D82-BB82-E4866D37B011}"/>
                </a:ext>
              </a:extLst>
            </p:cNvPr>
            <p:cNvSpPr>
              <a:spLocks noChangeArrowheads="1"/>
            </p:cNvSpPr>
            <p:nvPr/>
          </p:nvSpPr>
          <p:spPr bwMode="auto">
            <a:xfrm>
              <a:off x="838" y="3533"/>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28" name="Line 17">
              <a:extLst>
                <a:ext uri="{FF2B5EF4-FFF2-40B4-BE49-F238E27FC236}">
                  <a16:creationId xmlns:a16="http://schemas.microsoft.com/office/drawing/2014/main" id="{F2729273-9E1D-4F65-B02B-4D232D44DABC}"/>
                </a:ext>
              </a:extLst>
            </p:cNvPr>
            <p:cNvSpPr>
              <a:spLocks noChangeShapeType="1"/>
            </p:cNvSpPr>
            <p:nvPr/>
          </p:nvSpPr>
          <p:spPr bwMode="auto">
            <a:xfrm flipV="1">
              <a:off x="1519" y="3498"/>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9" name="Line 18">
              <a:extLst>
                <a:ext uri="{FF2B5EF4-FFF2-40B4-BE49-F238E27FC236}">
                  <a16:creationId xmlns:a16="http://schemas.microsoft.com/office/drawing/2014/main" id="{64903894-3A65-4939-A0EF-E551BF75EB0F}"/>
                </a:ext>
              </a:extLst>
            </p:cNvPr>
            <p:cNvSpPr>
              <a:spLocks noChangeShapeType="1"/>
            </p:cNvSpPr>
            <p:nvPr/>
          </p:nvSpPr>
          <p:spPr bwMode="auto">
            <a:xfrm flipV="1">
              <a:off x="1519" y="3090"/>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Oval 19">
              <a:extLst>
                <a:ext uri="{FF2B5EF4-FFF2-40B4-BE49-F238E27FC236}">
                  <a16:creationId xmlns:a16="http://schemas.microsoft.com/office/drawing/2014/main" id="{AF100231-736E-49FC-B4FA-822BE413A5F5}"/>
                </a:ext>
              </a:extLst>
            </p:cNvPr>
            <p:cNvSpPr>
              <a:spLocks noChangeArrowheads="1"/>
            </p:cNvSpPr>
            <p:nvPr/>
          </p:nvSpPr>
          <p:spPr bwMode="auto">
            <a:xfrm>
              <a:off x="1178" y="3680"/>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1" name="Oval 20">
              <a:extLst>
                <a:ext uri="{FF2B5EF4-FFF2-40B4-BE49-F238E27FC236}">
                  <a16:creationId xmlns:a16="http://schemas.microsoft.com/office/drawing/2014/main" id="{58E1F370-60ED-495A-B09D-76D0B6757C38}"/>
                </a:ext>
              </a:extLst>
            </p:cNvPr>
            <p:cNvSpPr>
              <a:spLocks noChangeArrowheads="1"/>
            </p:cNvSpPr>
            <p:nvPr/>
          </p:nvSpPr>
          <p:spPr bwMode="auto">
            <a:xfrm>
              <a:off x="2111" y="3363"/>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2" name="AutoShape 21">
              <a:extLst>
                <a:ext uri="{FF2B5EF4-FFF2-40B4-BE49-F238E27FC236}">
                  <a16:creationId xmlns:a16="http://schemas.microsoft.com/office/drawing/2014/main" id="{A7545E64-5789-4DEA-8A56-7AF01F09693A}"/>
                </a:ext>
              </a:extLst>
            </p:cNvPr>
            <p:cNvSpPr>
              <a:spLocks noChangeArrowheads="1"/>
            </p:cNvSpPr>
            <p:nvPr/>
          </p:nvSpPr>
          <p:spPr bwMode="auto">
            <a:xfrm>
              <a:off x="1771" y="3216"/>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33" name="Text Box 22">
              <a:extLst>
                <a:ext uri="{FF2B5EF4-FFF2-40B4-BE49-F238E27FC236}">
                  <a16:creationId xmlns:a16="http://schemas.microsoft.com/office/drawing/2014/main" id="{AE8979CD-C27A-44C0-A0DA-4E245D7656D0}"/>
                </a:ext>
              </a:extLst>
            </p:cNvPr>
            <p:cNvSpPr txBox="1">
              <a:spLocks noChangeArrowheads="1"/>
            </p:cNvSpPr>
            <p:nvPr/>
          </p:nvSpPr>
          <p:spPr bwMode="auto">
            <a:xfrm>
              <a:off x="398" y="288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234" name="Text Box 23">
              <a:extLst>
                <a:ext uri="{FF2B5EF4-FFF2-40B4-BE49-F238E27FC236}">
                  <a16:creationId xmlns:a16="http://schemas.microsoft.com/office/drawing/2014/main" id="{52DF1531-0675-4B7C-B1F6-9969B6BDD8CE}"/>
                </a:ext>
              </a:extLst>
            </p:cNvPr>
            <p:cNvSpPr txBox="1">
              <a:spLocks noChangeArrowheads="1"/>
            </p:cNvSpPr>
            <p:nvPr/>
          </p:nvSpPr>
          <p:spPr bwMode="auto">
            <a:xfrm>
              <a:off x="398" y="309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235" name="Text Box 24">
              <a:extLst>
                <a:ext uri="{FF2B5EF4-FFF2-40B4-BE49-F238E27FC236}">
                  <a16:creationId xmlns:a16="http://schemas.microsoft.com/office/drawing/2014/main" id="{3A0D2F8F-C869-47D1-92E5-9D4627D85682}"/>
                </a:ext>
              </a:extLst>
            </p:cNvPr>
            <p:cNvSpPr txBox="1">
              <a:spLocks noChangeArrowheads="1"/>
            </p:cNvSpPr>
            <p:nvPr/>
          </p:nvSpPr>
          <p:spPr bwMode="auto">
            <a:xfrm>
              <a:off x="385" y="352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236" name="Text Box 25">
              <a:extLst>
                <a:ext uri="{FF2B5EF4-FFF2-40B4-BE49-F238E27FC236}">
                  <a16:creationId xmlns:a16="http://schemas.microsoft.com/office/drawing/2014/main" id="{B65D7572-13CC-41B0-8FF3-511CAE7FA93F}"/>
                </a:ext>
              </a:extLst>
            </p:cNvPr>
            <p:cNvSpPr txBox="1">
              <a:spLocks noChangeArrowheads="1"/>
            </p:cNvSpPr>
            <p:nvPr/>
          </p:nvSpPr>
          <p:spPr bwMode="auto">
            <a:xfrm>
              <a:off x="385" y="372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49237" name="Text Box 26">
              <a:extLst>
                <a:ext uri="{FF2B5EF4-FFF2-40B4-BE49-F238E27FC236}">
                  <a16:creationId xmlns:a16="http://schemas.microsoft.com/office/drawing/2014/main" id="{E5B91AEB-A633-425F-9937-DCF33415CB91}"/>
                </a:ext>
              </a:extLst>
            </p:cNvPr>
            <p:cNvSpPr txBox="1">
              <a:spLocks noChangeArrowheads="1"/>
            </p:cNvSpPr>
            <p:nvPr/>
          </p:nvSpPr>
          <p:spPr bwMode="auto">
            <a:xfrm>
              <a:off x="2268" y="31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sp>
        <p:nvSpPr>
          <p:cNvPr id="1219613" name="AutoShape 29">
            <a:extLst>
              <a:ext uri="{FF2B5EF4-FFF2-40B4-BE49-F238E27FC236}">
                <a16:creationId xmlns:a16="http://schemas.microsoft.com/office/drawing/2014/main" id="{8F8CF8D8-8BF6-45D2-A222-2F9ED81392DD}"/>
              </a:ext>
            </a:extLst>
          </p:cNvPr>
          <p:cNvSpPr>
            <a:spLocks noChangeArrowheads="1"/>
          </p:cNvSpPr>
          <p:nvPr/>
        </p:nvSpPr>
        <p:spPr bwMode="auto">
          <a:xfrm rot="10800000">
            <a:off x="4446588" y="4953000"/>
            <a:ext cx="468312" cy="360363"/>
          </a:xfrm>
          <a:prstGeom prst="rightArrow">
            <a:avLst>
              <a:gd name="adj1" fmla="val 50000"/>
              <a:gd name="adj2" fmla="val 32489"/>
            </a:avLst>
          </a:prstGeom>
          <a:solidFill>
            <a:srgbClr val="FFFF99"/>
          </a:solidFill>
          <a:ln w="952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19614" name="AutoShape 30">
            <a:extLst>
              <a:ext uri="{FF2B5EF4-FFF2-40B4-BE49-F238E27FC236}">
                <a16:creationId xmlns:a16="http://schemas.microsoft.com/office/drawing/2014/main" id="{7032713E-1D98-493D-A9C0-9F0508555078}"/>
              </a:ext>
            </a:extLst>
          </p:cNvPr>
          <p:cNvSpPr>
            <a:spLocks noChangeArrowheads="1"/>
          </p:cNvSpPr>
          <p:nvPr/>
        </p:nvSpPr>
        <p:spPr bwMode="auto">
          <a:xfrm rot="5400000">
            <a:off x="6605588" y="3525838"/>
            <a:ext cx="468312" cy="360362"/>
          </a:xfrm>
          <a:prstGeom prst="rightArrow">
            <a:avLst>
              <a:gd name="adj1" fmla="val 50000"/>
              <a:gd name="adj2" fmla="val 32489"/>
            </a:avLst>
          </a:prstGeom>
          <a:solidFill>
            <a:srgbClr val="FFFF99"/>
          </a:solidFill>
          <a:ln w="9525">
            <a:solidFill>
              <a:schemeClr val="tx1"/>
            </a:solidFill>
            <a:miter lim="800000"/>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49161" name="Group 31">
            <a:extLst>
              <a:ext uri="{FF2B5EF4-FFF2-40B4-BE49-F238E27FC236}">
                <a16:creationId xmlns:a16="http://schemas.microsoft.com/office/drawing/2014/main" id="{3542B770-8D3E-41B5-9260-88F646CA6C34}"/>
              </a:ext>
            </a:extLst>
          </p:cNvPr>
          <p:cNvGrpSpPr>
            <a:grpSpLocks/>
          </p:cNvGrpSpPr>
          <p:nvPr/>
        </p:nvGrpSpPr>
        <p:grpSpPr bwMode="auto">
          <a:xfrm>
            <a:off x="5283200" y="1520825"/>
            <a:ext cx="3017838" cy="1655763"/>
            <a:chOff x="449" y="935"/>
            <a:chExt cx="1901" cy="1043"/>
          </a:xfrm>
        </p:grpSpPr>
        <p:sp>
          <p:nvSpPr>
            <p:cNvPr id="49192" name="Line 32">
              <a:extLst>
                <a:ext uri="{FF2B5EF4-FFF2-40B4-BE49-F238E27FC236}">
                  <a16:creationId xmlns:a16="http://schemas.microsoft.com/office/drawing/2014/main" id="{924B707D-0B39-488E-ABFD-74AD0DA1CA41}"/>
                </a:ext>
              </a:extLst>
            </p:cNvPr>
            <p:cNvSpPr>
              <a:spLocks noChangeShapeType="1"/>
            </p:cNvSpPr>
            <p:nvPr/>
          </p:nvSpPr>
          <p:spPr bwMode="auto">
            <a:xfrm>
              <a:off x="665" y="106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33">
              <a:extLst>
                <a:ext uri="{FF2B5EF4-FFF2-40B4-BE49-F238E27FC236}">
                  <a16:creationId xmlns:a16="http://schemas.microsoft.com/office/drawing/2014/main" id="{6EE7D39A-37E3-416B-AFE3-51348F0AD7B1}"/>
                </a:ext>
              </a:extLst>
            </p:cNvPr>
            <p:cNvSpPr>
              <a:spLocks noChangeShapeType="1"/>
            </p:cNvSpPr>
            <p:nvPr/>
          </p:nvSpPr>
          <p:spPr bwMode="auto">
            <a:xfrm>
              <a:off x="665" y="1241"/>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34">
              <a:extLst>
                <a:ext uri="{FF2B5EF4-FFF2-40B4-BE49-F238E27FC236}">
                  <a16:creationId xmlns:a16="http://schemas.microsoft.com/office/drawing/2014/main" id="{6ED7D5BE-46D8-4B02-94DC-1C79EAE002B5}"/>
                </a:ext>
              </a:extLst>
            </p:cNvPr>
            <p:cNvSpPr>
              <a:spLocks noChangeShapeType="1"/>
            </p:cNvSpPr>
            <p:nvPr/>
          </p:nvSpPr>
          <p:spPr bwMode="auto">
            <a:xfrm>
              <a:off x="1256" y="115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AutoShape 35">
              <a:extLst>
                <a:ext uri="{FF2B5EF4-FFF2-40B4-BE49-F238E27FC236}">
                  <a16:creationId xmlns:a16="http://schemas.microsoft.com/office/drawing/2014/main" id="{29699901-C3D1-4F1C-B64E-A283F8D05C51}"/>
                </a:ext>
              </a:extLst>
            </p:cNvPr>
            <p:cNvSpPr>
              <a:spLocks noChangeArrowheads="1"/>
            </p:cNvSpPr>
            <p:nvPr/>
          </p:nvSpPr>
          <p:spPr bwMode="auto">
            <a:xfrm>
              <a:off x="916" y="958"/>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96" name="Line 36">
              <a:extLst>
                <a:ext uri="{FF2B5EF4-FFF2-40B4-BE49-F238E27FC236}">
                  <a16:creationId xmlns:a16="http://schemas.microsoft.com/office/drawing/2014/main" id="{EF1816BD-6924-4719-B1E6-9DD9FA8794E3}"/>
                </a:ext>
              </a:extLst>
            </p:cNvPr>
            <p:cNvSpPr>
              <a:spLocks noChangeShapeType="1"/>
            </p:cNvSpPr>
            <p:nvPr/>
          </p:nvSpPr>
          <p:spPr bwMode="auto">
            <a:xfrm>
              <a:off x="1508" y="1357"/>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37">
              <a:extLst>
                <a:ext uri="{FF2B5EF4-FFF2-40B4-BE49-F238E27FC236}">
                  <a16:creationId xmlns:a16="http://schemas.microsoft.com/office/drawing/2014/main" id="{B4D69736-B6C6-4625-AC2B-65BBEF7652AC}"/>
                </a:ext>
              </a:extLst>
            </p:cNvPr>
            <p:cNvSpPr>
              <a:spLocks noChangeShapeType="1"/>
            </p:cNvSpPr>
            <p:nvPr/>
          </p:nvSpPr>
          <p:spPr bwMode="auto">
            <a:xfrm>
              <a:off x="1506" y="1548"/>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Line 38">
              <a:extLst>
                <a:ext uri="{FF2B5EF4-FFF2-40B4-BE49-F238E27FC236}">
                  <a16:creationId xmlns:a16="http://schemas.microsoft.com/office/drawing/2014/main" id="{179F7BA5-EFFB-499F-BAA9-D8323700C038}"/>
                </a:ext>
              </a:extLst>
            </p:cNvPr>
            <p:cNvSpPr>
              <a:spLocks noChangeShapeType="1"/>
            </p:cNvSpPr>
            <p:nvPr/>
          </p:nvSpPr>
          <p:spPr bwMode="auto">
            <a:xfrm>
              <a:off x="2101" y="1457"/>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9" name="Line 39">
              <a:extLst>
                <a:ext uri="{FF2B5EF4-FFF2-40B4-BE49-F238E27FC236}">
                  <a16:creationId xmlns:a16="http://schemas.microsoft.com/office/drawing/2014/main" id="{6FB56CEE-421F-4916-A14F-6CF0728127A8}"/>
                </a:ext>
              </a:extLst>
            </p:cNvPr>
            <p:cNvSpPr>
              <a:spLocks noChangeShapeType="1"/>
            </p:cNvSpPr>
            <p:nvPr/>
          </p:nvSpPr>
          <p:spPr bwMode="auto">
            <a:xfrm>
              <a:off x="665" y="168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0" name="Line 40">
              <a:extLst>
                <a:ext uri="{FF2B5EF4-FFF2-40B4-BE49-F238E27FC236}">
                  <a16:creationId xmlns:a16="http://schemas.microsoft.com/office/drawing/2014/main" id="{E102D33B-D1D3-49CA-8B87-1EAEF601856F}"/>
                </a:ext>
              </a:extLst>
            </p:cNvPr>
            <p:cNvSpPr>
              <a:spLocks noChangeShapeType="1"/>
            </p:cNvSpPr>
            <p:nvPr/>
          </p:nvSpPr>
          <p:spPr bwMode="auto">
            <a:xfrm>
              <a:off x="665" y="1865"/>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1" name="Line 41">
              <a:extLst>
                <a:ext uri="{FF2B5EF4-FFF2-40B4-BE49-F238E27FC236}">
                  <a16:creationId xmlns:a16="http://schemas.microsoft.com/office/drawing/2014/main" id="{33A87F9D-C7B2-4AB3-AFCA-84645595E535}"/>
                </a:ext>
              </a:extLst>
            </p:cNvPr>
            <p:cNvSpPr>
              <a:spLocks noChangeShapeType="1"/>
            </p:cNvSpPr>
            <p:nvPr/>
          </p:nvSpPr>
          <p:spPr bwMode="auto">
            <a:xfrm>
              <a:off x="1256" y="1774"/>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2" name="AutoShape 42">
              <a:extLst>
                <a:ext uri="{FF2B5EF4-FFF2-40B4-BE49-F238E27FC236}">
                  <a16:creationId xmlns:a16="http://schemas.microsoft.com/office/drawing/2014/main" id="{F48D3153-D141-4BFA-A62B-48180A078914}"/>
                </a:ext>
              </a:extLst>
            </p:cNvPr>
            <p:cNvSpPr>
              <a:spLocks noChangeArrowheads="1"/>
            </p:cNvSpPr>
            <p:nvPr/>
          </p:nvSpPr>
          <p:spPr bwMode="auto">
            <a:xfrm>
              <a:off x="916" y="1582"/>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203" name="Line 43">
              <a:extLst>
                <a:ext uri="{FF2B5EF4-FFF2-40B4-BE49-F238E27FC236}">
                  <a16:creationId xmlns:a16="http://schemas.microsoft.com/office/drawing/2014/main" id="{B91902C2-BDB5-4130-93D4-DED58A475B01}"/>
                </a:ext>
              </a:extLst>
            </p:cNvPr>
            <p:cNvSpPr>
              <a:spLocks noChangeShapeType="1"/>
            </p:cNvSpPr>
            <p:nvPr/>
          </p:nvSpPr>
          <p:spPr bwMode="auto">
            <a:xfrm flipV="1">
              <a:off x="1506" y="1547"/>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44">
              <a:extLst>
                <a:ext uri="{FF2B5EF4-FFF2-40B4-BE49-F238E27FC236}">
                  <a16:creationId xmlns:a16="http://schemas.microsoft.com/office/drawing/2014/main" id="{E4CC4857-DD79-4465-B68A-9BED811CA800}"/>
                </a:ext>
              </a:extLst>
            </p:cNvPr>
            <p:cNvSpPr>
              <a:spLocks noChangeShapeType="1"/>
            </p:cNvSpPr>
            <p:nvPr/>
          </p:nvSpPr>
          <p:spPr bwMode="auto">
            <a:xfrm flipV="1">
              <a:off x="1506" y="1139"/>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Text Box 45">
              <a:extLst>
                <a:ext uri="{FF2B5EF4-FFF2-40B4-BE49-F238E27FC236}">
                  <a16:creationId xmlns:a16="http://schemas.microsoft.com/office/drawing/2014/main" id="{FCB54BB3-83C4-4375-8C24-0EBF4EE62AB1}"/>
                </a:ext>
              </a:extLst>
            </p:cNvPr>
            <p:cNvSpPr txBox="1">
              <a:spLocks noChangeArrowheads="1"/>
            </p:cNvSpPr>
            <p:nvPr/>
          </p:nvSpPr>
          <p:spPr bwMode="auto">
            <a:xfrm>
              <a:off x="462" y="9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206" name="Text Box 46">
              <a:extLst>
                <a:ext uri="{FF2B5EF4-FFF2-40B4-BE49-F238E27FC236}">
                  <a16:creationId xmlns:a16="http://schemas.microsoft.com/office/drawing/2014/main" id="{4ADA452B-A0F0-4F44-A2A5-A50A707B0755}"/>
                </a:ext>
              </a:extLst>
            </p:cNvPr>
            <p:cNvSpPr txBox="1">
              <a:spLocks noChangeArrowheads="1"/>
            </p:cNvSpPr>
            <p:nvPr/>
          </p:nvSpPr>
          <p:spPr bwMode="auto">
            <a:xfrm>
              <a:off x="2141" y="118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sp>
          <p:nvSpPr>
            <p:cNvPr id="49207" name="Text Box 47">
              <a:extLst>
                <a:ext uri="{FF2B5EF4-FFF2-40B4-BE49-F238E27FC236}">
                  <a16:creationId xmlns:a16="http://schemas.microsoft.com/office/drawing/2014/main" id="{8C4964BD-223A-4446-A0A4-F6C0114D9133}"/>
                </a:ext>
              </a:extLst>
            </p:cNvPr>
            <p:cNvSpPr txBox="1">
              <a:spLocks noChangeArrowheads="1"/>
            </p:cNvSpPr>
            <p:nvPr/>
          </p:nvSpPr>
          <p:spPr bwMode="auto">
            <a:xfrm>
              <a:off x="462" y="11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208" name="Text Box 48">
              <a:extLst>
                <a:ext uri="{FF2B5EF4-FFF2-40B4-BE49-F238E27FC236}">
                  <a16:creationId xmlns:a16="http://schemas.microsoft.com/office/drawing/2014/main" id="{89B83B99-2DE2-43A3-9BE3-D40653CB16E8}"/>
                </a:ext>
              </a:extLst>
            </p:cNvPr>
            <p:cNvSpPr txBox="1">
              <a:spLocks noChangeArrowheads="1"/>
            </p:cNvSpPr>
            <p:nvPr/>
          </p:nvSpPr>
          <p:spPr bwMode="auto">
            <a:xfrm>
              <a:off x="449" y="156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209" name="Text Box 49">
              <a:extLst>
                <a:ext uri="{FF2B5EF4-FFF2-40B4-BE49-F238E27FC236}">
                  <a16:creationId xmlns:a16="http://schemas.microsoft.com/office/drawing/2014/main" id="{FDDBCC4D-74AB-44D8-8765-6DA2E9E666D3}"/>
                </a:ext>
              </a:extLst>
            </p:cNvPr>
            <p:cNvSpPr txBox="1">
              <a:spLocks noChangeArrowheads="1"/>
            </p:cNvSpPr>
            <p:nvPr/>
          </p:nvSpPr>
          <p:spPr bwMode="auto">
            <a:xfrm>
              <a:off x="449" y="177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grpSp>
          <p:nvGrpSpPr>
            <p:cNvPr id="49210" name="Group 50">
              <a:extLst>
                <a:ext uri="{FF2B5EF4-FFF2-40B4-BE49-F238E27FC236}">
                  <a16:creationId xmlns:a16="http://schemas.microsoft.com/office/drawing/2014/main" id="{55C23215-4A87-45F5-AFE4-16C3F17BDE4E}"/>
                </a:ext>
              </a:extLst>
            </p:cNvPr>
            <p:cNvGrpSpPr>
              <a:grpSpLocks/>
            </p:cNvGrpSpPr>
            <p:nvPr/>
          </p:nvGrpSpPr>
          <p:grpSpPr bwMode="auto">
            <a:xfrm>
              <a:off x="1214" y="1248"/>
              <a:ext cx="904" cy="412"/>
              <a:chOff x="986" y="3158"/>
              <a:chExt cx="1671" cy="658"/>
            </a:xfrm>
          </p:grpSpPr>
          <p:sp>
            <p:nvSpPr>
              <p:cNvPr id="49211" name="Arc 51">
                <a:extLst>
                  <a:ext uri="{FF2B5EF4-FFF2-40B4-BE49-F238E27FC236}">
                    <a16:creationId xmlns:a16="http://schemas.microsoft.com/office/drawing/2014/main" id="{72403B9D-21D4-4D8F-B5EC-B886EAB7A82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2" name="Arc 52">
                <a:extLst>
                  <a:ext uri="{FF2B5EF4-FFF2-40B4-BE49-F238E27FC236}">
                    <a16:creationId xmlns:a16="http://schemas.microsoft.com/office/drawing/2014/main" id="{61EFFC0F-7523-4098-92BC-2385C87B292E}"/>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213" name="Arc 53">
                <a:extLst>
                  <a:ext uri="{FF2B5EF4-FFF2-40B4-BE49-F238E27FC236}">
                    <a16:creationId xmlns:a16="http://schemas.microsoft.com/office/drawing/2014/main" id="{065B49F5-1120-461E-9038-9154D5CC2A79}"/>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14" name="Line 54">
                <a:extLst>
                  <a:ext uri="{FF2B5EF4-FFF2-40B4-BE49-F238E27FC236}">
                    <a16:creationId xmlns:a16="http://schemas.microsoft.com/office/drawing/2014/main" id="{3A8594AE-369D-43DE-9D83-8DE74084053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55">
                <a:extLst>
                  <a:ext uri="{FF2B5EF4-FFF2-40B4-BE49-F238E27FC236}">
                    <a16:creationId xmlns:a16="http://schemas.microsoft.com/office/drawing/2014/main" id="{70FC7849-2289-4B02-8E64-77593EBA85AB}"/>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56">
            <a:extLst>
              <a:ext uri="{FF2B5EF4-FFF2-40B4-BE49-F238E27FC236}">
                <a16:creationId xmlns:a16="http://schemas.microsoft.com/office/drawing/2014/main" id="{365CE78F-B82C-4A36-A471-6DA76078B8E7}"/>
              </a:ext>
            </a:extLst>
          </p:cNvPr>
          <p:cNvGrpSpPr>
            <a:grpSpLocks/>
          </p:cNvGrpSpPr>
          <p:nvPr/>
        </p:nvGrpSpPr>
        <p:grpSpPr bwMode="auto">
          <a:xfrm>
            <a:off x="5202238" y="4257675"/>
            <a:ext cx="3262312" cy="1655763"/>
            <a:chOff x="3016" y="1003"/>
            <a:chExt cx="2055" cy="1043"/>
          </a:xfrm>
        </p:grpSpPr>
        <p:sp>
          <p:nvSpPr>
            <p:cNvPr id="49164" name="Oval 57">
              <a:extLst>
                <a:ext uri="{FF2B5EF4-FFF2-40B4-BE49-F238E27FC236}">
                  <a16:creationId xmlns:a16="http://schemas.microsoft.com/office/drawing/2014/main" id="{74DDCC7E-B895-4C0A-9779-8B5D3F4CE1D4}"/>
                </a:ext>
              </a:extLst>
            </p:cNvPr>
            <p:cNvSpPr>
              <a:spLocks noChangeArrowheads="1"/>
            </p:cNvSpPr>
            <p:nvPr/>
          </p:nvSpPr>
          <p:spPr bwMode="auto">
            <a:xfrm>
              <a:off x="3809" y="1161"/>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65" name="Line 58">
              <a:extLst>
                <a:ext uri="{FF2B5EF4-FFF2-40B4-BE49-F238E27FC236}">
                  <a16:creationId xmlns:a16="http://schemas.microsoft.com/office/drawing/2014/main" id="{F222073D-FA2E-4511-AC21-29BF5A6B61C7}"/>
                </a:ext>
              </a:extLst>
            </p:cNvPr>
            <p:cNvSpPr>
              <a:spLocks noChangeShapeType="1"/>
            </p:cNvSpPr>
            <p:nvPr/>
          </p:nvSpPr>
          <p:spPr bwMode="auto">
            <a:xfrm>
              <a:off x="3218" y="112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59">
              <a:extLst>
                <a:ext uri="{FF2B5EF4-FFF2-40B4-BE49-F238E27FC236}">
                  <a16:creationId xmlns:a16="http://schemas.microsoft.com/office/drawing/2014/main" id="{59261123-3D4F-49A0-9D69-3B123A70D402}"/>
                </a:ext>
              </a:extLst>
            </p:cNvPr>
            <p:cNvSpPr>
              <a:spLocks noChangeShapeType="1"/>
            </p:cNvSpPr>
            <p:nvPr/>
          </p:nvSpPr>
          <p:spPr bwMode="auto">
            <a:xfrm>
              <a:off x="3218" y="1306"/>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60">
              <a:extLst>
                <a:ext uri="{FF2B5EF4-FFF2-40B4-BE49-F238E27FC236}">
                  <a16:creationId xmlns:a16="http://schemas.microsoft.com/office/drawing/2014/main" id="{CAD8EC52-0A03-40C9-9943-3F61ED92EF0E}"/>
                </a:ext>
              </a:extLst>
            </p:cNvPr>
            <p:cNvSpPr>
              <a:spLocks noChangeShapeType="1"/>
            </p:cNvSpPr>
            <p:nvPr/>
          </p:nvSpPr>
          <p:spPr bwMode="auto">
            <a:xfrm>
              <a:off x="3900" y="121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AutoShape 61">
              <a:extLst>
                <a:ext uri="{FF2B5EF4-FFF2-40B4-BE49-F238E27FC236}">
                  <a16:creationId xmlns:a16="http://schemas.microsoft.com/office/drawing/2014/main" id="{2C44D04B-7058-4002-8536-83DB2874BA4A}"/>
                </a:ext>
              </a:extLst>
            </p:cNvPr>
            <p:cNvSpPr>
              <a:spLocks noChangeArrowheads="1"/>
            </p:cNvSpPr>
            <p:nvPr/>
          </p:nvSpPr>
          <p:spPr bwMode="auto">
            <a:xfrm>
              <a:off x="3469" y="1023"/>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69" name="Line 62">
              <a:extLst>
                <a:ext uri="{FF2B5EF4-FFF2-40B4-BE49-F238E27FC236}">
                  <a16:creationId xmlns:a16="http://schemas.microsoft.com/office/drawing/2014/main" id="{FCC1A65B-A7D7-42BB-A0F1-E018D2EAC532}"/>
                </a:ext>
              </a:extLst>
            </p:cNvPr>
            <p:cNvSpPr>
              <a:spLocks noChangeShapeType="1"/>
            </p:cNvSpPr>
            <p:nvPr/>
          </p:nvSpPr>
          <p:spPr bwMode="auto">
            <a:xfrm>
              <a:off x="4152" y="1422"/>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63">
              <a:extLst>
                <a:ext uri="{FF2B5EF4-FFF2-40B4-BE49-F238E27FC236}">
                  <a16:creationId xmlns:a16="http://schemas.microsoft.com/office/drawing/2014/main" id="{87D7DDD3-71B6-4B2B-9CB8-35CE24D92C14}"/>
                </a:ext>
              </a:extLst>
            </p:cNvPr>
            <p:cNvSpPr>
              <a:spLocks noChangeShapeType="1"/>
            </p:cNvSpPr>
            <p:nvPr/>
          </p:nvSpPr>
          <p:spPr bwMode="auto">
            <a:xfrm>
              <a:off x="4150" y="1613"/>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64">
              <a:extLst>
                <a:ext uri="{FF2B5EF4-FFF2-40B4-BE49-F238E27FC236}">
                  <a16:creationId xmlns:a16="http://schemas.microsoft.com/office/drawing/2014/main" id="{F5770F81-32CE-4F6A-A377-62D0B89C3BF8}"/>
                </a:ext>
              </a:extLst>
            </p:cNvPr>
            <p:cNvSpPr>
              <a:spLocks noChangeShapeType="1"/>
            </p:cNvSpPr>
            <p:nvPr/>
          </p:nvSpPr>
          <p:spPr bwMode="auto">
            <a:xfrm>
              <a:off x="4785" y="1525"/>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65">
              <a:extLst>
                <a:ext uri="{FF2B5EF4-FFF2-40B4-BE49-F238E27FC236}">
                  <a16:creationId xmlns:a16="http://schemas.microsoft.com/office/drawing/2014/main" id="{E49F3667-F193-4C5F-8C8C-2297686B0775}"/>
                </a:ext>
              </a:extLst>
            </p:cNvPr>
            <p:cNvSpPr>
              <a:spLocks noChangeShapeType="1"/>
            </p:cNvSpPr>
            <p:nvPr/>
          </p:nvSpPr>
          <p:spPr bwMode="auto">
            <a:xfrm>
              <a:off x="3218" y="175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66">
              <a:extLst>
                <a:ext uri="{FF2B5EF4-FFF2-40B4-BE49-F238E27FC236}">
                  <a16:creationId xmlns:a16="http://schemas.microsoft.com/office/drawing/2014/main" id="{B0CEC063-1390-400B-A4FF-B9A40AAB5120}"/>
                </a:ext>
              </a:extLst>
            </p:cNvPr>
            <p:cNvSpPr>
              <a:spLocks noChangeShapeType="1"/>
            </p:cNvSpPr>
            <p:nvPr/>
          </p:nvSpPr>
          <p:spPr bwMode="auto">
            <a:xfrm>
              <a:off x="3218" y="1930"/>
              <a:ext cx="25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67">
              <a:extLst>
                <a:ext uri="{FF2B5EF4-FFF2-40B4-BE49-F238E27FC236}">
                  <a16:creationId xmlns:a16="http://schemas.microsoft.com/office/drawing/2014/main" id="{C97F41DA-D980-488C-A3F9-8CF91B8291AF}"/>
                </a:ext>
              </a:extLst>
            </p:cNvPr>
            <p:cNvSpPr>
              <a:spLocks noChangeShapeType="1"/>
            </p:cNvSpPr>
            <p:nvPr/>
          </p:nvSpPr>
          <p:spPr bwMode="auto">
            <a:xfrm>
              <a:off x="3900" y="1839"/>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AutoShape 68">
              <a:extLst>
                <a:ext uri="{FF2B5EF4-FFF2-40B4-BE49-F238E27FC236}">
                  <a16:creationId xmlns:a16="http://schemas.microsoft.com/office/drawing/2014/main" id="{92D4BCCF-0E0F-45AC-9683-F9DBE1DE2492}"/>
                </a:ext>
              </a:extLst>
            </p:cNvPr>
            <p:cNvSpPr>
              <a:spLocks noChangeArrowheads="1"/>
            </p:cNvSpPr>
            <p:nvPr/>
          </p:nvSpPr>
          <p:spPr bwMode="auto">
            <a:xfrm>
              <a:off x="3469" y="1647"/>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76" name="Line 69">
              <a:extLst>
                <a:ext uri="{FF2B5EF4-FFF2-40B4-BE49-F238E27FC236}">
                  <a16:creationId xmlns:a16="http://schemas.microsoft.com/office/drawing/2014/main" id="{0AFD3CF6-3462-4968-A1F4-144EC6424337}"/>
                </a:ext>
              </a:extLst>
            </p:cNvPr>
            <p:cNvSpPr>
              <a:spLocks noChangeShapeType="1"/>
            </p:cNvSpPr>
            <p:nvPr/>
          </p:nvSpPr>
          <p:spPr bwMode="auto">
            <a:xfrm flipV="1">
              <a:off x="4150" y="1612"/>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70">
              <a:extLst>
                <a:ext uri="{FF2B5EF4-FFF2-40B4-BE49-F238E27FC236}">
                  <a16:creationId xmlns:a16="http://schemas.microsoft.com/office/drawing/2014/main" id="{C4A44F9C-6D8E-4C13-BDBE-A4576B121F87}"/>
                </a:ext>
              </a:extLst>
            </p:cNvPr>
            <p:cNvSpPr>
              <a:spLocks noChangeShapeType="1"/>
            </p:cNvSpPr>
            <p:nvPr/>
          </p:nvSpPr>
          <p:spPr bwMode="auto">
            <a:xfrm flipV="1">
              <a:off x="4150" y="1204"/>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Oval 71">
              <a:extLst>
                <a:ext uri="{FF2B5EF4-FFF2-40B4-BE49-F238E27FC236}">
                  <a16:creationId xmlns:a16="http://schemas.microsoft.com/office/drawing/2014/main" id="{DF775828-73CE-4EC4-B172-8E56C2706FC4}"/>
                </a:ext>
              </a:extLst>
            </p:cNvPr>
            <p:cNvSpPr>
              <a:spLocks noChangeArrowheads="1"/>
            </p:cNvSpPr>
            <p:nvPr/>
          </p:nvSpPr>
          <p:spPr bwMode="auto">
            <a:xfrm>
              <a:off x="3809" y="1794"/>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79" name="Text Box 72">
              <a:extLst>
                <a:ext uri="{FF2B5EF4-FFF2-40B4-BE49-F238E27FC236}">
                  <a16:creationId xmlns:a16="http://schemas.microsoft.com/office/drawing/2014/main" id="{F7704524-6C89-4C24-A701-4823CBBFAFD1}"/>
                </a:ext>
              </a:extLst>
            </p:cNvPr>
            <p:cNvSpPr txBox="1">
              <a:spLocks noChangeArrowheads="1"/>
            </p:cNvSpPr>
            <p:nvPr/>
          </p:nvSpPr>
          <p:spPr bwMode="auto">
            <a:xfrm>
              <a:off x="3029" y="100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49180" name="Text Box 73">
              <a:extLst>
                <a:ext uri="{FF2B5EF4-FFF2-40B4-BE49-F238E27FC236}">
                  <a16:creationId xmlns:a16="http://schemas.microsoft.com/office/drawing/2014/main" id="{EB169FC1-A5E1-4019-809D-B7EF03C39BA6}"/>
                </a:ext>
              </a:extLst>
            </p:cNvPr>
            <p:cNvSpPr txBox="1">
              <a:spLocks noChangeArrowheads="1"/>
            </p:cNvSpPr>
            <p:nvPr/>
          </p:nvSpPr>
          <p:spPr bwMode="auto">
            <a:xfrm>
              <a:off x="3029" y="120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49181" name="Text Box 74">
              <a:extLst>
                <a:ext uri="{FF2B5EF4-FFF2-40B4-BE49-F238E27FC236}">
                  <a16:creationId xmlns:a16="http://schemas.microsoft.com/office/drawing/2014/main" id="{A291C25C-8B29-47F2-AA57-41D8899AC8F3}"/>
                </a:ext>
              </a:extLst>
            </p:cNvPr>
            <p:cNvSpPr txBox="1">
              <a:spLocks noChangeArrowheads="1"/>
            </p:cNvSpPr>
            <p:nvPr/>
          </p:nvSpPr>
          <p:spPr bwMode="auto">
            <a:xfrm>
              <a:off x="3016" y="16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49182" name="Text Box 75">
              <a:extLst>
                <a:ext uri="{FF2B5EF4-FFF2-40B4-BE49-F238E27FC236}">
                  <a16:creationId xmlns:a16="http://schemas.microsoft.com/office/drawing/2014/main" id="{F32FB236-64CA-473C-9A7F-F3D9E6B7F9DD}"/>
                </a:ext>
              </a:extLst>
            </p:cNvPr>
            <p:cNvSpPr txBox="1">
              <a:spLocks noChangeArrowheads="1"/>
            </p:cNvSpPr>
            <p:nvPr/>
          </p:nvSpPr>
          <p:spPr bwMode="auto">
            <a:xfrm>
              <a:off x="3016" y="18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49183" name="Text Box 76">
              <a:extLst>
                <a:ext uri="{FF2B5EF4-FFF2-40B4-BE49-F238E27FC236}">
                  <a16:creationId xmlns:a16="http://schemas.microsoft.com/office/drawing/2014/main" id="{41BB4BE4-01AD-4B9D-948C-E57413F95022}"/>
                </a:ext>
              </a:extLst>
            </p:cNvPr>
            <p:cNvSpPr txBox="1">
              <a:spLocks noChangeArrowheads="1"/>
            </p:cNvSpPr>
            <p:nvPr/>
          </p:nvSpPr>
          <p:spPr bwMode="auto">
            <a:xfrm>
              <a:off x="4899" y="124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nvGrpSpPr>
            <p:cNvPr id="49184" name="Group 77">
              <a:extLst>
                <a:ext uri="{FF2B5EF4-FFF2-40B4-BE49-F238E27FC236}">
                  <a16:creationId xmlns:a16="http://schemas.microsoft.com/office/drawing/2014/main" id="{DF29A06F-80A3-4CE5-87D3-8DF21EDB94B0}"/>
                </a:ext>
              </a:extLst>
            </p:cNvPr>
            <p:cNvGrpSpPr>
              <a:grpSpLocks/>
            </p:cNvGrpSpPr>
            <p:nvPr/>
          </p:nvGrpSpPr>
          <p:grpSpPr bwMode="auto">
            <a:xfrm>
              <a:off x="3898" y="1299"/>
              <a:ext cx="904" cy="428"/>
              <a:chOff x="986" y="3158"/>
              <a:chExt cx="1671" cy="658"/>
            </a:xfrm>
          </p:grpSpPr>
          <p:sp>
            <p:nvSpPr>
              <p:cNvPr id="49187" name="Arc 78">
                <a:extLst>
                  <a:ext uri="{FF2B5EF4-FFF2-40B4-BE49-F238E27FC236}">
                    <a16:creationId xmlns:a16="http://schemas.microsoft.com/office/drawing/2014/main" id="{1223A544-C93F-4578-A349-ADA72AE5066A}"/>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8" name="Arc 79">
                <a:extLst>
                  <a:ext uri="{FF2B5EF4-FFF2-40B4-BE49-F238E27FC236}">
                    <a16:creationId xmlns:a16="http://schemas.microsoft.com/office/drawing/2014/main" id="{C4C877F9-6EB3-44BD-BB4C-56DE3321E4CD}"/>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189" name="Arc 80">
                <a:extLst>
                  <a:ext uri="{FF2B5EF4-FFF2-40B4-BE49-F238E27FC236}">
                    <a16:creationId xmlns:a16="http://schemas.microsoft.com/office/drawing/2014/main" id="{7695ABA3-DE5D-49B0-BE3A-7EFAB5DC2923}"/>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0" name="Line 81">
                <a:extLst>
                  <a:ext uri="{FF2B5EF4-FFF2-40B4-BE49-F238E27FC236}">
                    <a16:creationId xmlns:a16="http://schemas.microsoft.com/office/drawing/2014/main" id="{99DDCCB0-F2DF-43EC-AE05-722FF91134B5}"/>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82">
                <a:extLst>
                  <a:ext uri="{FF2B5EF4-FFF2-40B4-BE49-F238E27FC236}">
                    <a16:creationId xmlns:a16="http://schemas.microsoft.com/office/drawing/2014/main" id="{67098325-E03C-4EC4-A313-1554A7762E42}"/>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5" name="Oval 83">
              <a:extLst>
                <a:ext uri="{FF2B5EF4-FFF2-40B4-BE49-F238E27FC236}">
                  <a16:creationId xmlns:a16="http://schemas.microsoft.com/office/drawing/2014/main" id="{F3DB5C72-C298-4ACC-9077-37AA2012FAC8}"/>
                </a:ext>
              </a:extLst>
            </p:cNvPr>
            <p:cNvSpPr>
              <a:spLocks noChangeArrowheads="1"/>
            </p:cNvSpPr>
            <p:nvPr/>
          </p:nvSpPr>
          <p:spPr bwMode="auto">
            <a:xfrm>
              <a:off x="4344" y="1374"/>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86" name="Oval 84">
              <a:extLst>
                <a:ext uri="{FF2B5EF4-FFF2-40B4-BE49-F238E27FC236}">
                  <a16:creationId xmlns:a16="http://schemas.microsoft.com/office/drawing/2014/main" id="{D24FFCA0-48EB-4698-A6F4-B0CB0A09D3B0}"/>
                </a:ext>
              </a:extLst>
            </p:cNvPr>
            <p:cNvSpPr>
              <a:spLocks noChangeArrowheads="1"/>
            </p:cNvSpPr>
            <p:nvPr/>
          </p:nvSpPr>
          <p:spPr bwMode="auto">
            <a:xfrm>
              <a:off x="4345" y="1570"/>
              <a:ext cx="90" cy="8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49163" name="Rectangle 5">
            <a:extLst>
              <a:ext uri="{FF2B5EF4-FFF2-40B4-BE49-F238E27FC236}">
                <a16:creationId xmlns:a16="http://schemas.microsoft.com/office/drawing/2014/main" id="{B505EDF3-31C0-4316-BE45-6EE01BB04CF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96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13" grpId="0" animBg="1"/>
      <p:bldP spid="12196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671A5068-823F-4C86-B839-3E7A2437E3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F036736-3FC7-470D-ACE2-26854A425FED}"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50179" name="Rectangle 5">
            <a:extLst>
              <a:ext uri="{FF2B5EF4-FFF2-40B4-BE49-F238E27FC236}">
                <a16:creationId xmlns:a16="http://schemas.microsoft.com/office/drawing/2014/main" id="{E03F8990-5D35-401B-A207-37C6FC9FDD9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50180" name="Rectangle 6">
            <a:extLst>
              <a:ext uri="{FF2B5EF4-FFF2-40B4-BE49-F238E27FC236}">
                <a16:creationId xmlns:a16="http://schemas.microsoft.com/office/drawing/2014/main" id="{D2BF2E41-3FD5-4C2A-BFF8-1A4E50553E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28B7292-1853-4F28-9E65-3EEE0AEB5F80}" type="slidenum">
              <a:rPr lang="en-US" altLang="zh-CN" sz="1800" b="0">
                <a:solidFill>
                  <a:srgbClr val="B2B2B2"/>
                </a:solidFill>
              </a:rPr>
              <a:pPr>
                <a:spcAft>
                  <a:spcPct val="0"/>
                </a:spcAft>
                <a:buFontTx/>
                <a:buNone/>
              </a:pPr>
              <a:t>27</a:t>
            </a:fld>
            <a:endParaRPr lang="en-US" altLang="zh-CN" sz="1800" b="0">
              <a:solidFill>
                <a:srgbClr val="B2B2B2"/>
              </a:solidFill>
            </a:endParaRPr>
          </a:p>
        </p:txBody>
      </p:sp>
      <p:sp>
        <p:nvSpPr>
          <p:cNvPr id="50181" name="Rectangle 2">
            <a:extLst>
              <a:ext uri="{FF2B5EF4-FFF2-40B4-BE49-F238E27FC236}">
                <a16:creationId xmlns:a16="http://schemas.microsoft.com/office/drawing/2014/main" id="{CCFB035B-3869-4A84-83BE-A6B4DDBB580C}"/>
              </a:ext>
            </a:extLst>
          </p:cNvPr>
          <p:cNvSpPr>
            <a:spLocks noGrp="1" noChangeArrowheads="1"/>
          </p:cNvSpPr>
          <p:nvPr>
            <p:ph type="title"/>
          </p:nvPr>
        </p:nvSpPr>
        <p:spPr/>
        <p:txBody>
          <a:bodyPr/>
          <a:lstStyle/>
          <a:p>
            <a:r>
              <a:rPr kumimoji="1" lang="zh-CN" altLang="en-US"/>
              <a:t>逻辑函数其他最简形式</a:t>
            </a:r>
          </a:p>
        </p:txBody>
      </p:sp>
      <p:graphicFrame>
        <p:nvGraphicFramePr>
          <p:cNvPr id="1091587" name="Object 3">
            <a:extLst>
              <a:ext uri="{FF2B5EF4-FFF2-40B4-BE49-F238E27FC236}">
                <a16:creationId xmlns:a16="http://schemas.microsoft.com/office/drawing/2014/main" id="{E283DFF7-6206-414A-87FB-DA03419B228C}"/>
              </a:ext>
            </a:extLst>
          </p:cNvPr>
          <p:cNvGraphicFramePr>
            <a:graphicFrameLocks noChangeAspect="1"/>
          </p:cNvGraphicFramePr>
          <p:nvPr/>
        </p:nvGraphicFramePr>
        <p:xfrm>
          <a:off x="4572000" y="1484313"/>
          <a:ext cx="2187575" cy="492125"/>
        </p:xfrm>
        <a:graphic>
          <a:graphicData uri="http://schemas.openxmlformats.org/presentationml/2006/ole">
            <mc:AlternateContent xmlns:mc="http://schemas.openxmlformats.org/markup-compatibility/2006">
              <mc:Choice xmlns:v="urn:schemas-microsoft-com:vml" Requires="v">
                <p:oleObj spid="_x0000_s50207" name="公式" r:id="rId4" imgW="875920" imgH="215806" progId="Equation.3">
                  <p:embed/>
                </p:oleObj>
              </mc:Choice>
              <mc:Fallback>
                <p:oleObj name="公式" r:id="rId4" imgW="875920" imgH="21580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84313"/>
                        <a:ext cx="2187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1588" name="Rectangle 4">
            <a:extLst>
              <a:ext uri="{FF2B5EF4-FFF2-40B4-BE49-F238E27FC236}">
                <a16:creationId xmlns:a16="http://schemas.microsoft.com/office/drawing/2014/main" id="{D3DE8808-16F0-49B9-8268-CE23D3C96577}"/>
              </a:ext>
            </a:extLst>
          </p:cNvPr>
          <p:cNvSpPr>
            <a:spLocks noChangeArrowheads="1"/>
          </p:cNvSpPr>
          <p:nvPr/>
        </p:nvSpPr>
        <p:spPr bwMode="auto">
          <a:xfrm>
            <a:off x="7366000" y="1555750"/>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grpSp>
        <p:nvGrpSpPr>
          <p:cNvPr id="2" name="Group 5">
            <a:extLst>
              <a:ext uri="{FF2B5EF4-FFF2-40B4-BE49-F238E27FC236}">
                <a16:creationId xmlns:a16="http://schemas.microsoft.com/office/drawing/2014/main" id="{8D3C5A61-2F35-4A0C-9956-9B4A84305E2B}"/>
              </a:ext>
            </a:extLst>
          </p:cNvPr>
          <p:cNvGrpSpPr>
            <a:grpSpLocks/>
          </p:cNvGrpSpPr>
          <p:nvPr/>
        </p:nvGrpSpPr>
        <p:grpSpPr bwMode="auto">
          <a:xfrm>
            <a:off x="4932363" y="2312988"/>
            <a:ext cx="3635375" cy="612775"/>
            <a:chOff x="3107" y="1660"/>
            <a:chExt cx="2290" cy="386"/>
          </a:xfrm>
        </p:grpSpPr>
        <p:graphicFrame>
          <p:nvGraphicFramePr>
            <p:cNvPr id="50195" name="Object 6">
              <a:extLst>
                <a:ext uri="{FF2B5EF4-FFF2-40B4-BE49-F238E27FC236}">
                  <a16:creationId xmlns:a16="http://schemas.microsoft.com/office/drawing/2014/main" id="{A01CB293-6D96-418A-911A-9933302468F2}"/>
                </a:ext>
              </a:extLst>
            </p:cNvPr>
            <p:cNvGraphicFramePr>
              <a:graphicFrameLocks noChangeAspect="1"/>
            </p:cNvGraphicFramePr>
            <p:nvPr/>
          </p:nvGraphicFramePr>
          <p:xfrm>
            <a:off x="3107" y="1660"/>
            <a:ext cx="1045" cy="381"/>
          </p:xfrm>
          <a:graphic>
            <a:graphicData uri="http://schemas.openxmlformats.org/presentationml/2006/ole">
              <mc:AlternateContent xmlns:mc="http://schemas.openxmlformats.org/markup-compatibility/2006">
                <mc:Choice xmlns:v="urn:schemas-microsoft-com:vml" Requires="v">
                  <p:oleObj spid="_x0000_s50208" name="公式" r:id="rId6" imgW="622030" imgH="266584" progId="Equation.3">
                    <p:embed/>
                  </p:oleObj>
                </mc:Choice>
                <mc:Fallback>
                  <p:oleObj name="公式" r:id="rId6" imgW="622030" imgH="26658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1660"/>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6" name="Rectangle 7">
              <a:extLst>
                <a:ext uri="{FF2B5EF4-FFF2-40B4-BE49-F238E27FC236}">
                  <a16:creationId xmlns:a16="http://schemas.microsoft.com/office/drawing/2014/main" id="{56664EEE-4758-425E-B10C-81642BA6459C}"/>
                </a:ext>
              </a:extLst>
            </p:cNvPr>
            <p:cNvSpPr>
              <a:spLocks noChangeArrowheads="1"/>
            </p:cNvSpPr>
            <p:nvPr/>
          </p:nvSpPr>
          <p:spPr bwMode="auto">
            <a:xfrm>
              <a:off x="4518" y="1777"/>
              <a:ext cx="8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grpSp>
      <p:grpSp>
        <p:nvGrpSpPr>
          <p:cNvPr id="3" name="Group 8">
            <a:extLst>
              <a:ext uri="{FF2B5EF4-FFF2-40B4-BE49-F238E27FC236}">
                <a16:creationId xmlns:a16="http://schemas.microsoft.com/office/drawing/2014/main" id="{2749DF02-BBAE-40C4-9BE4-E2EE4B6DAD1B}"/>
              </a:ext>
            </a:extLst>
          </p:cNvPr>
          <p:cNvGrpSpPr>
            <a:grpSpLocks/>
          </p:cNvGrpSpPr>
          <p:nvPr/>
        </p:nvGrpSpPr>
        <p:grpSpPr bwMode="auto">
          <a:xfrm>
            <a:off x="4933950" y="3206750"/>
            <a:ext cx="3598863" cy="547688"/>
            <a:chOff x="3108" y="2223"/>
            <a:chExt cx="2267" cy="345"/>
          </a:xfrm>
        </p:grpSpPr>
        <p:graphicFrame>
          <p:nvGraphicFramePr>
            <p:cNvPr id="50193" name="Object 9">
              <a:extLst>
                <a:ext uri="{FF2B5EF4-FFF2-40B4-BE49-F238E27FC236}">
                  <a16:creationId xmlns:a16="http://schemas.microsoft.com/office/drawing/2014/main" id="{BFB5CC60-D8FA-42D9-BB5F-337760846699}"/>
                </a:ext>
              </a:extLst>
            </p:cNvPr>
            <p:cNvGraphicFramePr>
              <a:graphicFrameLocks noChangeAspect="1"/>
            </p:cNvGraphicFramePr>
            <p:nvPr/>
          </p:nvGraphicFramePr>
          <p:xfrm>
            <a:off x="3108" y="2223"/>
            <a:ext cx="1178" cy="345"/>
          </p:xfrm>
          <a:graphic>
            <a:graphicData uri="http://schemas.openxmlformats.org/presentationml/2006/ole">
              <mc:AlternateContent xmlns:mc="http://schemas.openxmlformats.org/markup-compatibility/2006">
                <mc:Choice xmlns:v="urn:schemas-microsoft-com:vml" Requires="v">
                  <p:oleObj spid="_x0000_s50209" name="公式" r:id="rId8" imgW="748975" imgH="241195" progId="Equation.3">
                    <p:embed/>
                  </p:oleObj>
                </mc:Choice>
                <mc:Fallback>
                  <p:oleObj name="公式" r:id="rId8" imgW="748975"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223"/>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4" name="Rectangle 10">
              <a:extLst>
                <a:ext uri="{FF2B5EF4-FFF2-40B4-BE49-F238E27FC236}">
                  <a16:creationId xmlns:a16="http://schemas.microsoft.com/office/drawing/2014/main" id="{E64D68A9-3D46-4562-9B98-443A06D2793B}"/>
                </a:ext>
              </a:extLst>
            </p:cNvPr>
            <p:cNvSpPr>
              <a:spLocks noChangeArrowheads="1"/>
            </p:cNvSpPr>
            <p:nvPr/>
          </p:nvSpPr>
          <p:spPr bwMode="auto">
            <a:xfrm>
              <a:off x="4555" y="2299"/>
              <a:ext cx="8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grpSp>
      <p:grpSp>
        <p:nvGrpSpPr>
          <p:cNvPr id="4" name="Group 11">
            <a:extLst>
              <a:ext uri="{FF2B5EF4-FFF2-40B4-BE49-F238E27FC236}">
                <a16:creationId xmlns:a16="http://schemas.microsoft.com/office/drawing/2014/main" id="{82BD8454-CDB9-406B-9CFA-C00B696ECDC9}"/>
              </a:ext>
            </a:extLst>
          </p:cNvPr>
          <p:cNvGrpSpPr>
            <a:grpSpLocks/>
          </p:cNvGrpSpPr>
          <p:nvPr/>
        </p:nvGrpSpPr>
        <p:grpSpPr bwMode="auto">
          <a:xfrm>
            <a:off x="4881563" y="4113213"/>
            <a:ext cx="3506787" cy="547687"/>
            <a:chOff x="3075" y="2794"/>
            <a:chExt cx="2209" cy="345"/>
          </a:xfrm>
        </p:grpSpPr>
        <p:graphicFrame>
          <p:nvGraphicFramePr>
            <p:cNvPr id="50191" name="Object 12">
              <a:extLst>
                <a:ext uri="{FF2B5EF4-FFF2-40B4-BE49-F238E27FC236}">
                  <a16:creationId xmlns:a16="http://schemas.microsoft.com/office/drawing/2014/main" id="{D7D393B0-9ABD-40BD-BA73-4042585D27E8}"/>
                </a:ext>
              </a:extLst>
            </p:cNvPr>
            <p:cNvGraphicFramePr>
              <a:graphicFrameLocks noChangeAspect="1"/>
            </p:cNvGraphicFramePr>
            <p:nvPr/>
          </p:nvGraphicFramePr>
          <p:xfrm>
            <a:off x="3075" y="2794"/>
            <a:ext cx="1386" cy="345"/>
          </p:xfrm>
          <a:graphic>
            <a:graphicData uri="http://schemas.openxmlformats.org/presentationml/2006/ole">
              <mc:AlternateContent xmlns:mc="http://schemas.openxmlformats.org/markup-compatibility/2006">
                <mc:Choice xmlns:v="urn:schemas-microsoft-com:vml" Requires="v">
                  <p:oleObj spid="_x0000_s50210" name="公式" r:id="rId10" imgW="1168400" imgH="241300" progId="Equation.3">
                    <p:embed/>
                  </p:oleObj>
                </mc:Choice>
                <mc:Fallback>
                  <p:oleObj name="公式" r:id="rId10" imgW="1168400" imgH="2413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5" y="2794"/>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2" name="Rectangle 13">
              <a:extLst>
                <a:ext uri="{FF2B5EF4-FFF2-40B4-BE49-F238E27FC236}">
                  <a16:creationId xmlns:a16="http://schemas.microsoft.com/office/drawing/2014/main" id="{445CBDB3-B81E-4EEE-8FB3-FF931C680698}"/>
                </a:ext>
              </a:extLst>
            </p:cNvPr>
            <p:cNvSpPr>
              <a:spLocks noChangeArrowheads="1"/>
            </p:cNvSpPr>
            <p:nvPr/>
          </p:nvSpPr>
          <p:spPr bwMode="auto">
            <a:xfrm>
              <a:off x="4640" y="2843"/>
              <a:ext cx="6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grpSp>
        <p:nvGrpSpPr>
          <p:cNvPr id="5" name="Group 14">
            <a:extLst>
              <a:ext uri="{FF2B5EF4-FFF2-40B4-BE49-F238E27FC236}">
                <a16:creationId xmlns:a16="http://schemas.microsoft.com/office/drawing/2014/main" id="{44B82E44-A395-4A2C-965C-26A408ACC51E}"/>
              </a:ext>
            </a:extLst>
          </p:cNvPr>
          <p:cNvGrpSpPr>
            <a:grpSpLocks/>
          </p:cNvGrpSpPr>
          <p:nvPr/>
        </p:nvGrpSpPr>
        <p:grpSpPr bwMode="auto">
          <a:xfrm>
            <a:off x="4895850" y="4905375"/>
            <a:ext cx="3835400" cy="612775"/>
            <a:chOff x="3084" y="3293"/>
            <a:chExt cx="2416" cy="386"/>
          </a:xfrm>
        </p:grpSpPr>
        <p:graphicFrame>
          <p:nvGraphicFramePr>
            <p:cNvPr id="50189" name="Object 15">
              <a:extLst>
                <a:ext uri="{FF2B5EF4-FFF2-40B4-BE49-F238E27FC236}">
                  <a16:creationId xmlns:a16="http://schemas.microsoft.com/office/drawing/2014/main" id="{A7B18143-29B1-4503-A11E-D7393B9E2A02}"/>
                </a:ext>
              </a:extLst>
            </p:cNvPr>
            <p:cNvGraphicFramePr>
              <a:graphicFrameLocks noChangeAspect="1"/>
            </p:cNvGraphicFramePr>
            <p:nvPr/>
          </p:nvGraphicFramePr>
          <p:xfrm>
            <a:off x="3084" y="3293"/>
            <a:ext cx="1246" cy="381"/>
          </p:xfrm>
          <a:graphic>
            <a:graphicData uri="http://schemas.openxmlformats.org/presentationml/2006/ole">
              <mc:AlternateContent xmlns:mc="http://schemas.openxmlformats.org/markup-compatibility/2006">
                <mc:Choice xmlns:v="urn:schemas-microsoft-com:vml" Requires="v">
                  <p:oleObj spid="_x0000_s50211" name="公式" r:id="rId12" imgW="1002865" imgH="266584" progId="Equation.3">
                    <p:embed/>
                  </p:oleObj>
                </mc:Choice>
                <mc:Fallback>
                  <p:oleObj name="公式" r:id="rId12" imgW="1002865" imgH="266584"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4" y="3293"/>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0" name="Rectangle 16">
              <a:extLst>
                <a:ext uri="{FF2B5EF4-FFF2-40B4-BE49-F238E27FC236}">
                  <a16:creationId xmlns:a16="http://schemas.microsoft.com/office/drawing/2014/main" id="{9388F043-5521-4D7A-B48E-94F2059A5339}"/>
                </a:ext>
              </a:extLst>
            </p:cNvPr>
            <p:cNvSpPr>
              <a:spLocks noChangeArrowheads="1"/>
            </p:cNvSpPr>
            <p:nvPr/>
          </p:nvSpPr>
          <p:spPr bwMode="auto">
            <a:xfrm>
              <a:off x="4445" y="3410"/>
              <a:ext cx="10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grpSp>
      <p:sp>
        <p:nvSpPr>
          <p:cNvPr id="1091601" name="Rectangle 17">
            <a:extLst>
              <a:ext uri="{FF2B5EF4-FFF2-40B4-BE49-F238E27FC236}">
                <a16:creationId xmlns:a16="http://schemas.microsoft.com/office/drawing/2014/main" id="{37F86CDF-3A32-47E1-ACC2-FF9C70DAE3EE}"/>
              </a:ext>
            </a:extLst>
          </p:cNvPr>
          <p:cNvSpPr>
            <a:spLocks noChangeArrowheads="1"/>
          </p:cNvSpPr>
          <p:nvPr/>
        </p:nvSpPr>
        <p:spPr bwMode="auto">
          <a:xfrm>
            <a:off x="457200" y="1484313"/>
            <a:ext cx="4546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ts val="1400"/>
              </a:spcAft>
            </a:pPr>
            <a:r>
              <a:rPr kumimoji="1" lang="zh-CN" altLang="en-US"/>
              <a:t>与非</a:t>
            </a:r>
            <a:r>
              <a:rPr kumimoji="1" lang="en-US" altLang="zh-CN"/>
              <a:t>-</a:t>
            </a:r>
            <a:r>
              <a:rPr kumimoji="1" lang="zh-CN" altLang="en-US"/>
              <a:t>与非</a:t>
            </a:r>
          </a:p>
          <a:p>
            <a:pPr lvl="1">
              <a:spcAft>
                <a:spcPts val="1400"/>
              </a:spcAft>
            </a:pPr>
            <a:r>
              <a:rPr kumimoji="1" lang="zh-CN" altLang="en-US"/>
              <a:t>两次取反，摩根展开一次</a:t>
            </a:r>
          </a:p>
          <a:p>
            <a:pPr>
              <a:spcAft>
                <a:spcPts val="1400"/>
              </a:spcAft>
            </a:pPr>
            <a:r>
              <a:rPr kumimoji="1" lang="zh-CN" altLang="en-US"/>
              <a:t>与或非</a:t>
            </a:r>
          </a:p>
          <a:p>
            <a:pPr lvl="1">
              <a:spcAft>
                <a:spcPts val="1400"/>
              </a:spcAft>
            </a:pPr>
            <a:r>
              <a:rPr kumimoji="1" lang="zh-CN" altLang="en-US"/>
              <a:t>先求反函数，后取反</a:t>
            </a:r>
          </a:p>
          <a:p>
            <a:pPr>
              <a:spcAft>
                <a:spcPts val="1400"/>
              </a:spcAft>
            </a:pPr>
            <a:r>
              <a:rPr kumimoji="1" lang="zh-CN" altLang="en-US"/>
              <a:t>或与</a:t>
            </a:r>
          </a:p>
          <a:p>
            <a:pPr lvl="1">
              <a:spcAft>
                <a:spcPts val="1400"/>
              </a:spcAft>
            </a:pPr>
            <a:r>
              <a:rPr kumimoji="1" lang="zh-CN" altLang="en-US"/>
              <a:t>摩根展开一次</a:t>
            </a:r>
          </a:p>
          <a:p>
            <a:pPr>
              <a:spcAft>
                <a:spcPts val="1400"/>
              </a:spcAft>
            </a:pPr>
            <a:r>
              <a:rPr lang="zh-CN" altLang="en-US"/>
              <a:t>或</a:t>
            </a:r>
            <a:r>
              <a:rPr kumimoji="1" lang="zh-CN" altLang="en-US"/>
              <a:t>非</a:t>
            </a:r>
            <a:r>
              <a:rPr kumimoji="1" lang="en-US" altLang="zh-CN"/>
              <a:t>-</a:t>
            </a:r>
            <a:r>
              <a:rPr lang="zh-CN" altLang="en-US"/>
              <a:t>或</a:t>
            </a:r>
            <a:r>
              <a:rPr kumimoji="1" lang="zh-CN" altLang="en-US"/>
              <a:t>非</a:t>
            </a:r>
          </a:p>
          <a:p>
            <a:pPr lvl="1">
              <a:spcAft>
                <a:spcPts val="1400"/>
              </a:spcAft>
            </a:pPr>
            <a:r>
              <a:rPr kumimoji="1" lang="zh-CN" altLang="en-US"/>
              <a:t>两次取反，摩根展开一次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16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15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15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1601">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1601">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1601">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1601">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91601">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91601">
                                            <p:txEl>
                                              <p:pRg st="6" end="6"/>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91601">
                                            <p:txEl>
                                              <p:pRg st="7" end="7"/>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8" grpId="0"/>
      <p:bldP spid="1091601"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49DC7C6E-CC5E-41D1-85DF-CD41098D9BF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F76650-46EA-4AAE-B931-95BBACC705DD}" type="datetime1">
              <a:rPr lang="zh-CN" altLang="en-US" smtClean="0">
                <a:solidFill>
                  <a:srgbClr val="B2B2B2"/>
                </a:solidFill>
              </a:rPr>
              <a:pPr/>
              <a:t>2022/9/11</a:t>
            </a:fld>
            <a:endParaRPr lang="en-US" altLang="zh-CN">
              <a:solidFill>
                <a:srgbClr val="B2B2B2"/>
              </a:solidFill>
            </a:endParaRPr>
          </a:p>
        </p:txBody>
      </p:sp>
      <p:sp>
        <p:nvSpPr>
          <p:cNvPr id="52227" name="页脚占位符 4">
            <a:extLst>
              <a:ext uri="{FF2B5EF4-FFF2-40B4-BE49-F238E27FC236}">
                <a16:creationId xmlns:a16="http://schemas.microsoft.com/office/drawing/2014/main" id="{F9C600B5-8970-4C0A-BB46-6444CEDD7C6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2B2B2"/>
                </a:solidFill>
              </a:rPr>
              <a:t>模拟与数字电路 </a:t>
            </a:r>
            <a:r>
              <a:rPr lang="en-US" altLang="zh-CN">
                <a:solidFill>
                  <a:srgbClr val="B2B2B2"/>
                </a:solidFill>
              </a:rPr>
              <a:t>— </a:t>
            </a:r>
            <a:r>
              <a:rPr lang="zh-CN" altLang="en-US">
                <a:solidFill>
                  <a:srgbClr val="B2B2B2"/>
                </a:solidFill>
              </a:rPr>
              <a:t>逻辑代数基础</a:t>
            </a:r>
            <a:r>
              <a:rPr lang="en-US" altLang="zh-CN">
                <a:solidFill>
                  <a:srgbClr val="B2B2B2"/>
                </a:solidFill>
              </a:rPr>
              <a:t>(2)</a:t>
            </a:r>
          </a:p>
        </p:txBody>
      </p:sp>
      <p:sp>
        <p:nvSpPr>
          <p:cNvPr id="52228" name="灯片编号占位符 5">
            <a:extLst>
              <a:ext uri="{FF2B5EF4-FFF2-40B4-BE49-F238E27FC236}">
                <a16:creationId xmlns:a16="http://schemas.microsoft.com/office/drawing/2014/main" id="{BEAA0162-2515-433E-B352-5FE9EDB7BD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45DADB-F0A0-441E-AB54-53BE69029EA5}" type="slidenum">
              <a:rPr lang="en-US" altLang="zh-CN">
                <a:solidFill>
                  <a:srgbClr val="B2B2B2"/>
                </a:solidFill>
              </a:rPr>
              <a:pPr/>
              <a:t>28</a:t>
            </a:fld>
            <a:endParaRPr lang="en-US" altLang="zh-CN">
              <a:solidFill>
                <a:srgbClr val="B2B2B2"/>
              </a:solidFill>
            </a:endParaRPr>
          </a:p>
        </p:txBody>
      </p:sp>
      <p:sp>
        <p:nvSpPr>
          <p:cNvPr id="7" name="Rectangle 2">
            <a:extLst>
              <a:ext uri="{FF2B5EF4-FFF2-40B4-BE49-F238E27FC236}">
                <a16:creationId xmlns:a16="http://schemas.microsoft.com/office/drawing/2014/main" id="{8B4D2527-AC2D-49E6-BFA2-0439083CF570}"/>
              </a:ext>
            </a:extLst>
          </p:cNvPr>
          <p:cNvSpPr txBox="1">
            <a:spLocks noChangeArrowheads="1"/>
          </p:cNvSpPr>
          <p:nvPr/>
        </p:nvSpPr>
        <p:spPr bwMode="auto">
          <a:xfrm>
            <a:off x="457200" y="27447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a:defRPr/>
            </a:pPr>
            <a:r>
              <a:rPr lang="en-US" altLang="zh-CN" kern="0"/>
              <a:t>The End</a:t>
            </a:r>
            <a:endParaRPr lang="en-US" altLang="zh-CN"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3761A55B-3E4F-408F-9F92-E0FFB20CD1E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309F7B-389B-4B19-9103-0E541E04E238}"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8195" name="Rectangle 5">
            <a:extLst>
              <a:ext uri="{FF2B5EF4-FFF2-40B4-BE49-F238E27FC236}">
                <a16:creationId xmlns:a16="http://schemas.microsoft.com/office/drawing/2014/main" id="{1408B6DC-816A-4504-B5A2-13979E0959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8196" name="Rectangle 6">
            <a:extLst>
              <a:ext uri="{FF2B5EF4-FFF2-40B4-BE49-F238E27FC236}">
                <a16:creationId xmlns:a16="http://schemas.microsoft.com/office/drawing/2014/main" id="{5AE659B3-D18A-4C94-AA4B-71A9C3ED75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BFD073-6CCD-4FC7-A269-BC19285B59DE}" type="slidenum">
              <a:rPr lang="en-US" altLang="zh-CN" sz="1800" b="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3482F047-3D7D-485D-A8E8-18D525CA43BC}"/>
              </a:ext>
            </a:extLst>
          </p:cNvPr>
          <p:cNvSpPr>
            <a:spLocks noGrp="1" noChangeArrowheads="1"/>
          </p:cNvSpPr>
          <p:nvPr>
            <p:ph type="title"/>
          </p:nvPr>
        </p:nvSpPr>
        <p:spPr/>
        <p:txBody>
          <a:bodyPr/>
          <a:lstStyle/>
          <a:p>
            <a:r>
              <a:rPr kumimoji="1" lang="zh-CN" altLang="en-US"/>
              <a:t>逻辑函数式的形式</a:t>
            </a:r>
            <a:endParaRPr kumimoji="1" lang="en-US" altLang="zh-CN"/>
          </a:p>
        </p:txBody>
      </p:sp>
      <p:sp>
        <p:nvSpPr>
          <p:cNvPr id="8198" name="Rectangle 3">
            <a:extLst>
              <a:ext uri="{FF2B5EF4-FFF2-40B4-BE49-F238E27FC236}">
                <a16:creationId xmlns:a16="http://schemas.microsoft.com/office/drawing/2014/main" id="{25BD99D0-680D-4419-AA5F-D8AC189CFCD9}"/>
              </a:ext>
            </a:extLst>
          </p:cNvPr>
          <p:cNvSpPr>
            <a:spLocks noGrp="1" noChangeArrowheads="1"/>
          </p:cNvSpPr>
          <p:nvPr>
            <p:ph type="body" idx="1"/>
          </p:nvPr>
        </p:nvSpPr>
        <p:spPr>
          <a:xfrm>
            <a:off x="457200" y="1412875"/>
            <a:ext cx="7931150" cy="1008063"/>
          </a:xfrm>
        </p:spPr>
        <p:txBody>
          <a:bodyPr/>
          <a:lstStyle/>
          <a:p>
            <a:r>
              <a:rPr kumimoji="1" lang="zh-CN" altLang="en-US"/>
              <a:t>对于任何一个逻辑函数，其表达式的形式不是唯一的</a:t>
            </a:r>
          </a:p>
        </p:txBody>
      </p:sp>
      <p:sp>
        <p:nvSpPr>
          <p:cNvPr id="1089541" name="Rectangle 5">
            <a:extLst>
              <a:ext uri="{FF2B5EF4-FFF2-40B4-BE49-F238E27FC236}">
                <a16:creationId xmlns:a16="http://schemas.microsoft.com/office/drawing/2014/main" id="{E6A66259-4577-4F72-A814-1935661F517A}"/>
              </a:ext>
            </a:extLst>
          </p:cNvPr>
          <p:cNvSpPr>
            <a:spLocks noChangeArrowheads="1"/>
          </p:cNvSpPr>
          <p:nvPr/>
        </p:nvSpPr>
        <p:spPr bwMode="auto">
          <a:xfrm>
            <a:off x="6897688" y="2244725"/>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sp>
        <p:nvSpPr>
          <p:cNvPr id="1089544" name="Rectangle 8">
            <a:extLst>
              <a:ext uri="{FF2B5EF4-FFF2-40B4-BE49-F238E27FC236}">
                <a16:creationId xmlns:a16="http://schemas.microsoft.com/office/drawing/2014/main" id="{A2148CFC-7D36-4163-88C6-7B1ECB8036D1}"/>
              </a:ext>
            </a:extLst>
          </p:cNvPr>
          <p:cNvSpPr>
            <a:spLocks noChangeArrowheads="1"/>
          </p:cNvSpPr>
          <p:nvPr/>
        </p:nvSpPr>
        <p:spPr bwMode="auto">
          <a:xfrm>
            <a:off x="6704013" y="3867150"/>
            <a:ext cx="13954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sp>
        <p:nvSpPr>
          <p:cNvPr id="1089547" name="Rectangle 11">
            <a:extLst>
              <a:ext uri="{FF2B5EF4-FFF2-40B4-BE49-F238E27FC236}">
                <a16:creationId xmlns:a16="http://schemas.microsoft.com/office/drawing/2014/main" id="{9F54C7D5-C008-415F-9154-BC182D463650}"/>
              </a:ext>
            </a:extLst>
          </p:cNvPr>
          <p:cNvSpPr>
            <a:spLocks noChangeArrowheads="1"/>
          </p:cNvSpPr>
          <p:nvPr/>
        </p:nvSpPr>
        <p:spPr bwMode="auto">
          <a:xfrm>
            <a:off x="6762750" y="5673725"/>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sp>
        <p:nvSpPr>
          <p:cNvPr id="1089550" name="Rectangle 14">
            <a:extLst>
              <a:ext uri="{FF2B5EF4-FFF2-40B4-BE49-F238E27FC236}">
                <a16:creationId xmlns:a16="http://schemas.microsoft.com/office/drawing/2014/main" id="{2D695976-9411-4078-919D-06376E41298C}"/>
              </a:ext>
            </a:extLst>
          </p:cNvPr>
          <p:cNvSpPr>
            <a:spLocks noChangeArrowheads="1"/>
          </p:cNvSpPr>
          <p:nvPr/>
        </p:nvSpPr>
        <p:spPr bwMode="auto">
          <a:xfrm>
            <a:off x="6897688" y="2967038"/>
            <a:ext cx="1022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nvGrpSpPr>
          <p:cNvPr id="2" name="Group 20">
            <a:extLst>
              <a:ext uri="{FF2B5EF4-FFF2-40B4-BE49-F238E27FC236}">
                <a16:creationId xmlns:a16="http://schemas.microsoft.com/office/drawing/2014/main" id="{8B77A7BA-8DC8-4320-A368-0C2686638BA2}"/>
              </a:ext>
            </a:extLst>
          </p:cNvPr>
          <p:cNvGrpSpPr>
            <a:grpSpLocks/>
          </p:cNvGrpSpPr>
          <p:nvPr/>
        </p:nvGrpSpPr>
        <p:grpSpPr bwMode="auto">
          <a:xfrm>
            <a:off x="4103688" y="2181225"/>
            <a:ext cx="2509837" cy="3919538"/>
            <a:chOff x="2585" y="1374"/>
            <a:chExt cx="1581" cy="2469"/>
          </a:xfrm>
        </p:grpSpPr>
        <p:graphicFrame>
          <p:nvGraphicFramePr>
            <p:cNvPr id="8206" name="Object 4">
              <a:extLst>
                <a:ext uri="{FF2B5EF4-FFF2-40B4-BE49-F238E27FC236}">
                  <a16:creationId xmlns:a16="http://schemas.microsoft.com/office/drawing/2014/main" id="{3F5FBECA-6D04-4D30-B9E7-445D5BC207A9}"/>
                </a:ext>
              </a:extLst>
            </p:cNvPr>
            <p:cNvGraphicFramePr>
              <a:graphicFrameLocks noChangeAspect="1"/>
            </p:cNvGraphicFramePr>
            <p:nvPr/>
          </p:nvGraphicFramePr>
          <p:xfrm>
            <a:off x="2585" y="1374"/>
            <a:ext cx="1378" cy="310"/>
          </p:xfrm>
          <a:graphic>
            <a:graphicData uri="http://schemas.openxmlformats.org/presentationml/2006/ole">
              <mc:AlternateContent xmlns:mc="http://schemas.openxmlformats.org/markup-compatibility/2006">
                <mc:Choice xmlns:v="urn:schemas-microsoft-com:vml" Requires="v">
                  <p:oleObj spid="_x0000_s8221" name="公式" r:id="rId4" imgW="875920" imgH="215806" progId="Equation.3">
                    <p:embed/>
                  </p:oleObj>
                </mc:Choice>
                <mc:Fallback>
                  <p:oleObj name="公式" r:id="rId4" imgW="875920"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5" y="1374"/>
                          <a:ext cx="13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7" name="Object 7">
              <a:extLst>
                <a:ext uri="{FF2B5EF4-FFF2-40B4-BE49-F238E27FC236}">
                  <a16:creationId xmlns:a16="http://schemas.microsoft.com/office/drawing/2014/main" id="{70F955CA-D57A-43A3-8689-5B55E6B1FDA1}"/>
                </a:ext>
              </a:extLst>
            </p:cNvPr>
            <p:cNvGraphicFramePr>
              <a:graphicFrameLocks noChangeAspect="1"/>
            </p:cNvGraphicFramePr>
            <p:nvPr/>
          </p:nvGraphicFramePr>
          <p:xfrm>
            <a:off x="2812" y="2319"/>
            <a:ext cx="1045" cy="381"/>
          </p:xfrm>
          <a:graphic>
            <a:graphicData uri="http://schemas.openxmlformats.org/presentationml/2006/ole">
              <mc:AlternateContent xmlns:mc="http://schemas.openxmlformats.org/markup-compatibility/2006">
                <mc:Choice xmlns:v="urn:schemas-microsoft-com:vml" Requires="v">
                  <p:oleObj spid="_x0000_s8222" name="公式" r:id="rId6" imgW="622030" imgH="266584" progId="Equation.3">
                    <p:embed/>
                  </p:oleObj>
                </mc:Choice>
                <mc:Fallback>
                  <p:oleObj name="公式" r:id="rId6" imgW="622030" imgH="26658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2" y="2319"/>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0">
              <a:extLst>
                <a:ext uri="{FF2B5EF4-FFF2-40B4-BE49-F238E27FC236}">
                  <a16:creationId xmlns:a16="http://schemas.microsoft.com/office/drawing/2014/main" id="{29971402-BE51-4982-B201-4AF5711BCF3E}"/>
                </a:ext>
              </a:extLst>
            </p:cNvPr>
            <p:cNvGraphicFramePr>
              <a:graphicFrameLocks noChangeAspect="1"/>
            </p:cNvGraphicFramePr>
            <p:nvPr/>
          </p:nvGraphicFramePr>
          <p:xfrm>
            <a:off x="2813" y="3498"/>
            <a:ext cx="1178" cy="345"/>
          </p:xfrm>
          <a:graphic>
            <a:graphicData uri="http://schemas.openxmlformats.org/presentationml/2006/ole">
              <mc:AlternateContent xmlns:mc="http://schemas.openxmlformats.org/markup-compatibility/2006">
                <mc:Choice xmlns:v="urn:schemas-microsoft-com:vml" Requires="v">
                  <p:oleObj spid="_x0000_s8223" name="公式" r:id="rId8" imgW="748975" imgH="241195" progId="Equation.3">
                    <p:embed/>
                  </p:oleObj>
                </mc:Choice>
                <mc:Fallback>
                  <p:oleObj name="公式" r:id="rId8" imgW="748975"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3" y="3498"/>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Object 13">
              <a:extLst>
                <a:ext uri="{FF2B5EF4-FFF2-40B4-BE49-F238E27FC236}">
                  <a16:creationId xmlns:a16="http://schemas.microsoft.com/office/drawing/2014/main" id="{7EC9B9EA-756E-476A-80C2-51CBE81F01FA}"/>
                </a:ext>
              </a:extLst>
            </p:cNvPr>
            <p:cNvGraphicFramePr>
              <a:graphicFrameLocks noChangeAspect="1"/>
            </p:cNvGraphicFramePr>
            <p:nvPr/>
          </p:nvGraphicFramePr>
          <p:xfrm>
            <a:off x="2780" y="1820"/>
            <a:ext cx="1386" cy="345"/>
          </p:xfrm>
          <a:graphic>
            <a:graphicData uri="http://schemas.openxmlformats.org/presentationml/2006/ole">
              <mc:AlternateContent xmlns:mc="http://schemas.openxmlformats.org/markup-compatibility/2006">
                <mc:Choice xmlns:v="urn:schemas-microsoft-com:vml" Requires="v">
                  <p:oleObj spid="_x0000_s8224" name="公式" r:id="rId10" imgW="1168400" imgH="241300" progId="Equation.3">
                    <p:embed/>
                  </p:oleObj>
                </mc:Choice>
                <mc:Fallback>
                  <p:oleObj name="公式" r:id="rId10" imgW="1168400" imgH="2413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0" y="1820"/>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0" name="Object 16">
              <a:extLst>
                <a:ext uri="{FF2B5EF4-FFF2-40B4-BE49-F238E27FC236}">
                  <a16:creationId xmlns:a16="http://schemas.microsoft.com/office/drawing/2014/main" id="{293AE15B-B126-4DE7-8805-47255963F676}"/>
                </a:ext>
              </a:extLst>
            </p:cNvPr>
            <p:cNvGraphicFramePr>
              <a:graphicFrameLocks noChangeAspect="1"/>
            </p:cNvGraphicFramePr>
            <p:nvPr/>
          </p:nvGraphicFramePr>
          <p:xfrm>
            <a:off x="2789" y="2908"/>
            <a:ext cx="1246" cy="381"/>
          </p:xfrm>
          <a:graphic>
            <a:graphicData uri="http://schemas.openxmlformats.org/presentationml/2006/ole">
              <mc:AlternateContent xmlns:mc="http://schemas.openxmlformats.org/markup-compatibility/2006">
                <mc:Choice xmlns:v="urn:schemas-microsoft-com:vml" Requires="v">
                  <p:oleObj spid="_x0000_s8225" name="公式" r:id="rId12" imgW="1002865" imgH="266584" progId="Equation.3">
                    <p:embed/>
                  </p:oleObj>
                </mc:Choice>
                <mc:Fallback>
                  <p:oleObj name="公式" r:id="rId12" imgW="1002865" imgH="26658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9" y="2908"/>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89553" name="Rectangle 17">
            <a:extLst>
              <a:ext uri="{FF2B5EF4-FFF2-40B4-BE49-F238E27FC236}">
                <a16:creationId xmlns:a16="http://schemas.microsoft.com/office/drawing/2014/main" id="{E5D791C4-5DFE-44D1-AF50-A727070010C1}"/>
              </a:ext>
            </a:extLst>
          </p:cNvPr>
          <p:cNvSpPr>
            <a:spLocks noChangeArrowheads="1"/>
          </p:cNvSpPr>
          <p:nvPr/>
        </p:nvSpPr>
        <p:spPr bwMode="auto">
          <a:xfrm>
            <a:off x="6588125" y="4802188"/>
            <a:ext cx="16748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sp>
        <p:nvSpPr>
          <p:cNvPr id="1089555" name="Rectangle 19">
            <a:extLst>
              <a:ext uri="{FF2B5EF4-FFF2-40B4-BE49-F238E27FC236}">
                <a16:creationId xmlns:a16="http://schemas.microsoft.com/office/drawing/2014/main" id="{B71F8439-D8C5-46CC-8BE7-CB3526D54A01}"/>
              </a:ext>
            </a:extLst>
          </p:cNvPr>
          <p:cNvSpPr>
            <a:spLocks noChangeArrowheads="1"/>
          </p:cNvSpPr>
          <p:nvPr/>
        </p:nvSpPr>
        <p:spPr bwMode="auto">
          <a:xfrm>
            <a:off x="457200" y="2384425"/>
            <a:ext cx="2890838"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30000"/>
              </a:spcAft>
            </a:pPr>
            <a:r>
              <a:rPr kumimoji="1" lang="zh-CN" altLang="en-US"/>
              <a:t>逻辑函数式的</a:t>
            </a:r>
            <a:r>
              <a:rPr lang="zh-CN" altLang="en-US"/>
              <a:t>常见形式</a:t>
            </a:r>
          </a:p>
          <a:p>
            <a:pPr lvl="1">
              <a:spcAft>
                <a:spcPct val="30000"/>
              </a:spcAft>
            </a:pPr>
            <a:r>
              <a:rPr lang="zh-CN" altLang="en-US"/>
              <a:t>与或</a:t>
            </a:r>
          </a:p>
          <a:p>
            <a:pPr lvl="1">
              <a:spcAft>
                <a:spcPct val="30000"/>
              </a:spcAft>
            </a:pPr>
            <a:r>
              <a:rPr kumimoji="1" lang="zh-CN" altLang="en-US"/>
              <a:t>或与</a:t>
            </a:r>
          </a:p>
          <a:p>
            <a:pPr lvl="1">
              <a:spcAft>
                <a:spcPct val="30000"/>
              </a:spcAft>
            </a:pPr>
            <a:r>
              <a:rPr kumimoji="1" lang="zh-CN" altLang="en-US"/>
              <a:t>与非</a:t>
            </a:r>
            <a:r>
              <a:rPr kumimoji="1" lang="en-US" altLang="zh-CN"/>
              <a:t>-</a:t>
            </a:r>
            <a:r>
              <a:rPr kumimoji="1" lang="zh-CN" altLang="en-US"/>
              <a:t>与非</a:t>
            </a:r>
          </a:p>
          <a:p>
            <a:pPr lvl="1">
              <a:spcAft>
                <a:spcPct val="30000"/>
              </a:spcAft>
            </a:pPr>
            <a:r>
              <a:rPr kumimoji="1" lang="zh-CN" altLang="en-US"/>
              <a:t>或非</a:t>
            </a:r>
            <a:r>
              <a:rPr kumimoji="1" lang="en-US" altLang="zh-CN"/>
              <a:t>-</a:t>
            </a:r>
            <a:r>
              <a:rPr kumimoji="1" lang="zh-CN" altLang="en-US"/>
              <a:t>或非</a:t>
            </a:r>
          </a:p>
          <a:p>
            <a:pPr lvl="1">
              <a:spcAft>
                <a:spcPct val="30000"/>
              </a:spcAft>
            </a:pPr>
            <a:r>
              <a:rPr kumimoji="1" lang="zh-CN" altLang="en-US"/>
              <a:t>与或非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895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89541"/>
                                        </p:tgtEl>
                                        <p:attrNameLst>
                                          <p:attrName>style.visibility</p:attrName>
                                        </p:attrNameLst>
                                      </p:cBhvr>
                                      <p:to>
                                        <p:strVal val="visible"/>
                                      </p:to>
                                    </p:set>
                                    <p:animEffect transition="in" filter="blinds(horizontal)">
                                      <p:cBhvr>
                                        <p:cTn id="16" dur="500"/>
                                        <p:tgtEl>
                                          <p:spTgt spid="10895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9550"/>
                                        </p:tgtEl>
                                        <p:attrNameLst>
                                          <p:attrName>style.visibility</p:attrName>
                                        </p:attrNameLst>
                                      </p:cBhvr>
                                      <p:to>
                                        <p:strVal val="visible"/>
                                      </p:to>
                                    </p:set>
                                    <p:animEffect transition="in" filter="blinds(horizontal)">
                                      <p:cBhvr>
                                        <p:cTn id="21" dur="500"/>
                                        <p:tgtEl>
                                          <p:spTgt spid="10895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89544"/>
                                        </p:tgtEl>
                                        <p:attrNameLst>
                                          <p:attrName>style.visibility</p:attrName>
                                        </p:attrNameLst>
                                      </p:cBhvr>
                                      <p:to>
                                        <p:strVal val="visible"/>
                                      </p:to>
                                    </p:set>
                                    <p:animEffect transition="in" filter="blinds(horizontal)">
                                      <p:cBhvr>
                                        <p:cTn id="26" dur="500"/>
                                        <p:tgtEl>
                                          <p:spTgt spid="10895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89553"/>
                                        </p:tgtEl>
                                        <p:attrNameLst>
                                          <p:attrName>style.visibility</p:attrName>
                                        </p:attrNameLst>
                                      </p:cBhvr>
                                      <p:to>
                                        <p:strVal val="visible"/>
                                      </p:to>
                                    </p:set>
                                    <p:animEffect transition="in" filter="blinds(horizontal)">
                                      <p:cBhvr>
                                        <p:cTn id="31" dur="500"/>
                                        <p:tgtEl>
                                          <p:spTgt spid="10895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89547"/>
                                        </p:tgtEl>
                                        <p:attrNameLst>
                                          <p:attrName>style.visibility</p:attrName>
                                        </p:attrNameLst>
                                      </p:cBhvr>
                                      <p:to>
                                        <p:strVal val="visible"/>
                                      </p:to>
                                    </p:set>
                                    <p:animEffect transition="in" filter="blinds(horizontal)">
                                      <p:cBhvr>
                                        <p:cTn id="36" dur="500"/>
                                        <p:tgtEl>
                                          <p:spTgt spid="108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1" grpId="0"/>
      <p:bldP spid="1089544" grpId="0"/>
      <p:bldP spid="1089547" grpId="0"/>
      <p:bldP spid="1089550" grpId="0"/>
      <p:bldP spid="1089553" grpId="0"/>
      <p:bldP spid="10895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3F65226D-B868-45D7-8406-C5F2C240CDB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CD0156E-6788-423B-B192-94F57A5D489F}"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CDF4E3A1-888A-4455-9AD0-6AA23F44083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0244" name="Rectangle 6">
            <a:extLst>
              <a:ext uri="{FF2B5EF4-FFF2-40B4-BE49-F238E27FC236}">
                <a16:creationId xmlns:a16="http://schemas.microsoft.com/office/drawing/2014/main" id="{58DFE881-19DA-418B-AE7D-D8A1558736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0D84E5-9A35-41EB-B5B7-34E0985D3079}" type="slidenum">
              <a:rPr lang="en-US" altLang="zh-CN" sz="1800" b="0">
                <a:solidFill>
                  <a:srgbClr val="B2B2B2"/>
                </a:solidFill>
              </a:rPr>
              <a:pPr>
                <a:spcAft>
                  <a:spcPct val="0"/>
                </a:spcAft>
                <a:buFontTx/>
                <a:buNone/>
              </a:pPr>
              <a:t>4</a:t>
            </a:fld>
            <a:endParaRPr lang="en-US" altLang="zh-CN" sz="1800" b="0">
              <a:solidFill>
                <a:srgbClr val="B2B2B2"/>
              </a:solidFill>
            </a:endParaRPr>
          </a:p>
        </p:txBody>
      </p:sp>
      <p:sp>
        <p:nvSpPr>
          <p:cNvPr id="10245" name="Rectangle 2">
            <a:extLst>
              <a:ext uri="{FF2B5EF4-FFF2-40B4-BE49-F238E27FC236}">
                <a16:creationId xmlns:a16="http://schemas.microsoft.com/office/drawing/2014/main" id="{6FC1D3CB-2CF9-4BB1-945D-566B934C5DF9}"/>
              </a:ext>
            </a:extLst>
          </p:cNvPr>
          <p:cNvSpPr>
            <a:spLocks noGrp="1" noChangeArrowheads="1"/>
          </p:cNvSpPr>
          <p:nvPr>
            <p:ph type="title"/>
          </p:nvPr>
        </p:nvSpPr>
        <p:spPr/>
        <p:txBody>
          <a:bodyPr/>
          <a:lstStyle/>
          <a:p>
            <a:r>
              <a:rPr lang="zh-CN" altLang="en-US">
                <a:solidFill>
                  <a:schemeClr val="tx1"/>
                </a:solidFill>
              </a:rPr>
              <a:t>逻辑函数标准式</a:t>
            </a:r>
          </a:p>
        </p:txBody>
      </p:sp>
      <p:sp>
        <p:nvSpPr>
          <p:cNvPr id="1045507" name="Rectangle 3">
            <a:extLst>
              <a:ext uri="{FF2B5EF4-FFF2-40B4-BE49-F238E27FC236}">
                <a16:creationId xmlns:a16="http://schemas.microsoft.com/office/drawing/2014/main" id="{C8BA6D42-D85B-44D4-9CA2-4302C9D8FDAC}"/>
              </a:ext>
            </a:extLst>
          </p:cNvPr>
          <p:cNvSpPr>
            <a:spLocks noGrp="1" noChangeArrowheads="1"/>
          </p:cNvSpPr>
          <p:nvPr>
            <p:ph type="body" idx="1"/>
          </p:nvPr>
        </p:nvSpPr>
        <p:spPr>
          <a:xfrm>
            <a:off x="457200" y="1449388"/>
            <a:ext cx="8229600" cy="3608387"/>
          </a:xfrm>
        </p:spPr>
        <p:txBody>
          <a:bodyPr/>
          <a:lstStyle/>
          <a:p>
            <a:pPr>
              <a:lnSpc>
                <a:spcPct val="110000"/>
              </a:lnSpc>
            </a:pPr>
            <a:r>
              <a:rPr lang="zh-CN" altLang="en-US"/>
              <a:t>用逻辑函数标准式表示任意逻辑函数具有唯一性</a:t>
            </a:r>
          </a:p>
          <a:p>
            <a:pPr>
              <a:lnSpc>
                <a:spcPct val="110000"/>
              </a:lnSpc>
            </a:pPr>
            <a:r>
              <a:rPr lang="zh-CN" altLang="en-US"/>
              <a:t>两种标准式</a:t>
            </a:r>
          </a:p>
          <a:p>
            <a:pPr lvl="1">
              <a:lnSpc>
                <a:spcPct val="110000"/>
              </a:lnSpc>
            </a:pPr>
            <a:r>
              <a:rPr lang="zh-CN" altLang="en-US"/>
              <a:t>标准与或式：逻辑函数</a:t>
            </a:r>
            <a:r>
              <a:rPr kumimoji="1" lang="zh-CN" altLang="en-US">
                <a:latin typeface="Times New Roman" panose="02020603050405020304" pitchFamily="18" charset="0"/>
              </a:rPr>
              <a:t>表示成最小项之和形式，</a:t>
            </a:r>
            <a:r>
              <a:rPr kumimoji="1" lang="zh-CN" altLang="en-US"/>
              <a:t>又称最小项表达式</a:t>
            </a:r>
          </a:p>
          <a:p>
            <a:pPr lvl="1">
              <a:lnSpc>
                <a:spcPct val="110000"/>
              </a:lnSpc>
            </a:pPr>
            <a:r>
              <a:rPr lang="zh-CN" altLang="en-US"/>
              <a:t>标准或与式：逻辑函数</a:t>
            </a:r>
            <a:r>
              <a:rPr kumimoji="1" lang="zh-CN" altLang="en-US">
                <a:latin typeface="Times New Roman" panose="02020603050405020304" pitchFamily="18" charset="0"/>
              </a:rPr>
              <a:t>表示成最大项之积形式，</a:t>
            </a:r>
            <a:r>
              <a:rPr kumimoji="1" lang="zh-CN" altLang="en-US"/>
              <a:t>又称最大项表达式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AEEE6FE1-6B52-4C27-8482-838DA7C392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FBAF0C-21A0-4F0D-83CD-A40A3CE73BEC}"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02129A06-65BD-408A-8A0F-BFC56A40BA4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2292" name="Rectangle 6">
            <a:extLst>
              <a:ext uri="{FF2B5EF4-FFF2-40B4-BE49-F238E27FC236}">
                <a16:creationId xmlns:a16="http://schemas.microsoft.com/office/drawing/2014/main" id="{4319E152-C03D-45FE-BD8A-97A010A625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91FBA51-1657-469F-A92A-94737147BB8C}" type="slidenum">
              <a:rPr lang="en-US" altLang="zh-CN" sz="1800" b="0">
                <a:solidFill>
                  <a:srgbClr val="B2B2B2"/>
                </a:solidFill>
              </a:rPr>
              <a:pPr>
                <a:spcAft>
                  <a:spcPct val="0"/>
                </a:spcAft>
                <a:buFontTx/>
                <a:buNone/>
              </a:pPr>
              <a:t>5</a:t>
            </a:fld>
            <a:endParaRPr lang="en-US" altLang="zh-CN" sz="1800" b="0">
              <a:solidFill>
                <a:srgbClr val="B2B2B2"/>
              </a:solidFill>
            </a:endParaRPr>
          </a:p>
        </p:txBody>
      </p:sp>
      <p:sp>
        <p:nvSpPr>
          <p:cNvPr id="12293" name="Rectangle 2">
            <a:extLst>
              <a:ext uri="{FF2B5EF4-FFF2-40B4-BE49-F238E27FC236}">
                <a16:creationId xmlns:a16="http://schemas.microsoft.com/office/drawing/2014/main" id="{30FA12DD-1E85-414B-A795-07A3FC02FE35}"/>
              </a:ext>
            </a:extLst>
          </p:cNvPr>
          <p:cNvSpPr>
            <a:spLocks noGrp="1" noChangeArrowheads="1"/>
          </p:cNvSpPr>
          <p:nvPr>
            <p:ph type="title"/>
          </p:nvPr>
        </p:nvSpPr>
        <p:spPr/>
        <p:txBody>
          <a:bodyPr/>
          <a:lstStyle/>
          <a:p>
            <a:r>
              <a:rPr lang="zh-CN" altLang="en-US"/>
              <a:t>最小项定义</a:t>
            </a:r>
          </a:p>
        </p:txBody>
      </p:sp>
      <p:sp>
        <p:nvSpPr>
          <p:cNvPr id="1030147" name="Rectangle 3">
            <a:extLst>
              <a:ext uri="{FF2B5EF4-FFF2-40B4-BE49-F238E27FC236}">
                <a16:creationId xmlns:a16="http://schemas.microsoft.com/office/drawing/2014/main" id="{14A659DE-FDA9-43E1-AB23-0115D42FD0F1}"/>
              </a:ext>
            </a:extLst>
          </p:cNvPr>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包含全部输入变量的乘积项，每个变量均以原变量或反变量的形式出现一次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是最小项</a:t>
            </a:r>
          </a:p>
          <a:p>
            <a:pPr lvl="1">
              <a:spcBef>
                <a:spcPct val="20000"/>
              </a:spcBef>
              <a:buFontTx/>
              <a:buNone/>
            </a:pPr>
            <a:r>
              <a:rPr lang="zh-CN" altLang="en-US"/>
              <a:t>				       不是最小项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个最小项，每个最小项简</a:t>
            </a:r>
            <a:r>
              <a:rPr lang="zh-CN" altLang="en-US">
                <a:latin typeface="Times New Roman" panose="02020603050405020304" pitchFamily="18" charset="0"/>
              </a:rPr>
              <a:t>记为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为最小项的编号</a:t>
            </a:r>
          </a:p>
          <a:p>
            <a:pPr lvl="1"/>
            <a:r>
              <a:rPr lang="zh-CN" altLang="en-US" sz="2500"/>
              <a:t>编号方法：原变量和反变量分别取</a:t>
            </a:r>
            <a:r>
              <a:rPr lang="en-US" altLang="zh-CN" sz="2500"/>
              <a:t>1</a:t>
            </a:r>
            <a:r>
              <a:rPr lang="zh-CN" altLang="en-US" sz="2500"/>
              <a:t>和</a:t>
            </a:r>
            <a:r>
              <a:rPr lang="en-US" altLang="zh-CN" sz="2500"/>
              <a:t>0</a:t>
            </a:r>
            <a:r>
              <a:rPr lang="zh-CN" altLang="en-US" sz="2500"/>
              <a:t>构成的二进制数对应的十进制数</a:t>
            </a:r>
            <a:r>
              <a:rPr kumimoji="1" lang="zh-CN" altLang="en-US" sz="2500"/>
              <a:t>（注意变量</a:t>
            </a:r>
            <a:r>
              <a:rPr lang="zh-CN" altLang="en-US" sz="2500"/>
              <a:t>排列</a:t>
            </a:r>
            <a:r>
              <a:rPr kumimoji="1" lang="zh-CN" altLang="en-US" sz="2500"/>
              <a:t>次序）</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030150" name="Object 6">
            <a:extLst>
              <a:ext uri="{FF2B5EF4-FFF2-40B4-BE49-F238E27FC236}">
                <a16:creationId xmlns:a16="http://schemas.microsoft.com/office/drawing/2014/main" id="{6CCD22EF-7A71-43C5-AA94-D8B4C86E5525}"/>
              </a:ext>
            </a:extLst>
          </p:cNvPr>
          <p:cNvGraphicFramePr>
            <a:graphicFrameLocks noChangeAspect="1"/>
          </p:cNvGraphicFramePr>
          <p:nvPr/>
        </p:nvGraphicFramePr>
        <p:xfrm>
          <a:off x="1009650" y="2889250"/>
          <a:ext cx="2662238" cy="431800"/>
        </p:xfrm>
        <a:graphic>
          <a:graphicData uri="http://schemas.openxmlformats.org/presentationml/2006/ole">
            <mc:AlternateContent xmlns:mc="http://schemas.openxmlformats.org/markup-compatibility/2006">
              <mc:Choice xmlns:v="urn:schemas-microsoft-com:vml" Requires="v">
                <p:oleObj spid="_x0000_s12305" name="公式" r:id="rId4" imgW="1231366" imgH="215806" progId="Equation.3">
                  <p:embed/>
                </p:oleObj>
              </mc:Choice>
              <mc:Fallback>
                <p:oleObj name="公式" r:id="rId4" imgW="1231366"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889250"/>
                        <a:ext cx="2662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151" name="Object 7">
            <a:extLst>
              <a:ext uri="{FF2B5EF4-FFF2-40B4-BE49-F238E27FC236}">
                <a16:creationId xmlns:a16="http://schemas.microsoft.com/office/drawing/2014/main" id="{68998147-69EB-4A00-84A5-C5E20CE9C478}"/>
              </a:ext>
            </a:extLst>
          </p:cNvPr>
          <p:cNvGraphicFramePr>
            <a:graphicFrameLocks noChangeAspect="1"/>
          </p:cNvGraphicFramePr>
          <p:nvPr/>
        </p:nvGraphicFramePr>
        <p:xfrm>
          <a:off x="966788" y="3357563"/>
          <a:ext cx="2746375" cy="431800"/>
        </p:xfrm>
        <a:graphic>
          <a:graphicData uri="http://schemas.openxmlformats.org/presentationml/2006/ole">
            <mc:AlternateContent xmlns:mc="http://schemas.openxmlformats.org/markup-compatibility/2006">
              <mc:Choice xmlns:v="urn:schemas-microsoft-com:vml" Requires="v">
                <p:oleObj spid="_x0000_s12306" name="公式" r:id="rId6" imgW="1269449" imgH="215806" progId="Equation.3">
                  <p:embed/>
                </p:oleObj>
              </mc:Choice>
              <mc:Fallback>
                <p:oleObj name="公式" r:id="rId6" imgW="1269449"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88" y="3357563"/>
                        <a:ext cx="2746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154" name="Object 10">
            <a:extLst>
              <a:ext uri="{FF2B5EF4-FFF2-40B4-BE49-F238E27FC236}">
                <a16:creationId xmlns:a16="http://schemas.microsoft.com/office/drawing/2014/main" id="{ACB228E6-DE25-41D7-A371-750DF2969171}"/>
              </a:ext>
            </a:extLst>
          </p:cNvPr>
          <p:cNvGraphicFramePr>
            <a:graphicFrameLocks noChangeAspect="1"/>
          </p:cNvGraphicFramePr>
          <p:nvPr/>
        </p:nvGraphicFramePr>
        <p:xfrm>
          <a:off x="2289175" y="5697538"/>
          <a:ext cx="2500313" cy="431800"/>
        </p:xfrm>
        <a:graphic>
          <a:graphicData uri="http://schemas.openxmlformats.org/presentationml/2006/ole">
            <mc:AlternateContent xmlns:mc="http://schemas.openxmlformats.org/markup-compatibility/2006">
              <mc:Choice xmlns:v="urn:schemas-microsoft-com:vml" Requires="v">
                <p:oleObj spid="_x0000_s12307" name="公式" r:id="rId8" imgW="1155199" imgH="215806" progId="Equation.3">
                  <p:embed/>
                </p:oleObj>
              </mc:Choice>
              <mc:Fallback>
                <p:oleObj name="公式" r:id="rId8" imgW="1155199" imgH="215806"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5" y="5697538"/>
                        <a:ext cx="2500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0155" name="Rectangle 11">
            <a:extLst>
              <a:ext uri="{FF2B5EF4-FFF2-40B4-BE49-F238E27FC236}">
                <a16:creationId xmlns:a16="http://schemas.microsoft.com/office/drawing/2014/main" id="{E9B4B4D5-C291-4474-8C22-E1007CA6322E}"/>
              </a:ext>
            </a:extLst>
          </p:cNvPr>
          <p:cNvSpPr>
            <a:spLocks noChangeArrowheads="1"/>
          </p:cNvSpPr>
          <p:nvPr/>
        </p:nvSpPr>
        <p:spPr bwMode="auto">
          <a:xfrm>
            <a:off x="6211888" y="5646738"/>
            <a:ext cx="210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4</a:t>
            </a:r>
            <a:endParaRPr kumimoji="1" lang="zh-CN" altLang="en-US" b="0" baseline="-1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0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01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1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3014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3014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30147">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30147">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3014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01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0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9B419DBA-6908-476E-AE11-6C3E2E7B04E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49EDBF-32E2-4823-9254-9420F08F6920}"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AFFAA71C-CC96-44A6-B4B1-C27F19CBCB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4340" name="Rectangle 6">
            <a:extLst>
              <a:ext uri="{FF2B5EF4-FFF2-40B4-BE49-F238E27FC236}">
                <a16:creationId xmlns:a16="http://schemas.microsoft.com/office/drawing/2014/main" id="{230CD3F6-B15C-455D-A8FE-A79CD31FCE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BCDF10-4BD5-416C-818B-F086EB9016CC}" type="slidenum">
              <a:rPr lang="en-US" altLang="zh-CN" sz="1800" b="0">
                <a:solidFill>
                  <a:srgbClr val="B2B2B2"/>
                </a:solidFill>
              </a:rPr>
              <a:pPr>
                <a:spcAft>
                  <a:spcPct val="0"/>
                </a:spcAft>
                <a:buFontTx/>
                <a:buNone/>
              </a:pPr>
              <a:t>6</a:t>
            </a:fld>
            <a:endParaRPr lang="en-US" altLang="zh-CN" sz="1800" b="0">
              <a:solidFill>
                <a:srgbClr val="B2B2B2"/>
              </a:solidFill>
            </a:endParaRPr>
          </a:p>
        </p:txBody>
      </p:sp>
      <p:sp>
        <p:nvSpPr>
          <p:cNvPr id="14341" name="Rectangle 2">
            <a:extLst>
              <a:ext uri="{FF2B5EF4-FFF2-40B4-BE49-F238E27FC236}">
                <a16:creationId xmlns:a16="http://schemas.microsoft.com/office/drawing/2014/main" id="{ECF30C8F-2FAC-48A9-9A01-F5F8C0469E0D}"/>
              </a:ext>
            </a:extLst>
          </p:cNvPr>
          <p:cNvSpPr>
            <a:spLocks noGrp="1" noChangeArrowheads="1"/>
          </p:cNvSpPr>
          <p:nvPr>
            <p:ph type="title"/>
          </p:nvPr>
        </p:nvSpPr>
        <p:spPr/>
        <p:txBody>
          <a:bodyPr/>
          <a:lstStyle/>
          <a:p>
            <a:r>
              <a:rPr lang="zh-CN" altLang="en-US"/>
              <a:t>最小项性质</a:t>
            </a:r>
          </a:p>
        </p:txBody>
      </p:sp>
      <p:sp>
        <p:nvSpPr>
          <p:cNvPr id="1028099" name="Rectangle 3">
            <a:extLst>
              <a:ext uri="{FF2B5EF4-FFF2-40B4-BE49-F238E27FC236}">
                <a16:creationId xmlns:a16="http://schemas.microsoft.com/office/drawing/2014/main" id="{F26D2212-C441-4243-97DC-AB61AF6A7FB6}"/>
              </a:ext>
            </a:extLst>
          </p:cNvPr>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对于任意一个最小项</a:t>
            </a:r>
          </a:p>
          <a:p>
            <a:pPr lvl="1">
              <a:lnSpc>
                <a:spcPct val="90000"/>
              </a:lnSpc>
            </a:pPr>
            <a:r>
              <a:rPr kumimoji="1" lang="zh-CN" altLang="en-US"/>
              <a:t>有且仅有一组变量取值使其为</a:t>
            </a:r>
            <a:r>
              <a:rPr kumimoji="1" lang="en-US" altLang="zh-CN"/>
              <a:t>1</a:t>
            </a:r>
            <a:endParaRPr kumimoji="1" lang="zh-CN" altLang="en-US"/>
          </a:p>
          <a:p>
            <a:pPr>
              <a:lnSpc>
                <a:spcPct val="90000"/>
              </a:lnSpc>
            </a:pPr>
            <a:r>
              <a:rPr kumimoji="1" lang="zh-CN" altLang="en-US"/>
              <a:t>对于</a:t>
            </a:r>
            <a:r>
              <a:rPr kumimoji="1" lang="zh-CN" altLang="zh-CN"/>
              <a:t>任</a:t>
            </a:r>
            <a:r>
              <a:rPr kumimoji="1" lang="zh-CN" altLang="en-US"/>
              <a:t>意</a:t>
            </a:r>
            <a:r>
              <a:rPr kumimoji="1" lang="zh-CN" altLang="zh-CN"/>
              <a:t>一组变量取值</a:t>
            </a:r>
            <a:endParaRPr kumimoji="1" lang="zh-CN" altLang="en-US"/>
          </a:p>
          <a:p>
            <a:pPr lvl="1">
              <a:lnSpc>
                <a:spcPct val="90000"/>
              </a:lnSpc>
            </a:pPr>
            <a:r>
              <a:rPr kumimoji="1" lang="zh-CN" altLang="en-US"/>
              <a:t>有且仅有一个最小项为</a:t>
            </a:r>
            <a:r>
              <a:rPr kumimoji="1" lang="en-US" altLang="zh-CN"/>
              <a:t>1</a:t>
            </a:r>
          </a:p>
          <a:p>
            <a:pPr lvl="1">
              <a:lnSpc>
                <a:spcPct val="90000"/>
              </a:lnSpc>
            </a:pPr>
            <a:r>
              <a:rPr kumimoji="1" lang="zh-CN" altLang="en-US"/>
              <a:t>全体最小项的和恒为</a:t>
            </a:r>
            <a:r>
              <a:rPr kumimoji="1" lang="en-US" altLang="zh-CN"/>
              <a:t>1</a:t>
            </a:r>
          </a:p>
          <a:p>
            <a:pPr lvl="1">
              <a:lnSpc>
                <a:spcPct val="90000"/>
              </a:lnSpc>
            </a:pPr>
            <a:r>
              <a:rPr kumimoji="1" lang="zh-CN" altLang="en-US"/>
              <a:t>任意两个不同最小项乘积均为</a:t>
            </a:r>
            <a:r>
              <a:rPr kumimoji="1" lang="en-US" altLang="zh-CN"/>
              <a:t>0 </a:t>
            </a:r>
            <a:endParaRPr kumimoji="1" lang="zh-CN" altLang="en-US"/>
          </a:p>
        </p:txBody>
      </p:sp>
      <p:graphicFrame>
        <p:nvGraphicFramePr>
          <p:cNvPr id="1028241" name="Group 145">
            <a:extLst>
              <a:ext uri="{FF2B5EF4-FFF2-40B4-BE49-F238E27FC236}">
                <a16:creationId xmlns:a16="http://schemas.microsoft.com/office/drawing/2014/main" id="{B21A9BE6-CFD2-4C5C-B386-C45A2A49C35D}"/>
              </a:ext>
            </a:extLst>
          </p:cNvPr>
          <p:cNvGraphicFramePr>
            <a:graphicFrameLocks noGrp="1"/>
          </p:cNvGraphicFramePr>
          <p:nvPr/>
        </p:nvGraphicFramePr>
        <p:xfrm>
          <a:off x="4054475" y="2487613"/>
          <a:ext cx="4262438" cy="3208338"/>
        </p:xfrm>
        <a:graphic>
          <a:graphicData uri="http://schemas.openxmlformats.org/drawingml/2006/table">
            <a:tbl>
              <a:tblPr/>
              <a:tblGrid>
                <a:gridCol w="1042988">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192212">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   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r>
                        <a:rPr kumimoji="0" lang="en-US" altLang="zh-CN" sz="16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1   0</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79" name="Line 46">
            <a:extLst>
              <a:ext uri="{FF2B5EF4-FFF2-40B4-BE49-F238E27FC236}">
                <a16:creationId xmlns:a16="http://schemas.microsoft.com/office/drawing/2014/main" id="{0AD09E27-3003-4EFA-8CC5-20561956C265}"/>
              </a:ext>
            </a:extLst>
          </p:cNvPr>
          <p:cNvSpPr>
            <a:spLocks noChangeShapeType="1"/>
          </p:cNvSpPr>
          <p:nvPr/>
        </p:nvSpPr>
        <p:spPr bwMode="auto">
          <a:xfrm>
            <a:off x="5538788" y="2781300"/>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49">
            <a:extLst>
              <a:ext uri="{FF2B5EF4-FFF2-40B4-BE49-F238E27FC236}">
                <a16:creationId xmlns:a16="http://schemas.microsoft.com/office/drawing/2014/main" id="{CCFD82CF-266D-4A46-968F-56633520DABB}"/>
              </a:ext>
            </a:extLst>
          </p:cNvPr>
          <p:cNvSpPr>
            <a:spLocks noChangeShapeType="1"/>
          </p:cNvSpPr>
          <p:nvPr/>
        </p:nvSpPr>
        <p:spPr bwMode="auto">
          <a:xfrm>
            <a:off x="7151688" y="2781300"/>
            <a:ext cx="214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Rectangle 50">
            <a:extLst>
              <a:ext uri="{FF2B5EF4-FFF2-40B4-BE49-F238E27FC236}">
                <a16:creationId xmlns:a16="http://schemas.microsoft.com/office/drawing/2014/main" id="{43E0D297-BEB9-4FA5-B49F-DF1A196A8C40}"/>
              </a:ext>
            </a:extLst>
          </p:cNvPr>
          <p:cNvSpPr>
            <a:spLocks noChangeArrowheads="1"/>
          </p:cNvSpPr>
          <p:nvPr/>
        </p:nvSpPr>
        <p:spPr bwMode="auto">
          <a:xfrm>
            <a:off x="4549775" y="182245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变量全部最小项真值表 </a:t>
            </a:r>
          </a:p>
        </p:txBody>
      </p:sp>
      <p:sp>
        <p:nvSpPr>
          <p:cNvPr id="14382" name="Line 146">
            <a:extLst>
              <a:ext uri="{FF2B5EF4-FFF2-40B4-BE49-F238E27FC236}">
                <a16:creationId xmlns:a16="http://schemas.microsoft.com/office/drawing/2014/main" id="{C8E316E5-CEE1-4F4F-8E5E-903053DBD3D4}"/>
              </a:ext>
            </a:extLst>
          </p:cNvPr>
          <p:cNvSpPr>
            <a:spLocks noChangeShapeType="1"/>
          </p:cNvSpPr>
          <p:nvPr/>
        </p:nvSpPr>
        <p:spPr bwMode="auto">
          <a:xfrm>
            <a:off x="6142038" y="2781300"/>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147">
            <a:extLst>
              <a:ext uri="{FF2B5EF4-FFF2-40B4-BE49-F238E27FC236}">
                <a16:creationId xmlns:a16="http://schemas.microsoft.com/office/drawing/2014/main" id="{3A5899F6-0F65-48C5-9CA8-6E7A6B8C4488}"/>
              </a:ext>
            </a:extLst>
          </p:cNvPr>
          <p:cNvSpPr>
            <a:spLocks noChangeShapeType="1"/>
          </p:cNvSpPr>
          <p:nvPr/>
        </p:nvSpPr>
        <p:spPr bwMode="auto">
          <a:xfrm>
            <a:off x="5280025" y="2781300"/>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8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8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857AA36-ED98-4B1E-A8A1-4B014778D76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6D34BC3-BBBA-481B-A6CF-4DCC7335062A}"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902D75D6-0CAF-40F8-B43A-779DF1F08FE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6388" name="Rectangle 6">
            <a:extLst>
              <a:ext uri="{FF2B5EF4-FFF2-40B4-BE49-F238E27FC236}">
                <a16:creationId xmlns:a16="http://schemas.microsoft.com/office/drawing/2014/main" id="{92B47C94-9110-42D0-BAA4-2741A41877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A2109E1-C945-41C7-A512-74502B53B6D2}" type="slidenum">
              <a:rPr lang="en-US" altLang="zh-CN" sz="1800" b="0">
                <a:solidFill>
                  <a:srgbClr val="B2B2B2"/>
                </a:solidFill>
              </a:rPr>
              <a:pPr>
                <a:spcAft>
                  <a:spcPct val="0"/>
                </a:spcAft>
                <a:buFontTx/>
                <a:buNone/>
              </a:pPr>
              <a:t>7</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5690A93F-26A9-47D7-BB25-C03998CF84D9}"/>
              </a:ext>
            </a:extLst>
          </p:cNvPr>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逻辑函数标准与或式</a:t>
            </a:r>
          </a:p>
        </p:txBody>
      </p:sp>
      <p:sp>
        <p:nvSpPr>
          <p:cNvPr id="16390" name="Rectangle 3">
            <a:extLst>
              <a:ext uri="{FF2B5EF4-FFF2-40B4-BE49-F238E27FC236}">
                <a16:creationId xmlns:a16="http://schemas.microsoft.com/office/drawing/2014/main" id="{2E44426D-1B91-4DF3-ADE6-6A8C078A618C}"/>
              </a:ext>
            </a:extLst>
          </p:cNvPr>
          <p:cNvSpPr>
            <a:spLocks noGrp="1" noChangeArrowheads="1"/>
          </p:cNvSpPr>
          <p:nvPr>
            <p:ph type="body" idx="1"/>
          </p:nvPr>
        </p:nvSpPr>
        <p:spPr>
          <a:xfrm>
            <a:off x="457200" y="1449388"/>
            <a:ext cx="8229600" cy="1141412"/>
          </a:xfrm>
        </p:spPr>
        <p:txBody>
          <a:bodyPr/>
          <a:lstStyle/>
          <a:p>
            <a:r>
              <a:rPr lang="zh-CN" altLang="en-US"/>
              <a:t>求逻辑函数的标准与或式</a:t>
            </a:r>
          </a:p>
        </p:txBody>
      </p:sp>
      <p:sp>
        <p:nvSpPr>
          <p:cNvPr id="1087492" name="Rectangle 4">
            <a:extLst>
              <a:ext uri="{FF2B5EF4-FFF2-40B4-BE49-F238E27FC236}">
                <a16:creationId xmlns:a16="http://schemas.microsoft.com/office/drawing/2014/main" id="{0246A8C2-6077-4C99-8F2D-1A17F51144D8}"/>
              </a:ext>
            </a:extLst>
          </p:cNvPr>
          <p:cNvSpPr>
            <a:spLocks noChangeArrowheads="1"/>
          </p:cNvSpPr>
          <p:nvPr/>
        </p:nvSpPr>
        <p:spPr bwMode="auto">
          <a:xfrm>
            <a:off x="6518275"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7493" name="Group 5">
            <a:extLst>
              <a:ext uri="{FF2B5EF4-FFF2-40B4-BE49-F238E27FC236}">
                <a16:creationId xmlns:a16="http://schemas.microsoft.com/office/drawing/2014/main" id="{716576F4-3540-472A-A51C-6681FF7E70C0}"/>
              </a:ext>
            </a:extLst>
          </p:cNvPr>
          <p:cNvGraphicFramePr>
            <a:graphicFrameLocks noGrp="1"/>
          </p:cNvGraphicFramePr>
          <p:nvPr/>
        </p:nvGraphicFramePr>
        <p:xfrm>
          <a:off x="6013450"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Y</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7559" name="Group 71">
            <a:extLst>
              <a:ext uri="{FF2B5EF4-FFF2-40B4-BE49-F238E27FC236}">
                <a16:creationId xmlns:a16="http://schemas.microsoft.com/office/drawing/2014/main" id="{13C954F9-20C2-4CCE-A699-647CA9C4885D}"/>
              </a:ext>
            </a:extLst>
          </p:cNvPr>
          <p:cNvGraphicFramePr>
            <a:graphicFrameLocks noGrp="1"/>
          </p:cNvGraphicFramePr>
          <p:nvPr/>
        </p:nvGraphicFramePr>
        <p:xfrm>
          <a:off x="5292725" y="2655888"/>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7586" name="Group 98">
            <a:extLst>
              <a:ext uri="{FF2B5EF4-FFF2-40B4-BE49-F238E27FC236}">
                <a16:creationId xmlns:a16="http://schemas.microsoft.com/office/drawing/2014/main" id="{74E958D5-9A5A-4ADD-B6CE-957666E83ACD}"/>
              </a:ext>
            </a:extLst>
          </p:cNvPr>
          <p:cNvGraphicFramePr>
            <a:graphicFrameLocks noGrp="1"/>
          </p:cNvGraphicFramePr>
          <p:nvPr/>
        </p:nvGraphicFramePr>
        <p:xfrm>
          <a:off x="7596188"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458" name="Object 125">
            <a:extLst>
              <a:ext uri="{FF2B5EF4-FFF2-40B4-BE49-F238E27FC236}">
                <a16:creationId xmlns:a16="http://schemas.microsoft.com/office/drawing/2014/main" id="{9286F809-DA02-40B3-AF6F-EECA7CE01CE9}"/>
              </a:ext>
            </a:extLst>
          </p:cNvPr>
          <p:cNvGraphicFramePr>
            <a:graphicFrameLocks noChangeAspect="1"/>
          </p:cNvGraphicFramePr>
          <p:nvPr/>
        </p:nvGraphicFramePr>
        <p:xfrm>
          <a:off x="863600" y="2060575"/>
          <a:ext cx="2765425" cy="501650"/>
        </p:xfrm>
        <a:graphic>
          <a:graphicData uri="http://schemas.openxmlformats.org/presentationml/2006/ole">
            <mc:AlternateContent xmlns:mc="http://schemas.openxmlformats.org/markup-compatibility/2006">
              <mc:Choice xmlns:v="urn:schemas-microsoft-com:vml" Requires="v">
                <p:oleObj spid="_x0000_s16482" name="公式" r:id="rId4" imgW="1384300" imgH="241300" progId="Equation.3">
                  <p:embed/>
                </p:oleObj>
              </mc:Choice>
              <mc:Fallback>
                <p:oleObj name="公式" r:id="rId4" imgW="1384300" imgH="241300" progId="Equation.3">
                  <p:embed/>
                  <p:pic>
                    <p:nvPicPr>
                      <p:cNvPr id="0" name="Object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060575"/>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4" name="Object 126">
            <a:extLst>
              <a:ext uri="{FF2B5EF4-FFF2-40B4-BE49-F238E27FC236}">
                <a16:creationId xmlns:a16="http://schemas.microsoft.com/office/drawing/2014/main" id="{CF8049C2-11DC-41D4-B79A-44327278780C}"/>
              </a:ext>
            </a:extLst>
          </p:cNvPr>
          <p:cNvGraphicFramePr>
            <a:graphicFrameLocks noChangeAspect="1"/>
          </p:cNvGraphicFramePr>
          <p:nvPr/>
        </p:nvGraphicFramePr>
        <p:xfrm>
          <a:off x="1223963" y="2600325"/>
          <a:ext cx="3194050" cy="501650"/>
        </p:xfrm>
        <a:graphic>
          <a:graphicData uri="http://schemas.openxmlformats.org/presentationml/2006/ole">
            <mc:AlternateContent xmlns:mc="http://schemas.openxmlformats.org/markup-compatibility/2006">
              <mc:Choice xmlns:v="urn:schemas-microsoft-com:vml" Requires="v">
                <p:oleObj spid="_x0000_s16483" name="公式" r:id="rId6" imgW="1600200" imgH="241300" progId="Equation.3">
                  <p:embed/>
                </p:oleObj>
              </mc:Choice>
              <mc:Fallback>
                <p:oleObj name="公式" r:id="rId6" imgW="1600200" imgH="241300" progId="Equation.3">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3963" y="2600325"/>
                        <a:ext cx="3194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5" name="Object 127">
            <a:extLst>
              <a:ext uri="{FF2B5EF4-FFF2-40B4-BE49-F238E27FC236}">
                <a16:creationId xmlns:a16="http://schemas.microsoft.com/office/drawing/2014/main" id="{F69755A0-D10A-41E4-8DEB-6A0AC9363939}"/>
              </a:ext>
            </a:extLst>
          </p:cNvPr>
          <p:cNvGraphicFramePr>
            <a:graphicFrameLocks noChangeAspect="1"/>
          </p:cNvGraphicFramePr>
          <p:nvPr/>
        </p:nvGraphicFramePr>
        <p:xfrm>
          <a:off x="1223963" y="3141663"/>
          <a:ext cx="3625850" cy="450850"/>
        </p:xfrm>
        <a:graphic>
          <a:graphicData uri="http://schemas.openxmlformats.org/presentationml/2006/ole">
            <mc:AlternateContent xmlns:mc="http://schemas.openxmlformats.org/markup-compatibility/2006">
              <mc:Choice xmlns:v="urn:schemas-microsoft-com:vml" Requires="v">
                <p:oleObj spid="_x0000_s16484" name="公式" r:id="rId8" imgW="1815312" imgH="215806" progId="Equation.3">
                  <p:embed/>
                </p:oleObj>
              </mc:Choice>
              <mc:Fallback>
                <p:oleObj name="公式" r:id="rId8" imgW="1815312" imgH="215806" progId="Equation.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963" y="3141663"/>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6" name="Object 128">
            <a:extLst>
              <a:ext uri="{FF2B5EF4-FFF2-40B4-BE49-F238E27FC236}">
                <a16:creationId xmlns:a16="http://schemas.microsoft.com/office/drawing/2014/main" id="{AC15008F-3859-4D89-8526-F4B4EC7C77AE}"/>
              </a:ext>
            </a:extLst>
          </p:cNvPr>
          <p:cNvGraphicFramePr>
            <a:graphicFrameLocks noChangeAspect="1"/>
          </p:cNvGraphicFramePr>
          <p:nvPr/>
        </p:nvGraphicFramePr>
        <p:xfrm>
          <a:off x="1223963" y="3644900"/>
          <a:ext cx="2867025" cy="488950"/>
        </p:xfrm>
        <a:graphic>
          <a:graphicData uri="http://schemas.openxmlformats.org/presentationml/2006/ole">
            <mc:AlternateContent xmlns:mc="http://schemas.openxmlformats.org/markup-compatibility/2006">
              <mc:Choice xmlns:v="urn:schemas-microsoft-com:vml" Requires="v">
                <p:oleObj spid="_x0000_s16485" name="公式" r:id="rId10" imgW="1308100" imgH="228600" progId="Equation.3">
                  <p:embed/>
                </p:oleObj>
              </mc:Choice>
              <mc:Fallback>
                <p:oleObj name="公式" r:id="rId10" imgW="1308100" imgH="228600" progId="Equation.3">
                  <p:embed/>
                  <p:pic>
                    <p:nvPicPr>
                      <p:cNvPr id="0"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3963" y="3644900"/>
                        <a:ext cx="2867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7" name="Object 129">
            <a:extLst>
              <a:ext uri="{FF2B5EF4-FFF2-40B4-BE49-F238E27FC236}">
                <a16:creationId xmlns:a16="http://schemas.microsoft.com/office/drawing/2014/main" id="{65A62D5B-3AF8-46A5-9965-932E6E649DDF}"/>
              </a:ext>
            </a:extLst>
          </p:cNvPr>
          <p:cNvGraphicFramePr>
            <a:graphicFrameLocks noChangeAspect="1"/>
          </p:cNvGraphicFramePr>
          <p:nvPr/>
        </p:nvGraphicFramePr>
        <p:xfrm>
          <a:off x="1223963" y="4149725"/>
          <a:ext cx="2170112" cy="523875"/>
        </p:xfrm>
        <a:graphic>
          <a:graphicData uri="http://schemas.openxmlformats.org/presentationml/2006/ole">
            <mc:AlternateContent xmlns:mc="http://schemas.openxmlformats.org/markup-compatibility/2006">
              <mc:Choice xmlns:v="urn:schemas-microsoft-com:vml" Requires="v">
                <p:oleObj spid="_x0000_s16486" name="公式" r:id="rId12" imgW="990170" imgH="253890" progId="Equation.3">
                  <p:embed/>
                </p:oleObj>
              </mc:Choice>
              <mc:Fallback>
                <p:oleObj name="公式" r:id="rId12" imgW="990170" imgH="253890" progId="Equation.3">
                  <p:embed/>
                  <p:pic>
                    <p:nvPicPr>
                      <p:cNvPr id="0" name="Object 1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3963" y="4149725"/>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8" name="Object 130">
            <a:extLst>
              <a:ext uri="{FF2B5EF4-FFF2-40B4-BE49-F238E27FC236}">
                <a16:creationId xmlns:a16="http://schemas.microsoft.com/office/drawing/2014/main" id="{4D1C4E03-38A0-4983-A76A-4032311E19C7}"/>
              </a:ext>
            </a:extLst>
          </p:cNvPr>
          <p:cNvGraphicFramePr>
            <a:graphicFrameLocks noChangeAspect="1"/>
          </p:cNvGraphicFramePr>
          <p:nvPr/>
        </p:nvGraphicFramePr>
        <p:xfrm>
          <a:off x="863600" y="4689475"/>
          <a:ext cx="2941638" cy="554038"/>
        </p:xfrm>
        <a:graphic>
          <a:graphicData uri="http://schemas.openxmlformats.org/presentationml/2006/ole">
            <mc:AlternateContent xmlns:mc="http://schemas.openxmlformats.org/markup-compatibility/2006">
              <mc:Choice xmlns:v="urn:schemas-microsoft-com:vml" Requires="v">
                <p:oleObj spid="_x0000_s16487" name="公式" r:id="rId14" imgW="1472561" imgH="266584" progId="Equation.3">
                  <p:embed/>
                </p:oleObj>
              </mc:Choice>
              <mc:Fallback>
                <p:oleObj name="公式" r:id="rId14" imgW="1472561" imgH="266584" progId="Equation.3">
                  <p:embed/>
                  <p:pic>
                    <p:nvPicPr>
                      <p:cNvPr id="0"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3600" y="4689475"/>
                        <a:ext cx="29416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19" name="Object 131">
            <a:extLst>
              <a:ext uri="{FF2B5EF4-FFF2-40B4-BE49-F238E27FC236}">
                <a16:creationId xmlns:a16="http://schemas.microsoft.com/office/drawing/2014/main" id="{7F0E9394-C48A-46BF-931E-9F0EB26B7531}"/>
              </a:ext>
            </a:extLst>
          </p:cNvPr>
          <p:cNvGraphicFramePr>
            <a:graphicFrameLocks noChangeAspect="1"/>
          </p:cNvGraphicFramePr>
          <p:nvPr/>
        </p:nvGraphicFramePr>
        <p:xfrm>
          <a:off x="2185988" y="5265738"/>
          <a:ext cx="2078037" cy="449262"/>
        </p:xfrm>
        <a:graphic>
          <a:graphicData uri="http://schemas.openxmlformats.org/presentationml/2006/ole">
            <mc:AlternateContent xmlns:mc="http://schemas.openxmlformats.org/markup-compatibility/2006">
              <mc:Choice xmlns:v="urn:schemas-microsoft-com:vml" Requires="v">
                <p:oleObj spid="_x0000_s16488" name="公式" r:id="rId16" imgW="1040948" imgH="215806" progId="Equation.3">
                  <p:embed/>
                </p:oleObj>
              </mc:Choice>
              <mc:Fallback>
                <p:oleObj name="公式" r:id="rId16" imgW="1040948" imgH="215806" progId="Equation.3">
                  <p:embed/>
                  <p:pic>
                    <p:nvPicPr>
                      <p:cNvPr id="0" name="Object 1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5988" y="5265738"/>
                        <a:ext cx="20780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7620" name="Object 132">
            <a:extLst>
              <a:ext uri="{FF2B5EF4-FFF2-40B4-BE49-F238E27FC236}">
                <a16:creationId xmlns:a16="http://schemas.microsoft.com/office/drawing/2014/main" id="{35801886-9777-4227-9C9F-404C3BA2C45F}"/>
              </a:ext>
            </a:extLst>
          </p:cNvPr>
          <p:cNvGraphicFramePr>
            <a:graphicFrameLocks noChangeAspect="1"/>
          </p:cNvGraphicFramePr>
          <p:nvPr/>
        </p:nvGraphicFramePr>
        <p:xfrm>
          <a:off x="2185988" y="5805488"/>
          <a:ext cx="2170112" cy="523875"/>
        </p:xfrm>
        <a:graphic>
          <a:graphicData uri="http://schemas.openxmlformats.org/presentationml/2006/ole">
            <mc:AlternateContent xmlns:mc="http://schemas.openxmlformats.org/markup-compatibility/2006">
              <mc:Choice xmlns:v="urn:schemas-microsoft-com:vml" Requires="v">
                <p:oleObj spid="_x0000_s16489" name="公式" r:id="rId18" imgW="990170" imgH="253890" progId="Equation.3">
                  <p:embed/>
                </p:oleObj>
              </mc:Choice>
              <mc:Fallback>
                <p:oleObj name="公式" r:id="rId18" imgW="990170" imgH="253890" progId="Equation.3">
                  <p:embed/>
                  <p:pic>
                    <p:nvPicPr>
                      <p:cNvPr id="0" name="Object 1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85988" y="58054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76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76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76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876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76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876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74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749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875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8755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087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344F961-C6A5-48D7-B95E-5BA7449976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1527E1D-9BE8-4F28-B00D-E42037EA0AD8}"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02305184-EFEE-4C8B-8A69-6FC84634B7C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8436" name="Rectangle 6">
            <a:extLst>
              <a:ext uri="{FF2B5EF4-FFF2-40B4-BE49-F238E27FC236}">
                <a16:creationId xmlns:a16="http://schemas.microsoft.com/office/drawing/2014/main" id="{56FD8761-1C94-46F0-A47B-65A7C075E2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682FD04-DD08-4AE3-967E-9992220950CF}" type="slidenum">
              <a:rPr lang="en-US" altLang="zh-CN" sz="1800" b="0">
                <a:solidFill>
                  <a:srgbClr val="B2B2B2"/>
                </a:solidFill>
              </a:rPr>
              <a:pPr>
                <a:spcAft>
                  <a:spcPct val="0"/>
                </a:spcAft>
                <a:buFontTx/>
                <a:buNone/>
              </a:pPr>
              <a:t>8</a:t>
            </a:fld>
            <a:endParaRPr lang="en-US" altLang="zh-CN" sz="1800" b="0">
              <a:solidFill>
                <a:srgbClr val="B2B2B2"/>
              </a:solidFill>
            </a:endParaRPr>
          </a:p>
        </p:txBody>
      </p:sp>
      <p:sp>
        <p:nvSpPr>
          <p:cNvPr id="18437" name="Rectangle 2">
            <a:extLst>
              <a:ext uri="{FF2B5EF4-FFF2-40B4-BE49-F238E27FC236}">
                <a16:creationId xmlns:a16="http://schemas.microsoft.com/office/drawing/2014/main" id="{D715295D-6625-47F6-8E18-863486673859}"/>
              </a:ext>
            </a:extLst>
          </p:cNvPr>
          <p:cNvSpPr>
            <a:spLocks noGrp="1" noChangeArrowheads="1"/>
          </p:cNvSpPr>
          <p:nvPr>
            <p:ph type="title"/>
          </p:nvPr>
        </p:nvSpPr>
        <p:spPr/>
        <p:txBody>
          <a:bodyPr/>
          <a:lstStyle/>
          <a:p>
            <a:r>
              <a:rPr lang="zh-CN" altLang="en-US"/>
              <a:t>最大项定义</a:t>
            </a:r>
          </a:p>
        </p:txBody>
      </p:sp>
      <p:sp>
        <p:nvSpPr>
          <p:cNvPr id="1079299" name="Rectangle 3">
            <a:extLst>
              <a:ext uri="{FF2B5EF4-FFF2-40B4-BE49-F238E27FC236}">
                <a16:creationId xmlns:a16="http://schemas.microsoft.com/office/drawing/2014/main" id="{58510D9F-425A-4FA3-9D12-2537CAC7A014}"/>
              </a:ext>
            </a:extLst>
          </p:cNvPr>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包含全部输入变量的或项，每个变量均以原变量或反变量的形式出现一次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是最大项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个最大项，每个最大项</a:t>
            </a:r>
            <a:r>
              <a:rPr lang="zh-CN" altLang="en-US">
                <a:latin typeface="Times New Roman" panose="02020603050405020304" pitchFamily="18" charset="0"/>
              </a:rPr>
              <a:t>记作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为最大项的编号</a:t>
            </a:r>
          </a:p>
          <a:p>
            <a:pPr lvl="1"/>
            <a:r>
              <a:rPr lang="zh-CN" altLang="en-US" sz="2500"/>
              <a:t>编号方法：原变量和反变量分别取</a:t>
            </a:r>
            <a:r>
              <a:rPr lang="en-US" altLang="zh-CN" sz="2500"/>
              <a:t>0</a:t>
            </a:r>
            <a:r>
              <a:rPr lang="zh-CN" altLang="en-US" sz="2500"/>
              <a:t>和</a:t>
            </a:r>
            <a:r>
              <a:rPr lang="en-US" altLang="zh-CN" sz="2500"/>
              <a:t>1</a:t>
            </a:r>
            <a:r>
              <a:rPr lang="zh-CN" altLang="en-US" sz="2500"/>
              <a:t>构成的二进制数对应的十进制数</a:t>
            </a:r>
            <a:r>
              <a:rPr kumimoji="1" lang="zh-CN" altLang="en-US" sz="2500"/>
              <a:t>（注意变量</a:t>
            </a:r>
            <a:r>
              <a:rPr lang="zh-CN" altLang="en-US" sz="2500"/>
              <a:t>排列</a:t>
            </a:r>
            <a:r>
              <a:rPr kumimoji="1" lang="zh-CN" altLang="en-US" sz="2500"/>
              <a:t>次序）</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079300" name="Object 4">
            <a:extLst>
              <a:ext uri="{FF2B5EF4-FFF2-40B4-BE49-F238E27FC236}">
                <a16:creationId xmlns:a16="http://schemas.microsoft.com/office/drawing/2014/main" id="{A186F851-79AC-4279-8EF0-2A76B54C6278}"/>
              </a:ext>
            </a:extLst>
          </p:cNvPr>
          <p:cNvGraphicFramePr>
            <a:graphicFrameLocks noChangeAspect="1"/>
          </p:cNvGraphicFramePr>
          <p:nvPr/>
        </p:nvGraphicFramePr>
        <p:xfrm>
          <a:off x="1530350" y="2852738"/>
          <a:ext cx="4446588" cy="431800"/>
        </p:xfrm>
        <a:graphic>
          <a:graphicData uri="http://schemas.openxmlformats.org/presentationml/2006/ole">
            <mc:AlternateContent xmlns:mc="http://schemas.openxmlformats.org/markup-compatibility/2006">
              <mc:Choice xmlns:v="urn:schemas-microsoft-com:vml" Requires="v">
                <p:oleObj spid="_x0000_s18446" name="公式" r:id="rId4" imgW="2057400" imgH="215900" progId="Equation.3">
                  <p:embed/>
                </p:oleObj>
              </mc:Choice>
              <mc:Fallback>
                <p:oleObj name="公式" r:id="rId4" imgW="20574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2852738"/>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9303" name="Rectangle 7">
            <a:extLst>
              <a:ext uri="{FF2B5EF4-FFF2-40B4-BE49-F238E27FC236}">
                <a16:creationId xmlns:a16="http://schemas.microsoft.com/office/drawing/2014/main" id="{F54FC791-C3F1-4EA9-BB26-4BA65BAEBC93}"/>
              </a:ext>
            </a:extLst>
          </p:cNvPr>
          <p:cNvSpPr>
            <a:spLocks noChangeArrowheads="1"/>
          </p:cNvSpPr>
          <p:nvPr/>
        </p:nvSpPr>
        <p:spPr bwMode="auto">
          <a:xfrm>
            <a:off x="1511300" y="5646738"/>
            <a:ext cx="2224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3</a:t>
            </a:r>
            <a:endParaRPr kumimoji="1" lang="zh-CN" altLang="en-US" b="0" baseline="-15000">
              <a:latin typeface="Times New Roman" panose="02020603050405020304" pitchFamily="18" charset="0"/>
            </a:endParaRPr>
          </a:p>
        </p:txBody>
      </p:sp>
      <p:graphicFrame>
        <p:nvGraphicFramePr>
          <p:cNvPr id="1079304" name="Object 8">
            <a:extLst>
              <a:ext uri="{FF2B5EF4-FFF2-40B4-BE49-F238E27FC236}">
                <a16:creationId xmlns:a16="http://schemas.microsoft.com/office/drawing/2014/main" id="{006E7FC0-602B-4A92-B8B8-A4537DF82474}"/>
              </a:ext>
            </a:extLst>
          </p:cNvPr>
          <p:cNvGraphicFramePr>
            <a:graphicFrameLocks noChangeAspect="1"/>
          </p:cNvGraphicFramePr>
          <p:nvPr/>
        </p:nvGraphicFramePr>
        <p:xfrm>
          <a:off x="2286000" y="5192713"/>
          <a:ext cx="4446588" cy="431800"/>
        </p:xfrm>
        <a:graphic>
          <a:graphicData uri="http://schemas.openxmlformats.org/presentationml/2006/ole">
            <mc:AlternateContent xmlns:mc="http://schemas.openxmlformats.org/markup-compatibility/2006">
              <mc:Choice xmlns:v="urn:schemas-microsoft-com:vml" Requires="v">
                <p:oleObj spid="_x0000_s18447" name="公式" r:id="rId6" imgW="2057400" imgH="215900" progId="Equation.3">
                  <p:embed/>
                </p:oleObj>
              </mc:Choice>
              <mc:Fallback>
                <p:oleObj name="公式" r:id="rId6" imgW="2057400" imgH="215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192713"/>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9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93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9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92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929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93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CF23976-6591-41A7-9D2A-602FFAE992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C4387F2-A773-425F-91B4-9A586B475904}" type="datetime1">
              <a:rPr lang="zh-CN" altLang="en-US" sz="1800" b="0" smtClean="0">
                <a:solidFill>
                  <a:srgbClr val="B2B2B2"/>
                </a:solidFill>
              </a:rPr>
              <a:pPr>
                <a:spcAft>
                  <a:spcPct val="0"/>
                </a:spcAft>
                <a:buFontTx/>
                <a:buNone/>
              </a:pPr>
              <a:t>2022/9/11</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B1AD4A61-82A9-43C4-A83A-4E728E6D699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0484" name="Rectangle 6">
            <a:extLst>
              <a:ext uri="{FF2B5EF4-FFF2-40B4-BE49-F238E27FC236}">
                <a16:creationId xmlns:a16="http://schemas.microsoft.com/office/drawing/2014/main" id="{8047BEED-0896-47C0-BDCA-6063ED9A58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A59FC32-2555-4F8F-B187-8EE89E51F278}" type="slidenum">
              <a:rPr lang="en-US" altLang="zh-CN" sz="1800" b="0">
                <a:solidFill>
                  <a:srgbClr val="B2B2B2"/>
                </a:solidFill>
              </a:rPr>
              <a:pPr>
                <a:spcAft>
                  <a:spcPct val="0"/>
                </a:spcAft>
                <a:buFontTx/>
                <a:buNone/>
              </a:pPr>
              <a:t>9</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ED3B21CE-20B3-45A5-8960-D4058612F9AA}"/>
              </a:ext>
            </a:extLst>
          </p:cNvPr>
          <p:cNvSpPr>
            <a:spLocks noGrp="1" noChangeArrowheads="1"/>
          </p:cNvSpPr>
          <p:nvPr>
            <p:ph type="title"/>
          </p:nvPr>
        </p:nvSpPr>
        <p:spPr/>
        <p:txBody>
          <a:bodyPr/>
          <a:lstStyle/>
          <a:p>
            <a:r>
              <a:rPr lang="zh-CN" altLang="en-US"/>
              <a:t>最大项性质</a:t>
            </a:r>
          </a:p>
        </p:txBody>
      </p:sp>
      <p:sp>
        <p:nvSpPr>
          <p:cNvPr id="20486" name="Rectangle 3">
            <a:extLst>
              <a:ext uri="{FF2B5EF4-FFF2-40B4-BE49-F238E27FC236}">
                <a16:creationId xmlns:a16="http://schemas.microsoft.com/office/drawing/2014/main" id="{911A8FE3-C9FE-4EE3-AE3F-E6A1C67E26A7}"/>
              </a:ext>
            </a:extLst>
          </p:cNvPr>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对于任意一个最大项</a:t>
            </a:r>
          </a:p>
          <a:p>
            <a:pPr lvl="1">
              <a:lnSpc>
                <a:spcPct val="90000"/>
              </a:lnSpc>
            </a:pPr>
            <a:r>
              <a:rPr kumimoji="1" lang="zh-CN" altLang="en-US"/>
              <a:t>有且仅有一组变量取值使其为</a:t>
            </a:r>
            <a:r>
              <a:rPr kumimoji="1" lang="en-US" altLang="zh-CN"/>
              <a:t>0</a:t>
            </a:r>
          </a:p>
          <a:p>
            <a:pPr>
              <a:lnSpc>
                <a:spcPct val="90000"/>
              </a:lnSpc>
            </a:pPr>
            <a:r>
              <a:rPr kumimoji="1" lang="zh-CN" altLang="en-US"/>
              <a:t>对于</a:t>
            </a:r>
            <a:r>
              <a:rPr kumimoji="1" lang="zh-CN" altLang="zh-CN"/>
              <a:t>任</a:t>
            </a:r>
            <a:r>
              <a:rPr kumimoji="1" lang="zh-CN" altLang="en-US"/>
              <a:t>意</a:t>
            </a:r>
            <a:r>
              <a:rPr kumimoji="1" lang="zh-CN" altLang="zh-CN"/>
              <a:t>一组变量取值</a:t>
            </a:r>
            <a:endParaRPr kumimoji="1" lang="zh-CN" altLang="en-US"/>
          </a:p>
          <a:p>
            <a:pPr lvl="1">
              <a:lnSpc>
                <a:spcPct val="90000"/>
              </a:lnSpc>
            </a:pPr>
            <a:r>
              <a:rPr kumimoji="1" lang="zh-CN" altLang="en-US"/>
              <a:t>有且仅有一个最大项为</a:t>
            </a:r>
            <a:r>
              <a:rPr kumimoji="1" lang="en-US" altLang="zh-CN"/>
              <a:t>0</a:t>
            </a:r>
          </a:p>
          <a:p>
            <a:pPr lvl="1">
              <a:lnSpc>
                <a:spcPct val="90000"/>
              </a:lnSpc>
            </a:pPr>
            <a:r>
              <a:rPr kumimoji="1" lang="zh-CN" altLang="en-US"/>
              <a:t>全体最大项的积恒为</a:t>
            </a:r>
            <a:r>
              <a:rPr kumimoji="1" lang="en-US" altLang="zh-CN"/>
              <a:t>0</a:t>
            </a:r>
          </a:p>
          <a:p>
            <a:pPr lvl="1">
              <a:lnSpc>
                <a:spcPct val="90000"/>
              </a:lnSpc>
            </a:pPr>
            <a:r>
              <a:rPr kumimoji="1" lang="zh-CN" altLang="en-US"/>
              <a:t>任意两个不同最大项的和均为</a:t>
            </a:r>
            <a:r>
              <a:rPr kumimoji="1" lang="en-US" altLang="zh-CN"/>
              <a:t>1 </a:t>
            </a:r>
            <a:endParaRPr kumimoji="1" lang="zh-CN" altLang="en-US"/>
          </a:p>
        </p:txBody>
      </p:sp>
      <p:graphicFrame>
        <p:nvGraphicFramePr>
          <p:cNvPr id="1081401" name="Group 57">
            <a:extLst>
              <a:ext uri="{FF2B5EF4-FFF2-40B4-BE49-F238E27FC236}">
                <a16:creationId xmlns:a16="http://schemas.microsoft.com/office/drawing/2014/main" id="{D767B93B-DCB9-4D59-A0D4-FF6D7762E07D}"/>
              </a:ext>
            </a:extLst>
          </p:cNvPr>
          <p:cNvGraphicFramePr>
            <a:graphicFrameLocks noGrp="1"/>
          </p:cNvGraphicFramePr>
          <p:nvPr/>
        </p:nvGraphicFramePr>
        <p:xfrm>
          <a:off x="4067175" y="2024063"/>
          <a:ext cx="4262438" cy="3044826"/>
        </p:xfrm>
        <a:graphic>
          <a:graphicData uri="http://schemas.openxmlformats.org/drawingml/2006/table">
            <a:tbl>
              <a:tblPr/>
              <a:tblGrid>
                <a:gridCol w="97155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0287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 </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0</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1</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2</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M</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3</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1   0</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1   1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23" name="Line 48">
            <a:extLst>
              <a:ext uri="{FF2B5EF4-FFF2-40B4-BE49-F238E27FC236}">
                <a16:creationId xmlns:a16="http://schemas.microsoft.com/office/drawing/2014/main" id="{E4FE0330-3318-48FE-B707-AE9EA30CBC1D}"/>
              </a:ext>
            </a:extLst>
          </p:cNvPr>
          <p:cNvSpPr>
            <a:spLocks noChangeShapeType="1"/>
          </p:cNvSpPr>
          <p:nvPr/>
        </p:nvSpPr>
        <p:spPr bwMode="auto">
          <a:xfrm>
            <a:off x="8035925" y="2168525"/>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49">
            <a:extLst>
              <a:ext uri="{FF2B5EF4-FFF2-40B4-BE49-F238E27FC236}">
                <a16:creationId xmlns:a16="http://schemas.microsoft.com/office/drawing/2014/main" id="{C30206EF-6E0F-4CFE-A61C-0E47BFDDEA85}"/>
              </a:ext>
            </a:extLst>
          </p:cNvPr>
          <p:cNvSpPr>
            <a:spLocks noChangeShapeType="1"/>
          </p:cNvSpPr>
          <p:nvPr/>
        </p:nvSpPr>
        <p:spPr bwMode="auto">
          <a:xfrm>
            <a:off x="6445250" y="2168525"/>
            <a:ext cx="2143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50">
            <a:extLst>
              <a:ext uri="{FF2B5EF4-FFF2-40B4-BE49-F238E27FC236}">
                <a16:creationId xmlns:a16="http://schemas.microsoft.com/office/drawing/2014/main" id="{2C8F9E38-EE02-4EFB-8415-4A5A8B516FFB}"/>
              </a:ext>
            </a:extLst>
          </p:cNvPr>
          <p:cNvSpPr>
            <a:spLocks noChangeArrowheads="1"/>
          </p:cNvSpPr>
          <p:nvPr/>
        </p:nvSpPr>
        <p:spPr bwMode="auto">
          <a:xfrm>
            <a:off x="4562475" y="1376363"/>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变量全部最大项真值表 </a:t>
            </a:r>
          </a:p>
        </p:txBody>
      </p:sp>
      <p:sp>
        <p:nvSpPr>
          <p:cNvPr id="20526" name="Line 51">
            <a:extLst>
              <a:ext uri="{FF2B5EF4-FFF2-40B4-BE49-F238E27FC236}">
                <a16:creationId xmlns:a16="http://schemas.microsoft.com/office/drawing/2014/main" id="{E616718D-91EA-4A24-8D6C-6705C835E44D}"/>
              </a:ext>
            </a:extLst>
          </p:cNvPr>
          <p:cNvSpPr>
            <a:spLocks noChangeShapeType="1"/>
          </p:cNvSpPr>
          <p:nvPr/>
        </p:nvSpPr>
        <p:spPr bwMode="auto">
          <a:xfrm>
            <a:off x="6875463" y="2168525"/>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52">
            <a:extLst>
              <a:ext uri="{FF2B5EF4-FFF2-40B4-BE49-F238E27FC236}">
                <a16:creationId xmlns:a16="http://schemas.microsoft.com/office/drawing/2014/main" id="{EE9EA80B-5814-4B50-80DC-1CEFD9725234}"/>
              </a:ext>
            </a:extLst>
          </p:cNvPr>
          <p:cNvSpPr>
            <a:spLocks noChangeShapeType="1"/>
          </p:cNvSpPr>
          <p:nvPr/>
        </p:nvSpPr>
        <p:spPr bwMode="auto">
          <a:xfrm>
            <a:off x="7631113" y="2168525"/>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81398" name="Object 54">
            <a:extLst>
              <a:ext uri="{FF2B5EF4-FFF2-40B4-BE49-F238E27FC236}">
                <a16:creationId xmlns:a16="http://schemas.microsoft.com/office/drawing/2014/main" id="{9348FA01-1412-469E-B19A-230355C45C16}"/>
              </a:ext>
            </a:extLst>
          </p:cNvPr>
          <p:cNvGraphicFramePr>
            <a:graphicFrameLocks noChangeAspect="1"/>
          </p:cNvGraphicFramePr>
          <p:nvPr/>
        </p:nvGraphicFramePr>
        <p:xfrm>
          <a:off x="5916613" y="5776913"/>
          <a:ext cx="2003425" cy="496887"/>
        </p:xfrm>
        <a:graphic>
          <a:graphicData uri="http://schemas.openxmlformats.org/presentationml/2006/ole">
            <mc:AlternateContent xmlns:mc="http://schemas.openxmlformats.org/markup-compatibility/2006">
              <mc:Choice xmlns:v="urn:schemas-microsoft-com:vml" Requires="v">
                <p:oleObj spid="_x0000_s20535" name="公式" r:id="rId4" imgW="914400" imgH="241300" progId="Equation.3">
                  <p:embed/>
                </p:oleObj>
              </mc:Choice>
              <mc:Fallback>
                <p:oleObj name="公式" r:id="rId4" imgW="914400" imgH="2413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613" y="5776913"/>
                        <a:ext cx="20034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1399" name="Object 55">
            <a:extLst>
              <a:ext uri="{FF2B5EF4-FFF2-40B4-BE49-F238E27FC236}">
                <a16:creationId xmlns:a16="http://schemas.microsoft.com/office/drawing/2014/main" id="{2B12F73E-DB7B-41FD-8E0F-9A100AC774BE}"/>
              </a:ext>
            </a:extLst>
          </p:cNvPr>
          <p:cNvGraphicFramePr>
            <a:graphicFrameLocks noChangeAspect="1"/>
          </p:cNvGraphicFramePr>
          <p:nvPr/>
        </p:nvGraphicFramePr>
        <p:xfrm>
          <a:off x="4513263" y="5768975"/>
          <a:ext cx="1223962" cy="496888"/>
        </p:xfrm>
        <a:graphic>
          <a:graphicData uri="http://schemas.openxmlformats.org/presentationml/2006/ole">
            <mc:AlternateContent xmlns:mc="http://schemas.openxmlformats.org/markup-compatibility/2006">
              <mc:Choice xmlns:v="urn:schemas-microsoft-com:vml" Requires="v">
                <p:oleObj spid="_x0000_s20536" name="公式" r:id="rId6" imgW="558558" imgH="241195" progId="Equation.3">
                  <p:embed/>
                </p:oleObj>
              </mc:Choice>
              <mc:Fallback>
                <p:oleObj name="公式" r:id="rId6" imgW="558558" imgH="241195"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263" y="5768975"/>
                        <a:ext cx="12239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1400" name="Rectangle 56">
            <a:extLst>
              <a:ext uri="{FF2B5EF4-FFF2-40B4-BE49-F238E27FC236}">
                <a16:creationId xmlns:a16="http://schemas.microsoft.com/office/drawing/2014/main" id="{3FCDF45D-5AED-480C-9979-A7183015CB5F}"/>
              </a:ext>
            </a:extLst>
          </p:cNvPr>
          <p:cNvSpPr>
            <a:spLocks noChangeArrowheads="1"/>
          </p:cNvSpPr>
          <p:nvPr/>
        </p:nvSpPr>
        <p:spPr bwMode="auto">
          <a:xfrm>
            <a:off x="4440238" y="5240338"/>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宋体" panose="02010600030101010101" pitchFamily="2" charset="-122"/>
              </a:rPr>
              <a:t>最大项和最小项之间关系</a:t>
            </a:r>
            <a:r>
              <a:rPr lang="en-US" altLang="zh-CN" sz="2400" b="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13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1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40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27187</TotalTime>
  <Pages>0</Pages>
  <Words>4423</Words>
  <Characters>0</Characters>
  <Application>Microsoft Office PowerPoint</Application>
  <DocSecurity>0</DocSecurity>
  <PresentationFormat>全屏显示(4:3)</PresentationFormat>
  <Lines>0</Lines>
  <Paragraphs>752</Paragraphs>
  <Slides>28</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5" baseType="lpstr">
      <vt:lpstr>楷体_GB2312</vt:lpstr>
      <vt:lpstr>宋体</vt:lpstr>
      <vt:lpstr>Arial</vt:lpstr>
      <vt:lpstr>Times New Roman</vt:lpstr>
      <vt:lpstr>Wingdings</vt:lpstr>
      <vt:lpstr>默认设计模板</vt:lpstr>
      <vt:lpstr>公式</vt:lpstr>
      <vt:lpstr>模拟与数字电路 Analog and Digital Circuits</vt:lpstr>
      <vt:lpstr>内容提纲</vt:lpstr>
      <vt:lpstr>逻辑函数式的形式</vt:lpstr>
      <vt:lpstr>逻辑函数标准式</vt:lpstr>
      <vt:lpstr>最小项定义</vt:lpstr>
      <vt:lpstr>最小项性质</vt:lpstr>
      <vt:lpstr>示例─逻辑函数标准与或式</vt:lpstr>
      <vt:lpstr>最大项定义</vt:lpstr>
      <vt:lpstr>最大项性质</vt:lpstr>
      <vt:lpstr>示例─逻辑函数标准或与式</vt:lpstr>
      <vt:lpstr>逻辑函数的化简</vt:lpstr>
      <vt:lpstr>代数法化简</vt:lpstr>
      <vt:lpstr>示例─代数法化简</vt:lpstr>
      <vt:lpstr>卡诺图</vt:lpstr>
      <vt:lpstr>三变量和四变量卡诺图</vt:lpstr>
      <vt:lpstr>逻辑函数用卡诺图表示</vt:lpstr>
      <vt:lpstr>利用卡诺图化简逻辑函数</vt:lpstr>
      <vt:lpstr>卡诺图法化简步骤</vt:lpstr>
      <vt:lpstr>画包围圈原则</vt:lpstr>
      <vt:lpstr>示例—卡诺图化简(1)</vt:lpstr>
      <vt:lpstr>示例—卡诺图化简(2)</vt:lpstr>
      <vt:lpstr>示例—卡诺图化简(3)</vt:lpstr>
      <vt:lpstr>含无关项的逻辑函数化简</vt:lpstr>
      <vt:lpstr>示例—含无关项的函数化简</vt:lpstr>
      <vt:lpstr>逻辑门等效符号</vt:lpstr>
      <vt:lpstr>逻辑电路等效变换</vt:lpstr>
      <vt:lpstr>逻辑函数其他最简形式</vt:lpstr>
      <vt:lpstr>PowerPoint 演示文稿</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272</cp:revision>
  <cp:lastPrinted>1900-01-04T05:08:28Z</cp:lastPrinted>
  <dcterms:created xsi:type="dcterms:W3CDTF">2004-01-05T23:56:53Z</dcterms:created>
  <dcterms:modified xsi:type="dcterms:W3CDTF">2022-09-12T01:15:29Z</dcterms:modified>
  <cp:category>16位微机原理与接口</cp:category>
</cp:coreProperties>
</file>