
<file path=[Content_Types].xml><?xml version="1.0" encoding="utf-8"?>
<Types xmlns="http://schemas.openxmlformats.org/package/2006/content-types">
  <Default Extension="bin" ContentType="application/vnd.openxmlformats-officedocument.oleObject"/>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2"/>
  </p:notesMasterIdLst>
  <p:handoutMasterIdLst>
    <p:handoutMasterId r:id="rId13"/>
  </p:handoutMasterIdLst>
  <p:sldIdLst>
    <p:sldId id="256" r:id="rId2"/>
    <p:sldId id="506" r:id="rId3"/>
    <p:sldId id="572" r:id="rId4"/>
    <p:sldId id="573" r:id="rId5"/>
    <p:sldId id="608" r:id="rId6"/>
    <p:sldId id="609" r:id="rId7"/>
    <p:sldId id="574" r:id="rId8"/>
    <p:sldId id="610" r:id="rId9"/>
    <p:sldId id="611" r:id="rId10"/>
    <p:sldId id="477" r:id="rId11"/>
  </p:sldIdLst>
  <p:sldSz cx="9144000" cy="6858000" type="screen4x3"/>
  <p:notesSz cx="7099300" cy="10234613"/>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223">
          <p15:clr>
            <a:srgbClr val="A4A3A4"/>
          </p15:clr>
        </p15:guide>
        <p15:guide id="2" pos="223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useTimings="0">
    <p:present/>
    <p:sldAll/>
    <p:penClr>
      <a:srgbClr val="00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FF00"/>
    <a:srgbClr val="996633"/>
    <a:srgbClr val="0000FF"/>
    <a:srgbClr val="9900FF"/>
    <a:srgbClr val="CC3300"/>
    <a:srgbClr val="005400"/>
    <a:srgbClr val="006600"/>
    <a:srgbClr val="00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horzBarState="maximized">
    <p:restoredLeft sz="12751" autoAdjust="0"/>
    <p:restoredTop sz="87051" autoAdjust="0"/>
  </p:normalViewPr>
  <p:slideViewPr>
    <p:cSldViewPr>
      <p:cViewPr varScale="1">
        <p:scale>
          <a:sx n="68" d="100"/>
          <a:sy n="68" d="100"/>
        </p:scale>
        <p:origin x="532" y="48"/>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198"/>
    </p:cViewPr>
  </p:sorterViewPr>
  <p:notesViewPr>
    <p:cSldViewPr>
      <p:cViewPr varScale="1">
        <p:scale>
          <a:sx n="60" d="100"/>
          <a:sy n="60" d="100"/>
        </p:scale>
        <p:origin x="-2268" y="-90"/>
      </p:cViewPr>
      <p:guideLst>
        <p:guide orient="horz" pos="3223"/>
        <p:guide pos="2236"/>
      </p:guideLst>
    </p:cSldViewPr>
  </p:notesViewPr>
  <p:gridSpacing cx="36004" cy="36004"/>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 Id="rId6" Type="http://schemas.openxmlformats.org/officeDocument/2006/relationships/image" Target="../media/image6.wmf"/><Relationship Id="rId5" Type="http://schemas.openxmlformats.org/officeDocument/2006/relationships/image" Target="../media/image5.wmf"/><Relationship Id="rId4"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image" Target="../media/image7.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emf"/><Relationship Id="rId1" Type="http://schemas.openxmlformats.org/officeDocument/2006/relationships/image" Target="../media/image9.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FADBAFF5-A9E5-41F3-B0D5-84A10ACD2E64}"/>
              </a:ext>
            </a:extLst>
          </p:cNvPr>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defTabSz="990600" eaLnBrk="1" hangingPunct="1">
              <a:defRPr sz="1300">
                <a:latin typeface="Arial" pitchFamily="34" charset="0"/>
              </a:defRPr>
            </a:lvl1pPr>
          </a:lstStyle>
          <a:p>
            <a:pPr>
              <a:defRPr/>
            </a:pPr>
            <a:endParaRPr lang="en-US" altLang="zh-CN"/>
          </a:p>
        </p:txBody>
      </p:sp>
      <p:sp>
        <p:nvSpPr>
          <p:cNvPr id="60419" name="Rectangle 3">
            <a:extLst>
              <a:ext uri="{FF2B5EF4-FFF2-40B4-BE49-F238E27FC236}">
                <a16:creationId xmlns:a16="http://schemas.microsoft.com/office/drawing/2014/main" id="{E2046EBD-6C27-4C5D-A624-9D2959994086}"/>
              </a:ext>
            </a:extLst>
          </p:cNvPr>
          <p:cNvSpPr>
            <a:spLocks noGrp="1" noChangeArrowheads="1"/>
          </p:cNvSpPr>
          <p:nvPr>
            <p:ph type="dt" sz="quarter" idx="1"/>
          </p:nvPr>
        </p:nvSpPr>
        <p:spPr bwMode="auto">
          <a:xfrm>
            <a:off x="4021138"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defTabSz="990600" eaLnBrk="1" hangingPunct="1">
              <a:defRPr sz="1300">
                <a:latin typeface="Arial" pitchFamily="34" charset="0"/>
              </a:defRPr>
            </a:lvl1pPr>
          </a:lstStyle>
          <a:p>
            <a:pPr>
              <a:defRPr/>
            </a:pPr>
            <a:endParaRPr lang="en-US" altLang="zh-CN"/>
          </a:p>
        </p:txBody>
      </p:sp>
      <p:sp>
        <p:nvSpPr>
          <p:cNvPr id="60420" name="Rectangle 4">
            <a:extLst>
              <a:ext uri="{FF2B5EF4-FFF2-40B4-BE49-F238E27FC236}">
                <a16:creationId xmlns:a16="http://schemas.microsoft.com/office/drawing/2014/main" id="{FB38EFC9-84B6-443E-B716-671489D6A142}"/>
              </a:ext>
            </a:extLst>
          </p:cNvPr>
          <p:cNvSpPr>
            <a:spLocks noGrp="1" noChangeArrowheads="1"/>
          </p:cNvSpPr>
          <p:nvPr>
            <p:ph type="ftr" sz="quarter" idx="2"/>
          </p:nvPr>
        </p:nvSpPr>
        <p:spPr bwMode="auto">
          <a:xfrm>
            <a:off x="0"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defTabSz="990600" eaLnBrk="1" hangingPunct="1">
              <a:defRPr sz="1300">
                <a:latin typeface="Arial" pitchFamily="34" charset="0"/>
              </a:defRPr>
            </a:lvl1pPr>
          </a:lstStyle>
          <a:p>
            <a:pPr>
              <a:defRPr/>
            </a:pPr>
            <a:endParaRPr lang="en-US" altLang="zh-CN"/>
          </a:p>
        </p:txBody>
      </p:sp>
      <p:sp>
        <p:nvSpPr>
          <p:cNvPr id="60421" name="Rectangle 5">
            <a:extLst>
              <a:ext uri="{FF2B5EF4-FFF2-40B4-BE49-F238E27FC236}">
                <a16:creationId xmlns:a16="http://schemas.microsoft.com/office/drawing/2014/main" id="{862916DB-B082-4C75-AD5F-1FBD57C50084}"/>
              </a:ext>
            </a:extLst>
          </p:cNvPr>
          <p:cNvSpPr>
            <a:spLocks noGrp="1" noChangeArrowheads="1"/>
          </p:cNvSpPr>
          <p:nvPr>
            <p:ph type="sldNum" sz="quarter" idx="3"/>
          </p:nvPr>
        </p:nvSpPr>
        <p:spPr bwMode="auto">
          <a:xfrm>
            <a:off x="4021138"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defTabSz="990600" eaLnBrk="1" hangingPunct="1">
              <a:defRPr sz="1300" smtClean="0"/>
            </a:lvl1pPr>
          </a:lstStyle>
          <a:p>
            <a:pPr>
              <a:defRPr/>
            </a:pPr>
            <a:fld id="{3C6561FA-6320-47D9-91D1-B511CC681693}"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2466" name="Rectangle 2">
            <a:extLst>
              <a:ext uri="{FF2B5EF4-FFF2-40B4-BE49-F238E27FC236}">
                <a16:creationId xmlns:a16="http://schemas.microsoft.com/office/drawing/2014/main" id="{12886C17-B81D-4A75-A3DA-D35C77B06ECD}"/>
              </a:ext>
            </a:extLst>
          </p:cNvPr>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defTabSz="990600" eaLnBrk="1" hangingPunct="1">
              <a:defRPr sz="1300">
                <a:latin typeface="Arial" pitchFamily="34" charset="0"/>
              </a:defRPr>
            </a:lvl1pPr>
          </a:lstStyle>
          <a:p>
            <a:pPr>
              <a:defRPr/>
            </a:pPr>
            <a:endParaRPr lang="en-US" altLang="zh-CN"/>
          </a:p>
        </p:txBody>
      </p:sp>
      <p:sp>
        <p:nvSpPr>
          <p:cNvPr id="62467" name="Rectangle 3">
            <a:extLst>
              <a:ext uri="{FF2B5EF4-FFF2-40B4-BE49-F238E27FC236}">
                <a16:creationId xmlns:a16="http://schemas.microsoft.com/office/drawing/2014/main" id="{988DC332-3B5D-45D2-9CBE-BDB3E4AE5704}"/>
              </a:ext>
            </a:extLst>
          </p:cNvPr>
          <p:cNvSpPr>
            <a:spLocks noGrp="1" noChangeArrowheads="1"/>
          </p:cNvSpPr>
          <p:nvPr>
            <p:ph type="dt" idx="1"/>
          </p:nvPr>
        </p:nvSpPr>
        <p:spPr bwMode="auto">
          <a:xfrm>
            <a:off x="4021138"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defTabSz="990600" eaLnBrk="1" hangingPunct="1">
              <a:defRPr sz="1300">
                <a:latin typeface="Arial" pitchFamily="34" charset="0"/>
              </a:defRPr>
            </a:lvl1pPr>
          </a:lstStyle>
          <a:p>
            <a:pPr>
              <a:defRPr/>
            </a:pPr>
            <a:endParaRPr lang="en-US" altLang="zh-CN"/>
          </a:p>
        </p:txBody>
      </p:sp>
      <p:sp>
        <p:nvSpPr>
          <p:cNvPr id="2052" name="Rectangle 4">
            <a:extLst>
              <a:ext uri="{FF2B5EF4-FFF2-40B4-BE49-F238E27FC236}">
                <a16:creationId xmlns:a16="http://schemas.microsoft.com/office/drawing/2014/main" id="{B8700009-2F7A-4256-9BE1-CC814F16F870}"/>
              </a:ext>
            </a:extLst>
          </p:cNvPr>
          <p:cNvSpPr>
            <a:spLocks noRot="1" noChangeArrowheads="1" noTextEdit="1"/>
          </p:cNvSpPr>
          <p:nvPr>
            <p:ph type="sldImg" idx="2"/>
          </p:nvPr>
        </p:nvSpPr>
        <p:spPr bwMode="auto">
          <a:xfrm>
            <a:off x="990600" y="768350"/>
            <a:ext cx="5118100" cy="383698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2469" name="Rectangle 5">
            <a:extLst>
              <a:ext uri="{FF2B5EF4-FFF2-40B4-BE49-F238E27FC236}">
                <a16:creationId xmlns:a16="http://schemas.microsoft.com/office/drawing/2014/main" id="{85051979-1309-4B01-933C-2534D6CA193D}"/>
              </a:ext>
            </a:extLst>
          </p:cNvPr>
          <p:cNvSpPr>
            <a:spLocks noGrp="1" noChangeArrowheads="1"/>
          </p:cNvSpPr>
          <p:nvPr>
            <p:ph type="body" sz="quarter" idx="3"/>
          </p:nvPr>
        </p:nvSpPr>
        <p:spPr bwMode="auto">
          <a:xfrm>
            <a:off x="709613" y="4860925"/>
            <a:ext cx="5680075" cy="4605338"/>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2470" name="Rectangle 6">
            <a:extLst>
              <a:ext uri="{FF2B5EF4-FFF2-40B4-BE49-F238E27FC236}">
                <a16:creationId xmlns:a16="http://schemas.microsoft.com/office/drawing/2014/main" id="{C55A4EB4-AE08-42A1-8B78-A7639FE5957D}"/>
              </a:ext>
            </a:extLst>
          </p:cNvPr>
          <p:cNvSpPr>
            <a:spLocks noGrp="1" noChangeArrowheads="1"/>
          </p:cNvSpPr>
          <p:nvPr>
            <p:ph type="ftr" sz="quarter" idx="4"/>
          </p:nvPr>
        </p:nvSpPr>
        <p:spPr bwMode="auto">
          <a:xfrm>
            <a:off x="0"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defTabSz="990600" eaLnBrk="1" hangingPunct="1">
              <a:defRPr sz="1300">
                <a:latin typeface="Arial" pitchFamily="34" charset="0"/>
              </a:defRPr>
            </a:lvl1pPr>
          </a:lstStyle>
          <a:p>
            <a:pPr>
              <a:defRPr/>
            </a:pPr>
            <a:endParaRPr lang="en-US" altLang="zh-CN"/>
          </a:p>
        </p:txBody>
      </p:sp>
      <p:sp>
        <p:nvSpPr>
          <p:cNvPr id="62471" name="Rectangle 7">
            <a:extLst>
              <a:ext uri="{FF2B5EF4-FFF2-40B4-BE49-F238E27FC236}">
                <a16:creationId xmlns:a16="http://schemas.microsoft.com/office/drawing/2014/main" id="{44DF8EE4-3B06-4263-95DE-BD12D4ABD6EE}"/>
              </a:ext>
            </a:extLst>
          </p:cNvPr>
          <p:cNvSpPr>
            <a:spLocks noGrp="1" noChangeArrowheads="1"/>
          </p:cNvSpPr>
          <p:nvPr>
            <p:ph type="sldNum" sz="quarter" idx="5"/>
          </p:nvPr>
        </p:nvSpPr>
        <p:spPr bwMode="auto">
          <a:xfrm>
            <a:off x="4021138"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defTabSz="990600" eaLnBrk="1" hangingPunct="1">
              <a:defRPr sz="1300" smtClean="0"/>
            </a:lvl1pPr>
          </a:lstStyle>
          <a:p>
            <a:pPr>
              <a:defRPr/>
            </a:pPr>
            <a:fld id="{EB50BC51-12A5-4318-8D6F-46A26A30A684}"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7">
            <a:extLst>
              <a:ext uri="{FF2B5EF4-FFF2-40B4-BE49-F238E27FC236}">
                <a16:creationId xmlns:a16="http://schemas.microsoft.com/office/drawing/2014/main" id="{D12AC630-AB55-4691-8792-877883CB54C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defTabSz="99060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defTabSz="990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defTabSz="990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defTabSz="990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7103E55E-3FA5-4F0B-98FC-4E986B7549A0}" type="slidenum">
              <a:rPr lang="en-US" altLang="zh-CN" sz="1300"/>
              <a:pPr>
                <a:spcBef>
                  <a:spcPct val="0"/>
                </a:spcBef>
              </a:pPr>
              <a:t>1</a:t>
            </a:fld>
            <a:endParaRPr lang="en-US" altLang="zh-CN" sz="1300"/>
          </a:p>
        </p:txBody>
      </p:sp>
      <p:sp>
        <p:nvSpPr>
          <p:cNvPr id="5123" name="Rectangle 2">
            <a:extLst>
              <a:ext uri="{FF2B5EF4-FFF2-40B4-BE49-F238E27FC236}">
                <a16:creationId xmlns:a16="http://schemas.microsoft.com/office/drawing/2014/main" id="{8203E7BC-7062-4E19-A5BB-1D3CF98516D4}"/>
              </a:ext>
            </a:extLst>
          </p:cNvPr>
          <p:cNvSpPr>
            <a:spLocks noRot="1" noChangeArrowheads="1" noTextEdit="1"/>
          </p:cNvSpPr>
          <p:nvPr>
            <p:ph type="sldImg"/>
          </p:nvPr>
        </p:nvSpPr>
        <p:spPr>
          <a:xfrm>
            <a:off x="992188" y="768350"/>
            <a:ext cx="5114925" cy="3836988"/>
          </a:xfrm>
          <a:ln/>
        </p:spPr>
      </p:sp>
      <p:sp>
        <p:nvSpPr>
          <p:cNvPr id="5124" name="Rectangle 3">
            <a:extLst>
              <a:ext uri="{FF2B5EF4-FFF2-40B4-BE49-F238E27FC236}">
                <a16:creationId xmlns:a16="http://schemas.microsoft.com/office/drawing/2014/main" id="{44E4C2AA-4D1B-464B-8B7F-B6FA1B2D33C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a:extLst>
              <a:ext uri="{FF2B5EF4-FFF2-40B4-BE49-F238E27FC236}">
                <a16:creationId xmlns:a16="http://schemas.microsoft.com/office/drawing/2014/main" id="{EC735BA0-78AA-467B-96CE-D2126305B991}"/>
              </a:ext>
            </a:extLst>
          </p:cNvPr>
          <p:cNvSpPr txBox="1">
            <a:spLocks noGrp="1" noChangeArrowheads="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defTabSz="990600">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defTabSz="99060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defTabSz="990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defTabSz="990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defTabSz="990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lgn="r" eaLnBrk="1" hangingPunct="1">
              <a:spcBef>
                <a:spcPct val="0"/>
              </a:spcBef>
            </a:pPr>
            <a:fld id="{B77AA086-726E-4986-847D-ED92654D8410}" type="slidenum">
              <a:rPr lang="en-US" altLang="zh-CN" sz="1300"/>
              <a:pPr algn="r" eaLnBrk="1" hangingPunct="1">
                <a:spcBef>
                  <a:spcPct val="0"/>
                </a:spcBef>
              </a:pPr>
              <a:t>2</a:t>
            </a:fld>
            <a:endParaRPr lang="en-US" altLang="zh-CN" sz="1300"/>
          </a:p>
        </p:txBody>
      </p:sp>
      <p:sp>
        <p:nvSpPr>
          <p:cNvPr id="7171" name="Rectangle 2">
            <a:extLst>
              <a:ext uri="{FF2B5EF4-FFF2-40B4-BE49-F238E27FC236}">
                <a16:creationId xmlns:a16="http://schemas.microsoft.com/office/drawing/2014/main" id="{E98E3EFD-A2EC-4929-BB23-CEFFF2185A0C}"/>
              </a:ext>
            </a:extLst>
          </p:cNvPr>
          <p:cNvSpPr>
            <a:spLocks noRot="1" noChangeArrowheads="1" noTextEdit="1"/>
          </p:cNvSpPr>
          <p:nvPr>
            <p:ph type="sldImg"/>
          </p:nvPr>
        </p:nvSpPr>
        <p:spPr>
          <a:xfrm>
            <a:off x="992188" y="768350"/>
            <a:ext cx="5114925" cy="3836988"/>
          </a:xfrm>
          <a:ln/>
        </p:spPr>
      </p:sp>
      <p:sp>
        <p:nvSpPr>
          <p:cNvPr id="7172" name="Rectangle 3">
            <a:extLst>
              <a:ext uri="{FF2B5EF4-FFF2-40B4-BE49-F238E27FC236}">
                <a16:creationId xmlns:a16="http://schemas.microsoft.com/office/drawing/2014/main" id="{1240C0CC-57E0-4E48-922C-7A388EB9581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1" lang="zh-CN" altLang="en-US">
                <a:solidFill>
                  <a:srgbClr val="000000"/>
                </a:solidFill>
              </a:rPr>
              <a:t>逻辑问题是层出不穷的，为解决这些逻辑问题而设计的逻辑电路也是无穷尽的。然而其中有些逻辑电路会经常、大量地出现在各种数字系统中，为了使用方便，这些逻辑电路被制作成了标准化的中规模集成电路（</a:t>
            </a:r>
            <a:r>
              <a:rPr kumimoji="1" lang="en-US" altLang="zh-CN">
                <a:solidFill>
                  <a:srgbClr val="000000"/>
                </a:solidFill>
              </a:rPr>
              <a:t>MSI</a:t>
            </a:r>
            <a:r>
              <a:rPr kumimoji="1" lang="zh-CN" altLang="en-US">
                <a:solidFill>
                  <a:srgbClr val="000000"/>
                </a:solidFill>
              </a:rPr>
              <a:t>）产品。本节将讨论数字系统中经常使用到的几种组合部件，即：编码器、译码器、数据分配器、数据选择器、数值比较器、算术运算电路和奇偶校验器，分析它们的逻辑功能和使用方法。</a:t>
            </a:r>
            <a:endParaRPr kumimoji="1" lang="zh-CN" altLang="zh-CN">
              <a:solidFill>
                <a:srgbClr val="000000"/>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E13FC68F-176F-4F50-854B-8DB429B7645F}"/>
              </a:ext>
            </a:extLst>
          </p:cNvPr>
          <p:cNvSpPr>
            <a:spLocks noRot="1" noChangeArrowheads="1" noTextEdit="1"/>
          </p:cNvSpPr>
          <p:nvPr>
            <p:ph type="sldImg"/>
          </p:nvPr>
        </p:nvSpPr>
        <p:spPr>
          <a:xfrm>
            <a:off x="992188" y="768350"/>
            <a:ext cx="5114925" cy="3836988"/>
          </a:xfrm>
          <a:ln/>
        </p:spPr>
      </p:sp>
      <p:sp>
        <p:nvSpPr>
          <p:cNvPr id="9219" name="Rectangle 3">
            <a:extLst>
              <a:ext uri="{FF2B5EF4-FFF2-40B4-BE49-F238E27FC236}">
                <a16:creationId xmlns:a16="http://schemas.microsoft.com/office/drawing/2014/main" id="{209BF9CF-3184-447D-87BF-78F34349707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1" lang="zh-CN" altLang="en-US" sz="1000">
                <a:solidFill>
                  <a:srgbClr val="000000"/>
                </a:solidFill>
              </a:rPr>
              <a:t>在数字电路中，根据输出和输入的逻辑关系是否与时间有关这一特点，可以将数字电路分成两大类，一类为组合逻辑电路，另一类为时序逻辑电路。</a:t>
            </a:r>
          </a:p>
          <a:p>
            <a:pPr eaLnBrk="1" hangingPunct="1"/>
            <a:r>
              <a:rPr kumimoji="1" lang="zh-CN" altLang="en-US" sz="1000"/>
              <a:t> </a:t>
            </a:r>
            <a:r>
              <a:rPr kumimoji="1" lang="zh-CN" altLang="en-US" sz="1000">
                <a:solidFill>
                  <a:srgbClr val="000000"/>
                </a:solidFill>
              </a:rPr>
              <a:t>组合逻辑电路的特点是：输出与输入的逻辑关系与时间无关，任意时刻的输出仅仅取决于该时刻的输入，与电路原来所处的状态无关。</a:t>
            </a:r>
          </a:p>
          <a:p>
            <a:pPr eaLnBrk="1" hangingPunct="1"/>
            <a:r>
              <a:rPr kumimoji="1" lang="zh-CN" altLang="en-US" sz="1000">
                <a:solidFill>
                  <a:srgbClr val="000000"/>
                </a:solidFill>
              </a:rPr>
              <a:t> 时序逻辑电路的特点是：输出与输入的逻辑关系与时间有关，任意时刻的输出不仅仅取决于该时刻的输入，而且与电路原来所处的状态有关。</a:t>
            </a:r>
          </a:p>
          <a:p>
            <a:pPr eaLnBrk="1" hangingPunct="1"/>
            <a:r>
              <a:rPr kumimoji="1" lang="zh-CN" altLang="en-US" sz="1000">
                <a:solidFill>
                  <a:srgbClr val="000000"/>
                </a:solidFill>
              </a:rPr>
              <a:t>在数字系统中，按照结构和逻辑功能的不同将数字逻辑电路分为两大类，一类称作组合逻辑电路，另一类称作时序逻辑电路。 </a:t>
            </a:r>
          </a:p>
          <a:p>
            <a:pPr eaLnBrk="1" hangingPunct="1"/>
            <a:r>
              <a:rPr kumimoji="1" lang="zh-CN" altLang="en-US" sz="1000">
                <a:solidFill>
                  <a:srgbClr val="000000"/>
                </a:solidFill>
              </a:rPr>
              <a:t>    组合逻辑电路在电路结构上的特点是： </a:t>
            </a:r>
          </a:p>
          <a:p>
            <a:pPr eaLnBrk="1" hangingPunct="1"/>
            <a:r>
              <a:rPr kumimoji="1" lang="zh-CN" altLang="en-US" sz="1000">
                <a:solidFill>
                  <a:srgbClr val="000000"/>
                </a:solidFill>
              </a:rPr>
              <a:t>    ① 单纯由各类逻辑门组成，逻辑电路中不含存储元件； </a:t>
            </a:r>
          </a:p>
          <a:p>
            <a:pPr eaLnBrk="1" hangingPunct="1"/>
            <a:r>
              <a:rPr kumimoji="1" lang="zh-CN" altLang="en-US" sz="1000">
                <a:solidFill>
                  <a:srgbClr val="000000"/>
                </a:solidFill>
              </a:rPr>
              <a:t>    ② 逻辑电路的输入和输出之间没有反馈通路。</a:t>
            </a:r>
            <a:endParaRPr lang="zh-CN" altLang="en-US" sz="1000"/>
          </a:p>
          <a:p>
            <a:pPr eaLnBrk="1" hangingPunct="1"/>
            <a:r>
              <a:rPr lang="zh-CN" altLang="en-US" sz="1000"/>
              <a:t>根据逻辑功能的不同特点，数字电路可以分成两大类，一类叫组合逻辑电路（简称组合电路），另一类叫做时序逻辑电路（简称时序电路）。组合逻辑电路在逻辑功能上的特点是任意时刻的输出仅仅取决于该时刻的输入，与电路原来的状态无关。</a:t>
            </a:r>
          </a:p>
          <a:p>
            <a:pPr eaLnBrk="1" hangingPunct="1"/>
            <a:r>
              <a:rPr lang="zh-CN" altLang="en-US" sz="1000">
                <a:solidFill>
                  <a:srgbClr val="000066"/>
                </a:solidFill>
              </a:rPr>
              <a:t>在任何时刻，电路的输出状态只取决于同一时刻的输入状态而与电路原来的状态无关</a:t>
            </a:r>
          </a:p>
          <a:p>
            <a:pPr eaLnBrk="1" hangingPunct="1"/>
            <a:r>
              <a:rPr kumimoji="1" lang="zh-CN" altLang="en-US" sz="1000">
                <a:solidFill>
                  <a:srgbClr val="FFCC66"/>
                </a:solidFill>
              </a:rPr>
              <a:t>组合电路具有两个特点：</a:t>
            </a:r>
            <a:r>
              <a:rPr kumimoji="1" lang="zh-CN" altLang="en-US" sz="1000"/>
              <a:t></a:t>
            </a:r>
          </a:p>
          <a:p>
            <a:pPr eaLnBrk="1" hangingPunct="1"/>
            <a:r>
              <a:rPr kumimoji="1" lang="zh-CN" altLang="en-US" sz="1000"/>
              <a:t>      ①   由逻辑门电路组成，不包含任何记忆元件；</a:t>
            </a:r>
          </a:p>
          <a:p>
            <a:pPr eaLnBrk="1" hangingPunct="1"/>
            <a:r>
              <a:rPr kumimoji="1" lang="zh-CN" altLang="en-US" sz="1000"/>
              <a:t>      ②   信号是单向传输的，不存在反馈回路。</a:t>
            </a:r>
            <a:endParaRPr kumimoji="1" lang="zh-CN" altLang="en-US" sz="1000">
              <a:solidFill>
                <a:srgbClr val="0000FF"/>
              </a:solidFill>
            </a:endParaRPr>
          </a:p>
          <a:p>
            <a:pPr eaLnBrk="1" hangingPunct="1"/>
            <a:r>
              <a:rPr lang="zh-CN" altLang="en-US" sz="1000"/>
              <a:t>只含有逻辑门电路，而不含有记忆元件，且只有从输入到输出的通路，而不具有从输出到输入的反馈回路</a:t>
            </a:r>
            <a:endParaRPr kumimoji="1" lang="zh-CN" altLang="en-US" sz="1000">
              <a:solidFill>
                <a:srgbClr val="0000FF"/>
              </a:solidFill>
            </a:endParaRPr>
          </a:p>
          <a:p>
            <a:pPr eaLnBrk="1" hangingPunct="1"/>
            <a:r>
              <a:rPr kumimoji="1" lang="zh-CN" altLang="en-US" sz="1000">
                <a:solidFill>
                  <a:srgbClr val="0000FF"/>
                </a:solidFill>
              </a:rPr>
              <a:t>组合逻辑电路的研究内容：</a:t>
            </a:r>
            <a:endParaRPr lang="zh-CN" altLang="en-US" sz="1000">
              <a:solidFill>
                <a:srgbClr val="000066"/>
              </a:solidFill>
            </a:endParaRPr>
          </a:p>
          <a:p>
            <a:pPr lvl="1" eaLnBrk="1" hangingPunct="1"/>
            <a:r>
              <a:rPr lang="zh-CN" altLang="en-US" sz="1000">
                <a:solidFill>
                  <a:srgbClr val="000066"/>
                </a:solidFill>
              </a:rPr>
              <a:t>组合逻辑电路的分析</a:t>
            </a:r>
            <a:r>
              <a:rPr lang="en-US" altLang="zh-CN" sz="1000">
                <a:solidFill>
                  <a:srgbClr val="000066"/>
                </a:solidFill>
              </a:rPr>
              <a:t>----</a:t>
            </a:r>
            <a:r>
              <a:rPr lang="zh-CN" altLang="en-US" sz="1000">
                <a:solidFill>
                  <a:srgbClr val="000066"/>
                </a:solidFill>
              </a:rPr>
              <a:t>根据已知逻辑电路图，分析确定电路的逻辑功能。</a:t>
            </a:r>
          </a:p>
          <a:p>
            <a:pPr lvl="1" eaLnBrk="1" hangingPunct="1"/>
            <a:r>
              <a:rPr lang="zh-CN" altLang="en-US" sz="1000">
                <a:solidFill>
                  <a:srgbClr val="000066"/>
                </a:solidFill>
              </a:rPr>
              <a:t>组合逻辑电路的设计</a:t>
            </a:r>
            <a:r>
              <a:rPr lang="en-US" altLang="zh-CN" sz="1000">
                <a:solidFill>
                  <a:srgbClr val="000066"/>
                </a:solidFill>
              </a:rPr>
              <a:t>----</a:t>
            </a:r>
            <a:r>
              <a:rPr lang="zh-CN" altLang="en-US" sz="1000">
                <a:solidFill>
                  <a:srgbClr val="000066"/>
                </a:solidFill>
              </a:rPr>
              <a:t>根据实际逻辑问题，求出所要求逻辑功能的最简单逻辑电路。</a:t>
            </a:r>
          </a:p>
          <a:p>
            <a:pPr eaLnBrk="1" hangingPunct="1">
              <a:lnSpc>
                <a:spcPct val="150000"/>
              </a:lnSpc>
              <a:spcBef>
                <a:spcPct val="0"/>
              </a:spcBef>
            </a:pPr>
            <a:endParaRPr kumimoji="1" lang="en-US" altLang="zh-CN" sz="1000">
              <a:solidFill>
                <a:srgbClr val="CC3300"/>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0DF6B7B2-C047-457B-9638-429E24ED74A0}"/>
              </a:ext>
            </a:extLst>
          </p:cNvPr>
          <p:cNvSpPr>
            <a:spLocks noRot="1" noChangeArrowheads="1" noTextEdit="1"/>
          </p:cNvSpPr>
          <p:nvPr>
            <p:ph type="sldImg"/>
          </p:nvPr>
        </p:nvSpPr>
        <p:spPr>
          <a:xfrm>
            <a:off x="992188" y="768350"/>
            <a:ext cx="5114925" cy="3836988"/>
          </a:xfrm>
          <a:ln/>
        </p:spPr>
      </p:sp>
      <p:sp>
        <p:nvSpPr>
          <p:cNvPr id="11267" name="Rectangle 3">
            <a:extLst>
              <a:ext uri="{FF2B5EF4-FFF2-40B4-BE49-F238E27FC236}">
                <a16:creationId xmlns:a16="http://schemas.microsoft.com/office/drawing/2014/main" id="{88B1243A-5D4A-4887-B37C-97BE0258F6E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1" lang="zh-CN" altLang="en-US" b="1">
                <a:solidFill>
                  <a:srgbClr val="FFCC66"/>
                </a:solidFill>
              </a:rPr>
              <a:t>所谓逻辑电路分析，是指对已有电路分析其功用和性能。</a:t>
            </a:r>
          </a:p>
          <a:p>
            <a:pPr eaLnBrk="1" hangingPunct="1"/>
            <a:r>
              <a:rPr kumimoji="1" lang="zh-CN" altLang="en-US"/>
              <a:t>分析是研究数字系统的一种基本技能。其目的是了解给定逻辑电路的功能，评价设计方案的优劣，吸取优秀的设计思想，改进和完善不合理方案等。</a:t>
            </a:r>
          </a:p>
          <a:p>
            <a:pPr eaLnBrk="1" hangingPunct="1"/>
            <a:r>
              <a:rPr kumimoji="1" lang="en-US" altLang="zh-CN" b="1">
                <a:solidFill>
                  <a:srgbClr val="FFCC66"/>
                </a:solidFill>
              </a:rPr>
              <a:t>1.  </a:t>
            </a:r>
            <a:r>
              <a:rPr kumimoji="1" lang="zh-CN" altLang="en-US" b="1">
                <a:solidFill>
                  <a:srgbClr val="FFCC66"/>
                </a:solidFill>
              </a:rPr>
              <a:t>根据逻辑电路图写出输出函数表达式  </a:t>
            </a:r>
          </a:p>
          <a:p>
            <a:pPr eaLnBrk="1" hangingPunct="1"/>
            <a:r>
              <a:rPr kumimoji="1" lang="zh-CN" altLang="en-US"/>
              <a:t>       写输出函数表达式时，一般从输入端开始往输出端逐级推导，直至得到所有与输入变量相关的输出函数表达式为止。</a:t>
            </a:r>
          </a:p>
          <a:p>
            <a:pPr eaLnBrk="1" hangingPunct="1"/>
            <a:r>
              <a:rPr kumimoji="1" lang="en-US" altLang="zh-CN" b="1">
                <a:solidFill>
                  <a:srgbClr val="FFCC66"/>
                </a:solidFill>
              </a:rPr>
              <a:t>2. </a:t>
            </a:r>
            <a:r>
              <a:rPr kumimoji="1" lang="zh-CN" altLang="en-US" b="1">
                <a:solidFill>
                  <a:srgbClr val="FFCC66"/>
                </a:solidFill>
              </a:rPr>
              <a:t>化简输出函数表达式   </a:t>
            </a:r>
          </a:p>
          <a:p>
            <a:pPr eaLnBrk="1" hangingPunct="1"/>
            <a:r>
              <a:rPr kumimoji="1" lang="zh-CN" altLang="en-US"/>
              <a:t>    为了简单、清晰地反映输入和输出之间的逻辑关系，应对逻辑表达式进行化简。描述一个电路功能的逻辑表达式是否达到最简，是评定该电路经济技术指标的依据。</a:t>
            </a:r>
          </a:p>
          <a:p>
            <a:pPr eaLnBrk="1" hangingPunct="1"/>
            <a:r>
              <a:rPr kumimoji="1" lang="en-US" altLang="zh-CN" b="1">
                <a:solidFill>
                  <a:srgbClr val="FFCC66"/>
                </a:solidFill>
              </a:rPr>
              <a:t>3. </a:t>
            </a:r>
            <a:r>
              <a:rPr kumimoji="1" lang="zh-CN" altLang="en-US" b="1">
                <a:solidFill>
                  <a:srgbClr val="FFCC66"/>
                </a:solidFill>
              </a:rPr>
              <a:t>列出输出函数真值表</a:t>
            </a:r>
            <a:r>
              <a:rPr kumimoji="1" lang="zh-CN" altLang="en-US"/>
              <a:t>   </a:t>
            </a:r>
          </a:p>
          <a:p>
            <a:pPr eaLnBrk="1" hangingPunct="1"/>
            <a:r>
              <a:rPr kumimoji="1" lang="zh-CN" altLang="en-US"/>
              <a:t>    根据输出函数最简表达式，列出输出函数真值表。真值表详尽地给出了输入、输出取值关系，它直观地描述了电路的逻辑功能。</a:t>
            </a:r>
          </a:p>
          <a:p>
            <a:pPr eaLnBrk="1" hangingPunct="1"/>
            <a:r>
              <a:rPr kumimoji="1" lang="en-US" altLang="zh-CN" b="1">
                <a:solidFill>
                  <a:srgbClr val="FFCC66"/>
                </a:solidFill>
              </a:rPr>
              <a:t>4. </a:t>
            </a:r>
            <a:r>
              <a:rPr kumimoji="1" lang="zh-CN" altLang="en-US" b="1">
                <a:solidFill>
                  <a:srgbClr val="FFCC66"/>
                </a:solidFill>
              </a:rPr>
              <a:t>功能评述</a:t>
            </a:r>
            <a:r>
              <a:rPr kumimoji="1" lang="zh-CN" altLang="en-US"/>
              <a:t>   </a:t>
            </a:r>
          </a:p>
          <a:p>
            <a:pPr eaLnBrk="1" hangingPunct="1"/>
            <a:r>
              <a:rPr kumimoji="1" lang="zh-CN" altLang="en-US"/>
              <a:t>    根据真值表和化简后的函数表达式，概括出对电路逻辑功能的文字描述，并对原电路的设计方案进行评定，必要时提出改进意见和改进方案。</a:t>
            </a:r>
          </a:p>
          <a:p>
            <a:pPr eaLnBrk="1" hangingPunct="1"/>
            <a:endParaRPr kumimoji="1"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C492CAA8-A6A1-4033-9922-E5F27F5576A7}"/>
              </a:ext>
            </a:extLst>
          </p:cNvPr>
          <p:cNvSpPr>
            <a:spLocks noRot="1" noChangeArrowheads="1" noTextEdit="1"/>
          </p:cNvSpPr>
          <p:nvPr>
            <p:ph type="sldImg"/>
          </p:nvPr>
        </p:nvSpPr>
        <p:spPr>
          <a:xfrm>
            <a:off x="992188" y="768350"/>
            <a:ext cx="5114925" cy="3836988"/>
          </a:xfrm>
          <a:ln/>
        </p:spPr>
      </p:sp>
      <p:sp>
        <p:nvSpPr>
          <p:cNvPr id="15363" name="Rectangle 3">
            <a:extLst>
              <a:ext uri="{FF2B5EF4-FFF2-40B4-BE49-F238E27FC236}">
                <a16:creationId xmlns:a16="http://schemas.microsoft.com/office/drawing/2014/main" id="{1A082FA6-7F1B-4B51-9D34-E911A342866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1" lang="zh-CN" altLang="en-US" b="1">
                <a:solidFill>
                  <a:srgbClr val="FFCC66"/>
                </a:solidFill>
              </a:rPr>
              <a:t>根据问题要求完成的逻辑功能，求出在特定条件下实现给定功能的逻辑电路，称为逻辑设计，又叫做逻辑综合。</a:t>
            </a:r>
            <a:r>
              <a:rPr kumimoji="1" lang="zh-CN" altLang="en-US"/>
              <a:t>显然，逻辑设计是逻辑分析的逆过程。</a:t>
            </a:r>
          </a:p>
          <a:p>
            <a:pPr eaLnBrk="1" hangingPunct="1"/>
            <a:r>
              <a:rPr kumimoji="1" lang="zh-CN" altLang="en-US"/>
              <a:t>由于实际应用中提出的各种设计要求一般是用文字形式描述的，所以，逻辑设计的首要任务是将文字描述的设计要求抽象为一种逻辑关系。</a:t>
            </a:r>
          </a:p>
          <a:p>
            <a:pPr eaLnBrk="1" hangingPunct="1"/>
            <a:r>
              <a:rPr kumimoji="1" lang="zh-CN" altLang="en-US" b="1"/>
              <a:t>设计的一般步骤：</a:t>
            </a:r>
          </a:p>
          <a:p>
            <a:pPr eaLnBrk="1" hangingPunct="1"/>
            <a:r>
              <a:rPr kumimoji="1" lang="zh-CN" altLang="en-US"/>
              <a:t>     </a:t>
            </a:r>
            <a:r>
              <a:rPr kumimoji="1" lang="en-US" altLang="zh-CN" b="1">
                <a:solidFill>
                  <a:srgbClr val="FFCC66"/>
                </a:solidFill>
              </a:rPr>
              <a:t>1. </a:t>
            </a:r>
            <a:r>
              <a:rPr kumimoji="1" lang="zh-CN" altLang="en-US" b="1">
                <a:solidFill>
                  <a:srgbClr val="FFCC66"/>
                </a:solidFill>
              </a:rPr>
              <a:t>建立给定问题的逻辑描述</a:t>
            </a:r>
            <a:r>
              <a:rPr kumimoji="1" lang="zh-CN" altLang="en-US"/>
              <a:t>   </a:t>
            </a:r>
          </a:p>
          <a:p>
            <a:pPr eaLnBrk="1" hangingPunct="1"/>
            <a:r>
              <a:rPr kumimoji="1" lang="zh-CN" altLang="en-US"/>
              <a:t>     这一步的关键是正确理解设计要求，弄清楚与给定问题相关的变量及函数，即电路的输入和输出，建立函数与变量之间的逻辑关系，得到描述给定问题的逻辑表达式。求逻辑表达式有两种常用方法，即</a:t>
            </a:r>
            <a:r>
              <a:rPr kumimoji="1" lang="zh-CN" altLang="en-US" b="1">
                <a:solidFill>
                  <a:schemeClr val="accent1"/>
                </a:solidFill>
              </a:rPr>
              <a:t>真值表法</a:t>
            </a:r>
            <a:r>
              <a:rPr kumimoji="1" lang="zh-CN" altLang="en-US"/>
              <a:t>和</a:t>
            </a:r>
            <a:r>
              <a:rPr kumimoji="1" lang="zh-CN" altLang="en-US" b="1">
                <a:solidFill>
                  <a:schemeClr val="accent1"/>
                </a:solidFill>
              </a:rPr>
              <a:t>分析法</a:t>
            </a:r>
            <a:r>
              <a:rPr kumimoji="1" lang="zh-CN" altLang="en-US"/>
              <a:t>。</a:t>
            </a:r>
            <a:br>
              <a:rPr kumimoji="1" lang="zh-CN" altLang="en-US"/>
            </a:br>
            <a:r>
              <a:rPr kumimoji="1" lang="zh-CN" altLang="en-US"/>
              <a:t>     </a:t>
            </a:r>
            <a:r>
              <a:rPr kumimoji="1" lang="en-US" altLang="zh-CN" b="1">
                <a:solidFill>
                  <a:srgbClr val="FFCC66"/>
                </a:solidFill>
              </a:rPr>
              <a:t>2. </a:t>
            </a:r>
            <a:r>
              <a:rPr kumimoji="1" lang="zh-CN" altLang="en-US" b="1">
                <a:solidFill>
                  <a:srgbClr val="FFCC66"/>
                </a:solidFill>
              </a:rPr>
              <a:t>求出逻辑函数的最简表达式</a:t>
            </a:r>
            <a:r>
              <a:rPr kumimoji="1" lang="zh-CN" altLang="en-US"/>
              <a:t>   </a:t>
            </a:r>
          </a:p>
          <a:p>
            <a:pPr eaLnBrk="1" hangingPunct="1"/>
            <a:r>
              <a:rPr kumimoji="1" lang="zh-CN" altLang="en-US"/>
              <a:t>     为了使逻辑电路中包含的逻辑门最少且连线最少，要对逻辑表达式进行化简，求出描述设计问题的最简表达式 。</a:t>
            </a:r>
            <a:br>
              <a:rPr kumimoji="1" lang="zh-CN" altLang="en-US"/>
            </a:br>
            <a:r>
              <a:rPr kumimoji="1" lang="zh-CN" altLang="en-US"/>
              <a:t>     </a:t>
            </a:r>
            <a:r>
              <a:rPr kumimoji="1" lang="en-US" altLang="zh-CN" b="1">
                <a:solidFill>
                  <a:srgbClr val="FFCC66"/>
                </a:solidFill>
              </a:rPr>
              <a:t>3. </a:t>
            </a:r>
            <a:r>
              <a:rPr kumimoji="1" lang="zh-CN" altLang="en-US" b="1">
                <a:solidFill>
                  <a:srgbClr val="FFCC66"/>
                </a:solidFill>
              </a:rPr>
              <a:t>选择逻辑门类型并将逻辑函数变换成相应形式</a:t>
            </a:r>
            <a:r>
              <a:rPr kumimoji="1" lang="zh-CN" altLang="en-US"/>
              <a:t>    </a:t>
            </a:r>
          </a:p>
          <a:p>
            <a:pPr eaLnBrk="1" hangingPunct="1"/>
            <a:r>
              <a:rPr kumimoji="1" lang="zh-CN" altLang="en-US"/>
              <a:t>    根据简化后的逻辑表达式及问题的具体要求，选择合适的逻辑门，并将逻辑表达式变换成与所选逻辑门对应的形式。</a:t>
            </a:r>
            <a:br>
              <a:rPr kumimoji="1" lang="zh-CN" altLang="en-US"/>
            </a:br>
            <a:r>
              <a:rPr kumimoji="1" lang="zh-CN" altLang="en-US"/>
              <a:t>     </a:t>
            </a:r>
            <a:r>
              <a:rPr kumimoji="1" lang="en-US" altLang="zh-CN" b="1">
                <a:solidFill>
                  <a:srgbClr val="FFCC66"/>
                </a:solidFill>
              </a:rPr>
              <a:t>4. </a:t>
            </a:r>
            <a:r>
              <a:rPr kumimoji="1" lang="zh-CN" altLang="en-US" b="1">
                <a:solidFill>
                  <a:srgbClr val="FFCC66"/>
                </a:solidFill>
              </a:rPr>
              <a:t>画出逻辑电路图</a:t>
            </a:r>
            <a:r>
              <a:rPr kumimoji="1" lang="zh-CN" altLang="en-US"/>
              <a:t> </a:t>
            </a:r>
            <a:br>
              <a:rPr kumimoji="1" lang="zh-CN" altLang="en-US"/>
            </a:br>
            <a:endParaRPr kumimoji="1" lang="zh-CN" altLang="en-US"/>
          </a:p>
          <a:p>
            <a:pPr eaLnBrk="1" hangingPunct="1"/>
            <a:r>
              <a:rPr kumimoji="1" lang="zh-CN" altLang="en-US">
                <a:solidFill>
                  <a:schemeClr val="accent1"/>
                </a:solidFill>
              </a:rPr>
              <a:t>设计过程可视具体情况灵活掌握。根据实际问题的难易程度和设计者熟练程度，有时可跳过其中的某些步骤。</a:t>
            </a:r>
          </a:p>
          <a:p>
            <a:pPr eaLnBrk="1" hangingPunct="1"/>
            <a:endParaRPr lang="zh-CN" altLang="en-US"/>
          </a:p>
          <a:p>
            <a:pPr eaLnBrk="1" hangingPunct="1"/>
            <a:r>
              <a:rPr lang="zh-CN" altLang="en-US"/>
              <a:t>一、逻辑抽象</a:t>
            </a:r>
          </a:p>
          <a:p>
            <a:pPr lvl="1" eaLnBrk="1" hangingPunct="1"/>
            <a:r>
              <a:rPr lang="zh-CN" altLang="en-US"/>
              <a:t>分析因果关系，确定输入</a:t>
            </a:r>
            <a:r>
              <a:rPr lang="en-US" altLang="zh-CN"/>
              <a:t>/</a:t>
            </a:r>
            <a:r>
              <a:rPr lang="zh-CN" altLang="en-US"/>
              <a:t>输出变量</a:t>
            </a:r>
          </a:p>
          <a:p>
            <a:pPr lvl="1" eaLnBrk="1" hangingPunct="1"/>
            <a:r>
              <a:rPr lang="zh-CN" altLang="en-US"/>
              <a:t>定义逻辑状态的含意（赋值）</a:t>
            </a:r>
          </a:p>
          <a:p>
            <a:pPr lvl="1" eaLnBrk="1" hangingPunct="1"/>
            <a:r>
              <a:rPr lang="zh-CN" altLang="en-US"/>
              <a:t>列出真值表</a:t>
            </a:r>
          </a:p>
          <a:p>
            <a:pPr eaLnBrk="1" hangingPunct="1"/>
            <a:r>
              <a:rPr lang="zh-CN" altLang="en-US"/>
              <a:t>二、写出函数式</a:t>
            </a:r>
          </a:p>
          <a:p>
            <a:pPr eaLnBrk="1" hangingPunct="1"/>
            <a:r>
              <a:rPr lang="zh-CN" altLang="en-US"/>
              <a:t>三、选定器件类型</a:t>
            </a:r>
          </a:p>
          <a:p>
            <a:pPr eaLnBrk="1" hangingPunct="1"/>
            <a:r>
              <a:rPr lang="zh-CN" altLang="en-US"/>
              <a:t>四、根据所选器件：对逻辑式化简（用门）</a:t>
            </a:r>
          </a:p>
          <a:p>
            <a:pPr eaLnBrk="1" hangingPunct="1"/>
            <a:r>
              <a:rPr lang="zh-CN" altLang="en-US"/>
              <a:t>				变换（用</a:t>
            </a:r>
            <a:r>
              <a:rPr lang="en-US" altLang="zh-CN"/>
              <a:t>MSI</a:t>
            </a:r>
            <a:r>
              <a:rPr lang="zh-CN" altLang="en-US"/>
              <a:t>）</a:t>
            </a:r>
          </a:p>
          <a:p>
            <a:pPr eaLnBrk="1" hangingPunct="1"/>
            <a:r>
              <a:rPr lang="zh-CN" altLang="en-US"/>
              <a:t>				或进行相应的描述（</a:t>
            </a:r>
            <a:r>
              <a:rPr lang="en-US" altLang="zh-CN"/>
              <a:t>PLD</a:t>
            </a:r>
            <a:r>
              <a:rPr lang="zh-CN" altLang="en-US"/>
              <a:t>）</a:t>
            </a:r>
          </a:p>
          <a:p>
            <a:pPr eaLnBrk="1" hangingPunct="1"/>
            <a:r>
              <a:rPr lang="zh-CN" altLang="en-US"/>
              <a:t>五、画出逻辑电路图，或下载到</a:t>
            </a:r>
            <a:r>
              <a:rPr lang="en-US" altLang="zh-CN"/>
              <a:t>PLD</a:t>
            </a:r>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4">
            <a:extLst>
              <a:ext uri="{FF2B5EF4-FFF2-40B4-BE49-F238E27FC236}">
                <a16:creationId xmlns:a16="http://schemas.microsoft.com/office/drawing/2014/main" id="{3B2F32B0-AB36-4842-BFC3-4FF90CA861C4}"/>
              </a:ext>
            </a:extLst>
          </p:cNvPr>
          <p:cNvSpPr>
            <a:spLocks noGrp="1" noChangeArrowheads="1"/>
          </p:cNvSpPr>
          <p:nvPr>
            <p:ph type="dt" sz="half" idx="10"/>
          </p:nvPr>
        </p:nvSpPr>
        <p:spPr>
          <a:ln/>
        </p:spPr>
        <p:txBody>
          <a:bodyPr/>
          <a:lstStyle>
            <a:lvl1pPr>
              <a:defRPr/>
            </a:lvl1pPr>
          </a:lstStyle>
          <a:p>
            <a:pPr>
              <a:defRPr/>
            </a:pPr>
            <a:fld id="{285E11BC-58E5-4CB2-8769-9361DAC3441A}" type="datetime1">
              <a:rPr lang="zh-CN" altLang="en-US"/>
              <a:pPr>
                <a:defRPr/>
              </a:pPr>
              <a:t>2022/9/8</a:t>
            </a:fld>
            <a:endParaRPr lang="en-US" altLang="zh-CN"/>
          </a:p>
        </p:txBody>
      </p:sp>
      <p:sp>
        <p:nvSpPr>
          <p:cNvPr id="5" name="Rectangle 5">
            <a:extLst>
              <a:ext uri="{FF2B5EF4-FFF2-40B4-BE49-F238E27FC236}">
                <a16:creationId xmlns:a16="http://schemas.microsoft.com/office/drawing/2014/main" id="{A76263C7-7A8B-42D5-988D-56E934C967EB}"/>
              </a:ext>
            </a:extLst>
          </p:cNvPr>
          <p:cNvSpPr>
            <a:spLocks noGrp="1" noChangeArrowheads="1"/>
          </p:cNvSpPr>
          <p:nvPr>
            <p:ph type="ftr" sz="quarter" idx="11"/>
          </p:nvPr>
        </p:nvSpPr>
        <p:spPr>
          <a:ln/>
        </p:spPr>
        <p:txBody>
          <a:bodyPr/>
          <a:lstStyle>
            <a:lvl1pPr>
              <a:defRPr/>
            </a:lvl1pPr>
          </a:lstStyle>
          <a:p>
            <a:pPr>
              <a:defRPr/>
            </a:pPr>
            <a:r>
              <a:rPr lang="zh-CN" altLang="en-US"/>
              <a:t>模拟与数字电路 </a:t>
            </a:r>
            <a:r>
              <a:rPr lang="en-US" altLang="zh-CN"/>
              <a:t>— </a:t>
            </a:r>
            <a:r>
              <a:rPr lang="zh-CN" altLang="en-US"/>
              <a:t>组合逻辑电路</a:t>
            </a:r>
            <a:r>
              <a:rPr lang="en-US" altLang="zh-CN"/>
              <a:t>(1)</a:t>
            </a:r>
          </a:p>
        </p:txBody>
      </p:sp>
      <p:sp>
        <p:nvSpPr>
          <p:cNvPr id="6" name="Rectangle 6">
            <a:extLst>
              <a:ext uri="{FF2B5EF4-FFF2-40B4-BE49-F238E27FC236}">
                <a16:creationId xmlns:a16="http://schemas.microsoft.com/office/drawing/2014/main" id="{942D9F97-961C-454E-8BD0-AA531F763ACF}"/>
              </a:ext>
            </a:extLst>
          </p:cNvPr>
          <p:cNvSpPr>
            <a:spLocks noGrp="1" noChangeArrowheads="1"/>
          </p:cNvSpPr>
          <p:nvPr>
            <p:ph type="sldNum" sz="quarter" idx="12"/>
          </p:nvPr>
        </p:nvSpPr>
        <p:spPr>
          <a:ln/>
        </p:spPr>
        <p:txBody>
          <a:bodyPr/>
          <a:lstStyle>
            <a:lvl1pPr>
              <a:defRPr/>
            </a:lvl1pPr>
          </a:lstStyle>
          <a:p>
            <a:pPr>
              <a:defRPr/>
            </a:pPr>
            <a:fld id="{582729BA-EC3B-4212-B8C1-1AFC5EFE3E57}" type="slidenum">
              <a:rPr lang="en-US" altLang="zh-CN"/>
              <a:pPr>
                <a:defRPr/>
              </a:pPr>
              <a:t>‹#›</a:t>
            </a:fld>
            <a:endParaRPr lang="en-US" altLang="zh-CN"/>
          </a:p>
        </p:txBody>
      </p:sp>
    </p:spTree>
    <p:extLst>
      <p:ext uri="{BB962C8B-B14F-4D97-AF65-F5344CB8AC3E}">
        <p14:creationId xmlns:p14="http://schemas.microsoft.com/office/powerpoint/2010/main" val="26946047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384B74D7-B1F1-4A9C-AC1B-AF7E07B96845}"/>
              </a:ext>
            </a:extLst>
          </p:cNvPr>
          <p:cNvSpPr>
            <a:spLocks noGrp="1" noChangeArrowheads="1"/>
          </p:cNvSpPr>
          <p:nvPr>
            <p:ph type="dt" sz="half" idx="10"/>
          </p:nvPr>
        </p:nvSpPr>
        <p:spPr>
          <a:ln/>
        </p:spPr>
        <p:txBody>
          <a:bodyPr/>
          <a:lstStyle>
            <a:lvl1pPr>
              <a:defRPr/>
            </a:lvl1pPr>
          </a:lstStyle>
          <a:p>
            <a:pPr>
              <a:defRPr/>
            </a:pPr>
            <a:fld id="{16258A3A-7EEB-4F36-8B70-5ADF0D73336A}" type="datetime1">
              <a:rPr lang="zh-CN" altLang="en-US"/>
              <a:pPr>
                <a:defRPr/>
              </a:pPr>
              <a:t>2022/9/8</a:t>
            </a:fld>
            <a:endParaRPr lang="en-US" altLang="zh-CN"/>
          </a:p>
        </p:txBody>
      </p:sp>
      <p:sp>
        <p:nvSpPr>
          <p:cNvPr id="5" name="Rectangle 5">
            <a:extLst>
              <a:ext uri="{FF2B5EF4-FFF2-40B4-BE49-F238E27FC236}">
                <a16:creationId xmlns:a16="http://schemas.microsoft.com/office/drawing/2014/main" id="{F1CFD3A4-6F29-4113-AE47-EEEE18197133}"/>
              </a:ext>
            </a:extLst>
          </p:cNvPr>
          <p:cNvSpPr>
            <a:spLocks noGrp="1" noChangeArrowheads="1"/>
          </p:cNvSpPr>
          <p:nvPr>
            <p:ph type="ftr" sz="quarter" idx="11"/>
          </p:nvPr>
        </p:nvSpPr>
        <p:spPr>
          <a:ln/>
        </p:spPr>
        <p:txBody>
          <a:bodyPr/>
          <a:lstStyle>
            <a:lvl1pPr>
              <a:defRPr/>
            </a:lvl1pPr>
          </a:lstStyle>
          <a:p>
            <a:pPr>
              <a:defRPr/>
            </a:pPr>
            <a:r>
              <a:rPr lang="zh-CN" altLang="en-US"/>
              <a:t>模拟与数字电路 </a:t>
            </a:r>
            <a:r>
              <a:rPr lang="en-US" altLang="zh-CN"/>
              <a:t>— </a:t>
            </a:r>
            <a:r>
              <a:rPr lang="zh-CN" altLang="en-US"/>
              <a:t>组合逻辑电路</a:t>
            </a:r>
            <a:r>
              <a:rPr lang="en-US" altLang="zh-CN"/>
              <a:t>(1)</a:t>
            </a:r>
          </a:p>
        </p:txBody>
      </p:sp>
      <p:sp>
        <p:nvSpPr>
          <p:cNvPr id="6" name="Rectangle 6">
            <a:extLst>
              <a:ext uri="{FF2B5EF4-FFF2-40B4-BE49-F238E27FC236}">
                <a16:creationId xmlns:a16="http://schemas.microsoft.com/office/drawing/2014/main" id="{5632A66B-6FC9-47AC-8CD5-C6A9827EBBDD}"/>
              </a:ext>
            </a:extLst>
          </p:cNvPr>
          <p:cNvSpPr>
            <a:spLocks noGrp="1" noChangeArrowheads="1"/>
          </p:cNvSpPr>
          <p:nvPr>
            <p:ph type="sldNum" sz="quarter" idx="12"/>
          </p:nvPr>
        </p:nvSpPr>
        <p:spPr>
          <a:ln/>
        </p:spPr>
        <p:txBody>
          <a:bodyPr/>
          <a:lstStyle>
            <a:lvl1pPr>
              <a:defRPr/>
            </a:lvl1pPr>
          </a:lstStyle>
          <a:p>
            <a:pPr>
              <a:defRPr/>
            </a:pPr>
            <a:fld id="{7E04D31C-3110-422E-9210-1C65748B9889}" type="slidenum">
              <a:rPr lang="en-US" altLang="zh-CN"/>
              <a:pPr>
                <a:defRPr/>
              </a:pPr>
              <a:t>‹#›</a:t>
            </a:fld>
            <a:endParaRPr lang="en-US" altLang="zh-CN"/>
          </a:p>
        </p:txBody>
      </p:sp>
    </p:spTree>
    <p:extLst>
      <p:ext uri="{BB962C8B-B14F-4D97-AF65-F5344CB8AC3E}">
        <p14:creationId xmlns:p14="http://schemas.microsoft.com/office/powerpoint/2010/main" val="5331168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610711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610711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40E1B30F-6206-47BB-8A2A-7F698D0F61D4}"/>
              </a:ext>
            </a:extLst>
          </p:cNvPr>
          <p:cNvSpPr>
            <a:spLocks noGrp="1" noChangeArrowheads="1"/>
          </p:cNvSpPr>
          <p:nvPr>
            <p:ph type="dt" sz="half" idx="10"/>
          </p:nvPr>
        </p:nvSpPr>
        <p:spPr>
          <a:ln/>
        </p:spPr>
        <p:txBody>
          <a:bodyPr/>
          <a:lstStyle>
            <a:lvl1pPr>
              <a:defRPr/>
            </a:lvl1pPr>
          </a:lstStyle>
          <a:p>
            <a:pPr>
              <a:defRPr/>
            </a:pPr>
            <a:fld id="{E7DEDEE0-BF92-47CA-8114-D6E97728A8E1}" type="datetime1">
              <a:rPr lang="zh-CN" altLang="en-US"/>
              <a:pPr>
                <a:defRPr/>
              </a:pPr>
              <a:t>2022/9/8</a:t>
            </a:fld>
            <a:endParaRPr lang="en-US" altLang="zh-CN"/>
          </a:p>
        </p:txBody>
      </p:sp>
      <p:sp>
        <p:nvSpPr>
          <p:cNvPr id="5" name="Rectangle 5">
            <a:extLst>
              <a:ext uri="{FF2B5EF4-FFF2-40B4-BE49-F238E27FC236}">
                <a16:creationId xmlns:a16="http://schemas.microsoft.com/office/drawing/2014/main" id="{45FD206E-F052-407C-880D-3E698F582C17}"/>
              </a:ext>
            </a:extLst>
          </p:cNvPr>
          <p:cNvSpPr>
            <a:spLocks noGrp="1" noChangeArrowheads="1"/>
          </p:cNvSpPr>
          <p:nvPr>
            <p:ph type="ftr" sz="quarter" idx="11"/>
          </p:nvPr>
        </p:nvSpPr>
        <p:spPr>
          <a:ln/>
        </p:spPr>
        <p:txBody>
          <a:bodyPr/>
          <a:lstStyle>
            <a:lvl1pPr>
              <a:defRPr/>
            </a:lvl1pPr>
          </a:lstStyle>
          <a:p>
            <a:pPr>
              <a:defRPr/>
            </a:pPr>
            <a:r>
              <a:rPr lang="zh-CN" altLang="en-US"/>
              <a:t>模拟与数字电路 </a:t>
            </a:r>
            <a:r>
              <a:rPr lang="en-US" altLang="zh-CN"/>
              <a:t>— </a:t>
            </a:r>
            <a:r>
              <a:rPr lang="zh-CN" altLang="en-US"/>
              <a:t>组合逻辑电路</a:t>
            </a:r>
            <a:r>
              <a:rPr lang="en-US" altLang="zh-CN"/>
              <a:t>(1)</a:t>
            </a:r>
          </a:p>
        </p:txBody>
      </p:sp>
      <p:sp>
        <p:nvSpPr>
          <p:cNvPr id="6" name="Rectangle 6">
            <a:extLst>
              <a:ext uri="{FF2B5EF4-FFF2-40B4-BE49-F238E27FC236}">
                <a16:creationId xmlns:a16="http://schemas.microsoft.com/office/drawing/2014/main" id="{C1099800-A2CF-4F86-9224-7A7BD2E18CB8}"/>
              </a:ext>
            </a:extLst>
          </p:cNvPr>
          <p:cNvSpPr>
            <a:spLocks noGrp="1" noChangeArrowheads="1"/>
          </p:cNvSpPr>
          <p:nvPr>
            <p:ph type="sldNum" sz="quarter" idx="12"/>
          </p:nvPr>
        </p:nvSpPr>
        <p:spPr>
          <a:ln/>
        </p:spPr>
        <p:txBody>
          <a:bodyPr/>
          <a:lstStyle>
            <a:lvl1pPr>
              <a:defRPr/>
            </a:lvl1pPr>
          </a:lstStyle>
          <a:p>
            <a:pPr>
              <a:defRPr/>
            </a:pPr>
            <a:fld id="{DC13899C-4EA6-43E5-A67D-EE0B510FF28C}" type="slidenum">
              <a:rPr lang="en-US" altLang="zh-CN"/>
              <a:pPr>
                <a:defRPr/>
              </a:pPr>
              <a:t>‹#›</a:t>
            </a:fld>
            <a:endParaRPr lang="en-US" altLang="zh-CN"/>
          </a:p>
        </p:txBody>
      </p:sp>
    </p:spTree>
    <p:extLst>
      <p:ext uri="{BB962C8B-B14F-4D97-AF65-F5344CB8AC3E}">
        <p14:creationId xmlns:p14="http://schemas.microsoft.com/office/powerpoint/2010/main" val="41385542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chart" preserve="1">
  <p:cSld name="标题和图表">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a:t>单击此处编辑母版标题样式</a:t>
            </a:r>
          </a:p>
        </p:txBody>
      </p:sp>
      <p:sp>
        <p:nvSpPr>
          <p:cNvPr id="3" name="图表占位符 2"/>
          <p:cNvSpPr>
            <a:spLocks noGrp="1"/>
          </p:cNvSpPr>
          <p:nvPr>
            <p:ph type="chart" idx="1"/>
          </p:nvPr>
        </p:nvSpPr>
        <p:spPr>
          <a:xfrm>
            <a:off x="457200" y="1600200"/>
            <a:ext cx="8229600" cy="4781550"/>
          </a:xfrm>
        </p:spPr>
        <p:txBody>
          <a:bodyPr/>
          <a:lstStyle/>
          <a:p>
            <a:pPr lvl="0"/>
            <a:endParaRPr lang="zh-CN" altLang="en-US" noProof="0"/>
          </a:p>
        </p:txBody>
      </p:sp>
      <p:sp>
        <p:nvSpPr>
          <p:cNvPr id="4" name="Rectangle 4">
            <a:extLst>
              <a:ext uri="{FF2B5EF4-FFF2-40B4-BE49-F238E27FC236}">
                <a16:creationId xmlns:a16="http://schemas.microsoft.com/office/drawing/2014/main" id="{BC7E7269-9B33-42D6-89C4-7C6BA65028B4}"/>
              </a:ext>
            </a:extLst>
          </p:cNvPr>
          <p:cNvSpPr>
            <a:spLocks noGrp="1" noChangeArrowheads="1"/>
          </p:cNvSpPr>
          <p:nvPr>
            <p:ph type="dt" sz="half" idx="10"/>
          </p:nvPr>
        </p:nvSpPr>
        <p:spPr>
          <a:ln/>
        </p:spPr>
        <p:txBody>
          <a:bodyPr/>
          <a:lstStyle>
            <a:lvl1pPr>
              <a:defRPr/>
            </a:lvl1pPr>
          </a:lstStyle>
          <a:p>
            <a:pPr>
              <a:defRPr/>
            </a:pPr>
            <a:fld id="{685335C5-9D28-47A7-BD6A-02F95250BB38}" type="datetime1">
              <a:rPr lang="zh-CN" altLang="en-US"/>
              <a:pPr>
                <a:defRPr/>
              </a:pPr>
              <a:t>2022/9/8</a:t>
            </a:fld>
            <a:endParaRPr lang="en-US" altLang="zh-CN"/>
          </a:p>
        </p:txBody>
      </p:sp>
      <p:sp>
        <p:nvSpPr>
          <p:cNvPr id="5" name="Rectangle 5">
            <a:extLst>
              <a:ext uri="{FF2B5EF4-FFF2-40B4-BE49-F238E27FC236}">
                <a16:creationId xmlns:a16="http://schemas.microsoft.com/office/drawing/2014/main" id="{087DE68B-CE06-4640-998C-BD14DD9EEFDD}"/>
              </a:ext>
            </a:extLst>
          </p:cNvPr>
          <p:cNvSpPr>
            <a:spLocks noGrp="1" noChangeArrowheads="1"/>
          </p:cNvSpPr>
          <p:nvPr>
            <p:ph type="ftr" sz="quarter" idx="11"/>
          </p:nvPr>
        </p:nvSpPr>
        <p:spPr>
          <a:ln/>
        </p:spPr>
        <p:txBody>
          <a:bodyPr/>
          <a:lstStyle>
            <a:lvl1pPr>
              <a:defRPr/>
            </a:lvl1pPr>
          </a:lstStyle>
          <a:p>
            <a:pPr>
              <a:defRPr/>
            </a:pPr>
            <a:r>
              <a:rPr lang="zh-CN" altLang="en-US"/>
              <a:t>模拟与数字电路 </a:t>
            </a:r>
            <a:r>
              <a:rPr lang="en-US" altLang="zh-CN"/>
              <a:t>— </a:t>
            </a:r>
            <a:r>
              <a:rPr lang="zh-CN" altLang="en-US"/>
              <a:t>组合逻辑电路</a:t>
            </a:r>
            <a:r>
              <a:rPr lang="en-US" altLang="zh-CN"/>
              <a:t>(1)</a:t>
            </a:r>
          </a:p>
        </p:txBody>
      </p:sp>
      <p:sp>
        <p:nvSpPr>
          <p:cNvPr id="6" name="Rectangle 6">
            <a:extLst>
              <a:ext uri="{FF2B5EF4-FFF2-40B4-BE49-F238E27FC236}">
                <a16:creationId xmlns:a16="http://schemas.microsoft.com/office/drawing/2014/main" id="{C0141E3F-9061-4BD1-AC17-888E45AE77B5}"/>
              </a:ext>
            </a:extLst>
          </p:cNvPr>
          <p:cNvSpPr>
            <a:spLocks noGrp="1" noChangeArrowheads="1"/>
          </p:cNvSpPr>
          <p:nvPr>
            <p:ph type="sldNum" sz="quarter" idx="12"/>
          </p:nvPr>
        </p:nvSpPr>
        <p:spPr>
          <a:ln/>
        </p:spPr>
        <p:txBody>
          <a:bodyPr/>
          <a:lstStyle>
            <a:lvl1pPr>
              <a:defRPr/>
            </a:lvl1pPr>
          </a:lstStyle>
          <a:p>
            <a:pPr>
              <a:defRPr/>
            </a:pPr>
            <a:fld id="{BFB0EC99-918A-4DA7-9F54-3C7B3984778E}" type="slidenum">
              <a:rPr lang="en-US" altLang="zh-CN"/>
              <a:pPr>
                <a:defRPr/>
              </a:pPr>
              <a:t>‹#›</a:t>
            </a:fld>
            <a:endParaRPr lang="en-US" altLang="zh-CN"/>
          </a:p>
        </p:txBody>
      </p:sp>
    </p:spTree>
    <p:extLst>
      <p:ext uri="{BB962C8B-B14F-4D97-AF65-F5344CB8AC3E}">
        <p14:creationId xmlns:p14="http://schemas.microsoft.com/office/powerpoint/2010/main" val="611976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457200" y="1600200"/>
            <a:ext cx="4038600" cy="47815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7815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a:extLst>
              <a:ext uri="{FF2B5EF4-FFF2-40B4-BE49-F238E27FC236}">
                <a16:creationId xmlns:a16="http://schemas.microsoft.com/office/drawing/2014/main" id="{5500973E-3A7A-478F-82D5-6723A7D1B563}"/>
              </a:ext>
            </a:extLst>
          </p:cNvPr>
          <p:cNvSpPr>
            <a:spLocks noGrp="1" noChangeArrowheads="1"/>
          </p:cNvSpPr>
          <p:nvPr>
            <p:ph type="dt" sz="half" idx="10"/>
          </p:nvPr>
        </p:nvSpPr>
        <p:spPr>
          <a:ln/>
        </p:spPr>
        <p:txBody>
          <a:bodyPr/>
          <a:lstStyle>
            <a:lvl1pPr>
              <a:defRPr/>
            </a:lvl1pPr>
          </a:lstStyle>
          <a:p>
            <a:pPr>
              <a:defRPr/>
            </a:pPr>
            <a:fld id="{6E0D9BC4-B9F6-4AD6-857C-3E9CF7C2756C}" type="datetime1">
              <a:rPr lang="zh-CN" altLang="en-US"/>
              <a:pPr>
                <a:defRPr/>
              </a:pPr>
              <a:t>2022/9/8</a:t>
            </a:fld>
            <a:endParaRPr lang="en-US" altLang="zh-CN"/>
          </a:p>
        </p:txBody>
      </p:sp>
      <p:sp>
        <p:nvSpPr>
          <p:cNvPr id="6" name="Rectangle 5">
            <a:extLst>
              <a:ext uri="{FF2B5EF4-FFF2-40B4-BE49-F238E27FC236}">
                <a16:creationId xmlns:a16="http://schemas.microsoft.com/office/drawing/2014/main" id="{49FF012F-5663-4E56-B089-53F3376A1678}"/>
              </a:ext>
            </a:extLst>
          </p:cNvPr>
          <p:cNvSpPr>
            <a:spLocks noGrp="1" noChangeArrowheads="1"/>
          </p:cNvSpPr>
          <p:nvPr>
            <p:ph type="ftr" sz="quarter" idx="11"/>
          </p:nvPr>
        </p:nvSpPr>
        <p:spPr>
          <a:ln/>
        </p:spPr>
        <p:txBody>
          <a:bodyPr/>
          <a:lstStyle>
            <a:lvl1pPr>
              <a:defRPr/>
            </a:lvl1pPr>
          </a:lstStyle>
          <a:p>
            <a:pPr>
              <a:defRPr/>
            </a:pPr>
            <a:r>
              <a:rPr lang="zh-CN" altLang="en-US"/>
              <a:t>模拟与数字电路 </a:t>
            </a:r>
            <a:r>
              <a:rPr lang="en-US" altLang="zh-CN"/>
              <a:t>— </a:t>
            </a:r>
            <a:r>
              <a:rPr lang="zh-CN" altLang="en-US"/>
              <a:t>组合逻辑电路</a:t>
            </a:r>
            <a:r>
              <a:rPr lang="en-US" altLang="zh-CN"/>
              <a:t>(1)</a:t>
            </a:r>
          </a:p>
        </p:txBody>
      </p:sp>
      <p:sp>
        <p:nvSpPr>
          <p:cNvPr id="7" name="Rectangle 6">
            <a:extLst>
              <a:ext uri="{FF2B5EF4-FFF2-40B4-BE49-F238E27FC236}">
                <a16:creationId xmlns:a16="http://schemas.microsoft.com/office/drawing/2014/main" id="{D92A4DBC-8988-4243-A6A6-2AE9FB9DBF3A}"/>
              </a:ext>
            </a:extLst>
          </p:cNvPr>
          <p:cNvSpPr>
            <a:spLocks noGrp="1" noChangeArrowheads="1"/>
          </p:cNvSpPr>
          <p:nvPr>
            <p:ph type="sldNum" sz="quarter" idx="12"/>
          </p:nvPr>
        </p:nvSpPr>
        <p:spPr>
          <a:ln/>
        </p:spPr>
        <p:txBody>
          <a:bodyPr/>
          <a:lstStyle>
            <a:lvl1pPr>
              <a:defRPr/>
            </a:lvl1pPr>
          </a:lstStyle>
          <a:p>
            <a:pPr>
              <a:defRPr/>
            </a:pPr>
            <a:fld id="{33F84809-DAB7-429A-BABD-F12B09E90A03}" type="slidenum">
              <a:rPr lang="en-US" altLang="zh-CN"/>
              <a:pPr>
                <a:defRPr/>
              </a:pPr>
              <a:t>‹#›</a:t>
            </a:fld>
            <a:endParaRPr lang="en-US" altLang="zh-CN"/>
          </a:p>
        </p:txBody>
      </p:sp>
    </p:spTree>
    <p:extLst>
      <p:ext uri="{BB962C8B-B14F-4D97-AF65-F5344CB8AC3E}">
        <p14:creationId xmlns:p14="http://schemas.microsoft.com/office/powerpoint/2010/main" val="20628070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a:t>单击此处编辑母版标题样式</a:t>
            </a:r>
          </a:p>
        </p:txBody>
      </p:sp>
      <p:sp>
        <p:nvSpPr>
          <p:cNvPr id="3" name="表格占位符 2"/>
          <p:cNvSpPr>
            <a:spLocks noGrp="1"/>
          </p:cNvSpPr>
          <p:nvPr>
            <p:ph type="tbl" idx="1"/>
          </p:nvPr>
        </p:nvSpPr>
        <p:spPr>
          <a:xfrm>
            <a:off x="457200" y="1600200"/>
            <a:ext cx="8229600" cy="4781550"/>
          </a:xfrm>
        </p:spPr>
        <p:txBody>
          <a:bodyPr/>
          <a:lstStyle/>
          <a:p>
            <a:pPr lvl="0"/>
            <a:endParaRPr lang="zh-CN" altLang="en-US" noProof="0"/>
          </a:p>
        </p:txBody>
      </p:sp>
      <p:sp>
        <p:nvSpPr>
          <p:cNvPr id="4" name="Rectangle 4">
            <a:extLst>
              <a:ext uri="{FF2B5EF4-FFF2-40B4-BE49-F238E27FC236}">
                <a16:creationId xmlns:a16="http://schemas.microsoft.com/office/drawing/2014/main" id="{4CFBC03E-524A-45F0-98B6-E7A4C49D41A7}"/>
              </a:ext>
            </a:extLst>
          </p:cNvPr>
          <p:cNvSpPr>
            <a:spLocks noGrp="1" noChangeArrowheads="1"/>
          </p:cNvSpPr>
          <p:nvPr>
            <p:ph type="dt" sz="half" idx="10"/>
          </p:nvPr>
        </p:nvSpPr>
        <p:spPr>
          <a:ln/>
        </p:spPr>
        <p:txBody>
          <a:bodyPr/>
          <a:lstStyle>
            <a:lvl1pPr>
              <a:defRPr/>
            </a:lvl1pPr>
          </a:lstStyle>
          <a:p>
            <a:pPr>
              <a:defRPr/>
            </a:pPr>
            <a:fld id="{E83BF182-E27C-42F5-BF59-033A4EE66F25}" type="datetime1">
              <a:rPr lang="zh-CN" altLang="en-US"/>
              <a:pPr>
                <a:defRPr/>
              </a:pPr>
              <a:t>2022/9/8</a:t>
            </a:fld>
            <a:endParaRPr lang="en-US" altLang="zh-CN"/>
          </a:p>
        </p:txBody>
      </p:sp>
      <p:sp>
        <p:nvSpPr>
          <p:cNvPr id="5" name="Rectangle 5">
            <a:extLst>
              <a:ext uri="{FF2B5EF4-FFF2-40B4-BE49-F238E27FC236}">
                <a16:creationId xmlns:a16="http://schemas.microsoft.com/office/drawing/2014/main" id="{AB7328D7-3B66-413C-84D4-1F275A773672}"/>
              </a:ext>
            </a:extLst>
          </p:cNvPr>
          <p:cNvSpPr>
            <a:spLocks noGrp="1" noChangeArrowheads="1"/>
          </p:cNvSpPr>
          <p:nvPr>
            <p:ph type="ftr" sz="quarter" idx="11"/>
          </p:nvPr>
        </p:nvSpPr>
        <p:spPr>
          <a:ln/>
        </p:spPr>
        <p:txBody>
          <a:bodyPr/>
          <a:lstStyle>
            <a:lvl1pPr>
              <a:defRPr/>
            </a:lvl1pPr>
          </a:lstStyle>
          <a:p>
            <a:pPr>
              <a:defRPr/>
            </a:pPr>
            <a:r>
              <a:rPr lang="zh-CN" altLang="en-US"/>
              <a:t>模拟与数字电路 </a:t>
            </a:r>
            <a:r>
              <a:rPr lang="en-US" altLang="zh-CN"/>
              <a:t>— </a:t>
            </a:r>
            <a:r>
              <a:rPr lang="zh-CN" altLang="en-US"/>
              <a:t>组合逻辑电路</a:t>
            </a:r>
            <a:r>
              <a:rPr lang="en-US" altLang="zh-CN"/>
              <a:t>(1)</a:t>
            </a:r>
          </a:p>
        </p:txBody>
      </p:sp>
      <p:sp>
        <p:nvSpPr>
          <p:cNvPr id="6" name="Rectangle 6">
            <a:extLst>
              <a:ext uri="{FF2B5EF4-FFF2-40B4-BE49-F238E27FC236}">
                <a16:creationId xmlns:a16="http://schemas.microsoft.com/office/drawing/2014/main" id="{37B2F902-E22E-4799-AB0B-5046ACB8B518}"/>
              </a:ext>
            </a:extLst>
          </p:cNvPr>
          <p:cNvSpPr>
            <a:spLocks noGrp="1" noChangeArrowheads="1"/>
          </p:cNvSpPr>
          <p:nvPr>
            <p:ph type="sldNum" sz="quarter" idx="12"/>
          </p:nvPr>
        </p:nvSpPr>
        <p:spPr>
          <a:ln/>
        </p:spPr>
        <p:txBody>
          <a:bodyPr/>
          <a:lstStyle>
            <a:lvl1pPr>
              <a:defRPr/>
            </a:lvl1pPr>
          </a:lstStyle>
          <a:p>
            <a:pPr>
              <a:defRPr/>
            </a:pPr>
            <a:fld id="{30433A96-A577-4CCA-AF42-FBEC6D7F9E45}" type="slidenum">
              <a:rPr lang="en-US" altLang="zh-CN"/>
              <a:pPr>
                <a:defRPr/>
              </a:pPr>
              <a:t>‹#›</a:t>
            </a:fld>
            <a:endParaRPr lang="en-US" altLang="zh-CN"/>
          </a:p>
        </p:txBody>
      </p:sp>
    </p:spTree>
    <p:extLst>
      <p:ext uri="{BB962C8B-B14F-4D97-AF65-F5344CB8AC3E}">
        <p14:creationId xmlns:p14="http://schemas.microsoft.com/office/powerpoint/2010/main" val="19417610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5097A1F8-ED5A-4B95-91BA-D650031678E0}"/>
              </a:ext>
            </a:extLst>
          </p:cNvPr>
          <p:cNvSpPr>
            <a:spLocks noGrp="1" noChangeArrowheads="1"/>
          </p:cNvSpPr>
          <p:nvPr>
            <p:ph type="dt" sz="half" idx="10"/>
          </p:nvPr>
        </p:nvSpPr>
        <p:spPr>
          <a:ln/>
        </p:spPr>
        <p:txBody>
          <a:bodyPr/>
          <a:lstStyle>
            <a:lvl1pPr>
              <a:defRPr/>
            </a:lvl1pPr>
          </a:lstStyle>
          <a:p>
            <a:pPr>
              <a:defRPr/>
            </a:pPr>
            <a:fld id="{17F3F799-FCC1-4836-94DF-05F743519E46}" type="datetime1">
              <a:rPr lang="zh-CN" altLang="en-US"/>
              <a:pPr>
                <a:defRPr/>
              </a:pPr>
              <a:t>2022/9/8</a:t>
            </a:fld>
            <a:endParaRPr lang="en-US" altLang="zh-CN"/>
          </a:p>
        </p:txBody>
      </p:sp>
      <p:sp>
        <p:nvSpPr>
          <p:cNvPr id="5" name="Rectangle 5">
            <a:extLst>
              <a:ext uri="{FF2B5EF4-FFF2-40B4-BE49-F238E27FC236}">
                <a16:creationId xmlns:a16="http://schemas.microsoft.com/office/drawing/2014/main" id="{BE1EF0AD-C946-4E1E-8AF5-20E1FC49D02C}"/>
              </a:ext>
            </a:extLst>
          </p:cNvPr>
          <p:cNvSpPr>
            <a:spLocks noGrp="1" noChangeArrowheads="1"/>
          </p:cNvSpPr>
          <p:nvPr>
            <p:ph type="ftr" sz="quarter" idx="11"/>
          </p:nvPr>
        </p:nvSpPr>
        <p:spPr>
          <a:ln/>
        </p:spPr>
        <p:txBody>
          <a:bodyPr/>
          <a:lstStyle>
            <a:lvl1pPr>
              <a:defRPr/>
            </a:lvl1pPr>
          </a:lstStyle>
          <a:p>
            <a:pPr>
              <a:defRPr/>
            </a:pPr>
            <a:r>
              <a:rPr lang="zh-CN" altLang="en-US"/>
              <a:t>模拟与数字电路 </a:t>
            </a:r>
            <a:r>
              <a:rPr lang="en-US" altLang="zh-CN"/>
              <a:t>— </a:t>
            </a:r>
            <a:r>
              <a:rPr lang="zh-CN" altLang="en-US"/>
              <a:t>组合逻辑电路</a:t>
            </a:r>
            <a:r>
              <a:rPr lang="en-US" altLang="zh-CN"/>
              <a:t>(1)</a:t>
            </a:r>
          </a:p>
        </p:txBody>
      </p:sp>
      <p:sp>
        <p:nvSpPr>
          <p:cNvPr id="6" name="Rectangle 6">
            <a:extLst>
              <a:ext uri="{FF2B5EF4-FFF2-40B4-BE49-F238E27FC236}">
                <a16:creationId xmlns:a16="http://schemas.microsoft.com/office/drawing/2014/main" id="{0D3E09C8-6180-44C0-9E28-BC6112AB035F}"/>
              </a:ext>
            </a:extLst>
          </p:cNvPr>
          <p:cNvSpPr>
            <a:spLocks noGrp="1" noChangeArrowheads="1"/>
          </p:cNvSpPr>
          <p:nvPr>
            <p:ph type="sldNum" sz="quarter" idx="12"/>
          </p:nvPr>
        </p:nvSpPr>
        <p:spPr>
          <a:ln/>
        </p:spPr>
        <p:txBody>
          <a:bodyPr/>
          <a:lstStyle>
            <a:lvl1pPr>
              <a:defRPr/>
            </a:lvl1pPr>
          </a:lstStyle>
          <a:p>
            <a:pPr>
              <a:defRPr/>
            </a:pPr>
            <a:fld id="{6330F1C8-527F-46CB-B521-6D2E7862884C}" type="slidenum">
              <a:rPr lang="en-US" altLang="zh-CN"/>
              <a:pPr>
                <a:defRPr/>
              </a:pPr>
              <a:t>‹#›</a:t>
            </a:fld>
            <a:endParaRPr lang="en-US" altLang="zh-CN"/>
          </a:p>
        </p:txBody>
      </p:sp>
    </p:spTree>
    <p:extLst>
      <p:ext uri="{BB962C8B-B14F-4D97-AF65-F5344CB8AC3E}">
        <p14:creationId xmlns:p14="http://schemas.microsoft.com/office/powerpoint/2010/main" val="15148371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a:extLst>
              <a:ext uri="{FF2B5EF4-FFF2-40B4-BE49-F238E27FC236}">
                <a16:creationId xmlns:a16="http://schemas.microsoft.com/office/drawing/2014/main" id="{C467CF1D-EAA7-490E-8E29-E3DFD485E371}"/>
              </a:ext>
            </a:extLst>
          </p:cNvPr>
          <p:cNvSpPr>
            <a:spLocks noGrp="1" noChangeArrowheads="1"/>
          </p:cNvSpPr>
          <p:nvPr>
            <p:ph type="dt" sz="half" idx="10"/>
          </p:nvPr>
        </p:nvSpPr>
        <p:spPr>
          <a:ln/>
        </p:spPr>
        <p:txBody>
          <a:bodyPr/>
          <a:lstStyle>
            <a:lvl1pPr>
              <a:defRPr/>
            </a:lvl1pPr>
          </a:lstStyle>
          <a:p>
            <a:pPr>
              <a:defRPr/>
            </a:pPr>
            <a:fld id="{18592093-BFDD-4CA6-8B2B-978A28ABB6EC}" type="datetime1">
              <a:rPr lang="zh-CN" altLang="en-US"/>
              <a:pPr>
                <a:defRPr/>
              </a:pPr>
              <a:t>2022/9/8</a:t>
            </a:fld>
            <a:endParaRPr lang="en-US" altLang="zh-CN"/>
          </a:p>
        </p:txBody>
      </p:sp>
      <p:sp>
        <p:nvSpPr>
          <p:cNvPr id="5" name="Rectangle 5">
            <a:extLst>
              <a:ext uri="{FF2B5EF4-FFF2-40B4-BE49-F238E27FC236}">
                <a16:creationId xmlns:a16="http://schemas.microsoft.com/office/drawing/2014/main" id="{36D9BF19-EF0F-485C-A239-977F6DD3AA26}"/>
              </a:ext>
            </a:extLst>
          </p:cNvPr>
          <p:cNvSpPr>
            <a:spLocks noGrp="1" noChangeArrowheads="1"/>
          </p:cNvSpPr>
          <p:nvPr>
            <p:ph type="ftr" sz="quarter" idx="11"/>
          </p:nvPr>
        </p:nvSpPr>
        <p:spPr>
          <a:ln/>
        </p:spPr>
        <p:txBody>
          <a:bodyPr/>
          <a:lstStyle>
            <a:lvl1pPr>
              <a:defRPr/>
            </a:lvl1pPr>
          </a:lstStyle>
          <a:p>
            <a:pPr>
              <a:defRPr/>
            </a:pPr>
            <a:r>
              <a:rPr lang="zh-CN" altLang="en-US"/>
              <a:t>模拟与数字电路 </a:t>
            </a:r>
            <a:r>
              <a:rPr lang="en-US" altLang="zh-CN"/>
              <a:t>— </a:t>
            </a:r>
            <a:r>
              <a:rPr lang="zh-CN" altLang="en-US"/>
              <a:t>组合逻辑电路</a:t>
            </a:r>
            <a:r>
              <a:rPr lang="en-US" altLang="zh-CN"/>
              <a:t>(1)</a:t>
            </a:r>
          </a:p>
        </p:txBody>
      </p:sp>
      <p:sp>
        <p:nvSpPr>
          <p:cNvPr id="6" name="Rectangle 6">
            <a:extLst>
              <a:ext uri="{FF2B5EF4-FFF2-40B4-BE49-F238E27FC236}">
                <a16:creationId xmlns:a16="http://schemas.microsoft.com/office/drawing/2014/main" id="{9A81E26A-1DA1-4401-8472-F490428DBF40}"/>
              </a:ext>
            </a:extLst>
          </p:cNvPr>
          <p:cNvSpPr>
            <a:spLocks noGrp="1" noChangeArrowheads="1"/>
          </p:cNvSpPr>
          <p:nvPr>
            <p:ph type="sldNum" sz="quarter" idx="12"/>
          </p:nvPr>
        </p:nvSpPr>
        <p:spPr>
          <a:ln/>
        </p:spPr>
        <p:txBody>
          <a:bodyPr/>
          <a:lstStyle>
            <a:lvl1pPr>
              <a:defRPr/>
            </a:lvl1pPr>
          </a:lstStyle>
          <a:p>
            <a:pPr>
              <a:defRPr/>
            </a:pPr>
            <a:fld id="{7D53F575-3EFF-4143-92E4-F6232348CA35}" type="slidenum">
              <a:rPr lang="en-US" altLang="zh-CN"/>
              <a:pPr>
                <a:defRPr/>
              </a:pPr>
              <a:t>‹#›</a:t>
            </a:fld>
            <a:endParaRPr lang="en-US" altLang="zh-CN"/>
          </a:p>
        </p:txBody>
      </p:sp>
    </p:spTree>
    <p:extLst>
      <p:ext uri="{BB962C8B-B14F-4D97-AF65-F5344CB8AC3E}">
        <p14:creationId xmlns:p14="http://schemas.microsoft.com/office/powerpoint/2010/main" val="5394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7815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7815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a:extLst>
              <a:ext uri="{FF2B5EF4-FFF2-40B4-BE49-F238E27FC236}">
                <a16:creationId xmlns:a16="http://schemas.microsoft.com/office/drawing/2014/main" id="{0D687157-0413-409B-A0DA-A7B33405E687}"/>
              </a:ext>
            </a:extLst>
          </p:cNvPr>
          <p:cNvSpPr>
            <a:spLocks noGrp="1" noChangeArrowheads="1"/>
          </p:cNvSpPr>
          <p:nvPr>
            <p:ph type="dt" sz="half" idx="10"/>
          </p:nvPr>
        </p:nvSpPr>
        <p:spPr>
          <a:ln/>
        </p:spPr>
        <p:txBody>
          <a:bodyPr/>
          <a:lstStyle>
            <a:lvl1pPr>
              <a:defRPr/>
            </a:lvl1pPr>
          </a:lstStyle>
          <a:p>
            <a:pPr>
              <a:defRPr/>
            </a:pPr>
            <a:fld id="{B637EFC7-CC0E-41A9-820A-26C5B070A839}" type="datetime1">
              <a:rPr lang="zh-CN" altLang="en-US"/>
              <a:pPr>
                <a:defRPr/>
              </a:pPr>
              <a:t>2022/9/8</a:t>
            </a:fld>
            <a:endParaRPr lang="en-US" altLang="zh-CN"/>
          </a:p>
        </p:txBody>
      </p:sp>
      <p:sp>
        <p:nvSpPr>
          <p:cNvPr id="6" name="Rectangle 5">
            <a:extLst>
              <a:ext uri="{FF2B5EF4-FFF2-40B4-BE49-F238E27FC236}">
                <a16:creationId xmlns:a16="http://schemas.microsoft.com/office/drawing/2014/main" id="{D20619A6-D887-4140-A1FA-53103FEBD0B2}"/>
              </a:ext>
            </a:extLst>
          </p:cNvPr>
          <p:cNvSpPr>
            <a:spLocks noGrp="1" noChangeArrowheads="1"/>
          </p:cNvSpPr>
          <p:nvPr>
            <p:ph type="ftr" sz="quarter" idx="11"/>
          </p:nvPr>
        </p:nvSpPr>
        <p:spPr>
          <a:ln/>
        </p:spPr>
        <p:txBody>
          <a:bodyPr/>
          <a:lstStyle>
            <a:lvl1pPr>
              <a:defRPr/>
            </a:lvl1pPr>
          </a:lstStyle>
          <a:p>
            <a:pPr>
              <a:defRPr/>
            </a:pPr>
            <a:r>
              <a:rPr lang="zh-CN" altLang="en-US"/>
              <a:t>模拟与数字电路 </a:t>
            </a:r>
            <a:r>
              <a:rPr lang="en-US" altLang="zh-CN"/>
              <a:t>— </a:t>
            </a:r>
            <a:r>
              <a:rPr lang="zh-CN" altLang="en-US"/>
              <a:t>组合逻辑电路</a:t>
            </a:r>
            <a:r>
              <a:rPr lang="en-US" altLang="zh-CN"/>
              <a:t>(1)</a:t>
            </a:r>
          </a:p>
        </p:txBody>
      </p:sp>
      <p:sp>
        <p:nvSpPr>
          <p:cNvPr id="7" name="Rectangle 6">
            <a:extLst>
              <a:ext uri="{FF2B5EF4-FFF2-40B4-BE49-F238E27FC236}">
                <a16:creationId xmlns:a16="http://schemas.microsoft.com/office/drawing/2014/main" id="{302FC9B9-164E-4FC4-B542-48AEB00B5261}"/>
              </a:ext>
            </a:extLst>
          </p:cNvPr>
          <p:cNvSpPr>
            <a:spLocks noGrp="1" noChangeArrowheads="1"/>
          </p:cNvSpPr>
          <p:nvPr>
            <p:ph type="sldNum" sz="quarter" idx="12"/>
          </p:nvPr>
        </p:nvSpPr>
        <p:spPr>
          <a:ln/>
        </p:spPr>
        <p:txBody>
          <a:bodyPr/>
          <a:lstStyle>
            <a:lvl1pPr>
              <a:defRPr/>
            </a:lvl1pPr>
          </a:lstStyle>
          <a:p>
            <a:pPr>
              <a:defRPr/>
            </a:pPr>
            <a:fld id="{5160DDB1-3FEA-40B3-A630-0B7C5DAD6628}" type="slidenum">
              <a:rPr lang="en-US" altLang="zh-CN"/>
              <a:pPr>
                <a:defRPr/>
              </a:pPr>
              <a:t>‹#›</a:t>
            </a:fld>
            <a:endParaRPr lang="en-US" altLang="zh-CN"/>
          </a:p>
        </p:txBody>
      </p:sp>
    </p:spTree>
    <p:extLst>
      <p:ext uri="{BB962C8B-B14F-4D97-AF65-F5344CB8AC3E}">
        <p14:creationId xmlns:p14="http://schemas.microsoft.com/office/powerpoint/2010/main" val="5687663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a:extLst>
              <a:ext uri="{FF2B5EF4-FFF2-40B4-BE49-F238E27FC236}">
                <a16:creationId xmlns:a16="http://schemas.microsoft.com/office/drawing/2014/main" id="{142DCA16-4620-470A-AF92-FC59AE97005F}"/>
              </a:ext>
            </a:extLst>
          </p:cNvPr>
          <p:cNvSpPr>
            <a:spLocks noGrp="1" noChangeArrowheads="1"/>
          </p:cNvSpPr>
          <p:nvPr>
            <p:ph type="dt" sz="half" idx="10"/>
          </p:nvPr>
        </p:nvSpPr>
        <p:spPr>
          <a:ln/>
        </p:spPr>
        <p:txBody>
          <a:bodyPr/>
          <a:lstStyle>
            <a:lvl1pPr>
              <a:defRPr/>
            </a:lvl1pPr>
          </a:lstStyle>
          <a:p>
            <a:pPr>
              <a:defRPr/>
            </a:pPr>
            <a:fld id="{5BC26F75-06B7-4DFB-8533-F3FF8130C323}" type="datetime1">
              <a:rPr lang="zh-CN" altLang="en-US"/>
              <a:pPr>
                <a:defRPr/>
              </a:pPr>
              <a:t>2022/9/8</a:t>
            </a:fld>
            <a:endParaRPr lang="en-US" altLang="zh-CN"/>
          </a:p>
        </p:txBody>
      </p:sp>
      <p:sp>
        <p:nvSpPr>
          <p:cNvPr id="8" name="Rectangle 5">
            <a:extLst>
              <a:ext uri="{FF2B5EF4-FFF2-40B4-BE49-F238E27FC236}">
                <a16:creationId xmlns:a16="http://schemas.microsoft.com/office/drawing/2014/main" id="{5A404383-33AF-4BD3-BD40-FA070C1CD5F5}"/>
              </a:ext>
            </a:extLst>
          </p:cNvPr>
          <p:cNvSpPr>
            <a:spLocks noGrp="1" noChangeArrowheads="1"/>
          </p:cNvSpPr>
          <p:nvPr>
            <p:ph type="ftr" sz="quarter" idx="11"/>
          </p:nvPr>
        </p:nvSpPr>
        <p:spPr>
          <a:ln/>
        </p:spPr>
        <p:txBody>
          <a:bodyPr/>
          <a:lstStyle>
            <a:lvl1pPr>
              <a:defRPr/>
            </a:lvl1pPr>
          </a:lstStyle>
          <a:p>
            <a:pPr>
              <a:defRPr/>
            </a:pPr>
            <a:r>
              <a:rPr lang="zh-CN" altLang="en-US"/>
              <a:t>模拟与数字电路 </a:t>
            </a:r>
            <a:r>
              <a:rPr lang="en-US" altLang="zh-CN"/>
              <a:t>— </a:t>
            </a:r>
            <a:r>
              <a:rPr lang="zh-CN" altLang="en-US"/>
              <a:t>组合逻辑电路</a:t>
            </a:r>
            <a:r>
              <a:rPr lang="en-US" altLang="zh-CN"/>
              <a:t>(1)</a:t>
            </a:r>
          </a:p>
        </p:txBody>
      </p:sp>
      <p:sp>
        <p:nvSpPr>
          <p:cNvPr id="9" name="Rectangle 6">
            <a:extLst>
              <a:ext uri="{FF2B5EF4-FFF2-40B4-BE49-F238E27FC236}">
                <a16:creationId xmlns:a16="http://schemas.microsoft.com/office/drawing/2014/main" id="{17DCA16F-407E-4E8D-B4E1-ED13380DF5CA}"/>
              </a:ext>
            </a:extLst>
          </p:cNvPr>
          <p:cNvSpPr>
            <a:spLocks noGrp="1" noChangeArrowheads="1"/>
          </p:cNvSpPr>
          <p:nvPr>
            <p:ph type="sldNum" sz="quarter" idx="12"/>
          </p:nvPr>
        </p:nvSpPr>
        <p:spPr>
          <a:ln/>
        </p:spPr>
        <p:txBody>
          <a:bodyPr/>
          <a:lstStyle>
            <a:lvl1pPr>
              <a:defRPr/>
            </a:lvl1pPr>
          </a:lstStyle>
          <a:p>
            <a:pPr>
              <a:defRPr/>
            </a:pPr>
            <a:fld id="{A69AE626-4887-481D-9EBD-8F018AF4959B}" type="slidenum">
              <a:rPr lang="en-US" altLang="zh-CN"/>
              <a:pPr>
                <a:defRPr/>
              </a:pPr>
              <a:t>‹#›</a:t>
            </a:fld>
            <a:endParaRPr lang="en-US" altLang="zh-CN"/>
          </a:p>
        </p:txBody>
      </p:sp>
    </p:spTree>
    <p:extLst>
      <p:ext uri="{BB962C8B-B14F-4D97-AF65-F5344CB8AC3E}">
        <p14:creationId xmlns:p14="http://schemas.microsoft.com/office/powerpoint/2010/main" val="36899675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a:extLst>
              <a:ext uri="{FF2B5EF4-FFF2-40B4-BE49-F238E27FC236}">
                <a16:creationId xmlns:a16="http://schemas.microsoft.com/office/drawing/2014/main" id="{44A63DEC-99C3-497E-A1B6-58187F24983D}"/>
              </a:ext>
            </a:extLst>
          </p:cNvPr>
          <p:cNvSpPr>
            <a:spLocks noGrp="1" noChangeArrowheads="1"/>
          </p:cNvSpPr>
          <p:nvPr>
            <p:ph type="dt" sz="half" idx="10"/>
          </p:nvPr>
        </p:nvSpPr>
        <p:spPr>
          <a:ln/>
        </p:spPr>
        <p:txBody>
          <a:bodyPr/>
          <a:lstStyle>
            <a:lvl1pPr>
              <a:defRPr/>
            </a:lvl1pPr>
          </a:lstStyle>
          <a:p>
            <a:pPr>
              <a:defRPr/>
            </a:pPr>
            <a:fld id="{7F65432C-AD7D-42D5-91FB-EB255C9B50AF}" type="datetime1">
              <a:rPr lang="zh-CN" altLang="en-US"/>
              <a:pPr>
                <a:defRPr/>
              </a:pPr>
              <a:t>2022/9/8</a:t>
            </a:fld>
            <a:endParaRPr lang="en-US" altLang="zh-CN"/>
          </a:p>
        </p:txBody>
      </p:sp>
      <p:sp>
        <p:nvSpPr>
          <p:cNvPr id="4" name="Rectangle 5">
            <a:extLst>
              <a:ext uri="{FF2B5EF4-FFF2-40B4-BE49-F238E27FC236}">
                <a16:creationId xmlns:a16="http://schemas.microsoft.com/office/drawing/2014/main" id="{663D2839-A315-4DA2-A4EB-EB6A4E7489F6}"/>
              </a:ext>
            </a:extLst>
          </p:cNvPr>
          <p:cNvSpPr>
            <a:spLocks noGrp="1" noChangeArrowheads="1"/>
          </p:cNvSpPr>
          <p:nvPr>
            <p:ph type="ftr" sz="quarter" idx="11"/>
          </p:nvPr>
        </p:nvSpPr>
        <p:spPr>
          <a:ln/>
        </p:spPr>
        <p:txBody>
          <a:bodyPr/>
          <a:lstStyle>
            <a:lvl1pPr>
              <a:defRPr/>
            </a:lvl1pPr>
          </a:lstStyle>
          <a:p>
            <a:pPr>
              <a:defRPr/>
            </a:pPr>
            <a:r>
              <a:rPr lang="zh-CN" altLang="en-US"/>
              <a:t>模拟与数字电路 </a:t>
            </a:r>
            <a:r>
              <a:rPr lang="en-US" altLang="zh-CN"/>
              <a:t>— </a:t>
            </a:r>
            <a:r>
              <a:rPr lang="zh-CN" altLang="en-US"/>
              <a:t>组合逻辑电路</a:t>
            </a:r>
            <a:r>
              <a:rPr lang="en-US" altLang="zh-CN"/>
              <a:t>(1)</a:t>
            </a:r>
          </a:p>
        </p:txBody>
      </p:sp>
      <p:sp>
        <p:nvSpPr>
          <p:cNvPr id="5" name="Rectangle 6">
            <a:extLst>
              <a:ext uri="{FF2B5EF4-FFF2-40B4-BE49-F238E27FC236}">
                <a16:creationId xmlns:a16="http://schemas.microsoft.com/office/drawing/2014/main" id="{752FE173-ED4E-4BBF-9685-02E7AA0FCCB9}"/>
              </a:ext>
            </a:extLst>
          </p:cNvPr>
          <p:cNvSpPr>
            <a:spLocks noGrp="1" noChangeArrowheads="1"/>
          </p:cNvSpPr>
          <p:nvPr>
            <p:ph type="sldNum" sz="quarter" idx="12"/>
          </p:nvPr>
        </p:nvSpPr>
        <p:spPr>
          <a:ln/>
        </p:spPr>
        <p:txBody>
          <a:bodyPr/>
          <a:lstStyle>
            <a:lvl1pPr>
              <a:defRPr/>
            </a:lvl1pPr>
          </a:lstStyle>
          <a:p>
            <a:pPr>
              <a:defRPr/>
            </a:pPr>
            <a:fld id="{7CFF6662-AA32-4D08-BE6F-6126AF59E44D}" type="slidenum">
              <a:rPr lang="en-US" altLang="zh-CN"/>
              <a:pPr>
                <a:defRPr/>
              </a:pPr>
              <a:t>‹#›</a:t>
            </a:fld>
            <a:endParaRPr lang="en-US" altLang="zh-CN"/>
          </a:p>
        </p:txBody>
      </p:sp>
    </p:spTree>
    <p:extLst>
      <p:ext uri="{BB962C8B-B14F-4D97-AF65-F5344CB8AC3E}">
        <p14:creationId xmlns:p14="http://schemas.microsoft.com/office/powerpoint/2010/main" val="23524629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199A5693-4418-4F63-B328-0E511078385C}"/>
              </a:ext>
            </a:extLst>
          </p:cNvPr>
          <p:cNvSpPr>
            <a:spLocks noGrp="1" noChangeArrowheads="1"/>
          </p:cNvSpPr>
          <p:nvPr>
            <p:ph type="dt" sz="half" idx="10"/>
          </p:nvPr>
        </p:nvSpPr>
        <p:spPr>
          <a:ln/>
        </p:spPr>
        <p:txBody>
          <a:bodyPr/>
          <a:lstStyle>
            <a:lvl1pPr>
              <a:defRPr/>
            </a:lvl1pPr>
          </a:lstStyle>
          <a:p>
            <a:pPr>
              <a:defRPr/>
            </a:pPr>
            <a:fld id="{C86EDE0D-E58A-41AD-9773-7BCFB2D137F2}" type="datetime1">
              <a:rPr lang="zh-CN" altLang="en-US"/>
              <a:pPr>
                <a:defRPr/>
              </a:pPr>
              <a:t>2022/9/8</a:t>
            </a:fld>
            <a:endParaRPr lang="en-US" altLang="zh-CN"/>
          </a:p>
        </p:txBody>
      </p:sp>
      <p:sp>
        <p:nvSpPr>
          <p:cNvPr id="3" name="Rectangle 5">
            <a:extLst>
              <a:ext uri="{FF2B5EF4-FFF2-40B4-BE49-F238E27FC236}">
                <a16:creationId xmlns:a16="http://schemas.microsoft.com/office/drawing/2014/main" id="{7ACB2E24-240E-4BA7-8495-3DD9971CBE51}"/>
              </a:ext>
            </a:extLst>
          </p:cNvPr>
          <p:cNvSpPr>
            <a:spLocks noGrp="1" noChangeArrowheads="1"/>
          </p:cNvSpPr>
          <p:nvPr>
            <p:ph type="ftr" sz="quarter" idx="11"/>
          </p:nvPr>
        </p:nvSpPr>
        <p:spPr>
          <a:ln/>
        </p:spPr>
        <p:txBody>
          <a:bodyPr/>
          <a:lstStyle>
            <a:lvl1pPr>
              <a:defRPr/>
            </a:lvl1pPr>
          </a:lstStyle>
          <a:p>
            <a:pPr>
              <a:defRPr/>
            </a:pPr>
            <a:r>
              <a:rPr lang="zh-CN" altLang="en-US"/>
              <a:t>模拟与数字电路 </a:t>
            </a:r>
            <a:r>
              <a:rPr lang="en-US" altLang="zh-CN"/>
              <a:t>— </a:t>
            </a:r>
            <a:r>
              <a:rPr lang="zh-CN" altLang="en-US"/>
              <a:t>组合逻辑电路</a:t>
            </a:r>
            <a:r>
              <a:rPr lang="en-US" altLang="zh-CN"/>
              <a:t>(1)</a:t>
            </a:r>
          </a:p>
        </p:txBody>
      </p:sp>
      <p:sp>
        <p:nvSpPr>
          <p:cNvPr id="4" name="Rectangle 6">
            <a:extLst>
              <a:ext uri="{FF2B5EF4-FFF2-40B4-BE49-F238E27FC236}">
                <a16:creationId xmlns:a16="http://schemas.microsoft.com/office/drawing/2014/main" id="{A268763E-FAEF-498F-BC82-8BEE678114E1}"/>
              </a:ext>
            </a:extLst>
          </p:cNvPr>
          <p:cNvSpPr>
            <a:spLocks noGrp="1" noChangeArrowheads="1"/>
          </p:cNvSpPr>
          <p:nvPr>
            <p:ph type="sldNum" sz="quarter" idx="12"/>
          </p:nvPr>
        </p:nvSpPr>
        <p:spPr>
          <a:ln/>
        </p:spPr>
        <p:txBody>
          <a:bodyPr/>
          <a:lstStyle>
            <a:lvl1pPr>
              <a:defRPr/>
            </a:lvl1pPr>
          </a:lstStyle>
          <a:p>
            <a:pPr>
              <a:defRPr/>
            </a:pPr>
            <a:fld id="{A4557CB6-F459-46B2-B3E5-9D0A0CFEB9E7}" type="slidenum">
              <a:rPr lang="en-US" altLang="zh-CN"/>
              <a:pPr>
                <a:defRPr/>
              </a:pPr>
              <a:t>‹#›</a:t>
            </a:fld>
            <a:endParaRPr lang="en-US" altLang="zh-CN"/>
          </a:p>
        </p:txBody>
      </p:sp>
    </p:spTree>
    <p:extLst>
      <p:ext uri="{BB962C8B-B14F-4D97-AF65-F5344CB8AC3E}">
        <p14:creationId xmlns:p14="http://schemas.microsoft.com/office/powerpoint/2010/main" val="2989670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a:extLst>
              <a:ext uri="{FF2B5EF4-FFF2-40B4-BE49-F238E27FC236}">
                <a16:creationId xmlns:a16="http://schemas.microsoft.com/office/drawing/2014/main" id="{1EA94F50-87C6-4304-86FD-92E381CF5C60}"/>
              </a:ext>
            </a:extLst>
          </p:cNvPr>
          <p:cNvSpPr>
            <a:spLocks noGrp="1" noChangeArrowheads="1"/>
          </p:cNvSpPr>
          <p:nvPr>
            <p:ph type="dt" sz="half" idx="10"/>
          </p:nvPr>
        </p:nvSpPr>
        <p:spPr>
          <a:ln/>
        </p:spPr>
        <p:txBody>
          <a:bodyPr/>
          <a:lstStyle>
            <a:lvl1pPr>
              <a:defRPr/>
            </a:lvl1pPr>
          </a:lstStyle>
          <a:p>
            <a:pPr>
              <a:defRPr/>
            </a:pPr>
            <a:fld id="{B73CF2D8-872A-4EEC-A324-E4DEADAEBC6C}" type="datetime1">
              <a:rPr lang="zh-CN" altLang="en-US"/>
              <a:pPr>
                <a:defRPr/>
              </a:pPr>
              <a:t>2022/9/8</a:t>
            </a:fld>
            <a:endParaRPr lang="en-US" altLang="zh-CN"/>
          </a:p>
        </p:txBody>
      </p:sp>
      <p:sp>
        <p:nvSpPr>
          <p:cNvPr id="6" name="Rectangle 5">
            <a:extLst>
              <a:ext uri="{FF2B5EF4-FFF2-40B4-BE49-F238E27FC236}">
                <a16:creationId xmlns:a16="http://schemas.microsoft.com/office/drawing/2014/main" id="{B15FD24E-4EE3-47A6-BCC3-CB43205ADD5C}"/>
              </a:ext>
            </a:extLst>
          </p:cNvPr>
          <p:cNvSpPr>
            <a:spLocks noGrp="1" noChangeArrowheads="1"/>
          </p:cNvSpPr>
          <p:nvPr>
            <p:ph type="ftr" sz="quarter" idx="11"/>
          </p:nvPr>
        </p:nvSpPr>
        <p:spPr>
          <a:ln/>
        </p:spPr>
        <p:txBody>
          <a:bodyPr/>
          <a:lstStyle>
            <a:lvl1pPr>
              <a:defRPr/>
            </a:lvl1pPr>
          </a:lstStyle>
          <a:p>
            <a:pPr>
              <a:defRPr/>
            </a:pPr>
            <a:r>
              <a:rPr lang="zh-CN" altLang="en-US"/>
              <a:t>模拟与数字电路 </a:t>
            </a:r>
            <a:r>
              <a:rPr lang="en-US" altLang="zh-CN"/>
              <a:t>— </a:t>
            </a:r>
            <a:r>
              <a:rPr lang="zh-CN" altLang="en-US"/>
              <a:t>组合逻辑电路</a:t>
            </a:r>
            <a:r>
              <a:rPr lang="en-US" altLang="zh-CN"/>
              <a:t>(1)</a:t>
            </a:r>
          </a:p>
        </p:txBody>
      </p:sp>
      <p:sp>
        <p:nvSpPr>
          <p:cNvPr id="7" name="Rectangle 6">
            <a:extLst>
              <a:ext uri="{FF2B5EF4-FFF2-40B4-BE49-F238E27FC236}">
                <a16:creationId xmlns:a16="http://schemas.microsoft.com/office/drawing/2014/main" id="{E4ACCC3E-F302-4A88-84F9-084AFA9AD8F8}"/>
              </a:ext>
            </a:extLst>
          </p:cNvPr>
          <p:cNvSpPr>
            <a:spLocks noGrp="1" noChangeArrowheads="1"/>
          </p:cNvSpPr>
          <p:nvPr>
            <p:ph type="sldNum" sz="quarter" idx="12"/>
          </p:nvPr>
        </p:nvSpPr>
        <p:spPr>
          <a:ln/>
        </p:spPr>
        <p:txBody>
          <a:bodyPr/>
          <a:lstStyle>
            <a:lvl1pPr>
              <a:defRPr/>
            </a:lvl1pPr>
          </a:lstStyle>
          <a:p>
            <a:pPr>
              <a:defRPr/>
            </a:pPr>
            <a:fld id="{A2869FE7-FB88-42D2-802B-0A73AC3C8CC3}" type="slidenum">
              <a:rPr lang="en-US" altLang="zh-CN"/>
              <a:pPr>
                <a:defRPr/>
              </a:pPr>
              <a:t>‹#›</a:t>
            </a:fld>
            <a:endParaRPr lang="en-US" altLang="zh-CN"/>
          </a:p>
        </p:txBody>
      </p:sp>
    </p:spTree>
    <p:extLst>
      <p:ext uri="{BB962C8B-B14F-4D97-AF65-F5344CB8AC3E}">
        <p14:creationId xmlns:p14="http://schemas.microsoft.com/office/powerpoint/2010/main" val="5561405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a:extLst>
              <a:ext uri="{FF2B5EF4-FFF2-40B4-BE49-F238E27FC236}">
                <a16:creationId xmlns:a16="http://schemas.microsoft.com/office/drawing/2014/main" id="{251D62A6-967E-4EB5-B245-EC59C3B71583}"/>
              </a:ext>
            </a:extLst>
          </p:cNvPr>
          <p:cNvSpPr>
            <a:spLocks noGrp="1" noChangeArrowheads="1"/>
          </p:cNvSpPr>
          <p:nvPr>
            <p:ph type="dt" sz="half" idx="10"/>
          </p:nvPr>
        </p:nvSpPr>
        <p:spPr>
          <a:ln/>
        </p:spPr>
        <p:txBody>
          <a:bodyPr/>
          <a:lstStyle>
            <a:lvl1pPr>
              <a:defRPr/>
            </a:lvl1pPr>
          </a:lstStyle>
          <a:p>
            <a:pPr>
              <a:defRPr/>
            </a:pPr>
            <a:fld id="{FE6190AF-B0F4-49CB-85A3-F9798DEB4D2C}" type="datetime1">
              <a:rPr lang="zh-CN" altLang="en-US"/>
              <a:pPr>
                <a:defRPr/>
              </a:pPr>
              <a:t>2022/9/8</a:t>
            </a:fld>
            <a:endParaRPr lang="en-US" altLang="zh-CN"/>
          </a:p>
        </p:txBody>
      </p:sp>
      <p:sp>
        <p:nvSpPr>
          <p:cNvPr id="6" name="Rectangle 5">
            <a:extLst>
              <a:ext uri="{FF2B5EF4-FFF2-40B4-BE49-F238E27FC236}">
                <a16:creationId xmlns:a16="http://schemas.microsoft.com/office/drawing/2014/main" id="{D592E037-755F-45E3-B7AF-85FF259A91AC}"/>
              </a:ext>
            </a:extLst>
          </p:cNvPr>
          <p:cNvSpPr>
            <a:spLocks noGrp="1" noChangeArrowheads="1"/>
          </p:cNvSpPr>
          <p:nvPr>
            <p:ph type="ftr" sz="quarter" idx="11"/>
          </p:nvPr>
        </p:nvSpPr>
        <p:spPr>
          <a:ln/>
        </p:spPr>
        <p:txBody>
          <a:bodyPr/>
          <a:lstStyle>
            <a:lvl1pPr>
              <a:defRPr/>
            </a:lvl1pPr>
          </a:lstStyle>
          <a:p>
            <a:pPr>
              <a:defRPr/>
            </a:pPr>
            <a:r>
              <a:rPr lang="zh-CN" altLang="en-US"/>
              <a:t>模拟与数字电路 </a:t>
            </a:r>
            <a:r>
              <a:rPr lang="en-US" altLang="zh-CN"/>
              <a:t>— </a:t>
            </a:r>
            <a:r>
              <a:rPr lang="zh-CN" altLang="en-US"/>
              <a:t>组合逻辑电路</a:t>
            </a:r>
            <a:r>
              <a:rPr lang="en-US" altLang="zh-CN"/>
              <a:t>(1)</a:t>
            </a:r>
          </a:p>
        </p:txBody>
      </p:sp>
      <p:sp>
        <p:nvSpPr>
          <p:cNvPr id="7" name="Rectangle 6">
            <a:extLst>
              <a:ext uri="{FF2B5EF4-FFF2-40B4-BE49-F238E27FC236}">
                <a16:creationId xmlns:a16="http://schemas.microsoft.com/office/drawing/2014/main" id="{0EA6AD41-A60A-40B0-9BCD-5F04C6FCED96}"/>
              </a:ext>
            </a:extLst>
          </p:cNvPr>
          <p:cNvSpPr>
            <a:spLocks noGrp="1" noChangeArrowheads="1"/>
          </p:cNvSpPr>
          <p:nvPr>
            <p:ph type="sldNum" sz="quarter" idx="12"/>
          </p:nvPr>
        </p:nvSpPr>
        <p:spPr>
          <a:ln/>
        </p:spPr>
        <p:txBody>
          <a:bodyPr/>
          <a:lstStyle>
            <a:lvl1pPr>
              <a:defRPr/>
            </a:lvl1pPr>
          </a:lstStyle>
          <a:p>
            <a:pPr>
              <a:defRPr/>
            </a:pPr>
            <a:fld id="{1C68FD7E-FE18-422A-B98D-513443140C2B}" type="slidenum">
              <a:rPr lang="en-US" altLang="zh-CN"/>
              <a:pPr>
                <a:defRPr/>
              </a:pPr>
              <a:t>‹#›</a:t>
            </a:fld>
            <a:endParaRPr lang="en-US" altLang="zh-CN"/>
          </a:p>
        </p:txBody>
      </p:sp>
    </p:spTree>
    <p:extLst>
      <p:ext uri="{BB962C8B-B14F-4D97-AF65-F5344CB8AC3E}">
        <p14:creationId xmlns:p14="http://schemas.microsoft.com/office/powerpoint/2010/main" val="9357802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2ED05E49-FD76-4ADE-85B0-E0C6CA9645B1}"/>
              </a:ext>
            </a:extLst>
          </p:cNvPr>
          <p:cNvSpPr>
            <a:spLocks noChangeArrowheads="1"/>
          </p:cNvSpPr>
          <p:nvPr>
            <p:ph type="title"/>
          </p:nvPr>
        </p:nvSpPr>
        <p:spPr bwMode="auto">
          <a:xfrm>
            <a:off x="457200" y="15240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Rectangle 3">
            <a:extLst>
              <a:ext uri="{FF2B5EF4-FFF2-40B4-BE49-F238E27FC236}">
                <a16:creationId xmlns:a16="http://schemas.microsoft.com/office/drawing/2014/main" id="{E98B6553-2722-479A-81DC-38BD9FEA6491}"/>
              </a:ext>
            </a:extLst>
          </p:cNvPr>
          <p:cNvSpPr>
            <a:spLocks noChangeArrowheads="1"/>
          </p:cNvSpPr>
          <p:nvPr>
            <p:ph type="body" idx="1"/>
          </p:nvPr>
        </p:nvSpPr>
        <p:spPr bwMode="auto">
          <a:xfrm>
            <a:off x="457200" y="1449388"/>
            <a:ext cx="8229600" cy="4932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Rectangle 4">
            <a:extLst>
              <a:ext uri="{FF2B5EF4-FFF2-40B4-BE49-F238E27FC236}">
                <a16:creationId xmlns:a16="http://schemas.microsoft.com/office/drawing/2014/main" id="{1DED49A1-FC38-4EB0-8DAF-76DF4F0FDB48}"/>
              </a:ext>
            </a:extLst>
          </p:cNvPr>
          <p:cNvSpPr>
            <a:spLocks noGrp="1" noChangeArrowheads="1"/>
          </p:cNvSpPr>
          <p:nvPr>
            <p:ph type="dt" sz="half" idx="2"/>
          </p:nvPr>
        </p:nvSpPr>
        <p:spPr bwMode="auto">
          <a:xfrm>
            <a:off x="395288" y="6453188"/>
            <a:ext cx="1720850" cy="4048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eaLnBrk="1" hangingPunct="1">
              <a:defRPr>
                <a:solidFill>
                  <a:srgbClr val="B2B2B2"/>
                </a:solidFill>
                <a:latin typeface="Arial" charset="0"/>
              </a:defRPr>
            </a:lvl1pPr>
          </a:lstStyle>
          <a:p>
            <a:pPr>
              <a:defRPr/>
            </a:pPr>
            <a:fld id="{DE24EF47-BBD1-433D-B1D1-661311079B7D}" type="datetime1">
              <a:rPr lang="zh-CN" altLang="en-US"/>
              <a:pPr>
                <a:defRPr/>
              </a:pPr>
              <a:t>2022/9/8</a:t>
            </a:fld>
            <a:endParaRPr lang="en-US" altLang="zh-CN"/>
          </a:p>
        </p:txBody>
      </p:sp>
      <p:sp>
        <p:nvSpPr>
          <p:cNvPr id="1029" name="Rectangle 5">
            <a:extLst>
              <a:ext uri="{FF2B5EF4-FFF2-40B4-BE49-F238E27FC236}">
                <a16:creationId xmlns:a16="http://schemas.microsoft.com/office/drawing/2014/main" id="{7BBEC394-434F-4E41-8025-2F7CA4C9BAA0}"/>
              </a:ext>
            </a:extLst>
          </p:cNvPr>
          <p:cNvSpPr>
            <a:spLocks noGrp="1" noChangeArrowheads="1"/>
          </p:cNvSpPr>
          <p:nvPr>
            <p:ph type="ftr" sz="quarter" idx="3"/>
          </p:nvPr>
        </p:nvSpPr>
        <p:spPr bwMode="auto">
          <a:xfrm>
            <a:off x="2281238" y="6453188"/>
            <a:ext cx="4903787" cy="4048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ctr" eaLnBrk="1" hangingPunct="1">
              <a:defRPr>
                <a:solidFill>
                  <a:srgbClr val="B2B2B2"/>
                </a:solidFill>
                <a:latin typeface="Arial" charset="0"/>
              </a:defRPr>
            </a:lvl1pPr>
          </a:lstStyle>
          <a:p>
            <a:pPr>
              <a:defRPr/>
            </a:pPr>
            <a:r>
              <a:rPr lang="zh-CN" altLang="en-US"/>
              <a:t>模拟与数字电路 </a:t>
            </a:r>
            <a:r>
              <a:rPr lang="en-US" altLang="zh-CN"/>
              <a:t>— </a:t>
            </a:r>
            <a:r>
              <a:rPr lang="zh-CN" altLang="en-US"/>
              <a:t>组合逻辑电路</a:t>
            </a:r>
            <a:r>
              <a:rPr lang="en-US" altLang="zh-CN"/>
              <a:t>(1)</a:t>
            </a:r>
          </a:p>
        </p:txBody>
      </p:sp>
      <p:sp>
        <p:nvSpPr>
          <p:cNvPr id="1030" name="Rectangle 6">
            <a:extLst>
              <a:ext uri="{FF2B5EF4-FFF2-40B4-BE49-F238E27FC236}">
                <a16:creationId xmlns:a16="http://schemas.microsoft.com/office/drawing/2014/main" id="{B4528599-87D2-4868-BD86-544A32B01CAA}"/>
              </a:ext>
            </a:extLst>
          </p:cNvPr>
          <p:cNvSpPr>
            <a:spLocks noGrp="1" noChangeArrowheads="1"/>
          </p:cNvSpPr>
          <p:nvPr>
            <p:ph type="sldNum" sz="quarter" idx="4"/>
          </p:nvPr>
        </p:nvSpPr>
        <p:spPr bwMode="auto">
          <a:xfrm>
            <a:off x="7502525" y="6453188"/>
            <a:ext cx="1219200" cy="4048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eaLnBrk="1" hangingPunct="1">
              <a:defRPr smtClean="0">
                <a:solidFill>
                  <a:srgbClr val="B2B2B2"/>
                </a:solidFill>
              </a:defRPr>
            </a:lvl1pPr>
          </a:lstStyle>
          <a:p>
            <a:pPr>
              <a:defRPr/>
            </a:pPr>
            <a:fld id="{C73D84EE-F321-48B1-8100-9B41C784F40C}" type="slidenum">
              <a:rPr lang="en-US" altLang="zh-CN"/>
              <a:pPr>
                <a:defRPr/>
              </a:pPr>
              <a:t>‹#›</a:t>
            </a:fld>
            <a:endParaRPr lang="en-US" altLang="zh-CN"/>
          </a:p>
        </p:txBody>
      </p:sp>
      <p:sp>
        <p:nvSpPr>
          <p:cNvPr id="1031" name="Line 7">
            <a:extLst>
              <a:ext uri="{FF2B5EF4-FFF2-40B4-BE49-F238E27FC236}">
                <a16:creationId xmlns:a16="http://schemas.microsoft.com/office/drawing/2014/main" id="{CF79776C-101E-47EE-AC77-848F237609E6}"/>
              </a:ext>
            </a:extLst>
          </p:cNvPr>
          <p:cNvSpPr>
            <a:spLocks noChangeShapeType="1"/>
          </p:cNvSpPr>
          <p:nvPr/>
        </p:nvSpPr>
        <p:spPr bwMode="auto">
          <a:xfrm>
            <a:off x="395288" y="6453188"/>
            <a:ext cx="8353425" cy="0"/>
          </a:xfrm>
          <a:prstGeom prst="line">
            <a:avLst/>
          </a:prstGeom>
          <a:noFill/>
          <a:ln w="9525">
            <a:solidFill>
              <a:srgbClr val="B2B2B2"/>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hdr="0"/>
  <p:txStyles>
    <p:titleStyle>
      <a:lvl1pPr algn="ctr" rtl="0" eaLnBrk="0" fontAlgn="base" hangingPunct="0">
        <a:spcBef>
          <a:spcPct val="0"/>
        </a:spcBef>
        <a:spcAft>
          <a:spcPct val="0"/>
        </a:spcAft>
        <a:defRPr sz="4000" b="1">
          <a:solidFill>
            <a:schemeClr val="tx2"/>
          </a:solidFill>
          <a:latin typeface="+mj-lt"/>
          <a:ea typeface="+mj-ea"/>
          <a:cs typeface="+mj-cs"/>
        </a:defRPr>
      </a:lvl1pPr>
      <a:lvl2pPr algn="ctr" rtl="0" eaLnBrk="0" fontAlgn="base" hangingPunct="0">
        <a:spcBef>
          <a:spcPct val="0"/>
        </a:spcBef>
        <a:spcAft>
          <a:spcPct val="0"/>
        </a:spcAft>
        <a:defRPr sz="4000" b="1">
          <a:solidFill>
            <a:schemeClr val="tx2"/>
          </a:solidFill>
          <a:latin typeface="Arial" pitchFamily="34" charset="0"/>
          <a:ea typeface="宋体" pitchFamily="2" charset="-122"/>
        </a:defRPr>
      </a:lvl2pPr>
      <a:lvl3pPr algn="ctr" rtl="0" eaLnBrk="0" fontAlgn="base" hangingPunct="0">
        <a:spcBef>
          <a:spcPct val="0"/>
        </a:spcBef>
        <a:spcAft>
          <a:spcPct val="0"/>
        </a:spcAft>
        <a:defRPr sz="4000" b="1">
          <a:solidFill>
            <a:schemeClr val="tx2"/>
          </a:solidFill>
          <a:latin typeface="Arial" pitchFamily="34" charset="0"/>
          <a:ea typeface="宋体" pitchFamily="2" charset="-122"/>
        </a:defRPr>
      </a:lvl3pPr>
      <a:lvl4pPr algn="ctr" rtl="0" eaLnBrk="0" fontAlgn="base" hangingPunct="0">
        <a:spcBef>
          <a:spcPct val="0"/>
        </a:spcBef>
        <a:spcAft>
          <a:spcPct val="0"/>
        </a:spcAft>
        <a:defRPr sz="4000" b="1">
          <a:solidFill>
            <a:schemeClr val="tx2"/>
          </a:solidFill>
          <a:latin typeface="Arial" pitchFamily="34" charset="0"/>
          <a:ea typeface="宋体" pitchFamily="2" charset="-122"/>
        </a:defRPr>
      </a:lvl4pPr>
      <a:lvl5pPr algn="ctr" rtl="0" eaLnBrk="0" fontAlgn="base" hangingPunct="0">
        <a:spcBef>
          <a:spcPct val="0"/>
        </a:spcBef>
        <a:spcAft>
          <a:spcPct val="0"/>
        </a:spcAft>
        <a:defRPr sz="4000" b="1">
          <a:solidFill>
            <a:schemeClr val="tx2"/>
          </a:solidFill>
          <a:latin typeface="Arial" pitchFamily="34" charset="0"/>
          <a:ea typeface="宋体" pitchFamily="2" charset="-122"/>
        </a:defRPr>
      </a:lvl5pPr>
      <a:lvl6pPr marL="457200" algn="ctr" rtl="0" fontAlgn="base">
        <a:spcBef>
          <a:spcPct val="0"/>
        </a:spcBef>
        <a:spcAft>
          <a:spcPct val="0"/>
        </a:spcAft>
        <a:defRPr sz="4400" b="1">
          <a:solidFill>
            <a:schemeClr val="tx2"/>
          </a:solidFill>
          <a:latin typeface="Arial" pitchFamily="34" charset="0"/>
          <a:ea typeface="宋体" pitchFamily="2" charset="-122"/>
        </a:defRPr>
      </a:lvl6pPr>
      <a:lvl7pPr marL="914400" algn="ctr" rtl="0" fontAlgn="base">
        <a:spcBef>
          <a:spcPct val="0"/>
        </a:spcBef>
        <a:spcAft>
          <a:spcPct val="0"/>
        </a:spcAft>
        <a:defRPr sz="4400" b="1">
          <a:solidFill>
            <a:schemeClr val="tx2"/>
          </a:solidFill>
          <a:latin typeface="Arial" pitchFamily="34" charset="0"/>
          <a:ea typeface="宋体" pitchFamily="2" charset="-122"/>
        </a:defRPr>
      </a:lvl7pPr>
      <a:lvl8pPr marL="1371600" algn="ctr" rtl="0" fontAlgn="base">
        <a:spcBef>
          <a:spcPct val="0"/>
        </a:spcBef>
        <a:spcAft>
          <a:spcPct val="0"/>
        </a:spcAft>
        <a:defRPr sz="4400" b="1">
          <a:solidFill>
            <a:schemeClr val="tx2"/>
          </a:solidFill>
          <a:latin typeface="Arial" pitchFamily="34" charset="0"/>
          <a:ea typeface="宋体" pitchFamily="2" charset="-122"/>
        </a:defRPr>
      </a:lvl8pPr>
      <a:lvl9pPr marL="1828800" algn="ctr" rtl="0" fontAlgn="base">
        <a:spcBef>
          <a:spcPct val="0"/>
        </a:spcBef>
        <a:spcAft>
          <a:spcPct val="0"/>
        </a:spcAft>
        <a:defRPr sz="4400" b="1">
          <a:solidFill>
            <a:schemeClr val="tx2"/>
          </a:solidFill>
          <a:latin typeface="Arial" pitchFamily="34" charset="0"/>
          <a:ea typeface="宋体" pitchFamily="2" charset="-122"/>
        </a:defRPr>
      </a:lvl9pPr>
    </p:titleStyle>
    <p:bodyStyle>
      <a:lvl1pPr marL="342900" indent="-342900" algn="l" rtl="0" eaLnBrk="0" fontAlgn="base" hangingPunct="0">
        <a:spcBef>
          <a:spcPct val="0"/>
        </a:spcBef>
        <a:spcAft>
          <a:spcPct val="20000"/>
        </a:spcAft>
        <a:buChar char="•"/>
        <a:defRPr sz="2800" b="1">
          <a:solidFill>
            <a:schemeClr val="tx1"/>
          </a:solidFill>
          <a:latin typeface="+mn-lt"/>
          <a:ea typeface="+mn-ea"/>
          <a:cs typeface="+mn-cs"/>
        </a:defRPr>
      </a:lvl1pPr>
      <a:lvl2pPr marL="742950" indent="-285750" algn="l" rtl="0" eaLnBrk="0" fontAlgn="base" hangingPunct="0">
        <a:spcBef>
          <a:spcPct val="0"/>
        </a:spcBef>
        <a:spcAft>
          <a:spcPct val="20000"/>
        </a:spcAft>
        <a:buChar char="–"/>
        <a:defRPr sz="2400">
          <a:solidFill>
            <a:schemeClr val="tx1"/>
          </a:solidFill>
          <a:latin typeface="+mn-lt"/>
          <a:ea typeface="+mn-ea"/>
        </a:defRPr>
      </a:lvl2pPr>
      <a:lvl3pPr marL="1143000" indent="-228600" algn="l" rtl="0" eaLnBrk="0" fontAlgn="base" hangingPunct="0">
        <a:spcBef>
          <a:spcPct val="0"/>
        </a:spcBef>
        <a:spcAft>
          <a:spcPct val="20000"/>
        </a:spcAft>
        <a:buChar char="•"/>
        <a:defRPr sz="2000">
          <a:solidFill>
            <a:schemeClr val="tx1"/>
          </a:solidFill>
          <a:latin typeface="+mn-lt"/>
          <a:ea typeface="+mn-ea"/>
        </a:defRPr>
      </a:lvl3pPr>
      <a:lvl4pPr marL="1600200" indent="-228600" algn="l" rtl="0" eaLnBrk="0" fontAlgn="base" hangingPunct="0">
        <a:spcBef>
          <a:spcPct val="0"/>
        </a:spcBef>
        <a:spcAft>
          <a:spcPct val="20000"/>
        </a:spcAft>
        <a:buChar char="–"/>
        <a:defRPr sz="2000">
          <a:solidFill>
            <a:schemeClr val="tx1"/>
          </a:solidFill>
          <a:latin typeface="+mn-lt"/>
          <a:ea typeface="+mn-ea"/>
        </a:defRPr>
      </a:lvl4pPr>
      <a:lvl5pPr marL="2057400" indent="-228600" algn="l" rtl="0" eaLnBrk="0" fontAlgn="base" hangingPunct="0">
        <a:spcBef>
          <a:spcPct val="0"/>
        </a:spcBef>
        <a:spcAft>
          <a:spcPct val="2000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3.wmf"/><Relationship Id="rId13" Type="http://schemas.openxmlformats.org/officeDocument/2006/relationships/oleObject" Target="../embeddings/oleObject6.bin"/><Relationship Id="rId3" Type="http://schemas.openxmlformats.org/officeDocument/2006/relationships/oleObject" Target="../embeddings/oleObject1.bin"/><Relationship Id="rId7" Type="http://schemas.openxmlformats.org/officeDocument/2006/relationships/oleObject" Target="../embeddings/oleObject3.bin"/><Relationship Id="rId12" Type="http://schemas.openxmlformats.org/officeDocument/2006/relationships/image" Target="../media/image5.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2.wmf"/><Relationship Id="rId11" Type="http://schemas.openxmlformats.org/officeDocument/2006/relationships/oleObject" Target="../embeddings/oleObject5.bin"/><Relationship Id="rId5" Type="http://schemas.openxmlformats.org/officeDocument/2006/relationships/oleObject" Target="../embeddings/oleObject2.bin"/><Relationship Id="rId10" Type="http://schemas.openxmlformats.org/officeDocument/2006/relationships/image" Target="../media/image4.wmf"/><Relationship Id="rId4" Type="http://schemas.openxmlformats.org/officeDocument/2006/relationships/image" Target="../media/image1.wmf"/><Relationship Id="rId9" Type="http://schemas.openxmlformats.org/officeDocument/2006/relationships/oleObject" Target="../embeddings/oleObject4.bin"/><Relationship Id="rId14" Type="http://schemas.openxmlformats.org/officeDocument/2006/relationships/image" Target="../media/image6.wmf"/></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8.wmf"/><Relationship Id="rId5" Type="http://schemas.openxmlformats.org/officeDocument/2006/relationships/oleObject" Target="../embeddings/oleObject8.bin"/><Relationship Id="rId4" Type="http://schemas.openxmlformats.org/officeDocument/2006/relationships/image" Target="../media/image7.wmf"/></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11.emf"/><Relationship Id="rId3" Type="http://schemas.openxmlformats.org/officeDocument/2006/relationships/oleObject" Target="../embeddings/oleObject9.bin"/><Relationship Id="rId7"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10.emf"/><Relationship Id="rId5" Type="http://schemas.openxmlformats.org/officeDocument/2006/relationships/oleObject" Target="../embeddings/oleObject10.bin"/><Relationship Id="rId4" Type="http://schemas.openxmlformats.org/officeDocument/2006/relationships/image" Target="../media/image9.e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A0FCF732-424D-431A-9CDB-471EAD4E283A}"/>
              </a:ext>
            </a:extLst>
          </p:cNvPr>
          <p:cNvSpPr>
            <a:spLocks noChangeArrowheads="1"/>
          </p:cNvSpPr>
          <p:nvPr>
            <p:ph type="ctrTitle"/>
          </p:nvPr>
        </p:nvSpPr>
        <p:spPr>
          <a:xfrm>
            <a:off x="900113" y="1628775"/>
            <a:ext cx="7335837" cy="1728788"/>
          </a:xfrm>
        </p:spPr>
        <p:txBody>
          <a:bodyPr/>
          <a:lstStyle/>
          <a:p>
            <a:pPr eaLnBrk="1" hangingPunct="1">
              <a:lnSpc>
                <a:spcPct val="120000"/>
              </a:lnSpc>
            </a:pPr>
            <a:r>
              <a:rPr lang="zh-CN" altLang="en-US"/>
              <a:t>模拟与数字电路</a:t>
            </a:r>
            <a:br>
              <a:rPr lang="zh-CN" altLang="en-US"/>
            </a:br>
            <a:r>
              <a:rPr lang="en-US" altLang="zh-CN" sz="2400" b="0"/>
              <a:t>Analog and Digital Circuits</a:t>
            </a:r>
            <a:endParaRPr lang="zh-CN" altLang="en-US" sz="2400" b="0"/>
          </a:p>
        </p:txBody>
      </p:sp>
      <p:sp>
        <p:nvSpPr>
          <p:cNvPr id="4099" name="Text Box 4">
            <a:extLst>
              <a:ext uri="{FF2B5EF4-FFF2-40B4-BE49-F238E27FC236}">
                <a16:creationId xmlns:a16="http://schemas.microsoft.com/office/drawing/2014/main" id="{61B43312-6625-450C-BAA2-6696780231B9}"/>
              </a:ext>
            </a:extLst>
          </p:cNvPr>
          <p:cNvSpPr txBox="1">
            <a:spLocks noChangeArrowheads="1"/>
          </p:cNvSpPr>
          <p:nvPr/>
        </p:nvSpPr>
        <p:spPr bwMode="auto">
          <a:xfrm>
            <a:off x="863600" y="3933825"/>
            <a:ext cx="74168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Aft>
                <a:spcPct val="0"/>
              </a:spcAft>
              <a:buFontTx/>
              <a:buNone/>
            </a:pPr>
            <a:r>
              <a:rPr lang="en-US" altLang="zh-CN" sz="3200">
                <a:latin typeface="Times New Roman" panose="02020603050405020304" pitchFamily="18" charset="0"/>
              </a:rPr>
              <a:t>05_</a:t>
            </a:r>
            <a:r>
              <a:rPr lang="zh-CN" altLang="en-US" sz="3200">
                <a:latin typeface="Times New Roman" panose="02020603050405020304" pitchFamily="18" charset="0"/>
              </a:rPr>
              <a:t>组合逻辑电路</a:t>
            </a:r>
            <a:r>
              <a:rPr lang="en-US" altLang="zh-CN" sz="3200">
                <a:latin typeface="Times New Roman" panose="02020603050405020304" pitchFamily="18" charset="0"/>
              </a:rPr>
              <a:t>(1)</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4">
            <a:extLst>
              <a:ext uri="{FF2B5EF4-FFF2-40B4-BE49-F238E27FC236}">
                <a16:creationId xmlns:a16="http://schemas.microsoft.com/office/drawing/2014/main" id="{DA32C6CA-90FF-4646-A1BA-312B6DD19FF4}"/>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4648405C-D53F-4506-A519-9CD0D361DF71}" type="datetime1">
              <a:rPr lang="zh-CN" altLang="en-US" sz="1800" b="0" smtClean="0">
                <a:solidFill>
                  <a:srgbClr val="B2B2B2"/>
                </a:solidFill>
              </a:rPr>
              <a:pPr>
                <a:spcAft>
                  <a:spcPct val="0"/>
                </a:spcAft>
                <a:buFontTx/>
                <a:buNone/>
              </a:pPr>
              <a:t>2022/9/8</a:t>
            </a:fld>
            <a:endParaRPr lang="en-US" altLang="zh-CN" sz="1800" b="0">
              <a:solidFill>
                <a:srgbClr val="B2B2B2"/>
              </a:solidFill>
            </a:endParaRPr>
          </a:p>
        </p:txBody>
      </p:sp>
      <p:sp>
        <p:nvSpPr>
          <p:cNvPr id="18435" name="Rectangle 5">
            <a:extLst>
              <a:ext uri="{FF2B5EF4-FFF2-40B4-BE49-F238E27FC236}">
                <a16:creationId xmlns:a16="http://schemas.microsoft.com/office/drawing/2014/main" id="{28FCACE1-D9B8-49F9-91A8-B66414085484}"/>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r>
              <a:rPr lang="zh-CN" altLang="en-US" sz="1800" b="0">
                <a:solidFill>
                  <a:srgbClr val="B2B2B2"/>
                </a:solidFill>
              </a:rPr>
              <a:t>模拟与数字电路 </a:t>
            </a:r>
            <a:r>
              <a:rPr lang="en-US" altLang="zh-CN" sz="1800" b="0">
                <a:solidFill>
                  <a:srgbClr val="B2B2B2"/>
                </a:solidFill>
              </a:rPr>
              <a:t>— </a:t>
            </a:r>
            <a:r>
              <a:rPr lang="zh-CN" altLang="en-US" sz="1800" b="0">
                <a:solidFill>
                  <a:srgbClr val="B2B2B2"/>
                </a:solidFill>
              </a:rPr>
              <a:t>组合逻辑电路</a:t>
            </a:r>
            <a:r>
              <a:rPr lang="en-US" altLang="zh-CN" sz="1800" b="0">
                <a:solidFill>
                  <a:srgbClr val="B2B2B2"/>
                </a:solidFill>
              </a:rPr>
              <a:t>(1)</a:t>
            </a:r>
          </a:p>
        </p:txBody>
      </p:sp>
      <p:sp>
        <p:nvSpPr>
          <p:cNvPr id="18436" name="Rectangle 6">
            <a:extLst>
              <a:ext uri="{FF2B5EF4-FFF2-40B4-BE49-F238E27FC236}">
                <a16:creationId xmlns:a16="http://schemas.microsoft.com/office/drawing/2014/main" id="{D1B4DF50-8B30-41AE-ADEF-732298F4BF6C}"/>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50226C4F-536D-466B-82E8-EEC42B8BAA08}" type="slidenum">
              <a:rPr lang="en-US" altLang="zh-CN" sz="1800" b="0">
                <a:solidFill>
                  <a:srgbClr val="B2B2B2"/>
                </a:solidFill>
              </a:rPr>
              <a:pPr>
                <a:spcAft>
                  <a:spcPct val="0"/>
                </a:spcAft>
                <a:buFontTx/>
                <a:buNone/>
              </a:pPr>
              <a:t>10</a:t>
            </a:fld>
            <a:endParaRPr lang="en-US" altLang="zh-CN" sz="1800" b="0">
              <a:solidFill>
                <a:srgbClr val="B2B2B2"/>
              </a:solidFill>
            </a:endParaRPr>
          </a:p>
        </p:txBody>
      </p:sp>
      <p:sp>
        <p:nvSpPr>
          <p:cNvPr id="18437" name="Rectangle 2">
            <a:extLst>
              <a:ext uri="{FF2B5EF4-FFF2-40B4-BE49-F238E27FC236}">
                <a16:creationId xmlns:a16="http://schemas.microsoft.com/office/drawing/2014/main" id="{EC971BD3-4BC5-40A9-860D-21B01E4C2594}"/>
              </a:ext>
            </a:extLst>
          </p:cNvPr>
          <p:cNvSpPr>
            <a:spLocks noChangeArrowheads="1"/>
          </p:cNvSpPr>
          <p:nvPr>
            <p:ph type="title"/>
          </p:nvPr>
        </p:nvSpPr>
        <p:spPr>
          <a:xfrm>
            <a:off x="457200" y="2744788"/>
            <a:ext cx="8229600" cy="1143000"/>
          </a:xfrm>
        </p:spPr>
        <p:txBody>
          <a:bodyPr/>
          <a:lstStyle/>
          <a:p>
            <a:r>
              <a:rPr lang="en-US" altLang="zh-CN"/>
              <a:t>The End</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4">
            <a:extLst>
              <a:ext uri="{FF2B5EF4-FFF2-40B4-BE49-F238E27FC236}">
                <a16:creationId xmlns:a16="http://schemas.microsoft.com/office/drawing/2014/main" id="{7B7F9842-9BFB-4B6B-ADCD-089B8F08D3BB}"/>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80318498-D524-4948-BE44-1EB1CB224F57}" type="datetime1">
              <a:rPr lang="zh-CN" altLang="en-US" sz="1800" b="0" smtClean="0">
                <a:solidFill>
                  <a:srgbClr val="B2B2B2"/>
                </a:solidFill>
              </a:rPr>
              <a:pPr>
                <a:spcAft>
                  <a:spcPct val="0"/>
                </a:spcAft>
                <a:buFontTx/>
                <a:buNone/>
              </a:pPr>
              <a:t>2022/9/8</a:t>
            </a:fld>
            <a:endParaRPr lang="en-US" altLang="zh-CN" sz="1800" b="0">
              <a:solidFill>
                <a:srgbClr val="B2B2B2"/>
              </a:solidFill>
            </a:endParaRPr>
          </a:p>
        </p:txBody>
      </p:sp>
      <p:sp>
        <p:nvSpPr>
          <p:cNvPr id="6147" name="Rectangle 5">
            <a:extLst>
              <a:ext uri="{FF2B5EF4-FFF2-40B4-BE49-F238E27FC236}">
                <a16:creationId xmlns:a16="http://schemas.microsoft.com/office/drawing/2014/main" id="{E7CDEBAB-7AB4-48D9-A9DC-CF3264E001E2}"/>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r>
              <a:rPr lang="zh-CN" altLang="en-US" sz="1800" b="0">
                <a:solidFill>
                  <a:srgbClr val="B2B2B2"/>
                </a:solidFill>
              </a:rPr>
              <a:t>模拟与数字电路 </a:t>
            </a:r>
            <a:r>
              <a:rPr lang="en-US" altLang="zh-CN" sz="1800" b="0">
                <a:solidFill>
                  <a:srgbClr val="B2B2B2"/>
                </a:solidFill>
              </a:rPr>
              <a:t>— </a:t>
            </a:r>
            <a:r>
              <a:rPr lang="zh-CN" altLang="en-US" sz="1800" b="0">
                <a:solidFill>
                  <a:srgbClr val="B2B2B2"/>
                </a:solidFill>
              </a:rPr>
              <a:t>组合逻辑电路</a:t>
            </a:r>
            <a:r>
              <a:rPr lang="en-US" altLang="zh-CN" sz="1800" b="0">
                <a:solidFill>
                  <a:srgbClr val="B2B2B2"/>
                </a:solidFill>
              </a:rPr>
              <a:t>(1)</a:t>
            </a:r>
          </a:p>
        </p:txBody>
      </p:sp>
      <p:sp>
        <p:nvSpPr>
          <p:cNvPr id="6148" name="Rectangle 6">
            <a:extLst>
              <a:ext uri="{FF2B5EF4-FFF2-40B4-BE49-F238E27FC236}">
                <a16:creationId xmlns:a16="http://schemas.microsoft.com/office/drawing/2014/main" id="{71FEC662-4678-4C56-81B3-3A183B9C7337}"/>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29C06A35-9FAD-4A20-83BF-25735ED4683B}" type="slidenum">
              <a:rPr lang="en-US" altLang="zh-CN" sz="1800" b="0">
                <a:solidFill>
                  <a:srgbClr val="B2B2B2"/>
                </a:solidFill>
              </a:rPr>
              <a:pPr>
                <a:spcAft>
                  <a:spcPct val="0"/>
                </a:spcAft>
                <a:buFontTx/>
                <a:buNone/>
              </a:pPr>
              <a:t>2</a:t>
            </a:fld>
            <a:endParaRPr lang="en-US" altLang="zh-CN" sz="1800" b="0">
              <a:solidFill>
                <a:srgbClr val="B2B2B2"/>
              </a:solidFill>
            </a:endParaRPr>
          </a:p>
        </p:txBody>
      </p:sp>
      <p:sp>
        <p:nvSpPr>
          <p:cNvPr id="6149" name="灯片编号占位符 5">
            <a:extLst>
              <a:ext uri="{FF2B5EF4-FFF2-40B4-BE49-F238E27FC236}">
                <a16:creationId xmlns:a16="http://schemas.microsoft.com/office/drawing/2014/main" id="{7882B3F2-89C8-4B80-8364-E4485B62F316}"/>
              </a:ext>
            </a:extLst>
          </p:cNvPr>
          <p:cNvSpPr txBox="1">
            <a:spLocks noGrp="1"/>
          </p:cNvSpPr>
          <p:nvPr/>
        </p:nvSpPr>
        <p:spPr bwMode="auto">
          <a:xfrm>
            <a:off x="7502525" y="6453188"/>
            <a:ext cx="1219200" cy="404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r" eaLnBrk="1" hangingPunct="1">
              <a:spcAft>
                <a:spcPct val="0"/>
              </a:spcAft>
              <a:buFontTx/>
              <a:buNone/>
            </a:pPr>
            <a:fld id="{6CD22729-B143-460F-9109-41DA826A5CE0}" type="slidenum">
              <a:rPr lang="en-US" altLang="zh-CN" sz="1800" b="0">
                <a:solidFill>
                  <a:srgbClr val="B2B2B2"/>
                </a:solidFill>
              </a:rPr>
              <a:pPr algn="r" eaLnBrk="1" hangingPunct="1">
                <a:spcAft>
                  <a:spcPct val="0"/>
                </a:spcAft>
                <a:buFontTx/>
                <a:buNone/>
              </a:pPr>
              <a:t>2</a:t>
            </a:fld>
            <a:endParaRPr lang="en-US" altLang="zh-CN" sz="1800" b="0">
              <a:solidFill>
                <a:srgbClr val="B2B2B2"/>
              </a:solidFill>
            </a:endParaRPr>
          </a:p>
        </p:txBody>
      </p:sp>
      <p:sp>
        <p:nvSpPr>
          <p:cNvPr id="6150" name="Rectangle 2">
            <a:extLst>
              <a:ext uri="{FF2B5EF4-FFF2-40B4-BE49-F238E27FC236}">
                <a16:creationId xmlns:a16="http://schemas.microsoft.com/office/drawing/2014/main" id="{1FF8F7DC-E142-4B6E-AA2D-5477851578A0}"/>
              </a:ext>
            </a:extLst>
          </p:cNvPr>
          <p:cNvSpPr>
            <a:spLocks noChangeArrowheads="1"/>
          </p:cNvSpPr>
          <p:nvPr>
            <p:ph type="title" idx="4294967295"/>
          </p:nvPr>
        </p:nvSpPr>
        <p:spPr>
          <a:xfrm>
            <a:off x="457200" y="341313"/>
            <a:ext cx="8229600" cy="1143000"/>
          </a:xfrm>
        </p:spPr>
        <p:txBody>
          <a:bodyPr/>
          <a:lstStyle/>
          <a:p>
            <a:pPr eaLnBrk="1" hangingPunct="1"/>
            <a:r>
              <a:rPr lang="zh-CN" altLang="en-US"/>
              <a:t>内容提纲</a:t>
            </a:r>
          </a:p>
        </p:txBody>
      </p:sp>
      <p:sp>
        <p:nvSpPr>
          <p:cNvPr id="6151" name="Rectangle 3">
            <a:extLst>
              <a:ext uri="{FF2B5EF4-FFF2-40B4-BE49-F238E27FC236}">
                <a16:creationId xmlns:a16="http://schemas.microsoft.com/office/drawing/2014/main" id="{B7262800-9206-4801-9E85-0DA75FE86E23}"/>
              </a:ext>
            </a:extLst>
          </p:cNvPr>
          <p:cNvSpPr>
            <a:spLocks noChangeArrowheads="1"/>
          </p:cNvSpPr>
          <p:nvPr>
            <p:ph type="body" idx="4294967295"/>
          </p:nvPr>
        </p:nvSpPr>
        <p:spPr>
          <a:xfrm>
            <a:off x="468313" y="1628775"/>
            <a:ext cx="8229600" cy="4525963"/>
          </a:xfrm>
        </p:spPr>
        <p:txBody>
          <a:bodyPr/>
          <a:lstStyle/>
          <a:p>
            <a:pPr>
              <a:spcAft>
                <a:spcPct val="30000"/>
              </a:spcAft>
            </a:pPr>
            <a:r>
              <a:rPr lang="zh-CN" altLang="en-US"/>
              <a:t>组合逻辑电路特点</a:t>
            </a:r>
            <a:endParaRPr lang="en-US" altLang="zh-CN"/>
          </a:p>
          <a:p>
            <a:pPr>
              <a:spcAft>
                <a:spcPct val="30000"/>
              </a:spcAft>
            </a:pPr>
            <a:r>
              <a:rPr lang="zh-CN" altLang="en-US"/>
              <a:t>组合逻辑电路分析</a:t>
            </a:r>
            <a:endParaRPr lang="en-US" altLang="zh-CN"/>
          </a:p>
          <a:p>
            <a:pPr>
              <a:spcAft>
                <a:spcPct val="30000"/>
              </a:spcAft>
            </a:pPr>
            <a:r>
              <a:rPr kumimoji="1" lang="zh-CN" altLang="en-US"/>
              <a:t>组合逻辑电路设计</a:t>
            </a:r>
            <a:endParaRPr lang="en-US" altLang="zh-CN"/>
          </a:p>
          <a:p>
            <a:pPr>
              <a:spcAft>
                <a:spcPct val="30000"/>
              </a:spcAft>
            </a:pPr>
            <a:endParaRPr kumimoji="1" lang="zh-CN" altLang="en-US">
              <a:latin typeface="Times New Roman" panose="02020603050405020304" pitchFamily="18" charset="0"/>
            </a:endParaRPr>
          </a:p>
          <a:p>
            <a:pPr>
              <a:spcAft>
                <a:spcPct val="30000"/>
              </a:spcAft>
            </a:pPr>
            <a:endParaRPr kumimoji="1" lang="zh-CN" altLang="en-US">
              <a:latin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4">
            <a:extLst>
              <a:ext uri="{FF2B5EF4-FFF2-40B4-BE49-F238E27FC236}">
                <a16:creationId xmlns:a16="http://schemas.microsoft.com/office/drawing/2014/main" id="{0936E3C5-3513-435F-958A-7D812BBCB920}"/>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7C4BA4CB-F8EE-4381-A690-D8877DC4D2F1}" type="datetime1">
              <a:rPr lang="zh-CN" altLang="en-US" sz="1800" b="0" smtClean="0">
                <a:solidFill>
                  <a:srgbClr val="B2B2B2"/>
                </a:solidFill>
              </a:rPr>
              <a:pPr>
                <a:spcAft>
                  <a:spcPct val="0"/>
                </a:spcAft>
                <a:buFontTx/>
                <a:buNone/>
              </a:pPr>
              <a:t>2022/9/8</a:t>
            </a:fld>
            <a:endParaRPr lang="en-US" altLang="zh-CN" sz="1800" b="0">
              <a:solidFill>
                <a:srgbClr val="B2B2B2"/>
              </a:solidFill>
            </a:endParaRPr>
          </a:p>
        </p:txBody>
      </p:sp>
      <p:sp>
        <p:nvSpPr>
          <p:cNvPr id="8195" name="Rectangle 5">
            <a:extLst>
              <a:ext uri="{FF2B5EF4-FFF2-40B4-BE49-F238E27FC236}">
                <a16:creationId xmlns:a16="http://schemas.microsoft.com/office/drawing/2014/main" id="{B86D0951-DBA2-451F-A518-96CA106663FB}"/>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r>
              <a:rPr lang="zh-CN" altLang="en-US" sz="1800" b="0">
                <a:solidFill>
                  <a:srgbClr val="B2B2B2"/>
                </a:solidFill>
              </a:rPr>
              <a:t>模拟与数字电路 </a:t>
            </a:r>
            <a:r>
              <a:rPr lang="en-US" altLang="zh-CN" sz="1800" b="0">
                <a:solidFill>
                  <a:srgbClr val="B2B2B2"/>
                </a:solidFill>
              </a:rPr>
              <a:t>— </a:t>
            </a:r>
            <a:r>
              <a:rPr lang="zh-CN" altLang="en-US" sz="1800" b="0">
                <a:solidFill>
                  <a:srgbClr val="B2B2B2"/>
                </a:solidFill>
              </a:rPr>
              <a:t>组合逻辑电路</a:t>
            </a:r>
            <a:r>
              <a:rPr lang="en-US" altLang="zh-CN" sz="1800" b="0">
                <a:solidFill>
                  <a:srgbClr val="B2B2B2"/>
                </a:solidFill>
              </a:rPr>
              <a:t>(1)</a:t>
            </a:r>
          </a:p>
        </p:txBody>
      </p:sp>
      <p:sp>
        <p:nvSpPr>
          <p:cNvPr id="8196" name="Rectangle 6">
            <a:extLst>
              <a:ext uri="{FF2B5EF4-FFF2-40B4-BE49-F238E27FC236}">
                <a16:creationId xmlns:a16="http://schemas.microsoft.com/office/drawing/2014/main" id="{5D57E860-D19C-42F4-8710-199F6D67FB4F}"/>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88ED525E-0610-4674-8D14-9629D90323CB}" type="slidenum">
              <a:rPr lang="en-US" altLang="zh-CN" sz="1800" b="0">
                <a:solidFill>
                  <a:srgbClr val="B2B2B2"/>
                </a:solidFill>
              </a:rPr>
              <a:pPr>
                <a:spcAft>
                  <a:spcPct val="0"/>
                </a:spcAft>
                <a:buFontTx/>
                <a:buNone/>
              </a:pPr>
              <a:t>3</a:t>
            </a:fld>
            <a:endParaRPr lang="en-US" altLang="zh-CN" sz="1800" b="0">
              <a:solidFill>
                <a:srgbClr val="B2B2B2"/>
              </a:solidFill>
            </a:endParaRPr>
          </a:p>
        </p:txBody>
      </p:sp>
      <p:sp>
        <p:nvSpPr>
          <p:cNvPr id="8197" name="Rectangle 2">
            <a:extLst>
              <a:ext uri="{FF2B5EF4-FFF2-40B4-BE49-F238E27FC236}">
                <a16:creationId xmlns:a16="http://schemas.microsoft.com/office/drawing/2014/main" id="{B9B11D00-8E1A-4AE6-A5F4-8262155F15C3}"/>
              </a:ext>
            </a:extLst>
          </p:cNvPr>
          <p:cNvSpPr>
            <a:spLocks noChangeArrowheads="1"/>
          </p:cNvSpPr>
          <p:nvPr>
            <p:ph type="title"/>
          </p:nvPr>
        </p:nvSpPr>
        <p:spPr/>
        <p:txBody>
          <a:bodyPr/>
          <a:lstStyle/>
          <a:p>
            <a:r>
              <a:rPr lang="en-US" altLang="zh-CN">
                <a:solidFill>
                  <a:schemeClr val="tx1"/>
                </a:solidFill>
              </a:rPr>
              <a:t>组合</a:t>
            </a:r>
            <a:r>
              <a:rPr lang="en-US" altLang="en-US">
                <a:solidFill>
                  <a:schemeClr val="tx1"/>
                </a:solidFill>
              </a:rPr>
              <a:t>逻辑</a:t>
            </a:r>
            <a:r>
              <a:rPr lang="en-US" altLang="zh-CN">
                <a:solidFill>
                  <a:schemeClr val="tx1"/>
                </a:solidFill>
              </a:rPr>
              <a:t>电路</a:t>
            </a:r>
            <a:endParaRPr lang="zh-CN" altLang="en-US">
              <a:solidFill>
                <a:schemeClr val="tx1"/>
              </a:solidFill>
            </a:endParaRPr>
          </a:p>
        </p:txBody>
      </p:sp>
      <p:sp>
        <p:nvSpPr>
          <p:cNvPr id="1157123" name="Rectangle 3">
            <a:extLst>
              <a:ext uri="{FF2B5EF4-FFF2-40B4-BE49-F238E27FC236}">
                <a16:creationId xmlns:a16="http://schemas.microsoft.com/office/drawing/2014/main" id="{4A31B3EB-1C30-48B8-A46D-D6167B50294D}"/>
              </a:ext>
            </a:extLst>
          </p:cNvPr>
          <p:cNvSpPr>
            <a:spLocks noChangeArrowheads="1"/>
          </p:cNvSpPr>
          <p:nvPr>
            <p:ph type="body" idx="1"/>
          </p:nvPr>
        </p:nvSpPr>
        <p:spPr>
          <a:xfrm>
            <a:off x="457200" y="1304925"/>
            <a:ext cx="8218488" cy="2916238"/>
          </a:xfrm>
        </p:spPr>
        <p:txBody>
          <a:bodyPr/>
          <a:lstStyle/>
          <a:p>
            <a:r>
              <a:rPr lang="zh-CN" altLang="en-US"/>
              <a:t>在任意时刻，电路的输出仅取决于该时刻的输入，与电路原来所处的状态无关，即输出是输入的组合，简称组合电路</a:t>
            </a:r>
          </a:p>
          <a:p>
            <a:r>
              <a:rPr lang="zh-CN" altLang="en-US"/>
              <a:t>组合电路结构特点</a:t>
            </a:r>
          </a:p>
          <a:p>
            <a:pPr lvl="1"/>
            <a:r>
              <a:rPr lang="zh-CN" altLang="en-US"/>
              <a:t>仅由逻辑门电路组成，不含记忆元件</a:t>
            </a:r>
          </a:p>
          <a:p>
            <a:pPr lvl="1"/>
            <a:r>
              <a:rPr lang="zh-CN" altLang="en-US"/>
              <a:t>信号单向传输，不存在从输出到输入的反馈路径</a:t>
            </a:r>
          </a:p>
        </p:txBody>
      </p:sp>
      <p:sp>
        <p:nvSpPr>
          <p:cNvPr id="1157124" name="Rectangle 4">
            <a:extLst>
              <a:ext uri="{FF2B5EF4-FFF2-40B4-BE49-F238E27FC236}">
                <a16:creationId xmlns:a16="http://schemas.microsoft.com/office/drawing/2014/main" id="{4B028C0F-A854-4DF8-AB08-A64AA3B8038F}"/>
              </a:ext>
            </a:extLst>
          </p:cNvPr>
          <p:cNvSpPr>
            <a:spLocks noChangeArrowheads="1"/>
          </p:cNvSpPr>
          <p:nvPr/>
        </p:nvSpPr>
        <p:spPr bwMode="auto">
          <a:xfrm>
            <a:off x="1920875" y="5810250"/>
            <a:ext cx="55975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lang="en-US" altLang="zh-CN" sz="2400">
                <a:latin typeface="Times New Roman" panose="02020603050405020304" pitchFamily="18" charset="0"/>
                <a:ea typeface="楷体_GB2312" pitchFamily="49" charset="-122"/>
              </a:rPr>
              <a:t>Y</a:t>
            </a:r>
            <a:r>
              <a:rPr lang="en-US" altLang="zh-CN" sz="2400" baseline="-10000">
                <a:latin typeface="Times New Roman" panose="02020603050405020304" pitchFamily="18" charset="0"/>
                <a:ea typeface="楷体_GB2312" pitchFamily="49" charset="-122"/>
              </a:rPr>
              <a:t>i</a:t>
            </a:r>
            <a:r>
              <a:rPr lang="en-US" altLang="zh-CN" sz="2400">
                <a:latin typeface="Times New Roman" panose="02020603050405020304" pitchFamily="18" charset="0"/>
                <a:ea typeface="楷体_GB2312" pitchFamily="49" charset="-122"/>
              </a:rPr>
              <a:t> = f</a:t>
            </a:r>
            <a:r>
              <a:rPr lang="en-US" altLang="zh-CN" sz="2400" baseline="-20000">
                <a:latin typeface="Times New Roman" panose="02020603050405020304" pitchFamily="18" charset="0"/>
                <a:ea typeface="楷体_GB2312" pitchFamily="49" charset="-122"/>
              </a:rPr>
              <a:t>i</a:t>
            </a:r>
            <a:r>
              <a:rPr lang="en-US" altLang="zh-CN" sz="2400">
                <a:latin typeface="Times New Roman" panose="02020603050405020304" pitchFamily="18" charset="0"/>
                <a:ea typeface="楷体_GB2312" pitchFamily="49" charset="-122"/>
              </a:rPr>
              <a:t> (A</a:t>
            </a:r>
            <a:r>
              <a:rPr lang="en-US" altLang="zh-CN" sz="2400" baseline="-10000">
                <a:latin typeface="Times New Roman" panose="02020603050405020304" pitchFamily="18" charset="0"/>
                <a:ea typeface="楷体_GB2312" pitchFamily="49" charset="-122"/>
              </a:rPr>
              <a:t>0</a:t>
            </a:r>
            <a:r>
              <a:rPr lang="en-US" altLang="zh-CN" sz="2400">
                <a:latin typeface="Times New Roman" panose="02020603050405020304" pitchFamily="18" charset="0"/>
                <a:ea typeface="楷体_GB2312" pitchFamily="49" charset="-122"/>
              </a:rPr>
              <a:t>, A</a:t>
            </a:r>
            <a:r>
              <a:rPr lang="en-US" altLang="zh-CN" sz="2400" baseline="-10000">
                <a:latin typeface="Times New Roman" panose="02020603050405020304" pitchFamily="18" charset="0"/>
                <a:ea typeface="楷体_GB2312" pitchFamily="49" charset="-122"/>
              </a:rPr>
              <a:t>1</a:t>
            </a:r>
            <a:r>
              <a:rPr lang="en-US" altLang="zh-CN" sz="2400" baseline="-30000">
                <a:latin typeface="Times New Roman" panose="02020603050405020304" pitchFamily="18" charset="0"/>
                <a:ea typeface="楷体_GB2312" pitchFamily="49" charset="-122"/>
              </a:rPr>
              <a:t> </a:t>
            </a:r>
            <a:r>
              <a:rPr lang="en-US" altLang="zh-CN" sz="2400">
                <a:latin typeface="Times New Roman" panose="02020603050405020304" pitchFamily="18" charset="0"/>
                <a:ea typeface="楷体_GB2312" pitchFamily="49" charset="-122"/>
              </a:rPr>
              <a:t>, …, A</a:t>
            </a:r>
            <a:r>
              <a:rPr lang="en-US" altLang="zh-CN" sz="2400" baseline="-10000">
                <a:latin typeface="Times New Roman" panose="02020603050405020304" pitchFamily="18" charset="0"/>
                <a:ea typeface="楷体_GB2312" pitchFamily="49" charset="-122"/>
              </a:rPr>
              <a:t>m-1</a:t>
            </a:r>
            <a:r>
              <a:rPr lang="en-US" altLang="zh-CN" sz="2400" baseline="-30000">
                <a:latin typeface="Times New Roman" panose="02020603050405020304" pitchFamily="18" charset="0"/>
                <a:ea typeface="楷体_GB2312" pitchFamily="49" charset="-122"/>
              </a:rPr>
              <a:t> </a:t>
            </a:r>
            <a:r>
              <a:rPr lang="en-US" altLang="zh-CN" sz="2400">
                <a:latin typeface="Times New Roman" panose="02020603050405020304" pitchFamily="18" charset="0"/>
                <a:ea typeface="楷体_GB2312" pitchFamily="49" charset="-122"/>
              </a:rPr>
              <a:t>),  (i =0, 1, …, n-1)</a:t>
            </a:r>
          </a:p>
        </p:txBody>
      </p:sp>
      <p:grpSp>
        <p:nvGrpSpPr>
          <p:cNvPr id="2" name="Group 22">
            <a:extLst>
              <a:ext uri="{FF2B5EF4-FFF2-40B4-BE49-F238E27FC236}">
                <a16:creationId xmlns:a16="http://schemas.microsoft.com/office/drawing/2014/main" id="{FA5F5D87-E6EA-4F4E-A319-59817739D83B}"/>
              </a:ext>
            </a:extLst>
          </p:cNvPr>
          <p:cNvGrpSpPr>
            <a:grpSpLocks/>
          </p:cNvGrpSpPr>
          <p:nvPr/>
        </p:nvGrpSpPr>
        <p:grpSpPr bwMode="auto">
          <a:xfrm>
            <a:off x="2417763" y="4286250"/>
            <a:ext cx="4219575" cy="1316038"/>
            <a:chOff x="1379" y="2700"/>
            <a:chExt cx="2658" cy="829"/>
          </a:xfrm>
        </p:grpSpPr>
        <p:sp>
          <p:nvSpPr>
            <p:cNvPr id="8201" name="Text Box 6">
              <a:extLst>
                <a:ext uri="{FF2B5EF4-FFF2-40B4-BE49-F238E27FC236}">
                  <a16:creationId xmlns:a16="http://schemas.microsoft.com/office/drawing/2014/main" id="{3ACF8729-44F4-4646-A42A-37FC1F20298E}"/>
                </a:ext>
              </a:extLst>
            </p:cNvPr>
            <p:cNvSpPr txBox="1">
              <a:spLocks noChangeArrowheads="1"/>
            </p:cNvSpPr>
            <p:nvPr/>
          </p:nvSpPr>
          <p:spPr bwMode="auto">
            <a:xfrm>
              <a:off x="3604" y="3229"/>
              <a:ext cx="43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lang="en-US" altLang="zh-CN" sz="2400">
                  <a:latin typeface="Times New Roman" panose="02020603050405020304" pitchFamily="18" charset="0"/>
                </a:rPr>
                <a:t>Y</a:t>
              </a:r>
              <a:r>
                <a:rPr lang="en-US" altLang="zh-CN" sz="1600">
                  <a:latin typeface="Times New Roman" panose="02020603050405020304" pitchFamily="18" charset="0"/>
                </a:rPr>
                <a:t>n-1</a:t>
              </a:r>
            </a:p>
          </p:txBody>
        </p:sp>
        <p:sp>
          <p:nvSpPr>
            <p:cNvPr id="8202" name="Text Box 8">
              <a:extLst>
                <a:ext uri="{FF2B5EF4-FFF2-40B4-BE49-F238E27FC236}">
                  <a16:creationId xmlns:a16="http://schemas.microsoft.com/office/drawing/2014/main" id="{5E2922C5-9091-44B6-AF99-07B438293624}"/>
                </a:ext>
              </a:extLst>
            </p:cNvPr>
            <p:cNvSpPr txBox="1">
              <a:spLocks noChangeArrowheads="1"/>
            </p:cNvSpPr>
            <p:nvPr/>
          </p:nvSpPr>
          <p:spPr bwMode="auto">
            <a:xfrm rot="-5400000">
              <a:off x="1784" y="2937"/>
              <a:ext cx="32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lang="en-US" altLang="zh-CN" sz="4000" b="0"/>
                <a:t>…</a:t>
              </a:r>
            </a:p>
          </p:txBody>
        </p:sp>
        <p:sp>
          <p:nvSpPr>
            <p:cNvPr id="8203" name="Rectangle 9">
              <a:extLst>
                <a:ext uri="{FF2B5EF4-FFF2-40B4-BE49-F238E27FC236}">
                  <a16:creationId xmlns:a16="http://schemas.microsoft.com/office/drawing/2014/main" id="{FFBA0DD8-BDBA-4D9E-97B7-D0CE11E6F011}"/>
                </a:ext>
              </a:extLst>
            </p:cNvPr>
            <p:cNvSpPr>
              <a:spLocks noChangeArrowheads="1"/>
            </p:cNvSpPr>
            <p:nvPr/>
          </p:nvSpPr>
          <p:spPr bwMode="auto">
            <a:xfrm>
              <a:off x="2312" y="2712"/>
              <a:ext cx="839" cy="817"/>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nchorCtr="1"/>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Aft>
                  <a:spcPct val="0"/>
                </a:spcAft>
                <a:buFontTx/>
                <a:buNone/>
              </a:pPr>
              <a:r>
                <a:rPr lang="en-US" altLang="zh-CN" sz="2400"/>
                <a:t>组合</a:t>
              </a:r>
            </a:p>
            <a:p>
              <a:pPr algn="ctr" eaLnBrk="1" hangingPunct="1">
                <a:spcAft>
                  <a:spcPct val="0"/>
                </a:spcAft>
                <a:buFontTx/>
                <a:buNone/>
              </a:pPr>
              <a:r>
                <a:rPr lang="en-US" altLang="en-US" sz="2400"/>
                <a:t>逻辑</a:t>
              </a:r>
              <a:endParaRPr lang="en-US" altLang="zh-CN" sz="2400"/>
            </a:p>
            <a:p>
              <a:pPr algn="ctr" eaLnBrk="1" hangingPunct="1">
                <a:spcAft>
                  <a:spcPct val="0"/>
                </a:spcAft>
                <a:buFontTx/>
                <a:buNone/>
              </a:pPr>
              <a:r>
                <a:rPr lang="en-US" altLang="zh-CN" sz="2400"/>
                <a:t>电路</a:t>
              </a:r>
              <a:endParaRPr lang="zh-CN" altLang="en-US" sz="2400"/>
            </a:p>
          </p:txBody>
        </p:sp>
        <p:sp>
          <p:nvSpPr>
            <p:cNvPr id="8204" name="Line 11">
              <a:extLst>
                <a:ext uri="{FF2B5EF4-FFF2-40B4-BE49-F238E27FC236}">
                  <a16:creationId xmlns:a16="http://schemas.microsoft.com/office/drawing/2014/main" id="{56C28411-7E38-4FE3-8639-1EE1C6DF1A1F}"/>
                </a:ext>
              </a:extLst>
            </p:cNvPr>
            <p:cNvSpPr>
              <a:spLocks noChangeShapeType="1"/>
            </p:cNvSpPr>
            <p:nvPr/>
          </p:nvSpPr>
          <p:spPr bwMode="auto">
            <a:xfrm>
              <a:off x="1859" y="2867"/>
              <a:ext cx="453" cy="0"/>
            </a:xfrm>
            <a:prstGeom prst="line">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8205" name="Line 12">
              <a:extLst>
                <a:ext uri="{FF2B5EF4-FFF2-40B4-BE49-F238E27FC236}">
                  <a16:creationId xmlns:a16="http://schemas.microsoft.com/office/drawing/2014/main" id="{513E9261-8150-4352-8F14-F412B9423B66}"/>
                </a:ext>
              </a:extLst>
            </p:cNvPr>
            <p:cNvSpPr>
              <a:spLocks noChangeShapeType="1"/>
            </p:cNvSpPr>
            <p:nvPr/>
          </p:nvSpPr>
          <p:spPr bwMode="auto">
            <a:xfrm>
              <a:off x="1859" y="3374"/>
              <a:ext cx="453" cy="0"/>
            </a:xfrm>
            <a:prstGeom prst="line">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8206" name="Text Box 13">
              <a:extLst>
                <a:ext uri="{FF2B5EF4-FFF2-40B4-BE49-F238E27FC236}">
                  <a16:creationId xmlns:a16="http://schemas.microsoft.com/office/drawing/2014/main" id="{4CB0F89D-6928-4AB4-82F2-29428269A497}"/>
                </a:ext>
              </a:extLst>
            </p:cNvPr>
            <p:cNvSpPr txBox="1">
              <a:spLocks noChangeArrowheads="1"/>
            </p:cNvSpPr>
            <p:nvPr/>
          </p:nvSpPr>
          <p:spPr bwMode="auto">
            <a:xfrm rot="-5400000">
              <a:off x="3094" y="2935"/>
              <a:ext cx="32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lang="en-US" altLang="zh-CN" sz="4000" b="0"/>
                <a:t>…</a:t>
              </a:r>
            </a:p>
          </p:txBody>
        </p:sp>
        <p:sp>
          <p:nvSpPr>
            <p:cNvPr id="8207" name="Line 15">
              <a:extLst>
                <a:ext uri="{FF2B5EF4-FFF2-40B4-BE49-F238E27FC236}">
                  <a16:creationId xmlns:a16="http://schemas.microsoft.com/office/drawing/2014/main" id="{792F07E1-7339-4BD2-B8C8-86BCC8B657BB}"/>
                </a:ext>
              </a:extLst>
            </p:cNvPr>
            <p:cNvSpPr>
              <a:spLocks noChangeShapeType="1"/>
            </p:cNvSpPr>
            <p:nvPr/>
          </p:nvSpPr>
          <p:spPr bwMode="auto">
            <a:xfrm>
              <a:off x="3151" y="2865"/>
              <a:ext cx="453" cy="0"/>
            </a:xfrm>
            <a:prstGeom prst="line">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8208" name="Line 16">
              <a:extLst>
                <a:ext uri="{FF2B5EF4-FFF2-40B4-BE49-F238E27FC236}">
                  <a16:creationId xmlns:a16="http://schemas.microsoft.com/office/drawing/2014/main" id="{95C62FB1-CB2A-4761-89A8-BC2148C2BD59}"/>
                </a:ext>
              </a:extLst>
            </p:cNvPr>
            <p:cNvSpPr>
              <a:spLocks noChangeShapeType="1"/>
            </p:cNvSpPr>
            <p:nvPr/>
          </p:nvSpPr>
          <p:spPr bwMode="auto">
            <a:xfrm>
              <a:off x="3151" y="3372"/>
              <a:ext cx="453" cy="0"/>
            </a:xfrm>
            <a:prstGeom prst="line">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8209" name="Text Box 17">
              <a:extLst>
                <a:ext uri="{FF2B5EF4-FFF2-40B4-BE49-F238E27FC236}">
                  <a16:creationId xmlns:a16="http://schemas.microsoft.com/office/drawing/2014/main" id="{F523C27F-F68C-4330-9D32-267D0C3E39A2}"/>
                </a:ext>
              </a:extLst>
            </p:cNvPr>
            <p:cNvSpPr txBox="1">
              <a:spLocks noChangeArrowheads="1"/>
            </p:cNvSpPr>
            <p:nvPr/>
          </p:nvSpPr>
          <p:spPr bwMode="auto">
            <a:xfrm>
              <a:off x="3634" y="2700"/>
              <a:ext cx="31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lang="en-US" altLang="zh-CN" sz="2400">
                  <a:latin typeface="Times New Roman" panose="02020603050405020304" pitchFamily="18" charset="0"/>
                </a:rPr>
                <a:t>Y</a:t>
              </a:r>
              <a:r>
                <a:rPr lang="en-US" altLang="zh-CN" sz="1600">
                  <a:latin typeface="Times New Roman" panose="02020603050405020304" pitchFamily="18" charset="0"/>
                </a:rPr>
                <a:t>0</a:t>
              </a:r>
            </a:p>
          </p:txBody>
        </p:sp>
        <p:sp>
          <p:nvSpPr>
            <p:cNvPr id="8210" name="Text Box 18">
              <a:extLst>
                <a:ext uri="{FF2B5EF4-FFF2-40B4-BE49-F238E27FC236}">
                  <a16:creationId xmlns:a16="http://schemas.microsoft.com/office/drawing/2014/main" id="{A84893E0-F463-407F-9D16-EBC79AE58336}"/>
                </a:ext>
              </a:extLst>
            </p:cNvPr>
            <p:cNvSpPr txBox="1">
              <a:spLocks noChangeArrowheads="1"/>
            </p:cNvSpPr>
            <p:nvPr/>
          </p:nvSpPr>
          <p:spPr bwMode="auto">
            <a:xfrm>
              <a:off x="1463" y="2700"/>
              <a:ext cx="31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lang="en-US" altLang="zh-CN" sz="2400">
                  <a:latin typeface="Times New Roman" panose="02020603050405020304" pitchFamily="18" charset="0"/>
                </a:rPr>
                <a:t>A</a:t>
              </a:r>
              <a:r>
                <a:rPr lang="en-US" altLang="zh-CN" sz="1600">
                  <a:latin typeface="Times New Roman" panose="02020603050405020304" pitchFamily="18" charset="0"/>
                </a:rPr>
                <a:t>0</a:t>
              </a:r>
            </a:p>
          </p:txBody>
        </p:sp>
        <p:sp>
          <p:nvSpPr>
            <p:cNvPr id="8211" name="Text Box 20">
              <a:extLst>
                <a:ext uri="{FF2B5EF4-FFF2-40B4-BE49-F238E27FC236}">
                  <a16:creationId xmlns:a16="http://schemas.microsoft.com/office/drawing/2014/main" id="{717A3DB3-08B0-4ED0-9F78-2230ED3A106B}"/>
                </a:ext>
              </a:extLst>
            </p:cNvPr>
            <p:cNvSpPr txBox="1">
              <a:spLocks noChangeArrowheads="1"/>
            </p:cNvSpPr>
            <p:nvPr/>
          </p:nvSpPr>
          <p:spPr bwMode="auto">
            <a:xfrm>
              <a:off x="1379" y="3229"/>
              <a:ext cx="46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lang="en-US" altLang="zh-CN" sz="2400">
                  <a:latin typeface="Times New Roman" panose="02020603050405020304" pitchFamily="18" charset="0"/>
                </a:rPr>
                <a:t>A</a:t>
              </a:r>
              <a:r>
                <a:rPr lang="en-US" altLang="zh-CN" sz="1600">
                  <a:latin typeface="Times New Roman" panose="02020603050405020304" pitchFamily="18" charset="0"/>
                </a:rPr>
                <a:t>m-1</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57123">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57123">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57123">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571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7123" grpId="0" build="p"/>
      <p:bldP spid="115712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4">
            <a:extLst>
              <a:ext uri="{FF2B5EF4-FFF2-40B4-BE49-F238E27FC236}">
                <a16:creationId xmlns:a16="http://schemas.microsoft.com/office/drawing/2014/main" id="{18EFF298-AA62-47C9-8956-4E7B58AD181E}"/>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0CA2D491-96C1-41AF-A2BE-99EBB872B781}" type="datetime1">
              <a:rPr lang="zh-CN" altLang="en-US" sz="1800" b="0" smtClean="0">
                <a:solidFill>
                  <a:srgbClr val="B2B2B2"/>
                </a:solidFill>
              </a:rPr>
              <a:pPr>
                <a:spcAft>
                  <a:spcPct val="0"/>
                </a:spcAft>
                <a:buFontTx/>
                <a:buNone/>
              </a:pPr>
              <a:t>2022/9/8</a:t>
            </a:fld>
            <a:endParaRPr lang="en-US" altLang="zh-CN" sz="1800" b="0">
              <a:solidFill>
                <a:srgbClr val="B2B2B2"/>
              </a:solidFill>
            </a:endParaRPr>
          </a:p>
        </p:txBody>
      </p:sp>
      <p:sp>
        <p:nvSpPr>
          <p:cNvPr id="10243" name="Rectangle 5">
            <a:extLst>
              <a:ext uri="{FF2B5EF4-FFF2-40B4-BE49-F238E27FC236}">
                <a16:creationId xmlns:a16="http://schemas.microsoft.com/office/drawing/2014/main" id="{228E9AFE-4FA5-4765-BEFF-C8AF8B1422B8}"/>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r>
              <a:rPr lang="zh-CN" altLang="en-US" sz="1800" b="0">
                <a:solidFill>
                  <a:srgbClr val="B2B2B2"/>
                </a:solidFill>
              </a:rPr>
              <a:t>模拟与数字电路 </a:t>
            </a:r>
            <a:r>
              <a:rPr lang="en-US" altLang="zh-CN" sz="1800" b="0">
                <a:solidFill>
                  <a:srgbClr val="B2B2B2"/>
                </a:solidFill>
              </a:rPr>
              <a:t>— </a:t>
            </a:r>
            <a:r>
              <a:rPr lang="zh-CN" altLang="en-US" sz="1800" b="0">
                <a:solidFill>
                  <a:srgbClr val="B2B2B2"/>
                </a:solidFill>
              </a:rPr>
              <a:t>组合逻辑电路</a:t>
            </a:r>
            <a:r>
              <a:rPr lang="en-US" altLang="zh-CN" sz="1800" b="0">
                <a:solidFill>
                  <a:srgbClr val="B2B2B2"/>
                </a:solidFill>
              </a:rPr>
              <a:t>(1)</a:t>
            </a:r>
          </a:p>
        </p:txBody>
      </p:sp>
      <p:sp>
        <p:nvSpPr>
          <p:cNvPr id="10244" name="Rectangle 6">
            <a:extLst>
              <a:ext uri="{FF2B5EF4-FFF2-40B4-BE49-F238E27FC236}">
                <a16:creationId xmlns:a16="http://schemas.microsoft.com/office/drawing/2014/main" id="{D3456086-C754-4E43-8A0A-FC43C31A856E}"/>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8F604D32-6E8A-4CD2-9E30-71074823CB3D}" type="slidenum">
              <a:rPr lang="en-US" altLang="zh-CN" sz="1800" b="0">
                <a:solidFill>
                  <a:srgbClr val="B2B2B2"/>
                </a:solidFill>
              </a:rPr>
              <a:pPr>
                <a:spcAft>
                  <a:spcPct val="0"/>
                </a:spcAft>
                <a:buFontTx/>
                <a:buNone/>
              </a:pPr>
              <a:t>4</a:t>
            </a:fld>
            <a:endParaRPr lang="en-US" altLang="zh-CN" sz="1800" b="0">
              <a:solidFill>
                <a:srgbClr val="B2B2B2"/>
              </a:solidFill>
            </a:endParaRPr>
          </a:p>
        </p:txBody>
      </p:sp>
      <p:sp>
        <p:nvSpPr>
          <p:cNvPr id="10245" name="Rectangle 2">
            <a:extLst>
              <a:ext uri="{FF2B5EF4-FFF2-40B4-BE49-F238E27FC236}">
                <a16:creationId xmlns:a16="http://schemas.microsoft.com/office/drawing/2014/main" id="{C645E7F0-DB5C-4D4D-A16F-D341983F5E77}"/>
              </a:ext>
            </a:extLst>
          </p:cNvPr>
          <p:cNvSpPr>
            <a:spLocks noChangeArrowheads="1"/>
          </p:cNvSpPr>
          <p:nvPr>
            <p:ph type="title"/>
          </p:nvPr>
        </p:nvSpPr>
        <p:spPr/>
        <p:txBody>
          <a:bodyPr/>
          <a:lstStyle/>
          <a:p>
            <a:r>
              <a:rPr lang="zh-CN" altLang="en-US"/>
              <a:t>组合逻辑电路分析</a:t>
            </a:r>
          </a:p>
        </p:txBody>
      </p:sp>
      <p:sp>
        <p:nvSpPr>
          <p:cNvPr id="1159171" name="Rectangle 3">
            <a:extLst>
              <a:ext uri="{FF2B5EF4-FFF2-40B4-BE49-F238E27FC236}">
                <a16:creationId xmlns:a16="http://schemas.microsoft.com/office/drawing/2014/main" id="{F714B9A3-D909-43B4-A279-49FE4443BE5A}"/>
              </a:ext>
            </a:extLst>
          </p:cNvPr>
          <p:cNvSpPr>
            <a:spLocks noChangeArrowheads="1"/>
          </p:cNvSpPr>
          <p:nvPr>
            <p:ph type="body" idx="1"/>
          </p:nvPr>
        </p:nvSpPr>
        <p:spPr/>
        <p:txBody>
          <a:bodyPr/>
          <a:lstStyle/>
          <a:p>
            <a:r>
              <a:rPr lang="zh-CN" altLang="en-US"/>
              <a:t>根据已知逻辑电路图，确定其逻辑功能</a:t>
            </a:r>
          </a:p>
          <a:p>
            <a:endParaRPr lang="zh-CN" altLang="en-US"/>
          </a:p>
          <a:p>
            <a:endParaRPr lang="zh-CN" altLang="en-US"/>
          </a:p>
          <a:p>
            <a:r>
              <a:rPr lang="zh-CN" altLang="en-US"/>
              <a:t>一般步骤</a:t>
            </a:r>
            <a:endParaRPr kumimoji="1" lang="zh-CN" altLang="en-US"/>
          </a:p>
          <a:p>
            <a:pPr lvl="1"/>
            <a:r>
              <a:rPr kumimoji="1" lang="zh-CN" altLang="en-US"/>
              <a:t>按照逻辑图结构，写出逻辑函数式</a:t>
            </a:r>
          </a:p>
          <a:p>
            <a:pPr lvl="1"/>
            <a:r>
              <a:rPr lang="zh-CN" altLang="en-US"/>
              <a:t>化简和变换逻辑</a:t>
            </a:r>
            <a:r>
              <a:rPr kumimoji="1" lang="zh-CN" altLang="en-US"/>
              <a:t>函数</a:t>
            </a:r>
            <a:r>
              <a:rPr lang="zh-CN" altLang="en-US"/>
              <a:t>式</a:t>
            </a:r>
            <a:endParaRPr kumimoji="1" lang="zh-CN" altLang="en-US"/>
          </a:p>
          <a:p>
            <a:pPr lvl="1"/>
            <a:r>
              <a:rPr kumimoji="1" lang="zh-CN" altLang="en-US"/>
              <a:t>列出真值表</a:t>
            </a:r>
          </a:p>
          <a:p>
            <a:pPr lvl="1"/>
            <a:r>
              <a:rPr kumimoji="1" lang="zh-CN" altLang="en-US"/>
              <a:t>由真值表，概括电路的逻辑功能</a:t>
            </a:r>
          </a:p>
        </p:txBody>
      </p:sp>
      <p:sp>
        <p:nvSpPr>
          <p:cNvPr id="10247" name="Rectangle 4">
            <a:extLst>
              <a:ext uri="{FF2B5EF4-FFF2-40B4-BE49-F238E27FC236}">
                <a16:creationId xmlns:a16="http://schemas.microsoft.com/office/drawing/2014/main" id="{BC4D3247-2C16-473E-8420-3B4C5355FC22}"/>
              </a:ext>
            </a:extLst>
          </p:cNvPr>
          <p:cNvSpPr>
            <a:spLocks noChangeArrowheads="1"/>
          </p:cNvSpPr>
          <p:nvPr/>
        </p:nvSpPr>
        <p:spPr bwMode="auto">
          <a:xfrm>
            <a:off x="2519363" y="2224088"/>
            <a:ext cx="12509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lang="zh-CN" altLang="en-US" b="0"/>
              <a:t>逻辑图</a:t>
            </a:r>
          </a:p>
        </p:txBody>
      </p:sp>
      <p:sp>
        <p:nvSpPr>
          <p:cNvPr id="10248" name="Rectangle 5">
            <a:extLst>
              <a:ext uri="{FF2B5EF4-FFF2-40B4-BE49-F238E27FC236}">
                <a16:creationId xmlns:a16="http://schemas.microsoft.com/office/drawing/2014/main" id="{5DFC8225-4A4A-47BE-99D2-35DC930839FC}"/>
              </a:ext>
            </a:extLst>
          </p:cNvPr>
          <p:cNvSpPr>
            <a:spLocks noChangeArrowheads="1"/>
          </p:cNvSpPr>
          <p:nvPr/>
        </p:nvSpPr>
        <p:spPr bwMode="auto">
          <a:xfrm>
            <a:off x="5005388" y="2225675"/>
            <a:ext cx="16065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lang="zh-CN" altLang="en-US" b="0"/>
              <a:t>逻辑功能</a:t>
            </a:r>
          </a:p>
        </p:txBody>
      </p:sp>
      <p:sp>
        <p:nvSpPr>
          <p:cNvPr id="10249" name="AutoShape 6">
            <a:extLst>
              <a:ext uri="{FF2B5EF4-FFF2-40B4-BE49-F238E27FC236}">
                <a16:creationId xmlns:a16="http://schemas.microsoft.com/office/drawing/2014/main" id="{88C20F5B-C3D9-4ABB-9626-631505D908CD}"/>
              </a:ext>
            </a:extLst>
          </p:cNvPr>
          <p:cNvSpPr>
            <a:spLocks noChangeArrowheads="1"/>
          </p:cNvSpPr>
          <p:nvPr/>
        </p:nvSpPr>
        <p:spPr bwMode="auto">
          <a:xfrm>
            <a:off x="4103688" y="2386013"/>
            <a:ext cx="612775" cy="287337"/>
          </a:xfrm>
          <a:prstGeom prst="rightArrow">
            <a:avLst>
              <a:gd name="adj1" fmla="val 50278"/>
              <a:gd name="adj2" fmla="val 95029"/>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59171">
                                            <p:txEl>
                                              <p:pRg st="3" end="3"/>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59171">
                                            <p:txEl>
                                              <p:pRg st="4" end="4"/>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59171">
                                            <p:txEl>
                                              <p:pRg st="5" end="5"/>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59171">
                                            <p:txEl>
                                              <p:pRg st="6" end="6"/>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5917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9171" grpId="0" build="p" bldLvl="2"/>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4">
            <a:extLst>
              <a:ext uri="{FF2B5EF4-FFF2-40B4-BE49-F238E27FC236}">
                <a16:creationId xmlns:a16="http://schemas.microsoft.com/office/drawing/2014/main" id="{FF3E4A9C-3EBB-406B-AF1E-328F45CDAD37}"/>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252BEA7B-967C-43B9-AD7B-6CC1E3524BDF}" type="datetime1">
              <a:rPr lang="zh-CN" altLang="en-US" sz="1800" b="0" smtClean="0">
                <a:solidFill>
                  <a:srgbClr val="B2B2B2"/>
                </a:solidFill>
              </a:rPr>
              <a:pPr>
                <a:spcAft>
                  <a:spcPct val="0"/>
                </a:spcAft>
                <a:buFontTx/>
                <a:buNone/>
              </a:pPr>
              <a:t>2022/9/8</a:t>
            </a:fld>
            <a:endParaRPr lang="en-US" altLang="zh-CN" sz="1800" b="0">
              <a:solidFill>
                <a:srgbClr val="B2B2B2"/>
              </a:solidFill>
            </a:endParaRPr>
          </a:p>
        </p:txBody>
      </p:sp>
      <p:sp>
        <p:nvSpPr>
          <p:cNvPr id="12291" name="Rectangle 5">
            <a:extLst>
              <a:ext uri="{FF2B5EF4-FFF2-40B4-BE49-F238E27FC236}">
                <a16:creationId xmlns:a16="http://schemas.microsoft.com/office/drawing/2014/main" id="{886CCB66-FED7-4843-8304-BB0770FBD1F6}"/>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r>
              <a:rPr lang="zh-CN" altLang="en-US" sz="1800" b="0">
                <a:solidFill>
                  <a:srgbClr val="B2B2B2"/>
                </a:solidFill>
              </a:rPr>
              <a:t>模拟与数字电路 </a:t>
            </a:r>
            <a:r>
              <a:rPr lang="en-US" altLang="zh-CN" sz="1800" b="0">
                <a:solidFill>
                  <a:srgbClr val="B2B2B2"/>
                </a:solidFill>
              </a:rPr>
              <a:t>— </a:t>
            </a:r>
            <a:r>
              <a:rPr lang="zh-CN" altLang="en-US" sz="1800" b="0">
                <a:solidFill>
                  <a:srgbClr val="B2B2B2"/>
                </a:solidFill>
              </a:rPr>
              <a:t>组合逻辑电路</a:t>
            </a:r>
            <a:r>
              <a:rPr lang="en-US" altLang="zh-CN" sz="1800" b="0">
                <a:solidFill>
                  <a:srgbClr val="B2B2B2"/>
                </a:solidFill>
              </a:rPr>
              <a:t>(1)</a:t>
            </a:r>
          </a:p>
        </p:txBody>
      </p:sp>
      <p:sp>
        <p:nvSpPr>
          <p:cNvPr id="12292" name="Rectangle 6">
            <a:extLst>
              <a:ext uri="{FF2B5EF4-FFF2-40B4-BE49-F238E27FC236}">
                <a16:creationId xmlns:a16="http://schemas.microsoft.com/office/drawing/2014/main" id="{AB9E0128-401F-4857-A840-F021F7BE5EE9}"/>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1B05CAF3-EF3F-4EFE-86F8-6F6F078F719B}" type="slidenum">
              <a:rPr lang="en-US" altLang="zh-CN" sz="1800" b="0">
                <a:solidFill>
                  <a:srgbClr val="B2B2B2"/>
                </a:solidFill>
              </a:rPr>
              <a:pPr>
                <a:spcAft>
                  <a:spcPct val="0"/>
                </a:spcAft>
                <a:buFontTx/>
                <a:buNone/>
              </a:pPr>
              <a:t>5</a:t>
            </a:fld>
            <a:endParaRPr lang="en-US" altLang="zh-CN" sz="1800" b="0">
              <a:solidFill>
                <a:srgbClr val="B2B2B2"/>
              </a:solidFill>
            </a:endParaRPr>
          </a:p>
        </p:txBody>
      </p:sp>
      <p:sp>
        <p:nvSpPr>
          <p:cNvPr id="12293" name="Rectangle 2">
            <a:extLst>
              <a:ext uri="{FF2B5EF4-FFF2-40B4-BE49-F238E27FC236}">
                <a16:creationId xmlns:a16="http://schemas.microsoft.com/office/drawing/2014/main" id="{8628F100-AD59-43C4-8ED2-F3252C03AABE}"/>
              </a:ext>
            </a:extLst>
          </p:cNvPr>
          <p:cNvSpPr>
            <a:spLocks noChangeArrowheads="1"/>
          </p:cNvSpPr>
          <p:nvPr>
            <p:ph type="title"/>
          </p:nvPr>
        </p:nvSpPr>
        <p:spPr/>
        <p:txBody>
          <a:bodyPr/>
          <a:lstStyle/>
          <a:p>
            <a:r>
              <a:rPr lang="zh-CN" altLang="en-US"/>
              <a:t>示例</a:t>
            </a:r>
            <a:r>
              <a:rPr lang="en-US" altLang="zh-CN"/>
              <a:t>─</a:t>
            </a:r>
            <a:r>
              <a:rPr lang="zh-CN" altLang="en-US"/>
              <a:t>给定电路分析功能</a:t>
            </a:r>
          </a:p>
        </p:txBody>
      </p:sp>
      <p:sp>
        <p:nvSpPr>
          <p:cNvPr id="1250307" name="Rectangle 3">
            <a:extLst>
              <a:ext uri="{FF2B5EF4-FFF2-40B4-BE49-F238E27FC236}">
                <a16:creationId xmlns:a16="http://schemas.microsoft.com/office/drawing/2014/main" id="{00703EFD-2475-4DAC-87AE-7901CA5BD11F}"/>
              </a:ext>
            </a:extLst>
          </p:cNvPr>
          <p:cNvSpPr>
            <a:spLocks noChangeArrowheads="1"/>
          </p:cNvSpPr>
          <p:nvPr>
            <p:ph type="body" idx="1"/>
          </p:nvPr>
        </p:nvSpPr>
        <p:spPr>
          <a:xfrm>
            <a:off x="457200" y="1449388"/>
            <a:ext cx="3214688" cy="1439862"/>
          </a:xfrm>
        </p:spPr>
        <p:txBody>
          <a:bodyPr/>
          <a:lstStyle/>
          <a:p>
            <a:r>
              <a:rPr lang="zh-CN" altLang="en-US"/>
              <a:t>写出各输出端的逻辑函数式，并进行化简</a:t>
            </a:r>
          </a:p>
        </p:txBody>
      </p:sp>
      <p:sp>
        <p:nvSpPr>
          <p:cNvPr id="1250309" name="Rectangle 5">
            <a:extLst>
              <a:ext uri="{FF2B5EF4-FFF2-40B4-BE49-F238E27FC236}">
                <a16:creationId xmlns:a16="http://schemas.microsoft.com/office/drawing/2014/main" id="{39038EB1-3617-4993-8C60-132D3E2A3998}"/>
              </a:ext>
            </a:extLst>
          </p:cNvPr>
          <p:cNvSpPr>
            <a:spLocks noChangeArrowheads="1"/>
          </p:cNvSpPr>
          <p:nvPr/>
        </p:nvSpPr>
        <p:spPr bwMode="auto">
          <a:xfrm>
            <a:off x="863600" y="3017838"/>
            <a:ext cx="10763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lang="en-US" altLang="zh-CN" b="0">
                <a:latin typeface="Times New Roman" panose="02020603050405020304" pitchFamily="18" charset="0"/>
              </a:rPr>
              <a:t>X = A</a:t>
            </a:r>
          </a:p>
        </p:txBody>
      </p:sp>
      <p:graphicFrame>
        <p:nvGraphicFramePr>
          <p:cNvPr id="1250310" name="Object 6">
            <a:extLst>
              <a:ext uri="{FF2B5EF4-FFF2-40B4-BE49-F238E27FC236}">
                <a16:creationId xmlns:a16="http://schemas.microsoft.com/office/drawing/2014/main" id="{24A8C7CF-1008-41B9-8EC6-10FA54DD8002}"/>
              </a:ext>
            </a:extLst>
          </p:cNvPr>
          <p:cNvGraphicFramePr>
            <a:graphicFrameLocks noChangeAspect="1"/>
          </p:cNvGraphicFramePr>
          <p:nvPr/>
        </p:nvGraphicFramePr>
        <p:xfrm>
          <a:off x="863600" y="3679825"/>
          <a:ext cx="2087563" cy="536575"/>
        </p:xfrm>
        <a:graphic>
          <a:graphicData uri="http://schemas.openxmlformats.org/presentationml/2006/ole">
            <mc:AlternateContent xmlns:mc="http://schemas.openxmlformats.org/markup-compatibility/2006">
              <mc:Choice xmlns:v="urn:schemas-microsoft-com:vml" Requires="v">
                <p:oleObj spid="_x0000_s12360" name="公式" r:id="rId3" imgW="812447" imgH="241195" progId="Equation.3">
                  <p:embed/>
                </p:oleObj>
              </mc:Choice>
              <mc:Fallback>
                <p:oleObj name="公式" r:id="rId3" imgW="812447" imgH="241195"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3600" y="3679825"/>
                        <a:ext cx="2087563"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50311" name="Object 7">
            <a:extLst>
              <a:ext uri="{FF2B5EF4-FFF2-40B4-BE49-F238E27FC236}">
                <a16:creationId xmlns:a16="http://schemas.microsoft.com/office/drawing/2014/main" id="{4957E6E5-C9A6-40BB-8C36-802C4F844E82}"/>
              </a:ext>
            </a:extLst>
          </p:cNvPr>
          <p:cNvGraphicFramePr>
            <a:graphicFrameLocks noChangeAspect="1"/>
          </p:cNvGraphicFramePr>
          <p:nvPr/>
        </p:nvGraphicFramePr>
        <p:xfrm>
          <a:off x="930275" y="5624513"/>
          <a:ext cx="1804988" cy="560387"/>
        </p:xfrm>
        <a:graphic>
          <a:graphicData uri="http://schemas.openxmlformats.org/presentationml/2006/ole">
            <mc:AlternateContent xmlns:mc="http://schemas.openxmlformats.org/markup-compatibility/2006">
              <mc:Choice xmlns:v="urn:schemas-microsoft-com:vml" Requires="v">
                <p:oleObj spid="_x0000_s12361" name="公式" r:id="rId5" imgW="799753" imgH="253890" progId="Equation.3">
                  <p:embed/>
                </p:oleObj>
              </mc:Choice>
              <mc:Fallback>
                <p:oleObj name="公式" r:id="rId5" imgW="799753" imgH="253890"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30275" y="5624513"/>
                        <a:ext cx="1804988" cy="560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50312" name="Object 8">
            <a:extLst>
              <a:ext uri="{FF2B5EF4-FFF2-40B4-BE49-F238E27FC236}">
                <a16:creationId xmlns:a16="http://schemas.microsoft.com/office/drawing/2014/main" id="{A1192692-14C3-41C1-875B-B1A65CBA4D0A}"/>
              </a:ext>
            </a:extLst>
          </p:cNvPr>
          <p:cNvGraphicFramePr>
            <a:graphicFrameLocks noChangeAspect="1"/>
          </p:cNvGraphicFramePr>
          <p:nvPr/>
        </p:nvGraphicFramePr>
        <p:xfrm>
          <a:off x="1217613" y="4364038"/>
          <a:ext cx="1712912" cy="446087"/>
        </p:xfrm>
        <a:graphic>
          <a:graphicData uri="http://schemas.openxmlformats.org/presentationml/2006/ole">
            <mc:AlternateContent xmlns:mc="http://schemas.openxmlformats.org/markup-compatibility/2006">
              <mc:Choice xmlns:v="urn:schemas-microsoft-com:vml" Requires="v">
                <p:oleObj spid="_x0000_s12362" name="公式" r:id="rId7" imgW="723586" imgH="190417" progId="Equation.3">
                  <p:embed/>
                </p:oleObj>
              </mc:Choice>
              <mc:Fallback>
                <p:oleObj name="公式" r:id="rId7" imgW="723586" imgH="190417" progId="Equation.3">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17613" y="4364038"/>
                        <a:ext cx="1712912"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50313" name="Object 9">
            <a:extLst>
              <a:ext uri="{FF2B5EF4-FFF2-40B4-BE49-F238E27FC236}">
                <a16:creationId xmlns:a16="http://schemas.microsoft.com/office/drawing/2014/main" id="{1621E8D9-2D5A-4A9F-93E6-5B425D1FA823}"/>
              </a:ext>
            </a:extLst>
          </p:cNvPr>
          <p:cNvGraphicFramePr>
            <a:graphicFrameLocks noChangeAspect="1"/>
          </p:cNvGraphicFramePr>
          <p:nvPr/>
        </p:nvGraphicFramePr>
        <p:xfrm>
          <a:off x="2762250" y="5715000"/>
          <a:ext cx="1630363" cy="485775"/>
        </p:xfrm>
        <a:graphic>
          <a:graphicData uri="http://schemas.openxmlformats.org/presentationml/2006/ole">
            <mc:AlternateContent xmlns:mc="http://schemas.openxmlformats.org/markup-compatibility/2006">
              <mc:Choice xmlns:v="urn:schemas-microsoft-com:vml" Requires="v">
                <p:oleObj spid="_x0000_s12363" name="公式" r:id="rId9" imgW="736600" imgH="203200" progId="Equation.3">
                  <p:embed/>
                </p:oleObj>
              </mc:Choice>
              <mc:Fallback>
                <p:oleObj name="公式" r:id="rId9" imgW="736600" imgH="203200" progId="Equation.3">
                  <p:embed/>
                  <p:pic>
                    <p:nvPicPr>
                      <p:cNvPr id="0" name="Object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762250" y="5715000"/>
                        <a:ext cx="1630363"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50314" name="Object 10">
            <a:extLst>
              <a:ext uri="{FF2B5EF4-FFF2-40B4-BE49-F238E27FC236}">
                <a16:creationId xmlns:a16="http://schemas.microsoft.com/office/drawing/2014/main" id="{B775C333-FA77-4079-A967-1B8AAD909BA2}"/>
              </a:ext>
            </a:extLst>
          </p:cNvPr>
          <p:cNvGraphicFramePr>
            <a:graphicFrameLocks noChangeAspect="1"/>
          </p:cNvGraphicFramePr>
          <p:nvPr/>
        </p:nvGraphicFramePr>
        <p:xfrm>
          <a:off x="1223963" y="4991100"/>
          <a:ext cx="1292225" cy="417513"/>
        </p:xfrm>
        <a:graphic>
          <a:graphicData uri="http://schemas.openxmlformats.org/presentationml/2006/ole">
            <mc:AlternateContent xmlns:mc="http://schemas.openxmlformats.org/markup-compatibility/2006">
              <mc:Choice xmlns:v="urn:schemas-microsoft-com:vml" Requires="v">
                <p:oleObj spid="_x0000_s12364" name="公式" r:id="rId11" imgW="545626" imgH="177646" progId="Equation.3">
                  <p:embed/>
                </p:oleObj>
              </mc:Choice>
              <mc:Fallback>
                <p:oleObj name="公式" r:id="rId11" imgW="545626" imgH="177646" progId="Equation.3">
                  <p:embed/>
                  <p:pic>
                    <p:nvPicPr>
                      <p:cNvPr id="0" name="Object 1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223963" y="4991100"/>
                        <a:ext cx="1292225" cy="417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50315" name="Object 11">
            <a:extLst>
              <a:ext uri="{FF2B5EF4-FFF2-40B4-BE49-F238E27FC236}">
                <a16:creationId xmlns:a16="http://schemas.microsoft.com/office/drawing/2014/main" id="{935C682D-9382-45FF-B237-25CE22E4E525}"/>
              </a:ext>
            </a:extLst>
          </p:cNvPr>
          <p:cNvGraphicFramePr>
            <a:graphicFrameLocks noChangeAspect="1"/>
          </p:cNvGraphicFramePr>
          <p:nvPr/>
        </p:nvGraphicFramePr>
        <p:xfrm>
          <a:off x="4535488" y="5768975"/>
          <a:ext cx="1292225" cy="417513"/>
        </p:xfrm>
        <a:graphic>
          <a:graphicData uri="http://schemas.openxmlformats.org/presentationml/2006/ole">
            <mc:AlternateContent xmlns:mc="http://schemas.openxmlformats.org/markup-compatibility/2006">
              <mc:Choice xmlns:v="urn:schemas-microsoft-com:vml" Requires="v">
                <p:oleObj spid="_x0000_s12365" name="公式" r:id="rId13" imgW="545626" imgH="177646" progId="Equation.3">
                  <p:embed/>
                </p:oleObj>
              </mc:Choice>
              <mc:Fallback>
                <p:oleObj name="公式" r:id="rId13" imgW="545626" imgH="177646" progId="Equation.3">
                  <p:embed/>
                  <p:pic>
                    <p:nvPicPr>
                      <p:cNvPr id="0" name="Object 1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535488" y="5768975"/>
                        <a:ext cx="1292225" cy="417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12302" name="Group 71">
            <a:extLst>
              <a:ext uri="{FF2B5EF4-FFF2-40B4-BE49-F238E27FC236}">
                <a16:creationId xmlns:a16="http://schemas.microsoft.com/office/drawing/2014/main" id="{9F9D5CCF-ED93-43BC-8AC7-A273C4D034CD}"/>
              </a:ext>
            </a:extLst>
          </p:cNvPr>
          <p:cNvGrpSpPr>
            <a:grpSpLocks/>
          </p:cNvGrpSpPr>
          <p:nvPr/>
        </p:nvGrpSpPr>
        <p:grpSpPr bwMode="auto">
          <a:xfrm>
            <a:off x="3779838" y="1555750"/>
            <a:ext cx="4932362" cy="3205163"/>
            <a:chOff x="2336" y="980"/>
            <a:chExt cx="3107" cy="2019"/>
          </a:xfrm>
        </p:grpSpPr>
        <p:sp>
          <p:nvSpPr>
            <p:cNvPr id="12303" name="Line 13">
              <a:extLst>
                <a:ext uri="{FF2B5EF4-FFF2-40B4-BE49-F238E27FC236}">
                  <a16:creationId xmlns:a16="http://schemas.microsoft.com/office/drawing/2014/main" id="{71691544-C154-4E11-B451-50D810B5C686}"/>
                </a:ext>
              </a:extLst>
            </p:cNvPr>
            <p:cNvSpPr>
              <a:spLocks noChangeShapeType="1"/>
            </p:cNvSpPr>
            <p:nvPr/>
          </p:nvSpPr>
          <p:spPr bwMode="auto">
            <a:xfrm>
              <a:off x="2735" y="2863"/>
              <a:ext cx="1157"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304" name="Line 14">
              <a:extLst>
                <a:ext uri="{FF2B5EF4-FFF2-40B4-BE49-F238E27FC236}">
                  <a16:creationId xmlns:a16="http://schemas.microsoft.com/office/drawing/2014/main" id="{45847509-C60C-4834-950F-51988CC3C33F}"/>
                </a:ext>
              </a:extLst>
            </p:cNvPr>
            <p:cNvSpPr>
              <a:spLocks noChangeShapeType="1"/>
            </p:cNvSpPr>
            <p:nvPr/>
          </p:nvSpPr>
          <p:spPr bwMode="auto">
            <a:xfrm>
              <a:off x="2735" y="1341"/>
              <a:ext cx="749"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305" name="AutoShape 15">
              <a:extLst>
                <a:ext uri="{FF2B5EF4-FFF2-40B4-BE49-F238E27FC236}">
                  <a16:creationId xmlns:a16="http://schemas.microsoft.com/office/drawing/2014/main" id="{64BA8DC3-C80C-4F35-9313-F563CCA9C207}"/>
                </a:ext>
              </a:extLst>
            </p:cNvPr>
            <p:cNvSpPr>
              <a:spLocks noChangeArrowheads="1"/>
            </p:cNvSpPr>
            <p:nvPr/>
          </p:nvSpPr>
          <p:spPr bwMode="auto">
            <a:xfrm rot="5400000">
              <a:off x="2885" y="1225"/>
              <a:ext cx="270" cy="234"/>
            </a:xfrm>
            <a:prstGeom prst="triangle">
              <a:avLst>
                <a:gd name="adj" fmla="val 50000"/>
              </a:avLst>
            </a:prstGeom>
            <a:solidFill>
              <a:schemeClr val="bg1"/>
            </a:solidFill>
            <a:ln w="19050">
              <a:solidFill>
                <a:schemeClr val="tx1"/>
              </a:solidFill>
              <a:miter lim="800000"/>
              <a:headEnd/>
              <a:tailEnd/>
            </a:ln>
          </p:spPr>
          <p:txBody>
            <a:bodyPr wrap="none" anchor="ct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12306" name="Oval 16">
              <a:extLst>
                <a:ext uri="{FF2B5EF4-FFF2-40B4-BE49-F238E27FC236}">
                  <a16:creationId xmlns:a16="http://schemas.microsoft.com/office/drawing/2014/main" id="{4FC5CCE3-114E-4EFF-B9CA-FBF25337FCA3}"/>
                </a:ext>
              </a:extLst>
            </p:cNvPr>
            <p:cNvSpPr>
              <a:spLocks noChangeArrowheads="1"/>
            </p:cNvSpPr>
            <p:nvPr/>
          </p:nvSpPr>
          <p:spPr bwMode="auto">
            <a:xfrm>
              <a:off x="3121" y="1297"/>
              <a:ext cx="90" cy="89"/>
            </a:xfrm>
            <a:prstGeom prst="ellipse">
              <a:avLst/>
            </a:prstGeom>
            <a:solidFill>
              <a:schemeClr val="bg1"/>
            </a:solidFill>
            <a:ln w="19050">
              <a:solidFill>
                <a:schemeClr val="tx1"/>
              </a:solidFill>
              <a:round/>
              <a:headEnd/>
              <a:tailEnd/>
            </a:ln>
          </p:spPr>
          <p:txBody>
            <a:bodyPr wrap="none" anchor="ct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12307" name="Line 17">
              <a:extLst>
                <a:ext uri="{FF2B5EF4-FFF2-40B4-BE49-F238E27FC236}">
                  <a16:creationId xmlns:a16="http://schemas.microsoft.com/office/drawing/2014/main" id="{78B9B9CA-F934-4F72-BD30-9F37B9A3E800}"/>
                </a:ext>
              </a:extLst>
            </p:cNvPr>
            <p:cNvSpPr>
              <a:spLocks noChangeShapeType="1"/>
            </p:cNvSpPr>
            <p:nvPr/>
          </p:nvSpPr>
          <p:spPr bwMode="auto">
            <a:xfrm>
              <a:off x="3643" y="1341"/>
              <a:ext cx="251" cy="0"/>
            </a:xfrm>
            <a:prstGeom prst="line">
              <a:avLst/>
            </a:prstGeom>
            <a:noFill/>
            <a:ln w="19050">
              <a:solidFill>
                <a:schemeClr val="tx1"/>
              </a:solidFill>
              <a:round/>
              <a:headEnd type="oval"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308" name="Line 18">
              <a:extLst>
                <a:ext uri="{FF2B5EF4-FFF2-40B4-BE49-F238E27FC236}">
                  <a16:creationId xmlns:a16="http://schemas.microsoft.com/office/drawing/2014/main" id="{980FF78B-4383-4CEE-B829-4F1C07D4FDAC}"/>
                </a:ext>
              </a:extLst>
            </p:cNvPr>
            <p:cNvSpPr>
              <a:spLocks noChangeShapeType="1"/>
            </p:cNvSpPr>
            <p:nvPr/>
          </p:nvSpPr>
          <p:spPr bwMode="auto">
            <a:xfrm>
              <a:off x="3325" y="1505"/>
              <a:ext cx="569"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309" name="AutoShape 19">
              <a:extLst>
                <a:ext uri="{FF2B5EF4-FFF2-40B4-BE49-F238E27FC236}">
                  <a16:creationId xmlns:a16="http://schemas.microsoft.com/office/drawing/2014/main" id="{215F8088-32A9-4BBD-B514-B0CF3C29612B}"/>
                </a:ext>
              </a:extLst>
            </p:cNvPr>
            <p:cNvSpPr>
              <a:spLocks noChangeArrowheads="1"/>
            </p:cNvSpPr>
            <p:nvPr/>
          </p:nvSpPr>
          <p:spPr bwMode="auto">
            <a:xfrm>
              <a:off x="3834" y="1230"/>
              <a:ext cx="340" cy="374"/>
            </a:xfrm>
            <a:prstGeom prst="flowChartDelay">
              <a:avLst/>
            </a:prstGeom>
            <a:solidFill>
              <a:schemeClr val="bg1"/>
            </a:solidFill>
            <a:ln w="19050">
              <a:solidFill>
                <a:schemeClr val="tx1"/>
              </a:solidFill>
              <a:miter lim="800000"/>
              <a:headEnd/>
              <a:tailEnd/>
            </a:ln>
          </p:spPr>
          <p:txBody>
            <a:bodyPr wrap="none" anchor="ct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12310" name="Oval 20">
              <a:extLst>
                <a:ext uri="{FF2B5EF4-FFF2-40B4-BE49-F238E27FC236}">
                  <a16:creationId xmlns:a16="http://schemas.microsoft.com/office/drawing/2014/main" id="{E73ED120-D635-4933-9FD5-B7C3B2AB80FE}"/>
                </a:ext>
              </a:extLst>
            </p:cNvPr>
            <p:cNvSpPr>
              <a:spLocks noChangeArrowheads="1"/>
            </p:cNvSpPr>
            <p:nvPr/>
          </p:nvSpPr>
          <p:spPr bwMode="auto">
            <a:xfrm>
              <a:off x="4176" y="1377"/>
              <a:ext cx="90" cy="90"/>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12311" name="Line 21">
              <a:extLst>
                <a:ext uri="{FF2B5EF4-FFF2-40B4-BE49-F238E27FC236}">
                  <a16:creationId xmlns:a16="http://schemas.microsoft.com/office/drawing/2014/main" id="{C36D9891-8432-4E6C-B4EC-1065975B1471}"/>
                </a:ext>
              </a:extLst>
            </p:cNvPr>
            <p:cNvSpPr>
              <a:spLocks noChangeShapeType="1"/>
            </p:cNvSpPr>
            <p:nvPr/>
          </p:nvSpPr>
          <p:spPr bwMode="auto">
            <a:xfrm>
              <a:off x="2517" y="1794"/>
              <a:ext cx="1377"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312" name="Line 22">
              <a:extLst>
                <a:ext uri="{FF2B5EF4-FFF2-40B4-BE49-F238E27FC236}">
                  <a16:creationId xmlns:a16="http://schemas.microsoft.com/office/drawing/2014/main" id="{46DA765D-4463-4209-91BD-0C32507C0616}"/>
                </a:ext>
              </a:extLst>
            </p:cNvPr>
            <p:cNvSpPr>
              <a:spLocks noChangeShapeType="1"/>
            </p:cNvSpPr>
            <p:nvPr/>
          </p:nvSpPr>
          <p:spPr bwMode="auto">
            <a:xfrm>
              <a:off x="3484" y="1955"/>
              <a:ext cx="410" cy="0"/>
            </a:xfrm>
            <a:prstGeom prst="line">
              <a:avLst/>
            </a:prstGeom>
            <a:noFill/>
            <a:ln w="19050">
              <a:solidFill>
                <a:schemeClr val="tx1"/>
              </a:solidFill>
              <a:round/>
              <a:headEnd type="oval"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313" name="AutoShape 23">
              <a:extLst>
                <a:ext uri="{FF2B5EF4-FFF2-40B4-BE49-F238E27FC236}">
                  <a16:creationId xmlns:a16="http://schemas.microsoft.com/office/drawing/2014/main" id="{CB61A847-0F6E-4D61-BB3E-3D90C668CC2D}"/>
                </a:ext>
              </a:extLst>
            </p:cNvPr>
            <p:cNvSpPr>
              <a:spLocks noChangeArrowheads="1"/>
            </p:cNvSpPr>
            <p:nvPr/>
          </p:nvSpPr>
          <p:spPr bwMode="auto">
            <a:xfrm>
              <a:off x="3834" y="1683"/>
              <a:ext cx="340" cy="374"/>
            </a:xfrm>
            <a:prstGeom prst="flowChartDelay">
              <a:avLst/>
            </a:prstGeom>
            <a:solidFill>
              <a:schemeClr val="bg1"/>
            </a:solidFill>
            <a:ln w="19050">
              <a:solidFill>
                <a:schemeClr val="tx1"/>
              </a:solidFill>
              <a:miter lim="800000"/>
              <a:headEnd/>
              <a:tailEnd/>
            </a:ln>
          </p:spPr>
          <p:txBody>
            <a:bodyPr wrap="none" anchor="ct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12314" name="Oval 24">
              <a:extLst>
                <a:ext uri="{FF2B5EF4-FFF2-40B4-BE49-F238E27FC236}">
                  <a16:creationId xmlns:a16="http://schemas.microsoft.com/office/drawing/2014/main" id="{1B8788D3-31B2-4392-95DA-2994DDE8F527}"/>
                </a:ext>
              </a:extLst>
            </p:cNvPr>
            <p:cNvSpPr>
              <a:spLocks noChangeArrowheads="1"/>
            </p:cNvSpPr>
            <p:nvPr/>
          </p:nvSpPr>
          <p:spPr bwMode="auto">
            <a:xfrm>
              <a:off x="4176" y="1830"/>
              <a:ext cx="90" cy="90"/>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12315" name="Line 25">
              <a:extLst>
                <a:ext uri="{FF2B5EF4-FFF2-40B4-BE49-F238E27FC236}">
                  <a16:creationId xmlns:a16="http://schemas.microsoft.com/office/drawing/2014/main" id="{3B110F20-F26A-4B4B-8348-46B47B1D7F97}"/>
                </a:ext>
              </a:extLst>
            </p:cNvPr>
            <p:cNvSpPr>
              <a:spLocks noChangeShapeType="1"/>
            </p:cNvSpPr>
            <p:nvPr/>
          </p:nvSpPr>
          <p:spPr bwMode="auto">
            <a:xfrm>
              <a:off x="3484" y="2248"/>
              <a:ext cx="41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316" name="Line 26">
              <a:extLst>
                <a:ext uri="{FF2B5EF4-FFF2-40B4-BE49-F238E27FC236}">
                  <a16:creationId xmlns:a16="http://schemas.microsoft.com/office/drawing/2014/main" id="{CEB15259-5515-47DE-B8EB-DEE48BFC8536}"/>
                </a:ext>
              </a:extLst>
            </p:cNvPr>
            <p:cNvSpPr>
              <a:spLocks noChangeShapeType="1"/>
            </p:cNvSpPr>
            <p:nvPr/>
          </p:nvSpPr>
          <p:spPr bwMode="auto">
            <a:xfrm>
              <a:off x="2517" y="2412"/>
              <a:ext cx="1377"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317" name="AutoShape 27">
              <a:extLst>
                <a:ext uri="{FF2B5EF4-FFF2-40B4-BE49-F238E27FC236}">
                  <a16:creationId xmlns:a16="http://schemas.microsoft.com/office/drawing/2014/main" id="{9D94A86F-0721-4A4A-A986-8CEF41A9AEB3}"/>
                </a:ext>
              </a:extLst>
            </p:cNvPr>
            <p:cNvSpPr>
              <a:spLocks noChangeArrowheads="1"/>
            </p:cNvSpPr>
            <p:nvPr/>
          </p:nvSpPr>
          <p:spPr bwMode="auto">
            <a:xfrm>
              <a:off x="3834" y="2137"/>
              <a:ext cx="340" cy="374"/>
            </a:xfrm>
            <a:prstGeom prst="flowChartDelay">
              <a:avLst/>
            </a:prstGeom>
            <a:solidFill>
              <a:schemeClr val="bg1"/>
            </a:solidFill>
            <a:ln w="19050">
              <a:solidFill>
                <a:schemeClr val="tx1"/>
              </a:solidFill>
              <a:miter lim="800000"/>
              <a:headEnd/>
              <a:tailEnd/>
            </a:ln>
          </p:spPr>
          <p:txBody>
            <a:bodyPr wrap="none" anchor="ct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12318" name="Oval 28">
              <a:extLst>
                <a:ext uri="{FF2B5EF4-FFF2-40B4-BE49-F238E27FC236}">
                  <a16:creationId xmlns:a16="http://schemas.microsoft.com/office/drawing/2014/main" id="{4F0AB4C4-B9AA-47FA-9F6B-84027B695248}"/>
                </a:ext>
              </a:extLst>
            </p:cNvPr>
            <p:cNvSpPr>
              <a:spLocks noChangeArrowheads="1"/>
            </p:cNvSpPr>
            <p:nvPr/>
          </p:nvSpPr>
          <p:spPr bwMode="auto">
            <a:xfrm>
              <a:off x="4176" y="2284"/>
              <a:ext cx="90" cy="90"/>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12319" name="Line 29">
              <a:extLst>
                <a:ext uri="{FF2B5EF4-FFF2-40B4-BE49-F238E27FC236}">
                  <a16:creationId xmlns:a16="http://schemas.microsoft.com/office/drawing/2014/main" id="{95CB8BFE-41DC-4F6A-92C4-C344E29AC813}"/>
                </a:ext>
              </a:extLst>
            </p:cNvPr>
            <p:cNvSpPr>
              <a:spLocks noChangeShapeType="1"/>
            </p:cNvSpPr>
            <p:nvPr/>
          </p:nvSpPr>
          <p:spPr bwMode="auto">
            <a:xfrm>
              <a:off x="3643" y="2701"/>
              <a:ext cx="251"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320" name="Line 30">
              <a:extLst>
                <a:ext uri="{FF2B5EF4-FFF2-40B4-BE49-F238E27FC236}">
                  <a16:creationId xmlns:a16="http://schemas.microsoft.com/office/drawing/2014/main" id="{29A7E905-016A-4883-8591-7437B0C631F6}"/>
                </a:ext>
              </a:extLst>
            </p:cNvPr>
            <p:cNvSpPr>
              <a:spLocks noChangeShapeType="1"/>
            </p:cNvSpPr>
            <p:nvPr/>
          </p:nvSpPr>
          <p:spPr bwMode="auto">
            <a:xfrm>
              <a:off x="4266" y="1422"/>
              <a:ext cx="179"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321" name="Line 31">
              <a:extLst>
                <a:ext uri="{FF2B5EF4-FFF2-40B4-BE49-F238E27FC236}">
                  <a16:creationId xmlns:a16="http://schemas.microsoft.com/office/drawing/2014/main" id="{ADD4029A-727A-4B0C-A237-4B5BEEEA1907}"/>
                </a:ext>
              </a:extLst>
            </p:cNvPr>
            <p:cNvSpPr>
              <a:spLocks noChangeShapeType="1"/>
            </p:cNvSpPr>
            <p:nvPr/>
          </p:nvSpPr>
          <p:spPr bwMode="auto">
            <a:xfrm>
              <a:off x="4266" y="1875"/>
              <a:ext cx="179"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322" name="Line 32">
              <a:extLst>
                <a:ext uri="{FF2B5EF4-FFF2-40B4-BE49-F238E27FC236}">
                  <a16:creationId xmlns:a16="http://schemas.microsoft.com/office/drawing/2014/main" id="{53ABB41E-03F1-4831-9696-84D62FAB312F}"/>
                </a:ext>
              </a:extLst>
            </p:cNvPr>
            <p:cNvSpPr>
              <a:spLocks noChangeShapeType="1"/>
            </p:cNvSpPr>
            <p:nvPr/>
          </p:nvSpPr>
          <p:spPr bwMode="auto">
            <a:xfrm>
              <a:off x="4266" y="2329"/>
              <a:ext cx="179"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323" name="Line 33">
              <a:extLst>
                <a:ext uri="{FF2B5EF4-FFF2-40B4-BE49-F238E27FC236}">
                  <a16:creationId xmlns:a16="http://schemas.microsoft.com/office/drawing/2014/main" id="{4EB10B57-9DF1-4889-8B7F-8A03A58707E6}"/>
                </a:ext>
              </a:extLst>
            </p:cNvPr>
            <p:cNvSpPr>
              <a:spLocks noChangeShapeType="1"/>
            </p:cNvSpPr>
            <p:nvPr/>
          </p:nvSpPr>
          <p:spPr bwMode="auto">
            <a:xfrm>
              <a:off x="4266" y="2782"/>
              <a:ext cx="179"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324" name="AutoShape 34">
              <a:extLst>
                <a:ext uri="{FF2B5EF4-FFF2-40B4-BE49-F238E27FC236}">
                  <a16:creationId xmlns:a16="http://schemas.microsoft.com/office/drawing/2014/main" id="{B2E69831-261F-42FA-A278-A86E752EC2BA}"/>
                </a:ext>
              </a:extLst>
            </p:cNvPr>
            <p:cNvSpPr>
              <a:spLocks noChangeArrowheads="1"/>
            </p:cNvSpPr>
            <p:nvPr/>
          </p:nvSpPr>
          <p:spPr bwMode="auto">
            <a:xfrm>
              <a:off x="3834" y="2590"/>
              <a:ext cx="340" cy="374"/>
            </a:xfrm>
            <a:prstGeom prst="flowChartDelay">
              <a:avLst/>
            </a:prstGeom>
            <a:solidFill>
              <a:schemeClr val="bg1"/>
            </a:solidFill>
            <a:ln w="19050">
              <a:solidFill>
                <a:schemeClr val="tx1"/>
              </a:solidFill>
              <a:miter lim="800000"/>
              <a:headEnd/>
              <a:tailEnd/>
            </a:ln>
          </p:spPr>
          <p:txBody>
            <a:bodyPr wrap="none" anchor="ct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12325" name="Oval 35">
              <a:extLst>
                <a:ext uri="{FF2B5EF4-FFF2-40B4-BE49-F238E27FC236}">
                  <a16:creationId xmlns:a16="http://schemas.microsoft.com/office/drawing/2014/main" id="{295F27CA-CC8C-4C9A-A5FE-7D5AD4E5D7E3}"/>
                </a:ext>
              </a:extLst>
            </p:cNvPr>
            <p:cNvSpPr>
              <a:spLocks noChangeArrowheads="1"/>
            </p:cNvSpPr>
            <p:nvPr/>
          </p:nvSpPr>
          <p:spPr bwMode="auto">
            <a:xfrm>
              <a:off x="4176" y="2737"/>
              <a:ext cx="90" cy="90"/>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12326" name="AutoShape 36">
              <a:extLst>
                <a:ext uri="{FF2B5EF4-FFF2-40B4-BE49-F238E27FC236}">
                  <a16:creationId xmlns:a16="http://schemas.microsoft.com/office/drawing/2014/main" id="{A6615293-604E-43E1-81DE-8FBF65B456FD}"/>
                </a:ext>
              </a:extLst>
            </p:cNvPr>
            <p:cNvSpPr>
              <a:spLocks noChangeArrowheads="1"/>
            </p:cNvSpPr>
            <p:nvPr/>
          </p:nvSpPr>
          <p:spPr bwMode="auto">
            <a:xfrm>
              <a:off x="4626" y="1456"/>
              <a:ext cx="340" cy="374"/>
            </a:xfrm>
            <a:prstGeom prst="flowChartDelay">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12327" name="Oval 37">
              <a:extLst>
                <a:ext uri="{FF2B5EF4-FFF2-40B4-BE49-F238E27FC236}">
                  <a16:creationId xmlns:a16="http://schemas.microsoft.com/office/drawing/2014/main" id="{8A3D3AA9-10E1-4342-BFE4-9EA31B154E9A}"/>
                </a:ext>
              </a:extLst>
            </p:cNvPr>
            <p:cNvSpPr>
              <a:spLocks noChangeArrowheads="1"/>
            </p:cNvSpPr>
            <p:nvPr/>
          </p:nvSpPr>
          <p:spPr bwMode="auto">
            <a:xfrm>
              <a:off x="4968" y="1603"/>
              <a:ext cx="90" cy="90"/>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grpSp>
          <p:nvGrpSpPr>
            <p:cNvPr id="12328" name="Group 38">
              <a:extLst>
                <a:ext uri="{FF2B5EF4-FFF2-40B4-BE49-F238E27FC236}">
                  <a16:creationId xmlns:a16="http://schemas.microsoft.com/office/drawing/2014/main" id="{B246396E-9781-4153-9F24-0C38CF2DA648}"/>
                </a:ext>
              </a:extLst>
            </p:cNvPr>
            <p:cNvGrpSpPr>
              <a:grpSpLocks/>
            </p:cNvGrpSpPr>
            <p:nvPr/>
          </p:nvGrpSpPr>
          <p:grpSpPr bwMode="auto">
            <a:xfrm>
              <a:off x="4445" y="1567"/>
              <a:ext cx="182" cy="1071"/>
              <a:chOff x="2085" y="1318"/>
              <a:chExt cx="251" cy="1071"/>
            </a:xfrm>
          </p:grpSpPr>
          <p:sp>
            <p:nvSpPr>
              <p:cNvPr id="12356" name="Line 39">
                <a:extLst>
                  <a:ext uri="{FF2B5EF4-FFF2-40B4-BE49-F238E27FC236}">
                    <a16:creationId xmlns:a16="http://schemas.microsoft.com/office/drawing/2014/main" id="{06736995-FA6C-419F-9B5E-B4D15713061B}"/>
                  </a:ext>
                </a:extLst>
              </p:cNvPr>
              <p:cNvSpPr>
                <a:spLocks noChangeShapeType="1"/>
              </p:cNvSpPr>
              <p:nvPr/>
            </p:nvSpPr>
            <p:spPr bwMode="auto">
              <a:xfrm>
                <a:off x="2085" y="1318"/>
                <a:ext cx="251"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357" name="Line 40">
                <a:extLst>
                  <a:ext uri="{FF2B5EF4-FFF2-40B4-BE49-F238E27FC236}">
                    <a16:creationId xmlns:a16="http://schemas.microsoft.com/office/drawing/2014/main" id="{59B46223-7C9E-4CD0-9669-7812D4EBC887}"/>
                  </a:ext>
                </a:extLst>
              </p:cNvPr>
              <p:cNvSpPr>
                <a:spLocks noChangeShapeType="1"/>
              </p:cNvSpPr>
              <p:nvPr/>
            </p:nvSpPr>
            <p:spPr bwMode="auto">
              <a:xfrm>
                <a:off x="2085" y="1482"/>
                <a:ext cx="251"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358" name="Line 41">
                <a:extLst>
                  <a:ext uri="{FF2B5EF4-FFF2-40B4-BE49-F238E27FC236}">
                    <a16:creationId xmlns:a16="http://schemas.microsoft.com/office/drawing/2014/main" id="{78B00FF8-B5B6-4173-BAB0-216C37C92DC7}"/>
                  </a:ext>
                </a:extLst>
              </p:cNvPr>
              <p:cNvSpPr>
                <a:spLocks noChangeShapeType="1"/>
              </p:cNvSpPr>
              <p:nvPr/>
            </p:nvSpPr>
            <p:spPr bwMode="auto">
              <a:xfrm>
                <a:off x="2085" y="2225"/>
                <a:ext cx="251"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359" name="Line 42">
                <a:extLst>
                  <a:ext uri="{FF2B5EF4-FFF2-40B4-BE49-F238E27FC236}">
                    <a16:creationId xmlns:a16="http://schemas.microsoft.com/office/drawing/2014/main" id="{C11156B3-2F89-48C5-B019-6EACCDAC77FA}"/>
                  </a:ext>
                </a:extLst>
              </p:cNvPr>
              <p:cNvSpPr>
                <a:spLocks noChangeShapeType="1"/>
              </p:cNvSpPr>
              <p:nvPr/>
            </p:nvSpPr>
            <p:spPr bwMode="auto">
              <a:xfrm>
                <a:off x="2085" y="2389"/>
                <a:ext cx="251"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12329" name="Line 43">
              <a:extLst>
                <a:ext uri="{FF2B5EF4-FFF2-40B4-BE49-F238E27FC236}">
                  <a16:creationId xmlns:a16="http://schemas.microsoft.com/office/drawing/2014/main" id="{7CBB0C93-EE72-45F3-8FCB-0DEE78875A39}"/>
                </a:ext>
              </a:extLst>
            </p:cNvPr>
            <p:cNvSpPr>
              <a:spLocks noChangeShapeType="1"/>
            </p:cNvSpPr>
            <p:nvPr/>
          </p:nvSpPr>
          <p:spPr bwMode="auto">
            <a:xfrm>
              <a:off x="5058" y="1648"/>
              <a:ext cx="181"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330" name="Line 44">
              <a:extLst>
                <a:ext uri="{FF2B5EF4-FFF2-40B4-BE49-F238E27FC236}">
                  <a16:creationId xmlns:a16="http://schemas.microsoft.com/office/drawing/2014/main" id="{9B2810AE-838D-4CA7-9C01-224AF647C187}"/>
                </a:ext>
              </a:extLst>
            </p:cNvPr>
            <p:cNvSpPr>
              <a:spLocks noChangeShapeType="1"/>
            </p:cNvSpPr>
            <p:nvPr/>
          </p:nvSpPr>
          <p:spPr bwMode="auto">
            <a:xfrm>
              <a:off x="5058" y="2555"/>
              <a:ext cx="181"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331" name="AutoShape 45">
              <a:extLst>
                <a:ext uri="{FF2B5EF4-FFF2-40B4-BE49-F238E27FC236}">
                  <a16:creationId xmlns:a16="http://schemas.microsoft.com/office/drawing/2014/main" id="{6A73D820-51BD-4019-A63F-F9F61301E84B}"/>
                </a:ext>
              </a:extLst>
            </p:cNvPr>
            <p:cNvSpPr>
              <a:spLocks noChangeArrowheads="1"/>
            </p:cNvSpPr>
            <p:nvPr/>
          </p:nvSpPr>
          <p:spPr bwMode="auto">
            <a:xfrm>
              <a:off x="4626" y="2363"/>
              <a:ext cx="340" cy="374"/>
            </a:xfrm>
            <a:prstGeom prst="flowChartDelay">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12332" name="Oval 46">
              <a:extLst>
                <a:ext uri="{FF2B5EF4-FFF2-40B4-BE49-F238E27FC236}">
                  <a16:creationId xmlns:a16="http://schemas.microsoft.com/office/drawing/2014/main" id="{14078E66-4307-4D0B-85E5-D470CDDE50A9}"/>
                </a:ext>
              </a:extLst>
            </p:cNvPr>
            <p:cNvSpPr>
              <a:spLocks noChangeArrowheads="1"/>
            </p:cNvSpPr>
            <p:nvPr/>
          </p:nvSpPr>
          <p:spPr bwMode="auto">
            <a:xfrm>
              <a:off x="4968" y="2510"/>
              <a:ext cx="90" cy="90"/>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grpSp>
          <p:nvGrpSpPr>
            <p:cNvPr id="12333" name="Group 47">
              <a:extLst>
                <a:ext uri="{FF2B5EF4-FFF2-40B4-BE49-F238E27FC236}">
                  <a16:creationId xmlns:a16="http://schemas.microsoft.com/office/drawing/2014/main" id="{6EFF4581-2986-479D-94AA-8F96E37CE7ED}"/>
                </a:ext>
              </a:extLst>
            </p:cNvPr>
            <p:cNvGrpSpPr>
              <a:grpSpLocks/>
            </p:cNvGrpSpPr>
            <p:nvPr/>
          </p:nvGrpSpPr>
          <p:grpSpPr bwMode="auto">
            <a:xfrm>
              <a:off x="2734" y="1958"/>
              <a:ext cx="590" cy="270"/>
              <a:chOff x="816" y="3514"/>
              <a:chExt cx="590" cy="270"/>
            </a:xfrm>
          </p:grpSpPr>
          <p:sp>
            <p:nvSpPr>
              <p:cNvPr id="12353" name="Line 48">
                <a:extLst>
                  <a:ext uri="{FF2B5EF4-FFF2-40B4-BE49-F238E27FC236}">
                    <a16:creationId xmlns:a16="http://schemas.microsoft.com/office/drawing/2014/main" id="{137EFE4A-426C-466F-8965-C6CA319B1F02}"/>
                  </a:ext>
                </a:extLst>
              </p:cNvPr>
              <p:cNvSpPr>
                <a:spLocks noChangeShapeType="1"/>
              </p:cNvSpPr>
              <p:nvPr/>
            </p:nvSpPr>
            <p:spPr bwMode="auto">
              <a:xfrm>
                <a:off x="816" y="3648"/>
                <a:ext cx="59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354" name="AutoShape 49">
                <a:extLst>
                  <a:ext uri="{FF2B5EF4-FFF2-40B4-BE49-F238E27FC236}">
                    <a16:creationId xmlns:a16="http://schemas.microsoft.com/office/drawing/2014/main" id="{E3CED0F9-3C24-46E6-88BB-5E7E8A409EF1}"/>
                  </a:ext>
                </a:extLst>
              </p:cNvPr>
              <p:cNvSpPr>
                <a:spLocks noChangeArrowheads="1"/>
              </p:cNvSpPr>
              <p:nvPr/>
            </p:nvSpPr>
            <p:spPr bwMode="auto">
              <a:xfrm rot="5400000">
                <a:off x="966" y="3532"/>
                <a:ext cx="270" cy="234"/>
              </a:xfrm>
              <a:prstGeom prst="triangle">
                <a:avLst>
                  <a:gd name="adj" fmla="val 50000"/>
                </a:avLst>
              </a:prstGeom>
              <a:solidFill>
                <a:schemeClr val="bg1"/>
              </a:solidFill>
              <a:ln w="19050">
                <a:solidFill>
                  <a:schemeClr val="tx1"/>
                </a:solidFill>
                <a:miter lim="800000"/>
                <a:headEnd/>
                <a:tailEnd/>
              </a:ln>
            </p:spPr>
            <p:txBody>
              <a:bodyPr wrap="none" anchor="ct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12355" name="Oval 50">
                <a:extLst>
                  <a:ext uri="{FF2B5EF4-FFF2-40B4-BE49-F238E27FC236}">
                    <a16:creationId xmlns:a16="http://schemas.microsoft.com/office/drawing/2014/main" id="{C99D1DD1-7204-4E4B-A831-DAE9FF9FABB8}"/>
                  </a:ext>
                </a:extLst>
              </p:cNvPr>
              <p:cNvSpPr>
                <a:spLocks noChangeArrowheads="1"/>
              </p:cNvSpPr>
              <p:nvPr/>
            </p:nvSpPr>
            <p:spPr bwMode="auto">
              <a:xfrm>
                <a:off x="1202" y="3604"/>
                <a:ext cx="90" cy="89"/>
              </a:xfrm>
              <a:prstGeom prst="ellipse">
                <a:avLst/>
              </a:prstGeom>
              <a:solidFill>
                <a:schemeClr val="bg1"/>
              </a:solidFill>
              <a:ln w="19050">
                <a:solidFill>
                  <a:schemeClr val="tx1"/>
                </a:solidFill>
                <a:round/>
                <a:headEnd/>
                <a:tailEnd/>
              </a:ln>
            </p:spPr>
            <p:txBody>
              <a:bodyPr wrap="none" anchor="ct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grpSp>
        <p:sp>
          <p:nvSpPr>
            <p:cNvPr id="12334" name="AutoShape 51">
              <a:extLst>
                <a:ext uri="{FF2B5EF4-FFF2-40B4-BE49-F238E27FC236}">
                  <a16:creationId xmlns:a16="http://schemas.microsoft.com/office/drawing/2014/main" id="{9BCEC788-1A69-4841-A76B-B1D1F056F94E}"/>
                </a:ext>
              </a:extLst>
            </p:cNvPr>
            <p:cNvSpPr>
              <a:spLocks noChangeArrowheads="1"/>
            </p:cNvSpPr>
            <p:nvPr/>
          </p:nvSpPr>
          <p:spPr bwMode="auto">
            <a:xfrm rot="5400000">
              <a:off x="2885" y="2747"/>
              <a:ext cx="270" cy="234"/>
            </a:xfrm>
            <a:prstGeom prst="triangle">
              <a:avLst>
                <a:gd name="adj" fmla="val 50000"/>
              </a:avLst>
            </a:prstGeom>
            <a:solidFill>
              <a:schemeClr val="bg1"/>
            </a:solidFill>
            <a:ln w="19050">
              <a:solidFill>
                <a:schemeClr val="tx1"/>
              </a:solidFill>
              <a:miter lim="800000"/>
              <a:headEnd/>
              <a:tailEnd/>
            </a:ln>
          </p:spPr>
          <p:txBody>
            <a:bodyPr wrap="none" anchor="ct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12335" name="Oval 52">
              <a:extLst>
                <a:ext uri="{FF2B5EF4-FFF2-40B4-BE49-F238E27FC236}">
                  <a16:creationId xmlns:a16="http://schemas.microsoft.com/office/drawing/2014/main" id="{4CC915C5-2FCF-4F74-86CB-EBAAE4C7841B}"/>
                </a:ext>
              </a:extLst>
            </p:cNvPr>
            <p:cNvSpPr>
              <a:spLocks noChangeArrowheads="1"/>
            </p:cNvSpPr>
            <p:nvPr/>
          </p:nvSpPr>
          <p:spPr bwMode="auto">
            <a:xfrm>
              <a:off x="3121" y="2819"/>
              <a:ext cx="90" cy="89"/>
            </a:xfrm>
            <a:prstGeom prst="ellipse">
              <a:avLst/>
            </a:prstGeom>
            <a:solidFill>
              <a:schemeClr val="bg1"/>
            </a:solidFill>
            <a:ln w="19050">
              <a:solidFill>
                <a:schemeClr val="tx1"/>
              </a:solidFill>
              <a:round/>
              <a:headEnd/>
              <a:tailEnd/>
            </a:ln>
          </p:spPr>
          <p:txBody>
            <a:bodyPr wrap="none" anchor="ct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12336" name="Line 53">
              <a:extLst>
                <a:ext uri="{FF2B5EF4-FFF2-40B4-BE49-F238E27FC236}">
                  <a16:creationId xmlns:a16="http://schemas.microsoft.com/office/drawing/2014/main" id="{94CBDF41-34C8-4B7C-89F3-609CBB762C16}"/>
                </a:ext>
              </a:extLst>
            </p:cNvPr>
            <p:cNvSpPr>
              <a:spLocks noChangeShapeType="1"/>
            </p:cNvSpPr>
            <p:nvPr/>
          </p:nvSpPr>
          <p:spPr bwMode="auto">
            <a:xfrm>
              <a:off x="2517" y="1094"/>
              <a:ext cx="2722"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37" name="Line 54">
              <a:extLst>
                <a:ext uri="{FF2B5EF4-FFF2-40B4-BE49-F238E27FC236}">
                  <a16:creationId xmlns:a16="http://schemas.microsoft.com/office/drawing/2014/main" id="{AE803536-657A-439B-87D8-9022A798D845}"/>
                </a:ext>
              </a:extLst>
            </p:cNvPr>
            <p:cNvSpPr>
              <a:spLocks noChangeShapeType="1"/>
            </p:cNvSpPr>
            <p:nvPr/>
          </p:nvSpPr>
          <p:spPr bwMode="auto">
            <a:xfrm>
              <a:off x="3642" y="1094"/>
              <a:ext cx="0" cy="1610"/>
            </a:xfrm>
            <a:prstGeom prst="line">
              <a:avLst/>
            </a:prstGeom>
            <a:noFill/>
            <a:ln w="19050">
              <a:solidFill>
                <a:schemeClr val="tx1"/>
              </a:solidFill>
              <a:round/>
              <a:headEnd type="oval"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12338" name="Line 55">
              <a:extLst>
                <a:ext uri="{FF2B5EF4-FFF2-40B4-BE49-F238E27FC236}">
                  <a16:creationId xmlns:a16="http://schemas.microsoft.com/office/drawing/2014/main" id="{B6DCDF64-5F5E-468D-9227-4B2659D77A6B}"/>
                </a:ext>
              </a:extLst>
            </p:cNvPr>
            <p:cNvSpPr>
              <a:spLocks noChangeShapeType="1"/>
            </p:cNvSpPr>
            <p:nvPr/>
          </p:nvSpPr>
          <p:spPr bwMode="auto">
            <a:xfrm>
              <a:off x="3484" y="1343"/>
              <a:ext cx="0" cy="90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39" name="Line 56">
              <a:extLst>
                <a:ext uri="{FF2B5EF4-FFF2-40B4-BE49-F238E27FC236}">
                  <a16:creationId xmlns:a16="http://schemas.microsoft.com/office/drawing/2014/main" id="{F8C1C060-E566-46A4-AC8F-D00F70029637}"/>
                </a:ext>
              </a:extLst>
            </p:cNvPr>
            <p:cNvSpPr>
              <a:spLocks noChangeShapeType="1"/>
            </p:cNvSpPr>
            <p:nvPr/>
          </p:nvSpPr>
          <p:spPr bwMode="auto">
            <a:xfrm>
              <a:off x="3325" y="1502"/>
              <a:ext cx="0" cy="589"/>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40" name="Line 57">
              <a:extLst>
                <a:ext uri="{FF2B5EF4-FFF2-40B4-BE49-F238E27FC236}">
                  <a16:creationId xmlns:a16="http://schemas.microsoft.com/office/drawing/2014/main" id="{2B3C7971-683E-4990-8F5A-B2DD6B95662A}"/>
                </a:ext>
              </a:extLst>
            </p:cNvPr>
            <p:cNvSpPr>
              <a:spLocks noChangeShapeType="1"/>
            </p:cNvSpPr>
            <p:nvPr/>
          </p:nvSpPr>
          <p:spPr bwMode="auto">
            <a:xfrm>
              <a:off x="2735" y="2409"/>
              <a:ext cx="0" cy="453"/>
            </a:xfrm>
            <a:prstGeom prst="line">
              <a:avLst/>
            </a:prstGeom>
            <a:noFill/>
            <a:ln w="19050">
              <a:solidFill>
                <a:schemeClr val="tx1"/>
              </a:solidFill>
              <a:round/>
              <a:headEnd type="oval"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12341" name="Line 58">
              <a:extLst>
                <a:ext uri="{FF2B5EF4-FFF2-40B4-BE49-F238E27FC236}">
                  <a16:creationId xmlns:a16="http://schemas.microsoft.com/office/drawing/2014/main" id="{14D2BADC-D7BA-4542-B9DD-A14EA2B04245}"/>
                </a:ext>
              </a:extLst>
            </p:cNvPr>
            <p:cNvSpPr>
              <a:spLocks noChangeShapeType="1"/>
            </p:cNvSpPr>
            <p:nvPr/>
          </p:nvSpPr>
          <p:spPr bwMode="auto">
            <a:xfrm>
              <a:off x="2735" y="1797"/>
              <a:ext cx="0" cy="294"/>
            </a:xfrm>
            <a:prstGeom prst="line">
              <a:avLst/>
            </a:prstGeom>
            <a:noFill/>
            <a:ln w="19050">
              <a:solidFill>
                <a:schemeClr val="tx1"/>
              </a:solidFill>
              <a:round/>
              <a:headEnd type="oval"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12342" name="Line 59">
              <a:extLst>
                <a:ext uri="{FF2B5EF4-FFF2-40B4-BE49-F238E27FC236}">
                  <a16:creationId xmlns:a16="http://schemas.microsoft.com/office/drawing/2014/main" id="{B2F474D9-C05E-4AC2-A377-9AB50BD4A53F}"/>
                </a:ext>
              </a:extLst>
            </p:cNvPr>
            <p:cNvSpPr>
              <a:spLocks noChangeShapeType="1"/>
            </p:cNvSpPr>
            <p:nvPr/>
          </p:nvSpPr>
          <p:spPr bwMode="auto">
            <a:xfrm>
              <a:off x="2735" y="1094"/>
              <a:ext cx="0" cy="248"/>
            </a:xfrm>
            <a:prstGeom prst="line">
              <a:avLst/>
            </a:prstGeom>
            <a:noFill/>
            <a:ln w="19050">
              <a:solidFill>
                <a:schemeClr val="tx1"/>
              </a:solidFill>
              <a:round/>
              <a:headEnd type="oval"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12343" name="Line 60">
              <a:extLst>
                <a:ext uri="{FF2B5EF4-FFF2-40B4-BE49-F238E27FC236}">
                  <a16:creationId xmlns:a16="http://schemas.microsoft.com/office/drawing/2014/main" id="{1858BFA5-747C-4992-B79B-F4F2A6638375}"/>
                </a:ext>
              </a:extLst>
            </p:cNvPr>
            <p:cNvSpPr>
              <a:spLocks noChangeShapeType="1"/>
            </p:cNvSpPr>
            <p:nvPr/>
          </p:nvSpPr>
          <p:spPr bwMode="auto">
            <a:xfrm>
              <a:off x="4445" y="2636"/>
              <a:ext cx="0" cy="15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44" name="Line 61">
              <a:extLst>
                <a:ext uri="{FF2B5EF4-FFF2-40B4-BE49-F238E27FC236}">
                  <a16:creationId xmlns:a16="http://schemas.microsoft.com/office/drawing/2014/main" id="{EB247AEA-C39E-4E23-984F-C849E8A3F552}"/>
                </a:ext>
              </a:extLst>
            </p:cNvPr>
            <p:cNvSpPr>
              <a:spLocks noChangeShapeType="1"/>
            </p:cNvSpPr>
            <p:nvPr/>
          </p:nvSpPr>
          <p:spPr bwMode="auto">
            <a:xfrm>
              <a:off x="4445" y="2324"/>
              <a:ext cx="0" cy="15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45" name="Line 62">
              <a:extLst>
                <a:ext uri="{FF2B5EF4-FFF2-40B4-BE49-F238E27FC236}">
                  <a16:creationId xmlns:a16="http://schemas.microsoft.com/office/drawing/2014/main" id="{B445EFCB-D009-4506-BBD5-C70F978029C5}"/>
                </a:ext>
              </a:extLst>
            </p:cNvPr>
            <p:cNvSpPr>
              <a:spLocks noChangeShapeType="1"/>
            </p:cNvSpPr>
            <p:nvPr/>
          </p:nvSpPr>
          <p:spPr bwMode="auto">
            <a:xfrm>
              <a:off x="4445" y="1723"/>
              <a:ext cx="0" cy="15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46" name="Line 63">
              <a:extLst>
                <a:ext uri="{FF2B5EF4-FFF2-40B4-BE49-F238E27FC236}">
                  <a16:creationId xmlns:a16="http://schemas.microsoft.com/office/drawing/2014/main" id="{09BB1914-6994-409A-8604-E82579923F79}"/>
                </a:ext>
              </a:extLst>
            </p:cNvPr>
            <p:cNvSpPr>
              <a:spLocks noChangeShapeType="1"/>
            </p:cNvSpPr>
            <p:nvPr/>
          </p:nvSpPr>
          <p:spPr bwMode="auto">
            <a:xfrm>
              <a:off x="4445" y="1417"/>
              <a:ext cx="0" cy="15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47" name="Rectangle 64">
              <a:extLst>
                <a:ext uri="{FF2B5EF4-FFF2-40B4-BE49-F238E27FC236}">
                  <a16:creationId xmlns:a16="http://schemas.microsoft.com/office/drawing/2014/main" id="{696F48BD-8D0A-4F28-9D6A-BD495BC1265F}"/>
                </a:ext>
              </a:extLst>
            </p:cNvPr>
            <p:cNvSpPr>
              <a:spLocks noChangeArrowheads="1"/>
            </p:cNvSpPr>
            <p:nvPr/>
          </p:nvSpPr>
          <p:spPr bwMode="auto">
            <a:xfrm>
              <a:off x="2336" y="1683"/>
              <a:ext cx="117"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lang="en-US" altLang="zh-CN" sz="2200">
                  <a:solidFill>
                    <a:srgbClr val="000000"/>
                  </a:solidFill>
                  <a:latin typeface="Times New Roman" panose="02020603050405020304" pitchFamily="18" charset="0"/>
                </a:rPr>
                <a:t>B</a:t>
              </a:r>
              <a:endParaRPr lang="en-US" altLang="zh-CN" sz="1800" b="0"/>
            </a:p>
          </p:txBody>
        </p:sp>
        <p:sp>
          <p:nvSpPr>
            <p:cNvPr id="12348" name="Rectangle 65">
              <a:extLst>
                <a:ext uri="{FF2B5EF4-FFF2-40B4-BE49-F238E27FC236}">
                  <a16:creationId xmlns:a16="http://schemas.microsoft.com/office/drawing/2014/main" id="{726EA891-2E05-463A-B591-B820E01C8A1C}"/>
                </a:ext>
              </a:extLst>
            </p:cNvPr>
            <p:cNvSpPr>
              <a:spLocks noChangeArrowheads="1"/>
            </p:cNvSpPr>
            <p:nvPr/>
          </p:nvSpPr>
          <p:spPr bwMode="auto">
            <a:xfrm>
              <a:off x="2345" y="980"/>
              <a:ext cx="127"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lang="en-US" altLang="zh-CN" sz="2200">
                  <a:solidFill>
                    <a:srgbClr val="000000"/>
                  </a:solidFill>
                  <a:latin typeface="Times New Roman" panose="02020603050405020304" pitchFamily="18" charset="0"/>
                </a:rPr>
                <a:t>A</a:t>
              </a:r>
              <a:endParaRPr lang="en-US" altLang="zh-CN" sz="1800" b="0"/>
            </a:p>
          </p:txBody>
        </p:sp>
        <p:sp>
          <p:nvSpPr>
            <p:cNvPr id="12349" name="Rectangle 66">
              <a:extLst>
                <a:ext uri="{FF2B5EF4-FFF2-40B4-BE49-F238E27FC236}">
                  <a16:creationId xmlns:a16="http://schemas.microsoft.com/office/drawing/2014/main" id="{B671C73C-9FC1-4097-8301-C483DD78DB55}"/>
                </a:ext>
              </a:extLst>
            </p:cNvPr>
            <p:cNvSpPr>
              <a:spLocks noChangeArrowheads="1"/>
            </p:cNvSpPr>
            <p:nvPr/>
          </p:nvSpPr>
          <p:spPr bwMode="auto">
            <a:xfrm>
              <a:off x="2345" y="2311"/>
              <a:ext cx="127"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lang="en-US" altLang="zh-CN" sz="2200">
                  <a:solidFill>
                    <a:srgbClr val="000000"/>
                  </a:solidFill>
                  <a:latin typeface="Times New Roman" panose="02020603050405020304" pitchFamily="18" charset="0"/>
                </a:rPr>
                <a:t>C</a:t>
              </a:r>
              <a:endParaRPr lang="en-US" altLang="zh-CN" sz="1800" b="0"/>
            </a:p>
          </p:txBody>
        </p:sp>
        <p:sp>
          <p:nvSpPr>
            <p:cNvPr id="12350" name="Rectangle 67">
              <a:extLst>
                <a:ext uri="{FF2B5EF4-FFF2-40B4-BE49-F238E27FC236}">
                  <a16:creationId xmlns:a16="http://schemas.microsoft.com/office/drawing/2014/main" id="{5F38E409-99E6-4C2F-8C4B-933DB7C66B20}"/>
                </a:ext>
              </a:extLst>
            </p:cNvPr>
            <p:cNvSpPr>
              <a:spLocks noChangeArrowheads="1"/>
            </p:cNvSpPr>
            <p:nvPr/>
          </p:nvSpPr>
          <p:spPr bwMode="auto">
            <a:xfrm>
              <a:off x="5293" y="1540"/>
              <a:ext cx="127"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lang="en-US" altLang="zh-CN" sz="2200">
                  <a:solidFill>
                    <a:srgbClr val="000000"/>
                  </a:solidFill>
                  <a:latin typeface="Times New Roman" panose="02020603050405020304" pitchFamily="18" charset="0"/>
                </a:rPr>
                <a:t>Y</a:t>
              </a:r>
              <a:endParaRPr lang="en-US" altLang="zh-CN" sz="1800" b="0"/>
            </a:p>
          </p:txBody>
        </p:sp>
        <p:sp>
          <p:nvSpPr>
            <p:cNvPr id="12351" name="Rectangle 68">
              <a:extLst>
                <a:ext uri="{FF2B5EF4-FFF2-40B4-BE49-F238E27FC236}">
                  <a16:creationId xmlns:a16="http://schemas.microsoft.com/office/drawing/2014/main" id="{69F245E1-2B2B-40DC-9448-9B994FBCAB27}"/>
                </a:ext>
              </a:extLst>
            </p:cNvPr>
            <p:cNvSpPr>
              <a:spLocks noChangeArrowheads="1"/>
            </p:cNvSpPr>
            <p:nvPr/>
          </p:nvSpPr>
          <p:spPr bwMode="auto">
            <a:xfrm>
              <a:off x="5316" y="980"/>
              <a:ext cx="127"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lang="en-US" altLang="zh-CN" sz="2200">
                  <a:solidFill>
                    <a:srgbClr val="000000"/>
                  </a:solidFill>
                  <a:latin typeface="Times New Roman" panose="02020603050405020304" pitchFamily="18" charset="0"/>
                </a:rPr>
                <a:t>X</a:t>
              </a:r>
              <a:endParaRPr lang="en-US" altLang="zh-CN" sz="1800" b="0"/>
            </a:p>
          </p:txBody>
        </p:sp>
        <p:sp>
          <p:nvSpPr>
            <p:cNvPr id="12352" name="Rectangle 69">
              <a:extLst>
                <a:ext uri="{FF2B5EF4-FFF2-40B4-BE49-F238E27FC236}">
                  <a16:creationId xmlns:a16="http://schemas.microsoft.com/office/drawing/2014/main" id="{4F8BD91A-3EC0-4820-A246-F6DD9FB51FD8}"/>
                </a:ext>
              </a:extLst>
            </p:cNvPr>
            <p:cNvSpPr>
              <a:spLocks noChangeArrowheads="1"/>
            </p:cNvSpPr>
            <p:nvPr/>
          </p:nvSpPr>
          <p:spPr bwMode="auto">
            <a:xfrm>
              <a:off x="5290" y="2454"/>
              <a:ext cx="117"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lang="en-US" altLang="zh-CN" sz="2200">
                  <a:solidFill>
                    <a:srgbClr val="000000"/>
                  </a:solidFill>
                  <a:latin typeface="Times New Roman" panose="02020603050405020304" pitchFamily="18" charset="0"/>
                </a:rPr>
                <a:t>Z</a:t>
              </a:r>
              <a:endParaRPr lang="en-US" altLang="zh-CN" sz="1800" b="0"/>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50307">
                                            <p:txEl>
                                              <p:pRg st="0" end="0"/>
                                            </p:txEl>
                                          </p:spTgt>
                                        </p:tgtEl>
                                        <p:attrNameLst>
                                          <p:attrName>style.visibility</p:attrName>
                                        </p:attrNameLst>
                                      </p:cBhvr>
                                      <p:to>
                                        <p:strVal val="visible"/>
                                      </p:to>
                                    </p:set>
                                    <p:animEffect transition="in" filter="blinds(horizontal)">
                                      <p:cBhvr>
                                        <p:cTn id="7" dur="500"/>
                                        <p:tgtEl>
                                          <p:spTgt spid="125030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250309"/>
                                        </p:tgtEl>
                                        <p:attrNameLst>
                                          <p:attrName>style.visibility</p:attrName>
                                        </p:attrNameLst>
                                      </p:cBhvr>
                                      <p:to>
                                        <p:strVal val="visible"/>
                                      </p:to>
                                    </p:set>
                                    <p:animEffect transition="in" filter="wipe(up)">
                                      <p:cBhvr>
                                        <p:cTn id="12" dur="500"/>
                                        <p:tgtEl>
                                          <p:spTgt spid="125030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nodeType="clickEffect">
                                  <p:stCondLst>
                                    <p:cond delay="0"/>
                                  </p:stCondLst>
                                  <p:childTnLst>
                                    <p:set>
                                      <p:cBhvr>
                                        <p:cTn id="16" dur="1" fill="hold">
                                          <p:stCondLst>
                                            <p:cond delay="0"/>
                                          </p:stCondLst>
                                        </p:cTn>
                                        <p:tgtEl>
                                          <p:spTgt spid="1250310"/>
                                        </p:tgtEl>
                                        <p:attrNameLst>
                                          <p:attrName>style.visibility</p:attrName>
                                        </p:attrNameLst>
                                      </p:cBhvr>
                                      <p:to>
                                        <p:strVal val="visible"/>
                                      </p:to>
                                    </p:set>
                                    <p:animEffect transition="in" filter="strips(downRight)">
                                      <p:cBhvr>
                                        <p:cTn id="17" dur="500"/>
                                        <p:tgtEl>
                                          <p:spTgt spid="125031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nodeType="clickEffect">
                                  <p:stCondLst>
                                    <p:cond delay="0"/>
                                  </p:stCondLst>
                                  <p:childTnLst>
                                    <p:set>
                                      <p:cBhvr>
                                        <p:cTn id="21" dur="1" fill="hold">
                                          <p:stCondLst>
                                            <p:cond delay="0"/>
                                          </p:stCondLst>
                                        </p:cTn>
                                        <p:tgtEl>
                                          <p:spTgt spid="1250311"/>
                                        </p:tgtEl>
                                        <p:attrNameLst>
                                          <p:attrName>style.visibility</p:attrName>
                                        </p:attrNameLst>
                                      </p:cBhvr>
                                      <p:to>
                                        <p:strVal val="visible"/>
                                      </p:to>
                                    </p:set>
                                    <p:animEffect transition="in" filter="strips(downRight)">
                                      <p:cBhvr>
                                        <p:cTn id="22" dur="500"/>
                                        <p:tgtEl>
                                          <p:spTgt spid="125031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8" presetClass="entr" presetSubtype="6" fill="hold" nodeType="clickEffect">
                                  <p:stCondLst>
                                    <p:cond delay="0"/>
                                  </p:stCondLst>
                                  <p:childTnLst>
                                    <p:set>
                                      <p:cBhvr>
                                        <p:cTn id="26" dur="1" fill="hold">
                                          <p:stCondLst>
                                            <p:cond delay="0"/>
                                          </p:stCondLst>
                                        </p:cTn>
                                        <p:tgtEl>
                                          <p:spTgt spid="1250312"/>
                                        </p:tgtEl>
                                        <p:attrNameLst>
                                          <p:attrName>style.visibility</p:attrName>
                                        </p:attrNameLst>
                                      </p:cBhvr>
                                      <p:to>
                                        <p:strVal val="visible"/>
                                      </p:to>
                                    </p:set>
                                    <p:animEffect transition="in" filter="strips(downRight)">
                                      <p:cBhvr>
                                        <p:cTn id="27" dur="500"/>
                                        <p:tgtEl>
                                          <p:spTgt spid="125031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8" presetClass="entr" presetSubtype="6" fill="hold" nodeType="clickEffect">
                                  <p:stCondLst>
                                    <p:cond delay="0"/>
                                  </p:stCondLst>
                                  <p:childTnLst>
                                    <p:set>
                                      <p:cBhvr>
                                        <p:cTn id="31" dur="1" fill="hold">
                                          <p:stCondLst>
                                            <p:cond delay="0"/>
                                          </p:stCondLst>
                                        </p:cTn>
                                        <p:tgtEl>
                                          <p:spTgt spid="1250314"/>
                                        </p:tgtEl>
                                        <p:attrNameLst>
                                          <p:attrName>style.visibility</p:attrName>
                                        </p:attrNameLst>
                                      </p:cBhvr>
                                      <p:to>
                                        <p:strVal val="visible"/>
                                      </p:to>
                                    </p:set>
                                    <p:animEffect transition="in" filter="strips(downRight)">
                                      <p:cBhvr>
                                        <p:cTn id="32" dur="500"/>
                                        <p:tgtEl>
                                          <p:spTgt spid="1250314"/>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8" presetClass="entr" presetSubtype="6" fill="hold" nodeType="clickEffect">
                                  <p:stCondLst>
                                    <p:cond delay="0"/>
                                  </p:stCondLst>
                                  <p:childTnLst>
                                    <p:set>
                                      <p:cBhvr>
                                        <p:cTn id="36" dur="1" fill="hold">
                                          <p:stCondLst>
                                            <p:cond delay="0"/>
                                          </p:stCondLst>
                                        </p:cTn>
                                        <p:tgtEl>
                                          <p:spTgt spid="1250313"/>
                                        </p:tgtEl>
                                        <p:attrNameLst>
                                          <p:attrName>style.visibility</p:attrName>
                                        </p:attrNameLst>
                                      </p:cBhvr>
                                      <p:to>
                                        <p:strVal val="visible"/>
                                      </p:to>
                                    </p:set>
                                    <p:animEffect transition="in" filter="strips(downRight)">
                                      <p:cBhvr>
                                        <p:cTn id="37" dur="500"/>
                                        <p:tgtEl>
                                          <p:spTgt spid="1250313"/>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8" presetClass="entr" presetSubtype="6" fill="hold" nodeType="clickEffect">
                                  <p:stCondLst>
                                    <p:cond delay="0"/>
                                  </p:stCondLst>
                                  <p:childTnLst>
                                    <p:set>
                                      <p:cBhvr>
                                        <p:cTn id="41" dur="1" fill="hold">
                                          <p:stCondLst>
                                            <p:cond delay="0"/>
                                          </p:stCondLst>
                                        </p:cTn>
                                        <p:tgtEl>
                                          <p:spTgt spid="1250315"/>
                                        </p:tgtEl>
                                        <p:attrNameLst>
                                          <p:attrName>style.visibility</p:attrName>
                                        </p:attrNameLst>
                                      </p:cBhvr>
                                      <p:to>
                                        <p:strVal val="visible"/>
                                      </p:to>
                                    </p:set>
                                    <p:animEffect transition="in" filter="strips(downRight)">
                                      <p:cBhvr>
                                        <p:cTn id="42" dur="500"/>
                                        <p:tgtEl>
                                          <p:spTgt spid="12503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0307" grpId="0" build="p"/>
      <p:bldP spid="125030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4">
            <a:extLst>
              <a:ext uri="{FF2B5EF4-FFF2-40B4-BE49-F238E27FC236}">
                <a16:creationId xmlns:a16="http://schemas.microsoft.com/office/drawing/2014/main" id="{97A9FB52-FE3D-4485-A9E0-C611C2D4CC83}"/>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07E98469-7D3D-4080-974A-6D75AB74E60C}" type="datetime1">
              <a:rPr lang="zh-CN" altLang="en-US" sz="1800" b="0" smtClean="0">
                <a:solidFill>
                  <a:srgbClr val="B2B2B2"/>
                </a:solidFill>
              </a:rPr>
              <a:pPr>
                <a:spcAft>
                  <a:spcPct val="0"/>
                </a:spcAft>
                <a:buFontTx/>
                <a:buNone/>
              </a:pPr>
              <a:t>2022/9/8</a:t>
            </a:fld>
            <a:endParaRPr lang="en-US" altLang="zh-CN" sz="1800" b="0">
              <a:solidFill>
                <a:srgbClr val="B2B2B2"/>
              </a:solidFill>
            </a:endParaRPr>
          </a:p>
        </p:txBody>
      </p:sp>
      <p:sp>
        <p:nvSpPr>
          <p:cNvPr id="13315" name="Rectangle 5">
            <a:extLst>
              <a:ext uri="{FF2B5EF4-FFF2-40B4-BE49-F238E27FC236}">
                <a16:creationId xmlns:a16="http://schemas.microsoft.com/office/drawing/2014/main" id="{985495E6-B73D-475E-A5C2-68FDF48257A6}"/>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r>
              <a:rPr lang="zh-CN" altLang="en-US" sz="1800" b="0">
                <a:solidFill>
                  <a:srgbClr val="B2B2B2"/>
                </a:solidFill>
              </a:rPr>
              <a:t>模拟与数字电路 </a:t>
            </a:r>
            <a:r>
              <a:rPr lang="en-US" altLang="zh-CN" sz="1800" b="0">
                <a:solidFill>
                  <a:srgbClr val="B2B2B2"/>
                </a:solidFill>
              </a:rPr>
              <a:t>— </a:t>
            </a:r>
            <a:r>
              <a:rPr lang="zh-CN" altLang="en-US" sz="1800" b="0">
                <a:solidFill>
                  <a:srgbClr val="B2B2B2"/>
                </a:solidFill>
              </a:rPr>
              <a:t>组合逻辑电路</a:t>
            </a:r>
            <a:r>
              <a:rPr lang="en-US" altLang="zh-CN" sz="1800" b="0">
                <a:solidFill>
                  <a:srgbClr val="B2B2B2"/>
                </a:solidFill>
              </a:rPr>
              <a:t>(1)</a:t>
            </a:r>
          </a:p>
        </p:txBody>
      </p:sp>
      <p:sp>
        <p:nvSpPr>
          <p:cNvPr id="13316" name="Rectangle 6">
            <a:extLst>
              <a:ext uri="{FF2B5EF4-FFF2-40B4-BE49-F238E27FC236}">
                <a16:creationId xmlns:a16="http://schemas.microsoft.com/office/drawing/2014/main" id="{9C3FEB7D-EE7C-4405-ABDA-46AFC637957B}"/>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F13F3CAC-EE84-4D86-B8D3-7183C341CBEB}" type="slidenum">
              <a:rPr lang="en-US" altLang="zh-CN" sz="1800" b="0">
                <a:solidFill>
                  <a:srgbClr val="B2B2B2"/>
                </a:solidFill>
              </a:rPr>
              <a:pPr>
                <a:spcAft>
                  <a:spcPct val="0"/>
                </a:spcAft>
                <a:buFontTx/>
                <a:buNone/>
              </a:pPr>
              <a:t>6</a:t>
            </a:fld>
            <a:endParaRPr lang="en-US" altLang="zh-CN" sz="1800" b="0">
              <a:solidFill>
                <a:srgbClr val="B2B2B2"/>
              </a:solidFill>
            </a:endParaRPr>
          </a:p>
        </p:txBody>
      </p:sp>
      <p:sp>
        <p:nvSpPr>
          <p:cNvPr id="13317" name="Rectangle 2">
            <a:extLst>
              <a:ext uri="{FF2B5EF4-FFF2-40B4-BE49-F238E27FC236}">
                <a16:creationId xmlns:a16="http://schemas.microsoft.com/office/drawing/2014/main" id="{62B05C23-DFB2-4338-9C14-DAB4A0F4CEE1}"/>
              </a:ext>
            </a:extLst>
          </p:cNvPr>
          <p:cNvSpPr>
            <a:spLocks noChangeArrowheads="1"/>
          </p:cNvSpPr>
          <p:nvPr>
            <p:ph type="title"/>
          </p:nvPr>
        </p:nvSpPr>
        <p:spPr/>
        <p:txBody>
          <a:bodyPr/>
          <a:lstStyle/>
          <a:p>
            <a:r>
              <a:rPr lang="zh-CN" altLang="en-US"/>
              <a:t>示例─给定电路分析功能 </a:t>
            </a:r>
            <a:r>
              <a:rPr lang="en-US" altLang="zh-CN"/>
              <a:t>(</a:t>
            </a:r>
            <a:r>
              <a:rPr lang="zh-CN" altLang="en-US"/>
              <a:t>续</a:t>
            </a:r>
            <a:r>
              <a:rPr lang="en-US" altLang="zh-CN"/>
              <a:t>)</a:t>
            </a:r>
            <a:endParaRPr lang="zh-CN" altLang="en-US"/>
          </a:p>
        </p:txBody>
      </p:sp>
      <p:sp>
        <p:nvSpPr>
          <p:cNvPr id="1251331" name="Rectangle 3">
            <a:extLst>
              <a:ext uri="{FF2B5EF4-FFF2-40B4-BE49-F238E27FC236}">
                <a16:creationId xmlns:a16="http://schemas.microsoft.com/office/drawing/2014/main" id="{AE713A95-1D33-4F7A-A569-4B3806AE917D}"/>
              </a:ext>
            </a:extLst>
          </p:cNvPr>
          <p:cNvSpPr>
            <a:spLocks noChangeArrowheads="1"/>
          </p:cNvSpPr>
          <p:nvPr>
            <p:ph type="body" idx="1"/>
          </p:nvPr>
        </p:nvSpPr>
        <p:spPr>
          <a:xfrm>
            <a:off x="457200" y="3573463"/>
            <a:ext cx="3538538" cy="1150937"/>
          </a:xfrm>
        </p:spPr>
        <p:txBody>
          <a:bodyPr/>
          <a:lstStyle/>
          <a:p>
            <a:r>
              <a:rPr lang="zh-CN" altLang="en-US"/>
              <a:t>列写真值表</a:t>
            </a:r>
          </a:p>
          <a:p>
            <a:r>
              <a:rPr lang="zh-CN" altLang="en-US"/>
              <a:t>确定电路逻辑功能</a:t>
            </a:r>
          </a:p>
        </p:txBody>
      </p:sp>
      <p:graphicFrame>
        <p:nvGraphicFramePr>
          <p:cNvPr id="1251332" name="Group 4">
            <a:extLst>
              <a:ext uri="{FF2B5EF4-FFF2-40B4-BE49-F238E27FC236}">
                <a16:creationId xmlns:a16="http://schemas.microsoft.com/office/drawing/2014/main" id="{DD25A745-A6D3-4981-9B54-D61266C0103C}"/>
              </a:ext>
            </a:extLst>
          </p:cNvPr>
          <p:cNvGraphicFramePr>
            <a:graphicFrameLocks noGrp="1"/>
          </p:cNvGraphicFramePr>
          <p:nvPr/>
        </p:nvGraphicFramePr>
        <p:xfrm>
          <a:off x="4705350" y="2076450"/>
          <a:ext cx="3646488" cy="3929063"/>
        </p:xfrm>
        <a:graphic>
          <a:graphicData uri="http://schemas.openxmlformats.org/drawingml/2006/table">
            <a:tbl>
              <a:tblPr/>
              <a:tblGrid>
                <a:gridCol w="608013">
                  <a:extLst>
                    <a:ext uri="{9D8B030D-6E8A-4147-A177-3AD203B41FA5}">
                      <a16:colId xmlns:a16="http://schemas.microsoft.com/office/drawing/2014/main" val="3269441604"/>
                    </a:ext>
                  </a:extLst>
                </a:gridCol>
                <a:gridCol w="608012">
                  <a:extLst>
                    <a:ext uri="{9D8B030D-6E8A-4147-A177-3AD203B41FA5}">
                      <a16:colId xmlns:a16="http://schemas.microsoft.com/office/drawing/2014/main" val="2121218915"/>
                    </a:ext>
                  </a:extLst>
                </a:gridCol>
                <a:gridCol w="608013">
                  <a:extLst>
                    <a:ext uri="{9D8B030D-6E8A-4147-A177-3AD203B41FA5}">
                      <a16:colId xmlns:a16="http://schemas.microsoft.com/office/drawing/2014/main" val="1975439094"/>
                    </a:ext>
                  </a:extLst>
                </a:gridCol>
                <a:gridCol w="606425">
                  <a:extLst>
                    <a:ext uri="{9D8B030D-6E8A-4147-A177-3AD203B41FA5}">
                      <a16:colId xmlns:a16="http://schemas.microsoft.com/office/drawing/2014/main" val="2367934995"/>
                    </a:ext>
                  </a:extLst>
                </a:gridCol>
                <a:gridCol w="608012">
                  <a:extLst>
                    <a:ext uri="{9D8B030D-6E8A-4147-A177-3AD203B41FA5}">
                      <a16:colId xmlns:a16="http://schemas.microsoft.com/office/drawing/2014/main" val="554193680"/>
                    </a:ext>
                  </a:extLst>
                </a:gridCol>
                <a:gridCol w="608013">
                  <a:extLst>
                    <a:ext uri="{9D8B030D-6E8A-4147-A177-3AD203B41FA5}">
                      <a16:colId xmlns:a16="http://schemas.microsoft.com/office/drawing/2014/main" val="1224209532"/>
                    </a:ext>
                  </a:extLst>
                </a:gridCol>
              </a:tblGrid>
              <a:tr h="504825">
                <a:tc>
                  <a:txBody>
                    <a:bodyPr/>
                    <a:lstStyle>
                      <a:lvl1pPr eaLnBrk="0" hangingPunct="0">
                        <a:spcAft>
                          <a:spcPct val="20000"/>
                        </a:spcAft>
                        <a:defRPr sz="2400" b="1">
                          <a:solidFill>
                            <a:schemeClr val="tx1"/>
                          </a:solidFill>
                          <a:latin typeface="Arial" panose="020B0604020202020204" pitchFamily="34" charset="0"/>
                          <a:ea typeface="宋体" panose="02010600030101010101" pitchFamily="2" charset="-122"/>
                        </a:defRPr>
                      </a:lvl1pPr>
                      <a:lvl2pPr marL="742950" indent="-285750" eaLnBrk="0" hangingPunct="0">
                        <a:spcAft>
                          <a:spcPct val="20000"/>
                        </a:spcAft>
                        <a:defRPr sz="2000">
                          <a:solidFill>
                            <a:schemeClr val="tx1"/>
                          </a:solidFill>
                          <a:latin typeface="Arial" panose="020B0604020202020204" pitchFamily="34" charset="0"/>
                          <a:ea typeface="宋体" panose="02010600030101010101" pitchFamily="2" charset="-122"/>
                        </a:defRPr>
                      </a:lvl2pPr>
                      <a:lvl3pPr marL="1143000" indent="-228600" eaLnBrk="0" hangingPunct="0">
                        <a:spcAft>
                          <a:spcPct val="20000"/>
                        </a:spcAft>
                        <a:defRPr>
                          <a:solidFill>
                            <a:schemeClr val="tx1"/>
                          </a:solidFill>
                          <a:latin typeface="Arial" panose="020B0604020202020204" pitchFamily="34" charset="0"/>
                          <a:ea typeface="宋体" panose="02010600030101010101" pitchFamily="2" charset="-122"/>
                        </a:defRPr>
                      </a:lvl3pPr>
                      <a:lvl4pPr marL="1600200" indent="-228600" eaLnBrk="0" hangingPunct="0">
                        <a:spcAft>
                          <a:spcPct val="20000"/>
                        </a:spcAft>
                        <a:defRPr>
                          <a:solidFill>
                            <a:schemeClr val="tx1"/>
                          </a:solidFill>
                          <a:latin typeface="Arial" panose="020B0604020202020204" pitchFamily="34" charset="0"/>
                          <a:ea typeface="宋体" panose="02010600030101010101" pitchFamily="2" charset="-122"/>
                        </a:defRPr>
                      </a:lvl4pPr>
                      <a:lvl5pPr marL="2057400" indent="-228600" eaLnBrk="0" hangingPunct="0">
                        <a:spcAft>
                          <a:spcPct val="20000"/>
                        </a:spcAf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20000"/>
                        </a:spcAft>
                        <a:buClrTx/>
                        <a:buSzTx/>
                        <a:buFontTx/>
                        <a:buNone/>
                        <a:tabLst/>
                      </a:pPr>
                      <a:r>
                        <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A</a:t>
                      </a:r>
                    </a:p>
                  </a:txBody>
                  <a:tcPr marL="90000" marR="90000" marT="46800" marB="46800" anchor="ctr" anchorCtr="1" horzOverflow="overflow">
                    <a:lnL>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Aft>
                          <a:spcPct val="20000"/>
                        </a:spcAft>
                        <a:defRPr sz="2400" b="1">
                          <a:solidFill>
                            <a:schemeClr val="tx1"/>
                          </a:solidFill>
                          <a:latin typeface="Arial" panose="020B0604020202020204" pitchFamily="34" charset="0"/>
                          <a:ea typeface="宋体" panose="02010600030101010101" pitchFamily="2" charset="-122"/>
                        </a:defRPr>
                      </a:lvl1pPr>
                      <a:lvl2pPr marL="742950" indent="-285750" eaLnBrk="0" hangingPunct="0">
                        <a:spcAft>
                          <a:spcPct val="20000"/>
                        </a:spcAft>
                        <a:defRPr sz="2000">
                          <a:solidFill>
                            <a:schemeClr val="tx1"/>
                          </a:solidFill>
                          <a:latin typeface="Arial" panose="020B0604020202020204" pitchFamily="34" charset="0"/>
                          <a:ea typeface="宋体" panose="02010600030101010101" pitchFamily="2" charset="-122"/>
                        </a:defRPr>
                      </a:lvl2pPr>
                      <a:lvl3pPr marL="1143000" indent="-228600" eaLnBrk="0" hangingPunct="0">
                        <a:spcAft>
                          <a:spcPct val="20000"/>
                        </a:spcAft>
                        <a:defRPr>
                          <a:solidFill>
                            <a:schemeClr val="tx1"/>
                          </a:solidFill>
                          <a:latin typeface="Arial" panose="020B0604020202020204" pitchFamily="34" charset="0"/>
                          <a:ea typeface="宋体" panose="02010600030101010101" pitchFamily="2" charset="-122"/>
                        </a:defRPr>
                      </a:lvl3pPr>
                      <a:lvl4pPr marL="1600200" indent="-228600" eaLnBrk="0" hangingPunct="0">
                        <a:spcAft>
                          <a:spcPct val="20000"/>
                        </a:spcAft>
                        <a:defRPr>
                          <a:solidFill>
                            <a:schemeClr val="tx1"/>
                          </a:solidFill>
                          <a:latin typeface="Arial" panose="020B0604020202020204" pitchFamily="34" charset="0"/>
                          <a:ea typeface="宋体" panose="02010600030101010101" pitchFamily="2" charset="-122"/>
                        </a:defRPr>
                      </a:lvl4pPr>
                      <a:lvl5pPr marL="2057400" indent="-228600" eaLnBrk="0" hangingPunct="0">
                        <a:spcAft>
                          <a:spcPct val="20000"/>
                        </a:spcAf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20000"/>
                        </a:spcAft>
                        <a:buClrTx/>
                        <a:buSzTx/>
                        <a:buFontTx/>
                        <a:buNone/>
                        <a:tabLst/>
                      </a:pPr>
                      <a:r>
                        <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B</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Aft>
                          <a:spcPct val="20000"/>
                        </a:spcAft>
                        <a:defRPr sz="2400" b="1">
                          <a:solidFill>
                            <a:schemeClr val="tx1"/>
                          </a:solidFill>
                          <a:latin typeface="Arial" panose="020B0604020202020204" pitchFamily="34" charset="0"/>
                          <a:ea typeface="宋体" panose="02010600030101010101" pitchFamily="2" charset="-122"/>
                        </a:defRPr>
                      </a:lvl1pPr>
                      <a:lvl2pPr marL="742950" indent="-285750" eaLnBrk="0" hangingPunct="0">
                        <a:spcAft>
                          <a:spcPct val="20000"/>
                        </a:spcAft>
                        <a:defRPr sz="2000">
                          <a:solidFill>
                            <a:schemeClr val="tx1"/>
                          </a:solidFill>
                          <a:latin typeface="Arial" panose="020B0604020202020204" pitchFamily="34" charset="0"/>
                          <a:ea typeface="宋体" panose="02010600030101010101" pitchFamily="2" charset="-122"/>
                        </a:defRPr>
                      </a:lvl2pPr>
                      <a:lvl3pPr marL="1143000" indent="-228600" eaLnBrk="0" hangingPunct="0">
                        <a:spcAft>
                          <a:spcPct val="20000"/>
                        </a:spcAft>
                        <a:defRPr>
                          <a:solidFill>
                            <a:schemeClr val="tx1"/>
                          </a:solidFill>
                          <a:latin typeface="Arial" panose="020B0604020202020204" pitchFamily="34" charset="0"/>
                          <a:ea typeface="宋体" panose="02010600030101010101" pitchFamily="2" charset="-122"/>
                        </a:defRPr>
                      </a:lvl3pPr>
                      <a:lvl4pPr marL="1600200" indent="-228600" eaLnBrk="0" hangingPunct="0">
                        <a:spcAft>
                          <a:spcPct val="20000"/>
                        </a:spcAft>
                        <a:defRPr>
                          <a:solidFill>
                            <a:schemeClr val="tx1"/>
                          </a:solidFill>
                          <a:latin typeface="Arial" panose="020B0604020202020204" pitchFamily="34" charset="0"/>
                          <a:ea typeface="宋体" panose="02010600030101010101" pitchFamily="2" charset="-122"/>
                        </a:defRPr>
                      </a:lvl4pPr>
                      <a:lvl5pPr marL="2057400" indent="-228600" eaLnBrk="0" hangingPunct="0">
                        <a:spcAft>
                          <a:spcPct val="20000"/>
                        </a:spcAf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20000"/>
                        </a:spcAft>
                        <a:buClrTx/>
                        <a:buSzTx/>
                        <a:buFontTx/>
                        <a:buNone/>
                        <a:tabLst/>
                      </a:pPr>
                      <a:r>
                        <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C</a:t>
                      </a:r>
                    </a:p>
                  </a:txBody>
                  <a:tcPr marL="90000" marR="90000" marT="46800" marB="468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Aft>
                          <a:spcPct val="20000"/>
                        </a:spcAft>
                        <a:defRPr sz="2400" b="1">
                          <a:solidFill>
                            <a:schemeClr val="tx1"/>
                          </a:solidFill>
                          <a:latin typeface="Arial" panose="020B0604020202020204" pitchFamily="34" charset="0"/>
                          <a:ea typeface="宋体" panose="02010600030101010101" pitchFamily="2" charset="-122"/>
                        </a:defRPr>
                      </a:lvl1pPr>
                      <a:lvl2pPr marL="742950" indent="-285750" eaLnBrk="0" hangingPunct="0">
                        <a:spcAft>
                          <a:spcPct val="20000"/>
                        </a:spcAft>
                        <a:defRPr sz="2000">
                          <a:solidFill>
                            <a:schemeClr val="tx1"/>
                          </a:solidFill>
                          <a:latin typeface="Arial" panose="020B0604020202020204" pitchFamily="34" charset="0"/>
                          <a:ea typeface="宋体" panose="02010600030101010101" pitchFamily="2" charset="-122"/>
                        </a:defRPr>
                      </a:lvl2pPr>
                      <a:lvl3pPr marL="1143000" indent="-228600" eaLnBrk="0" hangingPunct="0">
                        <a:spcAft>
                          <a:spcPct val="20000"/>
                        </a:spcAft>
                        <a:defRPr>
                          <a:solidFill>
                            <a:schemeClr val="tx1"/>
                          </a:solidFill>
                          <a:latin typeface="Arial" panose="020B0604020202020204" pitchFamily="34" charset="0"/>
                          <a:ea typeface="宋体" panose="02010600030101010101" pitchFamily="2" charset="-122"/>
                        </a:defRPr>
                      </a:lvl3pPr>
                      <a:lvl4pPr marL="1600200" indent="-228600" eaLnBrk="0" hangingPunct="0">
                        <a:spcAft>
                          <a:spcPct val="20000"/>
                        </a:spcAft>
                        <a:defRPr>
                          <a:solidFill>
                            <a:schemeClr val="tx1"/>
                          </a:solidFill>
                          <a:latin typeface="Arial" panose="020B0604020202020204" pitchFamily="34" charset="0"/>
                          <a:ea typeface="宋体" panose="02010600030101010101" pitchFamily="2" charset="-122"/>
                        </a:defRPr>
                      </a:lvl4pPr>
                      <a:lvl5pPr marL="2057400" indent="-228600" eaLnBrk="0" hangingPunct="0">
                        <a:spcAft>
                          <a:spcPct val="20000"/>
                        </a:spcAf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20000"/>
                        </a:spcAft>
                        <a:buClrTx/>
                        <a:buSzTx/>
                        <a:buFontTx/>
                        <a:buNone/>
                        <a:tabLst/>
                      </a:pPr>
                      <a:r>
                        <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X</a:t>
                      </a:r>
                    </a:p>
                  </a:txBody>
                  <a:tcPr marL="90000" marR="90000" marT="468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Aft>
                          <a:spcPct val="20000"/>
                        </a:spcAft>
                        <a:defRPr sz="2400" b="1">
                          <a:solidFill>
                            <a:schemeClr val="tx1"/>
                          </a:solidFill>
                          <a:latin typeface="Arial" panose="020B0604020202020204" pitchFamily="34" charset="0"/>
                          <a:ea typeface="宋体" panose="02010600030101010101" pitchFamily="2" charset="-122"/>
                        </a:defRPr>
                      </a:lvl1pPr>
                      <a:lvl2pPr marL="742950" indent="-285750" eaLnBrk="0" hangingPunct="0">
                        <a:spcAft>
                          <a:spcPct val="20000"/>
                        </a:spcAft>
                        <a:defRPr sz="2000">
                          <a:solidFill>
                            <a:schemeClr val="tx1"/>
                          </a:solidFill>
                          <a:latin typeface="Arial" panose="020B0604020202020204" pitchFamily="34" charset="0"/>
                          <a:ea typeface="宋体" panose="02010600030101010101" pitchFamily="2" charset="-122"/>
                        </a:defRPr>
                      </a:lvl2pPr>
                      <a:lvl3pPr marL="1143000" indent="-228600" eaLnBrk="0" hangingPunct="0">
                        <a:spcAft>
                          <a:spcPct val="20000"/>
                        </a:spcAft>
                        <a:defRPr>
                          <a:solidFill>
                            <a:schemeClr val="tx1"/>
                          </a:solidFill>
                          <a:latin typeface="Arial" panose="020B0604020202020204" pitchFamily="34" charset="0"/>
                          <a:ea typeface="宋体" panose="02010600030101010101" pitchFamily="2" charset="-122"/>
                        </a:defRPr>
                      </a:lvl3pPr>
                      <a:lvl4pPr marL="1600200" indent="-228600" eaLnBrk="0" hangingPunct="0">
                        <a:spcAft>
                          <a:spcPct val="20000"/>
                        </a:spcAft>
                        <a:defRPr>
                          <a:solidFill>
                            <a:schemeClr val="tx1"/>
                          </a:solidFill>
                          <a:latin typeface="Arial" panose="020B0604020202020204" pitchFamily="34" charset="0"/>
                          <a:ea typeface="宋体" panose="02010600030101010101" pitchFamily="2" charset="-122"/>
                        </a:defRPr>
                      </a:lvl4pPr>
                      <a:lvl5pPr marL="2057400" indent="-228600" eaLnBrk="0" hangingPunct="0">
                        <a:spcAft>
                          <a:spcPct val="20000"/>
                        </a:spcAf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20000"/>
                        </a:spcAft>
                        <a:buClrTx/>
                        <a:buSzTx/>
                        <a:buFontTx/>
                        <a:buNone/>
                        <a:tabLst/>
                      </a:pPr>
                      <a:r>
                        <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Y</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Aft>
                          <a:spcPct val="20000"/>
                        </a:spcAft>
                        <a:defRPr sz="2400" b="1">
                          <a:solidFill>
                            <a:schemeClr val="tx1"/>
                          </a:solidFill>
                          <a:latin typeface="Arial" panose="020B0604020202020204" pitchFamily="34" charset="0"/>
                          <a:ea typeface="宋体" panose="02010600030101010101" pitchFamily="2" charset="-122"/>
                        </a:defRPr>
                      </a:lvl1pPr>
                      <a:lvl2pPr marL="742950" indent="-285750" eaLnBrk="0" hangingPunct="0">
                        <a:spcAft>
                          <a:spcPct val="20000"/>
                        </a:spcAft>
                        <a:defRPr sz="2000">
                          <a:solidFill>
                            <a:schemeClr val="tx1"/>
                          </a:solidFill>
                          <a:latin typeface="Arial" panose="020B0604020202020204" pitchFamily="34" charset="0"/>
                          <a:ea typeface="宋体" panose="02010600030101010101" pitchFamily="2" charset="-122"/>
                        </a:defRPr>
                      </a:lvl2pPr>
                      <a:lvl3pPr marL="1143000" indent="-228600" eaLnBrk="0" hangingPunct="0">
                        <a:spcAft>
                          <a:spcPct val="20000"/>
                        </a:spcAft>
                        <a:defRPr>
                          <a:solidFill>
                            <a:schemeClr val="tx1"/>
                          </a:solidFill>
                          <a:latin typeface="Arial" panose="020B0604020202020204" pitchFamily="34" charset="0"/>
                          <a:ea typeface="宋体" panose="02010600030101010101" pitchFamily="2" charset="-122"/>
                        </a:defRPr>
                      </a:lvl3pPr>
                      <a:lvl4pPr marL="1600200" indent="-228600" eaLnBrk="0" hangingPunct="0">
                        <a:spcAft>
                          <a:spcPct val="20000"/>
                        </a:spcAft>
                        <a:defRPr>
                          <a:solidFill>
                            <a:schemeClr val="tx1"/>
                          </a:solidFill>
                          <a:latin typeface="Arial" panose="020B0604020202020204" pitchFamily="34" charset="0"/>
                          <a:ea typeface="宋体" panose="02010600030101010101" pitchFamily="2" charset="-122"/>
                        </a:defRPr>
                      </a:lvl4pPr>
                      <a:lvl5pPr marL="2057400" indent="-228600" eaLnBrk="0" hangingPunct="0">
                        <a:spcAft>
                          <a:spcPct val="20000"/>
                        </a:spcAf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20000"/>
                        </a:spcAft>
                        <a:buClrTx/>
                        <a:buSzTx/>
                        <a:buFontTx/>
                        <a:buNone/>
                        <a:tabLst/>
                      </a:pPr>
                      <a:r>
                        <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Z</a:t>
                      </a:r>
                    </a:p>
                  </a:txBody>
                  <a:tcPr marL="90000" marR="90000" marT="46800" marB="46800" anchor="ctr" anchorCtr="1" horzOverflow="overflow">
                    <a:lnL w="12700"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949038437"/>
                  </a:ext>
                </a:extLst>
              </a:tr>
              <a:tr h="428625">
                <a:tc>
                  <a:txBody>
                    <a:bodyPr/>
                    <a:lstStyle>
                      <a:lvl1pPr eaLnBrk="0" hangingPunct="0">
                        <a:spcAft>
                          <a:spcPct val="20000"/>
                        </a:spcAft>
                        <a:defRPr sz="2400" b="1">
                          <a:solidFill>
                            <a:schemeClr val="tx1"/>
                          </a:solidFill>
                          <a:latin typeface="Arial" panose="020B0604020202020204" pitchFamily="34" charset="0"/>
                          <a:ea typeface="宋体" panose="02010600030101010101" pitchFamily="2" charset="-122"/>
                        </a:defRPr>
                      </a:lvl1pPr>
                      <a:lvl2pPr marL="742950" indent="-285750" eaLnBrk="0" hangingPunct="0">
                        <a:spcAft>
                          <a:spcPct val="20000"/>
                        </a:spcAft>
                        <a:defRPr sz="2000">
                          <a:solidFill>
                            <a:schemeClr val="tx1"/>
                          </a:solidFill>
                          <a:latin typeface="Arial" panose="020B0604020202020204" pitchFamily="34" charset="0"/>
                          <a:ea typeface="宋体" panose="02010600030101010101" pitchFamily="2" charset="-122"/>
                        </a:defRPr>
                      </a:lvl2pPr>
                      <a:lvl3pPr marL="1143000" indent="-228600" eaLnBrk="0" hangingPunct="0">
                        <a:spcAft>
                          <a:spcPct val="20000"/>
                        </a:spcAft>
                        <a:defRPr>
                          <a:solidFill>
                            <a:schemeClr val="tx1"/>
                          </a:solidFill>
                          <a:latin typeface="Arial" panose="020B0604020202020204" pitchFamily="34" charset="0"/>
                          <a:ea typeface="宋体" panose="02010600030101010101" pitchFamily="2" charset="-122"/>
                        </a:defRPr>
                      </a:lvl3pPr>
                      <a:lvl4pPr marL="1600200" indent="-228600" eaLnBrk="0" hangingPunct="0">
                        <a:spcAft>
                          <a:spcPct val="20000"/>
                        </a:spcAft>
                        <a:defRPr>
                          <a:solidFill>
                            <a:schemeClr val="tx1"/>
                          </a:solidFill>
                          <a:latin typeface="Arial" panose="020B0604020202020204" pitchFamily="34" charset="0"/>
                          <a:ea typeface="宋体" panose="02010600030101010101" pitchFamily="2" charset="-122"/>
                        </a:defRPr>
                      </a:lvl4pPr>
                      <a:lvl5pPr marL="2057400" indent="-228600" eaLnBrk="0" hangingPunct="0">
                        <a:spcAft>
                          <a:spcPct val="20000"/>
                        </a:spcAf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20000"/>
                        </a:spcAft>
                        <a:buClrTx/>
                        <a:buSzTx/>
                        <a:buFontTx/>
                        <a:buNone/>
                        <a:tabLst/>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0</a:t>
                      </a:r>
                    </a:p>
                  </a:txBody>
                  <a:tcPr marL="90000" marR="90000" marT="46800" marB="46800" anchor="ctr" anchorCtr="1" horzOverflow="overflow">
                    <a:lnL>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Aft>
                          <a:spcPct val="20000"/>
                        </a:spcAft>
                        <a:defRPr sz="2400" b="1">
                          <a:solidFill>
                            <a:schemeClr val="tx1"/>
                          </a:solidFill>
                          <a:latin typeface="Arial" panose="020B0604020202020204" pitchFamily="34" charset="0"/>
                          <a:ea typeface="宋体" panose="02010600030101010101" pitchFamily="2" charset="-122"/>
                        </a:defRPr>
                      </a:lvl1pPr>
                      <a:lvl2pPr marL="742950" indent="-285750" eaLnBrk="0" hangingPunct="0">
                        <a:spcAft>
                          <a:spcPct val="20000"/>
                        </a:spcAft>
                        <a:defRPr sz="2000">
                          <a:solidFill>
                            <a:schemeClr val="tx1"/>
                          </a:solidFill>
                          <a:latin typeface="Arial" panose="020B0604020202020204" pitchFamily="34" charset="0"/>
                          <a:ea typeface="宋体" panose="02010600030101010101" pitchFamily="2" charset="-122"/>
                        </a:defRPr>
                      </a:lvl2pPr>
                      <a:lvl3pPr marL="1143000" indent="-228600" eaLnBrk="0" hangingPunct="0">
                        <a:spcAft>
                          <a:spcPct val="20000"/>
                        </a:spcAft>
                        <a:defRPr>
                          <a:solidFill>
                            <a:schemeClr val="tx1"/>
                          </a:solidFill>
                          <a:latin typeface="Arial" panose="020B0604020202020204" pitchFamily="34" charset="0"/>
                          <a:ea typeface="宋体" panose="02010600030101010101" pitchFamily="2" charset="-122"/>
                        </a:defRPr>
                      </a:lvl3pPr>
                      <a:lvl4pPr marL="1600200" indent="-228600" eaLnBrk="0" hangingPunct="0">
                        <a:spcAft>
                          <a:spcPct val="20000"/>
                        </a:spcAft>
                        <a:defRPr>
                          <a:solidFill>
                            <a:schemeClr val="tx1"/>
                          </a:solidFill>
                          <a:latin typeface="Arial" panose="020B0604020202020204" pitchFamily="34" charset="0"/>
                          <a:ea typeface="宋体" panose="02010600030101010101" pitchFamily="2" charset="-122"/>
                        </a:defRPr>
                      </a:lvl4pPr>
                      <a:lvl5pPr marL="2057400" indent="-228600" eaLnBrk="0" hangingPunct="0">
                        <a:spcAft>
                          <a:spcPct val="20000"/>
                        </a:spcAf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20000"/>
                        </a:spcAft>
                        <a:buClrTx/>
                        <a:buSzTx/>
                        <a:buFontTx/>
                        <a:buNone/>
                        <a:tabLst/>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0</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Aft>
                          <a:spcPct val="20000"/>
                        </a:spcAft>
                        <a:defRPr sz="2400" b="1">
                          <a:solidFill>
                            <a:schemeClr val="tx1"/>
                          </a:solidFill>
                          <a:latin typeface="Arial" panose="020B0604020202020204" pitchFamily="34" charset="0"/>
                          <a:ea typeface="宋体" panose="02010600030101010101" pitchFamily="2" charset="-122"/>
                        </a:defRPr>
                      </a:lvl1pPr>
                      <a:lvl2pPr marL="742950" indent="-285750" eaLnBrk="0" hangingPunct="0">
                        <a:spcAft>
                          <a:spcPct val="20000"/>
                        </a:spcAft>
                        <a:defRPr sz="2000">
                          <a:solidFill>
                            <a:schemeClr val="tx1"/>
                          </a:solidFill>
                          <a:latin typeface="Arial" panose="020B0604020202020204" pitchFamily="34" charset="0"/>
                          <a:ea typeface="宋体" panose="02010600030101010101" pitchFamily="2" charset="-122"/>
                        </a:defRPr>
                      </a:lvl2pPr>
                      <a:lvl3pPr marL="1143000" indent="-228600" eaLnBrk="0" hangingPunct="0">
                        <a:spcAft>
                          <a:spcPct val="20000"/>
                        </a:spcAft>
                        <a:defRPr>
                          <a:solidFill>
                            <a:schemeClr val="tx1"/>
                          </a:solidFill>
                          <a:latin typeface="Arial" panose="020B0604020202020204" pitchFamily="34" charset="0"/>
                          <a:ea typeface="宋体" panose="02010600030101010101" pitchFamily="2" charset="-122"/>
                        </a:defRPr>
                      </a:lvl3pPr>
                      <a:lvl4pPr marL="1600200" indent="-228600" eaLnBrk="0" hangingPunct="0">
                        <a:spcAft>
                          <a:spcPct val="20000"/>
                        </a:spcAft>
                        <a:defRPr>
                          <a:solidFill>
                            <a:schemeClr val="tx1"/>
                          </a:solidFill>
                          <a:latin typeface="Arial" panose="020B0604020202020204" pitchFamily="34" charset="0"/>
                          <a:ea typeface="宋体" panose="02010600030101010101" pitchFamily="2" charset="-122"/>
                        </a:defRPr>
                      </a:lvl4pPr>
                      <a:lvl5pPr marL="2057400" indent="-228600" eaLnBrk="0" hangingPunct="0">
                        <a:spcAft>
                          <a:spcPct val="20000"/>
                        </a:spcAf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20000"/>
                        </a:spcAft>
                        <a:buClrTx/>
                        <a:buSzTx/>
                        <a:buFontTx/>
                        <a:buNone/>
                        <a:tabLst/>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0</a:t>
                      </a:r>
                    </a:p>
                  </a:txBody>
                  <a:tcPr marL="90000" marR="90000" marT="46800" marB="468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Aft>
                          <a:spcPct val="20000"/>
                        </a:spcAft>
                        <a:defRPr sz="2400" b="1">
                          <a:solidFill>
                            <a:schemeClr val="tx1"/>
                          </a:solidFill>
                          <a:latin typeface="Arial" panose="020B0604020202020204" pitchFamily="34" charset="0"/>
                          <a:ea typeface="宋体" panose="02010600030101010101" pitchFamily="2" charset="-122"/>
                        </a:defRPr>
                      </a:lvl1pPr>
                      <a:lvl2pPr marL="742950" indent="-285750" eaLnBrk="0" hangingPunct="0">
                        <a:spcAft>
                          <a:spcPct val="20000"/>
                        </a:spcAft>
                        <a:defRPr sz="2000">
                          <a:solidFill>
                            <a:schemeClr val="tx1"/>
                          </a:solidFill>
                          <a:latin typeface="Arial" panose="020B0604020202020204" pitchFamily="34" charset="0"/>
                          <a:ea typeface="宋体" panose="02010600030101010101" pitchFamily="2" charset="-122"/>
                        </a:defRPr>
                      </a:lvl2pPr>
                      <a:lvl3pPr marL="1143000" indent="-228600" eaLnBrk="0" hangingPunct="0">
                        <a:spcAft>
                          <a:spcPct val="20000"/>
                        </a:spcAft>
                        <a:defRPr>
                          <a:solidFill>
                            <a:schemeClr val="tx1"/>
                          </a:solidFill>
                          <a:latin typeface="Arial" panose="020B0604020202020204" pitchFamily="34" charset="0"/>
                          <a:ea typeface="宋体" panose="02010600030101010101" pitchFamily="2" charset="-122"/>
                        </a:defRPr>
                      </a:lvl3pPr>
                      <a:lvl4pPr marL="1600200" indent="-228600" eaLnBrk="0" hangingPunct="0">
                        <a:spcAft>
                          <a:spcPct val="20000"/>
                        </a:spcAft>
                        <a:defRPr>
                          <a:solidFill>
                            <a:schemeClr val="tx1"/>
                          </a:solidFill>
                          <a:latin typeface="Arial" panose="020B0604020202020204" pitchFamily="34" charset="0"/>
                          <a:ea typeface="宋体" panose="02010600030101010101" pitchFamily="2" charset="-122"/>
                        </a:defRPr>
                      </a:lvl4pPr>
                      <a:lvl5pPr marL="2057400" indent="-228600" eaLnBrk="0" hangingPunct="0">
                        <a:spcAft>
                          <a:spcPct val="20000"/>
                        </a:spcAf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20000"/>
                        </a:spcAft>
                        <a:buClrTx/>
                        <a:buSzTx/>
                        <a:buFontTx/>
                        <a:buNone/>
                        <a:tabLst/>
                      </a:pP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90000" marR="90000" marT="468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Aft>
                          <a:spcPct val="20000"/>
                        </a:spcAft>
                        <a:defRPr sz="2400" b="1">
                          <a:solidFill>
                            <a:schemeClr val="tx1"/>
                          </a:solidFill>
                          <a:latin typeface="Arial" panose="020B0604020202020204" pitchFamily="34" charset="0"/>
                          <a:ea typeface="宋体" panose="02010600030101010101" pitchFamily="2" charset="-122"/>
                        </a:defRPr>
                      </a:lvl1pPr>
                      <a:lvl2pPr marL="742950" indent="-285750" eaLnBrk="0" hangingPunct="0">
                        <a:spcAft>
                          <a:spcPct val="20000"/>
                        </a:spcAft>
                        <a:defRPr sz="2000">
                          <a:solidFill>
                            <a:schemeClr val="tx1"/>
                          </a:solidFill>
                          <a:latin typeface="Arial" panose="020B0604020202020204" pitchFamily="34" charset="0"/>
                          <a:ea typeface="宋体" panose="02010600030101010101" pitchFamily="2" charset="-122"/>
                        </a:defRPr>
                      </a:lvl2pPr>
                      <a:lvl3pPr marL="1143000" indent="-228600" eaLnBrk="0" hangingPunct="0">
                        <a:spcAft>
                          <a:spcPct val="20000"/>
                        </a:spcAft>
                        <a:defRPr>
                          <a:solidFill>
                            <a:schemeClr val="tx1"/>
                          </a:solidFill>
                          <a:latin typeface="Arial" panose="020B0604020202020204" pitchFamily="34" charset="0"/>
                          <a:ea typeface="宋体" panose="02010600030101010101" pitchFamily="2" charset="-122"/>
                        </a:defRPr>
                      </a:lvl3pPr>
                      <a:lvl4pPr marL="1600200" indent="-228600" eaLnBrk="0" hangingPunct="0">
                        <a:spcAft>
                          <a:spcPct val="20000"/>
                        </a:spcAft>
                        <a:defRPr>
                          <a:solidFill>
                            <a:schemeClr val="tx1"/>
                          </a:solidFill>
                          <a:latin typeface="Arial" panose="020B0604020202020204" pitchFamily="34" charset="0"/>
                          <a:ea typeface="宋体" panose="02010600030101010101" pitchFamily="2" charset="-122"/>
                        </a:defRPr>
                      </a:lvl4pPr>
                      <a:lvl5pPr marL="2057400" indent="-228600" eaLnBrk="0" hangingPunct="0">
                        <a:spcAft>
                          <a:spcPct val="20000"/>
                        </a:spcAf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20000"/>
                        </a:spcAft>
                        <a:buClrTx/>
                        <a:buSzTx/>
                        <a:buFontTx/>
                        <a:buNone/>
                        <a:tabLst/>
                      </a:pP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Aft>
                          <a:spcPct val="20000"/>
                        </a:spcAft>
                        <a:defRPr sz="2400" b="1">
                          <a:solidFill>
                            <a:schemeClr val="tx1"/>
                          </a:solidFill>
                          <a:latin typeface="Arial" panose="020B0604020202020204" pitchFamily="34" charset="0"/>
                          <a:ea typeface="宋体" panose="02010600030101010101" pitchFamily="2" charset="-122"/>
                        </a:defRPr>
                      </a:lvl1pPr>
                      <a:lvl2pPr marL="742950" indent="-285750" eaLnBrk="0" hangingPunct="0">
                        <a:spcAft>
                          <a:spcPct val="20000"/>
                        </a:spcAft>
                        <a:defRPr sz="2000">
                          <a:solidFill>
                            <a:schemeClr val="tx1"/>
                          </a:solidFill>
                          <a:latin typeface="Arial" panose="020B0604020202020204" pitchFamily="34" charset="0"/>
                          <a:ea typeface="宋体" panose="02010600030101010101" pitchFamily="2" charset="-122"/>
                        </a:defRPr>
                      </a:lvl2pPr>
                      <a:lvl3pPr marL="1143000" indent="-228600" eaLnBrk="0" hangingPunct="0">
                        <a:spcAft>
                          <a:spcPct val="20000"/>
                        </a:spcAft>
                        <a:defRPr>
                          <a:solidFill>
                            <a:schemeClr val="tx1"/>
                          </a:solidFill>
                          <a:latin typeface="Arial" panose="020B0604020202020204" pitchFamily="34" charset="0"/>
                          <a:ea typeface="宋体" panose="02010600030101010101" pitchFamily="2" charset="-122"/>
                        </a:defRPr>
                      </a:lvl3pPr>
                      <a:lvl4pPr marL="1600200" indent="-228600" eaLnBrk="0" hangingPunct="0">
                        <a:spcAft>
                          <a:spcPct val="20000"/>
                        </a:spcAft>
                        <a:defRPr>
                          <a:solidFill>
                            <a:schemeClr val="tx1"/>
                          </a:solidFill>
                          <a:latin typeface="Arial" panose="020B0604020202020204" pitchFamily="34" charset="0"/>
                          <a:ea typeface="宋体" panose="02010600030101010101" pitchFamily="2" charset="-122"/>
                        </a:defRPr>
                      </a:lvl4pPr>
                      <a:lvl5pPr marL="2057400" indent="-228600" eaLnBrk="0" hangingPunct="0">
                        <a:spcAft>
                          <a:spcPct val="20000"/>
                        </a:spcAf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20000"/>
                        </a:spcAft>
                        <a:buClrTx/>
                        <a:buSzTx/>
                        <a:buFontTx/>
                        <a:buNone/>
                        <a:tabLst/>
                      </a:pP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61881155"/>
                  </a:ext>
                </a:extLst>
              </a:tr>
              <a:tr h="427038">
                <a:tc>
                  <a:txBody>
                    <a:bodyPr/>
                    <a:lstStyle>
                      <a:lvl1pPr eaLnBrk="0" hangingPunct="0">
                        <a:spcAft>
                          <a:spcPct val="20000"/>
                        </a:spcAft>
                        <a:defRPr sz="2400" b="1">
                          <a:solidFill>
                            <a:schemeClr val="tx1"/>
                          </a:solidFill>
                          <a:latin typeface="Arial" panose="020B0604020202020204" pitchFamily="34" charset="0"/>
                          <a:ea typeface="宋体" panose="02010600030101010101" pitchFamily="2" charset="-122"/>
                        </a:defRPr>
                      </a:lvl1pPr>
                      <a:lvl2pPr marL="742950" indent="-285750" eaLnBrk="0" hangingPunct="0">
                        <a:spcAft>
                          <a:spcPct val="20000"/>
                        </a:spcAft>
                        <a:defRPr sz="2000">
                          <a:solidFill>
                            <a:schemeClr val="tx1"/>
                          </a:solidFill>
                          <a:latin typeface="Arial" panose="020B0604020202020204" pitchFamily="34" charset="0"/>
                          <a:ea typeface="宋体" panose="02010600030101010101" pitchFamily="2" charset="-122"/>
                        </a:defRPr>
                      </a:lvl2pPr>
                      <a:lvl3pPr marL="1143000" indent="-228600" eaLnBrk="0" hangingPunct="0">
                        <a:spcAft>
                          <a:spcPct val="20000"/>
                        </a:spcAft>
                        <a:defRPr>
                          <a:solidFill>
                            <a:schemeClr val="tx1"/>
                          </a:solidFill>
                          <a:latin typeface="Arial" panose="020B0604020202020204" pitchFamily="34" charset="0"/>
                          <a:ea typeface="宋体" panose="02010600030101010101" pitchFamily="2" charset="-122"/>
                        </a:defRPr>
                      </a:lvl3pPr>
                      <a:lvl4pPr marL="1600200" indent="-228600" eaLnBrk="0" hangingPunct="0">
                        <a:spcAft>
                          <a:spcPct val="20000"/>
                        </a:spcAft>
                        <a:defRPr>
                          <a:solidFill>
                            <a:schemeClr val="tx1"/>
                          </a:solidFill>
                          <a:latin typeface="Arial" panose="020B0604020202020204" pitchFamily="34" charset="0"/>
                          <a:ea typeface="宋体" panose="02010600030101010101" pitchFamily="2" charset="-122"/>
                        </a:defRPr>
                      </a:lvl4pPr>
                      <a:lvl5pPr marL="2057400" indent="-228600" eaLnBrk="0" hangingPunct="0">
                        <a:spcAft>
                          <a:spcPct val="20000"/>
                        </a:spcAf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20000"/>
                        </a:spcAft>
                        <a:buClrTx/>
                        <a:buSzTx/>
                        <a:buFontTx/>
                        <a:buNone/>
                        <a:tabLst/>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0</a:t>
                      </a:r>
                    </a:p>
                  </a:txBody>
                  <a:tcPr marL="90000" marR="90000" marT="46800" marB="46800" anchor="ctr" anchorCtr="1"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Aft>
                          <a:spcPct val="20000"/>
                        </a:spcAft>
                        <a:defRPr sz="2400" b="1">
                          <a:solidFill>
                            <a:schemeClr val="tx1"/>
                          </a:solidFill>
                          <a:latin typeface="Arial" panose="020B0604020202020204" pitchFamily="34" charset="0"/>
                          <a:ea typeface="宋体" panose="02010600030101010101" pitchFamily="2" charset="-122"/>
                        </a:defRPr>
                      </a:lvl1pPr>
                      <a:lvl2pPr marL="742950" indent="-285750" eaLnBrk="0" hangingPunct="0">
                        <a:spcAft>
                          <a:spcPct val="20000"/>
                        </a:spcAft>
                        <a:defRPr sz="2000">
                          <a:solidFill>
                            <a:schemeClr val="tx1"/>
                          </a:solidFill>
                          <a:latin typeface="Arial" panose="020B0604020202020204" pitchFamily="34" charset="0"/>
                          <a:ea typeface="宋体" panose="02010600030101010101" pitchFamily="2" charset="-122"/>
                        </a:defRPr>
                      </a:lvl2pPr>
                      <a:lvl3pPr marL="1143000" indent="-228600" eaLnBrk="0" hangingPunct="0">
                        <a:spcAft>
                          <a:spcPct val="20000"/>
                        </a:spcAft>
                        <a:defRPr>
                          <a:solidFill>
                            <a:schemeClr val="tx1"/>
                          </a:solidFill>
                          <a:latin typeface="Arial" panose="020B0604020202020204" pitchFamily="34" charset="0"/>
                          <a:ea typeface="宋体" panose="02010600030101010101" pitchFamily="2" charset="-122"/>
                        </a:defRPr>
                      </a:lvl3pPr>
                      <a:lvl4pPr marL="1600200" indent="-228600" eaLnBrk="0" hangingPunct="0">
                        <a:spcAft>
                          <a:spcPct val="20000"/>
                        </a:spcAft>
                        <a:defRPr>
                          <a:solidFill>
                            <a:schemeClr val="tx1"/>
                          </a:solidFill>
                          <a:latin typeface="Arial" panose="020B0604020202020204" pitchFamily="34" charset="0"/>
                          <a:ea typeface="宋体" panose="02010600030101010101" pitchFamily="2" charset="-122"/>
                        </a:defRPr>
                      </a:lvl4pPr>
                      <a:lvl5pPr marL="2057400" indent="-228600" eaLnBrk="0" hangingPunct="0">
                        <a:spcAft>
                          <a:spcPct val="20000"/>
                        </a:spcAf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20000"/>
                        </a:spcAft>
                        <a:buClrTx/>
                        <a:buSzTx/>
                        <a:buFontTx/>
                        <a:buNone/>
                        <a:tabLst/>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0</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Aft>
                          <a:spcPct val="20000"/>
                        </a:spcAft>
                        <a:defRPr sz="2400" b="1">
                          <a:solidFill>
                            <a:schemeClr val="tx1"/>
                          </a:solidFill>
                          <a:latin typeface="Arial" panose="020B0604020202020204" pitchFamily="34" charset="0"/>
                          <a:ea typeface="宋体" panose="02010600030101010101" pitchFamily="2" charset="-122"/>
                        </a:defRPr>
                      </a:lvl1pPr>
                      <a:lvl2pPr marL="742950" indent="-285750" eaLnBrk="0" hangingPunct="0">
                        <a:spcAft>
                          <a:spcPct val="20000"/>
                        </a:spcAft>
                        <a:defRPr sz="2000">
                          <a:solidFill>
                            <a:schemeClr val="tx1"/>
                          </a:solidFill>
                          <a:latin typeface="Arial" panose="020B0604020202020204" pitchFamily="34" charset="0"/>
                          <a:ea typeface="宋体" panose="02010600030101010101" pitchFamily="2" charset="-122"/>
                        </a:defRPr>
                      </a:lvl2pPr>
                      <a:lvl3pPr marL="1143000" indent="-228600" eaLnBrk="0" hangingPunct="0">
                        <a:spcAft>
                          <a:spcPct val="20000"/>
                        </a:spcAft>
                        <a:defRPr>
                          <a:solidFill>
                            <a:schemeClr val="tx1"/>
                          </a:solidFill>
                          <a:latin typeface="Arial" panose="020B0604020202020204" pitchFamily="34" charset="0"/>
                          <a:ea typeface="宋体" panose="02010600030101010101" pitchFamily="2" charset="-122"/>
                        </a:defRPr>
                      </a:lvl3pPr>
                      <a:lvl4pPr marL="1600200" indent="-228600" eaLnBrk="0" hangingPunct="0">
                        <a:spcAft>
                          <a:spcPct val="20000"/>
                        </a:spcAft>
                        <a:defRPr>
                          <a:solidFill>
                            <a:schemeClr val="tx1"/>
                          </a:solidFill>
                          <a:latin typeface="Arial" panose="020B0604020202020204" pitchFamily="34" charset="0"/>
                          <a:ea typeface="宋体" panose="02010600030101010101" pitchFamily="2" charset="-122"/>
                        </a:defRPr>
                      </a:lvl4pPr>
                      <a:lvl5pPr marL="2057400" indent="-228600" eaLnBrk="0" hangingPunct="0">
                        <a:spcAft>
                          <a:spcPct val="20000"/>
                        </a:spcAf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20000"/>
                        </a:spcAft>
                        <a:buClrTx/>
                        <a:buSzTx/>
                        <a:buFontTx/>
                        <a:buNone/>
                        <a:tabLst/>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1</a:t>
                      </a:r>
                    </a:p>
                  </a:txBody>
                  <a:tcPr marL="90000" marR="90000" marT="46800" marB="468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Aft>
                          <a:spcPct val="20000"/>
                        </a:spcAft>
                        <a:defRPr sz="2400" b="1">
                          <a:solidFill>
                            <a:schemeClr val="tx1"/>
                          </a:solidFill>
                          <a:latin typeface="Arial" panose="020B0604020202020204" pitchFamily="34" charset="0"/>
                          <a:ea typeface="宋体" panose="02010600030101010101" pitchFamily="2" charset="-122"/>
                        </a:defRPr>
                      </a:lvl1pPr>
                      <a:lvl2pPr marL="742950" indent="-285750" eaLnBrk="0" hangingPunct="0">
                        <a:spcAft>
                          <a:spcPct val="20000"/>
                        </a:spcAft>
                        <a:defRPr sz="2000">
                          <a:solidFill>
                            <a:schemeClr val="tx1"/>
                          </a:solidFill>
                          <a:latin typeface="Arial" panose="020B0604020202020204" pitchFamily="34" charset="0"/>
                          <a:ea typeface="宋体" panose="02010600030101010101" pitchFamily="2" charset="-122"/>
                        </a:defRPr>
                      </a:lvl2pPr>
                      <a:lvl3pPr marL="1143000" indent="-228600" eaLnBrk="0" hangingPunct="0">
                        <a:spcAft>
                          <a:spcPct val="20000"/>
                        </a:spcAft>
                        <a:defRPr>
                          <a:solidFill>
                            <a:schemeClr val="tx1"/>
                          </a:solidFill>
                          <a:latin typeface="Arial" panose="020B0604020202020204" pitchFamily="34" charset="0"/>
                          <a:ea typeface="宋体" panose="02010600030101010101" pitchFamily="2" charset="-122"/>
                        </a:defRPr>
                      </a:lvl3pPr>
                      <a:lvl4pPr marL="1600200" indent="-228600" eaLnBrk="0" hangingPunct="0">
                        <a:spcAft>
                          <a:spcPct val="20000"/>
                        </a:spcAft>
                        <a:defRPr>
                          <a:solidFill>
                            <a:schemeClr val="tx1"/>
                          </a:solidFill>
                          <a:latin typeface="Arial" panose="020B0604020202020204" pitchFamily="34" charset="0"/>
                          <a:ea typeface="宋体" panose="02010600030101010101" pitchFamily="2" charset="-122"/>
                        </a:defRPr>
                      </a:lvl4pPr>
                      <a:lvl5pPr marL="2057400" indent="-228600" eaLnBrk="0" hangingPunct="0">
                        <a:spcAft>
                          <a:spcPct val="20000"/>
                        </a:spcAf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20000"/>
                        </a:spcAft>
                        <a:buClrTx/>
                        <a:buSzTx/>
                        <a:buFontTx/>
                        <a:buNone/>
                        <a:tabLst/>
                      </a:pP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90000" marR="90000" marT="468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Aft>
                          <a:spcPct val="20000"/>
                        </a:spcAft>
                        <a:defRPr sz="2400" b="1">
                          <a:solidFill>
                            <a:schemeClr val="tx1"/>
                          </a:solidFill>
                          <a:latin typeface="Arial" panose="020B0604020202020204" pitchFamily="34" charset="0"/>
                          <a:ea typeface="宋体" panose="02010600030101010101" pitchFamily="2" charset="-122"/>
                        </a:defRPr>
                      </a:lvl1pPr>
                      <a:lvl2pPr marL="742950" indent="-285750" eaLnBrk="0" hangingPunct="0">
                        <a:spcAft>
                          <a:spcPct val="20000"/>
                        </a:spcAft>
                        <a:defRPr sz="2000">
                          <a:solidFill>
                            <a:schemeClr val="tx1"/>
                          </a:solidFill>
                          <a:latin typeface="Arial" panose="020B0604020202020204" pitchFamily="34" charset="0"/>
                          <a:ea typeface="宋体" panose="02010600030101010101" pitchFamily="2" charset="-122"/>
                        </a:defRPr>
                      </a:lvl2pPr>
                      <a:lvl3pPr marL="1143000" indent="-228600" eaLnBrk="0" hangingPunct="0">
                        <a:spcAft>
                          <a:spcPct val="20000"/>
                        </a:spcAft>
                        <a:defRPr>
                          <a:solidFill>
                            <a:schemeClr val="tx1"/>
                          </a:solidFill>
                          <a:latin typeface="Arial" panose="020B0604020202020204" pitchFamily="34" charset="0"/>
                          <a:ea typeface="宋体" panose="02010600030101010101" pitchFamily="2" charset="-122"/>
                        </a:defRPr>
                      </a:lvl3pPr>
                      <a:lvl4pPr marL="1600200" indent="-228600" eaLnBrk="0" hangingPunct="0">
                        <a:spcAft>
                          <a:spcPct val="20000"/>
                        </a:spcAft>
                        <a:defRPr>
                          <a:solidFill>
                            <a:schemeClr val="tx1"/>
                          </a:solidFill>
                          <a:latin typeface="Arial" panose="020B0604020202020204" pitchFamily="34" charset="0"/>
                          <a:ea typeface="宋体" panose="02010600030101010101" pitchFamily="2" charset="-122"/>
                        </a:defRPr>
                      </a:lvl4pPr>
                      <a:lvl5pPr marL="2057400" indent="-228600" eaLnBrk="0" hangingPunct="0">
                        <a:spcAft>
                          <a:spcPct val="20000"/>
                        </a:spcAf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20000"/>
                        </a:spcAft>
                        <a:buClrTx/>
                        <a:buSzTx/>
                        <a:buFontTx/>
                        <a:buNone/>
                        <a:tabLst/>
                      </a:pP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Aft>
                          <a:spcPct val="20000"/>
                        </a:spcAft>
                        <a:defRPr sz="2400" b="1">
                          <a:solidFill>
                            <a:schemeClr val="tx1"/>
                          </a:solidFill>
                          <a:latin typeface="Arial" panose="020B0604020202020204" pitchFamily="34" charset="0"/>
                          <a:ea typeface="宋体" panose="02010600030101010101" pitchFamily="2" charset="-122"/>
                        </a:defRPr>
                      </a:lvl1pPr>
                      <a:lvl2pPr marL="742950" indent="-285750" eaLnBrk="0" hangingPunct="0">
                        <a:spcAft>
                          <a:spcPct val="20000"/>
                        </a:spcAft>
                        <a:defRPr sz="2000">
                          <a:solidFill>
                            <a:schemeClr val="tx1"/>
                          </a:solidFill>
                          <a:latin typeface="Arial" panose="020B0604020202020204" pitchFamily="34" charset="0"/>
                          <a:ea typeface="宋体" panose="02010600030101010101" pitchFamily="2" charset="-122"/>
                        </a:defRPr>
                      </a:lvl2pPr>
                      <a:lvl3pPr marL="1143000" indent="-228600" eaLnBrk="0" hangingPunct="0">
                        <a:spcAft>
                          <a:spcPct val="20000"/>
                        </a:spcAft>
                        <a:defRPr>
                          <a:solidFill>
                            <a:schemeClr val="tx1"/>
                          </a:solidFill>
                          <a:latin typeface="Arial" panose="020B0604020202020204" pitchFamily="34" charset="0"/>
                          <a:ea typeface="宋体" panose="02010600030101010101" pitchFamily="2" charset="-122"/>
                        </a:defRPr>
                      </a:lvl3pPr>
                      <a:lvl4pPr marL="1600200" indent="-228600" eaLnBrk="0" hangingPunct="0">
                        <a:spcAft>
                          <a:spcPct val="20000"/>
                        </a:spcAft>
                        <a:defRPr>
                          <a:solidFill>
                            <a:schemeClr val="tx1"/>
                          </a:solidFill>
                          <a:latin typeface="Arial" panose="020B0604020202020204" pitchFamily="34" charset="0"/>
                          <a:ea typeface="宋体" panose="02010600030101010101" pitchFamily="2" charset="-122"/>
                        </a:defRPr>
                      </a:lvl4pPr>
                      <a:lvl5pPr marL="2057400" indent="-228600" eaLnBrk="0" hangingPunct="0">
                        <a:spcAft>
                          <a:spcPct val="20000"/>
                        </a:spcAf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20000"/>
                        </a:spcAft>
                        <a:buClrTx/>
                        <a:buSzTx/>
                        <a:buFontTx/>
                        <a:buNone/>
                        <a:tabLst/>
                      </a:pP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783266638"/>
                  </a:ext>
                </a:extLst>
              </a:tr>
              <a:tr h="428625">
                <a:tc>
                  <a:txBody>
                    <a:bodyPr/>
                    <a:lstStyle>
                      <a:lvl1pPr eaLnBrk="0" hangingPunct="0">
                        <a:spcAft>
                          <a:spcPct val="20000"/>
                        </a:spcAft>
                        <a:defRPr sz="2400" b="1">
                          <a:solidFill>
                            <a:schemeClr val="tx1"/>
                          </a:solidFill>
                          <a:latin typeface="Arial" panose="020B0604020202020204" pitchFamily="34" charset="0"/>
                          <a:ea typeface="宋体" panose="02010600030101010101" pitchFamily="2" charset="-122"/>
                        </a:defRPr>
                      </a:lvl1pPr>
                      <a:lvl2pPr marL="742950" indent="-285750" eaLnBrk="0" hangingPunct="0">
                        <a:spcAft>
                          <a:spcPct val="20000"/>
                        </a:spcAft>
                        <a:defRPr sz="2000">
                          <a:solidFill>
                            <a:schemeClr val="tx1"/>
                          </a:solidFill>
                          <a:latin typeface="Arial" panose="020B0604020202020204" pitchFamily="34" charset="0"/>
                          <a:ea typeface="宋体" panose="02010600030101010101" pitchFamily="2" charset="-122"/>
                        </a:defRPr>
                      </a:lvl2pPr>
                      <a:lvl3pPr marL="1143000" indent="-228600" eaLnBrk="0" hangingPunct="0">
                        <a:spcAft>
                          <a:spcPct val="20000"/>
                        </a:spcAft>
                        <a:defRPr>
                          <a:solidFill>
                            <a:schemeClr val="tx1"/>
                          </a:solidFill>
                          <a:latin typeface="Arial" panose="020B0604020202020204" pitchFamily="34" charset="0"/>
                          <a:ea typeface="宋体" panose="02010600030101010101" pitchFamily="2" charset="-122"/>
                        </a:defRPr>
                      </a:lvl3pPr>
                      <a:lvl4pPr marL="1600200" indent="-228600" eaLnBrk="0" hangingPunct="0">
                        <a:spcAft>
                          <a:spcPct val="20000"/>
                        </a:spcAft>
                        <a:defRPr>
                          <a:solidFill>
                            <a:schemeClr val="tx1"/>
                          </a:solidFill>
                          <a:latin typeface="Arial" panose="020B0604020202020204" pitchFamily="34" charset="0"/>
                          <a:ea typeface="宋体" panose="02010600030101010101" pitchFamily="2" charset="-122"/>
                        </a:defRPr>
                      </a:lvl4pPr>
                      <a:lvl5pPr marL="2057400" indent="-228600" eaLnBrk="0" hangingPunct="0">
                        <a:spcAft>
                          <a:spcPct val="20000"/>
                        </a:spcAf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20000"/>
                        </a:spcAft>
                        <a:buClrTx/>
                        <a:buSzTx/>
                        <a:buFontTx/>
                        <a:buNone/>
                        <a:tabLst/>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0</a:t>
                      </a:r>
                    </a:p>
                  </a:txBody>
                  <a:tcPr marL="90000" marR="90000" marT="46800" marB="46800" anchor="ctr" anchorCtr="1"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Aft>
                          <a:spcPct val="20000"/>
                        </a:spcAft>
                        <a:defRPr sz="2400" b="1">
                          <a:solidFill>
                            <a:schemeClr val="tx1"/>
                          </a:solidFill>
                          <a:latin typeface="Arial" panose="020B0604020202020204" pitchFamily="34" charset="0"/>
                          <a:ea typeface="宋体" panose="02010600030101010101" pitchFamily="2" charset="-122"/>
                        </a:defRPr>
                      </a:lvl1pPr>
                      <a:lvl2pPr marL="742950" indent="-285750" eaLnBrk="0" hangingPunct="0">
                        <a:spcAft>
                          <a:spcPct val="20000"/>
                        </a:spcAft>
                        <a:defRPr sz="2000">
                          <a:solidFill>
                            <a:schemeClr val="tx1"/>
                          </a:solidFill>
                          <a:latin typeface="Arial" panose="020B0604020202020204" pitchFamily="34" charset="0"/>
                          <a:ea typeface="宋体" panose="02010600030101010101" pitchFamily="2" charset="-122"/>
                        </a:defRPr>
                      </a:lvl2pPr>
                      <a:lvl3pPr marL="1143000" indent="-228600" eaLnBrk="0" hangingPunct="0">
                        <a:spcAft>
                          <a:spcPct val="20000"/>
                        </a:spcAft>
                        <a:defRPr>
                          <a:solidFill>
                            <a:schemeClr val="tx1"/>
                          </a:solidFill>
                          <a:latin typeface="Arial" panose="020B0604020202020204" pitchFamily="34" charset="0"/>
                          <a:ea typeface="宋体" panose="02010600030101010101" pitchFamily="2" charset="-122"/>
                        </a:defRPr>
                      </a:lvl3pPr>
                      <a:lvl4pPr marL="1600200" indent="-228600" eaLnBrk="0" hangingPunct="0">
                        <a:spcAft>
                          <a:spcPct val="20000"/>
                        </a:spcAft>
                        <a:defRPr>
                          <a:solidFill>
                            <a:schemeClr val="tx1"/>
                          </a:solidFill>
                          <a:latin typeface="Arial" panose="020B0604020202020204" pitchFamily="34" charset="0"/>
                          <a:ea typeface="宋体" panose="02010600030101010101" pitchFamily="2" charset="-122"/>
                        </a:defRPr>
                      </a:lvl4pPr>
                      <a:lvl5pPr marL="2057400" indent="-228600" eaLnBrk="0" hangingPunct="0">
                        <a:spcAft>
                          <a:spcPct val="20000"/>
                        </a:spcAf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20000"/>
                        </a:spcAft>
                        <a:buClrTx/>
                        <a:buSzTx/>
                        <a:buFontTx/>
                        <a:buNone/>
                        <a:tabLst/>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1</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Aft>
                          <a:spcPct val="20000"/>
                        </a:spcAft>
                        <a:defRPr sz="2400" b="1">
                          <a:solidFill>
                            <a:schemeClr val="tx1"/>
                          </a:solidFill>
                          <a:latin typeface="Arial" panose="020B0604020202020204" pitchFamily="34" charset="0"/>
                          <a:ea typeface="宋体" panose="02010600030101010101" pitchFamily="2" charset="-122"/>
                        </a:defRPr>
                      </a:lvl1pPr>
                      <a:lvl2pPr marL="742950" indent="-285750" eaLnBrk="0" hangingPunct="0">
                        <a:spcAft>
                          <a:spcPct val="20000"/>
                        </a:spcAft>
                        <a:defRPr sz="2000">
                          <a:solidFill>
                            <a:schemeClr val="tx1"/>
                          </a:solidFill>
                          <a:latin typeface="Arial" panose="020B0604020202020204" pitchFamily="34" charset="0"/>
                          <a:ea typeface="宋体" panose="02010600030101010101" pitchFamily="2" charset="-122"/>
                        </a:defRPr>
                      </a:lvl2pPr>
                      <a:lvl3pPr marL="1143000" indent="-228600" eaLnBrk="0" hangingPunct="0">
                        <a:spcAft>
                          <a:spcPct val="20000"/>
                        </a:spcAft>
                        <a:defRPr>
                          <a:solidFill>
                            <a:schemeClr val="tx1"/>
                          </a:solidFill>
                          <a:latin typeface="Arial" panose="020B0604020202020204" pitchFamily="34" charset="0"/>
                          <a:ea typeface="宋体" panose="02010600030101010101" pitchFamily="2" charset="-122"/>
                        </a:defRPr>
                      </a:lvl3pPr>
                      <a:lvl4pPr marL="1600200" indent="-228600" eaLnBrk="0" hangingPunct="0">
                        <a:spcAft>
                          <a:spcPct val="20000"/>
                        </a:spcAft>
                        <a:defRPr>
                          <a:solidFill>
                            <a:schemeClr val="tx1"/>
                          </a:solidFill>
                          <a:latin typeface="Arial" panose="020B0604020202020204" pitchFamily="34" charset="0"/>
                          <a:ea typeface="宋体" panose="02010600030101010101" pitchFamily="2" charset="-122"/>
                        </a:defRPr>
                      </a:lvl4pPr>
                      <a:lvl5pPr marL="2057400" indent="-228600" eaLnBrk="0" hangingPunct="0">
                        <a:spcAft>
                          <a:spcPct val="20000"/>
                        </a:spcAf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20000"/>
                        </a:spcAft>
                        <a:buClrTx/>
                        <a:buSzTx/>
                        <a:buFontTx/>
                        <a:buNone/>
                        <a:tabLst/>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0</a:t>
                      </a:r>
                    </a:p>
                  </a:txBody>
                  <a:tcPr marL="90000" marR="90000" marT="46800" marB="468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Aft>
                          <a:spcPct val="20000"/>
                        </a:spcAft>
                        <a:defRPr sz="2400" b="1">
                          <a:solidFill>
                            <a:schemeClr val="tx1"/>
                          </a:solidFill>
                          <a:latin typeface="Arial" panose="020B0604020202020204" pitchFamily="34" charset="0"/>
                          <a:ea typeface="宋体" panose="02010600030101010101" pitchFamily="2" charset="-122"/>
                        </a:defRPr>
                      </a:lvl1pPr>
                      <a:lvl2pPr marL="742950" indent="-285750" eaLnBrk="0" hangingPunct="0">
                        <a:spcAft>
                          <a:spcPct val="20000"/>
                        </a:spcAft>
                        <a:defRPr sz="2000">
                          <a:solidFill>
                            <a:schemeClr val="tx1"/>
                          </a:solidFill>
                          <a:latin typeface="Arial" panose="020B0604020202020204" pitchFamily="34" charset="0"/>
                          <a:ea typeface="宋体" panose="02010600030101010101" pitchFamily="2" charset="-122"/>
                        </a:defRPr>
                      </a:lvl2pPr>
                      <a:lvl3pPr marL="1143000" indent="-228600" eaLnBrk="0" hangingPunct="0">
                        <a:spcAft>
                          <a:spcPct val="20000"/>
                        </a:spcAft>
                        <a:defRPr>
                          <a:solidFill>
                            <a:schemeClr val="tx1"/>
                          </a:solidFill>
                          <a:latin typeface="Arial" panose="020B0604020202020204" pitchFamily="34" charset="0"/>
                          <a:ea typeface="宋体" panose="02010600030101010101" pitchFamily="2" charset="-122"/>
                        </a:defRPr>
                      </a:lvl3pPr>
                      <a:lvl4pPr marL="1600200" indent="-228600" eaLnBrk="0" hangingPunct="0">
                        <a:spcAft>
                          <a:spcPct val="20000"/>
                        </a:spcAft>
                        <a:defRPr>
                          <a:solidFill>
                            <a:schemeClr val="tx1"/>
                          </a:solidFill>
                          <a:latin typeface="Arial" panose="020B0604020202020204" pitchFamily="34" charset="0"/>
                          <a:ea typeface="宋体" panose="02010600030101010101" pitchFamily="2" charset="-122"/>
                        </a:defRPr>
                      </a:lvl4pPr>
                      <a:lvl5pPr marL="2057400" indent="-228600" eaLnBrk="0" hangingPunct="0">
                        <a:spcAft>
                          <a:spcPct val="20000"/>
                        </a:spcAf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20000"/>
                        </a:spcAft>
                        <a:buClrTx/>
                        <a:buSzTx/>
                        <a:buFontTx/>
                        <a:buNone/>
                        <a:tabLst/>
                      </a:pP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90000" marR="90000" marT="468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Aft>
                          <a:spcPct val="20000"/>
                        </a:spcAft>
                        <a:defRPr sz="2400" b="1">
                          <a:solidFill>
                            <a:schemeClr val="tx1"/>
                          </a:solidFill>
                          <a:latin typeface="Arial" panose="020B0604020202020204" pitchFamily="34" charset="0"/>
                          <a:ea typeface="宋体" panose="02010600030101010101" pitchFamily="2" charset="-122"/>
                        </a:defRPr>
                      </a:lvl1pPr>
                      <a:lvl2pPr marL="742950" indent="-285750" eaLnBrk="0" hangingPunct="0">
                        <a:spcAft>
                          <a:spcPct val="20000"/>
                        </a:spcAft>
                        <a:defRPr sz="2000">
                          <a:solidFill>
                            <a:schemeClr val="tx1"/>
                          </a:solidFill>
                          <a:latin typeface="Arial" panose="020B0604020202020204" pitchFamily="34" charset="0"/>
                          <a:ea typeface="宋体" panose="02010600030101010101" pitchFamily="2" charset="-122"/>
                        </a:defRPr>
                      </a:lvl2pPr>
                      <a:lvl3pPr marL="1143000" indent="-228600" eaLnBrk="0" hangingPunct="0">
                        <a:spcAft>
                          <a:spcPct val="20000"/>
                        </a:spcAft>
                        <a:defRPr>
                          <a:solidFill>
                            <a:schemeClr val="tx1"/>
                          </a:solidFill>
                          <a:latin typeface="Arial" panose="020B0604020202020204" pitchFamily="34" charset="0"/>
                          <a:ea typeface="宋体" panose="02010600030101010101" pitchFamily="2" charset="-122"/>
                        </a:defRPr>
                      </a:lvl3pPr>
                      <a:lvl4pPr marL="1600200" indent="-228600" eaLnBrk="0" hangingPunct="0">
                        <a:spcAft>
                          <a:spcPct val="20000"/>
                        </a:spcAft>
                        <a:defRPr>
                          <a:solidFill>
                            <a:schemeClr val="tx1"/>
                          </a:solidFill>
                          <a:latin typeface="Arial" panose="020B0604020202020204" pitchFamily="34" charset="0"/>
                          <a:ea typeface="宋体" panose="02010600030101010101" pitchFamily="2" charset="-122"/>
                        </a:defRPr>
                      </a:lvl4pPr>
                      <a:lvl5pPr marL="2057400" indent="-228600" eaLnBrk="0" hangingPunct="0">
                        <a:spcAft>
                          <a:spcPct val="20000"/>
                        </a:spcAf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20000"/>
                        </a:spcAft>
                        <a:buClrTx/>
                        <a:buSzTx/>
                        <a:buFontTx/>
                        <a:buNone/>
                        <a:tabLst/>
                      </a:pP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Aft>
                          <a:spcPct val="20000"/>
                        </a:spcAft>
                        <a:defRPr sz="2400" b="1">
                          <a:solidFill>
                            <a:schemeClr val="tx1"/>
                          </a:solidFill>
                          <a:latin typeface="Arial" panose="020B0604020202020204" pitchFamily="34" charset="0"/>
                          <a:ea typeface="宋体" panose="02010600030101010101" pitchFamily="2" charset="-122"/>
                        </a:defRPr>
                      </a:lvl1pPr>
                      <a:lvl2pPr marL="742950" indent="-285750" eaLnBrk="0" hangingPunct="0">
                        <a:spcAft>
                          <a:spcPct val="20000"/>
                        </a:spcAft>
                        <a:defRPr sz="2000">
                          <a:solidFill>
                            <a:schemeClr val="tx1"/>
                          </a:solidFill>
                          <a:latin typeface="Arial" panose="020B0604020202020204" pitchFamily="34" charset="0"/>
                          <a:ea typeface="宋体" panose="02010600030101010101" pitchFamily="2" charset="-122"/>
                        </a:defRPr>
                      </a:lvl2pPr>
                      <a:lvl3pPr marL="1143000" indent="-228600" eaLnBrk="0" hangingPunct="0">
                        <a:spcAft>
                          <a:spcPct val="20000"/>
                        </a:spcAft>
                        <a:defRPr>
                          <a:solidFill>
                            <a:schemeClr val="tx1"/>
                          </a:solidFill>
                          <a:latin typeface="Arial" panose="020B0604020202020204" pitchFamily="34" charset="0"/>
                          <a:ea typeface="宋体" panose="02010600030101010101" pitchFamily="2" charset="-122"/>
                        </a:defRPr>
                      </a:lvl3pPr>
                      <a:lvl4pPr marL="1600200" indent="-228600" eaLnBrk="0" hangingPunct="0">
                        <a:spcAft>
                          <a:spcPct val="20000"/>
                        </a:spcAft>
                        <a:defRPr>
                          <a:solidFill>
                            <a:schemeClr val="tx1"/>
                          </a:solidFill>
                          <a:latin typeface="Arial" panose="020B0604020202020204" pitchFamily="34" charset="0"/>
                          <a:ea typeface="宋体" panose="02010600030101010101" pitchFamily="2" charset="-122"/>
                        </a:defRPr>
                      </a:lvl4pPr>
                      <a:lvl5pPr marL="2057400" indent="-228600" eaLnBrk="0" hangingPunct="0">
                        <a:spcAft>
                          <a:spcPct val="20000"/>
                        </a:spcAf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20000"/>
                        </a:spcAft>
                        <a:buClrTx/>
                        <a:buSzTx/>
                        <a:buFontTx/>
                        <a:buNone/>
                        <a:tabLst/>
                      </a:pP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376029651"/>
                  </a:ext>
                </a:extLst>
              </a:tr>
              <a:tr h="428625">
                <a:tc>
                  <a:txBody>
                    <a:bodyPr/>
                    <a:lstStyle>
                      <a:lvl1pPr eaLnBrk="0" hangingPunct="0">
                        <a:spcAft>
                          <a:spcPct val="20000"/>
                        </a:spcAft>
                        <a:defRPr sz="2400" b="1">
                          <a:solidFill>
                            <a:schemeClr val="tx1"/>
                          </a:solidFill>
                          <a:latin typeface="Arial" panose="020B0604020202020204" pitchFamily="34" charset="0"/>
                          <a:ea typeface="宋体" panose="02010600030101010101" pitchFamily="2" charset="-122"/>
                        </a:defRPr>
                      </a:lvl1pPr>
                      <a:lvl2pPr marL="742950" indent="-285750" eaLnBrk="0" hangingPunct="0">
                        <a:spcAft>
                          <a:spcPct val="20000"/>
                        </a:spcAft>
                        <a:defRPr sz="2000">
                          <a:solidFill>
                            <a:schemeClr val="tx1"/>
                          </a:solidFill>
                          <a:latin typeface="Arial" panose="020B0604020202020204" pitchFamily="34" charset="0"/>
                          <a:ea typeface="宋体" panose="02010600030101010101" pitchFamily="2" charset="-122"/>
                        </a:defRPr>
                      </a:lvl2pPr>
                      <a:lvl3pPr marL="1143000" indent="-228600" eaLnBrk="0" hangingPunct="0">
                        <a:spcAft>
                          <a:spcPct val="20000"/>
                        </a:spcAft>
                        <a:defRPr>
                          <a:solidFill>
                            <a:schemeClr val="tx1"/>
                          </a:solidFill>
                          <a:latin typeface="Arial" panose="020B0604020202020204" pitchFamily="34" charset="0"/>
                          <a:ea typeface="宋体" panose="02010600030101010101" pitchFamily="2" charset="-122"/>
                        </a:defRPr>
                      </a:lvl3pPr>
                      <a:lvl4pPr marL="1600200" indent="-228600" eaLnBrk="0" hangingPunct="0">
                        <a:spcAft>
                          <a:spcPct val="20000"/>
                        </a:spcAft>
                        <a:defRPr>
                          <a:solidFill>
                            <a:schemeClr val="tx1"/>
                          </a:solidFill>
                          <a:latin typeface="Arial" panose="020B0604020202020204" pitchFamily="34" charset="0"/>
                          <a:ea typeface="宋体" panose="02010600030101010101" pitchFamily="2" charset="-122"/>
                        </a:defRPr>
                      </a:lvl4pPr>
                      <a:lvl5pPr marL="2057400" indent="-228600" eaLnBrk="0" hangingPunct="0">
                        <a:spcAft>
                          <a:spcPct val="20000"/>
                        </a:spcAf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20000"/>
                        </a:spcAft>
                        <a:buClrTx/>
                        <a:buSzTx/>
                        <a:buFontTx/>
                        <a:buNone/>
                        <a:tabLst/>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0</a:t>
                      </a:r>
                    </a:p>
                  </a:txBody>
                  <a:tcPr marL="90000" marR="90000" marT="46800" marB="46800" anchor="ctr" anchorCtr="1"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Aft>
                          <a:spcPct val="20000"/>
                        </a:spcAft>
                        <a:defRPr sz="2400" b="1">
                          <a:solidFill>
                            <a:schemeClr val="tx1"/>
                          </a:solidFill>
                          <a:latin typeface="Arial" panose="020B0604020202020204" pitchFamily="34" charset="0"/>
                          <a:ea typeface="宋体" panose="02010600030101010101" pitchFamily="2" charset="-122"/>
                        </a:defRPr>
                      </a:lvl1pPr>
                      <a:lvl2pPr marL="742950" indent="-285750" eaLnBrk="0" hangingPunct="0">
                        <a:spcAft>
                          <a:spcPct val="20000"/>
                        </a:spcAft>
                        <a:defRPr sz="2000">
                          <a:solidFill>
                            <a:schemeClr val="tx1"/>
                          </a:solidFill>
                          <a:latin typeface="Arial" panose="020B0604020202020204" pitchFamily="34" charset="0"/>
                          <a:ea typeface="宋体" panose="02010600030101010101" pitchFamily="2" charset="-122"/>
                        </a:defRPr>
                      </a:lvl2pPr>
                      <a:lvl3pPr marL="1143000" indent="-228600" eaLnBrk="0" hangingPunct="0">
                        <a:spcAft>
                          <a:spcPct val="20000"/>
                        </a:spcAft>
                        <a:defRPr>
                          <a:solidFill>
                            <a:schemeClr val="tx1"/>
                          </a:solidFill>
                          <a:latin typeface="Arial" panose="020B0604020202020204" pitchFamily="34" charset="0"/>
                          <a:ea typeface="宋体" panose="02010600030101010101" pitchFamily="2" charset="-122"/>
                        </a:defRPr>
                      </a:lvl3pPr>
                      <a:lvl4pPr marL="1600200" indent="-228600" eaLnBrk="0" hangingPunct="0">
                        <a:spcAft>
                          <a:spcPct val="20000"/>
                        </a:spcAft>
                        <a:defRPr>
                          <a:solidFill>
                            <a:schemeClr val="tx1"/>
                          </a:solidFill>
                          <a:latin typeface="Arial" panose="020B0604020202020204" pitchFamily="34" charset="0"/>
                          <a:ea typeface="宋体" panose="02010600030101010101" pitchFamily="2" charset="-122"/>
                        </a:defRPr>
                      </a:lvl4pPr>
                      <a:lvl5pPr marL="2057400" indent="-228600" eaLnBrk="0" hangingPunct="0">
                        <a:spcAft>
                          <a:spcPct val="20000"/>
                        </a:spcAf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20000"/>
                        </a:spcAft>
                        <a:buClrTx/>
                        <a:buSzTx/>
                        <a:buFontTx/>
                        <a:buNone/>
                        <a:tabLst/>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1</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Aft>
                          <a:spcPct val="20000"/>
                        </a:spcAft>
                        <a:defRPr sz="2400" b="1">
                          <a:solidFill>
                            <a:schemeClr val="tx1"/>
                          </a:solidFill>
                          <a:latin typeface="Arial" panose="020B0604020202020204" pitchFamily="34" charset="0"/>
                          <a:ea typeface="宋体" panose="02010600030101010101" pitchFamily="2" charset="-122"/>
                        </a:defRPr>
                      </a:lvl1pPr>
                      <a:lvl2pPr marL="742950" indent="-285750" eaLnBrk="0" hangingPunct="0">
                        <a:spcAft>
                          <a:spcPct val="20000"/>
                        </a:spcAft>
                        <a:defRPr sz="2000">
                          <a:solidFill>
                            <a:schemeClr val="tx1"/>
                          </a:solidFill>
                          <a:latin typeface="Arial" panose="020B0604020202020204" pitchFamily="34" charset="0"/>
                          <a:ea typeface="宋体" panose="02010600030101010101" pitchFamily="2" charset="-122"/>
                        </a:defRPr>
                      </a:lvl2pPr>
                      <a:lvl3pPr marL="1143000" indent="-228600" eaLnBrk="0" hangingPunct="0">
                        <a:spcAft>
                          <a:spcPct val="20000"/>
                        </a:spcAft>
                        <a:defRPr>
                          <a:solidFill>
                            <a:schemeClr val="tx1"/>
                          </a:solidFill>
                          <a:latin typeface="Arial" panose="020B0604020202020204" pitchFamily="34" charset="0"/>
                          <a:ea typeface="宋体" panose="02010600030101010101" pitchFamily="2" charset="-122"/>
                        </a:defRPr>
                      </a:lvl3pPr>
                      <a:lvl4pPr marL="1600200" indent="-228600" eaLnBrk="0" hangingPunct="0">
                        <a:spcAft>
                          <a:spcPct val="20000"/>
                        </a:spcAft>
                        <a:defRPr>
                          <a:solidFill>
                            <a:schemeClr val="tx1"/>
                          </a:solidFill>
                          <a:latin typeface="Arial" panose="020B0604020202020204" pitchFamily="34" charset="0"/>
                          <a:ea typeface="宋体" panose="02010600030101010101" pitchFamily="2" charset="-122"/>
                        </a:defRPr>
                      </a:lvl4pPr>
                      <a:lvl5pPr marL="2057400" indent="-228600" eaLnBrk="0" hangingPunct="0">
                        <a:spcAft>
                          <a:spcPct val="20000"/>
                        </a:spcAf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20000"/>
                        </a:spcAft>
                        <a:buClrTx/>
                        <a:buSzTx/>
                        <a:buFontTx/>
                        <a:buNone/>
                        <a:tabLst/>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1</a:t>
                      </a:r>
                    </a:p>
                  </a:txBody>
                  <a:tcPr marL="90000" marR="90000" marT="46800" marB="468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Aft>
                          <a:spcPct val="20000"/>
                        </a:spcAft>
                        <a:defRPr sz="2400" b="1">
                          <a:solidFill>
                            <a:schemeClr val="tx1"/>
                          </a:solidFill>
                          <a:latin typeface="Arial" panose="020B0604020202020204" pitchFamily="34" charset="0"/>
                          <a:ea typeface="宋体" panose="02010600030101010101" pitchFamily="2" charset="-122"/>
                        </a:defRPr>
                      </a:lvl1pPr>
                      <a:lvl2pPr marL="742950" indent="-285750" eaLnBrk="0" hangingPunct="0">
                        <a:spcAft>
                          <a:spcPct val="20000"/>
                        </a:spcAft>
                        <a:defRPr sz="2000">
                          <a:solidFill>
                            <a:schemeClr val="tx1"/>
                          </a:solidFill>
                          <a:latin typeface="Arial" panose="020B0604020202020204" pitchFamily="34" charset="0"/>
                          <a:ea typeface="宋体" panose="02010600030101010101" pitchFamily="2" charset="-122"/>
                        </a:defRPr>
                      </a:lvl2pPr>
                      <a:lvl3pPr marL="1143000" indent="-228600" eaLnBrk="0" hangingPunct="0">
                        <a:spcAft>
                          <a:spcPct val="20000"/>
                        </a:spcAft>
                        <a:defRPr>
                          <a:solidFill>
                            <a:schemeClr val="tx1"/>
                          </a:solidFill>
                          <a:latin typeface="Arial" panose="020B0604020202020204" pitchFamily="34" charset="0"/>
                          <a:ea typeface="宋体" panose="02010600030101010101" pitchFamily="2" charset="-122"/>
                        </a:defRPr>
                      </a:lvl3pPr>
                      <a:lvl4pPr marL="1600200" indent="-228600" eaLnBrk="0" hangingPunct="0">
                        <a:spcAft>
                          <a:spcPct val="20000"/>
                        </a:spcAft>
                        <a:defRPr>
                          <a:solidFill>
                            <a:schemeClr val="tx1"/>
                          </a:solidFill>
                          <a:latin typeface="Arial" panose="020B0604020202020204" pitchFamily="34" charset="0"/>
                          <a:ea typeface="宋体" panose="02010600030101010101" pitchFamily="2" charset="-122"/>
                        </a:defRPr>
                      </a:lvl4pPr>
                      <a:lvl5pPr marL="2057400" indent="-228600" eaLnBrk="0" hangingPunct="0">
                        <a:spcAft>
                          <a:spcPct val="20000"/>
                        </a:spcAf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20000"/>
                        </a:spcAft>
                        <a:buClrTx/>
                        <a:buSzTx/>
                        <a:buFontTx/>
                        <a:buNone/>
                        <a:tabLst/>
                      </a:pP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90000" marR="90000" marT="468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Aft>
                          <a:spcPct val="20000"/>
                        </a:spcAft>
                        <a:defRPr sz="2400" b="1">
                          <a:solidFill>
                            <a:schemeClr val="tx1"/>
                          </a:solidFill>
                          <a:latin typeface="Arial" panose="020B0604020202020204" pitchFamily="34" charset="0"/>
                          <a:ea typeface="宋体" panose="02010600030101010101" pitchFamily="2" charset="-122"/>
                        </a:defRPr>
                      </a:lvl1pPr>
                      <a:lvl2pPr marL="742950" indent="-285750" eaLnBrk="0" hangingPunct="0">
                        <a:spcAft>
                          <a:spcPct val="20000"/>
                        </a:spcAft>
                        <a:defRPr sz="2000">
                          <a:solidFill>
                            <a:schemeClr val="tx1"/>
                          </a:solidFill>
                          <a:latin typeface="Arial" panose="020B0604020202020204" pitchFamily="34" charset="0"/>
                          <a:ea typeface="宋体" panose="02010600030101010101" pitchFamily="2" charset="-122"/>
                        </a:defRPr>
                      </a:lvl2pPr>
                      <a:lvl3pPr marL="1143000" indent="-228600" eaLnBrk="0" hangingPunct="0">
                        <a:spcAft>
                          <a:spcPct val="20000"/>
                        </a:spcAft>
                        <a:defRPr>
                          <a:solidFill>
                            <a:schemeClr val="tx1"/>
                          </a:solidFill>
                          <a:latin typeface="Arial" panose="020B0604020202020204" pitchFamily="34" charset="0"/>
                          <a:ea typeface="宋体" panose="02010600030101010101" pitchFamily="2" charset="-122"/>
                        </a:defRPr>
                      </a:lvl3pPr>
                      <a:lvl4pPr marL="1600200" indent="-228600" eaLnBrk="0" hangingPunct="0">
                        <a:spcAft>
                          <a:spcPct val="20000"/>
                        </a:spcAft>
                        <a:defRPr>
                          <a:solidFill>
                            <a:schemeClr val="tx1"/>
                          </a:solidFill>
                          <a:latin typeface="Arial" panose="020B0604020202020204" pitchFamily="34" charset="0"/>
                          <a:ea typeface="宋体" panose="02010600030101010101" pitchFamily="2" charset="-122"/>
                        </a:defRPr>
                      </a:lvl4pPr>
                      <a:lvl5pPr marL="2057400" indent="-228600" eaLnBrk="0" hangingPunct="0">
                        <a:spcAft>
                          <a:spcPct val="20000"/>
                        </a:spcAf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20000"/>
                        </a:spcAft>
                        <a:buClrTx/>
                        <a:buSzTx/>
                        <a:buFontTx/>
                        <a:buNone/>
                        <a:tabLst/>
                      </a:pP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Aft>
                          <a:spcPct val="20000"/>
                        </a:spcAft>
                        <a:defRPr sz="2400" b="1">
                          <a:solidFill>
                            <a:schemeClr val="tx1"/>
                          </a:solidFill>
                          <a:latin typeface="Arial" panose="020B0604020202020204" pitchFamily="34" charset="0"/>
                          <a:ea typeface="宋体" panose="02010600030101010101" pitchFamily="2" charset="-122"/>
                        </a:defRPr>
                      </a:lvl1pPr>
                      <a:lvl2pPr marL="742950" indent="-285750" eaLnBrk="0" hangingPunct="0">
                        <a:spcAft>
                          <a:spcPct val="20000"/>
                        </a:spcAft>
                        <a:defRPr sz="2000">
                          <a:solidFill>
                            <a:schemeClr val="tx1"/>
                          </a:solidFill>
                          <a:latin typeface="Arial" panose="020B0604020202020204" pitchFamily="34" charset="0"/>
                          <a:ea typeface="宋体" panose="02010600030101010101" pitchFamily="2" charset="-122"/>
                        </a:defRPr>
                      </a:lvl2pPr>
                      <a:lvl3pPr marL="1143000" indent="-228600" eaLnBrk="0" hangingPunct="0">
                        <a:spcAft>
                          <a:spcPct val="20000"/>
                        </a:spcAft>
                        <a:defRPr>
                          <a:solidFill>
                            <a:schemeClr val="tx1"/>
                          </a:solidFill>
                          <a:latin typeface="Arial" panose="020B0604020202020204" pitchFamily="34" charset="0"/>
                          <a:ea typeface="宋体" panose="02010600030101010101" pitchFamily="2" charset="-122"/>
                        </a:defRPr>
                      </a:lvl3pPr>
                      <a:lvl4pPr marL="1600200" indent="-228600" eaLnBrk="0" hangingPunct="0">
                        <a:spcAft>
                          <a:spcPct val="20000"/>
                        </a:spcAft>
                        <a:defRPr>
                          <a:solidFill>
                            <a:schemeClr val="tx1"/>
                          </a:solidFill>
                          <a:latin typeface="Arial" panose="020B0604020202020204" pitchFamily="34" charset="0"/>
                          <a:ea typeface="宋体" panose="02010600030101010101" pitchFamily="2" charset="-122"/>
                        </a:defRPr>
                      </a:lvl4pPr>
                      <a:lvl5pPr marL="2057400" indent="-228600" eaLnBrk="0" hangingPunct="0">
                        <a:spcAft>
                          <a:spcPct val="20000"/>
                        </a:spcAf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20000"/>
                        </a:spcAft>
                        <a:buClrTx/>
                        <a:buSzTx/>
                        <a:buFontTx/>
                        <a:buNone/>
                        <a:tabLst/>
                      </a:pP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390518392"/>
                  </a:ext>
                </a:extLst>
              </a:tr>
              <a:tr h="427038">
                <a:tc>
                  <a:txBody>
                    <a:bodyPr/>
                    <a:lstStyle>
                      <a:lvl1pPr eaLnBrk="0" hangingPunct="0">
                        <a:spcAft>
                          <a:spcPct val="20000"/>
                        </a:spcAft>
                        <a:defRPr sz="2400" b="1">
                          <a:solidFill>
                            <a:schemeClr val="tx1"/>
                          </a:solidFill>
                          <a:latin typeface="Arial" panose="020B0604020202020204" pitchFamily="34" charset="0"/>
                          <a:ea typeface="宋体" panose="02010600030101010101" pitchFamily="2" charset="-122"/>
                        </a:defRPr>
                      </a:lvl1pPr>
                      <a:lvl2pPr marL="742950" indent="-285750" eaLnBrk="0" hangingPunct="0">
                        <a:spcAft>
                          <a:spcPct val="20000"/>
                        </a:spcAft>
                        <a:defRPr sz="2000">
                          <a:solidFill>
                            <a:schemeClr val="tx1"/>
                          </a:solidFill>
                          <a:latin typeface="Arial" panose="020B0604020202020204" pitchFamily="34" charset="0"/>
                          <a:ea typeface="宋体" panose="02010600030101010101" pitchFamily="2" charset="-122"/>
                        </a:defRPr>
                      </a:lvl2pPr>
                      <a:lvl3pPr marL="1143000" indent="-228600" eaLnBrk="0" hangingPunct="0">
                        <a:spcAft>
                          <a:spcPct val="20000"/>
                        </a:spcAft>
                        <a:defRPr>
                          <a:solidFill>
                            <a:schemeClr val="tx1"/>
                          </a:solidFill>
                          <a:latin typeface="Arial" panose="020B0604020202020204" pitchFamily="34" charset="0"/>
                          <a:ea typeface="宋体" panose="02010600030101010101" pitchFamily="2" charset="-122"/>
                        </a:defRPr>
                      </a:lvl3pPr>
                      <a:lvl4pPr marL="1600200" indent="-228600" eaLnBrk="0" hangingPunct="0">
                        <a:spcAft>
                          <a:spcPct val="20000"/>
                        </a:spcAft>
                        <a:defRPr>
                          <a:solidFill>
                            <a:schemeClr val="tx1"/>
                          </a:solidFill>
                          <a:latin typeface="Arial" panose="020B0604020202020204" pitchFamily="34" charset="0"/>
                          <a:ea typeface="宋体" panose="02010600030101010101" pitchFamily="2" charset="-122"/>
                        </a:defRPr>
                      </a:lvl4pPr>
                      <a:lvl5pPr marL="2057400" indent="-228600" eaLnBrk="0" hangingPunct="0">
                        <a:spcAft>
                          <a:spcPct val="20000"/>
                        </a:spcAf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20000"/>
                        </a:spcAft>
                        <a:buClrTx/>
                        <a:buSzTx/>
                        <a:buFontTx/>
                        <a:buNone/>
                        <a:tabLst/>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1</a:t>
                      </a:r>
                    </a:p>
                  </a:txBody>
                  <a:tcPr marL="90000" marR="90000" marT="46800" marB="46800" anchor="ctr" anchorCtr="1"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Aft>
                          <a:spcPct val="20000"/>
                        </a:spcAft>
                        <a:defRPr sz="2400" b="1">
                          <a:solidFill>
                            <a:schemeClr val="tx1"/>
                          </a:solidFill>
                          <a:latin typeface="Arial" panose="020B0604020202020204" pitchFamily="34" charset="0"/>
                          <a:ea typeface="宋体" panose="02010600030101010101" pitchFamily="2" charset="-122"/>
                        </a:defRPr>
                      </a:lvl1pPr>
                      <a:lvl2pPr marL="742950" indent="-285750" eaLnBrk="0" hangingPunct="0">
                        <a:spcAft>
                          <a:spcPct val="20000"/>
                        </a:spcAft>
                        <a:defRPr sz="2000">
                          <a:solidFill>
                            <a:schemeClr val="tx1"/>
                          </a:solidFill>
                          <a:latin typeface="Arial" panose="020B0604020202020204" pitchFamily="34" charset="0"/>
                          <a:ea typeface="宋体" panose="02010600030101010101" pitchFamily="2" charset="-122"/>
                        </a:defRPr>
                      </a:lvl2pPr>
                      <a:lvl3pPr marL="1143000" indent="-228600" eaLnBrk="0" hangingPunct="0">
                        <a:spcAft>
                          <a:spcPct val="20000"/>
                        </a:spcAft>
                        <a:defRPr>
                          <a:solidFill>
                            <a:schemeClr val="tx1"/>
                          </a:solidFill>
                          <a:latin typeface="Arial" panose="020B0604020202020204" pitchFamily="34" charset="0"/>
                          <a:ea typeface="宋体" panose="02010600030101010101" pitchFamily="2" charset="-122"/>
                        </a:defRPr>
                      </a:lvl3pPr>
                      <a:lvl4pPr marL="1600200" indent="-228600" eaLnBrk="0" hangingPunct="0">
                        <a:spcAft>
                          <a:spcPct val="20000"/>
                        </a:spcAft>
                        <a:defRPr>
                          <a:solidFill>
                            <a:schemeClr val="tx1"/>
                          </a:solidFill>
                          <a:latin typeface="Arial" panose="020B0604020202020204" pitchFamily="34" charset="0"/>
                          <a:ea typeface="宋体" panose="02010600030101010101" pitchFamily="2" charset="-122"/>
                        </a:defRPr>
                      </a:lvl4pPr>
                      <a:lvl5pPr marL="2057400" indent="-228600" eaLnBrk="0" hangingPunct="0">
                        <a:spcAft>
                          <a:spcPct val="20000"/>
                        </a:spcAf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20000"/>
                        </a:spcAft>
                        <a:buClrTx/>
                        <a:buSzTx/>
                        <a:buFontTx/>
                        <a:buNone/>
                        <a:tabLst/>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0</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Aft>
                          <a:spcPct val="20000"/>
                        </a:spcAft>
                        <a:defRPr sz="2400" b="1">
                          <a:solidFill>
                            <a:schemeClr val="tx1"/>
                          </a:solidFill>
                          <a:latin typeface="Arial" panose="020B0604020202020204" pitchFamily="34" charset="0"/>
                          <a:ea typeface="宋体" panose="02010600030101010101" pitchFamily="2" charset="-122"/>
                        </a:defRPr>
                      </a:lvl1pPr>
                      <a:lvl2pPr marL="742950" indent="-285750" eaLnBrk="0" hangingPunct="0">
                        <a:spcAft>
                          <a:spcPct val="20000"/>
                        </a:spcAft>
                        <a:defRPr sz="2000">
                          <a:solidFill>
                            <a:schemeClr val="tx1"/>
                          </a:solidFill>
                          <a:latin typeface="Arial" panose="020B0604020202020204" pitchFamily="34" charset="0"/>
                          <a:ea typeface="宋体" panose="02010600030101010101" pitchFamily="2" charset="-122"/>
                        </a:defRPr>
                      </a:lvl2pPr>
                      <a:lvl3pPr marL="1143000" indent="-228600" eaLnBrk="0" hangingPunct="0">
                        <a:spcAft>
                          <a:spcPct val="20000"/>
                        </a:spcAft>
                        <a:defRPr>
                          <a:solidFill>
                            <a:schemeClr val="tx1"/>
                          </a:solidFill>
                          <a:latin typeface="Arial" panose="020B0604020202020204" pitchFamily="34" charset="0"/>
                          <a:ea typeface="宋体" panose="02010600030101010101" pitchFamily="2" charset="-122"/>
                        </a:defRPr>
                      </a:lvl3pPr>
                      <a:lvl4pPr marL="1600200" indent="-228600" eaLnBrk="0" hangingPunct="0">
                        <a:spcAft>
                          <a:spcPct val="20000"/>
                        </a:spcAft>
                        <a:defRPr>
                          <a:solidFill>
                            <a:schemeClr val="tx1"/>
                          </a:solidFill>
                          <a:latin typeface="Arial" panose="020B0604020202020204" pitchFamily="34" charset="0"/>
                          <a:ea typeface="宋体" panose="02010600030101010101" pitchFamily="2" charset="-122"/>
                        </a:defRPr>
                      </a:lvl4pPr>
                      <a:lvl5pPr marL="2057400" indent="-228600" eaLnBrk="0" hangingPunct="0">
                        <a:spcAft>
                          <a:spcPct val="20000"/>
                        </a:spcAf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20000"/>
                        </a:spcAft>
                        <a:buClrTx/>
                        <a:buSzTx/>
                        <a:buFontTx/>
                        <a:buNone/>
                        <a:tabLst/>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0</a:t>
                      </a:r>
                    </a:p>
                  </a:txBody>
                  <a:tcPr marL="90000" marR="90000" marT="46800" marB="468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Aft>
                          <a:spcPct val="20000"/>
                        </a:spcAft>
                        <a:defRPr sz="2400" b="1">
                          <a:solidFill>
                            <a:schemeClr val="tx1"/>
                          </a:solidFill>
                          <a:latin typeface="Arial" panose="020B0604020202020204" pitchFamily="34" charset="0"/>
                          <a:ea typeface="宋体" panose="02010600030101010101" pitchFamily="2" charset="-122"/>
                        </a:defRPr>
                      </a:lvl1pPr>
                      <a:lvl2pPr marL="742950" indent="-285750" eaLnBrk="0" hangingPunct="0">
                        <a:spcAft>
                          <a:spcPct val="20000"/>
                        </a:spcAft>
                        <a:defRPr sz="2000">
                          <a:solidFill>
                            <a:schemeClr val="tx1"/>
                          </a:solidFill>
                          <a:latin typeface="Arial" panose="020B0604020202020204" pitchFamily="34" charset="0"/>
                          <a:ea typeface="宋体" panose="02010600030101010101" pitchFamily="2" charset="-122"/>
                        </a:defRPr>
                      </a:lvl2pPr>
                      <a:lvl3pPr marL="1143000" indent="-228600" eaLnBrk="0" hangingPunct="0">
                        <a:spcAft>
                          <a:spcPct val="20000"/>
                        </a:spcAft>
                        <a:defRPr>
                          <a:solidFill>
                            <a:schemeClr val="tx1"/>
                          </a:solidFill>
                          <a:latin typeface="Arial" panose="020B0604020202020204" pitchFamily="34" charset="0"/>
                          <a:ea typeface="宋体" panose="02010600030101010101" pitchFamily="2" charset="-122"/>
                        </a:defRPr>
                      </a:lvl3pPr>
                      <a:lvl4pPr marL="1600200" indent="-228600" eaLnBrk="0" hangingPunct="0">
                        <a:spcAft>
                          <a:spcPct val="20000"/>
                        </a:spcAft>
                        <a:defRPr>
                          <a:solidFill>
                            <a:schemeClr val="tx1"/>
                          </a:solidFill>
                          <a:latin typeface="Arial" panose="020B0604020202020204" pitchFamily="34" charset="0"/>
                          <a:ea typeface="宋体" panose="02010600030101010101" pitchFamily="2" charset="-122"/>
                        </a:defRPr>
                      </a:lvl4pPr>
                      <a:lvl5pPr marL="2057400" indent="-228600" eaLnBrk="0" hangingPunct="0">
                        <a:spcAft>
                          <a:spcPct val="20000"/>
                        </a:spcAf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20000"/>
                        </a:spcAft>
                        <a:buClrTx/>
                        <a:buSzTx/>
                        <a:buFontTx/>
                        <a:buNone/>
                        <a:tabLst/>
                      </a:pP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90000" marR="90000" marT="468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Aft>
                          <a:spcPct val="20000"/>
                        </a:spcAft>
                        <a:defRPr sz="2400" b="1">
                          <a:solidFill>
                            <a:schemeClr val="tx1"/>
                          </a:solidFill>
                          <a:latin typeface="Arial" panose="020B0604020202020204" pitchFamily="34" charset="0"/>
                          <a:ea typeface="宋体" panose="02010600030101010101" pitchFamily="2" charset="-122"/>
                        </a:defRPr>
                      </a:lvl1pPr>
                      <a:lvl2pPr marL="742950" indent="-285750" eaLnBrk="0" hangingPunct="0">
                        <a:spcAft>
                          <a:spcPct val="20000"/>
                        </a:spcAft>
                        <a:defRPr sz="2000">
                          <a:solidFill>
                            <a:schemeClr val="tx1"/>
                          </a:solidFill>
                          <a:latin typeface="Arial" panose="020B0604020202020204" pitchFamily="34" charset="0"/>
                          <a:ea typeface="宋体" panose="02010600030101010101" pitchFamily="2" charset="-122"/>
                        </a:defRPr>
                      </a:lvl2pPr>
                      <a:lvl3pPr marL="1143000" indent="-228600" eaLnBrk="0" hangingPunct="0">
                        <a:spcAft>
                          <a:spcPct val="20000"/>
                        </a:spcAft>
                        <a:defRPr>
                          <a:solidFill>
                            <a:schemeClr val="tx1"/>
                          </a:solidFill>
                          <a:latin typeface="Arial" panose="020B0604020202020204" pitchFamily="34" charset="0"/>
                          <a:ea typeface="宋体" panose="02010600030101010101" pitchFamily="2" charset="-122"/>
                        </a:defRPr>
                      </a:lvl3pPr>
                      <a:lvl4pPr marL="1600200" indent="-228600" eaLnBrk="0" hangingPunct="0">
                        <a:spcAft>
                          <a:spcPct val="20000"/>
                        </a:spcAft>
                        <a:defRPr>
                          <a:solidFill>
                            <a:schemeClr val="tx1"/>
                          </a:solidFill>
                          <a:latin typeface="Arial" panose="020B0604020202020204" pitchFamily="34" charset="0"/>
                          <a:ea typeface="宋体" panose="02010600030101010101" pitchFamily="2" charset="-122"/>
                        </a:defRPr>
                      </a:lvl4pPr>
                      <a:lvl5pPr marL="2057400" indent="-228600" eaLnBrk="0" hangingPunct="0">
                        <a:spcAft>
                          <a:spcPct val="20000"/>
                        </a:spcAf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20000"/>
                        </a:spcAft>
                        <a:buClrTx/>
                        <a:buSzTx/>
                        <a:buFontTx/>
                        <a:buNone/>
                        <a:tabLst/>
                      </a:pP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Aft>
                          <a:spcPct val="20000"/>
                        </a:spcAft>
                        <a:defRPr sz="2400" b="1">
                          <a:solidFill>
                            <a:schemeClr val="tx1"/>
                          </a:solidFill>
                          <a:latin typeface="Arial" panose="020B0604020202020204" pitchFamily="34" charset="0"/>
                          <a:ea typeface="宋体" panose="02010600030101010101" pitchFamily="2" charset="-122"/>
                        </a:defRPr>
                      </a:lvl1pPr>
                      <a:lvl2pPr marL="742950" indent="-285750" eaLnBrk="0" hangingPunct="0">
                        <a:spcAft>
                          <a:spcPct val="20000"/>
                        </a:spcAft>
                        <a:defRPr sz="2000">
                          <a:solidFill>
                            <a:schemeClr val="tx1"/>
                          </a:solidFill>
                          <a:latin typeface="Arial" panose="020B0604020202020204" pitchFamily="34" charset="0"/>
                          <a:ea typeface="宋体" panose="02010600030101010101" pitchFamily="2" charset="-122"/>
                        </a:defRPr>
                      </a:lvl2pPr>
                      <a:lvl3pPr marL="1143000" indent="-228600" eaLnBrk="0" hangingPunct="0">
                        <a:spcAft>
                          <a:spcPct val="20000"/>
                        </a:spcAft>
                        <a:defRPr>
                          <a:solidFill>
                            <a:schemeClr val="tx1"/>
                          </a:solidFill>
                          <a:latin typeface="Arial" panose="020B0604020202020204" pitchFamily="34" charset="0"/>
                          <a:ea typeface="宋体" panose="02010600030101010101" pitchFamily="2" charset="-122"/>
                        </a:defRPr>
                      </a:lvl3pPr>
                      <a:lvl4pPr marL="1600200" indent="-228600" eaLnBrk="0" hangingPunct="0">
                        <a:spcAft>
                          <a:spcPct val="20000"/>
                        </a:spcAft>
                        <a:defRPr>
                          <a:solidFill>
                            <a:schemeClr val="tx1"/>
                          </a:solidFill>
                          <a:latin typeface="Arial" panose="020B0604020202020204" pitchFamily="34" charset="0"/>
                          <a:ea typeface="宋体" panose="02010600030101010101" pitchFamily="2" charset="-122"/>
                        </a:defRPr>
                      </a:lvl4pPr>
                      <a:lvl5pPr marL="2057400" indent="-228600" eaLnBrk="0" hangingPunct="0">
                        <a:spcAft>
                          <a:spcPct val="20000"/>
                        </a:spcAf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20000"/>
                        </a:spcAft>
                        <a:buClrTx/>
                        <a:buSzTx/>
                        <a:buFontTx/>
                        <a:buNone/>
                        <a:tabLst/>
                      </a:pP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780164784"/>
                  </a:ext>
                </a:extLst>
              </a:tr>
              <a:tr h="428625">
                <a:tc>
                  <a:txBody>
                    <a:bodyPr/>
                    <a:lstStyle>
                      <a:lvl1pPr eaLnBrk="0" hangingPunct="0">
                        <a:spcAft>
                          <a:spcPct val="20000"/>
                        </a:spcAft>
                        <a:defRPr sz="2400" b="1">
                          <a:solidFill>
                            <a:schemeClr val="tx1"/>
                          </a:solidFill>
                          <a:latin typeface="Arial" panose="020B0604020202020204" pitchFamily="34" charset="0"/>
                          <a:ea typeface="宋体" panose="02010600030101010101" pitchFamily="2" charset="-122"/>
                        </a:defRPr>
                      </a:lvl1pPr>
                      <a:lvl2pPr marL="742950" indent="-285750" eaLnBrk="0" hangingPunct="0">
                        <a:spcAft>
                          <a:spcPct val="20000"/>
                        </a:spcAft>
                        <a:defRPr sz="2000">
                          <a:solidFill>
                            <a:schemeClr val="tx1"/>
                          </a:solidFill>
                          <a:latin typeface="Arial" panose="020B0604020202020204" pitchFamily="34" charset="0"/>
                          <a:ea typeface="宋体" panose="02010600030101010101" pitchFamily="2" charset="-122"/>
                        </a:defRPr>
                      </a:lvl2pPr>
                      <a:lvl3pPr marL="1143000" indent="-228600" eaLnBrk="0" hangingPunct="0">
                        <a:spcAft>
                          <a:spcPct val="20000"/>
                        </a:spcAft>
                        <a:defRPr>
                          <a:solidFill>
                            <a:schemeClr val="tx1"/>
                          </a:solidFill>
                          <a:latin typeface="Arial" panose="020B0604020202020204" pitchFamily="34" charset="0"/>
                          <a:ea typeface="宋体" panose="02010600030101010101" pitchFamily="2" charset="-122"/>
                        </a:defRPr>
                      </a:lvl3pPr>
                      <a:lvl4pPr marL="1600200" indent="-228600" eaLnBrk="0" hangingPunct="0">
                        <a:spcAft>
                          <a:spcPct val="20000"/>
                        </a:spcAft>
                        <a:defRPr>
                          <a:solidFill>
                            <a:schemeClr val="tx1"/>
                          </a:solidFill>
                          <a:latin typeface="Arial" panose="020B0604020202020204" pitchFamily="34" charset="0"/>
                          <a:ea typeface="宋体" panose="02010600030101010101" pitchFamily="2" charset="-122"/>
                        </a:defRPr>
                      </a:lvl4pPr>
                      <a:lvl5pPr marL="2057400" indent="-228600" eaLnBrk="0" hangingPunct="0">
                        <a:spcAft>
                          <a:spcPct val="20000"/>
                        </a:spcAf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20000"/>
                        </a:spcAft>
                        <a:buClrTx/>
                        <a:buSzTx/>
                        <a:buFontTx/>
                        <a:buNone/>
                        <a:tabLst/>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1</a:t>
                      </a:r>
                    </a:p>
                  </a:txBody>
                  <a:tcPr marL="90000" marR="90000" marT="46800" marB="46800" anchor="ctr" anchorCtr="1"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Aft>
                          <a:spcPct val="20000"/>
                        </a:spcAft>
                        <a:defRPr sz="2400" b="1">
                          <a:solidFill>
                            <a:schemeClr val="tx1"/>
                          </a:solidFill>
                          <a:latin typeface="Arial" panose="020B0604020202020204" pitchFamily="34" charset="0"/>
                          <a:ea typeface="宋体" panose="02010600030101010101" pitchFamily="2" charset="-122"/>
                        </a:defRPr>
                      </a:lvl1pPr>
                      <a:lvl2pPr marL="742950" indent="-285750" eaLnBrk="0" hangingPunct="0">
                        <a:spcAft>
                          <a:spcPct val="20000"/>
                        </a:spcAft>
                        <a:defRPr sz="2000">
                          <a:solidFill>
                            <a:schemeClr val="tx1"/>
                          </a:solidFill>
                          <a:latin typeface="Arial" panose="020B0604020202020204" pitchFamily="34" charset="0"/>
                          <a:ea typeface="宋体" panose="02010600030101010101" pitchFamily="2" charset="-122"/>
                        </a:defRPr>
                      </a:lvl2pPr>
                      <a:lvl3pPr marL="1143000" indent="-228600" eaLnBrk="0" hangingPunct="0">
                        <a:spcAft>
                          <a:spcPct val="20000"/>
                        </a:spcAft>
                        <a:defRPr>
                          <a:solidFill>
                            <a:schemeClr val="tx1"/>
                          </a:solidFill>
                          <a:latin typeface="Arial" panose="020B0604020202020204" pitchFamily="34" charset="0"/>
                          <a:ea typeface="宋体" panose="02010600030101010101" pitchFamily="2" charset="-122"/>
                        </a:defRPr>
                      </a:lvl3pPr>
                      <a:lvl4pPr marL="1600200" indent="-228600" eaLnBrk="0" hangingPunct="0">
                        <a:spcAft>
                          <a:spcPct val="20000"/>
                        </a:spcAft>
                        <a:defRPr>
                          <a:solidFill>
                            <a:schemeClr val="tx1"/>
                          </a:solidFill>
                          <a:latin typeface="Arial" panose="020B0604020202020204" pitchFamily="34" charset="0"/>
                          <a:ea typeface="宋体" panose="02010600030101010101" pitchFamily="2" charset="-122"/>
                        </a:defRPr>
                      </a:lvl4pPr>
                      <a:lvl5pPr marL="2057400" indent="-228600" eaLnBrk="0" hangingPunct="0">
                        <a:spcAft>
                          <a:spcPct val="20000"/>
                        </a:spcAf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20000"/>
                        </a:spcAft>
                        <a:buClrTx/>
                        <a:buSzTx/>
                        <a:buFontTx/>
                        <a:buNone/>
                        <a:tabLst/>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0</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Aft>
                          <a:spcPct val="20000"/>
                        </a:spcAft>
                        <a:defRPr sz="2400" b="1">
                          <a:solidFill>
                            <a:schemeClr val="tx1"/>
                          </a:solidFill>
                          <a:latin typeface="Arial" panose="020B0604020202020204" pitchFamily="34" charset="0"/>
                          <a:ea typeface="宋体" panose="02010600030101010101" pitchFamily="2" charset="-122"/>
                        </a:defRPr>
                      </a:lvl1pPr>
                      <a:lvl2pPr marL="742950" indent="-285750" eaLnBrk="0" hangingPunct="0">
                        <a:spcAft>
                          <a:spcPct val="20000"/>
                        </a:spcAft>
                        <a:defRPr sz="2000">
                          <a:solidFill>
                            <a:schemeClr val="tx1"/>
                          </a:solidFill>
                          <a:latin typeface="Arial" panose="020B0604020202020204" pitchFamily="34" charset="0"/>
                          <a:ea typeface="宋体" panose="02010600030101010101" pitchFamily="2" charset="-122"/>
                        </a:defRPr>
                      </a:lvl2pPr>
                      <a:lvl3pPr marL="1143000" indent="-228600" eaLnBrk="0" hangingPunct="0">
                        <a:spcAft>
                          <a:spcPct val="20000"/>
                        </a:spcAft>
                        <a:defRPr>
                          <a:solidFill>
                            <a:schemeClr val="tx1"/>
                          </a:solidFill>
                          <a:latin typeface="Arial" panose="020B0604020202020204" pitchFamily="34" charset="0"/>
                          <a:ea typeface="宋体" panose="02010600030101010101" pitchFamily="2" charset="-122"/>
                        </a:defRPr>
                      </a:lvl3pPr>
                      <a:lvl4pPr marL="1600200" indent="-228600" eaLnBrk="0" hangingPunct="0">
                        <a:spcAft>
                          <a:spcPct val="20000"/>
                        </a:spcAft>
                        <a:defRPr>
                          <a:solidFill>
                            <a:schemeClr val="tx1"/>
                          </a:solidFill>
                          <a:latin typeface="Arial" panose="020B0604020202020204" pitchFamily="34" charset="0"/>
                          <a:ea typeface="宋体" panose="02010600030101010101" pitchFamily="2" charset="-122"/>
                        </a:defRPr>
                      </a:lvl4pPr>
                      <a:lvl5pPr marL="2057400" indent="-228600" eaLnBrk="0" hangingPunct="0">
                        <a:spcAft>
                          <a:spcPct val="20000"/>
                        </a:spcAf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20000"/>
                        </a:spcAft>
                        <a:buClrTx/>
                        <a:buSzTx/>
                        <a:buFontTx/>
                        <a:buNone/>
                        <a:tabLst/>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1</a:t>
                      </a:r>
                    </a:p>
                  </a:txBody>
                  <a:tcPr marL="90000" marR="90000" marT="46800" marB="468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Aft>
                          <a:spcPct val="20000"/>
                        </a:spcAft>
                        <a:defRPr sz="2400" b="1">
                          <a:solidFill>
                            <a:schemeClr val="tx1"/>
                          </a:solidFill>
                          <a:latin typeface="Arial" panose="020B0604020202020204" pitchFamily="34" charset="0"/>
                          <a:ea typeface="宋体" panose="02010600030101010101" pitchFamily="2" charset="-122"/>
                        </a:defRPr>
                      </a:lvl1pPr>
                      <a:lvl2pPr marL="742950" indent="-285750" eaLnBrk="0" hangingPunct="0">
                        <a:spcAft>
                          <a:spcPct val="20000"/>
                        </a:spcAft>
                        <a:defRPr sz="2000">
                          <a:solidFill>
                            <a:schemeClr val="tx1"/>
                          </a:solidFill>
                          <a:latin typeface="Arial" panose="020B0604020202020204" pitchFamily="34" charset="0"/>
                          <a:ea typeface="宋体" panose="02010600030101010101" pitchFamily="2" charset="-122"/>
                        </a:defRPr>
                      </a:lvl2pPr>
                      <a:lvl3pPr marL="1143000" indent="-228600" eaLnBrk="0" hangingPunct="0">
                        <a:spcAft>
                          <a:spcPct val="20000"/>
                        </a:spcAft>
                        <a:defRPr>
                          <a:solidFill>
                            <a:schemeClr val="tx1"/>
                          </a:solidFill>
                          <a:latin typeface="Arial" panose="020B0604020202020204" pitchFamily="34" charset="0"/>
                          <a:ea typeface="宋体" panose="02010600030101010101" pitchFamily="2" charset="-122"/>
                        </a:defRPr>
                      </a:lvl3pPr>
                      <a:lvl4pPr marL="1600200" indent="-228600" eaLnBrk="0" hangingPunct="0">
                        <a:spcAft>
                          <a:spcPct val="20000"/>
                        </a:spcAft>
                        <a:defRPr>
                          <a:solidFill>
                            <a:schemeClr val="tx1"/>
                          </a:solidFill>
                          <a:latin typeface="Arial" panose="020B0604020202020204" pitchFamily="34" charset="0"/>
                          <a:ea typeface="宋体" panose="02010600030101010101" pitchFamily="2" charset="-122"/>
                        </a:defRPr>
                      </a:lvl4pPr>
                      <a:lvl5pPr marL="2057400" indent="-228600" eaLnBrk="0" hangingPunct="0">
                        <a:spcAft>
                          <a:spcPct val="20000"/>
                        </a:spcAf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20000"/>
                        </a:spcAft>
                        <a:buClrTx/>
                        <a:buSzTx/>
                        <a:buFontTx/>
                        <a:buNone/>
                        <a:tabLst/>
                      </a:pP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90000" marR="90000" marT="468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Aft>
                          <a:spcPct val="20000"/>
                        </a:spcAft>
                        <a:defRPr sz="2400" b="1">
                          <a:solidFill>
                            <a:schemeClr val="tx1"/>
                          </a:solidFill>
                          <a:latin typeface="Arial" panose="020B0604020202020204" pitchFamily="34" charset="0"/>
                          <a:ea typeface="宋体" panose="02010600030101010101" pitchFamily="2" charset="-122"/>
                        </a:defRPr>
                      </a:lvl1pPr>
                      <a:lvl2pPr marL="742950" indent="-285750" eaLnBrk="0" hangingPunct="0">
                        <a:spcAft>
                          <a:spcPct val="20000"/>
                        </a:spcAft>
                        <a:defRPr sz="2000">
                          <a:solidFill>
                            <a:schemeClr val="tx1"/>
                          </a:solidFill>
                          <a:latin typeface="Arial" panose="020B0604020202020204" pitchFamily="34" charset="0"/>
                          <a:ea typeface="宋体" panose="02010600030101010101" pitchFamily="2" charset="-122"/>
                        </a:defRPr>
                      </a:lvl2pPr>
                      <a:lvl3pPr marL="1143000" indent="-228600" eaLnBrk="0" hangingPunct="0">
                        <a:spcAft>
                          <a:spcPct val="20000"/>
                        </a:spcAft>
                        <a:defRPr>
                          <a:solidFill>
                            <a:schemeClr val="tx1"/>
                          </a:solidFill>
                          <a:latin typeface="Arial" panose="020B0604020202020204" pitchFamily="34" charset="0"/>
                          <a:ea typeface="宋体" panose="02010600030101010101" pitchFamily="2" charset="-122"/>
                        </a:defRPr>
                      </a:lvl3pPr>
                      <a:lvl4pPr marL="1600200" indent="-228600" eaLnBrk="0" hangingPunct="0">
                        <a:spcAft>
                          <a:spcPct val="20000"/>
                        </a:spcAft>
                        <a:defRPr>
                          <a:solidFill>
                            <a:schemeClr val="tx1"/>
                          </a:solidFill>
                          <a:latin typeface="Arial" panose="020B0604020202020204" pitchFamily="34" charset="0"/>
                          <a:ea typeface="宋体" panose="02010600030101010101" pitchFamily="2" charset="-122"/>
                        </a:defRPr>
                      </a:lvl4pPr>
                      <a:lvl5pPr marL="2057400" indent="-228600" eaLnBrk="0" hangingPunct="0">
                        <a:spcAft>
                          <a:spcPct val="20000"/>
                        </a:spcAf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20000"/>
                        </a:spcAft>
                        <a:buClrTx/>
                        <a:buSzTx/>
                        <a:buFontTx/>
                        <a:buNone/>
                        <a:tabLst/>
                      </a:pP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Aft>
                          <a:spcPct val="20000"/>
                        </a:spcAft>
                        <a:defRPr sz="2400" b="1">
                          <a:solidFill>
                            <a:schemeClr val="tx1"/>
                          </a:solidFill>
                          <a:latin typeface="Arial" panose="020B0604020202020204" pitchFamily="34" charset="0"/>
                          <a:ea typeface="宋体" panose="02010600030101010101" pitchFamily="2" charset="-122"/>
                        </a:defRPr>
                      </a:lvl1pPr>
                      <a:lvl2pPr marL="742950" indent="-285750" eaLnBrk="0" hangingPunct="0">
                        <a:spcAft>
                          <a:spcPct val="20000"/>
                        </a:spcAft>
                        <a:defRPr sz="2000">
                          <a:solidFill>
                            <a:schemeClr val="tx1"/>
                          </a:solidFill>
                          <a:latin typeface="Arial" panose="020B0604020202020204" pitchFamily="34" charset="0"/>
                          <a:ea typeface="宋体" panose="02010600030101010101" pitchFamily="2" charset="-122"/>
                        </a:defRPr>
                      </a:lvl2pPr>
                      <a:lvl3pPr marL="1143000" indent="-228600" eaLnBrk="0" hangingPunct="0">
                        <a:spcAft>
                          <a:spcPct val="20000"/>
                        </a:spcAft>
                        <a:defRPr>
                          <a:solidFill>
                            <a:schemeClr val="tx1"/>
                          </a:solidFill>
                          <a:latin typeface="Arial" panose="020B0604020202020204" pitchFamily="34" charset="0"/>
                          <a:ea typeface="宋体" panose="02010600030101010101" pitchFamily="2" charset="-122"/>
                        </a:defRPr>
                      </a:lvl3pPr>
                      <a:lvl4pPr marL="1600200" indent="-228600" eaLnBrk="0" hangingPunct="0">
                        <a:spcAft>
                          <a:spcPct val="20000"/>
                        </a:spcAft>
                        <a:defRPr>
                          <a:solidFill>
                            <a:schemeClr val="tx1"/>
                          </a:solidFill>
                          <a:latin typeface="Arial" panose="020B0604020202020204" pitchFamily="34" charset="0"/>
                          <a:ea typeface="宋体" panose="02010600030101010101" pitchFamily="2" charset="-122"/>
                        </a:defRPr>
                      </a:lvl4pPr>
                      <a:lvl5pPr marL="2057400" indent="-228600" eaLnBrk="0" hangingPunct="0">
                        <a:spcAft>
                          <a:spcPct val="20000"/>
                        </a:spcAf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20000"/>
                        </a:spcAft>
                        <a:buClrTx/>
                        <a:buSzTx/>
                        <a:buFontTx/>
                        <a:buNone/>
                        <a:tabLst/>
                      </a:pP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147406154"/>
                  </a:ext>
                </a:extLst>
              </a:tr>
              <a:tr h="427038">
                <a:tc>
                  <a:txBody>
                    <a:bodyPr/>
                    <a:lstStyle>
                      <a:lvl1pPr eaLnBrk="0" hangingPunct="0">
                        <a:spcAft>
                          <a:spcPct val="20000"/>
                        </a:spcAft>
                        <a:defRPr sz="2400" b="1">
                          <a:solidFill>
                            <a:schemeClr val="tx1"/>
                          </a:solidFill>
                          <a:latin typeface="Arial" panose="020B0604020202020204" pitchFamily="34" charset="0"/>
                          <a:ea typeface="宋体" panose="02010600030101010101" pitchFamily="2" charset="-122"/>
                        </a:defRPr>
                      </a:lvl1pPr>
                      <a:lvl2pPr marL="742950" indent="-285750" eaLnBrk="0" hangingPunct="0">
                        <a:spcAft>
                          <a:spcPct val="20000"/>
                        </a:spcAft>
                        <a:defRPr sz="2000">
                          <a:solidFill>
                            <a:schemeClr val="tx1"/>
                          </a:solidFill>
                          <a:latin typeface="Arial" panose="020B0604020202020204" pitchFamily="34" charset="0"/>
                          <a:ea typeface="宋体" panose="02010600030101010101" pitchFamily="2" charset="-122"/>
                        </a:defRPr>
                      </a:lvl2pPr>
                      <a:lvl3pPr marL="1143000" indent="-228600" eaLnBrk="0" hangingPunct="0">
                        <a:spcAft>
                          <a:spcPct val="20000"/>
                        </a:spcAft>
                        <a:defRPr>
                          <a:solidFill>
                            <a:schemeClr val="tx1"/>
                          </a:solidFill>
                          <a:latin typeface="Arial" panose="020B0604020202020204" pitchFamily="34" charset="0"/>
                          <a:ea typeface="宋体" panose="02010600030101010101" pitchFamily="2" charset="-122"/>
                        </a:defRPr>
                      </a:lvl3pPr>
                      <a:lvl4pPr marL="1600200" indent="-228600" eaLnBrk="0" hangingPunct="0">
                        <a:spcAft>
                          <a:spcPct val="20000"/>
                        </a:spcAft>
                        <a:defRPr>
                          <a:solidFill>
                            <a:schemeClr val="tx1"/>
                          </a:solidFill>
                          <a:latin typeface="Arial" panose="020B0604020202020204" pitchFamily="34" charset="0"/>
                          <a:ea typeface="宋体" panose="02010600030101010101" pitchFamily="2" charset="-122"/>
                        </a:defRPr>
                      </a:lvl4pPr>
                      <a:lvl5pPr marL="2057400" indent="-228600" eaLnBrk="0" hangingPunct="0">
                        <a:spcAft>
                          <a:spcPct val="20000"/>
                        </a:spcAf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20000"/>
                        </a:spcAft>
                        <a:buClrTx/>
                        <a:buSzTx/>
                        <a:buFontTx/>
                        <a:buNone/>
                        <a:tabLst/>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1</a:t>
                      </a:r>
                    </a:p>
                  </a:txBody>
                  <a:tcPr marL="90000" marR="90000" marT="46800" marB="46800" anchor="ctr" anchorCtr="1"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Aft>
                          <a:spcPct val="20000"/>
                        </a:spcAft>
                        <a:defRPr sz="2400" b="1">
                          <a:solidFill>
                            <a:schemeClr val="tx1"/>
                          </a:solidFill>
                          <a:latin typeface="Arial" panose="020B0604020202020204" pitchFamily="34" charset="0"/>
                          <a:ea typeface="宋体" panose="02010600030101010101" pitchFamily="2" charset="-122"/>
                        </a:defRPr>
                      </a:lvl1pPr>
                      <a:lvl2pPr marL="742950" indent="-285750" eaLnBrk="0" hangingPunct="0">
                        <a:spcAft>
                          <a:spcPct val="20000"/>
                        </a:spcAft>
                        <a:defRPr sz="2000">
                          <a:solidFill>
                            <a:schemeClr val="tx1"/>
                          </a:solidFill>
                          <a:latin typeface="Arial" panose="020B0604020202020204" pitchFamily="34" charset="0"/>
                          <a:ea typeface="宋体" panose="02010600030101010101" pitchFamily="2" charset="-122"/>
                        </a:defRPr>
                      </a:lvl2pPr>
                      <a:lvl3pPr marL="1143000" indent="-228600" eaLnBrk="0" hangingPunct="0">
                        <a:spcAft>
                          <a:spcPct val="20000"/>
                        </a:spcAft>
                        <a:defRPr>
                          <a:solidFill>
                            <a:schemeClr val="tx1"/>
                          </a:solidFill>
                          <a:latin typeface="Arial" panose="020B0604020202020204" pitchFamily="34" charset="0"/>
                          <a:ea typeface="宋体" panose="02010600030101010101" pitchFamily="2" charset="-122"/>
                        </a:defRPr>
                      </a:lvl3pPr>
                      <a:lvl4pPr marL="1600200" indent="-228600" eaLnBrk="0" hangingPunct="0">
                        <a:spcAft>
                          <a:spcPct val="20000"/>
                        </a:spcAft>
                        <a:defRPr>
                          <a:solidFill>
                            <a:schemeClr val="tx1"/>
                          </a:solidFill>
                          <a:latin typeface="Arial" panose="020B0604020202020204" pitchFamily="34" charset="0"/>
                          <a:ea typeface="宋体" panose="02010600030101010101" pitchFamily="2" charset="-122"/>
                        </a:defRPr>
                      </a:lvl4pPr>
                      <a:lvl5pPr marL="2057400" indent="-228600" eaLnBrk="0" hangingPunct="0">
                        <a:spcAft>
                          <a:spcPct val="20000"/>
                        </a:spcAf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20000"/>
                        </a:spcAft>
                        <a:buClrTx/>
                        <a:buSzTx/>
                        <a:buFontTx/>
                        <a:buNone/>
                        <a:tabLst/>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1</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Aft>
                          <a:spcPct val="20000"/>
                        </a:spcAft>
                        <a:defRPr sz="2400" b="1">
                          <a:solidFill>
                            <a:schemeClr val="tx1"/>
                          </a:solidFill>
                          <a:latin typeface="Arial" panose="020B0604020202020204" pitchFamily="34" charset="0"/>
                          <a:ea typeface="宋体" panose="02010600030101010101" pitchFamily="2" charset="-122"/>
                        </a:defRPr>
                      </a:lvl1pPr>
                      <a:lvl2pPr marL="742950" indent="-285750" eaLnBrk="0" hangingPunct="0">
                        <a:spcAft>
                          <a:spcPct val="20000"/>
                        </a:spcAft>
                        <a:defRPr sz="2000">
                          <a:solidFill>
                            <a:schemeClr val="tx1"/>
                          </a:solidFill>
                          <a:latin typeface="Arial" panose="020B0604020202020204" pitchFamily="34" charset="0"/>
                          <a:ea typeface="宋体" panose="02010600030101010101" pitchFamily="2" charset="-122"/>
                        </a:defRPr>
                      </a:lvl2pPr>
                      <a:lvl3pPr marL="1143000" indent="-228600" eaLnBrk="0" hangingPunct="0">
                        <a:spcAft>
                          <a:spcPct val="20000"/>
                        </a:spcAft>
                        <a:defRPr>
                          <a:solidFill>
                            <a:schemeClr val="tx1"/>
                          </a:solidFill>
                          <a:latin typeface="Arial" panose="020B0604020202020204" pitchFamily="34" charset="0"/>
                          <a:ea typeface="宋体" panose="02010600030101010101" pitchFamily="2" charset="-122"/>
                        </a:defRPr>
                      </a:lvl3pPr>
                      <a:lvl4pPr marL="1600200" indent="-228600" eaLnBrk="0" hangingPunct="0">
                        <a:spcAft>
                          <a:spcPct val="20000"/>
                        </a:spcAft>
                        <a:defRPr>
                          <a:solidFill>
                            <a:schemeClr val="tx1"/>
                          </a:solidFill>
                          <a:latin typeface="Arial" panose="020B0604020202020204" pitchFamily="34" charset="0"/>
                          <a:ea typeface="宋体" panose="02010600030101010101" pitchFamily="2" charset="-122"/>
                        </a:defRPr>
                      </a:lvl4pPr>
                      <a:lvl5pPr marL="2057400" indent="-228600" eaLnBrk="0" hangingPunct="0">
                        <a:spcAft>
                          <a:spcPct val="20000"/>
                        </a:spcAf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20000"/>
                        </a:spcAft>
                        <a:buClrTx/>
                        <a:buSzTx/>
                        <a:buFontTx/>
                        <a:buNone/>
                        <a:tabLst/>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0</a:t>
                      </a:r>
                    </a:p>
                  </a:txBody>
                  <a:tcPr marL="90000" marR="90000" marT="46800" marB="468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Aft>
                          <a:spcPct val="20000"/>
                        </a:spcAft>
                        <a:defRPr sz="2400" b="1">
                          <a:solidFill>
                            <a:schemeClr val="tx1"/>
                          </a:solidFill>
                          <a:latin typeface="Arial" panose="020B0604020202020204" pitchFamily="34" charset="0"/>
                          <a:ea typeface="宋体" panose="02010600030101010101" pitchFamily="2" charset="-122"/>
                        </a:defRPr>
                      </a:lvl1pPr>
                      <a:lvl2pPr marL="742950" indent="-285750" eaLnBrk="0" hangingPunct="0">
                        <a:spcAft>
                          <a:spcPct val="20000"/>
                        </a:spcAft>
                        <a:defRPr sz="2000">
                          <a:solidFill>
                            <a:schemeClr val="tx1"/>
                          </a:solidFill>
                          <a:latin typeface="Arial" panose="020B0604020202020204" pitchFamily="34" charset="0"/>
                          <a:ea typeface="宋体" panose="02010600030101010101" pitchFamily="2" charset="-122"/>
                        </a:defRPr>
                      </a:lvl2pPr>
                      <a:lvl3pPr marL="1143000" indent="-228600" eaLnBrk="0" hangingPunct="0">
                        <a:spcAft>
                          <a:spcPct val="20000"/>
                        </a:spcAft>
                        <a:defRPr>
                          <a:solidFill>
                            <a:schemeClr val="tx1"/>
                          </a:solidFill>
                          <a:latin typeface="Arial" panose="020B0604020202020204" pitchFamily="34" charset="0"/>
                          <a:ea typeface="宋体" panose="02010600030101010101" pitchFamily="2" charset="-122"/>
                        </a:defRPr>
                      </a:lvl3pPr>
                      <a:lvl4pPr marL="1600200" indent="-228600" eaLnBrk="0" hangingPunct="0">
                        <a:spcAft>
                          <a:spcPct val="20000"/>
                        </a:spcAft>
                        <a:defRPr>
                          <a:solidFill>
                            <a:schemeClr val="tx1"/>
                          </a:solidFill>
                          <a:latin typeface="Arial" panose="020B0604020202020204" pitchFamily="34" charset="0"/>
                          <a:ea typeface="宋体" panose="02010600030101010101" pitchFamily="2" charset="-122"/>
                        </a:defRPr>
                      </a:lvl4pPr>
                      <a:lvl5pPr marL="2057400" indent="-228600" eaLnBrk="0" hangingPunct="0">
                        <a:spcAft>
                          <a:spcPct val="20000"/>
                        </a:spcAf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20000"/>
                        </a:spcAft>
                        <a:buClrTx/>
                        <a:buSzTx/>
                        <a:buFontTx/>
                        <a:buNone/>
                        <a:tabLst/>
                      </a:pP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90000" marR="90000" marT="468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Aft>
                          <a:spcPct val="20000"/>
                        </a:spcAft>
                        <a:defRPr sz="2400" b="1">
                          <a:solidFill>
                            <a:schemeClr val="tx1"/>
                          </a:solidFill>
                          <a:latin typeface="Arial" panose="020B0604020202020204" pitchFamily="34" charset="0"/>
                          <a:ea typeface="宋体" panose="02010600030101010101" pitchFamily="2" charset="-122"/>
                        </a:defRPr>
                      </a:lvl1pPr>
                      <a:lvl2pPr marL="742950" indent="-285750" eaLnBrk="0" hangingPunct="0">
                        <a:spcAft>
                          <a:spcPct val="20000"/>
                        </a:spcAft>
                        <a:defRPr sz="2000">
                          <a:solidFill>
                            <a:schemeClr val="tx1"/>
                          </a:solidFill>
                          <a:latin typeface="Arial" panose="020B0604020202020204" pitchFamily="34" charset="0"/>
                          <a:ea typeface="宋体" panose="02010600030101010101" pitchFamily="2" charset="-122"/>
                        </a:defRPr>
                      </a:lvl2pPr>
                      <a:lvl3pPr marL="1143000" indent="-228600" eaLnBrk="0" hangingPunct="0">
                        <a:spcAft>
                          <a:spcPct val="20000"/>
                        </a:spcAft>
                        <a:defRPr>
                          <a:solidFill>
                            <a:schemeClr val="tx1"/>
                          </a:solidFill>
                          <a:latin typeface="Arial" panose="020B0604020202020204" pitchFamily="34" charset="0"/>
                          <a:ea typeface="宋体" panose="02010600030101010101" pitchFamily="2" charset="-122"/>
                        </a:defRPr>
                      </a:lvl3pPr>
                      <a:lvl4pPr marL="1600200" indent="-228600" eaLnBrk="0" hangingPunct="0">
                        <a:spcAft>
                          <a:spcPct val="20000"/>
                        </a:spcAft>
                        <a:defRPr>
                          <a:solidFill>
                            <a:schemeClr val="tx1"/>
                          </a:solidFill>
                          <a:latin typeface="Arial" panose="020B0604020202020204" pitchFamily="34" charset="0"/>
                          <a:ea typeface="宋体" panose="02010600030101010101" pitchFamily="2" charset="-122"/>
                        </a:defRPr>
                      </a:lvl4pPr>
                      <a:lvl5pPr marL="2057400" indent="-228600" eaLnBrk="0" hangingPunct="0">
                        <a:spcAft>
                          <a:spcPct val="20000"/>
                        </a:spcAf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20000"/>
                        </a:spcAft>
                        <a:buClrTx/>
                        <a:buSzTx/>
                        <a:buFontTx/>
                        <a:buNone/>
                        <a:tabLst/>
                      </a:pP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Aft>
                          <a:spcPct val="20000"/>
                        </a:spcAft>
                        <a:defRPr sz="2400" b="1">
                          <a:solidFill>
                            <a:schemeClr val="tx1"/>
                          </a:solidFill>
                          <a:latin typeface="Arial" panose="020B0604020202020204" pitchFamily="34" charset="0"/>
                          <a:ea typeface="宋体" panose="02010600030101010101" pitchFamily="2" charset="-122"/>
                        </a:defRPr>
                      </a:lvl1pPr>
                      <a:lvl2pPr marL="742950" indent="-285750" eaLnBrk="0" hangingPunct="0">
                        <a:spcAft>
                          <a:spcPct val="20000"/>
                        </a:spcAft>
                        <a:defRPr sz="2000">
                          <a:solidFill>
                            <a:schemeClr val="tx1"/>
                          </a:solidFill>
                          <a:latin typeface="Arial" panose="020B0604020202020204" pitchFamily="34" charset="0"/>
                          <a:ea typeface="宋体" panose="02010600030101010101" pitchFamily="2" charset="-122"/>
                        </a:defRPr>
                      </a:lvl2pPr>
                      <a:lvl3pPr marL="1143000" indent="-228600" eaLnBrk="0" hangingPunct="0">
                        <a:spcAft>
                          <a:spcPct val="20000"/>
                        </a:spcAft>
                        <a:defRPr>
                          <a:solidFill>
                            <a:schemeClr val="tx1"/>
                          </a:solidFill>
                          <a:latin typeface="Arial" panose="020B0604020202020204" pitchFamily="34" charset="0"/>
                          <a:ea typeface="宋体" panose="02010600030101010101" pitchFamily="2" charset="-122"/>
                        </a:defRPr>
                      </a:lvl3pPr>
                      <a:lvl4pPr marL="1600200" indent="-228600" eaLnBrk="0" hangingPunct="0">
                        <a:spcAft>
                          <a:spcPct val="20000"/>
                        </a:spcAft>
                        <a:defRPr>
                          <a:solidFill>
                            <a:schemeClr val="tx1"/>
                          </a:solidFill>
                          <a:latin typeface="Arial" panose="020B0604020202020204" pitchFamily="34" charset="0"/>
                          <a:ea typeface="宋体" panose="02010600030101010101" pitchFamily="2" charset="-122"/>
                        </a:defRPr>
                      </a:lvl4pPr>
                      <a:lvl5pPr marL="2057400" indent="-228600" eaLnBrk="0" hangingPunct="0">
                        <a:spcAft>
                          <a:spcPct val="20000"/>
                        </a:spcAf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20000"/>
                        </a:spcAft>
                        <a:buClrTx/>
                        <a:buSzTx/>
                        <a:buFontTx/>
                        <a:buNone/>
                        <a:tabLst/>
                      </a:pP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666484705"/>
                  </a:ext>
                </a:extLst>
              </a:tr>
              <a:tr h="428625">
                <a:tc>
                  <a:txBody>
                    <a:bodyPr/>
                    <a:lstStyle>
                      <a:lvl1pPr eaLnBrk="0" hangingPunct="0">
                        <a:spcAft>
                          <a:spcPct val="20000"/>
                        </a:spcAft>
                        <a:defRPr sz="2400" b="1">
                          <a:solidFill>
                            <a:schemeClr val="tx1"/>
                          </a:solidFill>
                          <a:latin typeface="Arial" panose="020B0604020202020204" pitchFamily="34" charset="0"/>
                          <a:ea typeface="宋体" panose="02010600030101010101" pitchFamily="2" charset="-122"/>
                        </a:defRPr>
                      </a:lvl1pPr>
                      <a:lvl2pPr marL="742950" indent="-285750" eaLnBrk="0" hangingPunct="0">
                        <a:spcAft>
                          <a:spcPct val="20000"/>
                        </a:spcAft>
                        <a:defRPr sz="2000">
                          <a:solidFill>
                            <a:schemeClr val="tx1"/>
                          </a:solidFill>
                          <a:latin typeface="Arial" panose="020B0604020202020204" pitchFamily="34" charset="0"/>
                          <a:ea typeface="宋体" panose="02010600030101010101" pitchFamily="2" charset="-122"/>
                        </a:defRPr>
                      </a:lvl2pPr>
                      <a:lvl3pPr marL="1143000" indent="-228600" eaLnBrk="0" hangingPunct="0">
                        <a:spcAft>
                          <a:spcPct val="20000"/>
                        </a:spcAft>
                        <a:defRPr>
                          <a:solidFill>
                            <a:schemeClr val="tx1"/>
                          </a:solidFill>
                          <a:latin typeface="Arial" panose="020B0604020202020204" pitchFamily="34" charset="0"/>
                          <a:ea typeface="宋体" panose="02010600030101010101" pitchFamily="2" charset="-122"/>
                        </a:defRPr>
                      </a:lvl3pPr>
                      <a:lvl4pPr marL="1600200" indent="-228600" eaLnBrk="0" hangingPunct="0">
                        <a:spcAft>
                          <a:spcPct val="20000"/>
                        </a:spcAft>
                        <a:defRPr>
                          <a:solidFill>
                            <a:schemeClr val="tx1"/>
                          </a:solidFill>
                          <a:latin typeface="Arial" panose="020B0604020202020204" pitchFamily="34" charset="0"/>
                          <a:ea typeface="宋体" panose="02010600030101010101" pitchFamily="2" charset="-122"/>
                        </a:defRPr>
                      </a:lvl4pPr>
                      <a:lvl5pPr marL="2057400" indent="-228600" eaLnBrk="0" hangingPunct="0">
                        <a:spcAft>
                          <a:spcPct val="20000"/>
                        </a:spcAf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20000"/>
                        </a:spcAft>
                        <a:buClrTx/>
                        <a:buSzTx/>
                        <a:buFontTx/>
                        <a:buNone/>
                        <a:tabLst/>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1</a:t>
                      </a:r>
                    </a:p>
                  </a:txBody>
                  <a:tcPr marL="90000" marR="90000" marT="46800" marB="46800" anchor="ctr" anchorCtr="1"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Aft>
                          <a:spcPct val="20000"/>
                        </a:spcAft>
                        <a:defRPr sz="2400" b="1">
                          <a:solidFill>
                            <a:schemeClr val="tx1"/>
                          </a:solidFill>
                          <a:latin typeface="Arial" panose="020B0604020202020204" pitchFamily="34" charset="0"/>
                          <a:ea typeface="宋体" panose="02010600030101010101" pitchFamily="2" charset="-122"/>
                        </a:defRPr>
                      </a:lvl1pPr>
                      <a:lvl2pPr marL="742950" indent="-285750" eaLnBrk="0" hangingPunct="0">
                        <a:spcAft>
                          <a:spcPct val="20000"/>
                        </a:spcAft>
                        <a:defRPr sz="2000">
                          <a:solidFill>
                            <a:schemeClr val="tx1"/>
                          </a:solidFill>
                          <a:latin typeface="Arial" panose="020B0604020202020204" pitchFamily="34" charset="0"/>
                          <a:ea typeface="宋体" panose="02010600030101010101" pitchFamily="2" charset="-122"/>
                        </a:defRPr>
                      </a:lvl2pPr>
                      <a:lvl3pPr marL="1143000" indent="-228600" eaLnBrk="0" hangingPunct="0">
                        <a:spcAft>
                          <a:spcPct val="20000"/>
                        </a:spcAft>
                        <a:defRPr>
                          <a:solidFill>
                            <a:schemeClr val="tx1"/>
                          </a:solidFill>
                          <a:latin typeface="Arial" panose="020B0604020202020204" pitchFamily="34" charset="0"/>
                          <a:ea typeface="宋体" panose="02010600030101010101" pitchFamily="2" charset="-122"/>
                        </a:defRPr>
                      </a:lvl3pPr>
                      <a:lvl4pPr marL="1600200" indent="-228600" eaLnBrk="0" hangingPunct="0">
                        <a:spcAft>
                          <a:spcPct val="20000"/>
                        </a:spcAft>
                        <a:defRPr>
                          <a:solidFill>
                            <a:schemeClr val="tx1"/>
                          </a:solidFill>
                          <a:latin typeface="Arial" panose="020B0604020202020204" pitchFamily="34" charset="0"/>
                          <a:ea typeface="宋体" panose="02010600030101010101" pitchFamily="2" charset="-122"/>
                        </a:defRPr>
                      </a:lvl4pPr>
                      <a:lvl5pPr marL="2057400" indent="-228600" eaLnBrk="0" hangingPunct="0">
                        <a:spcAft>
                          <a:spcPct val="20000"/>
                        </a:spcAf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20000"/>
                        </a:spcAft>
                        <a:buClrTx/>
                        <a:buSzTx/>
                        <a:buFontTx/>
                        <a:buNone/>
                        <a:tabLst/>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1</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Aft>
                          <a:spcPct val="20000"/>
                        </a:spcAft>
                        <a:defRPr sz="2400" b="1">
                          <a:solidFill>
                            <a:schemeClr val="tx1"/>
                          </a:solidFill>
                          <a:latin typeface="Arial" panose="020B0604020202020204" pitchFamily="34" charset="0"/>
                          <a:ea typeface="宋体" panose="02010600030101010101" pitchFamily="2" charset="-122"/>
                        </a:defRPr>
                      </a:lvl1pPr>
                      <a:lvl2pPr marL="742950" indent="-285750" eaLnBrk="0" hangingPunct="0">
                        <a:spcAft>
                          <a:spcPct val="20000"/>
                        </a:spcAft>
                        <a:defRPr sz="2000">
                          <a:solidFill>
                            <a:schemeClr val="tx1"/>
                          </a:solidFill>
                          <a:latin typeface="Arial" panose="020B0604020202020204" pitchFamily="34" charset="0"/>
                          <a:ea typeface="宋体" panose="02010600030101010101" pitchFamily="2" charset="-122"/>
                        </a:defRPr>
                      </a:lvl2pPr>
                      <a:lvl3pPr marL="1143000" indent="-228600" eaLnBrk="0" hangingPunct="0">
                        <a:spcAft>
                          <a:spcPct val="20000"/>
                        </a:spcAft>
                        <a:defRPr>
                          <a:solidFill>
                            <a:schemeClr val="tx1"/>
                          </a:solidFill>
                          <a:latin typeface="Arial" panose="020B0604020202020204" pitchFamily="34" charset="0"/>
                          <a:ea typeface="宋体" panose="02010600030101010101" pitchFamily="2" charset="-122"/>
                        </a:defRPr>
                      </a:lvl3pPr>
                      <a:lvl4pPr marL="1600200" indent="-228600" eaLnBrk="0" hangingPunct="0">
                        <a:spcAft>
                          <a:spcPct val="20000"/>
                        </a:spcAft>
                        <a:defRPr>
                          <a:solidFill>
                            <a:schemeClr val="tx1"/>
                          </a:solidFill>
                          <a:latin typeface="Arial" panose="020B0604020202020204" pitchFamily="34" charset="0"/>
                          <a:ea typeface="宋体" panose="02010600030101010101" pitchFamily="2" charset="-122"/>
                        </a:defRPr>
                      </a:lvl4pPr>
                      <a:lvl5pPr marL="2057400" indent="-228600" eaLnBrk="0" hangingPunct="0">
                        <a:spcAft>
                          <a:spcPct val="20000"/>
                        </a:spcAf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20000"/>
                        </a:spcAft>
                        <a:buClrTx/>
                        <a:buSzTx/>
                        <a:buFontTx/>
                        <a:buNone/>
                        <a:tabLst/>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1</a:t>
                      </a:r>
                    </a:p>
                  </a:txBody>
                  <a:tcPr marL="90000" marR="90000" marT="46800" marB="468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Aft>
                          <a:spcPct val="20000"/>
                        </a:spcAft>
                        <a:defRPr sz="2400" b="1">
                          <a:solidFill>
                            <a:schemeClr val="tx1"/>
                          </a:solidFill>
                          <a:latin typeface="Arial" panose="020B0604020202020204" pitchFamily="34" charset="0"/>
                          <a:ea typeface="宋体" panose="02010600030101010101" pitchFamily="2" charset="-122"/>
                        </a:defRPr>
                      </a:lvl1pPr>
                      <a:lvl2pPr marL="742950" indent="-285750" eaLnBrk="0" hangingPunct="0">
                        <a:spcAft>
                          <a:spcPct val="20000"/>
                        </a:spcAft>
                        <a:defRPr sz="2000">
                          <a:solidFill>
                            <a:schemeClr val="tx1"/>
                          </a:solidFill>
                          <a:latin typeface="Arial" panose="020B0604020202020204" pitchFamily="34" charset="0"/>
                          <a:ea typeface="宋体" panose="02010600030101010101" pitchFamily="2" charset="-122"/>
                        </a:defRPr>
                      </a:lvl2pPr>
                      <a:lvl3pPr marL="1143000" indent="-228600" eaLnBrk="0" hangingPunct="0">
                        <a:spcAft>
                          <a:spcPct val="20000"/>
                        </a:spcAft>
                        <a:defRPr>
                          <a:solidFill>
                            <a:schemeClr val="tx1"/>
                          </a:solidFill>
                          <a:latin typeface="Arial" panose="020B0604020202020204" pitchFamily="34" charset="0"/>
                          <a:ea typeface="宋体" panose="02010600030101010101" pitchFamily="2" charset="-122"/>
                        </a:defRPr>
                      </a:lvl3pPr>
                      <a:lvl4pPr marL="1600200" indent="-228600" eaLnBrk="0" hangingPunct="0">
                        <a:spcAft>
                          <a:spcPct val="20000"/>
                        </a:spcAft>
                        <a:defRPr>
                          <a:solidFill>
                            <a:schemeClr val="tx1"/>
                          </a:solidFill>
                          <a:latin typeface="Arial" panose="020B0604020202020204" pitchFamily="34" charset="0"/>
                          <a:ea typeface="宋体" panose="02010600030101010101" pitchFamily="2" charset="-122"/>
                        </a:defRPr>
                      </a:lvl4pPr>
                      <a:lvl5pPr marL="2057400" indent="-228600" eaLnBrk="0" hangingPunct="0">
                        <a:spcAft>
                          <a:spcPct val="20000"/>
                        </a:spcAf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20000"/>
                        </a:spcAft>
                        <a:buClrTx/>
                        <a:buSzTx/>
                        <a:buFontTx/>
                        <a:buNone/>
                        <a:tabLst/>
                      </a:pP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90000" marR="90000" marT="468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Aft>
                          <a:spcPct val="20000"/>
                        </a:spcAft>
                        <a:defRPr sz="2400" b="1">
                          <a:solidFill>
                            <a:schemeClr val="tx1"/>
                          </a:solidFill>
                          <a:latin typeface="Arial" panose="020B0604020202020204" pitchFamily="34" charset="0"/>
                          <a:ea typeface="宋体" panose="02010600030101010101" pitchFamily="2" charset="-122"/>
                        </a:defRPr>
                      </a:lvl1pPr>
                      <a:lvl2pPr marL="742950" indent="-285750" eaLnBrk="0" hangingPunct="0">
                        <a:spcAft>
                          <a:spcPct val="20000"/>
                        </a:spcAft>
                        <a:defRPr sz="2000">
                          <a:solidFill>
                            <a:schemeClr val="tx1"/>
                          </a:solidFill>
                          <a:latin typeface="Arial" panose="020B0604020202020204" pitchFamily="34" charset="0"/>
                          <a:ea typeface="宋体" panose="02010600030101010101" pitchFamily="2" charset="-122"/>
                        </a:defRPr>
                      </a:lvl2pPr>
                      <a:lvl3pPr marL="1143000" indent="-228600" eaLnBrk="0" hangingPunct="0">
                        <a:spcAft>
                          <a:spcPct val="20000"/>
                        </a:spcAft>
                        <a:defRPr>
                          <a:solidFill>
                            <a:schemeClr val="tx1"/>
                          </a:solidFill>
                          <a:latin typeface="Arial" panose="020B0604020202020204" pitchFamily="34" charset="0"/>
                          <a:ea typeface="宋体" panose="02010600030101010101" pitchFamily="2" charset="-122"/>
                        </a:defRPr>
                      </a:lvl3pPr>
                      <a:lvl4pPr marL="1600200" indent="-228600" eaLnBrk="0" hangingPunct="0">
                        <a:spcAft>
                          <a:spcPct val="20000"/>
                        </a:spcAft>
                        <a:defRPr>
                          <a:solidFill>
                            <a:schemeClr val="tx1"/>
                          </a:solidFill>
                          <a:latin typeface="Arial" panose="020B0604020202020204" pitchFamily="34" charset="0"/>
                          <a:ea typeface="宋体" panose="02010600030101010101" pitchFamily="2" charset="-122"/>
                        </a:defRPr>
                      </a:lvl4pPr>
                      <a:lvl5pPr marL="2057400" indent="-228600" eaLnBrk="0" hangingPunct="0">
                        <a:spcAft>
                          <a:spcPct val="20000"/>
                        </a:spcAf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20000"/>
                        </a:spcAft>
                        <a:buClrTx/>
                        <a:buSzTx/>
                        <a:buFontTx/>
                        <a:buNone/>
                        <a:tabLst/>
                      </a:pP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Aft>
                          <a:spcPct val="20000"/>
                        </a:spcAft>
                        <a:defRPr sz="2400" b="1">
                          <a:solidFill>
                            <a:schemeClr val="tx1"/>
                          </a:solidFill>
                          <a:latin typeface="Arial" panose="020B0604020202020204" pitchFamily="34" charset="0"/>
                          <a:ea typeface="宋体" panose="02010600030101010101" pitchFamily="2" charset="-122"/>
                        </a:defRPr>
                      </a:lvl1pPr>
                      <a:lvl2pPr marL="742950" indent="-285750" eaLnBrk="0" hangingPunct="0">
                        <a:spcAft>
                          <a:spcPct val="20000"/>
                        </a:spcAft>
                        <a:defRPr sz="2000">
                          <a:solidFill>
                            <a:schemeClr val="tx1"/>
                          </a:solidFill>
                          <a:latin typeface="Arial" panose="020B0604020202020204" pitchFamily="34" charset="0"/>
                          <a:ea typeface="宋体" panose="02010600030101010101" pitchFamily="2" charset="-122"/>
                        </a:defRPr>
                      </a:lvl2pPr>
                      <a:lvl3pPr marL="1143000" indent="-228600" eaLnBrk="0" hangingPunct="0">
                        <a:spcAft>
                          <a:spcPct val="20000"/>
                        </a:spcAft>
                        <a:defRPr>
                          <a:solidFill>
                            <a:schemeClr val="tx1"/>
                          </a:solidFill>
                          <a:latin typeface="Arial" panose="020B0604020202020204" pitchFamily="34" charset="0"/>
                          <a:ea typeface="宋体" panose="02010600030101010101" pitchFamily="2" charset="-122"/>
                        </a:defRPr>
                      </a:lvl3pPr>
                      <a:lvl4pPr marL="1600200" indent="-228600" eaLnBrk="0" hangingPunct="0">
                        <a:spcAft>
                          <a:spcPct val="20000"/>
                        </a:spcAft>
                        <a:defRPr>
                          <a:solidFill>
                            <a:schemeClr val="tx1"/>
                          </a:solidFill>
                          <a:latin typeface="Arial" panose="020B0604020202020204" pitchFamily="34" charset="0"/>
                          <a:ea typeface="宋体" panose="02010600030101010101" pitchFamily="2" charset="-122"/>
                        </a:defRPr>
                      </a:lvl4pPr>
                      <a:lvl5pPr marL="2057400" indent="-228600" eaLnBrk="0" hangingPunct="0">
                        <a:spcAft>
                          <a:spcPct val="20000"/>
                        </a:spcAf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20000"/>
                        </a:spcAft>
                        <a:buClrTx/>
                        <a:buSzTx/>
                        <a:buFontTx/>
                        <a:buNone/>
                        <a:tabLst/>
                      </a:pP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763833028"/>
                  </a:ext>
                </a:extLst>
              </a:tr>
            </a:tbl>
          </a:graphicData>
        </a:graphic>
      </p:graphicFrame>
      <p:sp>
        <p:nvSpPr>
          <p:cNvPr id="13389" name="Rectangle 92">
            <a:extLst>
              <a:ext uri="{FF2B5EF4-FFF2-40B4-BE49-F238E27FC236}">
                <a16:creationId xmlns:a16="http://schemas.microsoft.com/office/drawing/2014/main" id="{EEA2391B-F010-4497-9CC5-482665339EE1}"/>
              </a:ext>
            </a:extLst>
          </p:cNvPr>
          <p:cNvSpPr>
            <a:spLocks noChangeArrowheads="1"/>
          </p:cNvSpPr>
          <p:nvPr/>
        </p:nvSpPr>
        <p:spPr bwMode="auto">
          <a:xfrm>
            <a:off x="6000750" y="1449388"/>
            <a:ext cx="11033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Aft>
                <a:spcPct val="0"/>
              </a:spcAft>
              <a:buFontTx/>
              <a:buNone/>
            </a:pPr>
            <a:r>
              <a:rPr lang="zh-CN" altLang="en-US" sz="2400">
                <a:latin typeface="Times New Roman" panose="02020603050405020304" pitchFamily="18" charset="0"/>
              </a:rPr>
              <a:t>真值表</a:t>
            </a:r>
          </a:p>
        </p:txBody>
      </p:sp>
      <p:graphicFrame>
        <p:nvGraphicFramePr>
          <p:cNvPr id="1251421" name="Group 93">
            <a:extLst>
              <a:ext uri="{FF2B5EF4-FFF2-40B4-BE49-F238E27FC236}">
                <a16:creationId xmlns:a16="http://schemas.microsoft.com/office/drawing/2014/main" id="{303E7371-6B13-4C0E-823D-E7EC87120589}"/>
              </a:ext>
            </a:extLst>
          </p:cNvPr>
          <p:cNvGraphicFramePr>
            <a:graphicFrameLocks noGrp="1"/>
          </p:cNvGraphicFramePr>
          <p:nvPr/>
        </p:nvGraphicFramePr>
        <p:xfrm>
          <a:off x="6551613" y="2584450"/>
          <a:ext cx="1765300" cy="3421063"/>
        </p:xfrm>
        <a:graphic>
          <a:graphicData uri="http://schemas.openxmlformats.org/drawingml/2006/table">
            <a:tbl>
              <a:tblPr/>
              <a:tblGrid>
                <a:gridCol w="587375">
                  <a:extLst>
                    <a:ext uri="{9D8B030D-6E8A-4147-A177-3AD203B41FA5}">
                      <a16:colId xmlns:a16="http://schemas.microsoft.com/office/drawing/2014/main" val="1933162318"/>
                    </a:ext>
                  </a:extLst>
                </a:gridCol>
                <a:gridCol w="588962">
                  <a:extLst>
                    <a:ext uri="{9D8B030D-6E8A-4147-A177-3AD203B41FA5}">
                      <a16:colId xmlns:a16="http://schemas.microsoft.com/office/drawing/2014/main" val="164992684"/>
                    </a:ext>
                  </a:extLst>
                </a:gridCol>
                <a:gridCol w="588963">
                  <a:extLst>
                    <a:ext uri="{9D8B030D-6E8A-4147-A177-3AD203B41FA5}">
                      <a16:colId xmlns:a16="http://schemas.microsoft.com/office/drawing/2014/main" val="3102346051"/>
                    </a:ext>
                  </a:extLst>
                </a:gridCol>
              </a:tblGrid>
              <a:tr h="427038">
                <a:tc>
                  <a:txBody>
                    <a:bodyPr/>
                    <a:lstStyle>
                      <a:lvl1pPr eaLnBrk="0" hangingPunct="0">
                        <a:spcAft>
                          <a:spcPct val="20000"/>
                        </a:spcAft>
                        <a:defRPr sz="2400" b="1">
                          <a:solidFill>
                            <a:schemeClr val="tx1"/>
                          </a:solidFill>
                          <a:latin typeface="Arial" panose="020B0604020202020204" pitchFamily="34" charset="0"/>
                          <a:ea typeface="宋体" panose="02010600030101010101" pitchFamily="2" charset="-122"/>
                        </a:defRPr>
                      </a:lvl1pPr>
                      <a:lvl2pPr marL="742950" indent="-285750" eaLnBrk="0" hangingPunct="0">
                        <a:spcAft>
                          <a:spcPct val="20000"/>
                        </a:spcAft>
                        <a:defRPr sz="2000">
                          <a:solidFill>
                            <a:schemeClr val="tx1"/>
                          </a:solidFill>
                          <a:latin typeface="Arial" panose="020B0604020202020204" pitchFamily="34" charset="0"/>
                          <a:ea typeface="宋体" panose="02010600030101010101" pitchFamily="2" charset="-122"/>
                        </a:defRPr>
                      </a:lvl2pPr>
                      <a:lvl3pPr marL="1143000" indent="-228600" eaLnBrk="0" hangingPunct="0">
                        <a:spcAft>
                          <a:spcPct val="20000"/>
                        </a:spcAft>
                        <a:defRPr>
                          <a:solidFill>
                            <a:schemeClr val="tx1"/>
                          </a:solidFill>
                          <a:latin typeface="Arial" panose="020B0604020202020204" pitchFamily="34" charset="0"/>
                          <a:ea typeface="宋体" panose="02010600030101010101" pitchFamily="2" charset="-122"/>
                        </a:defRPr>
                      </a:lvl3pPr>
                      <a:lvl4pPr marL="1600200" indent="-228600" eaLnBrk="0" hangingPunct="0">
                        <a:spcAft>
                          <a:spcPct val="20000"/>
                        </a:spcAft>
                        <a:defRPr>
                          <a:solidFill>
                            <a:schemeClr val="tx1"/>
                          </a:solidFill>
                          <a:latin typeface="Arial" panose="020B0604020202020204" pitchFamily="34" charset="0"/>
                          <a:ea typeface="宋体" panose="02010600030101010101" pitchFamily="2" charset="-122"/>
                        </a:defRPr>
                      </a:lvl4pPr>
                      <a:lvl5pPr marL="2057400" indent="-228600" eaLnBrk="0" hangingPunct="0">
                        <a:spcAft>
                          <a:spcPct val="20000"/>
                        </a:spcAf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20000"/>
                        </a:spcAft>
                        <a:buClrTx/>
                        <a:buSzTx/>
                        <a:buFontTx/>
                        <a:buNone/>
                        <a:tabLst/>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0</a:t>
                      </a:r>
                    </a:p>
                  </a:txBody>
                  <a:tcPr anchor="ctr" anchorCtr="1" horzOverflow="overflow">
                    <a:lnL>
                      <a:noFill/>
                    </a:lnL>
                    <a:lnR>
                      <a:noFill/>
                    </a:lnR>
                    <a:lnT>
                      <a:noFill/>
                    </a:lnT>
                    <a:lnB>
                      <a:noFill/>
                    </a:lnB>
                    <a:lnTlToBr>
                      <a:noFill/>
                    </a:lnTlToBr>
                    <a:lnBlToTr>
                      <a:noFill/>
                    </a:lnBlToTr>
                    <a:noFill/>
                  </a:tcPr>
                </a:tc>
                <a:tc>
                  <a:txBody>
                    <a:bodyPr/>
                    <a:lstStyle>
                      <a:lvl1pPr eaLnBrk="0" hangingPunct="0">
                        <a:spcAft>
                          <a:spcPct val="20000"/>
                        </a:spcAft>
                        <a:defRPr sz="2400" b="1">
                          <a:solidFill>
                            <a:schemeClr val="tx1"/>
                          </a:solidFill>
                          <a:latin typeface="Arial" panose="020B0604020202020204" pitchFamily="34" charset="0"/>
                          <a:ea typeface="宋体" panose="02010600030101010101" pitchFamily="2" charset="-122"/>
                        </a:defRPr>
                      </a:lvl1pPr>
                      <a:lvl2pPr marL="742950" indent="-285750" eaLnBrk="0" hangingPunct="0">
                        <a:spcAft>
                          <a:spcPct val="20000"/>
                        </a:spcAft>
                        <a:defRPr sz="2000">
                          <a:solidFill>
                            <a:schemeClr val="tx1"/>
                          </a:solidFill>
                          <a:latin typeface="Arial" panose="020B0604020202020204" pitchFamily="34" charset="0"/>
                          <a:ea typeface="宋体" panose="02010600030101010101" pitchFamily="2" charset="-122"/>
                        </a:defRPr>
                      </a:lvl2pPr>
                      <a:lvl3pPr marL="1143000" indent="-228600" eaLnBrk="0" hangingPunct="0">
                        <a:spcAft>
                          <a:spcPct val="20000"/>
                        </a:spcAft>
                        <a:defRPr>
                          <a:solidFill>
                            <a:schemeClr val="tx1"/>
                          </a:solidFill>
                          <a:latin typeface="Arial" panose="020B0604020202020204" pitchFamily="34" charset="0"/>
                          <a:ea typeface="宋体" panose="02010600030101010101" pitchFamily="2" charset="-122"/>
                        </a:defRPr>
                      </a:lvl3pPr>
                      <a:lvl4pPr marL="1600200" indent="-228600" eaLnBrk="0" hangingPunct="0">
                        <a:spcAft>
                          <a:spcPct val="20000"/>
                        </a:spcAft>
                        <a:defRPr>
                          <a:solidFill>
                            <a:schemeClr val="tx1"/>
                          </a:solidFill>
                          <a:latin typeface="Arial" panose="020B0604020202020204" pitchFamily="34" charset="0"/>
                          <a:ea typeface="宋体" panose="02010600030101010101" pitchFamily="2" charset="-122"/>
                        </a:defRPr>
                      </a:lvl4pPr>
                      <a:lvl5pPr marL="2057400" indent="-228600" eaLnBrk="0" hangingPunct="0">
                        <a:spcAft>
                          <a:spcPct val="20000"/>
                        </a:spcAf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20000"/>
                        </a:spcAft>
                        <a:buClrTx/>
                        <a:buSzTx/>
                        <a:buFontTx/>
                        <a:buNone/>
                        <a:tabLst/>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0</a:t>
                      </a:r>
                    </a:p>
                  </a:txBody>
                  <a:tcPr anchor="ctr" anchorCtr="1" horzOverflow="overflow">
                    <a:lnL>
                      <a:noFill/>
                    </a:lnL>
                    <a:lnR>
                      <a:noFill/>
                    </a:lnR>
                    <a:lnT>
                      <a:noFill/>
                    </a:lnT>
                    <a:lnB>
                      <a:noFill/>
                    </a:lnB>
                    <a:lnTlToBr>
                      <a:noFill/>
                    </a:lnTlToBr>
                    <a:lnBlToTr>
                      <a:noFill/>
                    </a:lnBlToTr>
                    <a:noFill/>
                  </a:tcPr>
                </a:tc>
                <a:tc>
                  <a:txBody>
                    <a:bodyPr/>
                    <a:lstStyle>
                      <a:lvl1pPr eaLnBrk="0" hangingPunct="0">
                        <a:spcAft>
                          <a:spcPct val="20000"/>
                        </a:spcAft>
                        <a:defRPr sz="2400" b="1">
                          <a:solidFill>
                            <a:schemeClr val="tx1"/>
                          </a:solidFill>
                          <a:latin typeface="Arial" panose="020B0604020202020204" pitchFamily="34" charset="0"/>
                          <a:ea typeface="宋体" panose="02010600030101010101" pitchFamily="2" charset="-122"/>
                        </a:defRPr>
                      </a:lvl1pPr>
                      <a:lvl2pPr marL="742950" indent="-285750" eaLnBrk="0" hangingPunct="0">
                        <a:spcAft>
                          <a:spcPct val="20000"/>
                        </a:spcAft>
                        <a:defRPr sz="2000">
                          <a:solidFill>
                            <a:schemeClr val="tx1"/>
                          </a:solidFill>
                          <a:latin typeface="Arial" panose="020B0604020202020204" pitchFamily="34" charset="0"/>
                          <a:ea typeface="宋体" panose="02010600030101010101" pitchFamily="2" charset="-122"/>
                        </a:defRPr>
                      </a:lvl2pPr>
                      <a:lvl3pPr marL="1143000" indent="-228600" eaLnBrk="0" hangingPunct="0">
                        <a:spcAft>
                          <a:spcPct val="20000"/>
                        </a:spcAft>
                        <a:defRPr>
                          <a:solidFill>
                            <a:schemeClr val="tx1"/>
                          </a:solidFill>
                          <a:latin typeface="Arial" panose="020B0604020202020204" pitchFamily="34" charset="0"/>
                          <a:ea typeface="宋体" panose="02010600030101010101" pitchFamily="2" charset="-122"/>
                        </a:defRPr>
                      </a:lvl3pPr>
                      <a:lvl4pPr marL="1600200" indent="-228600" eaLnBrk="0" hangingPunct="0">
                        <a:spcAft>
                          <a:spcPct val="20000"/>
                        </a:spcAft>
                        <a:defRPr>
                          <a:solidFill>
                            <a:schemeClr val="tx1"/>
                          </a:solidFill>
                          <a:latin typeface="Arial" panose="020B0604020202020204" pitchFamily="34" charset="0"/>
                          <a:ea typeface="宋体" panose="02010600030101010101" pitchFamily="2" charset="-122"/>
                        </a:defRPr>
                      </a:lvl4pPr>
                      <a:lvl5pPr marL="2057400" indent="-228600" eaLnBrk="0" hangingPunct="0">
                        <a:spcAft>
                          <a:spcPct val="20000"/>
                        </a:spcAf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20000"/>
                        </a:spcAft>
                        <a:buClrTx/>
                        <a:buSzTx/>
                        <a:buFontTx/>
                        <a:buNone/>
                        <a:tabLst/>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0</a:t>
                      </a:r>
                    </a:p>
                  </a:txBody>
                  <a:tcPr anchor="ctr" anchorCtr="1"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3021935618"/>
                  </a:ext>
                </a:extLst>
              </a:tr>
              <a:tr h="428625">
                <a:tc>
                  <a:txBody>
                    <a:bodyPr/>
                    <a:lstStyle>
                      <a:lvl1pPr eaLnBrk="0" hangingPunct="0">
                        <a:spcAft>
                          <a:spcPct val="20000"/>
                        </a:spcAft>
                        <a:defRPr sz="2400" b="1">
                          <a:solidFill>
                            <a:schemeClr val="tx1"/>
                          </a:solidFill>
                          <a:latin typeface="Arial" panose="020B0604020202020204" pitchFamily="34" charset="0"/>
                          <a:ea typeface="宋体" panose="02010600030101010101" pitchFamily="2" charset="-122"/>
                        </a:defRPr>
                      </a:lvl1pPr>
                      <a:lvl2pPr marL="742950" indent="-285750" eaLnBrk="0" hangingPunct="0">
                        <a:spcAft>
                          <a:spcPct val="20000"/>
                        </a:spcAft>
                        <a:defRPr sz="2000">
                          <a:solidFill>
                            <a:schemeClr val="tx1"/>
                          </a:solidFill>
                          <a:latin typeface="Arial" panose="020B0604020202020204" pitchFamily="34" charset="0"/>
                          <a:ea typeface="宋体" panose="02010600030101010101" pitchFamily="2" charset="-122"/>
                        </a:defRPr>
                      </a:lvl2pPr>
                      <a:lvl3pPr marL="1143000" indent="-228600" eaLnBrk="0" hangingPunct="0">
                        <a:spcAft>
                          <a:spcPct val="20000"/>
                        </a:spcAft>
                        <a:defRPr>
                          <a:solidFill>
                            <a:schemeClr val="tx1"/>
                          </a:solidFill>
                          <a:latin typeface="Arial" panose="020B0604020202020204" pitchFamily="34" charset="0"/>
                          <a:ea typeface="宋体" panose="02010600030101010101" pitchFamily="2" charset="-122"/>
                        </a:defRPr>
                      </a:lvl3pPr>
                      <a:lvl4pPr marL="1600200" indent="-228600" eaLnBrk="0" hangingPunct="0">
                        <a:spcAft>
                          <a:spcPct val="20000"/>
                        </a:spcAft>
                        <a:defRPr>
                          <a:solidFill>
                            <a:schemeClr val="tx1"/>
                          </a:solidFill>
                          <a:latin typeface="Arial" panose="020B0604020202020204" pitchFamily="34" charset="0"/>
                          <a:ea typeface="宋体" panose="02010600030101010101" pitchFamily="2" charset="-122"/>
                        </a:defRPr>
                      </a:lvl4pPr>
                      <a:lvl5pPr marL="2057400" indent="-228600" eaLnBrk="0" hangingPunct="0">
                        <a:spcAft>
                          <a:spcPct val="20000"/>
                        </a:spcAf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20000"/>
                        </a:spcAft>
                        <a:buClrTx/>
                        <a:buSzTx/>
                        <a:buFontTx/>
                        <a:buNone/>
                        <a:tabLst/>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0</a:t>
                      </a:r>
                    </a:p>
                  </a:txBody>
                  <a:tcPr anchor="ctr" anchorCtr="1" horzOverflow="overflow">
                    <a:lnL>
                      <a:noFill/>
                    </a:lnL>
                    <a:lnR>
                      <a:noFill/>
                    </a:lnR>
                    <a:lnT>
                      <a:noFill/>
                    </a:lnT>
                    <a:lnB>
                      <a:noFill/>
                    </a:lnB>
                    <a:lnTlToBr>
                      <a:noFill/>
                    </a:lnTlToBr>
                    <a:lnBlToTr>
                      <a:noFill/>
                    </a:lnBlToTr>
                    <a:noFill/>
                  </a:tcPr>
                </a:tc>
                <a:tc>
                  <a:txBody>
                    <a:bodyPr/>
                    <a:lstStyle>
                      <a:lvl1pPr eaLnBrk="0" hangingPunct="0">
                        <a:spcAft>
                          <a:spcPct val="20000"/>
                        </a:spcAft>
                        <a:defRPr sz="2400" b="1">
                          <a:solidFill>
                            <a:schemeClr val="tx1"/>
                          </a:solidFill>
                          <a:latin typeface="Arial" panose="020B0604020202020204" pitchFamily="34" charset="0"/>
                          <a:ea typeface="宋体" panose="02010600030101010101" pitchFamily="2" charset="-122"/>
                        </a:defRPr>
                      </a:lvl1pPr>
                      <a:lvl2pPr marL="742950" indent="-285750" eaLnBrk="0" hangingPunct="0">
                        <a:spcAft>
                          <a:spcPct val="20000"/>
                        </a:spcAft>
                        <a:defRPr sz="2000">
                          <a:solidFill>
                            <a:schemeClr val="tx1"/>
                          </a:solidFill>
                          <a:latin typeface="Arial" panose="020B0604020202020204" pitchFamily="34" charset="0"/>
                          <a:ea typeface="宋体" panose="02010600030101010101" pitchFamily="2" charset="-122"/>
                        </a:defRPr>
                      </a:lvl2pPr>
                      <a:lvl3pPr marL="1143000" indent="-228600" eaLnBrk="0" hangingPunct="0">
                        <a:spcAft>
                          <a:spcPct val="20000"/>
                        </a:spcAft>
                        <a:defRPr>
                          <a:solidFill>
                            <a:schemeClr val="tx1"/>
                          </a:solidFill>
                          <a:latin typeface="Arial" panose="020B0604020202020204" pitchFamily="34" charset="0"/>
                          <a:ea typeface="宋体" panose="02010600030101010101" pitchFamily="2" charset="-122"/>
                        </a:defRPr>
                      </a:lvl3pPr>
                      <a:lvl4pPr marL="1600200" indent="-228600" eaLnBrk="0" hangingPunct="0">
                        <a:spcAft>
                          <a:spcPct val="20000"/>
                        </a:spcAft>
                        <a:defRPr>
                          <a:solidFill>
                            <a:schemeClr val="tx1"/>
                          </a:solidFill>
                          <a:latin typeface="Arial" panose="020B0604020202020204" pitchFamily="34" charset="0"/>
                          <a:ea typeface="宋体" panose="02010600030101010101" pitchFamily="2" charset="-122"/>
                        </a:defRPr>
                      </a:lvl4pPr>
                      <a:lvl5pPr marL="2057400" indent="-228600" eaLnBrk="0" hangingPunct="0">
                        <a:spcAft>
                          <a:spcPct val="20000"/>
                        </a:spcAf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20000"/>
                        </a:spcAft>
                        <a:buClrTx/>
                        <a:buSzTx/>
                        <a:buFontTx/>
                        <a:buNone/>
                        <a:tabLst/>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0</a:t>
                      </a:r>
                    </a:p>
                  </a:txBody>
                  <a:tcPr anchor="ctr" anchorCtr="1" horzOverflow="overflow">
                    <a:lnL>
                      <a:noFill/>
                    </a:lnL>
                    <a:lnR>
                      <a:noFill/>
                    </a:lnR>
                    <a:lnT>
                      <a:noFill/>
                    </a:lnT>
                    <a:lnB>
                      <a:noFill/>
                    </a:lnB>
                    <a:lnTlToBr>
                      <a:noFill/>
                    </a:lnTlToBr>
                    <a:lnBlToTr>
                      <a:noFill/>
                    </a:lnBlToTr>
                    <a:noFill/>
                  </a:tcPr>
                </a:tc>
                <a:tc>
                  <a:txBody>
                    <a:bodyPr/>
                    <a:lstStyle>
                      <a:lvl1pPr eaLnBrk="0" hangingPunct="0">
                        <a:spcAft>
                          <a:spcPct val="20000"/>
                        </a:spcAft>
                        <a:defRPr sz="2400" b="1">
                          <a:solidFill>
                            <a:schemeClr val="tx1"/>
                          </a:solidFill>
                          <a:latin typeface="Arial" panose="020B0604020202020204" pitchFamily="34" charset="0"/>
                          <a:ea typeface="宋体" panose="02010600030101010101" pitchFamily="2" charset="-122"/>
                        </a:defRPr>
                      </a:lvl1pPr>
                      <a:lvl2pPr marL="742950" indent="-285750" eaLnBrk="0" hangingPunct="0">
                        <a:spcAft>
                          <a:spcPct val="20000"/>
                        </a:spcAft>
                        <a:defRPr sz="2000">
                          <a:solidFill>
                            <a:schemeClr val="tx1"/>
                          </a:solidFill>
                          <a:latin typeface="Arial" panose="020B0604020202020204" pitchFamily="34" charset="0"/>
                          <a:ea typeface="宋体" panose="02010600030101010101" pitchFamily="2" charset="-122"/>
                        </a:defRPr>
                      </a:lvl2pPr>
                      <a:lvl3pPr marL="1143000" indent="-228600" eaLnBrk="0" hangingPunct="0">
                        <a:spcAft>
                          <a:spcPct val="20000"/>
                        </a:spcAft>
                        <a:defRPr>
                          <a:solidFill>
                            <a:schemeClr val="tx1"/>
                          </a:solidFill>
                          <a:latin typeface="Arial" panose="020B0604020202020204" pitchFamily="34" charset="0"/>
                          <a:ea typeface="宋体" panose="02010600030101010101" pitchFamily="2" charset="-122"/>
                        </a:defRPr>
                      </a:lvl3pPr>
                      <a:lvl4pPr marL="1600200" indent="-228600" eaLnBrk="0" hangingPunct="0">
                        <a:spcAft>
                          <a:spcPct val="20000"/>
                        </a:spcAft>
                        <a:defRPr>
                          <a:solidFill>
                            <a:schemeClr val="tx1"/>
                          </a:solidFill>
                          <a:latin typeface="Arial" panose="020B0604020202020204" pitchFamily="34" charset="0"/>
                          <a:ea typeface="宋体" panose="02010600030101010101" pitchFamily="2" charset="-122"/>
                        </a:defRPr>
                      </a:lvl4pPr>
                      <a:lvl5pPr marL="2057400" indent="-228600" eaLnBrk="0" hangingPunct="0">
                        <a:spcAft>
                          <a:spcPct val="20000"/>
                        </a:spcAf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20000"/>
                        </a:spcAft>
                        <a:buClrTx/>
                        <a:buSzTx/>
                        <a:buFontTx/>
                        <a:buNone/>
                        <a:tabLst/>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1</a:t>
                      </a:r>
                    </a:p>
                  </a:txBody>
                  <a:tcPr anchor="ctr" anchorCtr="1"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2623894183"/>
                  </a:ext>
                </a:extLst>
              </a:tr>
              <a:tr h="427038">
                <a:tc>
                  <a:txBody>
                    <a:bodyPr/>
                    <a:lstStyle>
                      <a:lvl1pPr eaLnBrk="0" hangingPunct="0">
                        <a:spcAft>
                          <a:spcPct val="20000"/>
                        </a:spcAft>
                        <a:defRPr sz="2400" b="1">
                          <a:solidFill>
                            <a:schemeClr val="tx1"/>
                          </a:solidFill>
                          <a:latin typeface="Arial" panose="020B0604020202020204" pitchFamily="34" charset="0"/>
                          <a:ea typeface="宋体" panose="02010600030101010101" pitchFamily="2" charset="-122"/>
                        </a:defRPr>
                      </a:lvl1pPr>
                      <a:lvl2pPr marL="742950" indent="-285750" eaLnBrk="0" hangingPunct="0">
                        <a:spcAft>
                          <a:spcPct val="20000"/>
                        </a:spcAft>
                        <a:defRPr sz="2000">
                          <a:solidFill>
                            <a:schemeClr val="tx1"/>
                          </a:solidFill>
                          <a:latin typeface="Arial" panose="020B0604020202020204" pitchFamily="34" charset="0"/>
                          <a:ea typeface="宋体" panose="02010600030101010101" pitchFamily="2" charset="-122"/>
                        </a:defRPr>
                      </a:lvl2pPr>
                      <a:lvl3pPr marL="1143000" indent="-228600" eaLnBrk="0" hangingPunct="0">
                        <a:spcAft>
                          <a:spcPct val="20000"/>
                        </a:spcAft>
                        <a:defRPr>
                          <a:solidFill>
                            <a:schemeClr val="tx1"/>
                          </a:solidFill>
                          <a:latin typeface="Arial" panose="020B0604020202020204" pitchFamily="34" charset="0"/>
                          <a:ea typeface="宋体" panose="02010600030101010101" pitchFamily="2" charset="-122"/>
                        </a:defRPr>
                      </a:lvl3pPr>
                      <a:lvl4pPr marL="1600200" indent="-228600" eaLnBrk="0" hangingPunct="0">
                        <a:spcAft>
                          <a:spcPct val="20000"/>
                        </a:spcAft>
                        <a:defRPr>
                          <a:solidFill>
                            <a:schemeClr val="tx1"/>
                          </a:solidFill>
                          <a:latin typeface="Arial" panose="020B0604020202020204" pitchFamily="34" charset="0"/>
                          <a:ea typeface="宋体" panose="02010600030101010101" pitchFamily="2" charset="-122"/>
                        </a:defRPr>
                      </a:lvl4pPr>
                      <a:lvl5pPr marL="2057400" indent="-228600" eaLnBrk="0" hangingPunct="0">
                        <a:spcAft>
                          <a:spcPct val="20000"/>
                        </a:spcAf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20000"/>
                        </a:spcAft>
                        <a:buClrTx/>
                        <a:buSzTx/>
                        <a:buFontTx/>
                        <a:buNone/>
                        <a:tabLst/>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0</a:t>
                      </a:r>
                    </a:p>
                  </a:txBody>
                  <a:tcPr anchor="ctr" anchorCtr="1" horzOverflow="overflow">
                    <a:lnL>
                      <a:noFill/>
                    </a:lnL>
                    <a:lnR>
                      <a:noFill/>
                    </a:lnR>
                    <a:lnT>
                      <a:noFill/>
                    </a:lnT>
                    <a:lnB>
                      <a:noFill/>
                    </a:lnB>
                    <a:lnTlToBr>
                      <a:noFill/>
                    </a:lnTlToBr>
                    <a:lnBlToTr>
                      <a:noFill/>
                    </a:lnBlToTr>
                    <a:noFill/>
                  </a:tcPr>
                </a:tc>
                <a:tc>
                  <a:txBody>
                    <a:bodyPr/>
                    <a:lstStyle>
                      <a:lvl1pPr eaLnBrk="0" hangingPunct="0">
                        <a:spcAft>
                          <a:spcPct val="20000"/>
                        </a:spcAft>
                        <a:defRPr sz="2400" b="1">
                          <a:solidFill>
                            <a:schemeClr val="tx1"/>
                          </a:solidFill>
                          <a:latin typeface="Arial" panose="020B0604020202020204" pitchFamily="34" charset="0"/>
                          <a:ea typeface="宋体" panose="02010600030101010101" pitchFamily="2" charset="-122"/>
                        </a:defRPr>
                      </a:lvl1pPr>
                      <a:lvl2pPr marL="742950" indent="-285750" eaLnBrk="0" hangingPunct="0">
                        <a:spcAft>
                          <a:spcPct val="20000"/>
                        </a:spcAft>
                        <a:defRPr sz="2000">
                          <a:solidFill>
                            <a:schemeClr val="tx1"/>
                          </a:solidFill>
                          <a:latin typeface="Arial" panose="020B0604020202020204" pitchFamily="34" charset="0"/>
                          <a:ea typeface="宋体" panose="02010600030101010101" pitchFamily="2" charset="-122"/>
                        </a:defRPr>
                      </a:lvl2pPr>
                      <a:lvl3pPr marL="1143000" indent="-228600" eaLnBrk="0" hangingPunct="0">
                        <a:spcAft>
                          <a:spcPct val="20000"/>
                        </a:spcAft>
                        <a:defRPr>
                          <a:solidFill>
                            <a:schemeClr val="tx1"/>
                          </a:solidFill>
                          <a:latin typeface="Arial" panose="020B0604020202020204" pitchFamily="34" charset="0"/>
                          <a:ea typeface="宋体" panose="02010600030101010101" pitchFamily="2" charset="-122"/>
                        </a:defRPr>
                      </a:lvl3pPr>
                      <a:lvl4pPr marL="1600200" indent="-228600" eaLnBrk="0" hangingPunct="0">
                        <a:spcAft>
                          <a:spcPct val="20000"/>
                        </a:spcAft>
                        <a:defRPr>
                          <a:solidFill>
                            <a:schemeClr val="tx1"/>
                          </a:solidFill>
                          <a:latin typeface="Arial" panose="020B0604020202020204" pitchFamily="34" charset="0"/>
                          <a:ea typeface="宋体" panose="02010600030101010101" pitchFamily="2" charset="-122"/>
                        </a:defRPr>
                      </a:lvl4pPr>
                      <a:lvl5pPr marL="2057400" indent="-228600" eaLnBrk="0" hangingPunct="0">
                        <a:spcAft>
                          <a:spcPct val="20000"/>
                        </a:spcAf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20000"/>
                        </a:spcAft>
                        <a:buClrTx/>
                        <a:buSzTx/>
                        <a:buFontTx/>
                        <a:buNone/>
                        <a:tabLst/>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1</a:t>
                      </a:r>
                    </a:p>
                  </a:txBody>
                  <a:tcPr anchor="ctr" anchorCtr="1" horzOverflow="overflow">
                    <a:lnL>
                      <a:noFill/>
                    </a:lnL>
                    <a:lnR>
                      <a:noFill/>
                    </a:lnR>
                    <a:lnT>
                      <a:noFill/>
                    </a:lnT>
                    <a:lnB>
                      <a:noFill/>
                    </a:lnB>
                    <a:lnTlToBr>
                      <a:noFill/>
                    </a:lnTlToBr>
                    <a:lnBlToTr>
                      <a:noFill/>
                    </a:lnBlToTr>
                    <a:noFill/>
                  </a:tcPr>
                </a:tc>
                <a:tc>
                  <a:txBody>
                    <a:bodyPr/>
                    <a:lstStyle>
                      <a:lvl1pPr eaLnBrk="0" hangingPunct="0">
                        <a:spcAft>
                          <a:spcPct val="20000"/>
                        </a:spcAft>
                        <a:defRPr sz="2400" b="1">
                          <a:solidFill>
                            <a:schemeClr val="tx1"/>
                          </a:solidFill>
                          <a:latin typeface="Arial" panose="020B0604020202020204" pitchFamily="34" charset="0"/>
                          <a:ea typeface="宋体" panose="02010600030101010101" pitchFamily="2" charset="-122"/>
                        </a:defRPr>
                      </a:lvl1pPr>
                      <a:lvl2pPr marL="742950" indent="-285750" eaLnBrk="0" hangingPunct="0">
                        <a:spcAft>
                          <a:spcPct val="20000"/>
                        </a:spcAft>
                        <a:defRPr sz="2000">
                          <a:solidFill>
                            <a:schemeClr val="tx1"/>
                          </a:solidFill>
                          <a:latin typeface="Arial" panose="020B0604020202020204" pitchFamily="34" charset="0"/>
                          <a:ea typeface="宋体" panose="02010600030101010101" pitchFamily="2" charset="-122"/>
                        </a:defRPr>
                      </a:lvl2pPr>
                      <a:lvl3pPr marL="1143000" indent="-228600" eaLnBrk="0" hangingPunct="0">
                        <a:spcAft>
                          <a:spcPct val="20000"/>
                        </a:spcAft>
                        <a:defRPr>
                          <a:solidFill>
                            <a:schemeClr val="tx1"/>
                          </a:solidFill>
                          <a:latin typeface="Arial" panose="020B0604020202020204" pitchFamily="34" charset="0"/>
                          <a:ea typeface="宋体" panose="02010600030101010101" pitchFamily="2" charset="-122"/>
                        </a:defRPr>
                      </a:lvl3pPr>
                      <a:lvl4pPr marL="1600200" indent="-228600" eaLnBrk="0" hangingPunct="0">
                        <a:spcAft>
                          <a:spcPct val="20000"/>
                        </a:spcAft>
                        <a:defRPr>
                          <a:solidFill>
                            <a:schemeClr val="tx1"/>
                          </a:solidFill>
                          <a:latin typeface="Arial" panose="020B0604020202020204" pitchFamily="34" charset="0"/>
                          <a:ea typeface="宋体" panose="02010600030101010101" pitchFamily="2" charset="-122"/>
                        </a:defRPr>
                      </a:lvl4pPr>
                      <a:lvl5pPr marL="2057400" indent="-228600" eaLnBrk="0" hangingPunct="0">
                        <a:spcAft>
                          <a:spcPct val="20000"/>
                        </a:spcAf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20000"/>
                        </a:spcAft>
                        <a:buClrTx/>
                        <a:buSzTx/>
                        <a:buFontTx/>
                        <a:buNone/>
                        <a:tabLst/>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0</a:t>
                      </a:r>
                    </a:p>
                  </a:txBody>
                  <a:tcPr anchor="ctr" anchorCtr="1"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146868846"/>
                  </a:ext>
                </a:extLst>
              </a:tr>
              <a:tr h="428625">
                <a:tc>
                  <a:txBody>
                    <a:bodyPr/>
                    <a:lstStyle>
                      <a:lvl1pPr eaLnBrk="0" hangingPunct="0">
                        <a:spcAft>
                          <a:spcPct val="20000"/>
                        </a:spcAft>
                        <a:defRPr sz="2400" b="1">
                          <a:solidFill>
                            <a:schemeClr val="tx1"/>
                          </a:solidFill>
                          <a:latin typeface="Arial" panose="020B0604020202020204" pitchFamily="34" charset="0"/>
                          <a:ea typeface="宋体" panose="02010600030101010101" pitchFamily="2" charset="-122"/>
                        </a:defRPr>
                      </a:lvl1pPr>
                      <a:lvl2pPr marL="742950" indent="-285750" eaLnBrk="0" hangingPunct="0">
                        <a:spcAft>
                          <a:spcPct val="20000"/>
                        </a:spcAft>
                        <a:defRPr sz="2000">
                          <a:solidFill>
                            <a:schemeClr val="tx1"/>
                          </a:solidFill>
                          <a:latin typeface="Arial" panose="020B0604020202020204" pitchFamily="34" charset="0"/>
                          <a:ea typeface="宋体" panose="02010600030101010101" pitchFamily="2" charset="-122"/>
                        </a:defRPr>
                      </a:lvl2pPr>
                      <a:lvl3pPr marL="1143000" indent="-228600" eaLnBrk="0" hangingPunct="0">
                        <a:spcAft>
                          <a:spcPct val="20000"/>
                        </a:spcAft>
                        <a:defRPr>
                          <a:solidFill>
                            <a:schemeClr val="tx1"/>
                          </a:solidFill>
                          <a:latin typeface="Arial" panose="020B0604020202020204" pitchFamily="34" charset="0"/>
                          <a:ea typeface="宋体" panose="02010600030101010101" pitchFamily="2" charset="-122"/>
                        </a:defRPr>
                      </a:lvl3pPr>
                      <a:lvl4pPr marL="1600200" indent="-228600" eaLnBrk="0" hangingPunct="0">
                        <a:spcAft>
                          <a:spcPct val="20000"/>
                        </a:spcAft>
                        <a:defRPr>
                          <a:solidFill>
                            <a:schemeClr val="tx1"/>
                          </a:solidFill>
                          <a:latin typeface="Arial" panose="020B0604020202020204" pitchFamily="34" charset="0"/>
                          <a:ea typeface="宋体" panose="02010600030101010101" pitchFamily="2" charset="-122"/>
                        </a:defRPr>
                      </a:lvl4pPr>
                      <a:lvl5pPr marL="2057400" indent="-228600" eaLnBrk="0" hangingPunct="0">
                        <a:spcAft>
                          <a:spcPct val="20000"/>
                        </a:spcAf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20000"/>
                        </a:spcAft>
                        <a:buClrTx/>
                        <a:buSzTx/>
                        <a:buFontTx/>
                        <a:buNone/>
                        <a:tabLst/>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0</a:t>
                      </a:r>
                    </a:p>
                  </a:txBody>
                  <a:tcPr anchor="ctr" anchorCtr="1" horzOverflow="overflow">
                    <a:lnL>
                      <a:noFill/>
                    </a:lnL>
                    <a:lnR>
                      <a:noFill/>
                    </a:lnR>
                    <a:lnT>
                      <a:noFill/>
                    </a:lnT>
                    <a:lnB>
                      <a:noFill/>
                    </a:lnB>
                    <a:lnTlToBr>
                      <a:noFill/>
                    </a:lnTlToBr>
                    <a:lnBlToTr>
                      <a:noFill/>
                    </a:lnBlToTr>
                    <a:noFill/>
                  </a:tcPr>
                </a:tc>
                <a:tc>
                  <a:txBody>
                    <a:bodyPr/>
                    <a:lstStyle>
                      <a:lvl1pPr eaLnBrk="0" hangingPunct="0">
                        <a:spcAft>
                          <a:spcPct val="20000"/>
                        </a:spcAft>
                        <a:defRPr sz="2400" b="1">
                          <a:solidFill>
                            <a:schemeClr val="tx1"/>
                          </a:solidFill>
                          <a:latin typeface="Arial" panose="020B0604020202020204" pitchFamily="34" charset="0"/>
                          <a:ea typeface="宋体" panose="02010600030101010101" pitchFamily="2" charset="-122"/>
                        </a:defRPr>
                      </a:lvl1pPr>
                      <a:lvl2pPr marL="742950" indent="-285750" eaLnBrk="0" hangingPunct="0">
                        <a:spcAft>
                          <a:spcPct val="20000"/>
                        </a:spcAft>
                        <a:defRPr sz="2000">
                          <a:solidFill>
                            <a:schemeClr val="tx1"/>
                          </a:solidFill>
                          <a:latin typeface="Arial" panose="020B0604020202020204" pitchFamily="34" charset="0"/>
                          <a:ea typeface="宋体" panose="02010600030101010101" pitchFamily="2" charset="-122"/>
                        </a:defRPr>
                      </a:lvl2pPr>
                      <a:lvl3pPr marL="1143000" indent="-228600" eaLnBrk="0" hangingPunct="0">
                        <a:spcAft>
                          <a:spcPct val="20000"/>
                        </a:spcAft>
                        <a:defRPr>
                          <a:solidFill>
                            <a:schemeClr val="tx1"/>
                          </a:solidFill>
                          <a:latin typeface="Arial" panose="020B0604020202020204" pitchFamily="34" charset="0"/>
                          <a:ea typeface="宋体" panose="02010600030101010101" pitchFamily="2" charset="-122"/>
                        </a:defRPr>
                      </a:lvl3pPr>
                      <a:lvl4pPr marL="1600200" indent="-228600" eaLnBrk="0" hangingPunct="0">
                        <a:spcAft>
                          <a:spcPct val="20000"/>
                        </a:spcAft>
                        <a:defRPr>
                          <a:solidFill>
                            <a:schemeClr val="tx1"/>
                          </a:solidFill>
                          <a:latin typeface="Arial" panose="020B0604020202020204" pitchFamily="34" charset="0"/>
                          <a:ea typeface="宋体" panose="02010600030101010101" pitchFamily="2" charset="-122"/>
                        </a:defRPr>
                      </a:lvl4pPr>
                      <a:lvl5pPr marL="2057400" indent="-228600" eaLnBrk="0" hangingPunct="0">
                        <a:spcAft>
                          <a:spcPct val="20000"/>
                        </a:spcAf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20000"/>
                        </a:spcAft>
                        <a:buClrTx/>
                        <a:buSzTx/>
                        <a:buFontTx/>
                        <a:buNone/>
                        <a:tabLst/>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1</a:t>
                      </a:r>
                    </a:p>
                  </a:txBody>
                  <a:tcPr anchor="ctr" anchorCtr="1" horzOverflow="overflow">
                    <a:lnL>
                      <a:noFill/>
                    </a:lnL>
                    <a:lnR>
                      <a:noFill/>
                    </a:lnR>
                    <a:lnT>
                      <a:noFill/>
                    </a:lnT>
                    <a:lnB>
                      <a:noFill/>
                    </a:lnB>
                    <a:lnTlToBr>
                      <a:noFill/>
                    </a:lnTlToBr>
                    <a:lnBlToTr>
                      <a:noFill/>
                    </a:lnBlToTr>
                    <a:noFill/>
                  </a:tcPr>
                </a:tc>
                <a:tc>
                  <a:txBody>
                    <a:bodyPr/>
                    <a:lstStyle>
                      <a:lvl1pPr eaLnBrk="0" hangingPunct="0">
                        <a:spcAft>
                          <a:spcPct val="20000"/>
                        </a:spcAft>
                        <a:defRPr sz="2400" b="1">
                          <a:solidFill>
                            <a:schemeClr val="tx1"/>
                          </a:solidFill>
                          <a:latin typeface="Arial" panose="020B0604020202020204" pitchFamily="34" charset="0"/>
                          <a:ea typeface="宋体" panose="02010600030101010101" pitchFamily="2" charset="-122"/>
                        </a:defRPr>
                      </a:lvl1pPr>
                      <a:lvl2pPr marL="742950" indent="-285750" eaLnBrk="0" hangingPunct="0">
                        <a:spcAft>
                          <a:spcPct val="20000"/>
                        </a:spcAft>
                        <a:defRPr sz="2000">
                          <a:solidFill>
                            <a:schemeClr val="tx1"/>
                          </a:solidFill>
                          <a:latin typeface="Arial" panose="020B0604020202020204" pitchFamily="34" charset="0"/>
                          <a:ea typeface="宋体" panose="02010600030101010101" pitchFamily="2" charset="-122"/>
                        </a:defRPr>
                      </a:lvl2pPr>
                      <a:lvl3pPr marL="1143000" indent="-228600" eaLnBrk="0" hangingPunct="0">
                        <a:spcAft>
                          <a:spcPct val="20000"/>
                        </a:spcAft>
                        <a:defRPr>
                          <a:solidFill>
                            <a:schemeClr val="tx1"/>
                          </a:solidFill>
                          <a:latin typeface="Arial" panose="020B0604020202020204" pitchFamily="34" charset="0"/>
                          <a:ea typeface="宋体" panose="02010600030101010101" pitchFamily="2" charset="-122"/>
                        </a:defRPr>
                      </a:lvl3pPr>
                      <a:lvl4pPr marL="1600200" indent="-228600" eaLnBrk="0" hangingPunct="0">
                        <a:spcAft>
                          <a:spcPct val="20000"/>
                        </a:spcAft>
                        <a:defRPr>
                          <a:solidFill>
                            <a:schemeClr val="tx1"/>
                          </a:solidFill>
                          <a:latin typeface="Arial" panose="020B0604020202020204" pitchFamily="34" charset="0"/>
                          <a:ea typeface="宋体" panose="02010600030101010101" pitchFamily="2" charset="-122"/>
                        </a:defRPr>
                      </a:lvl4pPr>
                      <a:lvl5pPr marL="2057400" indent="-228600" eaLnBrk="0" hangingPunct="0">
                        <a:spcAft>
                          <a:spcPct val="20000"/>
                        </a:spcAf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20000"/>
                        </a:spcAft>
                        <a:buClrTx/>
                        <a:buSzTx/>
                        <a:buFontTx/>
                        <a:buNone/>
                        <a:tabLst/>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1</a:t>
                      </a:r>
                    </a:p>
                  </a:txBody>
                  <a:tcPr anchor="ctr" anchorCtr="1"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614055667"/>
                  </a:ext>
                </a:extLst>
              </a:tr>
              <a:tr h="427038">
                <a:tc>
                  <a:txBody>
                    <a:bodyPr/>
                    <a:lstStyle>
                      <a:lvl1pPr eaLnBrk="0" hangingPunct="0">
                        <a:spcAft>
                          <a:spcPct val="20000"/>
                        </a:spcAft>
                        <a:defRPr sz="2400" b="1">
                          <a:solidFill>
                            <a:schemeClr val="tx1"/>
                          </a:solidFill>
                          <a:latin typeface="Arial" panose="020B0604020202020204" pitchFamily="34" charset="0"/>
                          <a:ea typeface="宋体" panose="02010600030101010101" pitchFamily="2" charset="-122"/>
                        </a:defRPr>
                      </a:lvl1pPr>
                      <a:lvl2pPr marL="742950" indent="-285750" eaLnBrk="0" hangingPunct="0">
                        <a:spcAft>
                          <a:spcPct val="20000"/>
                        </a:spcAft>
                        <a:defRPr sz="2000">
                          <a:solidFill>
                            <a:schemeClr val="tx1"/>
                          </a:solidFill>
                          <a:latin typeface="Arial" panose="020B0604020202020204" pitchFamily="34" charset="0"/>
                          <a:ea typeface="宋体" panose="02010600030101010101" pitchFamily="2" charset="-122"/>
                        </a:defRPr>
                      </a:lvl2pPr>
                      <a:lvl3pPr marL="1143000" indent="-228600" eaLnBrk="0" hangingPunct="0">
                        <a:spcAft>
                          <a:spcPct val="20000"/>
                        </a:spcAft>
                        <a:defRPr>
                          <a:solidFill>
                            <a:schemeClr val="tx1"/>
                          </a:solidFill>
                          <a:latin typeface="Arial" panose="020B0604020202020204" pitchFamily="34" charset="0"/>
                          <a:ea typeface="宋体" panose="02010600030101010101" pitchFamily="2" charset="-122"/>
                        </a:defRPr>
                      </a:lvl3pPr>
                      <a:lvl4pPr marL="1600200" indent="-228600" eaLnBrk="0" hangingPunct="0">
                        <a:spcAft>
                          <a:spcPct val="20000"/>
                        </a:spcAft>
                        <a:defRPr>
                          <a:solidFill>
                            <a:schemeClr val="tx1"/>
                          </a:solidFill>
                          <a:latin typeface="Arial" panose="020B0604020202020204" pitchFamily="34" charset="0"/>
                          <a:ea typeface="宋体" panose="02010600030101010101" pitchFamily="2" charset="-122"/>
                        </a:defRPr>
                      </a:lvl4pPr>
                      <a:lvl5pPr marL="2057400" indent="-228600" eaLnBrk="0" hangingPunct="0">
                        <a:spcAft>
                          <a:spcPct val="20000"/>
                        </a:spcAf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20000"/>
                        </a:spcAft>
                        <a:buClrTx/>
                        <a:buSzTx/>
                        <a:buFontTx/>
                        <a:buNone/>
                        <a:tabLst/>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1</a:t>
                      </a:r>
                    </a:p>
                  </a:txBody>
                  <a:tcPr anchor="ctr" anchorCtr="1" horzOverflow="overflow">
                    <a:lnL>
                      <a:noFill/>
                    </a:lnL>
                    <a:lnR>
                      <a:noFill/>
                    </a:lnR>
                    <a:lnT>
                      <a:noFill/>
                    </a:lnT>
                    <a:lnB>
                      <a:noFill/>
                    </a:lnB>
                    <a:lnTlToBr>
                      <a:noFill/>
                    </a:lnTlToBr>
                    <a:lnBlToTr>
                      <a:noFill/>
                    </a:lnBlToTr>
                    <a:noFill/>
                  </a:tcPr>
                </a:tc>
                <a:tc>
                  <a:txBody>
                    <a:bodyPr/>
                    <a:lstStyle>
                      <a:lvl1pPr eaLnBrk="0" hangingPunct="0">
                        <a:spcAft>
                          <a:spcPct val="20000"/>
                        </a:spcAft>
                        <a:defRPr sz="2400" b="1">
                          <a:solidFill>
                            <a:schemeClr val="tx1"/>
                          </a:solidFill>
                          <a:latin typeface="Arial" panose="020B0604020202020204" pitchFamily="34" charset="0"/>
                          <a:ea typeface="宋体" panose="02010600030101010101" pitchFamily="2" charset="-122"/>
                        </a:defRPr>
                      </a:lvl1pPr>
                      <a:lvl2pPr marL="742950" indent="-285750" eaLnBrk="0" hangingPunct="0">
                        <a:spcAft>
                          <a:spcPct val="20000"/>
                        </a:spcAft>
                        <a:defRPr sz="2000">
                          <a:solidFill>
                            <a:schemeClr val="tx1"/>
                          </a:solidFill>
                          <a:latin typeface="Arial" panose="020B0604020202020204" pitchFamily="34" charset="0"/>
                          <a:ea typeface="宋体" panose="02010600030101010101" pitchFamily="2" charset="-122"/>
                        </a:defRPr>
                      </a:lvl2pPr>
                      <a:lvl3pPr marL="1143000" indent="-228600" eaLnBrk="0" hangingPunct="0">
                        <a:spcAft>
                          <a:spcPct val="20000"/>
                        </a:spcAft>
                        <a:defRPr>
                          <a:solidFill>
                            <a:schemeClr val="tx1"/>
                          </a:solidFill>
                          <a:latin typeface="Arial" panose="020B0604020202020204" pitchFamily="34" charset="0"/>
                          <a:ea typeface="宋体" panose="02010600030101010101" pitchFamily="2" charset="-122"/>
                        </a:defRPr>
                      </a:lvl3pPr>
                      <a:lvl4pPr marL="1600200" indent="-228600" eaLnBrk="0" hangingPunct="0">
                        <a:spcAft>
                          <a:spcPct val="20000"/>
                        </a:spcAft>
                        <a:defRPr>
                          <a:solidFill>
                            <a:schemeClr val="tx1"/>
                          </a:solidFill>
                          <a:latin typeface="Arial" panose="020B0604020202020204" pitchFamily="34" charset="0"/>
                          <a:ea typeface="宋体" panose="02010600030101010101" pitchFamily="2" charset="-122"/>
                        </a:defRPr>
                      </a:lvl4pPr>
                      <a:lvl5pPr marL="2057400" indent="-228600" eaLnBrk="0" hangingPunct="0">
                        <a:spcAft>
                          <a:spcPct val="20000"/>
                        </a:spcAf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20000"/>
                        </a:spcAft>
                        <a:buClrTx/>
                        <a:buSzTx/>
                        <a:buFontTx/>
                        <a:buNone/>
                        <a:tabLst/>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1</a:t>
                      </a:r>
                    </a:p>
                  </a:txBody>
                  <a:tcPr anchor="ctr" anchorCtr="1" horzOverflow="overflow">
                    <a:lnL>
                      <a:noFill/>
                    </a:lnL>
                    <a:lnR>
                      <a:noFill/>
                    </a:lnR>
                    <a:lnT>
                      <a:noFill/>
                    </a:lnT>
                    <a:lnB>
                      <a:noFill/>
                    </a:lnB>
                    <a:lnTlToBr>
                      <a:noFill/>
                    </a:lnTlToBr>
                    <a:lnBlToTr>
                      <a:noFill/>
                    </a:lnBlToTr>
                    <a:noFill/>
                  </a:tcPr>
                </a:tc>
                <a:tc>
                  <a:txBody>
                    <a:bodyPr/>
                    <a:lstStyle>
                      <a:lvl1pPr eaLnBrk="0" hangingPunct="0">
                        <a:spcAft>
                          <a:spcPct val="20000"/>
                        </a:spcAft>
                        <a:defRPr sz="2400" b="1">
                          <a:solidFill>
                            <a:schemeClr val="tx1"/>
                          </a:solidFill>
                          <a:latin typeface="Arial" panose="020B0604020202020204" pitchFamily="34" charset="0"/>
                          <a:ea typeface="宋体" panose="02010600030101010101" pitchFamily="2" charset="-122"/>
                        </a:defRPr>
                      </a:lvl1pPr>
                      <a:lvl2pPr marL="742950" indent="-285750" eaLnBrk="0" hangingPunct="0">
                        <a:spcAft>
                          <a:spcPct val="20000"/>
                        </a:spcAft>
                        <a:defRPr sz="2000">
                          <a:solidFill>
                            <a:schemeClr val="tx1"/>
                          </a:solidFill>
                          <a:latin typeface="Arial" panose="020B0604020202020204" pitchFamily="34" charset="0"/>
                          <a:ea typeface="宋体" panose="02010600030101010101" pitchFamily="2" charset="-122"/>
                        </a:defRPr>
                      </a:lvl2pPr>
                      <a:lvl3pPr marL="1143000" indent="-228600" eaLnBrk="0" hangingPunct="0">
                        <a:spcAft>
                          <a:spcPct val="20000"/>
                        </a:spcAft>
                        <a:defRPr>
                          <a:solidFill>
                            <a:schemeClr val="tx1"/>
                          </a:solidFill>
                          <a:latin typeface="Arial" panose="020B0604020202020204" pitchFamily="34" charset="0"/>
                          <a:ea typeface="宋体" panose="02010600030101010101" pitchFamily="2" charset="-122"/>
                        </a:defRPr>
                      </a:lvl3pPr>
                      <a:lvl4pPr marL="1600200" indent="-228600" eaLnBrk="0" hangingPunct="0">
                        <a:spcAft>
                          <a:spcPct val="20000"/>
                        </a:spcAft>
                        <a:defRPr>
                          <a:solidFill>
                            <a:schemeClr val="tx1"/>
                          </a:solidFill>
                          <a:latin typeface="Arial" panose="020B0604020202020204" pitchFamily="34" charset="0"/>
                          <a:ea typeface="宋体" panose="02010600030101010101" pitchFamily="2" charset="-122"/>
                        </a:defRPr>
                      </a:lvl4pPr>
                      <a:lvl5pPr marL="2057400" indent="-228600" eaLnBrk="0" hangingPunct="0">
                        <a:spcAft>
                          <a:spcPct val="20000"/>
                        </a:spcAf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20000"/>
                        </a:spcAft>
                        <a:buClrTx/>
                        <a:buSzTx/>
                        <a:buFontTx/>
                        <a:buNone/>
                        <a:tabLst/>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1</a:t>
                      </a:r>
                    </a:p>
                  </a:txBody>
                  <a:tcPr anchor="ctr" anchorCtr="1"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2074654662"/>
                  </a:ext>
                </a:extLst>
              </a:tr>
              <a:tr h="427038">
                <a:tc>
                  <a:txBody>
                    <a:bodyPr/>
                    <a:lstStyle>
                      <a:lvl1pPr eaLnBrk="0" hangingPunct="0">
                        <a:spcAft>
                          <a:spcPct val="20000"/>
                        </a:spcAft>
                        <a:defRPr sz="2400" b="1">
                          <a:solidFill>
                            <a:schemeClr val="tx1"/>
                          </a:solidFill>
                          <a:latin typeface="Arial" panose="020B0604020202020204" pitchFamily="34" charset="0"/>
                          <a:ea typeface="宋体" panose="02010600030101010101" pitchFamily="2" charset="-122"/>
                        </a:defRPr>
                      </a:lvl1pPr>
                      <a:lvl2pPr marL="742950" indent="-285750" eaLnBrk="0" hangingPunct="0">
                        <a:spcAft>
                          <a:spcPct val="20000"/>
                        </a:spcAft>
                        <a:defRPr sz="2000">
                          <a:solidFill>
                            <a:schemeClr val="tx1"/>
                          </a:solidFill>
                          <a:latin typeface="Arial" panose="020B0604020202020204" pitchFamily="34" charset="0"/>
                          <a:ea typeface="宋体" panose="02010600030101010101" pitchFamily="2" charset="-122"/>
                        </a:defRPr>
                      </a:lvl2pPr>
                      <a:lvl3pPr marL="1143000" indent="-228600" eaLnBrk="0" hangingPunct="0">
                        <a:spcAft>
                          <a:spcPct val="20000"/>
                        </a:spcAft>
                        <a:defRPr>
                          <a:solidFill>
                            <a:schemeClr val="tx1"/>
                          </a:solidFill>
                          <a:latin typeface="Arial" panose="020B0604020202020204" pitchFamily="34" charset="0"/>
                          <a:ea typeface="宋体" panose="02010600030101010101" pitchFamily="2" charset="-122"/>
                        </a:defRPr>
                      </a:lvl3pPr>
                      <a:lvl4pPr marL="1600200" indent="-228600" eaLnBrk="0" hangingPunct="0">
                        <a:spcAft>
                          <a:spcPct val="20000"/>
                        </a:spcAft>
                        <a:defRPr>
                          <a:solidFill>
                            <a:schemeClr val="tx1"/>
                          </a:solidFill>
                          <a:latin typeface="Arial" panose="020B0604020202020204" pitchFamily="34" charset="0"/>
                          <a:ea typeface="宋体" panose="02010600030101010101" pitchFamily="2" charset="-122"/>
                        </a:defRPr>
                      </a:lvl4pPr>
                      <a:lvl5pPr marL="2057400" indent="-228600" eaLnBrk="0" hangingPunct="0">
                        <a:spcAft>
                          <a:spcPct val="20000"/>
                        </a:spcAf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20000"/>
                        </a:spcAft>
                        <a:buClrTx/>
                        <a:buSzTx/>
                        <a:buFontTx/>
                        <a:buNone/>
                        <a:tabLst/>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1</a:t>
                      </a:r>
                    </a:p>
                  </a:txBody>
                  <a:tcPr anchor="ctr" anchorCtr="1" horzOverflow="overflow">
                    <a:lnL>
                      <a:noFill/>
                    </a:lnL>
                    <a:lnR>
                      <a:noFill/>
                    </a:lnR>
                    <a:lnT>
                      <a:noFill/>
                    </a:lnT>
                    <a:lnB>
                      <a:noFill/>
                    </a:lnB>
                    <a:lnTlToBr>
                      <a:noFill/>
                    </a:lnTlToBr>
                    <a:lnBlToTr>
                      <a:noFill/>
                    </a:lnBlToTr>
                    <a:noFill/>
                  </a:tcPr>
                </a:tc>
                <a:tc>
                  <a:txBody>
                    <a:bodyPr/>
                    <a:lstStyle>
                      <a:lvl1pPr eaLnBrk="0" hangingPunct="0">
                        <a:spcAft>
                          <a:spcPct val="20000"/>
                        </a:spcAft>
                        <a:defRPr sz="2400" b="1">
                          <a:solidFill>
                            <a:schemeClr val="tx1"/>
                          </a:solidFill>
                          <a:latin typeface="Arial" panose="020B0604020202020204" pitchFamily="34" charset="0"/>
                          <a:ea typeface="宋体" panose="02010600030101010101" pitchFamily="2" charset="-122"/>
                        </a:defRPr>
                      </a:lvl1pPr>
                      <a:lvl2pPr marL="742950" indent="-285750" eaLnBrk="0" hangingPunct="0">
                        <a:spcAft>
                          <a:spcPct val="20000"/>
                        </a:spcAft>
                        <a:defRPr sz="2000">
                          <a:solidFill>
                            <a:schemeClr val="tx1"/>
                          </a:solidFill>
                          <a:latin typeface="Arial" panose="020B0604020202020204" pitchFamily="34" charset="0"/>
                          <a:ea typeface="宋体" panose="02010600030101010101" pitchFamily="2" charset="-122"/>
                        </a:defRPr>
                      </a:lvl2pPr>
                      <a:lvl3pPr marL="1143000" indent="-228600" eaLnBrk="0" hangingPunct="0">
                        <a:spcAft>
                          <a:spcPct val="20000"/>
                        </a:spcAft>
                        <a:defRPr>
                          <a:solidFill>
                            <a:schemeClr val="tx1"/>
                          </a:solidFill>
                          <a:latin typeface="Arial" panose="020B0604020202020204" pitchFamily="34" charset="0"/>
                          <a:ea typeface="宋体" panose="02010600030101010101" pitchFamily="2" charset="-122"/>
                        </a:defRPr>
                      </a:lvl3pPr>
                      <a:lvl4pPr marL="1600200" indent="-228600" eaLnBrk="0" hangingPunct="0">
                        <a:spcAft>
                          <a:spcPct val="20000"/>
                        </a:spcAft>
                        <a:defRPr>
                          <a:solidFill>
                            <a:schemeClr val="tx1"/>
                          </a:solidFill>
                          <a:latin typeface="Arial" panose="020B0604020202020204" pitchFamily="34" charset="0"/>
                          <a:ea typeface="宋体" panose="02010600030101010101" pitchFamily="2" charset="-122"/>
                        </a:defRPr>
                      </a:lvl4pPr>
                      <a:lvl5pPr marL="2057400" indent="-228600" eaLnBrk="0" hangingPunct="0">
                        <a:spcAft>
                          <a:spcPct val="20000"/>
                        </a:spcAf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20000"/>
                        </a:spcAft>
                        <a:buClrTx/>
                        <a:buSzTx/>
                        <a:buFontTx/>
                        <a:buNone/>
                        <a:tabLst/>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1</a:t>
                      </a:r>
                    </a:p>
                  </a:txBody>
                  <a:tcPr anchor="ctr" anchorCtr="1" horzOverflow="overflow">
                    <a:lnL>
                      <a:noFill/>
                    </a:lnL>
                    <a:lnR>
                      <a:noFill/>
                    </a:lnR>
                    <a:lnT>
                      <a:noFill/>
                    </a:lnT>
                    <a:lnB>
                      <a:noFill/>
                    </a:lnB>
                    <a:lnTlToBr>
                      <a:noFill/>
                    </a:lnTlToBr>
                    <a:lnBlToTr>
                      <a:noFill/>
                    </a:lnBlToTr>
                    <a:noFill/>
                  </a:tcPr>
                </a:tc>
                <a:tc>
                  <a:txBody>
                    <a:bodyPr/>
                    <a:lstStyle>
                      <a:lvl1pPr eaLnBrk="0" hangingPunct="0">
                        <a:spcAft>
                          <a:spcPct val="20000"/>
                        </a:spcAft>
                        <a:defRPr sz="2400" b="1">
                          <a:solidFill>
                            <a:schemeClr val="tx1"/>
                          </a:solidFill>
                          <a:latin typeface="Arial" panose="020B0604020202020204" pitchFamily="34" charset="0"/>
                          <a:ea typeface="宋体" panose="02010600030101010101" pitchFamily="2" charset="-122"/>
                        </a:defRPr>
                      </a:lvl1pPr>
                      <a:lvl2pPr marL="742950" indent="-285750" eaLnBrk="0" hangingPunct="0">
                        <a:spcAft>
                          <a:spcPct val="20000"/>
                        </a:spcAft>
                        <a:defRPr sz="2000">
                          <a:solidFill>
                            <a:schemeClr val="tx1"/>
                          </a:solidFill>
                          <a:latin typeface="Arial" panose="020B0604020202020204" pitchFamily="34" charset="0"/>
                          <a:ea typeface="宋体" panose="02010600030101010101" pitchFamily="2" charset="-122"/>
                        </a:defRPr>
                      </a:lvl2pPr>
                      <a:lvl3pPr marL="1143000" indent="-228600" eaLnBrk="0" hangingPunct="0">
                        <a:spcAft>
                          <a:spcPct val="20000"/>
                        </a:spcAft>
                        <a:defRPr>
                          <a:solidFill>
                            <a:schemeClr val="tx1"/>
                          </a:solidFill>
                          <a:latin typeface="Arial" panose="020B0604020202020204" pitchFamily="34" charset="0"/>
                          <a:ea typeface="宋体" panose="02010600030101010101" pitchFamily="2" charset="-122"/>
                        </a:defRPr>
                      </a:lvl3pPr>
                      <a:lvl4pPr marL="1600200" indent="-228600" eaLnBrk="0" hangingPunct="0">
                        <a:spcAft>
                          <a:spcPct val="20000"/>
                        </a:spcAft>
                        <a:defRPr>
                          <a:solidFill>
                            <a:schemeClr val="tx1"/>
                          </a:solidFill>
                          <a:latin typeface="Arial" panose="020B0604020202020204" pitchFamily="34" charset="0"/>
                          <a:ea typeface="宋体" panose="02010600030101010101" pitchFamily="2" charset="-122"/>
                        </a:defRPr>
                      </a:lvl4pPr>
                      <a:lvl5pPr marL="2057400" indent="-228600" eaLnBrk="0" hangingPunct="0">
                        <a:spcAft>
                          <a:spcPct val="20000"/>
                        </a:spcAf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20000"/>
                        </a:spcAft>
                        <a:buClrTx/>
                        <a:buSzTx/>
                        <a:buFontTx/>
                        <a:buNone/>
                        <a:tabLst/>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0</a:t>
                      </a:r>
                    </a:p>
                  </a:txBody>
                  <a:tcPr anchor="ctr" anchorCtr="1"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3606336976"/>
                  </a:ext>
                </a:extLst>
              </a:tr>
              <a:tr h="428625">
                <a:tc>
                  <a:txBody>
                    <a:bodyPr/>
                    <a:lstStyle>
                      <a:lvl1pPr eaLnBrk="0" hangingPunct="0">
                        <a:spcAft>
                          <a:spcPct val="20000"/>
                        </a:spcAft>
                        <a:defRPr sz="2400" b="1">
                          <a:solidFill>
                            <a:schemeClr val="tx1"/>
                          </a:solidFill>
                          <a:latin typeface="Arial" panose="020B0604020202020204" pitchFamily="34" charset="0"/>
                          <a:ea typeface="宋体" panose="02010600030101010101" pitchFamily="2" charset="-122"/>
                        </a:defRPr>
                      </a:lvl1pPr>
                      <a:lvl2pPr marL="742950" indent="-285750" eaLnBrk="0" hangingPunct="0">
                        <a:spcAft>
                          <a:spcPct val="20000"/>
                        </a:spcAft>
                        <a:defRPr sz="2000">
                          <a:solidFill>
                            <a:schemeClr val="tx1"/>
                          </a:solidFill>
                          <a:latin typeface="Arial" panose="020B0604020202020204" pitchFamily="34" charset="0"/>
                          <a:ea typeface="宋体" panose="02010600030101010101" pitchFamily="2" charset="-122"/>
                        </a:defRPr>
                      </a:lvl2pPr>
                      <a:lvl3pPr marL="1143000" indent="-228600" eaLnBrk="0" hangingPunct="0">
                        <a:spcAft>
                          <a:spcPct val="20000"/>
                        </a:spcAft>
                        <a:defRPr>
                          <a:solidFill>
                            <a:schemeClr val="tx1"/>
                          </a:solidFill>
                          <a:latin typeface="Arial" panose="020B0604020202020204" pitchFamily="34" charset="0"/>
                          <a:ea typeface="宋体" panose="02010600030101010101" pitchFamily="2" charset="-122"/>
                        </a:defRPr>
                      </a:lvl3pPr>
                      <a:lvl4pPr marL="1600200" indent="-228600" eaLnBrk="0" hangingPunct="0">
                        <a:spcAft>
                          <a:spcPct val="20000"/>
                        </a:spcAft>
                        <a:defRPr>
                          <a:solidFill>
                            <a:schemeClr val="tx1"/>
                          </a:solidFill>
                          <a:latin typeface="Arial" panose="020B0604020202020204" pitchFamily="34" charset="0"/>
                          <a:ea typeface="宋体" panose="02010600030101010101" pitchFamily="2" charset="-122"/>
                        </a:defRPr>
                      </a:lvl4pPr>
                      <a:lvl5pPr marL="2057400" indent="-228600" eaLnBrk="0" hangingPunct="0">
                        <a:spcAft>
                          <a:spcPct val="20000"/>
                        </a:spcAf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20000"/>
                        </a:spcAft>
                        <a:buClrTx/>
                        <a:buSzTx/>
                        <a:buFontTx/>
                        <a:buNone/>
                        <a:tabLst/>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1</a:t>
                      </a:r>
                    </a:p>
                  </a:txBody>
                  <a:tcPr anchor="ctr" anchorCtr="1" horzOverflow="overflow">
                    <a:lnL>
                      <a:noFill/>
                    </a:lnL>
                    <a:lnR>
                      <a:noFill/>
                    </a:lnR>
                    <a:lnT>
                      <a:noFill/>
                    </a:lnT>
                    <a:lnB>
                      <a:noFill/>
                    </a:lnB>
                    <a:lnTlToBr>
                      <a:noFill/>
                    </a:lnTlToBr>
                    <a:lnBlToTr>
                      <a:noFill/>
                    </a:lnBlToTr>
                    <a:noFill/>
                  </a:tcPr>
                </a:tc>
                <a:tc>
                  <a:txBody>
                    <a:bodyPr/>
                    <a:lstStyle>
                      <a:lvl1pPr eaLnBrk="0" hangingPunct="0">
                        <a:spcAft>
                          <a:spcPct val="20000"/>
                        </a:spcAft>
                        <a:defRPr sz="2400" b="1">
                          <a:solidFill>
                            <a:schemeClr val="tx1"/>
                          </a:solidFill>
                          <a:latin typeface="Arial" panose="020B0604020202020204" pitchFamily="34" charset="0"/>
                          <a:ea typeface="宋体" panose="02010600030101010101" pitchFamily="2" charset="-122"/>
                        </a:defRPr>
                      </a:lvl1pPr>
                      <a:lvl2pPr marL="742950" indent="-285750" eaLnBrk="0" hangingPunct="0">
                        <a:spcAft>
                          <a:spcPct val="20000"/>
                        </a:spcAft>
                        <a:defRPr sz="2000">
                          <a:solidFill>
                            <a:schemeClr val="tx1"/>
                          </a:solidFill>
                          <a:latin typeface="Arial" panose="020B0604020202020204" pitchFamily="34" charset="0"/>
                          <a:ea typeface="宋体" panose="02010600030101010101" pitchFamily="2" charset="-122"/>
                        </a:defRPr>
                      </a:lvl2pPr>
                      <a:lvl3pPr marL="1143000" indent="-228600" eaLnBrk="0" hangingPunct="0">
                        <a:spcAft>
                          <a:spcPct val="20000"/>
                        </a:spcAft>
                        <a:defRPr>
                          <a:solidFill>
                            <a:schemeClr val="tx1"/>
                          </a:solidFill>
                          <a:latin typeface="Arial" panose="020B0604020202020204" pitchFamily="34" charset="0"/>
                          <a:ea typeface="宋体" panose="02010600030101010101" pitchFamily="2" charset="-122"/>
                        </a:defRPr>
                      </a:lvl3pPr>
                      <a:lvl4pPr marL="1600200" indent="-228600" eaLnBrk="0" hangingPunct="0">
                        <a:spcAft>
                          <a:spcPct val="20000"/>
                        </a:spcAft>
                        <a:defRPr>
                          <a:solidFill>
                            <a:schemeClr val="tx1"/>
                          </a:solidFill>
                          <a:latin typeface="Arial" panose="020B0604020202020204" pitchFamily="34" charset="0"/>
                          <a:ea typeface="宋体" panose="02010600030101010101" pitchFamily="2" charset="-122"/>
                        </a:defRPr>
                      </a:lvl4pPr>
                      <a:lvl5pPr marL="2057400" indent="-228600" eaLnBrk="0" hangingPunct="0">
                        <a:spcAft>
                          <a:spcPct val="20000"/>
                        </a:spcAf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20000"/>
                        </a:spcAft>
                        <a:buClrTx/>
                        <a:buSzTx/>
                        <a:buFontTx/>
                        <a:buNone/>
                        <a:tabLst/>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0</a:t>
                      </a:r>
                    </a:p>
                  </a:txBody>
                  <a:tcPr anchor="ctr" anchorCtr="1" horzOverflow="overflow">
                    <a:lnL>
                      <a:noFill/>
                    </a:lnL>
                    <a:lnR>
                      <a:noFill/>
                    </a:lnR>
                    <a:lnT>
                      <a:noFill/>
                    </a:lnT>
                    <a:lnB>
                      <a:noFill/>
                    </a:lnB>
                    <a:lnTlToBr>
                      <a:noFill/>
                    </a:lnTlToBr>
                    <a:lnBlToTr>
                      <a:noFill/>
                    </a:lnBlToTr>
                    <a:noFill/>
                  </a:tcPr>
                </a:tc>
                <a:tc>
                  <a:txBody>
                    <a:bodyPr/>
                    <a:lstStyle>
                      <a:lvl1pPr eaLnBrk="0" hangingPunct="0">
                        <a:spcAft>
                          <a:spcPct val="20000"/>
                        </a:spcAft>
                        <a:defRPr sz="2400" b="1">
                          <a:solidFill>
                            <a:schemeClr val="tx1"/>
                          </a:solidFill>
                          <a:latin typeface="Arial" panose="020B0604020202020204" pitchFamily="34" charset="0"/>
                          <a:ea typeface="宋体" panose="02010600030101010101" pitchFamily="2" charset="-122"/>
                        </a:defRPr>
                      </a:lvl1pPr>
                      <a:lvl2pPr marL="742950" indent="-285750" eaLnBrk="0" hangingPunct="0">
                        <a:spcAft>
                          <a:spcPct val="20000"/>
                        </a:spcAft>
                        <a:defRPr sz="2000">
                          <a:solidFill>
                            <a:schemeClr val="tx1"/>
                          </a:solidFill>
                          <a:latin typeface="Arial" panose="020B0604020202020204" pitchFamily="34" charset="0"/>
                          <a:ea typeface="宋体" panose="02010600030101010101" pitchFamily="2" charset="-122"/>
                        </a:defRPr>
                      </a:lvl2pPr>
                      <a:lvl3pPr marL="1143000" indent="-228600" eaLnBrk="0" hangingPunct="0">
                        <a:spcAft>
                          <a:spcPct val="20000"/>
                        </a:spcAft>
                        <a:defRPr>
                          <a:solidFill>
                            <a:schemeClr val="tx1"/>
                          </a:solidFill>
                          <a:latin typeface="Arial" panose="020B0604020202020204" pitchFamily="34" charset="0"/>
                          <a:ea typeface="宋体" panose="02010600030101010101" pitchFamily="2" charset="-122"/>
                        </a:defRPr>
                      </a:lvl3pPr>
                      <a:lvl4pPr marL="1600200" indent="-228600" eaLnBrk="0" hangingPunct="0">
                        <a:spcAft>
                          <a:spcPct val="20000"/>
                        </a:spcAft>
                        <a:defRPr>
                          <a:solidFill>
                            <a:schemeClr val="tx1"/>
                          </a:solidFill>
                          <a:latin typeface="Arial" panose="020B0604020202020204" pitchFamily="34" charset="0"/>
                          <a:ea typeface="宋体" panose="02010600030101010101" pitchFamily="2" charset="-122"/>
                        </a:defRPr>
                      </a:lvl4pPr>
                      <a:lvl5pPr marL="2057400" indent="-228600" eaLnBrk="0" hangingPunct="0">
                        <a:spcAft>
                          <a:spcPct val="20000"/>
                        </a:spcAf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20000"/>
                        </a:spcAft>
                        <a:buClrTx/>
                        <a:buSzTx/>
                        <a:buFontTx/>
                        <a:buNone/>
                        <a:tabLst/>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1</a:t>
                      </a:r>
                    </a:p>
                  </a:txBody>
                  <a:tcPr anchor="ctr" anchorCtr="1"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4209018607"/>
                  </a:ext>
                </a:extLst>
              </a:tr>
              <a:tr h="427038">
                <a:tc>
                  <a:txBody>
                    <a:bodyPr/>
                    <a:lstStyle>
                      <a:lvl1pPr eaLnBrk="0" hangingPunct="0">
                        <a:spcAft>
                          <a:spcPct val="20000"/>
                        </a:spcAft>
                        <a:defRPr sz="2400" b="1">
                          <a:solidFill>
                            <a:schemeClr val="tx1"/>
                          </a:solidFill>
                          <a:latin typeface="Arial" panose="020B0604020202020204" pitchFamily="34" charset="0"/>
                          <a:ea typeface="宋体" panose="02010600030101010101" pitchFamily="2" charset="-122"/>
                        </a:defRPr>
                      </a:lvl1pPr>
                      <a:lvl2pPr marL="742950" indent="-285750" eaLnBrk="0" hangingPunct="0">
                        <a:spcAft>
                          <a:spcPct val="20000"/>
                        </a:spcAft>
                        <a:defRPr sz="2000">
                          <a:solidFill>
                            <a:schemeClr val="tx1"/>
                          </a:solidFill>
                          <a:latin typeface="Arial" panose="020B0604020202020204" pitchFamily="34" charset="0"/>
                          <a:ea typeface="宋体" panose="02010600030101010101" pitchFamily="2" charset="-122"/>
                        </a:defRPr>
                      </a:lvl2pPr>
                      <a:lvl3pPr marL="1143000" indent="-228600" eaLnBrk="0" hangingPunct="0">
                        <a:spcAft>
                          <a:spcPct val="20000"/>
                        </a:spcAft>
                        <a:defRPr>
                          <a:solidFill>
                            <a:schemeClr val="tx1"/>
                          </a:solidFill>
                          <a:latin typeface="Arial" panose="020B0604020202020204" pitchFamily="34" charset="0"/>
                          <a:ea typeface="宋体" panose="02010600030101010101" pitchFamily="2" charset="-122"/>
                        </a:defRPr>
                      </a:lvl3pPr>
                      <a:lvl4pPr marL="1600200" indent="-228600" eaLnBrk="0" hangingPunct="0">
                        <a:spcAft>
                          <a:spcPct val="20000"/>
                        </a:spcAft>
                        <a:defRPr>
                          <a:solidFill>
                            <a:schemeClr val="tx1"/>
                          </a:solidFill>
                          <a:latin typeface="Arial" panose="020B0604020202020204" pitchFamily="34" charset="0"/>
                          <a:ea typeface="宋体" panose="02010600030101010101" pitchFamily="2" charset="-122"/>
                        </a:defRPr>
                      </a:lvl4pPr>
                      <a:lvl5pPr marL="2057400" indent="-228600" eaLnBrk="0" hangingPunct="0">
                        <a:spcAft>
                          <a:spcPct val="20000"/>
                        </a:spcAf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20000"/>
                        </a:spcAft>
                        <a:buClrTx/>
                        <a:buSzTx/>
                        <a:buFontTx/>
                        <a:buNone/>
                        <a:tabLst/>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1</a:t>
                      </a:r>
                    </a:p>
                  </a:txBody>
                  <a:tcPr anchor="ctr" anchorCtr="1" horzOverflow="overflow">
                    <a:lnL>
                      <a:noFill/>
                    </a:lnL>
                    <a:lnR>
                      <a:noFill/>
                    </a:lnR>
                    <a:lnT>
                      <a:noFill/>
                    </a:lnT>
                    <a:lnB>
                      <a:noFill/>
                    </a:lnB>
                    <a:lnTlToBr>
                      <a:noFill/>
                    </a:lnTlToBr>
                    <a:lnBlToTr>
                      <a:noFill/>
                    </a:lnBlToTr>
                    <a:noFill/>
                  </a:tcPr>
                </a:tc>
                <a:tc>
                  <a:txBody>
                    <a:bodyPr/>
                    <a:lstStyle>
                      <a:lvl1pPr eaLnBrk="0" hangingPunct="0">
                        <a:spcAft>
                          <a:spcPct val="20000"/>
                        </a:spcAft>
                        <a:defRPr sz="2400" b="1">
                          <a:solidFill>
                            <a:schemeClr val="tx1"/>
                          </a:solidFill>
                          <a:latin typeface="Arial" panose="020B0604020202020204" pitchFamily="34" charset="0"/>
                          <a:ea typeface="宋体" panose="02010600030101010101" pitchFamily="2" charset="-122"/>
                        </a:defRPr>
                      </a:lvl1pPr>
                      <a:lvl2pPr marL="742950" indent="-285750" eaLnBrk="0" hangingPunct="0">
                        <a:spcAft>
                          <a:spcPct val="20000"/>
                        </a:spcAft>
                        <a:defRPr sz="2000">
                          <a:solidFill>
                            <a:schemeClr val="tx1"/>
                          </a:solidFill>
                          <a:latin typeface="Arial" panose="020B0604020202020204" pitchFamily="34" charset="0"/>
                          <a:ea typeface="宋体" panose="02010600030101010101" pitchFamily="2" charset="-122"/>
                        </a:defRPr>
                      </a:lvl2pPr>
                      <a:lvl3pPr marL="1143000" indent="-228600" eaLnBrk="0" hangingPunct="0">
                        <a:spcAft>
                          <a:spcPct val="20000"/>
                        </a:spcAft>
                        <a:defRPr>
                          <a:solidFill>
                            <a:schemeClr val="tx1"/>
                          </a:solidFill>
                          <a:latin typeface="Arial" panose="020B0604020202020204" pitchFamily="34" charset="0"/>
                          <a:ea typeface="宋体" panose="02010600030101010101" pitchFamily="2" charset="-122"/>
                        </a:defRPr>
                      </a:lvl3pPr>
                      <a:lvl4pPr marL="1600200" indent="-228600" eaLnBrk="0" hangingPunct="0">
                        <a:spcAft>
                          <a:spcPct val="20000"/>
                        </a:spcAft>
                        <a:defRPr>
                          <a:solidFill>
                            <a:schemeClr val="tx1"/>
                          </a:solidFill>
                          <a:latin typeface="Arial" panose="020B0604020202020204" pitchFamily="34" charset="0"/>
                          <a:ea typeface="宋体" panose="02010600030101010101" pitchFamily="2" charset="-122"/>
                        </a:defRPr>
                      </a:lvl4pPr>
                      <a:lvl5pPr marL="2057400" indent="-228600" eaLnBrk="0" hangingPunct="0">
                        <a:spcAft>
                          <a:spcPct val="20000"/>
                        </a:spcAf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20000"/>
                        </a:spcAft>
                        <a:buClrTx/>
                        <a:buSzTx/>
                        <a:buFontTx/>
                        <a:buNone/>
                        <a:tabLst/>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0</a:t>
                      </a:r>
                    </a:p>
                  </a:txBody>
                  <a:tcPr anchor="ctr" anchorCtr="1" horzOverflow="overflow">
                    <a:lnL>
                      <a:noFill/>
                    </a:lnL>
                    <a:lnR>
                      <a:noFill/>
                    </a:lnR>
                    <a:lnT>
                      <a:noFill/>
                    </a:lnT>
                    <a:lnB>
                      <a:noFill/>
                    </a:lnB>
                    <a:lnTlToBr>
                      <a:noFill/>
                    </a:lnTlToBr>
                    <a:lnBlToTr>
                      <a:noFill/>
                    </a:lnBlToTr>
                    <a:noFill/>
                  </a:tcPr>
                </a:tc>
                <a:tc>
                  <a:txBody>
                    <a:bodyPr/>
                    <a:lstStyle>
                      <a:lvl1pPr eaLnBrk="0" hangingPunct="0">
                        <a:spcAft>
                          <a:spcPct val="20000"/>
                        </a:spcAft>
                        <a:defRPr sz="2400" b="1">
                          <a:solidFill>
                            <a:schemeClr val="tx1"/>
                          </a:solidFill>
                          <a:latin typeface="Arial" panose="020B0604020202020204" pitchFamily="34" charset="0"/>
                          <a:ea typeface="宋体" panose="02010600030101010101" pitchFamily="2" charset="-122"/>
                        </a:defRPr>
                      </a:lvl1pPr>
                      <a:lvl2pPr marL="742950" indent="-285750" eaLnBrk="0" hangingPunct="0">
                        <a:spcAft>
                          <a:spcPct val="20000"/>
                        </a:spcAft>
                        <a:defRPr sz="2000">
                          <a:solidFill>
                            <a:schemeClr val="tx1"/>
                          </a:solidFill>
                          <a:latin typeface="Arial" panose="020B0604020202020204" pitchFamily="34" charset="0"/>
                          <a:ea typeface="宋体" panose="02010600030101010101" pitchFamily="2" charset="-122"/>
                        </a:defRPr>
                      </a:lvl2pPr>
                      <a:lvl3pPr marL="1143000" indent="-228600" eaLnBrk="0" hangingPunct="0">
                        <a:spcAft>
                          <a:spcPct val="20000"/>
                        </a:spcAft>
                        <a:defRPr>
                          <a:solidFill>
                            <a:schemeClr val="tx1"/>
                          </a:solidFill>
                          <a:latin typeface="Arial" panose="020B0604020202020204" pitchFamily="34" charset="0"/>
                          <a:ea typeface="宋体" panose="02010600030101010101" pitchFamily="2" charset="-122"/>
                        </a:defRPr>
                      </a:lvl3pPr>
                      <a:lvl4pPr marL="1600200" indent="-228600" eaLnBrk="0" hangingPunct="0">
                        <a:spcAft>
                          <a:spcPct val="20000"/>
                        </a:spcAft>
                        <a:defRPr>
                          <a:solidFill>
                            <a:schemeClr val="tx1"/>
                          </a:solidFill>
                          <a:latin typeface="Arial" panose="020B0604020202020204" pitchFamily="34" charset="0"/>
                          <a:ea typeface="宋体" panose="02010600030101010101" pitchFamily="2" charset="-122"/>
                        </a:defRPr>
                      </a:lvl4pPr>
                      <a:lvl5pPr marL="2057400" indent="-228600" eaLnBrk="0" hangingPunct="0">
                        <a:spcAft>
                          <a:spcPct val="20000"/>
                        </a:spcAf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20000"/>
                        </a:spcAft>
                        <a:buClrTx/>
                        <a:buSzTx/>
                        <a:buFontTx/>
                        <a:buNone/>
                        <a:tabLst/>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0</a:t>
                      </a:r>
                    </a:p>
                  </a:txBody>
                  <a:tcPr anchor="ctr" anchorCtr="1"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987341693"/>
                  </a:ext>
                </a:extLst>
              </a:tr>
            </a:tbl>
          </a:graphicData>
        </a:graphic>
      </p:graphicFrame>
      <p:sp>
        <p:nvSpPr>
          <p:cNvPr id="13415" name="Rectangle 140">
            <a:extLst>
              <a:ext uri="{FF2B5EF4-FFF2-40B4-BE49-F238E27FC236}">
                <a16:creationId xmlns:a16="http://schemas.microsoft.com/office/drawing/2014/main" id="{7AF8853B-F768-450E-82B1-2CB6509764CD}"/>
              </a:ext>
            </a:extLst>
          </p:cNvPr>
          <p:cNvSpPr>
            <a:spLocks noChangeArrowheads="1"/>
          </p:cNvSpPr>
          <p:nvPr/>
        </p:nvSpPr>
        <p:spPr bwMode="auto">
          <a:xfrm>
            <a:off x="1042988" y="1704975"/>
            <a:ext cx="10763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lang="en-US" altLang="zh-CN" b="0">
                <a:latin typeface="Times New Roman" panose="02020603050405020304" pitchFamily="18" charset="0"/>
              </a:rPr>
              <a:t>X = A</a:t>
            </a:r>
          </a:p>
        </p:txBody>
      </p:sp>
      <p:sp>
        <p:nvSpPr>
          <p:cNvPr id="1251469" name="Rectangle 141">
            <a:extLst>
              <a:ext uri="{FF2B5EF4-FFF2-40B4-BE49-F238E27FC236}">
                <a16:creationId xmlns:a16="http://schemas.microsoft.com/office/drawing/2014/main" id="{018CC987-DB3D-48E0-90F1-0EFE165F42D6}"/>
              </a:ext>
            </a:extLst>
          </p:cNvPr>
          <p:cNvSpPr>
            <a:spLocks noChangeArrowheads="1"/>
          </p:cNvSpPr>
          <p:nvPr/>
        </p:nvSpPr>
        <p:spPr bwMode="auto">
          <a:xfrm>
            <a:off x="827088" y="4760913"/>
            <a:ext cx="2987675" cy="968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20000"/>
              </a:lnSpc>
              <a:spcAft>
                <a:spcPct val="0"/>
              </a:spcAft>
              <a:buFontTx/>
              <a:buNone/>
            </a:pPr>
            <a:r>
              <a:rPr lang="zh-CN" altLang="en-US" sz="2400"/>
              <a:t>将三位二进制原码转换为三位二进制反码</a:t>
            </a:r>
          </a:p>
        </p:txBody>
      </p:sp>
      <p:graphicFrame>
        <p:nvGraphicFramePr>
          <p:cNvPr id="13417" name="Object 142">
            <a:extLst>
              <a:ext uri="{FF2B5EF4-FFF2-40B4-BE49-F238E27FC236}">
                <a16:creationId xmlns:a16="http://schemas.microsoft.com/office/drawing/2014/main" id="{DBC97EF0-A28E-4946-A097-8E883F6BBB92}"/>
              </a:ext>
            </a:extLst>
          </p:cNvPr>
          <p:cNvGraphicFramePr>
            <a:graphicFrameLocks noChangeAspect="1"/>
          </p:cNvGraphicFramePr>
          <p:nvPr/>
        </p:nvGraphicFramePr>
        <p:xfrm>
          <a:off x="1082675" y="2384425"/>
          <a:ext cx="1652588" cy="417513"/>
        </p:xfrm>
        <a:graphic>
          <a:graphicData uri="http://schemas.openxmlformats.org/presentationml/2006/ole">
            <mc:AlternateContent xmlns:mc="http://schemas.openxmlformats.org/markup-compatibility/2006">
              <mc:Choice xmlns:v="urn:schemas-microsoft-com:vml" Requires="v">
                <p:oleObj spid="_x0000_s13419" name="公式" r:id="rId3" imgW="698197" imgH="177723" progId="Equation.3">
                  <p:embed/>
                </p:oleObj>
              </mc:Choice>
              <mc:Fallback>
                <p:oleObj name="公式" r:id="rId3" imgW="698197" imgH="177723" progId="Equation.3">
                  <p:embed/>
                  <p:pic>
                    <p:nvPicPr>
                      <p:cNvPr id="0" name="Object 14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82675" y="2384425"/>
                        <a:ext cx="1652588" cy="417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3418" name="Object 143">
            <a:extLst>
              <a:ext uri="{FF2B5EF4-FFF2-40B4-BE49-F238E27FC236}">
                <a16:creationId xmlns:a16="http://schemas.microsoft.com/office/drawing/2014/main" id="{C89D6026-FC62-406A-B250-3B774A22F625}"/>
              </a:ext>
            </a:extLst>
          </p:cNvPr>
          <p:cNvGraphicFramePr>
            <a:graphicFrameLocks noChangeAspect="1"/>
          </p:cNvGraphicFramePr>
          <p:nvPr/>
        </p:nvGraphicFramePr>
        <p:xfrm>
          <a:off x="1108075" y="2960688"/>
          <a:ext cx="1592263" cy="417512"/>
        </p:xfrm>
        <a:graphic>
          <a:graphicData uri="http://schemas.openxmlformats.org/presentationml/2006/ole">
            <mc:AlternateContent xmlns:mc="http://schemas.openxmlformats.org/markup-compatibility/2006">
              <mc:Choice xmlns:v="urn:schemas-microsoft-com:vml" Requires="v">
                <p:oleObj spid="_x0000_s13420" name="公式" r:id="rId5" imgW="672516" imgH="177646" progId="Equation.3">
                  <p:embed/>
                </p:oleObj>
              </mc:Choice>
              <mc:Fallback>
                <p:oleObj name="公式" r:id="rId5" imgW="672516" imgH="177646" progId="Equation.3">
                  <p:embed/>
                  <p:pic>
                    <p:nvPicPr>
                      <p:cNvPr id="0" name="Object 14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08075" y="2960688"/>
                        <a:ext cx="1592263" cy="417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25142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25133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1251469"/>
                                        </p:tgtEl>
                                        <p:attrNameLst>
                                          <p:attrName>style.visibility</p:attrName>
                                        </p:attrNameLst>
                                      </p:cBhvr>
                                      <p:to>
                                        <p:strVal val="visible"/>
                                      </p:to>
                                    </p:set>
                                    <p:animEffect transition="in" filter="blinds(horizontal)">
                                      <p:cBhvr>
                                        <p:cTn id="15" dur="500"/>
                                        <p:tgtEl>
                                          <p:spTgt spid="12514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146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4">
            <a:extLst>
              <a:ext uri="{FF2B5EF4-FFF2-40B4-BE49-F238E27FC236}">
                <a16:creationId xmlns:a16="http://schemas.microsoft.com/office/drawing/2014/main" id="{0662175A-68BD-4E74-B9DC-0A31D1747C32}"/>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8A665A4F-D827-4669-A606-A9E271631457}" type="datetime1">
              <a:rPr lang="zh-CN" altLang="en-US" sz="1800" b="0" smtClean="0">
                <a:solidFill>
                  <a:srgbClr val="B2B2B2"/>
                </a:solidFill>
              </a:rPr>
              <a:pPr>
                <a:spcAft>
                  <a:spcPct val="0"/>
                </a:spcAft>
                <a:buFontTx/>
                <a:buNone/>
              </a:pPr>
              <a:t>2022/9/8</a:t>
            </a:fld>
            <a:endParaRPr lang="en-US" altLang="zh-CN" sz="1800" b="0">
              <a:solidFill>
                <a:srgbClr val="B2B2B2"/>
              </a:solidFill>
            </a:endParaRPr>
          </a:p>
        </p:txBody>
      </p:sp>
      <p:sp>
        <p:nvSpPr>
          <p:cNvPr id="14339" name="Rectangle 5">
            <a:extLst>
              <a:ext uri="{FF2B5EF4-FFF2-40B4-BE49-F238E27FC236}">
                <a16:creationId xmlns:a16="http://schemas.microsoft.com/office/drawing/2014/main" id="{ADB15CE8-4989-4EC6-B691-8274D5A0119D}"/>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r>
              <a:rPr lang="zh-CN" altLang="en-US" sz="1800" b="0">
                <a:solidFill>
                  <a:srgbClr val="B2B2B2"/>
                </a:solidFill>
              </a:rPr>
              <a:t>模拟与数字电路 </a:t>
            </a:r>
            <a:r>
              <a:rPr lang="en-US" altLang="zh-CN" sz="1800" b="0">
                <a:solidFill>
                  <a:srgbClr val="B2B2B2"/>
                </a:solidFill>
              </a:rPr>
              <a:t>— </a:t>
            </a:r>
            <a:r>
              <a:rPr lang="zh-CN" altLang="en-US" sz="1800" b="0">
                <a:solidFill>
                  <a:srgbClr val="B2B2B2"/>
                </a:solidFill>
              </a:rPr>
              <a:t>组合逻辑电路</a:t>
            </a:r>
            <a:r>
              <a:rPr lang="en-US" altLang="zh-CN" sz="1800" b="0">
                <a:solidFill>
                  <a:srgbClr val="B2B2B2"/>
                </a:solidFill>
              </a:rPr>
              <a:t>(1)</a:t>
            </a:r>
          </a:p>
        </p:txBody>
      </p:sp>
      <p:sp>
        <p:nvSpPr>
          <p:cNvPr id="14340" name="Rectangle 6">
            <a:extLst>
              <a:ext uri="{FF2B5EF4-FFF2-40B4-BE49-F238E27FC236}">
                <a16:creationId xmlns:a16="http://schemas.microsoft.com/office/drawing/2014/main" id="{06E4AD1A-95FC-48BE-ACF7-C04CAD7E4C04}"/>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535CB331-45A4-47C5-8CC8-F2E31F67C879}" type="slidenum">
              <a:rPr lang="en-US" altLang="zh-CN" sz="1800" b="0">
                <a:solidFill>
                  <a:srgbClr val="B2B2B2"/>
                </a:solidFill>
              </a:rPr>
              <a:pPr>
                <a:spcAft>
                  <a:spcPct val="0"/>
                </a:spcAft>
                <a:buFontTx/>
                <a:buNone/>
              </a:pPr>
              <a:t>7</a:t>
            </a:fld>
            <a:endParaRPr lang="en-US" altLang="zh-CN" sz="1800" b="0">
              <a:solidFill>
                <a:srgbClr val="B2B2B2"/>
              </a:solidFill>
            </a:endParaRPr>
          </a:p>
        </p:txBody>
      </p:sp>
      <p:sp>
        <p:nvSpPr>
          <p:cNvPr id="14341" name="Rectangle 2">
            <a:extLst>
              <a:ext uri="{FF2B5EF4-FFF2-40B4-BE49-F238E27FC236}">
                <a16:creationId xmlns:a16="http://schemas.microsoft.com/office/drawing/2014/main" id="{0008FA16-7EC1-45EE-8EB7-18D2A6446EF0}"/>
              </a:ext>
            </a:extLst>
          </p:cNvPr>
          <p:cNvSpPr>
            <a:spLocks noChangeArrowheads="1"/>
          </p:cNvSpPr>
          <p:nvPr>
            <p:ph type="title"/>
          </p:nvPr>
        </p:nvSpPr>
        <p:spPr/>
        <p:txBody>
          <a:bodyPr/>
          <a:lstStyle/>
          <a:p>
            <a:r>
              <a:rPr kumimoji="1" lang="zh-CN" altLang="en-US">
                <a:solidFill>
                  <a:schemeClr val="tx1"/>
                </a:solidFill>
              </a:rPr>
              <a:t>组合逻辑电路设计</a:t>
            </a:r>
          </a:p>
        </p:txBody>
      </p:sp>
      <p:sp>
        <p:nvSpPr>
          <p:cNvPr id="1161219" name="Rectangle 3">
            <a:extLst>
              <a:ext uri="{FF2B5EF4-FFF2-40B4-BE49-F238E27FC236}">
                <a16:creationId xmlns:a16="http://schemas.microsoft.com/office/drawing/2014/main" id="{C9B99575-A92E-448A-9AC4-353E7B2A490C}"/>
              </a:ext>
            </a:extLst>
          </p:cNvPr>
          <p:cNvSpPr>
            <a:spLocks noChangeArrowheads="1"/>
          </p:cNvSpPr>
          <p:nvPr>
            <p:ph type="body" idx="1"/>
          </p:nvPr>
        </p:nvSpPr>
        <p:spPr>
          <a:xfrm>
            <a:off x="457200" y="1449388"/>
            <a:ext cx="7881938" cy="4932362"/>
          </a:xfrm>
        </p:spPr>
        <p:txBody>
          <a:bodyPr/>
          <a:lstStyle/>
          <a:p>
            <a:r>
              <a:rPr lang="zh-CN" altLang="en-US"/>
              <a:t>根据实际逻辑问题，求出实现所要求逻辑功能的最简逻辑电路</a:t>
            </a:r>
          </a:p>
          <a:p>
            <a:endParaRPr lang="zh-CN" altLang="en-US"/>
          </a:p>
          <a:p>
            <a:endParaRPr lang="zh-CN" altLang="en-US"/>
          </a:p>
          <a:p>
            <a:r>
              <a:rPr lang="zh-CN" altLang="en-US"/>
              <a:t>设计步骤 </a:t>
            </a:r>
          </a:p>
          <a:p>
            <a:pPr lvl="1"/>
            <a:r>
              <a:rPr lang="zh-CN" altLang="en-US"/>
              <a:t>分析实际逻辑问题的因果关系，确定输入</a:t>
            </a:r>
            <a:r>
              <a:rPr lang="en-US" altLang="zh-CN"/>
              <a:t>/</a:t>
            </a:r>
            <a:r>
              <a:rPr lang="zh-CN" altLang="en-US"/>
              <a:t>输出变量，定义逻辑状态含义，列出真值表</a:t>
            </a:r>
          </a:p>
          <a:p>
            <a:pPr lvl="1"/>
            <a:r>
              <a:rPr lang="zh-CN" altLang="en-US"/>
              <a:t>由真值表写出逻辑</a:t>
            </a:r>
            <a:r>
              <a:rPr kumimoji="1" lang="zh-CN" altLang="en-US"/>
              <a:t>函数</a:t>
            </a:r>
            <a:r>
              <a:rPr lang="zh-CN" altLang="en-US"/>
              <a:t>式</a:t>
            </a:r>
          </a:p>
          <a:p>
            <a:pPr lvl="1"/>
            <a:r>
              <a:rPr lang="zh-CN" altLang="en-US"/>
              <a:t>根据选用器件类型，化简和变换逻辑</a:t>
            </a:r>
            <a:r>
              <a:rPr kumimoji="1" lang="zh-CN" altLang="en-US"/>
              <a:t>函数</a:t>
            </a:r>
            <a:r>
              <a:rPr lang="zh-CN" altLang="en-US"/>
              <a:t>式</a:t>
            </a:r>
          </a:p>
          <a:p>
            <a:pPr lvl="1"/>
            <a:r>
              <a:rPr lang="zh-CN" altLang="en-US"/>
              <a:t>画出逻辑电路图</a:t>
            </a:r>
          </a:p>
        </p:txBody>
      </p:sp>
      <p:sp>
        <p:nvSpPr>
          <p:cNvPr id="14343" name="Rectangle 4">
            <a:extLst>
              <a:ext uri="{FF2B5EF4-FFF2-40B4-BE49-F238E27FC236}">
                <a16:creationId xmlns:a16="http://schemas.microsoft.com/office/drawing/2014/main" id="{D2EC037D-DF4C-4E14-B859-3A498574B1D2}"/>
              </a:ext>
            </a:extLst>
          </p:cNvPr>
          <p:cNvSpPr>
            <a:spLocks noChangeArrowheads="1"/>
          </p:cNvSpPr>
          <p:nvPr/>
        </p:nvSpPr>
        <p:spPr bwMode="auto">
          <a:xfrm>
            <a:off x="5300663" y="2584450"/>
            <a:ext cx="12509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lang="zh-CN" altLang="en-US" b="0"/>
              <a:t>逻辑图</a:t>
            </a:r>
          </a:p>
        </p:txBody>
      </p:sp>
      <p:sp>
        <p:nvSpPr>
          <p:cNvPr id="14344" name="Rectangle 5">
            <a:extLst>
              <a:ext uri="{FF2B5EF4-FFF2-40B4-BE49-F238E27FC236}">
                <a16:creationId xmlns:a16="http://schemas.microsoft.com/office/drawing/2014/main" id="{2CC8AF71-73E2-474F-83E0-F9317177F7EA}"/>
              </a:ext>
            </a:extLst>
          </p:cNvPr>
          <p:cNvSpPr>
            <a:spLocks noChangeArrowheads="1"/>
          </p:cNvSpPr>
          <p:nvPr/>
        </p:nvSpPr>
        <p:spPr bwMode="auto">
          <a:xfrm>
            <a:off x="2384425" y="2586038"/>
            <a:ext cx="16065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lang="zh-CN" altLang="en-US" b="0"/>
              <a:t>逻辑功能</a:t>
            </a:r>
          </a:p>
        </p:txBody>
      </p:sp>
      <p:sp>
        <p:nvSpPr>
          <p:cNvPr id="14345" name="AutoShape 6">
            <a:extLst>
              <a:ext uri="{FF2B5EF4-FFF2-40B4-BE49-F238E27FC236}">
                <a16:creationId xmlns:a16="http://schemas.microsoft.com/office/drawing/2014/main" id="{FFE2601F-F3D4-4C98-9E9A-966443B5B0B6}"/>
              </a:ext>
            </a:extLst>
          </p:cNvPr>
          <p:cNvSpPr>
            <a:spLocks noChangeArrowheads="1"/>
          </p:cNvSpPr>
          <p:nvPr/>
        </p:nvSpPr>
        <p:spPr bwMode="auto">
          <a:xfrm>
            <a:off x="4364038" y="2746375"/>
            <a:ext cx="612775" cy="287338"/>
          </a:xfrm>
          <a:prstGeom prst="rightArrow">
            <a:avLst>
              <a:gd name="adj1" fmla="val 50278"/>
              <a:gd name="adj2" fmla="val 95029"/>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61219">
                                            <p:txEl>
                                              <p:pRg st="3" end="3"/>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61219">
                                            <p:txEl>
                                              <p:pRg st="4" end="4"/>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61219">
                                            <p:txEl>
                                              <p:pRg st="5" end="5"/>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61219">
                                            <p:txEl>
                                              <p:pRg st="6" end="6"/>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6121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1219"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4">
            <a:extLst>
              <a:ext uri="{FF2B5EF4-FFF2-40B4-BE49-F238E27FC236}">
                <a16:creationId xmlns:a16="http://schemas.microsoft.com/office/drawing/2014/main" id="{B2949D10-2B50-43B5-8FB4-3F57B3C55D36}"/>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BEE45022-E250-4B2C-A6D3-2E1FDAB6DB6B}" type="datetime1">
              <a:rPr lang="zh-CN" altLang="en-US" sz="1800" b="0" smtClean="0">
                <a:solidFill>
                  <a:srgbClr val="B2B2B2"/>
                </a:solidFill>
              </a:rPr>
              <a:pPr>
                <a:spcAft>
                  <a:spcPct val="0"/>
                </a:spcAft>
                <a:buFontTx/>
                <a:buNone/>
              </a:pPr>
              <a:t>2022/9/8</a:t>
            </a:fld>
            <a:endParaRPr lang="en-US" altLang="zh-CN" sz="1800" b="0">
              <a:solidFill>
                <a:srgbClr val="B2B2B2"/>
              </a:solidFill>
            </a:endParaRPr>
          </a:p>
        </p:txBody>
      </p:sp>
      <p:sp>
        <p:nvSpPr>
          <p:cNvPr id="16387" name="Rectangle 5">
            <a:extLst>
              <a:ext uri="{FF2B5EF4-FFF2-40B4-BE49-F238E27FC236}">
                <a16:creationId xmlns:a16="http://schemas.microsoft.com/office/drawing/2014/main" id="{3DFE7B64-10F5-47EC-969E-13AA47C0360E}"/>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r>
              <a:rPr lang="zh-CN" altLang="en-US" sz="1800" b="0">
                <a:solidFill>
                  <a:srgbClr val="B2B2B2"/>
                </a:solidFill>
              </a:rPr>
              <a:t>模拟与数字电路 </a:t>
            </a:r>
            <a:r>
              <a:rPr lang="en-US" altLang="zh-CN" sz="1800" b="0">
                <a:solidFill>
                  <a:srgbClr val="B2B2B2"/>
                </a:solidFill>
              </a:rPr>
              <a:t>— </a:t>
            </a:r>
            <a:r>
              <a:rPr lang="zh-CN" altLang="en-US" sz="1800" b="0">
                <a:solidFill>
                  <a:srgbClr val="B2B2B2"/>
                </a:solidFill>
              </a:rPr>
              <a:t>组合逻辑电路</a:t>
            </a:r>
            <a:r>
              <a:rPr lang="en-US" altLang="zh-CN" sz="1800" b="0">
                <a:solidFill>
                  <a:srgbClr val="B2B2B2"/>
                </a:solidFill>
              </a:rPr>
              <a:t>(1)</a:t>
            </a:r>
          </a:p>
        </p:txBody>
      </p:sp>
      <p:sp>
        <p:nvSpPr>
          <p:cNvPr id="16388" name="Rectangle 6">
            <a:extLst>
              <a:ext uri="{FF2B5EF4-FFF2-40B4-BE49-F238E27FC236}">
                <a16:creationId xmlns:a16="http://schemas.microsoft.com/office/drawing/2014/main" id="{1674AABF-04B3-4C68-AE16-27287791BFD5}"/>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4C5D3716-C117-47FA-9AA4-37C15DED0F44}" type="slidenum">
              <a:rPr lang="en-US" altLang="zh-CN" sz="1800" b="0">
                <a:solidFill>
                  <a:srgbClr val="B2B2B2"/>
                </a:solidFill>
              </a:rPr>
              <a:pPr>
                <a:spcAft>
                  <a:spcPct val="0"/>
                </a:spcAft>
                <a:buFontTx/>
                <a:buNone/>
              </a:pPr>
              <a:t>8</a:t>
            </a:fld>
            <a:endParaRPr lang="en-US" altLang="zh-CN" sz="1800" b="0">
              <a:solidFill>
                <a:srgbClr val="B2B2B2"/>
              </a:solidFill>
            </a:endParaRPr>
          </a:p>
        </p:txBody>
      </p:sp>
      <p:sp>
        <p:nvSpPr>
          <p:cNvPr id="16389" name="Rectangle 2">
            <a:extLst>
              <a:ext uri="{FF2B5EF4-FFF2-40B4-BE49-F238E27FC236}">
                <a16:creationId xmlns:a16="http://schemas.microsoft.com/office/drawing/2014/main" id="{FC2BB66E-618A-402C-9D99-3572321F10AD}"/>
              </a:ext>
            </a:extLst>
          </p:cNvPr>
          <p:cNvSpPr>
            <a:spLocks noChangeArrowheads="1"/>
          </p:cNvSpPr>
          <p:nvPr>
            <p:ph type="title"/>
          </p:nvPr>
        </p:nvSpPr>
        <p:spPr/>
        <p:txBody>
          <a:bodyPr/>
          <a:lstStyle/>
          <a:p>
            <a:r>
              <a:rPr lang="zh-CN" altLang="en-US"/>
              <a:t>示例</a:t>
            </a:r>
            <a:r>
              <a:rPr lang="en-US" altLang="zh-CN"/>
              <a:t>─</a:t>
            </a:r>
            <a:r>
              <a:rPr lang="zh-CN" altLang="en-US"/>
              <a:t>给定逻辑问题设计电路</a:t>
            </a:r>
          </a:p>
        </p:txBody>
      </p:sp>
      <p:sp>
        <p:nvSpPr>
          <p:cNvPr id="1252355" name="Rectangle 3">
            <a:extLst>
              <a:ext uri="{FF2B5EF4-FFF2-40B4-BE49-F238E27FC236}">
                <a16:creationId xmlns:a16="http://schemas.microsoft.com/office/drawing/2014/main" id="{F773C156-206B-4AC2-95A8-C0C62C659589}"/>
              </a:ext>
            </a:extLst>
          </p:cNvPr>
          <p:cNvSpPr>
            <a:spLocks noChangeArrowheads="1"/>
          </p:cNvSpPr>
          <p:nvPr>
            <p:ph type="body" idx="1"/>
          </p:nvPr>
        </p:nvSpPr>
        <p:spPr>
          <a:xfrm>
            <a:off x="457200" y="1304925"/>
            <a:ext cx="4151313" cy="2374900"/>
          </a:xfrm>
        </p:spPr>
        <p:txBody>
          <a:bodyPr/>
          <a:lstStyle/>
          <a:p>
            <a:pPr>
              <a:spcAft>
                <a:spcPct val="10000"/>
              </a:spcAft>
            </a:pPr>
            <a:r>
              <a:rPr kumimoji="1" lang="zh-CN" altLang="en-US">
                <a:latin typeface="Times New Roman" panose="02020603050405020304" pitchFamily="18" charset="0"/>
              </a:rPr>
              <a:t>设计三人多数表决电路</a:t>
            </a:r>
          </a:p>
          <a:p>
            <a:pPr>
              <a:buFontTx/>
              <a:buNone/>
            </a:pPr>
            <a:r>
              <a:rPr kumimoji="1" lang="zh-CN" altLang="en-US">
                <a:latin typeface="Times New Roman" panose="02020603050405020304" pitchFamily="18" charset="0"/>
              </a:rPr>
              <a:t>    </a:t>
            </a:r>
            <a:r>
              <a:rPr kumimoji="1" lang="zh-CN" altLang="en-US" sz="2400">
                <a:latin typeface="Times New Roman" panose="02020603050405020304" pitchFamily="18" charset="0"/>
              </a:rPr>
              <a:t>假设输入变量</a:t>
            </a:r>
            <a:r>
              <a:rPr kumimoji="1" lang="en-US" altLang="zh-CN" sz="2400">
                <a:latin typeface="Times New Roman" panose="02020603050405020304" pitchFamily="18" charset="0"/>
              </a:rPr>
              <a:t>A</a:t>
            </a:r>
            <a:r>
              <a:rPr kumimoji="1" lang="zh-CN" altLang="en-US" sz="2400">
                <a:latin typeface="Times New Roman" panose="02020603050405020304" pitchFamily="18" charset="0"/>
              </a:rPr>
              <a:t>、</a:t>
            </a:r>
            <a:r>
              <a:rPr kumimoji="1" lang="en-US" altLang="zh-CN" sz="2400">
                <a:latin typeface="Times New Roman" panose="02020603050405020304" pitchFamily="18" charset="0"/>
              </a:rPr>
              <a:t>B</a:t>
            </a:r>
            <a:r>
              <a:rPr kumimoji="1" lang="zh-CN" altLang="en-US" sz="2400">
                <a:latin typeface="Times New Roman" panose="02020603050405020304" pitchFamily="18" charset="0"/>
              </a:rPr>
              <a:t>、</a:t>
            </a:r>
            <a:r>
              <a:rPr kumimoji="1" lang="en-US" altLang="zh-CN" sz="2400">
                <a:latin typeface="Times New Roman" panose="02020603050405020304" pitchFamily="18" charset="0"/>
              </a:rPr>
              <a:t>C</a:t>
            </a:r>
          </a:p>
          <a:p>
            <a:pPr lvl="1">
              <a:spcAft>
                <a:spcPct val="10000"/>
              </a:spcAft>
              <a:buFontTx/>
              <a:buNone/>
            </a:pPr>
            <a:r>
              <a:rPr kumimoji="1" lang="en-US" altLang="zh-CN">
                <a:latin typeface="Times New Roman" panose="02020603050405020304" pitchFamily="18" charset="0"/>
              </a:rPr>
              <a:t>            1--</a:t>
            </a:r>
            <a:r>
              <a:rPr kumimoji="1" lang="zh-CN" altLang="en-US">
                <a:latin typeface="Times New Roman" panose="02020603050405020304" pitchFamily="18" charset="0"/>
              </a:rPr>
              <a:t>赞成，</a:t>
            </a:r>
            <a:r>
              <a:rPr kumimoji="1" lang="en-US" altLang="zh-CN">
                <a:latin typeface="Times New Roman" panose="02020603050405020304" pitchFamily="18" charset="0"/>
              </a:rPr>
              <a:t>0--</a:t>
            </a:r>
            <a:r>
              <a:rPr kumimoji="1" lang="zh-CN" altLang="en-US">
                <a:latin typeface="Times New Roman" panose="02020603050405020304" pitchFamily="18" charset="0"/>
              </a:rPr>
              <a:t>否决</a:t>
            </a:r>
          </a:p>
          <a:p>
            <a:pPr>
              <a:spcAft>
                <a:spcPct val="10000"/>
              </a:spcAft>
              <a:buFontTx/>
              <a:buNone/>
            </a:pPr>
            <a:r>
              <a:rPr kumimoji="1" lang="zh-CN" altLang="en-US">
                <a:latin typeface="Times New Roman" panose="02020603050405020304" pitchFamily="18" charset="0"/>
              </a:rPr>
              <a:t>           </a:t>
            </a:r>
            <a:r>
              <a:rPr kumimoji="1" lang="zh-CN" altLang="en-US" sz="2400">
                <a:latin typeface="Times New Roman" panose="02020603050405020304" pitchFamily="18" charset="0"/>
              </a:rPr>
              <a:t>输出变量</a:t>
            </a:r>
            <a:r>
              <a:rPr kumimoji="1" lang="en-US" altLang="zh-CN" sz="2400">
                <a:latin typeface="Times New Roman" panose="02020603050405020304" pitchFamily="18" charset="0"/>
              </a:rPr>
              <a:t>Y</a:t>
            </a:r>
          </a:p>
          <a:p>
            <a:pPr lvl="1">
              <a:spcAft>
                <a:spcPct val="10000"/>
              </a:spcAft>
              <a:buFontTx/>
              <a:buNone/>
            </a:pPr>
            <a:r>
              <a:rPr kumimoji="1" lang="en-US" altLang="zh-CN">
                <a:latin typeface="Times New Roman" panose="02020603050405020304" pitchFamily="18" charset="0"/>
              </a:rPr>
              <a:t>            1--</a:t>
            </a:r>
            <a:r>
              <a:rPr kumimoji="1" lang="zh-CN" altLang="en-US">
                <a:latin typeface="Times New Roman" panose="02020603050405020304" pitchFamily="18" charset="0"/>
              </a:rPr>
              <a:t>通过，</a:t>
            </a:r>
            <a:r>
              <a:rPr kumimoji="1" lang="en-US" altLang="zh-CN">
                <a:latin typeface="Times New Roman" panose="02020603050405020304" pitchFamily="18" charset="0"/>
              </a:rPr>
              <a:t>0--</a:t>
            </a:r>
            <a:r>
              <a:rPr kumimoji="1" lang="zh-CN" altLang="en-US">
                <a:latin typeface="Times New Roman" panose="02020603050405020304" pitchFamily="18" charset="0"/>
              </a:rPr>
              <a:t>未通过</a:t>
            </a:r>
            <a:endParaRPr lang="zh-CN" altLang="en-US">
              <a:latin typeface="Times New Roman" panose="02020603050405020304" pitchFamily="18" charset="0"/>
            </a:endParaRPr>
          </a:p>
        </p:txBody>
      </p:sp>
      <p:sp>
        <p:nvSpPr>
          <p:cNvPr id="1252356" name="Text Box 4">
            <a:extLst>
              <a:ext uri="{FF2B5EF4-FFF2-40B4-BE49-F238E27FC236}">
                <a16:creationId xmlns:a16="http://schemas.microsoft.com/office/drawing/2014/main" id="{3D032517-8A45-4E69-A83B-B9B4D7E92F03}"/>
              </a:ext>
            </a:extLst>
          </p:cNvPr>
          <p:cNvSpPr txBox="1">
            <a:spLocks noChangeArrowheads="1"/>
          </p:cNvSpPr>
          <p:nvPr/>
        </p:nvSpPr>
        <p:spPr bwMode="auto">
          <a:xfrm>
            <a:off x="6048375" y="1376363"/>
            <a:ext cx="1295400" cy="328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0" rIns="0" bIns="0">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spcBef>
                <a:spcPct val="50000"/>
              </a:spcBef>
              <a:spcAft>
                <a:spcPct val="0"/>
              </a:spcAft>
              <a:buFontTx/>
              <a:buNone/>
            </a:pPr>
            <a:r>
              <a:rPr kumimoji="1" lang="zh-CN" altLang="en-US" sz="2400">
                <a:latin typeface="宋体" panose="02010600030101010101" pitchFamily="2" charset="-122"/>
              </a:rPr>
              <a:t>真值表</a:t>
            </a:r>
          </a:p>
        </p:txBody>
      </p:sp>
      <p:graphicFrame>
        <p:nvGraphicFramePr>
          <p:cNvPr id="1252357" name="Group 5">
            <a:extLst>
              <a:ext uri="{FF2B5EF4-FFF2-40B4-BE49-F238E27FC236}">
                <a16:creationId xmlns:a16="http://schemas.microsoft.com/office/drawing/2014/main" id="{1F82B6CC-3F05-4A2A-A50D-88E71D898F8E}"/>
              </a:ext>
            </a:extLst>
          </p:cNvPr>
          <p:cNvGraphicFramePr>
            <a:graphicFrameLocks noGrp="1"/>
          </p:cNvGraphicFramePr>
          <p:nvPr/>
        </p:nvGraphicFramePr>
        <p:xfrm>
          <a:off x="5076825" y="1841500"/>
          <a:ext cx="3167063" cy="3422650"/>
        </p:xfrm>
        <a:graphic>
          <a:graphicData uri="http://schemas.openxmlformats.org/drawingml/2006/table">
            <a:tbl>
              <a:tblPr/>
              <a:tblGrid>
                <a:gridCol w="719138">
                  <a:extLst>
                    <a:ext uri="{9D8B030D-6E8A-4147-A177-3AD203B41FA5}">
                      <a16:colId xmlns:a16="http://schemas.microsoft.com/office/drawing/2014/main" val="1522985958"/>
                    </a:ext>
                  </a:extLst>
                </a:gridCol>
                <a:gridCol w="720725">
                  <a:extLst>
                    <a:ext uri="{9D8B030D-6E8A-4147-A177-3AD203B41FA5}">
                      <a16:colId xmlns:a16="http://schemas.microsoft.com/office/drawing/2014/main" val="2274317633"/>
                    </a:ext>
                  </a:extLst>
                </a:gridCol>
                <a:gridCol w="792162">
                  <a:extLst>
                    <a:ext uri="{9D8B030D-6E8A-4147-A177-3AD203B41FA5}">
                      <a16:colId xmlns:a16="http://schemas.microsoft.com/office/drawing/2014/main" val="857117979"/>
                    </a:ext>
                  </a:extLst>
                </a:gridCol>
                <a:gridCol w="935038">
                  <a:extLst>
                    <a:ext uri="{9D8B030D-6E8A-4147-A177-3AD203B41FA5}">
                      <a16:colId xmlns:a16="http://schemas.microsoft.com/office/drawing/2014/main" val="756007714"/>
                    </a:ext>
                  </a:extLst>
                </a:gridCol>
              </a:tblGrid>
              <a:tr h="434975">
                <a:tc>
                  <a:txBody>
                    <a:bodyPr/>
                    <a:lstStyle>
                      <a:lvl1pPr eaLnBrk="0" hangingPunct="0">
                        <a:spcAft>
                          <a:spcPct val="20000"/>
                        </a:spcAft>
                        <a:defRPr sz="2400" b="1">
                          <a:solidFill>
                            <a:schemeClr val="tx1"/>
                          </a:solidFill>
                          <a:latin typeface="Arial" panose="020B0604020202020204" pitchFamily="34" charset="0"/>
                          <a:ea typeface="宋体" panose="02010600030101010101" pitchFamily="2" charset="-122"/>
                        </a:defRPr>
                      </a:lvl1pPr>
                      <a:lvl2pPr marL="742950" indent="-285750" eaLnBrk="0" hangingPunct="0">
                        <a:spcAft>
                          <a:spcPct val="20000"/>
                        </a:spcAft>
                        <a:defRPr sz="2000">
                          <a:solidFill>
                            <a:schemeClr val="tx1"/>
                          </a:solidFill>
                          <a:latin typeface="Arial" panose="020B0604020202020204" pitchFamily="34" charset="0"/>
                          <a:ea typeface="宋体" panose="02010600030101010101" pitchFamily="2" charset="-122"/>
                        </a:defRPr>
                      </a:lvl2pPr>
                      <a:lvl3pPr marL="1143000" indent="-228600" eaLnBrk="0" hangingPunct="0">
                        <a:spcAft>
                          <a:spcPct val="20000"/>
                        </a:spcAft>
                        <a:defRPr>
                          <a:solidFill>
                            <a:schemeClr val="tx1"/>
                          </a:solidFill>
                          <a:latin typeface="Arial" panose="020B0604020202020204" pitchFamily="34" charset="0"/>
                          <a:ea typeface="宋体" panose="02010600030101010101" pitchFamily="2" charset="-122"/>
                        </a:defRPr>
                      </a:lvl3pPr>
                      <a:lvl4pPr marL="1600200" indent="-228600" eaLnBrk="0" hangingPunct="0">
                        <a:spcAft>
                          <a:spcPct val="20000"/>
                        </a:spcAft>
                        <a:defRPr>
                          <a:solidFill>
                            <a:schemeClr val="tx1"/>
                          </a:solidFill>
                          <a:latin typeface="Arial" panose="020B0604020202020204" pitchFamily="34" charset="0"/>
                          <a:ea typeface="宋体" panose="02010600030101010101" pitchFamily="2" charset="-122"/>
                        </a:defRPr>
                      </a:lvl4pPr>
                      <a:lvl5pPr marL="2057400" indent="-228600" eaLnBrk="0" hangingPunct="0">
                        <a:spcAft>
                          <a:spcPct val="20000"/>
                        </a:spcAf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20000"/>
                        </a:spcAft>
                        <a:buClrTx/>
                        <a:buSzTx/>
                        <a:buFontTx/>
                        <a:buNone/>
                        <a:tabLst/>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a:t>
                      </a:r>
                    </a:p>
                  </a:txBody>
                  <a:tcPr marL="90000" marR="90000" marT="46800" marB="46800" anchor="ctr" anchorCtr="1" horzOverflow="overflow">
                    <a:lnL>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Aft>
                          <a:spcPct val="20000"/>
                        </a:spcAft>
                        <a:defRPr sz="2400" b="1">
                          <a:solidFill>
                            <a:schemeClr val="tx1"/>
                          </a:solidFill>
                          <a:latin typeface="Arial" panose="020B0604020202020204" pitchFamily="34" charset="0"/>
                          <a:ea typeface="宋体" panose="02010600030101010101" pitchFamily="2" charset="-122"/>
                        </a:defRPr>
                      </a:lvl1pPr>
                      <a:lvl2pPr marL="742950" indent="-285750" eaLnBrk="0" hangingPunct="0">
                        <a:spcAft>
                          <a:spcPct val="20000"/>
                        </a:spcAft>
                        <a:defRPr sz="2000">
                          <a:solidFill>
                            <a:schemeClr val="tx1"/>
                          </a:solidFill>
                          <a:latin typeface="Arial" panose="020B0604020202020204" pitchFamily="34" charset="0"/>
                          <a:ea typeface="宋体" panose="02010600030101010101" pitchFamily="2" charset="-122"/>
                        </a:defRPr>
                      </a:lvl2pPr>
                      <a:lvl3pPr marL="1143000" indent="-228600" eaLnBrk="0" hangingPunct="0">
                        <a:spcAft>
                          <a:spcPct val="20000"/>
                        </a:spcAft>
                        <a:defRPr>
                          <a:solidFill>
                            <a:schemeClr val="tx1"/>
                          </a:solidFill>
                          <a:latin typeface="Arial" panose="020B0604020202020204" pitchFamily="34" charset="0"/>
                          <a:ea typeface="宋体" panose="02010600030101010101" pitchFamily="2" charset="-122"/>
                        </a:defRPr>
                      </a:lvl3pPr>
                      <a:lvl4pPr marL="1600200" indent="-228600" eaLnBrk="0" hangingPunct="0">
                        <a:spcAft>
                          <a:spcPct val="20000"/>
                        </a:spcAft>
                        <a:defRPr>
                          <a:solidFill>
                            <a:schemeClr val="tx1"/>
                          </a:solidFill>
                          <a:latin typeface="Arial" panose="020B0604020202020204" pitchFamily="34" charset="0"/>
                          <a:ea typeface="宋体" panose="02010600030101010101" pitchFamily="2" charset="-122"/>
                        </a:defRPr>
                      </a:lvl4pPr>
                      <a:lvl5pPr marL="2057400" indent="-228600" eaLnBrk="0" hangingPunct="0">
                        <a:spcAft>
                          <a:spcPct val="20000"/>
                        </a:spcAf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20000"/>
                        </a:spcAft>
                        <a:buClrTx/>
                        <a:buSzTx/>
                        <a:buFontTx/>
                        <a:buNone/>
                        <a:tabLst/>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B</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Aft>
                          <a:spcPct val="20000"/>
                        </a:spcAft>
                        <a:defRPr sz="2400" b="1">
                          <a:solidFill>
                            <a:schemeClr val="tx1"/>
                          </a:solidFill>
                          <a:latin typeface="Arial" panose="020B0604020202020204" pitchFamily="34" charset="0"/>
                          <a:ea typeface="宋体" panose="02010600030101010101" pitchFamily="2" charset="-122"/>
                        </a:defRPr>
                      </a:lvl1pPr>
                      <a:lvl2pPr marL="742950" indent="-285750" eaLnBrk="0" hangingPunct="0">
                        <a:spcAft>
                          <a:spcPct val="20000"/>
                        </a:spcAft>
                        <a:defRPr sz="2000">
                          <a:solidFill>
                            <a:schemeClr val="tx1"/>
                          </a:solidFill>
                          <a:latin typeface="Arial" panose="020B0604020202020204" pitchFamily="34" charset="0"/>
                          <a:ea typeface="宋体" panose="02010600030101010101" pitchFamily="2" charset="-122"/>
                        </a:defRPr>
                      </a:lvl2pPr>
                      <a:lvl3pPr marL="1143000" indent="-228600" eaLnBrk="0" hangingPunct="0">
                        <a:spcAft>
                          <a:spcPct val="20000"/>
                        </a:spcAft>
                        <a:defRPr>
                          <a:solidFill>
                            <a:schemeClr val="tx1"/>
                          </a:solidFill>
                          <a:latin typeface="Arial" panose="020B0604020202020204" pitchFamily="34" charset="0"/>
                          <a:ea typeface="宋体" panose="02010600030101010101" pitchFamily="2" charset="-122"/>
                        </a:defRPr>
                      </a:lvl3pPr>
                      <a:lvl4pPr marL="1600200" indent="-228600" eaLnBrk="0" hangingPunct="0">
                        <a:spcAft>
                          <a:spcPct val="20000"/>
                        </a:spcAft>
                        <a:defRPr>
                          <a:solidFill>
                            <a:schemeClr val="tx1"/>
                          </a:solidFill>
                          <a:latin typeface="Arial" panose="020B0604020202020204" pitchFamily="34" charset="0"/>
                          <a:ea typeface="宋体" panose="02010600030101010101" pitchFamily="2" charset="-122"/>
                        </a:defRPr>
                      </a:lvl4pPr>
                      <a:lvl5pPr marL="2057400" indent="-228600" eaLnBrk="0" hangingPunct="0">
                        <a:spcAft>
                          <a:spcPct val="20000"/>
                        </a:spcAf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20000"/>
                        </a:spcAft>
                        <a:buClrTx/>
                        <a:buSzTx/>
                        <a:buFontTx/>
                        <a:buNone/>
                        <a:tabLst/>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C</a:t>
                      </a:r>
                    </a:p>
                  </a:txBody>
                  <a:tcPr marL="90000" marR="90000" marT="46800" marB="468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Aft>
                          <a:spcPct val="20000"/>
                        </a:spcAft>
                        <a:defRPr sz="2400" b="1">
                          <a:solidFill>
                            <a:schemeClr val="tx1"/>
                          </a:solidFill>
                          <a:latin typeface="Arial" panose="020B0604020202020204" pitchFamily="34" charset="0"/>
                          <a:ea typeface="宋体" panose="02010600030101010101" pitchFamily="2" charset="-122"/>
                        </a:defRPr>
                      </a:lvl1pPr>
                      <a:lvl2pPr marL="742950" indent="-285750" eaLnBrk="0" hangingPunct="0">
                        <a:spcAft>
                          <a:spcPct val="20000"/>
                        </a:spcAft>
                        <a:defRPr sz="2000">
                          <a:solidFill>
                            <a:schemeClr val="tx1"/>
                          </a:solidFill>
                          <a:latin typeface="Arial" panose="020B0604020202020204" pitchFamily="34" charset="0"/>
                          <a:ea typeface="宋体" panose="02010600030101010101" pitchFamily="2" charset="-122"/>
                        </a:defRPr>
                      </a:lvl2pPr>
                      <a:lvl3pPr marL="1143000" indent="-228600" eaLnBrk="0" hangingPunct="0">
                        <a:spcAft>
                          <a:spcPct val="20000"/>
                        </a:spcAft>
                        <a:defRPr>
                          <a:solidFill>
                            <a:schemeClr val="tx1"/>
                          </a:solidFill>
                          <a:latin typeface="Arial" panose="020B0604020202020204" pitchFamily="34" charset="0"/>
                          <a:ea typeface="宋体" panose="02010600030101010101" pitchFamily="2" charset="-122"/>
                        </a:defRPr>
                      </a:lvl3pPr>
                      <a:lvl4pPr marL="1600200" indent="-228600" eaLnBrk="0" hangingPunct="0">
                        <a:spcAft>
                          <a:spcPct val="20000"/>
                        </a:spcAft>
                        <a:defRPr>
                          <a:solidFill>
                            <a:schemeClr val="tx1"/>
                          </a:solidFill>
                          <a:latin typeface="Arial" panose="020B0604020202020204" pitchFamily="34" charset="0"/>
                          <a:ea typeface="宋体" panose="02010600030101010101" pitchFamily="2" charset="-122"/>
                        </a:defRPr>
                      </a:lvl4pPr>
                      <a:lvl5pPr marL="2057400" indent="-228600" eaLnBrk="0" hangingPunct="0">
                        <a:spcAft>
                          <a:spcPct val="20000"/>
                        </a:spcAf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20000"/>
                        </a:spcAft>
                        <a:buClrTx/>
                        <a:buSzTx/>
                        <a:buFontTx/>
                        <a:buNone/>
                        <a:tabLst/>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Y</a:t>
                      </a:r>
                    </a:p>
                  </a:txBody>
                  <a:tcPr marL="90000" marR="90000" marT="46800" marB="46800" anchor="ctr" anchorCtr="1" horzOverflow="overflow">
                    <a:lnL w="28575"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576057084"/>
                  </a:ext>
                </a:extLst>
              </a:tr>
              <a:tr h="374650">
                <a:tc>
                  <a:txBody>
                    <a:bodyPr/>
                    <a:lstStyle>
                      <a:lvl1pPr eaLnBrk="0" hangingPunct="0">
                        <a:spcAft>
                          <a:spcPct val="20000"/>
                        </a:spcAft>
                        <a:defRPr sz="2400" b="1">
                          <a:solidFill>
                            <a:schemeClr val="tx1"/>
                          </a:solidFill>
                          <a:latin typeface="Arial" panose="020B0604020202020204" pitchFamily="34" charset="0"/>
                          <a:ea typeface="宋体" panose="02010600030101010101" pitchFamily="2" charset="-122"/>
                        </a:defRPr>
                      </a:lvl1pPr>
                      <a:lvl2pPr marL="742950" indent="-285750" eaLnBrk="0" hangingPunct="0">
                        <a:spcAft>
                          <a:spcPct val="20000"/>
                        </a:spcAft>
                        <a:defRPr sz="2000">
                          <a:solidFill>
                            <a:schemeClr val="tx1"/>
                          </a:solidFill>
                          <a:latin typeface="Arial" panose="020B0604020202020204" pitchFamily="34" charset="0"/>
                          <a:ea typeface="宋体" panose="02010600030101010101" pitchFamily="2" charset="-122"/>
                        </a:defRPr>
                      </a:lvl2pPr>
                      <a:lvl3pPr marL="1143000" indent="-228600" eaLnBrk="0" hangingPunct="0">
                        <a:spcAft>
                          <a:spcPct val="20000"/>
                        </a:spcAft>
                        <a:defRPr>
                          <a:solidFill>
                            <a:schemeClr val="tx1"/>
                          </a:solidFill>
                          <a:latin typeface="Arial" panose="020B0604020202020204" pitchFamily="34" charset="0"/>
                          <a:ea typeface="宋体" panose="02010600030101010101" pitchFamily="2" charset="-122"/>
                        </a:defRPr>
                      </a:lvl3pPr>
                      <a:lvl4pPr marL="1600200" indent="-228600" eaLnBrk="0" hangingPunct="0">
                        <a:spcAft>
                          <a:spcPct val="20000"/>
                        </a:spcAft>
                        <a:defRPr>
                          <a:solidFill>
                            <a:schemeClr val="tx1"/>
                          </a:solidFill>
                          <a:latin typeface="Arial" panose="020B0604020202020204" pitchFamily="34" charset="0"/>
                          <a:ea typeface="宋体" panose="02010600030101010101" pitchFamily="2" charset="-122"/>
                        </a:defRPr>
                      </a:lvl4pPr>
                      <a:lvl5pPr marL="2057400" indent="-228600" eaLnBrk="0" hangingPunct="0">
                        <a:spcAft>
                          <a:spcPct val="20000"/>
                        </a:spcAf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20000"/>
                        </a:spcAft>
                        <a:buClrTx/>
                        <a:buSzTx/>
                        <a:buFontTx/>
                        <a:buNone/>
                        <a:tabLst/>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0</a:t>
                      </a:r>
                    </a:p>
                  </a:txBody>
                  <a:tcPr marL="0" marR="0" marT="0" marB="0" anchor="ctr" anchorCtr="1" horzOverflow="overflow">
                    <a:lnL>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Aft>
                          <a:spcPct val="20000"/>
                        </a:spcAft>
                        <a:defRPr sz="2400" b="1">
                          <a:solidFill>
                            <a:schemeClr val="tx1"/>
                          </a:solidFill>
                          <a:latin typeface="Arial" panose="020B0604020202020204" pitchFamily="34" charset="0"/>
                          <a:ea typeface="宋体" panose="02010600030101010101" pitchFamily="2" charset="-122"/>
                        </a:defRPr>
                      </a:lvl1pPr>
                      <a:lvl2pPr marL="742950" indent="-285750" eaLnBrk="0" hangingPunct="0">
                        <a:spcAft>
                          <a:spcPct val="20000"/>
                        </a:spcAft>
                        <a:defRPr sz="2000">
                          <a:solidFill>
                            <a:schemeClr val="tx1"/>
                          </a:solidFill>
                          <a:latin typeface="Arial" panose="020B0604020202020204" pitchFamily="34" charset="0"/>
                          <a:ea typeface="宋体" panose="02010600030101010101" pitchFamily="2" charset="-122"/>
                        </a:defRPr>
                      </a:lvl2pPr>
                      <a:lvl3pPr marL="1143000" indent="-228600" eaLnBrk="0" hangingPunct="0">
                        <a:spcAft>
                          <a:spcPct val="20000"/>
                        </a:spcAft>
                        <a:defRPr>
                          <a:solidFill>
                            <a:schemeClr val="tx1"/>
                          </a:solidFill>
                          <a:latin typeface="Arial" panose="020B0604020202020204" pitchFamily="34" charset="0"/>
                          <a:ea typeface="宋体" panose="02010600030101010101" pitchFamily="2" charset="-122"/>
                        </a:defRPr>
                      </a:lvl3pPr>
                      <a:lvl4pPr marL="1600200" indent="-228600" eaLnBrk="0" hangingPunct="0">
                        <a:spcAft>
                          <a:spcPct val="20000"/>
                        </a:spcAft>
                        <a:defRPr>
                          <a:solidFill>
                            <a:schemeClr val="tx1"/>
                          </a:solidFill>
                          <a:latin typeface="Arial" panose="020B0604020202020204" pitchFamily="34" charset="0"/>
                          <a:ea typeface="宋体" panose="02010600030101010101" pitchFamily="2" charset="-122"/>
                        </a:defRPr>
                      </a:lvl4pPr>
                      <a:lvl5pPr marL="2057400" indent="-228600" eaLnBrk="0" hangingPunct="0">
                        <a:spcAft>
                          <a:spcPct val="20000"/>
                        </a:spcAf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20000"/>
                        </a:spcAft>
                        <a:buClrTx/>
                        <a:buSzTx/>
                        <a:buFontTx/>
                        <a:buNone/>
                        <a:tabLst/>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0</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Aft>
                          <a:spcPct val="20000"/>
                        </a:spcAft>
                        <a:defRPr sz="2400" b="1">
                          <a:solidFill>
                            <a:schemeClr val="tx1"/>
                          </a:solidFill>
                          <a:latin typeface="Arial" panose="020B0604020202020204" pitchFamily="34" charset="0"/>
                          <a:ea typeface="宋体" panose="02010600030101010101" pitchFamily="2" charset="-122"/>
                        </a:defRPr>
                      </a:lvl1pPr>
                      <a:lvl2pPr marL="742950" indent="-285750" eaLnBrk="0" hangingPunct="0">
                        <a:spcAft>
                          <a:spcPct val="20000"/>
                        </a:spcAft>
                        <a:defRPr sz="2000">
                          <a:solidFill>
                            <a:schemeClr val="tx1"/>
                          </a:solidFill>
                          <a:latin typeface="Arial" panose="020B0604020202020204" pitchFamily="34" charset="0"/>
                          <a:ea typeface="宋体" panose="02010600030101010101" pitchFamily="2" charset="-122"/>
                        </a:defRPr>
                      </a:lvl2pPr>
                      <a:lvl3pPr marL="1143000" indent="-228600" eaLnBrk="0" hangingPunct="0">
                        <a:spcAft>
                          <a:spcPct val="20000"/>
                        </a:spcAft>
                        <a:defRPr>
                          <a:solidFill>
                            <a:schemeClr val="tx1"/>
                          </a:solidFill>
                          <a:latin typeface="Arial" panose="020B0604020202020204" pitchFamily="34" charset="0"/>
                          <a:ea typeface="宋体" panose="02010600030101010101" pitchFamily="2" charset="-122"/>
                        </a:defRPr>
                      </a:lvl3pPr>
                      <a:lvl4pPr marL="1600200" indent="-228600" eaLnBrk="0" hangingPunct="0">
                        <a:spcAft>
                          <a:spcPct val="20000"/>
                        </a:spcAft>
                        <a:defRPr>
                          <a:solidFill>
                            <a:schemeClr val="tx1"/>
                          </a:solidFill>
                          <a:latin typeface="Arial" panose="020B0604020202020204" pitchFamily="34" charset="0"/>
                          <a:ea typeface="宋体" panose="02010600030101010101" pitchFamily="2" charset="-122"/>
                        </a:defRPr>
                      </a:lvl4pPr>
                      <a:lvl5pPr marL="2057400" indent="-228600" eaLnBrk="0" hangingPunct="0">
                        <a:spcAft>
                          <a:spcPct val="20000"/>
                        </a:spcAf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20000"/>
                        </a:spcAft>
                        <a:buClrTx/>
                        <a:buSzTx/>
                        <a:buFontTx/>
                        <a:buNone/>
                        <a:tabLst/>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0</a:t>
                      </a:r>
                    </a:p>
                  </a:txBody>
                  <a:tcPr marL="0" marR="0" marT="0" marB="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Aft>
                          <a:spcPct val="20000"/>
                        </a:spcAft>
                        <a:defRPr sz="2400" b="1">
                          <a:solidFill>
                            <a:schemeClr val="tx1"/>
                          </a:solidFill>
                          <a:latin typeface="Arial" panose="020B0604020202020204" pitchFamily="34" charset="0"/>
                          <a:ea typeface="宋体" panose="02010600030101010101" pitchFamily="2" charset="-122"/>
                        </a:defRPr>
                      </a:lvl1pPr>
                      <a:lvl2pPr marL="742950" indent="-285750" eaLnBrk="0" hangingPunct="0">
                        <a:spcAft>
                          <a:spcPct val="20000"/>
                        </a:spcAft>
                        <a:defRPr sz="2000">
                          <a:solidFill>
                            <a:schemeClr val="tx1"/>
                          </a:solidFill>
                          <a:latin typeface="Arial" panose="020B0604020202020204" pitchFamily="34" charset="0"/>
                          <a:ea typeface="宋体" panose="02010600030101010101" pitchFamily="2" charset="-122"/>
                        </a:defRPr>
                      </a:lvl2pPr>
                      <a:lvl3pPr marL="1143000" indent="-228600" eaLnBrk="0" hangingPunct="0">
                        <a:spcAft>
                          <a:spcPct val="20000"/>
                        </a:spcAft>
                        <a:defRPr>
                          <a:solidFill>
                            <a:schemeClr val="tx1"/>
                          </a:solidFill>
                          <a:latin typeface="Arial" panose="020B0604020202020204" pitchFamily="34" charset="0"/>
                          <a:ea typeface="宋体" panose="02010600030101010101" pitchFamily="2" charset="-122"/>
                        </a:defRPr>
                      </a:lvl3pPr>
                      <a:lvl4pPr marL="1600200" indent="-228600" eaLnBrk="0" hangingPunct="0">
                        <a:spcAft>
                          <a:spcPct val="20000"/>
                        </a:spcAft>
                        <a:defRPr>
                          <a:solidFill>
                            <a:schemeClr val="tx1"/>
                          </a:solidFill>
                          <a:latin typeface="Arial" panose="020B0604020202020204" pitchFamily="34" charset="0"/>
                          <a:ea typeface="宋体" panose="02010600030101010101" pitchFamily="2" charset="-122"/>
                        </a:defRPr>
                      </a:lvl4pPr>
                      <a:lvl5pPr marL="2057400" indent="-228600" eaLnBrk="0" hangingPunct="0">
                        <a:spcAft>
                          <a:spcPct val="20000"/>
                        </a:spcAf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20000"/>
                        </a:spcAft>
                        <a:buClrTx/>
                        <a:buSzTx/>
                        <a:buFontTx/>
                        <a:buNone/>
                        <a:tabLst/>
                      </a:pPr>
                      <a:endPar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90000" marR="90000" marT="46800" marB="46800" anchor="ctr" anchorCtr="1" horzOverflow="overflow">
                    <a:lnL w="28575"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922014781"/>
                  </a:ext>
                </a:extLst>
              </a:tr>
              <a:tr h="373063">
                <a:tc>
                  <a:txBody>
                    <a:bodyPr/>
                    <a:lstStyle>
                      <a:lvl1pPr eaLnBrk="0" hangingPunct="0">
                        <a:spcAft>
                          <a:spcPct val="20000"/>
                        </a:spcAft>
                        <a:defRPr sz="2400" b="1">
                          <a:solidFill>
                            <a:schemeClr val="tx1"/>
                          </a:solidFill>
                          <a:latin typeface="Arial" panose="020B0604020202020204" pitchFamily="34" charset="0"/>
                          <a:ea typeface="宋体" panose="02010600030101010101" pitchFamily="2" charset="-122"/>
                        </a:defRPr>
                      </a:lvl1pPr>
                      <a:lvl2pPr marL="742950" indent="-285750" eaLnBrk="0" hangingPunct="0">
                        <a:spcAft>
                          <a:spcPct val="20000"/>
                        </a:spcAft>
                        <a:defRPr sz="2000">
                          <a:solidFill>
                            <a:schemeClr val="tx1"/>
                          </a:solidFill>
                          <a:latin typeface="Arial" panose="020B0604020202020204" pitchFamily="34" charset="0"/>
                          <a:ea typeface="宋体" panose="02010600030101010101" pitchFamily="2" charset="-122"/>
                        </a:defRPr>
                      </a:lvl2pPr>
                      <a:lvl3pPr marL="1143000" indent="-228600" eaLnBrk="0" hangingPunct="0">
                        <a:spcAft>
                          <a:spcPct val="20000"/>
                        </a:spcAft>
                        <a:defRPr>
                          <a:solidFill>
                            <a:schemeClr val="tx1"/>
                          </a:solidFill>
                          <a:latin typeface="Arial" panose="020B0604020202020204" pitchFamily="34" charset="0"/>
                          <a:ea typeface="宋体" panose="02010600030101010101" pitchFamily="2" charset="-122"/>
                        </a:defRPr>
                      </a:lvl3pPr>
                      <a:lvl4pPr marL="1600200" indent="-228600" eaLnBrk="0" hangingPunct="0">
                        <a:spcAft>
                          <a:spcPct val="20000"/>
                        </a:spcAft>
                        <a:defRPr>
                          <a:solidFill>
                            <a:schemeClr val="tx1"/>
                          </a:solidFill>
                          <a:latin typeface="Arial" panose="020B0604020202020204" pitchFamily="34" charset="0"/>
                          <a:ea typeface="宋体" panose="02010600030101010101" pitchFamily="2" charset="-122"/>
                        </a:defRPr>
                      </a:lvl4pPr>
                      <a:lvl5pPr marL="2057400" indent="-228600" eaLnBrk="0" hangingPunct="0">
                        <a:spcAft>
                          <a:spcPct val="20000"/>
                        </a:spcAf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20000"/>
                        </a:spcAft>
                        <a:buClrTx/>
                        <a:buSzTx/>
                        <a:buFontTx/>
                        <a:buNone/>
                        <a:tabLst/>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0</a:t>
                      </a:r>
                    </a:p>
                  </a:txBody>
                  <a:tcPr marL="0" marR="0" marT="0" marB="0" anchor="ctr" anchorCtr="1"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Aft>
                          <a:spcPct val="20000"/>
                        </a:spcAft>
                        <a:defRPr sz="2400" b="1">
                          <a:solidFill>
                            <a:schemeClr val="tx1"/>
                          </a:solidFill>
                          <a:latin typeface="Arial" panose="020B0604020202020204" pitchFamily="34" charset="0"/>
                          <a:ea typeface="宋体" panose="02010600030101010101" pitchFamily="2" charset="-122"/>
                        </a:defRPr>
                      </a:lvl1pPr>
                      <a:lvl2pPr marL="742950" indent="-285750" eaLnBrk="0" hangingPunct="0">
                        <a:spcAft>
                          <a:spcPct val="20000"/>
                        </a:spcAft>
                        <a:defRPr sz="2000">
                          <a:solidFill>
                            <a:schemeClr val="tx1"/>
                          </a:solidFill>
                          <a:latin typeface="Arial" panose="020B0604020202020204" pitchFamily="34" charset="0"/>
                          <a:ea typeface="宋体" panose="02010600030101010101" pitchFamily="2" charset="-122"/>
                        </a:defRPr>
                      </a:lvl2pPr>
                      <a:lvl3pPr marL="1143000" indent="-228600" eaLnBrk="0" hangingPunct="0">
                        <a:spcAft>
                          <a:spcPct val="20000"/>
                        </a:spcAft>
                        <a:defRPr>
                          <a:solidFill>
                            <a:schemeClr val="tx1"/>
                          </a:solidFill>
                          <a:latin typeface="Arial" panose="020B0604020202020204" pitchFamily="34" charset="0"/>
                          <a:ea typeface="宋体" panose="02010600030101010101" pitchFamily="2" charset="-122"/>
                        </a:defRPr>
                      </a:lvl3pPr>
                      <a:lvl4pPr marL="1600200" indent="-228600" eaLnBrk="0" hangingPunct="0">
                        <a:spcAft>
                          <a:spcPct val="20000"/>
                        </a:spcAft>
                        <a:defRPr>
                          <a:solidFill>
                            <a:schemeClr val="tx1"/>
                          </a:solidFill>
                          <a:latin typeface="Arial" panose="020B0604020202020204" pitchFamily="34" charset="0"/>
                          <a:ea typeface="宋体" panose="02010600030101010101" pitchFamily="2" charset="-122"/>
                        </a:defRPr>
                      </a:lvl4pPr>
                      <a:lvl5pPr marL="2057400" indent="-228600" eaLnBrk="0" hangingPunct="0">
                        <a:spcAft>
                          <a:spcPct val="20000"/>
                        </a:spcAf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20000"/>
                        </a:spcAft>
                        <a:buClrTx/>
                        <a:buSzTx/>
                        <a:buFontTx/>
                        <a:buNone/>
                        <a:tabLst/>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0</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Aft>
                          <a:spcPct val="20000"/>
                        </a:spcAft>
                        <a:defRPr sz="2400" b="1">
                          <a:solidFill>
                            <a:schemeClr val="tx1"/>
                          </a:solidFill>
                          <a:latin typeface="Arial" panose="020B0604020202020204" pitchFamily="34" charset="0"/>
                          <a:ea typeface="宋体" panose="02010600030101010101" pitchFamily="2" charset="-122"/>
                        </a:defRPr>
                      </a:lvl1pPr>
                      <a:lvl2pPr marL="742950" indent="-285750" eaLnBrk="0" hangingPunct="0">
                        <a:spcAft>
                          <a:spcPct val="20000"/>
                        </a:spcAft>
                        <a:defRPr sz="2000">
                          <a:solidFill>
                            <a:schemeClr val="tx1"/>
                          </a:solidFill>
                          <a:latin typeface="Arial" panose="020B0604020202020204" pitchFamily="34" charset="0"/>
                          <a:ea typeface="宋体" panose="02010600030101010101" pitchFamily="2" charset="-122"/>
                        </a:defRPr>
                      </a:lvl2pPr>
                      <a:lvl3pPr marL="1143000" indent="-228600" eaLnBrk="0" hangingPunct="0">
                        <a:spcAft>
                          <a:spcPct val="20000"/>
                        </a:spcAft>
                        <a:defRPr>
                          <a:solidFill>
                            <a:schemeClr val="tx1"/>
                          </a:solidFill>
                          <a:latin typeface="Arial" panose="020B0604020202020204" pitchFamily="34" charset="0"/>
                          <a:ea typeface="宋体" panose="02010600030101010101" pitchFamily="2" charset="-122"/>
                        </a:defRPr>
                      </a:lvl3pPr>
                      <a:lvl4pPr marL="1600200" indent="-228600" eaLnBrk="0" hangingPunct="0">
                        <a:spcAft>
                          <a:spcPct val="20000"/>
                        </a:spcAft>
                        <a:defRPr>
                          <a:solidFill>
                            <a:schemeClr val="tx1"/>
                          </a:solidFill>
                          <a:latin typeface="Arial" panose="020B0604020202020204" pitchFamily="34" charset="0"/>
                          <a:ea typeface="宋体" panose="02010600030101010101" pitchFamily="2" charset="-122"/>
                        </a:defRPr>
                      </a:lvl4pPr>
                      <a:lvl5pPr marL="2057400" indent="-228600" eaLnBrk="0" hangingPunct="0">
                        <a:spcAft>
                          <a:spcPct val="20000"/>
                        </a:spcAf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20000"/>
                        </a:spcAft>
                        <a:buClrTx/>
                        <a:buSzTx/>
                        <a:buFontTx/>
                        <a:buNone/>
                        <a:tabLst/>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1</a:t>
                      </a:r>
                    </a:p>
                  </a:txBody>
                  <a:tcPr marL="0" marR="0" marT="0" marB="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Aft>
                          <a:spcPct val="20000"/>
                        </a:spcAft>
                        <a:defRPr sz="2400" b="1">
                          <a:solidFill>
                            <a:schemeClr val="tx1"/>
                          </a:solidFill>
                          <a:latin typeface="Arial" panose="020B0604020202020204" pitchFamily="34" charset="0"/>
                          <a:ea typeface="宋体" panose="02010600030101010101" pitchFamily="2" charset="-122"/>
                        </a:defRPr>
                      </a:lvl1pPr>
                      <a:lvl2pPr marL="742950" indent="-285750" eaLnBrk="0" hangingPunct="0">
                        <a:spcAft>
                          <a:spcPct val="20000"/>
                        </a:spcAft>
                        <a:defRPr sz="2000">
                          <a:solidFill>
                            <a:schemeClr val="tx1"/>
                          </a:solidFill>
                          <a:latin typeface="Arial" panose="020B0604020202020204" pitchFamily="34" charset="0"/>
                          <a:ea typeface="宋体" panose="02010600030101010101" pitchFamily="2" charset="-122"/>
                        </a:defRPr>
                      </a:lvl2pPr>
                      <a:lvl3pPr marL="1143000" indent="-228600" eaLnBrk="0" hangingPunct="0">
                        <a:spcAft>
                          <a:spcPct val="20000"/>
                        </a:spcAft>
                        <a:defRPr>
                          <a:solidFill>
                            <a:schemeClr val="tx1"/>
                          </a:solidFill>
                          <a:latin typeface="Arial" panose="020B0604020202020204" pitchFamily="34" charset="0"/>
                          <a:ea typeface="宋体" panose="02010600030101010101" pitchFamily="2" charset="-122"/>
                        </a:defRPr>
                      </a:lvl3pPr>
                      <a:lvl4pPr marL="1600200" indent="-228600" eaLnBrk="0" hangingPunct="0">
                        <a:spcAft>
                          <a:spcPct val="20000"/>
                        </a:spcAft>
                        <a:defRPr>
                          <a:solidFill>
                            <a:schemeClr val="tx1"/>
                          </a:solidFill>
                          <a:latin typeface="Arial" panose="020B0604020202020204" pitchFamily="34" charset="0"/>
                          <a:ea typeface="宋体" panose="02010600030101010101" pitchFamily="2" charset="-122"/>
                        </a:defRPr>
                      </a:lvl4pPr>
                      <a:lvl5pPr marL="2057400" indent="-228600" eaLnBrk="0" hangingPunct="0">
                        <a:spcAft>
                          <a:spcPct val="20000"/>
                        </a:spcAf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20000"/>
                        </a:spcAft>
                        <a:buClrTx/>
                        <a:buSzTx/>
                        <a:buFontTx/>
                        <a:buNone/>
                        <a:tabLst/>
                      </a:pPr>
                      <a:endPar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90000" marR="90000" marT="46800" marB="46800" anchor="ctr" anchorCtr="1" horzOverflow="overflow">
                    <a:lnL w="28575"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977118927"/>
                  </a:ext>
                </a:extLst>
              </a:tr>
              <a:tr h="373063">
                <a:tc>
                  <a:txBody>
                    <a:bodyPr/>
                    <a:lstStyle>
                      <a:lvl1pPr eaLnBrk="0" hangingPunct="0">
                        <a:spcAft>
                          <a:spcPct val="20000"/>
                        </a:spcAft>
                        <a:defRPr sz="2400" b="1">
                          <a:solidFill>
                            <a:schemeClr val="tx1"/>
                          </a:solidFill>
                          <a:latin typeface="Arial" panose="020B0604020202020204" pitchFamily="34" charset="0"/>
                          <a:ea typeface="宋体" panose="02010600030101010101" pitchFamily="2" charset="-122"/>
                        </a:defRPr>
                      </a:lvl1pPr>
                      <a:lvl2pPr marL="742950" indent="-285750" eaLnBrk="0" hangingPunct="0">
                        <a:spcAft>
                          <a:spcPct val="20000"/>
                        </a:spcAft>
                        <a:defRPr sz="2000">
                          <a:solidFill>
                            <a:schemeClr val="tx1"/>
                          </a:solidFill>
                          <a:latin typeface="Arial" panose="020B0604020202020204" pitchFamily="34" charset="0"/>
                          <a:ea typeface="宋体" panose="02010600030101010101" pitchFamily="2" charset="-122"/>
                        </a:defRPr>
                      </a:lvl2pPr>
                      <a:lvl3pPr marL="1143000" indent="-228600" eaLnBrk="0" hangingPunct="0">
                        <a:spcAft>
                          <a:spcPct val="20000"/>
                        </a:spcAft>
                        <a:defRPr>
                          <a:solidFill>
                            <a:schemeClr val="tx1"/>
                          </a:solidFill>
                          <a:latin typeface="Arial" panose="020B0604020202020204" pitchFamily="34" charset="0"/>
                          <a:ea typeface="宋体" panose="02010600030101010101" pitchFamily="2" charset="-122"/>
                        </a:defRPr>
                      </a:lvl3pPr>
                      <a:lvl4pPr marL="1600200" indent="-228600" eaLnBrk="0" hangingPunct="0">
                        <a:spcAft>
                          <a:spcPct val="20000"/>
                        </a:spcAft>
                        <a:defRPr>
                          <a:solidFill>
                            <a:schemeClr val="tx1"/>
                          </a:solidFill>
                          <a:latin typeface="Arial" panose="020B0604020202020204" pitchFamily="34" charset="0"/>
                          <a:ea typeface="宋体" panose="02010600030101010101" pitchFamily="2" charset="-122"/>
                        </a:defRPr>
                      </a:lvl4pPr>
                      <a:lvl5pPr marL="2057400" indent="-228600" eaLnBrk="0" hangingPunct="0">
                        <a:spcAft>
                          <a:spcPct val="20000"/>
                        </a:spcAf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20000"/>
                        </a:spcAft>
                        <a:buClrTx/>
                        <a:buSzTx/>
                        <a:buFontTx/>
                        <a:buNone/>
                        <a:tabLst/>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0</a:t>
                      </a:r>
                    </a:p>
                  </a:txBody>
                  <a:tcPr marL="0" marR="0" marT="0" marB="0" anchor="ctr" anchorCtr="1"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Aft>
                          <a:spcPct val="20000"/>
                        </a:spcAft>
                        <a:defRPr sz="2400" b="1">
                          <a:solidFill>
                            <a:schemeClr val="tx1"/>
                          </a:solidFill>
                          <a:latin typeface="Arial" panose="020B0604020202020204" pitchFamily="34" charset="0"/>
                          <a:ea typeface="宋体" panose="02010600030101010101" pitchFamily="2" charset="-122"/>
                        </a:defRPr>
                      </a:lvl1pPr>
                      <a:lvl2pPr marL="742950" indent="-285750" eaLnBrk="0" hangingPunct="0">
                        <a:spcAft>
                          <a:spcPct val="20000"/>
                        </a:spcAft>
                        <a:defRPr sz="2000">
                          <a:solidFill>
                            <a:schemeClr val="tx1"/>
                          </a:solidFill>
                          <a:latin typeface="Arial" panose="020B0604020202020204" pitchFamily="34" charset="0"/>
                          <a:ea typeface="宋体" panose="02010600030101010101" pitchFamily="2" charset="-122"/>
                        </a:defRPr>
                      </a:lvl2pPr>
                      <a:lvl3pPr marL="1143000" indent="-228600" eaLnBrk="0" hangingPunct="0">
                        <a:spcAft>
                          <a:spcPct val="20000"/>
                        </a:spcAft>
                        <a:defRPr>
                          <a:solidFill>
                            <a:schemeClr val="tx1"/>
                          </a:solidFill>
                          <a:latin typeface="Arial" panose="020B0604020202020204" pitchFamily="34" charset="0"/>
                          <a:ea typeface="宋体" panose="02010600030101010101" pitchFamily="2" charset="-122"/>
                        </a:defRPr>
                      </a:lvl3pPr>
                      <a:lvl4pPr marL="1600200" indent="-228600" eaLnBrk="0" hangingPunct="0">
                        <a:spcAft>
                          <a:spcPct val="20000"/>
                        </a:spcAft>
                        <a:defRPr>
                          <a:solidFill>
                            <a:schemeClr val="tx1"/>
                          </a:solidFill>
                          <a:latin typeface="Arial" panose="020B0604020202020204" pitchFamily="34" charset="0"/>
                          <a:ea typeface="宋体" panose="02010600030101010101" pitchFamily="2" charset="-122"/>
                        </a:defRPr>
                      </a:lvl4pPr>
                      <a:lvl5pPr marL="2057400" indent="-228600" eaLnBrk="0" hangingPunct="0">
                        <a:spcAft>
                          <a:spcPct val="20000"/>
                        </a:spcAf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20000"/>
                        </a:spcAft>
                        <a:buClrTx/>
                        <a:buSzTx/>
                        <a:buFontTx/>
                        <a:buNone/>
                        <a:tabLst/>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1</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Aft>
                          <a:spcPct val="20000"/>
                        </a:spcAft>
                        <a:defRPr sz="2400" b="1">
                          <a:solidFill>
                            <a:schemeClr val="tx1"/>
                          </a:solidFill>
                          <a:latin typeface="Arial" panose="020B0604020202020204" pitchFamily="34" charset="0"/>
                          <a:ea typeface="宋体" panose="02010600030101010101" pitchFamily="2" charset="-122"/>
                        </a:defRPr>
                      </a:lvl1pPr>
                      <a:lvl2pPr marL="742950" indent="-285750" eaLnBrk="0" hangingPunct="0">
                        <a:spcAft>
                          <a:spcPct val="20000"/>
                        </a:spcAft>
                        <a:defRPr sz="2000">
                          <a:solidFill>
                            <a:schemeClr val="tx1"/>
                          </a:solidFill>
                          <a:latin typeface="Arial" panose="020B0604020202020204" pitchFamily="34" charset="0"/>
                          <a:ea typeface="宋体" panose="02010600030101010101" pitchFamily="2" charset="-122"/>
                        </a:defRPr>
                      </a:lvl2pPr>
                      <a:lvl3pPr marL="1143000" indent="-228600" eaLnBrk="0" hangingPunct="0">
                        <a:spcAft>
                          <a:spcPct val="20000"/>
                        </a:spcAft>
                        <a:defRPr>
                          <a:solidFill>
                            <a:schemeClr val="tx1"/>
                          </a:solidFill>
                          <a:latin typeface="Arial" panose="020B0604020202020204" pitchFamily="34" charset="0"/>
                          <a:ea typeface="宋体" panose="02010600030101010101" pitchFamily="2" charset="-122"/>
                        </a:defRPr>
                      </a:lvl3pPr>
                      <a:lvl4pPr marL="1600200" indent="-228600" eaLnBrk="0" hangingPunct="0">
                        <a:spcAft>
                          <a:spcPct val="20000"/>
                        </a:spcAft>
                        <a:defRPr>
                          <a:solidFill>
                            <a:schemeClr val="tx1"/>
                          </a:solidFill>
                          <a:latin typeface="Arial" panose="020B0604020202020204" pitchFamily="34" charset="0"/>
                          <a:ea typeface="宋体" panose="02010600030101010101" pitchFamily="2" charset="-122"/>
                        </a:defRPr>
                      </a:lvl4pPr>
                      <a:lvl5pPr marL="2057400" indent="-228600" eaLnBrk="0" hangingPunct="0">
                        <a:spcAft>
                          <a:spcPct val="20000"/>
                        </a:spcAf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20000"/>
                        </a:spcAft>
                        <a:buClrTx/>
                        <a:buSzTx/>
                        <a:buFontTx/>
                        <a:buNone/>
                        <a:tabLst/>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0</a:t>
                      </a:r>
                    </a:p>
                  </a:txBody>
                  <a:tcPr marL="0" marR="0" marT="0" marB="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Aft>
                          <a:spcPct val="20000"/>
                        </a:spcAft>
                        <a:defRPr sz="2400" b="1">
                          <a:solidFill>
                            <a:schemeClr val="tx1"/>
                          </a:solidFill>
                          <a:latin typeface="Arial" panose="020B0604020202020204" pitchFamily="34" charset="0"/>
                          <a:ea typeface="宋体" panose="02010600030101010101" pitchFamily="2" charset="-122"/>
                        </a:defRPr>
                      </a:lvl1pPr>
                      <a:lvl2pPr marL="742950" indent="-285750" eaLnBrk="0" hangingPunct="0">
                        <a:spcAft>
                          <a:spcPct val="20000"/>
                        </a:spcAft>
                        <a:defRPr sz="2000">
                          <a:solidFill>
                            <a:schemeClr val="tx1"/>
                          </a:solidFill>
                          <a:latin typeface="Arial" panose="020B0604020202020204" pitchFamily="34" charset="0"/>
                          <a:ea typeface="宋体" panose="02010600030101010101" pitchFamily="2" charset="-122"/>
                        </a:defRPr>
                      </a:lvl2pPr>
                      <a:lvl3pPr marL="1143000" indent="-228600" eaLnBrk="0" hangingPunct="0">
                        <a:spcAft>
                          <a:spcPct val="20000"/>
                        </a:spcAft>
                        <a:defRPr>
                          <a:solidFill>
                            <a:schemeClr val="tx1"/>
                          </a:solidFill>
                          <a:latin typeface="Arial" panose="020B0604020202020204" pitchFamily="34" charset="0"/>
                          <a:ea typeface="宋体" panose="02010600030101010101" pitchFamily="2" charset="-122"/>
                        </a:defRPr>
                      </a:lvl3pPr>
                      <a:lvl4pPr marL="1600200" indent="-228600" eaLnBrk="0" hangingPunct="0">
                        <a:spcAft>
                          <a:spcPct val="20000"/>
                        </a:spcAft>
                        <a:defRPr>
                          <a:solidFill>
                            <a:schemeClr val="tx1"/>
                          </a:solidFill>
                          <a:latin typeface="Arial" panose="020B0604020202020204" pitchFamily="34" charset="0"/>
                          <a:ea typeface="宋体" panose="02010600030101010101" pitchFamily="2" charset="-122"/>
                        </a:defRPr>
                      </a:lvl4pPr>
                      <a:lvl5pPr marL="2057400" indent="-228600" eaLnBrk="0" hangingPunct="0">
                        <a:spcAft>
                          <a:spcPct val="20000"/>
                        </a:spcAf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20000"/>
                        </a:spcAft>
                        <a:buClrTx/>
                        <a:buSzTx/>
                        <a:buFontTx/>
                        <a:buNone/>
                        <a:tabLst/>
                      </a:pPr>
                      <a:endPar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90000" marR="90000" marT="46800" marB="46800" anchor="ctr" anchorCtr="1" horzOverflow="overflow">
                    <a:lnL w="28575"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825664866"/>
                  </a:ext>
                </a:extLst>
              </a:tr>
              <a:tr h="373063">
                <a:tc>
                  <a:txBody>
                    <a:bodyPr/>
                    <a:lstStyle>
                      <a:lvl1pPr eaLnBrk="0" hangingPunct="0">
                        <a:spcAft>
                          <a:spcPct val="20000"/>
                        </a:spcAft>
                        <a:defRPr sz="2400" b="1">
                          <a:solidFill>
                            <a:schemeClr val="tx1"/>
                          </a:solidFill>
                          <a:latin typeface="Arial" panose="020B0604020202020204" pitchFamily="34" charset="0"/>
                          <a:ea typeface="宋体" panose="02010600030101010101" pitchFamily="2" charset="-122"/>
                        </a:defRPr>
                      </a:lvl1pPr>
                      <a:lvl2pPr marL="742950" indent="-285750" eaLnBrk="0" hangingPunct="0">
                        <a:spcAft>
                          <a:spcPct val="20000"/>
                        </a:spcAft>
                        <a:defRPr sz="2000">
                          <a:solidFill>
                            <a:schemeClr val="tx1"/>
                          </a:solidFill>
                          <a:latin typeface="Arial" panose="020B0604020202020204" pitchFamily="34" charset="0"/>
                          <a:ea typeface="宋体" panose="02010600030101010101" pitchFamily="2" charset="-122"/>
                        </a:defRPr>
                      </a:lvl2pPr>
                      <a:lvl3pPr marL="1143000" indent="-228600" eaLnBrk="0" hangingPunct="0">
                        <a:spcAft>
                          <a:spcPct val="20000"/>
                        </a:spcAft>
                        <a:defRPr>
                          <a:solidFill>
                            <a:schemeClr val="tx1"/>
                          </a:solidFill>
                          <a:latin typeface="Arial" panose="020B0604020202020204" pitchFamily="34" charset="0"/>
                          <a:ea typeface="宋体" panose="02010600030101010101" pitchFamily="2" charset="-122"/>
                        </a:defRPr>
                      </a:lvl3pPr>
                      <a:lvl4pPr marL="1600200" indent="-228600" eaLnBrk="0" hangingPunct="0">
                        <a:spcAft>
                          <a:spcPct val="20000"/>
                        </a:spcAft>
                        <a:defRPr>
                          <a:solidFill>
                            <a:schemeClr val="tx1"/>
                          </a:solidFill>
                          <a:latin typeface="Arial" panose="020B0604020202020204" pitchFamily="34" charset="0"/>
                          <a:ea typeface="宋体" panose="02010600030101010101" pitchFamily="2" charset="-122"/>
                        </a:defRPr>
                      </a:lvl4pPr>
                      <a:lvl5pPr marL="2057400" indent="-228600" eaLnBrk="0" hangingPunct="0">
                        <a:spcAft>
                          <a:spcPct val="20000"/>
                        </a:spcAf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20000"/>
                        </a:spcAft>
                        <a:buClrTx/>
                        <a:buSzTx/>
                        <a:buFontTx/>
                        <a:buNone/>
                        <a:tabLst/>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0</a:t>
                      </a:r>
                    </a:p>
                  </a:txBody>
                  <a:tcPr marL="0" marR="0" marT="0" marB="0" anchor="ctr" anchorCtr="1"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Aft>
                          <a:spcPct val="20000"/>
                        </a:spcAft>
                        <a:defRPr sz="2400" b="1">
                          <a:solidFill>
                            <a:schemeClr val="tx1"/>
                          </a:solidFill>
                          <a:latin typeface="Arial" panose="020B0604020202020204" pitchFamily="34" charset="0"/>
                          <a:ea typeface="宋体" panose="02010600030101010101" pitchFamily="2" charset="-122"/>
                        </a:defRPr>
                      </a:lvl1pPr>
                      <a:lvl2pPr marL="742950" indent="-285750" eaLnBrk="0" hangingPunct="0">
                        <a:spcAft>
                          <a:spcPct val="20000"/>
                        </a:spcAft>
                        <a:defRPr sz="2000">
                          <a:solidFill>
                            <a:schemeClr val="tx1"/>
                          </a:solidFill>
                          <a:latin typeface="Arial" panose="020B0604020202020204" pitchFamily="34" charset="0"/>
                          <a:ea typeface="宋体" panose="02010600030101010101" pitchFamily="2" charset="-122"/>
                        </a:defRPr>
                      </a:lvl2pPr>
                      <a:lvl3pPr marL="1143000" indent="-228600" eaLnBrk="0" hangingPunct="0">
                        <a:spcAft>
                          <a:spcPct val="20000"/>
                        </a:spcAft>
                        <a:defRPr>
                          <a:solidFill>
                            <a:schemeClr val="tx1"/>
                          </a:solidFill>
                          <a:latin typeface="Arial" panose="020B0604020202020204" pitchFamily="34" charset="0"/>
                          <a:ea typeface="宋体" panose="02010600030101010101" pitchFamily="2" charset="-122"/>
                        </a:defRPr>
                      </a:lvl3pPr>
                      <a:lvl4pPr marL="1600200" indent="-228600" eaLnBrk="0" hangingPunct="0">
                        <a:spcAft>
                          <a:spcPct val="20000"/>
                        </a:spcAft>
                        <a:defRPr>
                          <a:solidFill>
                            <a:schemeClr val="tx1"/>
                          </a:solidFill>
                          <a:latin typeface="Arial" panose="020B0604020202020204" pitchFamily="34" charset="0"/>
                          <a:ea typeface="宋体" panose="02010600030101010101" pitchFamily="2" charset="-122"/>
                        </a:defRPr>
                      </a:lvl4pPr>
                      <a:lvl5pPr marL="2057400" indent="-228600" eaLnBrk="0" hangingPunct="0">
                        <a:spcAft>
                          <a:spcPct val="20000"/>
                        </a:spcAf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20000"/>
                        </a:spcAft>
                        <a:buClrTx/>
                        <a:buSzTx/>
                        <a:buFontTx/>
                        <a:buNone/>
                        <a:tabLst/>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1</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Aft>
                          <a:spcPct val="20000"/>
                        </a:spcAft>
                        <a:defRPr sz="2400" b="1">
                          <a:solidFill>
                            <a:schemeClr val="tx1"/>
                          </a:solidFill>
                          <a:latin typeface="Arial" panose="020B0604020202020204" pitchFamily="34" charset="0"/>
                          <a:ea typeface="宋体" panose="02010600030101010101" pitchFamily="2" charset="-122"/>
                        </a:defRPr>
                      </a:lvl1pPr>
                      <a:lvl2pPr marL="742950" indent="-285750" eaLnBrk="0" hangingPunct="0">
                        <a:spcAft>
                          <a:spcPct val="20000"/>
                        </a:spcAft>
                        <a:defRPr sz="2000">
                          <a:solidFill>
                            <a:schemeClr val="tx1"/>
                          </a:solidFill>
                          <a:latin typeface="Arial" panose="020B0604020202020204" pitchFamily="34" charset="0"/>
                          <a:ea typeface="宋体" panose="02010600030101010101" pitchFamily="2" charset="-122"/>
                        </a:defRPr>
                      </a:lvl2pPr>
                      <a:lvl3pPr marL="1143000" indent="-228600" eaLnBrk="0" hangingPunct="0">
                        <a:spcAft>
                          <a:spcPct val="20000"/>
                        </a:spcAft>
                        <a:defRPr>
                          <a:solidFill>
                            <a:schemeClr val="tx1"/>
                          </a:solidFill>
                          <a:latin typeface="Arial" panose="020B0604020202020204" pitchFamily="34" charset="0"/>
                          <a:ea typeface="宋体" panose="02010600030101010101" pitchFamily="2" charset="-122"/>
                        </a:defRPr>
                      </a:lvl3pPr>
                      <a:lvl4pPr marL="1600200" indent="-228600" eaLnBrk="0" hangingPunct="0">
                        <a:spcAft>
                          <a:spcPct val="20000"/>
                        </a:spcAft>
                        <a:defRPr>
                          <a:solidFill>
                            <a:schemeClr val="tx1"/>
                          </a:solidFill>
                          <a:latin typeface="Arial" panose="020B0604020202020204" pitchFamily="34" charset="0"/>
                          <a:ea typeface="宋体" panose="02010600030101010101" pitchFamily="2" charset="-122"/>
                        </a:defRPr>
                      </a:lvl4pPr>
                      <a:lvl5pPr marL="2057400" indent="-228600" eaLnBrk="0" hangingPunct="0">
                        <a:spcAft>
                          <a:spcPct val="20000"/>
                        </a:spcAf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20000"/>
                        </a:spcAft>
                        <a:buClrTx/>
                        <a:buSzTx/>
                        <a:buFontTx/>
                        <a:buNone/>
                        <a:tabLst/>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1</a:t>
                      </a:r>
                    </a:p>
                  </a:txBody>
                  <a:tcPr marL="0" marR="0" marT="0" marB="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Aft>
                          <a:spcPct val="20000"/>
                        </a:spcAft>
                        <a:defRPr sz="2400" b="1">
                          <a:solidFill>
                            <a:schemeClr val="tx1"/>
                          </a:solidFill>
                          <a:latin typeface="Arial" panose="020B0604020202020204" pitchFamily="34" charset="0"/>
                          <a:ea typeface="宋体" panose="02010600030101010101" pitchFamily="2" charset="-122"/>
                        </a:defRPr>
                      </a:lvl1pPr>
                      <a:lvl2pPr marL="742950" indent="-285750" eaLnBrk="0" hangingPunct="0">
                        <a:spcAft>
                          <a:spcPct val="20000"/>
                        </a:spcAft>
                        <a:defRPr sz="2000">
                          <a:solidFill>
                            <a:schemeClr val="tx1"/>
                          </a:solidFill>
                          <a:latin typeface="Arial" panose="020B0604020202020204" pitchFamily="34" charset="0"/>
                          <a:ea typeface="宋体" panose="02010600030101010101" pitchFamily="2" charset="-122"/>
                        </a:defRPr>
                      </a:lvl2pPr>
                      <a:lvl3pPr marL="1143000" indent="-228600" eaLnBrk="0" hangingPunct="0">
                        <a:spcAft>
                          <a:spcPct val="20000"/>
                        </a:spcAft>
                        <a:defRPr>
                          <a:solidFill>
                            <a:schemeClr val="tx1"/>
                          </a:solidFill>
                          <a:latin typeface="Arial" panose="020B0604020202020204" pitchFamily="34" charset="0"/>
                          <a:ea typeface="宋体" panose="02010600030101010101" pitchFamily="2" charset="-122"/>
                        </a:defRPr>
                      </a:lvl3pPr>
                      <a:lvl4pPr marL="1600200" indent="-228600" eaLnBrk="0" hangingPunct="0">
                        <a:spcAft>
                          <a:spcPct val="20000"/>
                        </a:spcAft>
                        <a:defRPr>
                          <a:solidFill>
                            <a:schemeClr val="tx1"/>
                          </a:solidFill>
                          <a:latin typeface="Arial" panose="020B0604020202020204" pitchFamily="34" charset="0"/>
                          <a:ea typeface="宋体" panose="02010600030101010101" pitchFamily="2" charset="-122"/>
                        </a:defRPr>
                      </a:lvl4pPr>
                      <a:lvl5pPr marL="2057400" indent="-228600" eaLnBrk="0" hangingPunct="0">
                        <a:spcAft>
                          <a:spcPct val="20000"/>
                        </a:spcAf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20000"/>
                        </a:spcAft>
                        <a:buClrTx/>
                        <a:buSzTx/>
                        <a:buFontTx/>
                        <a:buNone/>
                        <a:tabLst/>
                      </a:pPr>
                      <a:endPar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90000" marR="90000" marT="46800" marB="46800" anchor="ctr" anchorCtr="1" horzOverflow="overflow">
                    <a:lnL w="28575"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544929340"/>
                  </a:ext>
                </a:extLst>
              </a:tr>
              <a:tr h="373063">
                <a:tc>
                  <a:txBody>
                    <a:bodyPr/>
                    <a:lstStyle>
                      <a:lvl1pPr eaLnBrk="0" hangingPunct="0">
                        <a:spcAft>
                          <a:spcPct val="20000"/>
                        </a:spcAft>
                        <a:defRPr sz="2400" b="1">
                          <a:solidFill>
                            <a:schemeClr val="tx1"/>
                          </a:solidFill>
                          <a:latin typeface="Arial" panose="020B0604020202020204" pitchFamily="34" charset="0"/>
                          <a:ea typeface="宋体" panose="02010600030101010101" pitchFamily="2" charset="-122"/>
                        </a:defRPr>
                      </a:lvl1pPr>
                      <a:lvl2pPr marL="742950" indent="-285750" eaLnBrk="0" hangingPunct="0">
                        <a:spcAft>
                          <a:spcPct val="20000"/>
                        </a:spcAft>
                        <a:defRPr sz="2000">
                          <a:solidFill>
                            <a:schemeClr val="tx1"/>
                          </a:solidFill>
                          <a:latin typeface="Arial" panose="020B0604020202020204" pitchFamily="34" charset="0"/>
                          <a:ea typeface="宋体" panose="02010600030101010101" pitchFamily="2" charset="-122"/>
                        </a:defRPr>
                      </a:lvl2pPr>
                      <a:lvl3pPr marL="1143000" indent="-228600" eaLnBrk="0" hangingPunct="0">
                        <a:spcAft>
                          <a:spcPct val="20000"/>
                        </a:spcAft>
                        <a:defRPr>
                          <a:solidFill>
                            <a:schemeClr val="tx1"/>
                          </a:solidFill>
                          <a:latin typeface="Arial" panose="020B0604020202020204" pitchFamily="34" charset="0"/>
                          <a:ea typeface="宋体" panose="02010600030101010101" pitchFamily="2" charset="-122"/>
                        </a:defRPr>
                      </a:lvl3pPr>
                      <a:lvl4pPr marL="1600200" indent="-228600" eaLnBrk="0" hangingPunct="0">
                        <a:spcAft>
                          <a:spcPct val="20000"/>
                        </a:spcAft>
                        <a:defRPr>
                          <a:solidFill>
                            <a:schemeClr val="tx1"/>
                          </a:solidFill>
                          <a:latin typeface="Arial" panose="020B0604020202020204" pitchFamily="34" charset="0"/>
                          <a:ea typeface="宋体" panose="02010600030101010101" pitchFamily="2" charset="-122"/>
                        </a:defRPr>
                      </a:lvl4pPr>
                      <a:lvl5pPr marL="2057400" indent="-228600" eaLnBrk="0" hangingPunct="0">
                        <a:spcAft>
                          <a:spcPct val="20000"/>
                        </a:spcAf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20000"/>
                        </a:spcAft>
                        <a:buClrTx/>
                        <a:buSzTx/>
                        <a:buFontTx/>
                        <a:buNone/>
                        <a:tabLst/>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1</a:t>
                      </a:r>
                    </a:p>
                  </a:txBody>
                  <a:tcPr marL="0" marR="0" marT="0" marB="0" anchor="ctr" anchorCtr="1"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Aft>
                          <a:spcPct val="20000"/>
                        </a:spcAft>
                        <a:defRPr sz="2400" b="1">
                          <a:solidFill>
                            <a:schemeClr val="tx1"/>
                          </a:solidFill>
                          <a:latin typeface="Arial" panose="020B0604020202020204" pitchFamily="34" charset="0"/>
                          <a:ea typeface="宋体" panose="02010600030101010101" pitchFamily="2" charset="-122"/>
                        </a:defRPr>
                      </a:lvl1pPr>
                      <a:lvl2pPr marL="742950" indent="-285750" eaLnBrk="0" hangingPunct="0">
                        <a:spcAft>
                          <a:spcPct val="20000"/>
                        </a:spcAft>
                        <a:defRPr sz="2000">
                          <a:solidFill>
                            <a:schemeClr val="tx1"/>
                          </a:solidFill>
                          <a:latin typeface="Arial" panose="020B0604020202020204" pitchFamily="34" charset="0"/>
                          <a:ea typeface="宋体" panose="02010600030101010101" pitchFamily="2" charset="-122"/>
                        </a:defRPr>
                      </a:lvl2pPr>
                      <a:lvl3pPr marL="1143000" indent="-228600" eaLnBrk="0" hangingPunct="0">
                        <a:spcAft>
                          <a:spcPct val="20000"/>
                        </a:spcAft>
                        <a:defRPr>
                          <a:solidFill>
                            <a:schemeClr val="tx1"/>
                          </a:solidFill>
                          <a:latin typeface="Arial" panose="020B0604020202020204" pitchFamily="34" charset="0"/>
                          <a:ea typeface="宋体" panose="02010600030101010101" pitchFamily="2" charset="-122"/>
                        </a:defRPr>
                      </a:lvl3pPr>
                      <a:lvl4pPr marL="1600200" indent="-228600" eaLnBrk="0" hangingPunct="0">
                        <a:spcAft>
                          <a:spcPct val="20000"/>
                        </a:spcAft>
                        <a:defRPr>
                          <a:solidFill>
                            <a:schemeClr val="tx1"/>
                          </a:solidFill>
                          <a:latin typeface="Arial" panose="020B0604020202020204" pitchFamily="34" charset="0"/>
                          <a:ea typeface="宋体" panose="02010600030101010101" pitchFamily="2" charset="-122"/>
                        </a:defRPr>
                      </a:lvl4pPr>
                      <a:lvl5pPr marL="2057400" indent="-228600" eaLnBrk="0" hangingPunct="0">
                        <a:spcAft>
                          <a:spcPct val="20000"/>
                        </a:spcAf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20000"/>
                        </a:spcAft>
                        <a:buClrTx/>
                        <a:buSzTx/>
                        <a:buFontTx/>
                        <a:buNone/>
                        <a:tabLst/>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0</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Aft>
                          <a:spcPct val="20000"/>
                        </a:spcAft>
                        <a:defRPr sz="2400" b="1">
                          <a:solidFill>
                            <a:schemeClr val="tx1"/>
                          </a:solidFill>
                          <a:latin typeface="Arial" panose="020B0604020202020204" pitchFamily="34" charset="0"/>
                          <a:ea typeface="宋体" panose="02010600030101010101" pitchFamily="2" charset="-122"/>
                        </a:defRPr>
                      </a:lvl1pPr>
                      <a:lvl2pPr marL="742950" indent="-285750" eaLnBrk="0" hangingPunct="0">
                        <a:spcAft>
                          <a:spcPct val="20000"/>
                        </a:spcAft>
                        <a:defRPr sz="2000">
                          <a:solidFill>
                            <a:schemeClr val="tx1"/>
                          </a:solidFill>
                          <a:latin typeface="Arial" panose="020B0604020202020204" pitchFamily="34" charset="0"/>
                          <a:ea typeface="宋体" panose="02010600030101010101" pitchFamily="2" charset="-122"/>
                        </a:defRPr>
                      </a:lvl2pPr>
                      <a:lvl3pPr marL="1143000" indent="-228600" eaLnBrk="0" hangingPunct="0">
                        <a:spcAft>
                          <a:spcPct val="20000"/>
                        </a:spcAft>
                        <a:defRPr>
                          <a:solidFill>
                            <a:schemeClr val="tx1"/>
                          </a:solidFill>
                          <a:latin typeface="Arial" panose="020B0604020202020204" pitchFamily="34" charset="0"/>
                          <a:ea typeface="宋体" panose="02010600030101010101" pitchFamily="2" charset="-122"/>
                        </a:defRPr>
                      </a:lvl3pPr>
                      <a:lvl4pPr marL="1600200" indent="-228600" eaLnBrk="0" hangingPunct="0">
                        <a:spcAft>
                          <a:spcPct val="20000"/>
                        </a:spcAft>
                        <a:defRPr>
                          <a:solidFill>
                            <a:schemeClr val="tx1"/>
                          </a:solidFill>
                          <a:latin typeface="Arial" panose="020B0604020202020204" pitchFamily="34" charset="0"/>
                          <a:ea typeface="宋体" panose="02010600030101010101" pitchFamily="2" charset="-122"/>
                        </a:defRPr>
                      </a:lvl4pPr>
                      <a:lvl5pPr marL="2057400" indent="-228600" eaLnBrk="0" hangingPunct="0">
                        <a:spcAft>
                          <a:spcPct val="20000"/>
                        </a:spcAf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20000"/>
                        </a:spcAft>
                        <a:buClrTx/>
                        <a:buSzTx/>
                        <a:buFontTx/>
                        <a:buNone/>
                        <a:tabLst/>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0</a:t>
                      </a:r>
                    </a:p>
                  </a:txBody>
                  <a:tcPr marL="0" marR="0" marT="0" marB="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Aft>
                          <a:spcPct val="20000"/>
                        </a:spcAft>
                        <a:defRPr sz="2400" b="1">
                          <a:solidFill>
                            <a:schemeClr val="tx1"/>
                          </a:solidFill>
                          <a:latin typeface="Arial" panose="020B0604020202020204" pitchFamily="34" charset="0"/>
                          <a:ea typeface="宋体" panose="02010600030101010101" pitchFamily="2" charset="-122"/>
                        </a:defRPr>
                      </a:lvl1pPr>
                      <a:lvl2pPr marL="742950" indent="-285750" eaLnBrk="0" hangingPunct="0">
                        <a:spcAft>
                          <a:spcPct val="20000"/>
                        </a:spcAft>
                        <a:defRPr sz="2000">
                          <a:solidFill>
                            <a:schemeClr val="tx1"/>
                          </a:solidFill>
                          <a:latin typeface="Arial" panose="020B0604020202020204" pitchFamily="34" charset="0"/>
                          <a:ea typeface="宋体" panose="02010600030101010101" pitchFamily="2" charset="-122"/>
                        </a:defRPr>
                      </a:lvl2pPr>
                      <a:lvl3pPr marL="1143000" indent="-228600" eaLnBrk="0" hangingPunct="0">
                        <a:spcAft>
                          <a:spcPct val="20000"/>
                        </a:spcAft>
                        <a:defRPr>
                          <a:solidFill>
                            <a:schemeClr val="tx1"/>
                          </a:solidFill>
                          <a:latin typeface="Arial" panose="020B0604020202020204" pitchFamily="34" charset="0"/>
                          <a:ea typeface="宋体" panose="02010600030101010101" pitchFamily="2" charset="-122"/>
                        </a:defRPr>
                      </a:lvl3pPr>
                      <a:lvl4pPr marL="1600200" indent="-228600" eaLnBrk="0" hangingPunct="0">
                        <a:spcAft>
                          <a:spcPct val="20000"/>
                        </a:spcAft>
                        <a:defRPr>
                          <a:solidFill>
                            <a:schemeClr val="tx1"/>
                          </a:solidFill>
                          <a:latin typeface="Arial" panose="020B0604020202020204" pitchFamily="34" charset="0"/>
                          <a:ea typeface="宋体" panose="02010600030101010101" pitchFamily="2" charset="-122"/>
                        </a:defRPr>
                      </a:lvl4pPr>
                      <a:lvl5pPr marL="2057400" indent="-228600" eaLnBrk="0" hangingPunct="0">
                        <a:spcAft>
                          <a:spcPct val="20000"/>
                        </a:spcAf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20000"/>
                        </a:spcAft>
                        <a:buClrTx/>
                        <a:buSzTx/>
                        <a:buFontTx/>
                        <a:buNone/>
                        <a:tabLst/>
                      </a:pPr>
                      <a:endPar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90000" marR="90000" marT="46800" marB="46800" anchor="ctr" anchorCtr="1" horzOverflow="overflow">
                    <a:lnL w="28575"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827503471"/>
                  </a:ext>
                </a:extLst>
              </a:tr>
              <a:tr h="374650">
                <a:tc>
                  <a:txBody>
                    <a:bodyPr/>
                    <a:lstStyle>
                      <a:lvl1pPr eaLnBrk="0" hangingPunct="0">
                        <a:spcAft>
                          <a:spcPct val="20000"/>
                        </a:spcAft>
                        <a:defRPr sz="2400" b="1">
                          <a:solidFill>
                            <a:schemeClr val="tx1"/>
                          </a:solidFill>
                          <a:latin typeface="Arial" panose="020B0604020202020204" pitchFamily="34" charset="0"/>
                          <a:ea typeface="宋体" panose="02010600030101010101" pitchFamily="2" charset="-122"/>
                        </a:defRPr>
                      </a:lvl1pPr>
                      <a:lvl2pPr marL="742950" indent="-285750" eaLnBrk="0" hangingPunct="0">
                        <a:spcAft>
                          <a:spcPct val="20000"/>
                        </a:spcAft>
                        <a:defRPr sz="2000">
                          <a:solidFill>
                            <a:schemeClr val="tx1"/>
                          </a:solidFill>
                          <a:latin typeface="Arial" panose="020B0604020202020204" pitchFamily="34" charset="0"/>
                          <a:ea typeface="宋体" panose="02010600030101010101" pitchFamily="2" charset="-122"/>
                        </a:defRPr>
                      </a:lvl2pPr>
                      <a:lvl3pPr marL="1143000" indent="-228600" eaLnBrk="0" hangingPunct="0">
                        <a:spcAft>
                          <a:spcPct val="20000"/>
                        </a:spcAft>
                        <a:defRPr>
                          <a:solidFill>
                            <a:schemeClr val="tx1"/>
                          </a:solidFill>
                          <a:latin typeface="Arial" panose="020B0604020202020204" pitchFamily="34" charset="0"/>
                          <a:ea typeface="宋体" panose="02010600030101010101" pitchFamily="2" charset="-122"/>
                        </a:defRPr>
                      </a:lvl3pPr>
                      <a:lvl4pPr marL="1600200" indent="-228600" eaLnBrk="0" hangingPunct="0">
                        <a:spcAft>
                          <a:spcPct val="20000"/>
                        </a:spcAft>
                        <a:defRPr>
                          <a:solidFill>
                            <a:schemeClr val="tx1"/>
                          </a:solidFill>
                          <a:latin typeface="Arial" panose="020B0604020202020204" pitchFamily="34" charset="0"/>
                          <a:ea typeface="宋体" panose="02010600030101010101" pitchFamily="2" charset="-122"/>
                        </a:defRPr>
                      </a:lvl4pPr>
                      <a:lvl5pPr marL="2057400" indent="-228600" eaLnBrk="0" hangingPunct="0">
                        <a:spcAft>
                          <a:spcPct val="20000"/>
                        </a:spcAf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20000"/>
                        </a:spcAft>
                        <a:buClrTx/>
                        <a:buSzTx/>
                        <a:buFontTx/>
                        <a:buNone/>
                        <a:tabLst/>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1</a:t>
                      </a:r>
                    </a:p>
                  </a:txBody>
                  <a:tcPr marL="0" marR="0" marT="0" marB="0" anchor="ctr" anchorCtr="1"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Aft>
                          <a:spcPct val="20000"/>
                        </a:spcAft>
                        <a:defRPr sz="2400" b="1">
                          <a:solidFill>
                            <a:schemeClr val="tx1"/>
                          </a:solidFill>
                          <a:latin typeface="Arial" panose="020B0604020202020204" pitchFamily="34" charset="0"/>
                          <a:ea typeface="宋体" panose="02010600030101010101" pitchFamily="2" charset="-122"/>
                        </a:defRPr>
                      </a:lvl1pPr>
                      <a:lvl2pPr marL="742950" indent="-285750" eaLnBrk="0" hangingPunct="0">
                        <a:spcAft>
                          <a:spcPct val="20000"/>
                        </a:spcAft>
                        <a:defRPr sz="2000">
                          <a:solidFill>
                            <a:schemeClr val="tx1"/>
                          </a:solidFill>
                          <a:latin typeface="Arial" panose="020B0604020202020204" pitchFamily="34" charset="0"/>
                          <a:ea typeface="宋体" panose="02010600030101010101" pitchFamily="2" charset="-122"/>
                        </a:defRPr>
                      </a:lvl2pPr>
                      <a:lvl3pPr marL="1143000" indent="-228600" eaLnBrk="0" hangingPunct="0">
                        <a:spcAft>
                          <a:spcPct val="20000"/>
                        </a:spcAft>
                        <a:defRPr>
                          <a:solidFill>
                            <a:schemeClr val="tx1"/>
                          </a:solidFill>
                          <a:latin typeface="Arial" panose="020B0604020202020204" pitchFamily="34" charset="0"/>
                          <a:ea typeface="宋体" panose="02010600030101010101" pitchFamily="2" charset="-122"/>
                        </a:defRPr>
                      </a:lvl3pPr>
                      <a:lvl4pPr marL="1600200" indent="-228600" eaLnBrk="0" hangingPunct="0">
                        <a:spcAft>
                          <a:spcPct val="20000"/>
                        </a:spcAft>
                        <a:defRPr>
                          <a:solidFill>
                            <a:schemeClr val="tx1"/>
                          </a:solidFill>
                          <a:latin typeface="Arial" panose="020B0604020202020204" pitchFamily="34" charset="0"/>
                          <a:ea typeface="宋体" panose="02010600030101010101" pitchFamily="2" charset="-122"/>
                        </a:defRPr>
                      </a:lvl4pPr>
                      <a:lvl5pPr marL="2057400" indent="-228600" eaLnBrk="0" hangingPunct="0">
                        <a:spcAft>
                          <a:spcPct val="20000"/>
                        </a:spcAf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20000"/>
                        </a:spcAft>
                        <a:buClrTx/>
                        <a:buSzTx/>
                        <a:buFontTx/>
                        <a:buNone/>
                        <a:tabLst/>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0</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Aft>
                          <a:spcPct val="20000"/>
                        </a:spcAft>
                        <a:defRPr sz="2400" b="1">
                          <a:solidFill>
                            <a:schemeClr val="tx1"/>
                          </a:solidFill>
                          <a:latin typeface="Arial" panose="020B0604020202020204" pitchFamily="34" charset="0"/>
                          <a:ea typeface="宋体" panose="02010600030101010101" pitchFamily="2" charset="-122"/>
                        </a:defRPr>
                      </a:lvl1pPr>
                      <a:lvl2pPr marL="742950" indent="-285750" eaLnBrk="0" hangingPunct="0">
                        <a:spcAft>
                          <a:spcPct val="20000"/>
                        </a:spcAft>
                        <a:defRPr sz="2000">
                          <a:solidFill>
                            <a:schemeClr val="tx1"/>
                          </a:solidFill>
                          <a:latin typeface="Arial" panose="020B0604020202020204" pitchFamily="34" charset="0"/>
                          <a:ea typeface="宋体" panose="02010600030101010101" pitchFamily="2" charset="-122"/>
                        </a:defRPr>
                      </a:lvl2pPr>
                      <a:lvl3pPr marL="1143000" indent="-228600" eaLnBrk="0" hangingPunct="0">
                        <a:spcAft>
                          <a:spcPct val="20000"/>
                        </a:spcAft>
                        <a:defRPr>
                          <a:solidFill>
                            <a:schemeClr val="tx1"/>
                          </a:solidFill>
                          <a:latin typeface="Arial" panose="020B0604020202020204" pitchFamily="34" charset="0"/>
                          <a:ea typeface="宋体" panose="02010600030101010101" pitchFamily="2" charset="-122"/>
                        </a:defRPr>
                      </a:lvl3pPr>
                      <a:lvl4pPr marL="1600200" indent="-228600" eaLnBrk="0" hangingPunct="0">
                        <a:spcAft>
                          <a:spcPct val="20000"/>
                        </a:spcAft>
                        <a:defRPr>
                          <a:solidFill>
                            <a:schemeClr val="tx1"/>
                          </a:solidFill>
                          <a:latin typeface="Arial" panose="020B0604020202020204" pitchFamily="34" charset="0"/>
                          <a:ea typeface="宋体" panose="02010600030101010101" pitchFamily="2" charset="-122"/>
                        </a:defRPr>
                      </a:lvl4pPr>
                      <a:lvl5pPr marL="2057400" indent="-228600" eaLnBrk="0" hangingPunct="0">
                        <a:spcAft>
                          <a:spcPct val="20000"/>
                        </a:spcAf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20000"/>
                        </a:spcAft>
                        <a:buClrTx/>
                        <a:buSzTx/>
                        <a:buFontTx/>
                        <a:buNone/>
                        <a:tabLst/>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1</a:t>
                      </a:r>
                    </a:p>
                  </a:txBody>
                  <a:tcPr marL="0" marR="0" marT="0" marB="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Aft>
                          <a:spcPct val="20000"/>
                        </a:spcAft>
                        <a:defRPr sz="2400" b="1">
                          <a:solidFill>
                            <a:schemeClr val="tx1"/>
                          </a:solidFill>
                          <a:latin typeface="Arial" panose="020B0604020202020204" pitchFamily="34" charset="0"/>
                          <a:ea typeface="宋体" panose="02010600030101010101" pitchFamily="2" charset="-122"/>
                        </a:defRPr>
                      </a:lvl1pPr>
                      <a:lvl2pPr marL="742950" indent="-285750" eaLnBrk="0" hangingPunct="0">
                        <a:spcAft>
                          <a:spcPct val="20000"/>
                        </a:spcAft>
                        <a:defRPr sz="2000">
                          <a:solidFill>
                            <a:schemeClr val="tx1"/>
                          </a:solidFill>
                          <a:latin typeface="Arial" panose="020B0604020202020204" pitchFamily="34" charset="0"/>
                          <a:ea typeface="宋体" panose="02010600030101010101" pitchFamily="2" charset="-122"/>
                        </a:defRPr>
                      </a:lvl2pPr>
                      <a:lvl3pPr marL="1143000" indent="-228600" eaLnBrk="0" hangingPunct="0">
                        <a:spcAft>
                          <a:spcPct val="20000"/>
                        </a:spcAft>
                        <a:defRPr>
                          <a:solidFill>
                            <a:schemeClr val="tx1"/>
                          </a:solidFill>
                          <a:latin typeface="Arial" panose="020B0604020202020204" pitchFamily="34" charset="0"/>
                          <a:ea typeface="宋体" panose="02010600030101010101" pitchFamily="2" charset="-122"/>
                        </a:defRPr>
                      </a:lvl3pPr>
                      <a:lvl4pPr marL="1600200" indent="-228600" eaLnBrk="0" hangingPunct="0">
                        <a:spcAft>
                          <a:spcPct val="20000"/>
                        </a:spcAft>
                        <a:defRPr>
                          <a:solidFill>
                            <a:schemeClr val="tx1"/>
                          </a:solidFill>
                          <a:latin typeface="Arial" panose="020B0604020202020204" pitchFamily="34" charset="0"/>
                          <a:ea typeface="宋体" panose="02010600030101010101" pitchFamily="2" charset="-122"/>
                        </a:defRPr>
                      </a:lvl4pPr>
                      <a:lvl5pPr marL="2057400" indent="-228600" eaLnBrk="0" hangingPunct="0">
                        <a:spcAft>
                          <a:spcPct val="20000"/>
                        </a:spcAf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20000"/>
                        </a:spcAft>
                        <a:buClrTx/>
                        <a:buSzTx/>
                        <a:buFontTx/>
                        <a:buNone/>
                        <a:tabLst/>
                      </a:pPr>
                      <a:endPar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90000" marR="90000" marT="46800" marB="46800" anchor="ctr" anchorCtr="1" horzOverflow="overflow">
                    <a:lnL w="28575"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58177457"/>
                  </a:ext>
                </a:extLst>
              </a:tr>
              <a:tr h="373063">
                <a:tc>
                  <a:txBody>
                    <a:bodyPr/>
                    <a:lstStyle>
                      <a:lvl1pPr eaLnBrk="0" hangingPunct="0">
                        <a:spcAft>
                          <a:spcPct val="20000"/>
                        </a:spcAft>
                        <a:defRPr sz="2400" b="1">
                          <a:solidFill>
                            <a:schemeClr val="tx1"/>
                          </a:solidFill>
                          <a:latin typeface="Arial" panose="020B0604020202020204" pitchFamily="34" charset="0"/>
                          <a:ea typeface="宋体" panose="02010600030101010101" pitchFamily="2" charset="-122"/>
                        </a:defRPr>
                      </a:lvl1pPr>
                      <a:lvl2pPr marL="742950" indent="-285750" eaLnBrk="0" hangingPunct="0">
                        <a:spcAft>
                          <a:spcPct val="20000"/>
                        </a:spcAft>
                        <a:defRPr sz="2000">
                          <a:solidFill>
                            <a:schemeClr val="tx1"/>
                          </a:solidFill>
                          <a:latin typeface="Arial" panose="020B0604020202020204" pitchFamily="34" charset="0"/>
                          <a:ea typeface="宋体" panose="02010600030101010101" pitchFamily="2" charset="-122"/>
                        </a:defRPr>
                      </a:lvl2pPr>
                      <a:lvl3pPr marL="1143000" indent="-228600" eaLnBrk="0" hangingPunct="0">
                        <a:spcAft>
                          <a:spcPct val="20000"/>
                        </a:spcAft>
                        <a:defRPr>
                          <a:solidFill>
                            <a:schemeClr val="tx1"/>
                          </a:solidFill>
                          <a:latin typeface="Arial" panose="020B0604020202020204" pitchFamily="34" charset="0"/>
                          <a:ea typeface="宋体" panose="02010600030101010101" pitchFamily="2" charset="-122"/>
                        </a:defRPr>
                      </a:lvl3pPr>
                      <a:lvl4pPr marL="1600200" indent="-228600" eaLnBrk="0" hangingPunct="0">
                        <a:spcAft>
                          <a:spcPct val="20000"/>
                        </a:spcAft>
                        <a:defRPr>
                          <a:solidFill>
                            <a:schemeClr val="tx1"/>
                          </a:solidFill>
                          <a:latin typeface="Arial" panose="020B0604020202020204" pitchFamily="34" charset="0"/>
                          <a:ea typeface="宋体" panose="02010600030101010101" pitchFamily="2" charset="-122"/>
                        </a:defRPr>
                      </a:lvl4pPr>
                      <a:lvl5pPr marL="2057400" indent="-228600" eaLnBrk="0" hangingPunct="0">
                        <a:spcAft>
                          <a:spcPct val="20000"/>
                        </a:spcAf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20000"/>
                        </a:spcAft>
                        <a:buClrTx/>
                        <a:buSzTx/>
                        <a:buFontTx/>
                        <a:buNone/>
                        <a:tabLst/>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1</a:t>
                      </a:r>
                    </a:p>
                  </a:txBody>
                  <a:tcPr marL="0" marR="0" marT="0" marB="0" anchor="ctr" anchorCtr="1"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Aft>
                          <a:spcPct val="20000"/>
                        </a:spcAft>
                        <a:defRPr sz="2400" b="1">
                          <a:solidFill>
                            <a:schemeClr val="tx1"/>
                          </a:solidFill>
                          <a:latin typeface="Arial" panose="020B0604020202020204" pitchFamily="34" charset="0"/>
                          <a:ea typeface="宋体" panose="02010600030101010101" pitchFamily="2" charset="-122"/>
                        </a:defRPr>
                      </a:lvl1pPr>
                      <a:lvl2pPr marL="742950" indent="-285750" eaLnBrk="0" hangingPunct="0">
                        <a:spcAft>
                          <a:spcPct val="20000"/>
                        </a:spcAft>
                        <a:defRPr sz="2000">
                          <a:solidFill>
                            <a:schemeClr val="tx1"/>
                          </a:solidFill>
                          <a:latin typeface="Arial" panose="020B0604020202020204" pitchFamily="34" charset="0"/>
                          <a:ea typeface="宋体" panose="02010600030101010101" pitchFamily="2" charset="-122"/>
                        </a:defRPr>
                      </a:lvl2pPr>
                      <a:lvl3pPr marL="1143000" indent="-228600" eaLnBrk="0" hangingPunct="0">
                        <a:spcAft>
                          <a:spcPct val="20000"/>
                        </a:spcAft>
                        <a:defRPr>
                          <a:solidFill>
                            <a:schemeClr val="tx1"/>
                          </a:solidFill>
                          <a:latin typeface="Arial" panose="020B0604020202020204" pitchFamily="34" charset="0"/>
                          <a:ea typeface="宋体" panose="02010600030101010101" pitchFamily="2" charset="-122"/>
                        </a:defRPr>
                      </a:lvl3pPr>
                      <a:lvl4pPr marL="1600200" indent="-228600" eaLnBrk="0" hangingPunct="0">
                        <a:spcAft>
                          <a:spcPct val="20000"/>
                        </a:spcAft>
                        <a:defRPr>
                          <a:solidFill>
                            <a:schemeClr val="tx1"/>
                          </a:solidFill>
                          <a:latin typeface="Arial" panose="020B0604020202020204" pitchFamily="34" charset="0"/>
                          <a:ea typeface="宋体" panose="02010600030101010101" pitchFamily="2" charset="-122"/>
                        </a:defRPr>
                      </a:lvl4pPr>
                      <a:lvl5pPr marL="2057400" indent="-228600" eaLnBrk="0" hangingPunct="0">
                        <a:spcAft>
                          <a:spcPct val="20000"/>
                        </a:spcAf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20000"/>
                        </a:spcAft>
                        <a:buClrTx/>
                        <a:buSzTx/>
                        <a:buFontTx/>
                        <a:buNone/>
                        <a:tabLst/>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1</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Aft>
                          <a:spcPct val="20000"/>
                        </a:spcAft>
                        <a:defRPr sz="2400" b="1">
                          <a:solidFill>
                            <a:schemeClr val="tx1"/>
                          </a:solidFill>
                          <a:latin typeface="Arial" panose="020B0604020202020204" pitchFamily="34" charset="0"/>
                          <a:ea typeface="宋体" panose="02010600030101010101" pitchFamily="2" charset="-122"/>
                        </a:defRPr>
                      </a:lvl1pPr>
                      <a:lvl2pPr marL="742950" indent="-285750" eaLnBrk="0" hangingPunct="0">
                        <a:spcAft>
                          <a:spcPct val="20000"/>
                        </a:spcAft>
                        <a:defRPr sz="2000">
                          <a:solidFill>
                            <a:schemeClr val="tx1"/>
                          </a:solidFill>
                          <a:latin typeface="Arial" panose="020B0604020202020204" pitchFamily="34" charset="0"/>
                          <a:ea typeface="宋体" panose="02010600030101010101" pitchFamily="2" charset="-122"/>
                        </a:defRPr>
                      </a:lvl2pPr>
                      <a:lvl3pPr marL="1143000" indent="-228600" eaLnBrk="0" hangingPunct="0">
                        <a:spcAft>
                          <a:spcPct val="20000"/>
                        </a:spcAft>
                        <a:defRPr>
                          <a:solidFill>
                            <a:schemeClr val="tx1"/>
                          </a:solidFill>
                          <a:latin typeface="Arial" panose="020B0604020202020204" pitchFamily="34" charset="0"/>
                          <a:ea typeface="宋体" panose="02010600030101010101" pitchFamily="2" charset="-122"/>
                        </a:defRPr>
                      </a:lvl3pPr>
                      <a:lvl4pPr marL="1600200" indent="-228600" eaLnBrk="0" hangingPunct="0">
                        <a:spcAft>
                          <a:spcPct val="20000"/>
                        </a:spcAft>
                        <a:defRPr>
                          <a:solidFill>
                            <a:schemeClr val="tx1"/>
                          </a:solidFill>
                          <a:latin typeface="Arial" panose="020B0604020202020204" pitchFamily="34" charset="0"/>
                          <a:ea typeface="宋体" panose="02010600030101010101" pitchFamily="2" charset="-122"/>
                        </a:defRPr>
                      </a:lvl4pPr>
                      <a:lvl5pPr marL="2057400" indent="-228600" eaLnBrk="0" hangingPunct="0">
                        <a:spcAft>
                          <a:spcPct val="20000"/>
                        </a:spcAf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20000"/>
                        </a:spcAft>
                        <a:buClrTx/>
                        <a:buSzTx/>
                        <a:buFontTx/>
                        <a:buNone/>
                        <a:tabLst/>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0</a:t>
                      </a:r>
                    </a:p>
                  </a:txBody>
                  <a:tcPr marL="0" marR="0" marT="0" marB="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Aft>
                          <a:spcPct val="20000"/>
                        </a:spcAft>
                        <a:defRPr sz="2400" b="1">
                          <a:solidFill>
                            <a:schemeClr val="tx1"/>
                          </a:solidFill>
                          <a:latin typeface="Arial" panose="020B0604020202020204" pitchFamily="34" charset="0"/>
                          <a:ea typeface="宋体" panose="02010600030101010101" pitchFamily="2" charset="-122"/>
                        </a:defRPr>
                      </a:lvl1pPr>
                      <a:lvl2pPr marL="742950" indent="-285750" eaLnBrk="0" hangingPunct="0">
                        <a:spcAft>
                          <a:spcPct val="20000"/>
                        </a:spcAft>
                        <a:defRPr sz="2000">
                          <a:solidFill>
                            <a:schemeClr val="tx1"/>
                          </a:solidFill>
                          <a:latin typeface="Arial" panose="020B0604020202020204" pitchFamily="34" charset="0"/>
                          <a:ea typeface="宋体" panose="02010600030101010101" pitchFamily="2" charset="-122"/>
                        </a:defRPr>
                      </a:lvl2pPr>
                      <a:lvl3pPr marL="1143000" indent="-228600" eaLnBrk="0" hangingPunct="0">
                        <a:spcAft>
                          <a:spcPct val="20000"/>
                        </a:spcAft>
                        <a:defRPr>
                          <a:solidFill>
                            <a:schemeClr val="tx1"/>
                          </a:solidFill>
                          <a:latin typeface="Arial" panose="020B0604020202020204" pitchFamily="34" charset="0"/>
                          <a:ea typeface="宋体" panose="02010600030101010101" pitchFamily="2" charset="-122"/>
                        </a:defRPr>
                      </a:lvl3pPr>
                      <a:lvl4pPr marL="1600200" indent="-228600" eaLnBrk="0" hangingPunct="0">
                        <a:spcAft>
                          <a:spcPct val="20000"/>
                        </a:spcAft>
                        <a:defRPr>
                          <a:solidFill>
                            <a:schemeClr val="tx1"/>
                          </a:solidFill>
                          <a:latin typeface="Arial" panose="020B0604020202020204" pitchFamily="34" charset="0"/>
                          <a:ea typeface="宋体" panose="02010600030101010101" pitchFamily="2" charset="-122"/>
                        </a:defRPr>
                      </a:lvl4pPr>
                      <a:lvl5pPr marL="2057400" indent="-228600" eaLnBrk="0" hangingPunct="0">
                        <a:spcAft>
                          <a:spcPct val="20000"/>
                        </a:spcAf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20000"/>
                        </a:spcAft>
                        <a:buClrTx/>
                        <a:buSzTx/>
                        <a:buFontTx/>
                        <a:buNone/>
                        <a:tabLst/>
                      </a:pPr>
                      <a:endPar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90000" marR="90000" marT="46800" marB="46800" anchor="ctr" anchorCtr="1" horzOverflow="overflow">
                    <a:lnL w="28575"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930111137"/>
                  </a:ext>
                </a:extLst>
              </a:tr>
              <a:tr h="373063">
                <a:tc>
                  <a:txBody>
                    <a:bodyPr/>
                    <a:lstStyle>
                      <a:lvl1pPr eaLnBrk="0" hangingPunct="0">
                        <a:spcAft>
                          <a:spcPct val="20000"/>
                        </a:spcAft>
                        <a:defRPr sz="2400" b="1">
                          <a:solidFill>
                            <a:schemeClr val="tx1"/>
                          </a:solidFill>
                          <a:latin typeface="Arial" panose="020B0604020202020204" pitchFamily="34" charset="0"/>
                          <a:ea typeface="宋体" panose="02010600030101010101" pitchFamily="2" charset="-122"/>
                        </a:defRPr>
                      </a:lvl1pPr>
                      <a:lvl2pPr marL="742950" indent="-285750" eaLnBrk="0" hangingPunct="0">
                        <a:spcAft>
                          <a:spcPct val="20000"/>
                        </a:spcAft>
                        <a:defRPr sz="2000">
                          <a:solidFill>
                            <a:schemeClr val="tx1"/>
                          </a:solidFill>
                          <a:latin typeface="Arial" panose="020B0604020202020204" pitchFamily="34" charset="0"/>
                          <a:ea typeface="宋体" panose="02010600030101010101" pitchFamily="2" charset="-122"/>
                        </a:defRPr>
                      </a:lvl2pPr>
                      <a:lvl3pPr marL="1143000" indent="-228600" eaLnBrk="0" hangingPunct="0">
                        <a:spcAft>
                          <a:spcPct val="20000"/>
                        </a:spcAft>
                        <a:defRPr>
                          <a:solidFill>
                            <a:schemeClr val="tx1"/>
                          </a:solidFill>
                          <a:latin typeface="Arial" panose="020B0604020202020204" pitchFamily="34" charset="0"/>
                          <a:ea typeface="宋体" panose="02010600030101010101" pitchFamily="2" charset="-122"/>
                        </a:defRPr>
                      </a:lvl3pPr>
                      <a:lvl4pPr marL="1600200" indent="-228600" eaLnBrk="0" hangingPunct="0">
                        <a:spcAft>
                          <a:spcPct val="20000"/>
                        </a:spcAft>
                        <a:defRPr>
                          <a:solidFill>
                            <a:schemeClr val="tx1"/>
                          </a:solidFill>
                          <a:latin typeface="Arial" panose="020B0604020202020204" pitchFamily="34" charset="0"/>
                          <a:ea typeface="宋体" panose="02010600030101010101" pitchFamily="2" charset="-122"/>
                        </a:defRPr>
                      </a:lvl4pPr>
                      <a:lvl5pPr marL="2057400" indent="-228600" eaLnBrk="0" hangingPunct="0">
                        <a:spcAft>
                          <a:spcPct val="20000"/>
                        </a:spcAf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20000"/>
                        </a:spcAft>
                        <a:buClrTx/>
                        <a:buSzTx/>
                        <a:buFontTx/>
                        <a:buNone/>
                        <a:tabLst/>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1</a:t>
                      </a:r>
                    </a:p>
                  </a:txBody>
                  <a:tcPr marL="0" marR="0" marT="0" marB="0" anchor="ctr" anchorCtr="1"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Aft>
                          <a:spcPct val="20000"/>
                        </a:spcAft>
                        <a:defRPr sz="2400" b="1">
                          <a:solidFill>
                            <a:schemeClr val="tx1"/>
                          </a:solidFill>
                          <a:latin typeface="Arial" panose="020B0604020202020204" pitchFamily="34" charset="0"/>
                          <a:ea typeface="宋体" panose="02010600030101010101" pitchFamily="2" charset="-122"/>
                        </a:defRPr>
                      </a:lvl1pPr>
                      <a:lvl2pPr marL="742950" indent="-285750" eaLnBrk="0" hangingPunct="0">
                        <a:spcAft>
                          <a:spcPct val="20000"/>
                        </a:spcAft>
                        <a:defRPr sz="2000">
                          <a:solidFill>
                            <a:schemeClr val="tx1"/>
                          </a:solidFill>
                          <a:latin typeface="Arial" panose="020B0604020202020204" pitchFamily="34" charset="0"/>
                          <a:ea typeface="宋体" panose="02010600030101010101" pitchFamily="2" charset="-122"/>
                        </a:defRPr>
                      </a:lvl2pPr>
                      <a:lvl3pPr marL="1143000" indent="-228600" eaLnBrk="0" hangingPunct="0">
                        <a:spcAft>
                          <a:spcPct val="20000"/>
                        </a:spcAft>
                        <a:defRPr>
                          <a:solidFill>
                            <a:schemeClr val="tx1"/>
                          </a:solidFill>
                          <a:latin typeface="Arial" panose="020B0604020202020204" pitchFamily="34" charset="0"/>
                          <a:ea typeface="宋体" panose="02010600030101010101" pitchFamily="2" charset="-122"/>
                        </a:defRPr>
                      </a:lvl3pPr>
                      <a:lvl4pPr marL="1600200" indent="-228600" eaLnBrk="0" hangingPunct="0">
                        <a:spcAft>
                          <a:spcPct val="20000"/>
                        </a:spcAft>
                        <a:defRPr>
                          <a:solidFill>
                            <a:schemeClr val="tx1"/>
                          </a:solidFill>
                          <a:latin typeface="Arial" panose="020B0604020202020204" pitchFamily="34" charset="0"/>
                          <a:ea typeface="宋体" panose="02010600030101010101" pitchFamily="2" charset="-122"/>
                        </a:defRPr>
                      </a:lvl4pPr>
                      <a:lvl5pPr marL="2057400" indent="-228600" eaLnBrk="0" hangingPunct="0">
                        <a:spcAft>
                          <a:spcPct val="20000"/>
                        </a:spcAf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20000"/>
                        </a:spcAft>
                        <a:buClrTx/>
                        <a:buSzTx/>
                        <a:buFontTx/>
                        <a:buNone/>
                        <a:tabLst/>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1</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Aft>
                          <a:spcPct val="20000"/>
                        </a:spcAft>
                        <a:defRPr sz="2400" b="1">
                          <a:solidFill>
                            <a:schemeClr val="tx1"/>
                          </a:solidFill>
                          <a:latin typeface="Arial" panose="020B0604020202020204" pitchFamily="34" charset="0"/>
                          <a:ea typeface="宋体" panose="02010600030101010101" pitchFamily="2" charset="-122"/>
                        </a:defRPr>
                      </a:lvl1pPr>
                      <a:lvl2pPr marL="742950" indent="-285750" eaLnBrk="0" hangingPunct="0">
                        <a:spcAft>
                          <a:spcPct val="20000"/>
                        </a:spcAft>
                        <a:defRPr sz="2000">
                          <a:solidFill>
                            <a:schemeClr val="tx1"/>
                          </a:solidFill>
                          <a:latin typeface="Arial" panose="020B0604020202020204" pitchFamily="34" charset="0"/>
                          <a:ea typeface="宋体" panose="02010600030101010101" pitchFamily="2" charset="-122"/>
                        </a:defRPr>
                      </a:lvl2pPr>
                      <a:lvl3pPr marL="1143000" indent="-228600" eaLnBrk="0" hangingPunct="0">
                        <a:spcAft>
                          <a:spcPct val="20000"/>
                        </a:spcAft>
                        <a:defRPr>
                          <a:solidFill>
                            <a:schemeClr val="tx1"/>
                          </a:solidFill>
                          <a:latin typeface="Arial" panose="020B0604020202020204" pitchFamily="34" charset="0"/>
                          <a:ea typeface="宋体" panose="02010600030101010101" pitchFamily="2" charset="-122"/>
                        </a:defRPr>
                      </a:lvl3pPr>
                      <a:lvl4pPr marL="1600200" indent="-228600" eaLnBrk="0" hangingPunct="0">
                        <a:spcAft>
                          <a:spcPct val="20000"/>
                        </a:spcAft>
                        <a:defRPr>
                          <a:solidFill>
                            <a:schemeClr val="tx1"/>
                          </a:solidFill>
                          <a:latin typeface="Arial" panose="020B0604020202020204" pitchFamily="34" charset="0"/>
                          <a:ea typeface="宋体" panose="02010600030101010101" pitchFamily="2" charset="-122"/>
                        </a:defRPr>
                      </a:lvl4pPr>
                      <a:lvl5pPr marL="2057400" indent="-228600" eaLnBrk="0" hangingPunct="0">
                        <a:spcAft>
                          <a:spcPct val="20000"/>
                        </a:spcAf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20000"/>
                        </a:spcAft>
                        <a:buClrTx/>
                        <a:buSzTx/>
                        <a:buFontTx/>
                        <a:buNone/>
                        <a:tabLst/>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1</a:t>
                      </a:r>
                    </a:p>
                  </a:txBody>
                  <a:tcPr marL="0" marR="0" marT="0" marB="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Aft>
                          <a:spcPct val="20000"/>
                        </a:spcAft>
                        <a:defRPr sz="2400" b="1">
                          <a:solidFill>
                            <a:schemeClr val="tx1"/>
                          </a:solidFill>
                          <a:latin typeface="Arial" panose="020B0604020202020204" pitchFamily="34" charset="0"/>
                          <a:ea typeface="宋体" panose="02010600030101010101" pitchFamily="2" charset="-122"/>
                        </a:defRPr>
                      </a:lvl1pPr>
                      <a:lvl2pPr marL="742950" indent="-285750" eaLnBrk="0" hangingPunct="0">
                        <a:spcAft>
                          <a:spcPct val="20000"/>
                        </a:spcAft>
                        <a:defRPr sz="2000">
                          <a:solidFill>
                            <a:schemeClr val="tx1"/>
                          </a:solidFill>
                          <a:latin typeface="Arial" panose="020B0604020202020204" pitchFamily="34" charset="0"/>
                          <a:ea typeface="宋体" panose="02010600030101010101" pitchFamily="2" charset="-122"/>
                        </a:defRPr>
                      </a:lvl2pPr>
                      <a:lvl3pPr marL="1143000" indent="-228600" eaLnBrk="0" hangingPunct="0">
                        <a:spcAft>
                          <a:spcPct val="20000"/>
                        </a:spcAft>
                        <a:defRPr>
                          <a:solidFill>
                            <a:schemeClr val="tx1"/>
                          </a:solidFill>
                          <a:latin typeface="Arial" panose="020B0604020202020204" pitchFamily="34" charset="0"/>
                          <a:ea typeface="宋体" panose="02010600030101010101" pitchFamily="2" charset="-122"/>
                        </a:defRPr>
                      </a:lvl3pPr>
                      <a:lvl4pPr marL="1600200" indent="-228600" eaLnBrk="0" hangingPunct="0">
                        <a:spcAft>
                          <a:spcPct val="20000"/>
                        </a:spcAft>
                        <a:defRPr>
                          <a:solidFill>
                            <a:schemeClr val="tx1"/>
                          </a:solidFill>
                          <a:latin typeface="Arial" panose="020B0604020202020204" pitchFamily="34" charset="0"/>
                          <a:ea typeface="宋体" panose="02010600030101010101" pitchFamily="2" charset="-122"/>
                        </a:defRPr>
                      </a:lvl4pPr>
                      <a:lvl5pPr marL="2057400" indent="-228600" eaLnBrk="0" hangingPunct="0">
                        <a:spcAft>
                          <a:spcPct val="20000"/>
                        </a:spcAf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20000"/>
                        </a:spcAft>
                        <a:buClrTx/>
                        <a:buSzTx/>
                        <a:buFontTx/>
                        <a:buNone/>
                        <a:tabLst/>
                      </a:pPr>
                      <a:endPar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90000" marR="90000" marT="46800" marB="46800" anchor="ctr" anchorCtr="1" horzOverflow="overflow">
                    <a:lnL w="28575"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65408995"/>
                  </a:ext>
                </a:extLst>
              </a:tr>
            </a:tbl>
          </a:graphicData>
        </a:graphic>
      </p:graphicFrame>
      <p:graphicFrame>
        <p:nvGraphicFramePr>
          <p:cNvPr id="1252425" name="Group 73">
            <a:extLst>
              <a:ext uri="{FF2B5EF4-FFF2-40B4-BE49-F238E27FC236}">
                <a16:creationId xmlns:a16="http://schemas.microsoft.com/office/drawing/2014/main" id="{725495CD-9BCD-4820-8F2A-1287F4F898FC}"/>
              </a:ext>
            </a:extLst>
          </p:cNvPr>
          <p:cNvGraphicFramePr>
            <a:graphicFrameLocks noGrp="1"/>
          </p:cNvGraphicFramePr>
          <p:nvPr/>
        </p:nvGraphicFramePr>
        <p:xfrm>
          <a:off x="7343775" y="2276475"/>
          <a:ext cx="935038" cy="2987675"/>
        </p:xfrm>
        <a:graphic>
          <a:graphicData uri="http://schemas.openxmlformats.org/drawingml/2006/table">
            <a:tbl>
              <a:tblPr/>
              <a:tblGrid>
                <a:gridCol w="935038">
                  <a:extLst>
                    <a:ext uri="{9D8B030D-6E8A-4147-A177-3AD203B41FA5}">
                      <a16:colId xmlns:a16="http://schemas.microsoft.com/office/drawing/2014/main" val="2243943614"/>
                    </a:ext>
                  </a:extLst>
                </a:gridCol>
              </a:tblGrid>
              <a:tr h="374650">
                <a:tc>
                  <a:txBody>
                    <a:bodyPr/>
                    <a:lstStyle>
                      <a:lvl1pPr eaLnBrk="0" hangingPunct="0">
                        <a:spcAft>
                          <a:spcPct val="20000"/>
                        </a:spcAft>
                        <a:defRPr sz="2400" b="1">
                          <a:solidFill>
                            <a:schemeClr val="tx1"/>
                          </a:solidFill>
                          <a:latin typeface="Arial" panose="020B0604020202020204" pitchFamily="34" charset="0"/>
                          <a:ea typeface="宋体" panose="02010600030101010101" pitchFamily="2" charset="-122"/>
                        </a:defRPr>
                      </a:lvl1pPr>
                      <a:lvl2pPr marL="742950" indent="-285750" eaLnBrk="0" hangingPunct="0">
                        <a:spcAft>
                          <a:spcPct val="20000"/>
                        </a:spcAft>
                        <a:defRPr sz="2000">
                          <a:solidFill>
                            <a:schemeClr val="tx1"/>
                          </a:solidFill>
                          <a:latin typeface="Arial" panose="020B0604020202020204" pitchFamily="34" charset="0"/>
                          <a:ea typeface="宋体" panose="02010600030101010101" pitchFamily="2" charset="-122"/>
                        </a:defRPr>
                      </a:lvl2pPr>
                      <a:lvl3pPr marL="1143000" indent="-228600" eaLnBrk="0" hangingPunct="0">
                        <a:spcAft>
                          <a:spcPct val="20000"/>
                        </a:spcAft>
                        <a:defRPr>
                          <a:solidFill>
                            <a:schemeClr val="tx1"/>
                          </a:solidFill>
                          <a:latin typeface="Arial" panose="020B0604020202020204" pitchFamily="34" charset="0"/>
                          <a:ea typeface="宋体" panose="02010600030101010101" pitchFamily="2" charset="-122"/>
                        </a:defRPr>
                      </a:lvl3pPr>
                      <a:lvl4pPr marL="1600200" indent="-228600" eaLnBrk="0" hangingPunct="0">
                        <a:spcAft>
                          <a:spcPct val="20000"/>
                        </a:spcAft>
                        <a:defRPr>
                          <a:solidFill>
                            <a:schemeClr val="tx1"/>
                          </a:solidFill>
                          <a:latin typeface="Arial" panose="020B0604020202020204" pitchFamily="34" charset="0"/>
                          <a:ea typeface="宋体" panose="02010600030101010101" pitchFamily="2" charset="-122"/>
                        </a:defRPr>
                      </a:lvl4pPr>
                      <a:lvl5pPr marL="2057400" indent="-228600" eaLnBrk="0" hangingPunct="0">
                        <a:spcAft>
                          <a:spcPct val="20000"/>
                        </a:spcAf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20000"/>
                        </a:spcAft>
                        <a:buClrTx/>
                        <a:buSzTx/>
                        <a:buFontTx/>
                        <a:buNone/>
                        <a:tabLst/>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0</a:t>
                      </a:r>
                    </a:p>
                  </a:txBody>
                  <a:tcPr marL="0" marR="0" marT="0" marB="0" anchor="ctr" anchorCtr="1"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2584915794"/>
                  </a:ext>
                </a:extLst>
              </a:tr>
              <a:tr h="373063">
                <a:tc>
                  <a:txBody>
                    <a:bodyPr/>
                    <a:lstStyle>
                      <a:lvl1pPr eaLnBrk="0" hangingPunct="0">
                        <a:spcAft>
                          <a:spcPct val="20000"/>
                        </a:spcAft>
                        <a:defRPr sz="2400" b="1">
                          <a:solidFill>
                            <a:schemeClr val="tx1"/>
                          </a:solidFill>
                          <a:latin typeface="Arial" panose="020B0604020202020204" pitchFamily="34" charset="0"/>
                          <a:ea typeface="宋体" panose="02010600030101010101" pitchFamily="2" charset="-122"/>
                        </a:defRPr>
                      </a:lvl1pPr>
                      <a:lvl2pPr marL="742950" indent="-285750" eaLnBrk="0" hangingPunct="0">
                        <a:spcAft>
                          <a:spcPct val="20000"/>
                        </a:spcAft>
                        <a:defRPr sz="2000">
                          <a:solidFill>
                            <a:schemeClr val="tx1"/>
                          </a:solidFill>
                          <a:latin typeface="Arial" panose="020B0604020202020204" pitchFamily="34" charset="0"/>
                          <a:ea typeface="宋体" panose="02010600030101010101" pitchFamily="2" charset="-122"/>
                        </a:defRPr>
                      </a:lvl2pPr>
                      <a:lvl3pPr marL="1143000" indent="-228600" eaLnBrk="0" hangingPunct="0">
                        <a:spcAft>
                          <a:spcPct val="20000"/>
                        </a:spcAft>
                        <a:defRPr>
                          <a:solidFill>
                            <a:schemeClr val="tx1"/>
                          </a:solidFill>
                          <a:latin typeface="Arial" panose="020B0604020202020204" pitchFamily="34" charset="0"/>
                          <a:ea typeface="宋体" panose="02010600030101010101" pitchFamily="2" charset="-122"/>
                        </a:defRPr>
                      </a:lvl3pPr>
                      <a:lvl4pPr marL="1600200" indent="-228600" eaLnBrk="0" hangingPunct="0">
                        <a:spcAft>
                          <a:spcPct val="20000"/>
                        </a:spcAft>
                        <a:defRPr>
                          <a:solidFill>
                            <a:schemeClr val="tx1"/>
                          </a:solidFill>
                          <a:latin typeface="Arial" panose="020B0604020202020204" pitchFamily="34" charset="0"/>
                          <a:ea typeface="宋体" panose="02010600030101010101" pitchFamily="2" charset="-122"/>
                        </a:defRPr>
                      </a:lvl4pPr>
                      <a:lvl5pPr marL="2057400" indent="-228600" eaLnBrk="0" hangingPunct="0">
                        <a:spcAft>
                          <a:spcPct val="20000"/>
                        </a:spcAf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20000"/>
                        </a:spcAft>
                        <a:buClrTx/>
                        <a:buSzTx/>
                        <a:buFontTx/>
                        <a:buNone/>
                        <a:tabLst/>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0</a:t>
                      </a:r>
                    </a:p>
                  </a:txBody>
                  <a:tcPr marL="0" marR="0" marT="0" marB="0" anchor="ctr" anchorCtr="1"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635640316"/>
                  </a:ext>
                </a:extLst>
              </a:tr>
              <a:tr h="373063">
                <a:tc>
                  <a:txBody>
                    <a:bodyPr/>
                    <a:lstStyle>
                      <a:lvl1pPr eaLnBrk="0" hangingPunct="0">
                        <a:spcAft>
                          <a:spcPct val="20000"/>
                        </a:spcAft>
                        <a:defRPr sz="2400" b="1">
                          <a:solidFill>
                            <a:schemeClr val="tx1"/>
                          </a:solidFill>
                          <a:latin typeface="Arial" panose="020B0604020202020204" pitchFamily="34" charset="0"/>
                          <a:ea typeface="宋体" panose="02010600030101010101" pitchFamily="2" charset="-122"/>
                        </a:defRPr>
                      </a:lvl1pPr>
                      <a:lvl2pPr marL="742950" indent="-285750" eaLnBrk="0" hangingPunct="0">
                        <a:spcAft>
                          <a:spcPct val="20000"/>
                        </a:spcAft>
                        <a:defRPr sz="2000">
                          <a:solidFill>
                            <a:schemeClr val="tx1"/>
                          </a:solidFill>
                          <a:latin typeface="Arial" panose="020B0604020202020204" pitchFamily="34" charset="0"/>
                          <a:ea typeface="宋体" panose="02010600030101010101" pitchFamily="2" charset="-122"/>
                        </a:defRPr>
                      </a:lvl2pPr>
                      <a:lvl3pPr marL="1143000" indent="-228600" eaLnBrk="0" hangingPunct="0">
                        <a:spcAft>
                          <a:spcPct val="20000"/>
                        </a:spcAft>
                        <a:defRPr>
                          <a:solidFill>
                            <a:schemeClr val="tx1"/>
                          </a:solidFill>
                          <a:latin typeface="Arial" panose="020B0604020202020204" pitchFamily="34" charset="0"/>
                          <a:ea typeface="宋体" panose="02010600030101010101" pitchFamily="2" charset="-122"/>
                        </a:defRPr>
                      </a:lvl3pPr>
                      <a:lvl4pPr marL="1600200" indent="-228600" eaLnBrk="0" hangingPunct="0">
                        <a:spcAft>
                          <a:spcPct val="20000"/>
                        </a:spcAft>
                        <a:defRPr>
                          <a:solidFill>
                            <a:schemeClr val="tx1"/>
                          </a:solidFill>
                          <a:latin typeface="Arial" panose="020B0604020202020204" pitchFamily="34" charset="0"/>
                          <a:ea typeface="宋体" panose="02010600030101010101" pitchFamily="2" charset="-122"/>
                        </a:defRPr>
                      </a:lvl4pPr>
                      <a:lvl5pPr marL="2057400" indent="-228600" eaLnBrk="0" hangingPunct="0">
                        <a:spcAft>
                          <a:spcPct val="20000"/>
                        </a:spcAf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20000"/>
                        </a:spcAft>
                        <a:buClrTx/>
                        <a:buSzTx/>
                        <a:buFontTx/>
                        <a:buNone/>
                        <a:tabLst/>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0</a:t>
                      </a:r>
                    </a:p>
                  </a:txBody>
                  <a:tcPr marL="0" marR="0" marT="0" marB="0" anchor="ctr" anchorCtr="1"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2624434216"/>
                  </a:ext>
                </a:extLst>
              </a:tr>
              <a:tr h="373063">
                <a:tc>
                  <a:txBody>
                    <a:bodyPr/>
                    <a:lstStyle>
                      <a:lvl1pPr eaLnBrk="0" hangingPunct="0">
                        <a:spcAft>
                          <a:spcPct val="20000"/>
                        </a:spcAft>
                        <a:defRPr sz="2400" b="1">
                          <a:solidFill>
                            <a:schemeClr val="tx1"/>
                          </a:solidFill>
                          <a:latin typeface="Arial" panose="020B0604020202020204" pitchFamily="34" charset="0"/>
                          <a:ea typeface="宋体" panose="02010600030101010101" pitchFamily="2" charset="-122"/>
                        </a:defRPr>
                      </a:lvl1pPr>
                      <a:lvl2pPr marL="742950" indent="-285750" eaLnBrk="0" hangingPunct="0">
                        <a:spcAft>
                          <a:spcPct val="20000"/>
                        </a:spcAft>
                        <a:defRPr sz="2000">
                          <a:solidFill>
                            <a:schemeClr val="tx1"/>
                          </a:solidFill>
                          <a:latin typeface="Arial" panose="020B0604020202020204" pitchFamily="34" charset="0"/>
                          <a:ea typeface="宋体" panose="02010600030101010101" pitchFamily="2" charset="-122"/>
                        </a:defRPr>
                      </a:lvl2pPr>
                      <a:lvl3pPr marL="1143000" indent="-228600" eaLnBrk="0" hangingPunct="0">
                        <a:spcAft>
                          <a:spcPct val="20000"/>
                        </a:spcAft>
                        <a:defRPr>
                          <a:solidFill>
                            <a:schemeClr val="tx1"/>
                          </a:solidFill>
                          <a:latin typeface="Arial" panose="020B0604020202020204" pitchFamily="34" charset="0"/>
                          <a:ea typeface="宋体" panose="02010600030101010101" pitchFamily="2" charset="-122"/>
                        </a:defRPr>
                      </a:lvl3pPr>
                      <a:lvl4pPr marL="1600200" indent="-228600" eaLnBrk="0" hangingPunct="0">
                        <a:spcAft>
                          <a:spcPct val="20000"/>
                        </a:spcAft>
                        <a:defRPr>
                          <a:solidFill>
                            <a:schemeClr val="tx1"/>
                          </a:solidFill>
                          <a:latin typeface="Arial" panose="020B0604020202020204" pitchFamily="34" charset="0"/>
                          <a:ea typeface="宋体" panose="02010600030101010101" pitchFamily="2" charset="-122"/>
                        </a:defRPr>
                      </a:lvl4pPr>
                      <a:lvl5pPr marL="2057400" indent="-228600" eaLnBrk="0" hangingPunct="0">
                        <a:spcAft>
                          <a:spcPct val="20000"/>
                        </a:spcAf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20000"/>
                        </a:spcAft>
                        <a:buClrTx/>
                        <a:buSzTx/>
                        <a:buFontTx/>
                        <a:buNone/>
                        <a:tabLst/>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1</a:t>
                      </a:r>
                    </a:p>
                  </a:txBody>
                  <a:tcPr marL="0" marR="0" marT="0" marB="0" anchor="ctr" anchorCtr="1"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2736667483"/>
                  </a:ext>
                </a:extLst>
              </a:tr>
              <a:tr h="373063">
                <a:tc>
                  <a:txBody>
                    <a:bodyPr/>
                    <a:lstStyle>
                      <a:lvl1pPr eaLnBrk="0" hangingPunct="0">
                        <a:spcAft>
                          <a:spcPct val="20000"/>
                        </a:spcAft>
                        <a:defRPr sz="2400" b="1">
                          <a:solidFill>
                            <a:schemeClr val="tx1"/>
                          </a:solidFill>
                          <a:latin typeface="Arial" panose="020B0604020202020204" pitchFamily="34" charset="0"/>
                          <a:ea typeface="宋体" panose="02010600030101010101" pitchFamily="2" charset="-122"/>
                        </a:defRPr>
                      </a:lvl1pPr>
                      <a:lvl2pPr marL="742950" indent="-285750" eaLnBrk="0" hangingPunct="0">
                        <a:spcAft>
                          <a:spcPct val="20000"/>
                        </a:spcAft>
                        <a:defRPr sz="2000">
                          <a:solidFill>
                            <a:schemeClr val="tx1"/>
                          </a:solidFill>
                          <a:latin typeface="Arial" panose="020B0604020202020204" pitchFamily="34" charset="0"/>
                          <a:ea typeface="宋体" panose="02010600030101010101" pitchFamily="2" charset="-122"/>
                        </a:defRPr>
                      </a:lvl2pPr>
                      <a:lvl3pPr marL="1143000" indent="-228600" eaLnBrk="0" hangingPunct="0">
                        <a:spcAft>
                          <a:spcPct val="20000"/>
                        </a:spcAft>
                        <a:defRPr>
                          <a:solidFill>
                            <a:schemeClr val="tx1"/>
                          </a:solidFill>
                          <a:latin typeface="Arial" panose="020B0604020202020204" pitchFamily="34" charset="0"/>
                          <a:ea typeface="宋体" panose="02010600030101010101" pitchFamily="2" charset="-122"/>
                        </a:defRPr>
                      </a:lvl3pPr>
                      <a:lvl4pPr marL="1600200" indent="-228600" eaLnBrk="0" hangingPunct="0">
                        <a:spcAft>
                          <a:spcPct val="20000"/>
                        </a:spcAft>
                        <a:defRPr>
                          <a:solidFill>
                            <a:schemeClr val="tx1"/>
                          </a:solidFill>
                          <a:latin typeface="Arial" panose="020B0604020202020204" pitchFamily="34" charset="0"/>
                          <a:ea typeface="宋体" panose="02010600030101010101" pitchFamily="2" charset="-122"/>
                        </a:defRPr>
                      </a:lvl4pPr>
                      <a:lvl5pPr marL="2057400" indent="-228600" eaLnBrk="0" hangingPunct="0">
                        <a:spcAft>
                          <a:spcPct val="20000"/>
                        </a:spcAf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20000"/>
                        </a:spcAft>
                        <a:buClrTx/>
                        <a:buSzTx/>
                        <a:buFontTx/>
                        <a:buNone/>
                        <a:tabLst/>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0</a:t>
                      </a:r>
                    </a:p>
                  </a:txBody>
                  <a:tcPr marL="0" marR="0" marT="0" marB="0" anchor="ctr" anchorCtr="1"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3455010864"/>
                  </a:ext>
                </a:extLst>
              </a:tr>
              <a:tr h="374650">
                <a:tc>
                  <a:txBody>
                    <a:bodyPr/>
                    <a:lstStyle>
                      <a:lvl1pPr eaLnBrk="0" hangingPunct="0">
                        <a:spcAft>
                          <a:spcPct val="20000"/>
                        </a:spcAft>
                        <a:defRPr sz="2400" b="1">
                          <a:solidFill>
                            <a:schemeClr val="tx1"/>
                          </a:solidFill>
                          <a:latin typeface="Arial" panose="020B0604020202020204" pitchFamily="34" charset="0"/>
                          <a:ea typeface="宋体" panose="02010600030101010101" pitchFamily="2" charset="-122"/>
                        </a:defRPr>
                      </a:lvl1pPr>
                      <a:lvl2pPr marL="742950" indent="-285750" eaLnBrk="0" hangingPunct="0">
                        <a:spcAft>
                          <a:spcPct val="20000"/>
                        </a:spcAft>
                        <a:defRPr sz="2000">
                          <a:solidFill>
                            <a:schemeClr val="tx1"/>
                          </a:solidFill>
                          <a:latin typeface="Arial" panose="020B0604020202020204" pitchFamily="34" charset="0"/>
                          <a:ea typeface="宋体" panose="02010600030101010101" pitchFamily="2" charset="-122"/>
                        </a:defRPr>
                      </a:lvl2pPr>
                      <a:lvl3pPr marL="1143000" indent="-228600" eaLnBrk="0" hangingPunct="0">
                        <a:spcAft>
                          <a:spcPct val="20000"/>
                        </a:spcAft>
                        <a:defRPr>
                          <a:solidFill>
                            <a:schemeClr val="tx1"/>
                          </a:solidFill>
                          <a:latin typeface="Arial" panose="020B0604020202020204" pitchFamily="34" charset="0"/>
                          <a:ea typeface="宋体" panose="02010600030101010101" pitchFamily="2" charset="-122"/>
                        </a:defRPr>
                      </a:lvl3pPr>
                      <a:lvl4pPr marL="1600200" indent="-228600" eaLnBrk="0" hangingPunct="0">
                        <a:spcAft>
                          <a:spcPct val="20000"/>
                        </a:spcAft>
                        <a:defRPr>
                          <a:solidFill>
                            <a:schemeClr val="tx1"/>
                          </a:solidFill>
                          <a:latin typeface="Arial" panose="020B0604020202020204" pitchFamily="34" charset="0"/>
                          <a:ea typeface="宋体" panose="02010600030101010101" pitchFamily="2" charset="-122"/>
                        </a:defRPr>
                      </a:lvl4pPr>
                      <a:lvl5pPr marL="2057400" indent="-228600" eaLnBrk="0" hangingPunct="0">
                        <a:spcAft>
                          <a:spcPct val="20000"/>
                        </a:spcAf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20000"/>
                        </a:spcAft>
                        <a:buClrTx/>
                        <a:buSzTx/>
                        <a:buFontTx/>
                        <a:buNone/>
                        <a:tabLst/>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1</a:t>
                      </a:r>
                    </a:p>
                  </a:txBody>
                  <a:tcPr marL="0" marR="0" marT="0" marB="0" anchor="ctr" anchorCtr="1"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441017241"/>
                  </a:ext>
                </a:extLst>
              </a:tr>
              <a:tr h="373063">
                <a:tc>
                  <a:txBody>
                    <a:bodyPr/>
                    <a:lstStyle>
                      <a:lvl1pPr eaLnBrk="0" hangingPunct="0">
                        <a:spcAft>
                          <a:spcPct val="20000"/>
                        </a:spcAft>
                        <a:defRPr sz="2400" b="1">
                          <a:solidFill>
                            <a:schemeClr val="tx1"/>
                          </a:solidFill>
                          <a:latin typeface="Arial" panose="020B0604020202020204" pitchFamily="34" charset="0"/>
                          <a:ea typeface="宋体" panose="02010600030101010101" pitchFamily="2" charset="-122"/>
                        </a:defRPr>
                      </a:lvl1pPr>
                      <a:lvl2pPr marL="742950" indent="-285750" eaLnBrk="0" hangingPunct="0">
                        <a:spcAft>
                          <a:spcPct val="20000"/>
                        </a:spcAft>
                        <a:defRPr sz="2000">
                          <a:solidFill>
                            <a:schemeClr val="tx1"/>
                          </a:solidFill>
                          <a:latin typeface="Arial" panose="020B0604020202020204" pitchFamily="34" charset="0"/>
                          <a:ea typeface="宋体" panose="02010600030101010101" pitchFamily="2" charset="-122"/>
                        </a:defRPr>
                      </a:lvl2pPr>
                      <a:lvl3pPr marL="1143000" indent="-228600" eaLnBrk="0" hangingPunct="0">
                        <a:spcAft>
                          <a:spcPct val="20000"/>
                        </a:spcAft>
                        <a:defRPr>
                          <a:solidFill>
                            <a:schemeClr val="tx1"/>
                          </a:solidFill>
                          <a:latin typeface="Arial" panose="020B0604020202020204" pitchFamily="34" charset="0"/>
                          <a:ea typeface="宋体" panose="02010600030101010101" pitchFamily="2" charset="-122"/>
                        </a:defRPr>
                      </a:lvl3pPr>
                      <a:lvl4pPr marL="1600200" indent="-228600" eaLnBrk="0" hangingPunct="0">
                        <a:spcAft>
                          <a:spcPct val="20000"/>
                        </a:spcAft>
                        <a:defRPr>
                          <a:solidFill>
                            <a:schemeClr val="tx1"/>
                          </a:solidFill>
                          <a:latin typeface="Arial" panose="020B0604020202020204" pitchFamily="34" charset="0"/>
                          <a:ea typeface="宋体" panose="02010600030101010101" pitchFamily="2" charset="-122"/>
                        </a:defRPr>
                      </a:lvl4pPr>
                      <a:lvl5pPr marL="2057400" indent="-228600" eaLnBrk="0" hangingPunct="0">
                        <a:spcAft>
                          <a:spcPct val="20000"/>
                        </a:spcAf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20000"/>
                        </a:spcAft>
                        <a:buClrTx/>
                        <a:buSzTx/>
                        <a:buFontTx/>
                        <a:buNone/>
                        <a:tabLst/>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1</a:t>
                      </a:r>
                    </a:p>
                  </a:txBody>
                  <a:tcPr marL="0" marR="0" marT="0" marB="0" anchor="ctr" anchorCtr="1"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3001950189"/>
                  </a:ext>
                </a:extLst>
              </a:tr>
              <a:tr h="373063">
                <a:tc>
                  <a:txBody>
                    <a:bodyPr/>
                    <a:lstStyle>
                      <a:lvl1pPr eaLnBrk="0" hangingPunct="0">
                        <a:spcAft>
                          <a:spcPct val="20000"/>
                        </a:spcAft>
                        <a:defRPr sz="2400" b="1">
                          <a:solidFill>
                            <a:schemeClr val="tx1"/>
                          </a:solidFill>
                          <a:latin typeface="Arial" panose="020B0604020202020204" pitchFamily="34" charset="0"/>
                          <a:ea typeface="宋体" panose="02010600030101010101" pitchFamily="2" charset="-122"/>
                        </a:defRPr>
                      </a:lvl1pPr>
                      <a:lvl2pPr marL="742950" indent="-285750" eaLnBrk="0" hangingPunct="0">
                        <a:spcAft>
                          <a:spcPct val="20000"/>
                        </a:spcAft>
                        <a:defRPr sz="2000">
                          <a:solidFill>
                            <a:schemeClr val="tx1"/>
                          </a:solidFill>
                          <a:latin typeface="Arial" panose="020B0604020202020204" pitchFamily="34" charset="0"/>
                          <a:ea typeface="宋体" panose="02010600030101010101" pitchFamily="2" charset="-122"/>
                        </a:defRPr>
                      </a:lvl2pPr>
                      <a:lvl3pPr marL="1143000" indent="-228600" eaLnBrk="0" hangingPunct="0">
                        <a:spcAft>
                          <a:spcPct val="20000"/>
                        </a:spcAft>
                        <a:defRPr>
                          <a:solidFill>
                            <a:schemeClr val="tx1"/>
                          </a:solidFill>
                          <a:latin typeface="Arial" panose="020B0604020202020204" pitchFamily="34" charset="0"/>
                          <a:ea typeface="宋体" panose="02010600030101010101" pitchFamily="2" charset="-122"/>
                        </a:defRPr>
                      </a:lvl3pPr>
                      <a:lvl4pPr marL="1600200" indent="-228600" eaLnBrk="0" hangingPunct="0">
                        <a:spcAft>
                          <a:spcPct val="20000"/>
                        </a:spcAft>
                        <a:defRPr>
                          <a:solidFill>
                            <a:schemeClr val="tx1"/>
                          </a:solidFill>
                          <a:latin typeface="Arial" panose="020B0604020202020204" pitchFamily="34" charset="0"/>
                          <a:ea typeface="宋体" panose="02010600030101010101" pitchFamily="2" charset="-122"/>
                        </a:defRPr>
                      </a:lvl4pPr>
                      <a:lvl5pPr marL="2057400" indent="-228600" eaLnBrk="0" hangingPunct="0">
                        <a:spcAft>
                          <a:spcPct val="20000"/>
                        </a:spcAf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20000"/>
                        </a:spcAft>
                        <a:buClrTx/>
                        <a:buSzTx/>
                        <a:buFontTx/>
                        <a:buNone/>
                        <a:tabLst/>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1</a:t>
                      </a:r>
                    </a:p>
                  </a:txBody>
                  <a:tcPr marL="0" marR="0" marT="0" marB="0" anchor="ctr" anchorCtr="1"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2713724931"/>
                  </a:ext>
                </a:extLst>
              </a:tr>
            </a:tbl>
          </a:graphicData>
        </a:graphic>
      </p:graphicFrame>
      <p:graphicFrame>
        <p:nvGraphicFramePr>
          <p:cNvPr id="1252452" name="Object 100">
            <a:extLst>
              <a:ext uri="{FF2B5EF4-FFF2-40B4-BE49-F238E27FC236}">
                <a16:creationId xmlns:a16="http://schemas.microsoft.com/office/drawing/2014/main" id="{6D99C5C0-DE73-4007-A3CE-6E8EDD1F99AA}"/>
              </a:ext>
            </a:extLst>
          </p:cNvPr>
          <p:cNvGraphicFramePr>
            <a:graphicFrameLocks noChangeAspect="1"/>
          </p:cNvGraphicFramePr>
          <p:nvPr/>
        </p:nvGraphicFramePr>
        <p:xfrm>
          <a:off x="4679950" y="5445125"/>
          <a:ext cx="3835400" cy="539750"/>
        </p:xfrm>
        <a:graphic>
          <a:graphicData uri="http://schemas.openxmlformats.org/presentationml/2006/ole">
            <mc:AlternateContent xmlns:mc="http://schemas.openxmlformats.org/markup-compatibility/2006">
              <mc:Choice xmlns:v="urn:schemas-microsoft-com:vml" Requires="v">
                <p:oleObj spid="_x0000_s16483" name="公式" r:id="rId3" imgW="1638394" imgH="247787" progId="Equation.3">
                  <p:embed/>
                </p:oleObj>
              </mc:Choice>
              <mc:Fallback>
                <p:oleObj name="公式" r:id="rId3" imgW="1638394" imgH="247787" progId="Equation.3">
                  <p:embed/>
                  <p:pic>
                    <p:nvPicPr>
                      <p:cNvPr id="0" name="Object 10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79950" y="5445125"/>
                        <a:ext cx="3835400"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52453" name="Object 101">
            <a:extLst>
              <a:ext uri="{FF2B5EF4-FFF2-40B4-BE49-F238E27FC236}">
                <a16:creationId xmlns:a16="http://schemas.microsoft.com/office/drawing/2014/main" id="{CF4E204A-B197-4806-B753-9F6720BCA3C7}"/>
              </a:ext>
            </a:extLst>
          </p:cNvPr>
          <p:cNvGraphicFramePr>
            <a:graphicFrameLocks noChangeAspect="1"/>
          </p:cNvGraphicFramePr>
          <p:nvPr/>
        </p:nvGraphicFramePr>
        <p:xfrm>
          <a:off x="900113" y="5445125"/>
          <a:ext cx="2801937" cy="377825"/>
        </p:xfrm>
        <a:graphic>
          <a:graphicData uri="http://schemas.openxmlformats.org/presentationml/2006/ole">
            <mc:AlternateContent xmlns:mc="http://schemas.openxmlformats.org/markup-compatibility/2006">
              <mc:Choice xmlns:v="urn:schemas-microsoft-com:vml" Requires="v">
                <p:oleObj spid="_x0000_s16484" name="公式" r:id="rId5" imgW="1200058" imgH="171252" progId="Equation.3">
                  <p:embed/>
                </p:oleObj>
              </mc:Choice>
              <mc:Fallback>
                <p:oleObj name="公式" r:id="rId5" imgW="1200058" imgH="171252" progId="Equation.3">
                  <p:embed/>
                  <p:pic>
                    <p:nvPicPr>
                      <p:cNvPr id="0" name="Object 10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00113" y="5445125"/>
                        <a:ext cx="2801937" cy="37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52455" name="Object 103">
            <a:extLst>
              <a:ext uri="{FF2B5EF4-FFF2-40B4-BE49-F238E27FC236}">
                <a16:creationId xmlns:a16="http://schemas.microsoft.com/office/drawing/2014/main" id="{7EE5ACAC-2925-4274-9E6D-DAEF816B8BFE}"/>
              </a:ext>
            </a:extLst>
          </p:cNvPr>
          <p:cNvGraphicFramePr>
            <a:graphicFrameLocks noChangeAspect="1"/>
          </p:cNvGraphicFramePr>
          <p:nvPr/>
        </p:nvGraphicFramePr>
        <p:xfrm>
          <a:off x="882650" y="5984875"/>
          <a:ext cx="3833813" cy="431800"/>
        </p:xfrm>
        <a:graphic>
          <a:graphicData uri="http://schemas.openxmlformats.org/presentationml/2006/ole">
            <mc:AlternateContent xmlns:mc="http://schemas.openxmlformats.org/markup-compatibility/2006">
              <mc:Choice xmlns:v="urn:schemas-microsoft-com:vml" Requires="v">
                <p:oleObj spid="_x0000_s16485" name="公式" r:id="rId7" imgW="1638394" imgH="190703" progId="Equation.3">
                  <p:embed/>
                </p:oleObj>
              </mc:Choice>
              <mc:Fallback>
                <p:oleObj name="公式" r:id="rId7" imgW="1638394" imgH="190703" progId="Equation.3">
                  <p:embed/>
                  <p:pic>
                    <p:nvPicPr>
                      <p:cNvPr id="0" name="Object 10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82650" y="5984875"/>
                        <a:ext cx="3833813"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52456" name="Group 104">
            <a:extLst>
              <a:ext uri="{FF2B5EF4-FFF2-40B4-BE49-F238E27FC236}">
                <a16:creationId xmlns:a16="http://schemas.microsoft.com/office/drawing/2014/main" id="{58217471-E6AE-46AD-BBB7-335242B4F04F}"/>
              </a:ext>
            </a:extLst>
          </p:cNvPr>
          <p:cNvGraphicFramePr>
            <a:graphicFrameLocks noGrp="1"/>
          </p:cNvGraphicFramePr>
          <p:nvPr/>
        </p:nvGraphicFramePr>
        <p:xfrm>
          <a:off x="1223963" y="3824288"/>
          <a:ext cx="2735262" cy="1404937"/>
        </p:xfrm>
        <a:graphic>
          <a:graphicData uri="http://schemas.openxmlformats.org/drawingml/2006/table">
            <a:tbl>
              <a:tblPr/>
              <a:tblGrid>
                <a:gridCol w="547687">
                  <a:extLst>
                    <a:ext uri="{9D8B030D-6E8A-4147-A177-3AD203B41FA5}">
                      <a16:colId xmlns:a16="http://schemas.microsoft.com/office/drawing/2014/main" val="1713726735"/>
                    </a:ext>
                  </a:extLst>
                </a:gridCol>
                <a:gridCol w="546100">
                  <a:extLst>
                    <a:ext uri="{9D8B030D-6E8A-4147-A177-3AD203B41FA5}">
                      <a16:colId xmlns:a16="http://schemas.microsoft.com/office/drawing/2014/main" val="2810221325"/>
                    </a:ext>
                  </a:extLst>
                </a:gridCol>
                <a:gridCol w="547688">
                  <a:extLst>
                    <a:ext uri="{9D8B030D-6E8A-4147-A177-3AD203B41FA5}">
                      <a16:colId xmlns:a16="http://schemas.microsoft.com/office/drawing/2014/main" val="3629551059"/>
                    </a:ext>
                  </a:extLst>
                </a:gridCol>
                <a:gridCol w="546100">
                  <a:extLst>
                    <a:ext uri="{9D8B030D-6E8A-4147-A177-3AD203B41FA5}">
                      <a16:colId xmlns:a16="http://schemas.microsoft.com/office/drawing/2014/main" val="2424328906"/>
                    </a:ext>
                  </a:extLst>
                </a:gridCol>
                <a:gridCol w="547687">
                  <a:extLst>
                    <a:ext uri="{9D8B030D-6E8A-4147-A177-3AD203B41FA5}">
                      <a16:colId xmlns:a16="http://schemas.microsoft.com/office/drawing/2014/main" val="1764077769"/>
                    </a:ext>
                  </a:extLst>
                </a:gridCol>
              </a:tblGrid>
              <a:tr h="468312">
                <a:tc>
                  <a:txBody>
                    <a:bodyPr/>
                    <a:lstStyle>
                      <a:lvl1pPr eaLnBrk="0" hangingPunct="0">
                        <a:spcAft>
                          <a:spcPct val="20000"/>
                        </a:spcAft>
                        <a:defRPr sz="2400" b="1">
                          <a:solidFill>
                            <a:schemeClr val="tx1"/>
                          </a:solidFill>
                          <a:latin typeface="Arial" panose="020B0604020202020204" pitchFamily="34" charset="0"/>
                          <a:ea typeface="宋体" panose="02010600030101010101" pitchFamily="2" charset="-122"/>
                        </a:defRPr>
                      </a:lvl1pPr>
                      <a:lvl2pPr marL="742950" indent="-285750" eaLnBrk="0" hangingPunct="0">
                        <a:spcAft>
                          <a:spcPct val="20000"/>
                        </a:spcAft>
                        <a:defRPr sz="2000">
                          <a:solidFill>
                            <a:schemeClr val="tx1"/>
                          </a:solidFill>
                          <a:latin typeface="Arial" panose="020B0604020202020204" pitchFamily="34" charset="0"/>
                          <a:ea typeface="宋体" panose="02010600030101010101" pitchFamily="2" charset="-122"/>
                        </a:defRPr>
                      </a:lvl2pPr>
                      <a:lvl3pPr marL="1143000" indent="-228600" eaLnBrk="0" hangingPunct="0">
                        <a:spcAft>
                          <a:spcPct val="20000"/>
                        </a:spcAft>
                        <a:defRPr>
                          <a:solidFill>
                            <a:schemeClr val="tx1"/>
                          </a:solidFill>
                          <a:latin typeface="Arial" panose="020B0604020202020204" pitchFamily="34" charset="0"/>
                          <a:ea typeface="宋体" panose="02010600030101010101" pitchFamily="2" charset="-122"/>
                        </a:defRPr>
                      </a:lvl3pPr>
                      <a:lvl4pPr marL="1600200" indent="-228600" eaLnBrk="0" hangingPunct="0">
                        <a:spcAft>
                          <a:spcPct val="20000"/>
                        </a:spcAft>
                        <a:defRPr>
                          <a:solidFill>
                            <a:schemeClr val="tx1"/>
                          </a:solidFill>
                          <a:latin typeface="Arial" panose="020B0604020202020204" pitchFamily="34" charset="0"/>
                          <a:ea typeface="宋体" panose="02010600030101010101" pitchFamily="2" charset="-122"/>
                        </a:defRPr>
                      </a:lvl4pPr>
                      <a:lvl5pPr marL="2057400" indent="-228600" eaLnBrk="0" hangingPunct="0">
                        <a:spcAft>
                          <a:spcPct val="20000"/>
                        </a:spcAf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20000"/>
                        </a:spcAft>
                        <a:buClrTx/>
                        <a:buSzTx/>
                        <a:buFontTx/>
                        <a:buNone/>
                        <a:tabLst/>
                      </a:pPr>
                      <a:endParaRPr kumimoji="0" lang="zh-CN" altLang="en-US"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0" marR="0" marT="0" marB="0" anchor="ctr" anchorCtr="1" horzOverflow="overflow">
                    <a:lnL>
                      <a:noFill/>
                    </a:lnL>
                    <a:lnR>
                      <a:noFill/>
                    </a:lnR>
                    <a:lnT>
                      <a:noFill/>
                    </a:lnT>
                    <a:lnB>
                      <a:noFill/>
                    </a:lnB>
                    <a:lnTlToBr>
                      <a:noFill/>
                    </a:lnTlToBr>
                    <a:lnBlToTr>
                      <a:noFill/>
                    </a:lnBlToTr>
                    <a:noFill/>
                  </a:tcPr>
                </a:tc>
                <a:tc>
                  <a:txBody>
                    <a:bodyPr/>
                    <a:lstStyle>
                      <a:lvl1pPr eaLnBrk="0" hangingPunct="0">
                        <a:spcAft>
                          <a:spcPct val="20000"/>
                        </a:spcAft>
                        <a:defRPr sz="2400" b="1">
                          <a:solidFill>
                            <a:schemeClr val="tx1"/>
                          </a:solidFill>
                          <a:latin typeface="Arial" panose="020B0604020202020204" pitchFamily="34" charset="0"/>
                          <a:ea typeface="宋体" panose="02010600030101010101" pitchFamily="2" charset="-122"/>
                        </a:defRPr>
                      </a:lvl1pPr>
                      <a:lvl2pPr marL="742950" indent="-285750" eaLnBrk="0" hangingPunct="0">
                        <a:spcAft>
                          <a:spcPct val="20000"/>
                        </a:spcAft>
                        <a:defRPr sz="2000">
                          <a:solidFill>
                            <a:schemeClr val="tx1"/>
                          </a:solidFill>
                          <a:latin typeface="Arial" panose="020B0604020202020204" pitchFamily="34" charset="0"/>
                          <a:ea typeface="宋体" panose="02010600030101010101" pitchFamily="2" charset="-122"/>
                        </a:defRPr>
                      </a:lvl2pPr>
                      <a:lvl3pPr marL="1143000" indent="-228600" eaLnBrk="0" hangingPunct="0">
                        <a:spcAft>
                          <a:spcPct val="20000"/>
                        </a:spcAft>
                        <a:defRPr>
                          <a:solidFill>
                            <a:schemeClr val="tx1"/>
                          </a:solidFill>
                          <a:latin typeface="Arial" panose="020B0604020202020204" pitchFamily="34" charset="0"/>
                          <a:ea typeface="宋体" panose="02010600030101010101" pitchFamily="2" charset="-122"/>
                        </a:defRPr>
                      </a:lvl3pPr>
                      <a:lvl4pPr marL="1600200" indent="-228600" eaLnBrk="0" hangingPunct="0">
                        <a:spcAft>
                          <a:spcPct val="20000"/>
                        </a:spcAft>
                        <a:defRPr>
                          <a:solidFill>
                            <a:schemeClr val="tx1"/>
                          </a:solidFill>
                          <a:latin typeface="Arial" panose="020B0604020202020204" pitchFamily="34" charset="0"/>
                          <a:ea typeface="宋体" panose="02010600030101010101" pitchFamily="2" charset="-122"/>
                        </a:defRPr>
                      </a:lvl4pPr>
                      <a:lvl5pPr marL="2057400" indent="-228600" eaLnBrk="0" hangingPunct="0">
                        <a:spcAft>
                          <a:spcPct val="20000"/>
                        </a:spcAf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00</a:t>
                      </a:r>
                    </a:p>
                  </a:txBody>
                  <a:tcPr marL="0" marR="0" marT="0" marB="0" anchor="ctr" anchorCtr="1"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Aft>
                          <a:spcPct val="20000"/>
                        </a:spcAft>
                        <a:defRPr sz="2400" b="1">
                          <a:solidFill>
                            <a:schemeClr val="tx1"/>
                          </a:solidFill>
                          <a:latin typeface="Arial" panose="020B0604020202020204" pitchFamily="34" charset="0"/>
                          <a:ea typeface="宋体" panose="02010600030101010101" pitchFamily="2" charset="-122"/>
                        </a:defRPr>
                      </a:lvl1pPr>
                      <a:lvl2pPr marL="742950" indent="-285750" eaLnBrk="0" hangingPunct="0">
                        <a:spcAft>
                          <a:spcPct val="20000"/>
                        </a:spcAft>
                        <a:defRPr sz="2000">
                          <a:solidFill>
                            <a:schemeClr val="tx1"/>
                          </a:solidFill>
                          <a:latin typeface="Arial" panose="020B0604020202020204" pitchFamily="34" charset="0"/>
                          <a:ea typeface="宋体" panose="02010600030101010101" pitchFamily="2" charset="-122"/>
                        </a:defRPr>
                      </a:lvl2pPr>
                      <a:lvl3pPr marL="1143000" indent="-228600" eaLnBrk="0" hangingPunct="0">
                        <a:spcAft>
                          <a:spcPct val="20000"/>
                        </a:spcAft>
                        <a:defRPr>
                          <a:solidFill>
                            <a:schemeClr val="tx1"/>
                          </a:solidFill>
                          <a:latin typeface="Arial" panose="020B0604020202020204" pitchFamily="34" charset="0"/>
                          <a:ea typeface="宋体" panose="02010600030101010101" pitchFamily="2" charset="-122"/>
                        </a:defRPr>
                      </a:lvl3pPr>
                      <a:lvl4pPr marL="1600200" indent="-228600" eaLnBrk="0" hangingPunct="0">
                        <a:spcAft>
                          <a:spcPct val="20000"/>
                        </a:spcAft>
                        <a:defRPr>
                          <a:solidFill>
                            <a:schemeClr val="tx1"/>
                          </a:solidFill>
                          <a:latin typeface="Arial" panose="020B0604020202020204" pitchFamily="34" charset="0"/>
                          <a:ea typeface="宋体" panose="02010600030101010101" pitchFamily="2" charset="-122"/>
                        </a:defRPr>
                      </a:lvl4pPr>
                      <a:lvl5pPr marL="2057400" indent="-228600" eaLnBrk="0" hangingPunct="0">
                        <a:spcAft>
                          <a:spcPct val="20000"/>
                        </a:spcAf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01</a:t>
                      </a:r>
                    </a:p>
                  </a:txBody>
                  <a:tcPr marL="0" marR="0" marT="0" marB="0" anchor="ctr" anchorCtr="1"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Aft>
                          <a:spcPct val="20000"/>
                        </a:spcAft>
                        <a:defRPr sz="2400" b="1">
                          <a:solidFill>
                            <a:schemeClr val="tx1"/>
                          </a:solidFill>
                          <a:latin typeface="Arial" panose="020B0604020202020204" pitchFamily="34" charset="0"/>
                          <a:ea typeface="宋体" panose="02010600030101010101" pitchFamily="2" charset="-122"/>
                        </a:defRPr>
                      </a:lvl1pPr>
                      <a:lvl2pPr marL="742950" indent="-285750" eaLnBrk="0" hangingPunct="0">
                        <a:spcAft>
                          <a:spcPct val="20000"/>
                        </a:spcAft>
                        <a:defRPr sz="2000">
                          <a:solidFill>
                            <a:schemeClr val="tx1"/>
                          </a:solidFill>
                          <a:latin typeface="Arial" panose="020B0604020202020204" pitchFamily="34" charset="0"/>
                          <a:ea typeface="宋体" panose="02010600030101010101" pitchFamily="2" charset="-122"/>
                        </a:defRPr>
                      </a:lvl2pPr>
                      <a:lvl3pPr marL="1143000" indent="-228600" eaLnBrk="0" hangingPunct="0">
                        <a:spcAft>
                          <a:spcPct val="20000"/>
                        </a:spcAft>
                        <a:defRPr>
                          <a:solidFill>
                            <a:schemeClr val="tx1"/>
                          </a:solidFill>
                          <a:latin typeface="Arial" panose="020B0604020202020204" pitchFamily="34" charset="0"/>
                          <a:ea typeface="宋体" panose="02010600030101010101" pitchFamily="2" charset="-122"/>
                        </a:defRPr>
                      </a:lvl3pPr>
                      <a:lvl4pPr marL="1600200" indent="-228600" eaLnBrk="0" hangingPunct="0">
                        <a:spcAft>
                          <a:spcPct val="20000"/>
                        </a:spcAft>
                        <a:defRPr>
                          <a:solidFill>
                            <a:schemeClr val="tx1"/>
                          </a:solidFill>
                          <a:latin typeface="Arial" panose="020B0604020202020204" pitchFamily="34" charset="0"/>
                          <a:ea typeface="宋体" panose="02010600030101010101" pitchFamily="2" charset="-122"/>
                        </a:defRPr>
                      </a:lvl4pPr>
                      <a:lvl5pPr marL="2057400" indent="-228600" eaLnBrk="0" hangingPunct="0">
                        <a:spcAft>
                          <a:spcPct val="20000"/>
                        </a:spcAf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11</a:t>
                      </a:r>
                    </a:p>
                  </a:txBody>
                  <a:tcPr marL="0" marR="0" marT="0" marB="0" anchor="ctr" anchorCtr="1"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Aft>
                          <a:spcPct val="20000"/>
                        </a:spcAft>
                        <a:defRPr sz="2400" b="1">
                          <a:solidFill>
                            <a:schemeClr val="tx1"/>
                          </a:solidFill>
                          <a:latin typeface="Arial" panose="020B0604020202020204" pitchFamily="34" charset="0"/>
                          <a:ea typeface="宋体" panose="02010600030101010101" pitchFamily="2" charset="-122"/>
                        </a:defRPr>
                      </a:lvl1pPr>
                      <a:lvl2pPr marL="742950" indent="-285750" eaLnBrk="0" hangingPunct="0">
                        <a:spcAft>
                          <a:spcPct val="20000"/>
                        </a:spcAft>
                        <a:defRPr sz="2000">
                          <a:solidFill>
                            <a:schemeClr val="tx1"/>
                          </a:solidFill>
                          <a:latin typeface="Arial" panose="020B0604020202020204" pitchFamily="34" charset="0"/>
                          <a:ea typeface="宋体" panose="02010600030101010101" pitchFamily="2" charset="-122"/>
                        </a:defRPr>
                      </a:lvl2pPr>
                      <a:lvl3pPr marL="1143000" indent="-228600" eaLnBrk="0" hangingPunct="0">
                        <a:spcAft>
                          <a:spcPct val="20000"/>
                        </a:spcAft>
                        <a:defRPr>
                          <a:solidFill>
                            <a:schemeClr val="tx1"/>
                          </a:solidFill>
                          <a:latin typeface="Arial" panose="020B0604020202020204" pitchFamily="34" charset="0"/>
                          <a:ea typeface="宋体" panose="02010600030101010101" pitchFamily="2" charset="-122"/>
                        </a:defRPr>
                      </a:lvl3pPr>
                      <a:lvl4pPr marL="1600200" indent="-228600" eaLnBrk="0" hangingPunct="0">
                        <a:spcAft>
                          <a:spcPct val="20000"/>
                        </a:spcAft>
                        <a:defRPr>
                          <a:solidFill>
                            <a:schemeClr val="tx1"/>
                          </a:solidFill>
                          <a:latin typeface="Arial" panose="020B0604020202020204" pitchFamily="34" charset="0"/>
                          <a:ea typeface="宋体" panose="02010600030101010101" pitchFamily="2" charset="-122"/>
                        </a:defRPr>
                      </a:lvl4pPr>
                      <a:lvl5pPr marL="2057400" indent="-228600" eaLnBrk="0" hangingPunct="0">
                        <a:spcAft>
                          <a:spcPct val="20000"/>
                        </a:spcAf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10</a:t>
                      </a:r>
                    </a:p>
                  </a:txBody>
                  <a:tcPr marL="0" marR="0" marT="0" marB="0" anchor="ctr" anchorCtr="1"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682489030"/>
                  </a:ext>
                </a:extLst>
              </a:tr>
              <a:tr h="468312">
                <a:tc>
                  <a:txBody>
                    <a:bodyPr/>
                    <a:lstStyle>
                      <a:lvl1pPr eaLnBrk="0" hangingPunct="0">
                        <a:spcAft>
                          <a:spcPct val="20000"/>
                        </a:spcAft>
                        <a:defRPr sz="2400" b="1">
                          <a:solidFill>
                            <a:schemeClr val="tx1"/>
                          </a:solidFill>
                          <a:latin typeface="Arial" panose="020B0604020202020204" pitchFamily="34" charset="0"/>
                          <a:ea typeface="宋体" panose="02010600030101010101" pitchFamily="2" charset="-122"/>
                        </a:defRPr>
                      </a:lvl1pPr>
                      <a:lvl2pPr marL="742950" indent="-285750" eaLnBrk="0" hangingPunct="0">
                        <a:spcAft>
                          <a:spcPct val="20000"/>
                        </a:spcAft>
                        <a:defRPr sz="2000">
                          <a:solidFill>
                            <a:schemeClr val="tx1"/>
                          </a:solidFill>
                          <a:latin typeface="Arial" panose="020B0604020202020204" pitchFamily="34" charset="0"/>
                          <a:ea typeface="宋体" panose="02010600030101010101" pitchFamily="2" charset="-122"/>
                        </a:defRPr>
                      </a:lvl2pPr>
                      <a:lvl3pPr marL="1143000" indent="-228600" eaLnBrk="0" hangingPunct="0">
                        <a:spcAft>
                          <a:spcPct val="20000"/>
                        </a:spcAft>
                        <a:defRPr>
                          <a:solidFill>
                            <a:schemeClr val="tx1"/>
                          </a:solidFill>
                          <a:latin typeface="Arial" panose="020B0604020202020204" pitchFamily="34" charset="0"/>
                          <a:ea typeface="宋体" panose="02010600030101010101" pitchFamily="2" charset="-122"/>
                        </a:defRPr>
                      </a:lvl3pPr>
                      <a:lvl4pPr marL="1600200" indent="-228600" eaLnBrk="0" hangingPunct="0">
                        <a:spcAft>
                          <a:spcPct val="20000"/>
                        </a:spcAft>
                        <a:defRPr>
                          <a:solidFill>
                            <a:schemeClr val="tx1"/>
                          </a:solidFill>
                          <a:latin typeface="Arial" panose="020B0604020202020204" pitchFamily="34" charset="0"/>
                          <a:ea typeface="宋体" panose="02010600030101010101" pitchFamily="2" charset="-122"/>
                        </a:defRPr>
                      </a:lvl4pPr>
                      <a:lvl5pPr marL="2057400" indent="-228600" eaLnBrk="0" hangingPunct="0">
                        <a:spcAft>
                          <a:spcPct val="20000"/>
                        </a:spcAf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txBody>
                  <a:tcPr marL="0" marR="0" marT="0" marB="0" anchor="ctr" anchorCtr="1"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Aft>
                          <a:spcPct val="20000"/>
                        </a:spcAft>
                        <a:defRPr sz="2400" b="1">
                          <a:solidFill>
                            <a:schemeClr val="tx1"/>
                          </a:solidFill>
                          <a:latin typeface="Arial" panose="020B0604020202020204" pitchFamily="34" charset="0"/>
                          <a:ea typeface="宋体" panose="02010600030101010101" pitchFamily="2" charset="-122"/>
                        </a:defRPr>
                      </a:lvl1pPr>
                      <a:lvl2pPr marL="742950" indent="-285750" eaLnBrk="0" hangingPunct="0">
                        <a:spcAft>
                          <a:spcPct val="20000"/>
                        </a:spcAft>
                        <a:defRPr sz="2000">
                          <a:solidFill>
                            <a:schemeClr val="tx1"/>
                          </a:solidFill>
                          <a:latin typeface="Arial" panose="020B0604020202020204" pitchFamily="34" charset="0"/>
                          <a:ea typeface="宋体" panose="02010600030101010101" pitchFamily="2" charset="-122"/>
                        </a:defRPr>
                      </a:lvl2pPr>
                      <a:lvl3pPr marL="1143000" indent="-228600" eaLnBrk="0" hangingPunct="0">
                        <a:spcAft>
                          <a:spcPct val="20000"/>
                        </a:spcAft>
                        <a:defRPr>
                          <a:solidFill>
                            <a:schemeClr val="tx1"/>
                          </a:solidFill>
                          <a:latin typeface="Arial" panose="020B0604020202020204" pitchFamily="34" charset="0"/>
                          <a:ea typeface="宋体" panose="02010600030101010101" pitchFamily="2" charset="-122"/>
                        </a:defRPr>
                      </a:lvl3pPr>
                      <a:lvl4pPr marL="1600200" indent="-228600" eaLnBrk="0" hangingPunct="0">
                        <a:spcAft>
                          <a:spcPct val="20000"/>
                        </a:spcAft>
                        <a:defRPr>
                          <a:solidFill>
                            <a:schemeClr val="tx1"/>
                          </a:solidFill>
                          <a:latin typeface="Arial" panose="020B0604020202020204" pitchFamily="34" charset="0"/>
                          <a:ea typeface="宋体" panose="02010600030101010101" pitchFamily="2" charset="-122"/>
                        </a:defRPr>
                      </a:lvl4pPr>
                      <a:lvl5pPr marL="2057400" indent="-228600" eaLnBrk="0" hangingPunct="0">
                        <a:spcAft>
                          <a:spcPct val="20000"/>
                        </a:spcAf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txBody>
                  <a:tcPr marL="0" marR="0" marT="0" marB="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Aft>
                          <a:spcPct val="20000"/>
                        </a:spcAft>
                        <a:defRPr sz="2400" b="1">
                          <a:solidFill>
                            <a:schemeClr val="tx1"/>
                          </a:solidFill>
                          <a:latin typeface="Arial" panose="020B0604020202020204" pitchFamily="34" charset="0"/>
                          <a:ea typeface="宋体" panose="02010600030101010101" pitchFamily="2" charset="-122"/>
                        </a:defRPr>
                      </a:lvl1pPr>
                      <a:lvl2pPr marL="742950" indent="-285750" eaLnBrk="0" hangingPunct="0">
                        <a:spcAft>
                          <a:spcPct val="20000"/>
                        </a:spcAft>
                        <a:defRPr sz="2000">
                          <a:solidFill>
                            <a:schemeClr val="tx1"/>
                          </a:solidFill>
                          <a:latin typeface="Arial" panose="020B0604020202020204" pitchFamily="34" charset="0"/>
                          <a:ea typeface="宋体" panose="02010600030101010101" pitchFamily="2" charset="-122"/>
                        </a:defRPr>
                      </a:lvl2pPr>
                      <a:lvl3pPr marL="1143000" indent="-228600" eaLnBrk="0" hangingPunct="0">
                        <a:spcAft>
                          <a:spcPct val="20000"/>
                        </a:spcAft>
                        <a:defRPr>
                          <a:solidFill>
                            <a:schemeClr val="tx1"/>
                          </a:solidFill>
                          <a:latin typeface="Arial" panose="020B0604020202020204" pitchFamily="34" charset="0"/>
                          <a:ea typeface="宋体" panose="02010600030101010101" pitchFamily="2" charset="-122"/>
                        </a:defRPr>
                      </a:lvl3pPr>
                      <a:lvl4pPr marL="1600200" indent="-228600" eaLnBrk="0" hangingPunct="0">
                        <a:spcAft>
                          <a:spcPct val="20000"/>
                        </a:spcAft>
                        <a:defRPr>
                          <a:solidFill>
                            <a:schemeClr val="tx1"/>
                          </a:solidFill>
                          <a:latin typeface="Arial" panose="020B0604020202020204" pitchFamily="34" charset="0"/>
                          <a:ea typeface="宋体" panose="02010600030101010101" pitchFamily="2" charset="-122"/>
                        </a:defRPr>
                      </a:lvl4pPr>
                      <a:lvl5pPr marL="2057400" indent="-228600" eaLnBrk="0" hangingPunct="0">
                        <a:spcAft>
                          <a:spcPct val="20000"/>
                        </a:spcAf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Aft>
                          <a:spcPct val="20000"/>
                        </a:spcAft>
                        <a:defRPr sz="2400" b="1">
                          <a:solidFill>
                            <a:schemeClr val="tx1"/>
                          </a:solidFill>
                          <a:latin typeface="Arial" panose="020B0604020202020204" pitchFamily="34" charset="0"/>
                          <a:ea typeface="宋体" panose="02010600030101010101" pitchFamily="2" charset="-122"/>
                        </a:defRPr>
                      </a:lvl1pPr>
                      <a:lvl2pPr marL="742950" indent="-285750" eaLnBrk="0" hangingPunct="0">
                        <a:spcAft>
                          <a:spcPct val="20000"/>
                        </a:spcAft>
                        <a:defRPr sz="2000">
                          <a:solidFill>
                            <a:schemeClr val="tx1"/>
                          </a:solidFill>
                          <a:latin typeface="Arial" panose="020B0604020202020204" pitchFamily="34" charset="0"/>
                          <a:ea typeface="宋体" panose="02010600030101010101" pitchFamily="2" charset="-122"/>
                        </a:defRPr>
                      </a:lvl2pPr>
                      <a:lvl3pPr marL="1143000" indent="-228600" eaLnBrk="0" hangingPunct="0">
                        <a:spcAft>
                          <a:spcPct val="20000"/>
                        </a:spcAft>
                        <a:defRPr>
                          <a:solidFill>
                            <a:schemeClr val="tx1"/>
                          </a:solidFill>
                          <a:latin typeface="Arial" panose="020B0604020202020204" pitchFamily="34" charset="0"/>
                          <a:ea typeface="宋体" panose="02010600030101010101" pitchFamily="2" charset="-122"/>
                        </a:defRPr>
                      </a:lvl3pPr>
                      <a:lvl4pPr marL="1600200" indent="-228600" eaLnBrk="0" hangingPunct="0">
                        <a:spcAft>
                          <a:spcPct val="20000"/>
                        </a:spcAft>
                        <a:defRPr>
                          <a:solidFill>
                            <a:schemeClr val="tx1"/>
                          </a:solidFill>
                          <a:latin typeface="Arial" panose="020B0604020202020204" pitchFamily="34" charset="0"/>
                          <a:ea typeface="宋体" panose="02010600030101010101" pitchFamily="2" charset="-122"/>
                        </a:defRPr>
                      </a:lvl4pPr>
                      <a:lvl5pPr marL="2057400" indent="-228600" eaLnBrk="0" hangingPunct="0">
                        <a:spcAft>
                          <a:spcPct val="20000"/>
                        </a:spcAf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Aft>
                          <a:spcPct val="20000"/>
                        </a:spcAft>
                        <a:defRPr sz="2400" b="1">
                          <a:solidFill>
                            <a:schemeClr val="tx1"/>
                          </a:solidFill>
                          <a:latin typeface="Arial" panose="020B0604020202020204" pitchFamily="34" charset="0"/>
                          <a:ea typeface="宋体" panose="02010600030101010101" pitchFamily="2" charset="-122"/>
                        </a:defRPr>
                      </a:lvl1pPr>
                      <a:lvl2pPr marL="742950" indent="-285750" eaLnBrk="0" hangingPunct="0">
                        <a:spcAft>
                          <a:spcPct val="20000"/>
                        </a:spcAft>
                        <a:defRPr sz="2000">
                          <a:solidFill>
                            <a:schemeClr val="tx1"/>
                          </a:solidFill>
                          <a:latin typeface="Arial" panose="020B0604020202020204" pitchFamily="34" charset="0"/>
                          <a:ea typeface="宋体" panose="02010600030101010101" pitchFamily="2" charset="-122"/>
                        </a:defRPr>
                      </a:lvl2pPr>
                      <a:lvl3pPr marL="1143000" indent="-228600" eaLnBrk="0" hangingPunct="0">
                        <a:spcAft>
                          <a:spcPct val="20000"/>
                        </a:spcAft>
                        <a:defRPr>
                          <a:solidFill>
                            <a:schemeClr val="tx1"/>
                          </a:solidFill>
                          <a:latin typeface="Arial" panose="020B0604020202020204" pitchFamily="34" charset="0"/>
                          <a:ea typeface="宋体" panose="02010600030101010101" pitchFamily="2" charset="-122"/>
                        </a:defRPr>
                      </a:lvl3pPr>
                      <a:lvl4pPr marL="1600200" indent="-228600" eaLnBrk="0" hangingPunct="0">
                        <a:spcAft>
                          <a:spcPct val="20000"/>
                        </a:spcAft>
                        <a:defRPr>
                          <a:solidFill>
                            <a:schemeClr val="tx1"/>
                          </a:solidFill>
                          <a:latin typeface="Arial" panose="020B0604020202020204" pitchFamily="34" charset="0"/>
                          <a:ea typeface="宋体" panose="02010600030101010101" pitchFamily="2" charset="-122"/>
                        </a:defRPr>
                      </a:lvl4pPr>
                      <a:lvl5pPr marL="2057400" indent="-228600" eaLnBrk="0" hangingPunct="0">
                        <a:spcAft>
                          <a:spcPct val="20000"/>
                        </a:spcAf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txBody>
                  <a:tcPr marL="0" marR="0" marT="0" marB="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839222552"/>
                  </a:ext>
                </a:extLst>
              </a:tr>
              <a:tr h="468312">
                <a:tc>
                  <a:txBody>
                    <a:bodyPr/>
                    <a:lstStyle>
                      <a:lvl1pPr eaLnBrk="0" hangingPunct="0">
                        <a:spcAft>
                          <a:spcPct val="20000"/>
                        </a:spcAft>
                        <a:defRPr sz="2400" b="1">
                          <a:solidFill>
                            <a:schemeClr val="tx1"/>
                          </a:solidFill>
                          <a:latin typeface="Arial" panose="020B0604020202020204" pitchFamily="34" charset="0"/>
                          <a:ea typeface="宋体" panose="02010600030101010101" pitchFamily="2" charset="-122"/>
                        </a:defRPr>
                      </a:lvl1pPr>
                      <a:lvl2pPr marL="742950" indent="-285750" eaLnBrk="0" hangingPunct="0">
                        <a:spcAft>
                          <a:spcPct val="20000"/>
                        </a:spcAft>
                        <a:defRPr sz="2000">
                          <a:solidFill>
                            <a:schemeClr val="tx1"/>
                          </a:solidFill>
                          <a:latin typeface="Arial" panose="020B0604020202020204" pitchFamily="34" charset="0"/>
                          <a:ea typeface="宋体" panose="02010600030101010101" pitchFamily="2" charset="-122"/>
                        </a:defRPr>
                      </a:lvl2pPr>
                      <a:lvl3pPr marL="1143000" indent="-228600" eaLnBrk="0" hangingPunct="0">
                        <a:spcAft>
                          <a:spcPct val="20000"/>
                        </a:spcAft>
                        <a:defRPr>
                          <a:solidFill>
                            <a:schemeClr val="tx1"/>
                          </a:solidFill>
                          <a:latin typeface="Arial" panose="020B0604020202020204" pitchFamily="34" charset="0"/>
                          <a:ea typeface="宋体" panose="02010600030101010101" pitchFamily="2" charset="-122"/>
                        </a:defRPr>
                      </a:lvl3pPr>
                      <a:lvl4pPr marL="1600200" indent="-228600" eaLnBrk="0" hangingPunct="0">
                        <a:spcAft>
                          <a:spcPct val="20000"/>
                        </a:spcAft>
                        <a:defRPr>
                          <a:solidFill>
                            <a:schemeClr val="tx1"/>
                          </a:solidFill>
                          <a:latin typeface="Arial" panose="020B0604020202020204" pitchFamily="34" charset="0"/>
                          <a:ea typeface="宋体" panose="02010600030101010101" pitchFamily="2" charset="-122"/>
                        </a:defRPr>
                      </a:lvl4pPr>
                      <a:lvl5pPr marL="2057400" indent="-228600" eaLnBrk="0" hangingPunct="0">
                        <a:spcAft>
                          <a:spcPct val="20000"/>
                        </a:spcAf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marL="0" marR="0" marT="0" marB="0" anchor="ctr" anchorCtr="1"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Aft>
                          <a:spcPct val="20000"/>
                        </a:spcAft>
                        <a:defRPr sz="2400" b="1">
                          <a:solidFill>
                            <a:schemeClr val="tx1"/>
                          </a:solidFill>
                          <a:latin typeface="Arial" panose="020B0604020202020204" pitchFamily="34" charset="0"/>
                          <a:ea typeface="宋体" panose="02010600030101010101" pitchFamily="2" charset="-122"/>
                        </a:defRPr>
                      </a:lvl1pPr>
                      <a:lvl2pPr marL="742950" indent="-285750" eaLnBrk="0" hangingPunct="0">
                        <a:spcAft>
                          <a:spcPct val="20000"/>
                        </a:spcAft>
                        <a:defRPr sz="2000">
                          <a:solidFill>
                            <a:schemeClr val="tx1"/>
                          </a:solidFill>
                          <a:latin typeface="Arial" panose="020B0604020202020204" pitchFamily="34" charset="0"/>
                          <a:ea typeface="宋体" panose="02010600030101010101" pitchFamily="2" charset="-122"/>
                        </a:defRPr>
                      </a:lvl2pPr>
                      <a:lvl3pPr marL="1143000" indent="-228600" eaLnBrk="0" hangingPunct="0">
                        <a:spcAft>
                          <a:spcPct val="20000"/>
                        </a:spcAft>
                        <a:defRPr>
                          <a:solidFill>
                            <a:schemeClr val="tx1"/>
                          </a:solidFill>
                          <a:latin typeface="Arial" panose="020B0604020202020204" pitchFamily="34" charset="0"/>
                          <a:ea typeface="宋体" panose="02010600030101010101" pitchFamily="2" charset="-122"/>
                        </a:defRPr>
                      </a:lvl3pPr>
                      <a:lvl4pPr marL="1600200" indent="-228600" eaLnBrk="0" hangingPunct="0">
                        <a:spcAft>
                          <a:spcPct val="20000"/>
                        </a:spcAft>
                        <a:defRPr>
                          <a:solidFill>
                            <a:schemeClr val="tx1"/>
                          </a:solidFill>
                          <a:latin typeface="Arial" panose="020B0604020202020204" pitchFamily="34" charset="0"/>
                          <a:ea typeface="宋体" panose="02010600030101010101" pitchFamily="2" charset="-122"/>
                        </a:defRPr>
                      </a:lvl4pPr>
                      <a:lvl5pPr marL="2057400" indent="-228600" eaLnBrk="0" hangingPunct="0">
                        <a:spcAft>
                          <a:spcPct val="20000"/>
                        </a:spcAf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txBody>
                  <a:tcPr marL="0" marR="0" marT="0" marB="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Aft>
                          <a:spcPct val="20000"/>
                        </a:spcAft>
                        <a:defRPr sz="2400" b="1">
                          <a:solidFill>
                            <a:schemeClr val="tx1"/>
                          </a:solidFill>
                          <a:latin typeface="Arial" panose="020B0604020202020204" pitchFamily="34" charset="0"/>
                          <a:ea typeface="宋体" panose="02010600030101010101" pitchFamily="2" charset="-122"/>
                        </a:defRPr>
                      </a:lvl1pPr>
                      <a:lvl2pPr marL="742950" indent="-285750" eaLnBrk="0" hangingPunct="0">
                        <a:spcAft>
                          <a:spcPct val="20000"/>
                        </a:spcAft>
                        <a:defRPr sz="2000">
                          <a:solidFill>
                            <a:schemeClr val="tx1"/>
                          </a:solidFill>
                          <a:latin typeface="Arial" panose="020B0604020202020204" pitchFamily="34" charset="0"/>
                          <a:ea typeface="宋体" panose="02010600030101010101" pitchFamily="2" charset="-122"/>
                        </a:defRPr>
                      </a:lvl2pPr>
                      <a:lvl3pPr marL="1143000" indent="-228600" eaLnBrk="0" hangingPunct="0">
                        <a:spcAft>
                          <a:spcPct val="20000"/>
                        </a:spcAft>
                        <a:defRPr>
                          <a:solidFill>
                            <a:schemeClr val="tx1"/>
                          </a:solidFill>
                          <a:latin typeface="Arial" panose="020B0604020202020204" pitchFamily="34" charset="0"/>
                          <a:ea typeface="宋体" panose="02010600030101010101" pitchFamily="2" charset="-122"/>
                        </a:defRPr>
                      </a:lvl3pPr>
                      <a:lvl4pPr marL="1600200" indent="-228600" eaLnBrk="0" hangingPunct="0">
                        <a:spcAft>
                          <a:spcPct val="20000"/>
                        </a:spcAft>
                        <a:defRPr>
                          <a:solidFill>
                            <a:schemeClr val="tx1"/>
                          </a:solidFill>
                          <a:latin typeface="Arial" panose="020B0604020202020204" pitchFamily="34" charset="0"/>
                          <a:ea typeface="宋体" panose="02010600030101010101" pitchFamily="2" charset="-122"/>
                        </a:defRPr>
                      </a:lvl4pPr>
                      <a:lvl5pPr marL="2057400" indent="-228600" eaLnBrk="0" hangingPunct="0">
                        <a:spcAft>
                          <a:spcPct val="20000"/>
                        </a:spcAf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Aft>
                          <a:spcPct val="20000"/>
                        </a:spcAft>
                        <a:defRPr sz="2400" b="1">
                          <a:solidFill>
                            <a:schemeClr val="tx1"/>
                          </a:solidFill>
                          <a:latin typeface="Arial" panose="020B0604020202020204" pitchFamily="34" charset="0"/>
                          <a:ea typeface="宋体" panose="02010600030101010101" pitchFamily="2" charset="-122"/>
                        </a:defRPr>
                      </a:lvl1pPr>
                      <a:lvl2pPr marL="742950" indent="-285750" eaLnBrk="0" hangingPunct="0">
                        <a:spcAft>
                          <a:spcPct val="20000"/>
                        </a:spcAft>
                        <a:defRPr sz="2000">
                          <a:solidFill>
                            <a:schemeClr val="tx1"/>
                          </a:solidFill>
                          <a:latin typeface="Arial" panose="020B0604020202020204" pitchFamily="34" charset="0"/>
                          <a:ea typeface="宋体" panose="02010600030101010101" pitchFamily="2" charset="-122"/>
                        </a:defRPr>
                      </a:lvl2pPr>
                      <a:lvl3pPr marL="1143000" indent="-228600" eaLnBrk="0" hangingPunct="0">
                        <a:spcAft>
                          <a:spcPct val="20000"/>
                        </a:spcAft>
                        <a:defRPr>
                          <a:solidFill>
                            <a:schemeClr val="tx1"/>
                          </a:solidFill>
                          <a:latin typeface="Arial" panose="020B0604020202020204" pitchFamily="34" charset="0"/>
                          <a:ea typeface="宋体" panose="02010600030101010101" pitchFamily="2" charset="-122"/>
                        </a:defRPr>
                      </a:lvl3pPr>
                      <a:lvl4pPr marL="1600200" indent="-228600" eaLnBrk="0" hangingPunct="0">
                        <a:spcAft>
                          <a:spcPct val="20000"/>
                        </a:spcAft>
                        <a:defRPr>
                          <a:solidFill>
                            <a:schemeClr val="tx1"/>
                          </a:solidFill>
                          <a:latin typeface="Arial" panose="020B0604020202020204" pitchFamily="34" charset="0"/>
                          <a:ea typeface="宋体" panose="02010600030101010101" pitchFamily="2" charset="-122"/>
                        </a:defRPr>
                      </a:lvl4pPr>
                      <a:lvl5pPr marL="2057400" indent="-228600" eaLnBrk="0" hangingPunct="0">
                        <a:spcAft>
                          <a:spcPct val="20000"/>
                        </a:spcAf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Aft>
                          <a:spcPct val="20000"/>
                        </a:spcAft>
                        <a:defRPr sz="2400" b="1">
                          <a:solidFill>
                            <a:schemeClr val="tx1"/>
                          </a:solidFill>
                          <a:latin typeface="Arial" panose="020B0604020202020204" pitchFamily="34" charset="0"/>
                          <a:ea typeface="宋体" panose="02010600030101010101" pitchFamily="2" charset="-122"/>
                        </a:defRPr>
                      </a:lvl1pPr>
                      <a:lvl2pPr marL="742950" indent="-285750" eaLnBrk="0" hangingPunct="0">
                        <a:spcAft>
                          <a:spcPct val="20000"/>
                        </a:spcAft>
                        <a:defRPr sz="2000">
                          <a:solidFill>
                            <a:schemeClr val="tx1"/>
                          </a:solidFill>
                          <a:latin typeface="Arial" panose="020B0604020202020204" pitchFamily="34" charset="0"/>
                          <a:ea typeface="宋体" panose="02010600030101010101" pitchFamily="2" charset="-122"/>
                        </a:defRPr>
                      </a:lvl2pPr>
                      <a:lvl3pPr marL="1143000" indent="-228600" eaLnBrk="0" hangingPunct="0">
                        <a:spcAft>
                          <a:spcPct val="20000"/>
                        </a:spcAft>
                        <a:defRPr>
                          <a:solidFill>
                            <a:schemeClr val="tx1"/>
                          </a:solidFill>
                          <a:latin typeface="Arial" panose="020B0604020202020204" pitchFamily="34" charset="0"/>
                          <a:ea typeface="宋体" panose="02010600030101010101" pitchFamily="2" charset="-122"/>
                        </a:defRPr>
                      </a:lvl3pPr>
                      <a:lvl4pPr marL="1600200" indent="-228600" eaLnBrk="0" hangingPunct="0">
                        <a:spcAft>
                          <a:spcPct val="20000"/>
                        </a:spcAft>
                        <a:defRPr>
                          <a:solidFill>
                            <a:schemeClr val="tx1"/>
                          </a:solidFill>
                          <a:latin typeface="Arial" panose="020B0604020202020204" pitchFamily="34" charset="0"/>
                          <a:ea typeface="宋体" panose="02010600030101010101" pitchFamily="2" charset="-122"/>
                        </a:defRPr>
                      </a:lvl4pPr>
                      <a:lvl5pPr marL="2057400" indent="-228600" eaLnBrk="0" hangingPunct="0">
                        <a:spcAft>
                          <a:spcPct val="20000"/>
                        </a:spcAf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marL="0" marR="0" marT="0" marB="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886019550"/>
                  </a:ext>
                </a:extLst>
              </a:tr>
            </a:tbl>
          </a:graphicData>
        </a:graphic>
      </p:graphicFrame>
      <p:grpSp>
        <p:nvGrpSpPr>
          <p:cNvPr id="2" name="Group 138">
            <a:extLst>
              <a:ext uri="{FF2B5EF4-FFF2-40B4-BE49-F238E27FC236}">
                <a16:creationId xmlns:a16="http://schemas.microsoft.com/office/drawing/2014/main" id="{AE039619-ED6C-416B-A0D6-199188B2AFF4}"/>
              </a:ext>
            </a:extLst>
          </p:cNvPr>
          <p:cNvGrpSpPr>
            <a:grpSpLocks/>
          </p:cNvGrpSpPr>
          <p:nvPr/>
        </p:nvGrpSpPr>
        <p:grpSpPr bwMode="auto">
          <a:xfrm>
            <a:off x="827088" y="3608388"/>
            <a:ext cx="1058862" cy="815975"/>
            <a:chOff x="521" y="2273"/>
            <a:chExt cx="667" cy="514"/>
          </a:xfrm>
        </p:grpSpPr>
        <p:sp>
          <p:nvSpPr>
            <p:cNvPr id="16479" name="Line 139">
              <a:extLst>
                <a:ext uri="{FF2B5EF4-FFF2-40B4-BE49-F238E27FC236}">
                  <a16:creationId xmlns:a16="http://schemas.microsoft.com/office/drawing/2014/main" id="{3BC84577-EF2C-4682-82D3-5621A9D90897}"/>
                </a:ext>
              </a:extLst>
            </p:cNvPr>
            <p:cNvSpPr>
              <a:spLocks noChangeShapeType="1"/>
            </p:cNvSpPr>
            <p:nvPr/>
          </p:nvSpPr>
          <p:spPr bwMode="auto">
            <a:xfrm>
              <a:off x="748" y="2453"/>
              <a:ext cx="363" cy="25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480" name="Text Box 140">
              <a:extLst>
                <a:ext uri="{FF2B5EF4-FFF2-40B4-BE49-F238E27FC236}">
                  <a16:creationId xmlns:a16="http://schemas.microsoft.com/office/drawing/2014/main" id="{05D46239-F2E7-4252-BC96-A7D8217105FA}"/>
                </a:ext>
              </a:extLst>
            </p:cNvPr>
            <p:cNvSpPr txBox="1">
              <a:spLocks noChangeArrowheads="1"/>
            </p:cNvSpPr>
            <p:nvPr/>
          </p:nvSpPr>
          <p:spPr bwMode="auto">
            <a:xfrm>
              <a:off x="679" y="2499"/>
              <a:ext cx="2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Aft>
                  <a:spcPct val="0"/>
                </a:spcAft>
                <a:buFontTx/>
                <a:buNone/>
              </a:pPr>
              <a:r>
                <a:rPr kumimoji="1" lang="en-US" altLang="zh-CN" sz="2400" b="0">
                  <a:latin typeface="Times New Roman" panose="02020603050405020304" pitchFamily="18" charset="0"/>
                </a:rPr>
                <a:t>A</a:t>
              </a:r>
              <a:endParaRPr kumimoji="1" lang="en-US" altLang="zh-CN" sz="3600" b="0">
                <a:latin typeface="Times New Roman" panose="02020603050405020304" pitchFamily="18" charset="0"/>
              </a:endParaRPr>
            </a:p>
          </p:txBody>
        </p:sp>
        <p:sp>
          <p:nvSpPr>
            <p:cNvPr id="16481" name="Text Box 141">
              <a:extLst>
                <a:ext uri="{FF2B5EF4-FFF2-40B4-BE49-F238E27FC236}">
                  <a16:creationId xmlns:a16="http://schemas.microsoft.com/office/drawing/2014/main" id="{9A8B326A-0F56-4C22-B18B-109E79A8DF69}"/>
                </a:ext>
              </a:extLst>
            </p:cNvPr>
            <p:cNvSpPr txBox="1">
              <a:spLocks noChangeArrowheads="1"/>
            </p:cNvSpPr>
            <p:nvPr/>
          </p:nvSpPr>
          <p:spPr bwMode="auto">
            <a:xfrm>
              <a:off x="816" y="2273"/>
              <a:ext cx="37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Aft>
                  <a:spcPct val="0"/>
                </a:spcAft>
                <a:buFontTx/>
                <a:buNone/>
              </a:pPr>
              <a:r>
                <a:rPr kumimoji="1" lang="en-US" altLang="zh-CN" sz="2400" b="0">
                  <a:latin typeface="Times New Roman" panose="02020603050405020304" pitchFamily="18" charset="0"/>
                </a:rPr>
                <a:t>BC</a:t>
              </a:r>
              <a:endParaRPr kumimoji="1" lang="en-US" altLang="zh-CN" sz="3600" b="0">
                <a:latin typeface="Times New Roman" panose="02020603050405020304" pitchFamily="18" charset="0"/>
              </a:endParaRPr>
            </a:p>
          </p:txBody>
        </p:sp>
        <p:sp>
          <p:nvSpPr>
            <p:cNvPr id="16482" name="Text Box 142">
              <a:extLst>
                <a:ext uri="{FF2B5EF4-FFF2-40B4-BE49-F238E27FC236}">
                  <a16:creationId xmlns:a16="http://schemas.microsoft.com/office/drawing/2014/main" id="{D77E63D3-FAC8-4712-B00C-B3A4C80E0D22}"/>
                </a:ext>
              </a:extLst>
            </p:cNvPr>
            <p:cNvSpPr txBox="1">
              <a:spLocks noChangeArrowheads="1"/>
            </p:cNvSpPr>
            <p:nvPr/>
          </p:nvSpPr>
          <p:spPr bwMode="auto">
            <a:xfrm>
              <a:off x="521" y="2273"/>
              <a:ext cx="2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Aft>
                  <a:spcPct val="0"/>
                </a:spcAft>
                <a:buFontTx/>
                <a:buNone/>
              </a:pPr>
              <a:r>
                <a:rPr kumimoji="1" lang="en-US" altLang="zh-CN" sz="2400" b="0">
                  <a:latin typeface="Times New Roman" panose="02020603050405020304" pitchFamily="18" charset="0"/>
                </a:rPr>
                <a:t>Y</a:t>
              </a:r>
              <a:endParaRPr kumimoji="1" lang="en-US" altLang="zh-CN" sz="3600" b="0">
                <a:latin typeface="Times New Roman" panose="02020603050405020304" pitchFamily="18"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252355">
                                            <p:txEl>
                                              <p:pRg st="1" end="1"/>
                                            </p:txEl>
                                          </p:spTgt>
                                        </p:tgtEl>
                                        <p:attrNameLst>
                                          <p:attrName>style.visibility</p:attrName>
                                        </p:attrNameLst>
                                      </p:cBhvr>
                                      <p:to>
                                        <p:strVal val="visible"/>
                                      </p:to>
                                    </p:set>
                                    <p:animEffect transition="in" filter="blinds(horizontal)">
                                      <p:cBhvr>
                                        <p:cTn id="7" dur="500"/>
                                        <p:tgtEl>
                                          <p:spTgt spid="1252355">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252355">
                                            <p:txEl>
                                              <p:pRg st="2" end="2"/>
                                            </p:txEl>
                                          </p:spTgt>
                                        </p:tgtEl>
                                        <p:attrNameLst>
                                          <p:attrName>style.visibility</p:attrName>
                                        </p:attrNameLst>
                                      </p:cBhvr>
                                      <p:to>
                                        <p:strVal val="visible"/>
                                      </p:to>
                                    </p:set>
                                    <p:animEffect transition="in" filter="blinds(horizontal)">
                                      <p:cBhvr>
                                        <p:cTn id="10" dur="500"/>
                                        <p:tgtEl>
                                          <p:spTgt spid="1252355">
                                            <p:txEl>
                                              <p:pRg st="2" end="2"/>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1252355">
                                            <p:txEl>
                                              <p:pRg st="3" end="3"/>
                                            </p:txEl>
                                          </p:spTgt>
                                        </p:tgtEl>
                                        <p:attrNameLst>
                                          <p:attrName>style.visibility</p:attrName>
                                        </p:attrNameLst>
                                      </p:cBhvr>
                                      <p:to>
                                        <p:strVal val="visible"/>
                                      </p:to>
                                    </p:set>
                                    <p:animEffect transition="in" filter="blinds(horizontal)">
                                      <p:cBhvr>
                                        <p:cTn id="13" dur="500"/>
                                        <p:tgtEl>
                                          <p:spTgt spid="1252355">
                                            <p:txEl>
                                              <p:pRg st="3" end="3"/>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1252355">
                                            <p:txEl>
                                              <p:pRg st="4" end="4"/>
                                            </p:txEl>
                                          </p:spTgt>
                                        </p:tgtEl>
                                        <p:attrNameLst>
                                          <p:attrName>style.visibility</p:attrName>
                                        </p:attrNameLst>
                                      </p:cBhvr>
                                      <p:to>
                                        <p:strVal val="visible"/>
                                      </p:to>
                                    </p:set>
                                    <p:animEffect transition="in" filter="blinds(horizontal)">
                                      <p:cBhvr>
                                        <p:cTn id="16" dur="500"/>
                                        <p:tgtEl>
                                          <p:spTgt spid="1252355">
                                            <p:txEl>
                                              <p:pRg st="4" end="4"/>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252356"/>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52357"/>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1252425"/>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1252452"/>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1252456"/>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nodeType="clickEffect">
                                  <p:stCondLst>
                                    <p:cond delay="0"/>
                                  </p:stCondLst>
                                  <p:childTnLst>
                                    <p:set>
                                      <p:cBhvr>
                                        <p:cTn id="40" dur="1" fill="hold">
                                          <p:stCondLst>
                                            <p:cond delay="0"/>
                                          </p:stCondLst>
                                        </p:cTn>
                                        <p:tgtEl>
                                          <p:spTgt spid="1252453"/>
                                        </p:tgtEl>
                                        <p:attrNameLst>
                                          <p:attrName>style.visibility</p:attrName>
                                        </p:attrNameLst>
                                      </p:cBhvr>
                                      <p:to>
                                        <p:strVal val="visible"/>
                                      </p:to>
                                    </p:set>
                                  </p:childTnLst>
                                </p:cTn>
                              </p:par>
                            </p:childTnLst>
                          </p:cTn>
                        </p:par>
                      </p:childTnLst>
                    </p:cTn>
                  </p:par>
                  <p:par>
                    <p:cTn id="41" fill="hold" nodeType="clickPar">
                      <p:stCondLst>
                        <p:cond delay="indefinite"/>
                      </p:stCondLst>
                      <p:childTnLst>
                        <p:par>
                          <p:cTn id="42" fill="hold" nodeType="withGroup">
                            <p:stCondLst>
                              <p:cond delay="0"/>
                            </p:stCondLst>
                            <p:childTnLst>
                              <p:par>
                                <p:cTn id="43" presetID="1" presetClass="entr" presetSubtype="0" fill="hold" nodeType="clickEffect">
                                  <p:stCondLst>
                                    <p:cond delay="0"/>
                                  </p:stCondLst>
                                  <p:childTnLst>
                                    <p:set>
                                      <p:cBhvr>
                                        <p:cTn id="44" dur="1" fill="hold">
                                          <p:stCondLst>
                                            <p:cond delay="0"/>
                                          </p:stCondLst>
                                        </p:cTn>
                                        <p:tgtEl>
                                          <p:spTgt spid="12524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235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4">
            <a:extLst>
              <a:ext uri="{FF2B5EF4-FFF2-40B4-BE49-F238E27FC236}">
                <a16:creationId xmlns:a16="http://schemas.microsoft.com/office/drawing/2014/main" id="{B51C6B8C-A016-40B0-A358-8B91A5AAFC1F}"/>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D1E888AD-480D-4356-BD14-189B8F544548}" type="datetime1">
              <a:rPr lang="zh-CN" altLang="en-US" sz="1800" b="0" smtClean="0">
                <a:solidFill>
                  <a:srgbClr val="B2B2B2"/>
                </a:solidFill>
              </a:rPr>
              <a:pPr>
                <a:spcAft>
                  <a:spcPct val="0"/>
                </a:spcAft>
                <a:buFontTx/>
                <a:buNone/>
              </a:pPr>
              <a:t>2022/9/8</a:t>
            </a:fld>
            <a:endParaRPr lang="en-US" altLang="zh-CN" sz="1800" b="0">
              <a:solidFill>
                <a:srgbClr val="B2B2B2"/>
              </a:solidFill>
            </a:endParaRPr>
          </a:p>
        </p:txBody>
      </p:sp>
      <p:sp>
        <p:nvSpPr>
          <p:cNvPr id="17411" name="Rectangle 5">
            <a:extLst>
              <a:ext uri="{FF2B5EF4-FFF2-40B4-BE49-F238E27FC236}">
                <a16:creationId xmlns:a16="http://schemas.microsoft.com/office/drawing/2014/main" id="{9934B334-6F48-4F2E-9B02-D1C291B27A98}"/>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r>
              <a:rPr lang="zh-CN" altLang="en-US" sz="1800" b="0">
                <a:solidFill>
                  <a:srgbClr val="B2B2B2"/>
                </a:solidFill>
              </a:rPr>
              <a:t>模拟与数字电路 </a:t>
            </a:r>
            <a:r>
              <a:rPr lang="en-US" altLang="zh-CN" sz="1800" b="0">
                <a:solidFill>
                  <a:srgbClr val="B2B2B2"/>
                </a:solidFill>
              </a:rPr>
              <a:t>— </a:t>
            </a:r>
            <a:r>
              <a:rPr lang="zh-CN" altLang="en-US" sz="1800" b="0">
                <a:solidFill>
                  <a:srgbClr val="B2B2B2"/>
                </a:solidFill>
              </a:rPr>
              <a:t>组合逻辑电路</a:t>
            </a:r>
            <a:r>
              <a:rPr lang="en-US" altLang="zh-CN" sz="1800" b="0">
                <a:solidFill>
                  <a:srgbClr val="B2B2B2"/>
                </a:solidFill>
              </a:rPr>
              <a:t>(1)</a:t>
            </a:r>
          </a:p>
        </p:txBody>
      </p:sp>
      <p:sp>
        <p:nvSpPr>
          <p:cNvPr id="17412" name="Rectangle 6">
            <a:extLst>
              <a:ext uri="{FF2B5EF4-FFF2-40B4-BE49-F238E27FC236}">
                <a16:creationId xmlns:a16="http://schemas.microsoft.com/office/drawing/2014/main" id="{FF0EA35C-6D77-469A-AEEE-4FE4AA8B6F1A}"/>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47D91DF3-2FA7-4734-AF01-7A0B331DD06F}" type="slidenum">
              <a:rPr lang="en-US" altLang="zh-CN" sz="1800" b="0">
                <a:solidFill>
                  <a:srgbClr val="B2B2B2"/>
                </a:solidFill>
              </a:rPr>
              <a:pPr>
                <a:spcAft>
                  <a:spcPct val="0"/>
                </a:spcAft>
                <a:buFontTx/>
                <a:buNone/>
              </a:pPr>
              <a:t>9</a:t>
            </a:fld>
            <a:endParaRPr lang="en-US" altLang="zh-CN" sz="1800" b="0">
              <a:solidFill>
                <a:srgbClr val="B2B2B2"/>
              </a:solidFill>
            </a:endParaRPr>
          </a:p>
        </p:txBody>
      </p:sp>
      <p:sp>
        <p:nvSpPr>
          <p:cNvPr id="17413" name="Rectangle 2">
            <a:extLst>
              <a:ext uri="{FF2B5EF4-FFF2-40B4-BE49-F238E27FC236}">
                <a16:creationId xmlns:a16="http://schemas.microsoft.com/office/drawing/2014/main" id="{68453FA4-1AA6-4F3C-BFAF-19A537A60A5C}"/>
              </a:ext>
            </a:extLst>
          </p:cNvPr>
          <p:cNvSpPr>
            <a:spLocks noChangeArrowheads="1"/>
          </p:cNvSpPr>
          <p:nvPr>
            <p:ph type="title"/>
          </p:nvPr>
        </p:nvSpPr>
        <p:spPr/>
        <p:txBody>
          <a:bodyPr/>
          <a:lstStyle/>
          <a:p>
            <a:r>
              <a:rPr lang="zh-CN" altLang="en-US"/>
              <a:t>示例</a:t>
            </a:r>
            <a:r>
              <a:rPr lang="en-US" altLang="zh-CN"/>
              <a:t>─</a:t>
            </a:r>
            <a:r>
              <a:rPr lang="zh-CN" altLang="en-US"/>
              <a:t>给定逻辑问题设计电路</a:t>
            </a:r>
            <a:r>
              <a:rPr lang="en-US" altLang="zh-CN"/>
              <a:t>(</a:t>
            </a:r>
            <a:r>
              <a:rPr lang="zh-CN" altLang="en-US"/>
              <a:t>续</a:t>
            </a:r>
            <a:r>
              <a:rPr lang="en-US" altLang="zh-CN"/>
              <a:t>)</a:t>
            </a:r>
            <a:endParaRPr lang="zh-CN" altLang="en-US"/>
          </a:p>
        </p:txBody>
      </p:sp>
      <p:grpSp>
        <p:nvGrpSpPr>
          <p:cNvPr id="17414" name="Group 3">
            <a:extLst>
              <a:ext uri="{FF2B5EF4-FFF2-40B4-BE49-F238E27FC236}">
                <a16:creationId xmlns:a16="http://schemas.microsoft.com/office/drawing/2014/main" id="{01A12BBA-7043-48DA-A55D-CED9FCB99048}"/>
              </a:ext>
            </a:extLst>
          </p:cNvPr>
          <p:cNvGrpSpPr>
            <a:grpSpLocks/>
          </p:cNvGrpSpPr>
          <p:nvPr/>
        </p:nvGrpSpPr>
        <p:grpSpPr bwMode="auto">
          <a:xfrm>
            <a:off x="755650" y="1304925"/>
            <a:ext cx="3581400" cy="1836738"/>
            <a:chOff x="3115" y="818"/>
            <a:chExt cx="2256" cy="1157"/>
          </a:xfrm>
        </p:grpSpPr>
        <p:grpSp>
          <p:nvGrpSpPr>
            <p:cNvPr id="17549" name="Group 4">
              <a:extLst>
                <a:ext uri="{FF2B5EF4-FFF2-40B4-BE49-F238E27FC236}">
                  <a16:creationId xmlns:a16="http://schemas.microsoft.com/office/drawing/2014/main" id="{CE7A93F8-0775-4CAE-B834-E8F2491ED097}"/>
                </a:ext>
              </a:extLst>
            </p:cNvPr>
            <p:cNvGrpSpPr>
              <a:grpSpLocks/>
            </p:cNvGrpSpPr>
            <p:nvPr/>
          </p:nvGrpSpPr>
          <p:grpSpPr bwMode="auto">
            <a:xfrm>
              <a:off x="4317" y="1249"/>
              <a:ext cx="771" cy="363"/>
              <a:chOff x="986" y="3158"/>
              <a:chExt cx="1671" cy="658"/>
            </a:xfrm>
          </p:grpSpPr>
          <p:sp>
            <p:nvSpPr>
              <p:cNvPr id="17577" name="Arc 5">
                <a:extLst>
                  <a:ext uri="{FF2B5EF4-FFF2-40B4-BE49-F238E27FC236}">
                    <a16:creationId xmlns:a16="http://schemas.microsoft.com/office/drawing/2014/main" id="{5F67A912-C495-46E9-9C2C-9E60C27B807B}"/>
                  </a:ext>
                </a:extLst>
              </p:cNvPr>
              <p:cNvSpPr>
                <a:spLocks/>
              </p:cNvSpPr>
              <p:nvPr/>
            </p:nvSpPr>
            <p:spPr bwMode="auto">
              <a:xfrm>
                <a:off x="2177" y="3159"/>
                <a:ext cx="480" cy="657"/>
              </a:xfrm>
              <a:custGeom>
                <a:avLst/>
                <a:gdLst>
                  <a:gd name="T0" fmla="*/ 0 w 19012"/>
                  <a:gd name="T1" fmla="*/ 0 h 21600"/>
                  <a:gd name="T2" fmla="*/ 12 w 19012"/>
                  <a:gd name="T3" fmla="*/ 10 h 21600"/>
                  <a:gd name="T4" fmla="*/ 0 w 19012"/>
                  <a:gd name="T5" fmla="*/ 20 h 21600"/>
                  <a:gd name="T6" fmla="*/ 0 60000 65536"/>
                  <a:gd name="T7" fmla="*/ 0 60000 65536"/>
                  <a:gd name="T8" fmla="*/ 0 60000 65536"/>
                  <a:gd name="T9" fmla="*/ 0 w 19012"/>
                  <a:gd name="T10" fmla="*/ 0 h 21600"/>
                  <a:gd name="T11" fmla="*/ 19012 w 19012"/>
                  <a:gd name="T12" fmla="*/ 21600 h 21600"/>
                </a:gdLst>
                <a:ahLst/>
                <a:cxnLst>
                  <a:cxn ang="T6">
                    <a:pos x="T0" y="T1"/>
                  </a:cxn>
                  <a:cxn ang="T7">
                    <a:pos x="T2" y="T3"/>
                  </a:cxn>
                  <a:cxn ang="T8">
                    <a:pos x="T4" y="T5"/>
                  </a:cxn>
                </a:cxnLst>
                <a:rect l="T9" t="T10" r="T11" b="T12"/>
                <a:pathLst>
                  <a:path w="19012" h="21600" fill="none" extrusionOk="0">
                    <a:moveTo>
                      <a:pt x="-1" y="0"/>
                    </a:moveTo>
                    <a:cubicBezTo>
                      <a:pt x="7941" y="0"/>
                      <a:pt x="15242" y="4357"/>
                      <a:pt x="19012" y="11347"/>
                    </a:cubicBezTo>
                  </a:path>
                  <a:path w="19012" h="21600" stroke="0" extrusionOk="0">
                    <a:moveTo>
                      <a:pt x="-1" y="0"/>
                    </a:moveTo>
                    <a:cubicBezTo>
                      <a:pt x="7941" y="0"/>
                      <a:pt x="15242" y="4357"/>
                      <a:pt x="19012" y="11347"/>
                    </a:cubicBezTo>
                    <a:lnTo>
                      <a:pt x="0" y="21600"/>
                    </a:lnTo>
                    <a:lnTo>
                      <a:pt x="-1" y="0"/>
                    </a:lnTo>
                    <a:close/>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7578" name="Arc 6">
                <a:extLst>
                  <a:ext uri="{FF2B5EF4-FFF2-40B4-BE49-F238E27FC236}">
                    <a16:creationId xmlns:a16="http://schemas.microsoft.com/office/drawing/2014/main" id="{D1B9F8A5-B78B-4E96-BF41-FE9D27E5EE29}"/>
                  </a:ext>
                </a:extLst>
              </p:cNvPr>
              <p:cNvSpPr>
                <a:spLocks/>
              </p:cNvSpPr>
              <p:nvPr/>
            </p:nvSpPr>
            <p:spPr bwMode="auto">
              <a:xfrm flipV="1">
                <a:off x="2183" y="3159"/>
                <a:ext cx="470" cy="657"/>
              </a:xfrm>
              <a:custGeom>
                <a:avLst/>
                <a:gdLst>
                  <a:gd name="T0" fmla="*/ 0 w 18607"/>
                  <a:gd name="T1" fmla="*/ 0 h 21600"/>
                  <a:gd name="T2" fmla="*/ 12 w 18607"/>
                  <a:gd name="T3" fmla="*/ 10 h 21600"/>
                  <a:gd name="T4" fmla="*/ 0 w 18607"/>
                  <a:gd name="T5" fmla="*/ 20 h 21600"/>
                  <a:gd name="T6" fmla="*/ 0 60000 65536"/>
                  <a:gd name="T7" fmla="*/ 0 60000 65536"/>
                  <a:gd name="T8" fmla="*/ 0 60000 65536"/>
                  <a:gd name="T9" fmla="*/ 0 w 18607"/>
                  <a:gd name="T10" fmla="*/ 0 h 21600"/>
                  <a:gd name="T11" fmla="*/ 18607 w 18607"/>
                  <a:gd name="T12" fmla="*/ 21600 h 21600"/>
                </a:gdLst>
                <a:ahLst/>
                <a:cxnLst>
                  <a:cxn ang="T6">
                    <a:pos x="T0" y="T1"/>
                  </a:cxn>
                  <a:cxn ang="T7">
                    <a:pos x="T2" y="T3"/>
                  </a:cxn>
                  <a:cxn ang="T8">
                    <a:pos x="T4" y="T5"/>
                  </a:cxn>
                </a:cxnLst>
                <a:rect l="T9" t="T10" r="T11" b="T12"/>
                <a:pathLst>
                  <a:path w="18607" h="21600" fill="none" extrusionOk="0">
                    <a:moveTo>
                      <a:pt x="-1" y="0"/>
                    </a:moveTo>
                    <a:cubicBezTo>
                      <a:pt x="7646" y="0"/>
                      <a:pt x="14724" y="4043"/>
                      <a:pt x="18607" y="10630"/>
                    </a:cubicBezTo>
                  </a:path>
                  <a:path w="18607" h="21600" stroke="0" extrusionOk="0">
                    <a:moveTo>
                      <a:pt x="-1" y="0"/>
                    </a:moveTo>
                    <a:cubicBezTo>
                      <a:pt x="7646" y="0"/>
                      <a:pt x="14724" y="4043"/>
                      <a:pt x="18607" y="10630"/>
                    </a:cubicBezTo>
                    <a:lnTo>
                      <a:pt x="0" y="21600"/>
                    </a:lnTo>
                    <a:lnTo>
                      <a:pt x="-1" y="0"/>
                    </a:lnTo>
                    <a:close/>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7579" name="Arc 7">
                <a:extLst>
                  <a:ext uri="{FF2B5EF4-FFF2-40B4-BE49-F238E27FC236}">
                    <a16:creationId xmlns:a16="http://schemas.microsoft.com/office/drawing/2014/main" id="{E00A80A0-1AA6-40F4-8CFE-6DEB9F9A3A47}"/>
                  </a:ext>
                </a:extLst>
              </p:cNvPr>
              <p:cNvSpPr>
                <a:spLocks/>
              </p:cNvSpPr>
              <p:nvPr/>
            </p:nvSpPr>
            <p:spPr bwMode="auto">
              <a:xfrm rot="5400000">
                <a:off x="1174" y="2973"/>
                <a:ext cx="655" cy="1032"/>
              </a:xfrm>
              <a:custGeom>
                <a:avLst/>
                <a:gdLst>
                  <a:gd name="T0" fmla="*/ 0 w 21674"/>
                  <a:gd name="T1" fmla="*/ 7 h 21600"/>
                  <a:gd name="T2" fmla="*/ 20 w 21674"/>
                  <a:gd name="T3" fmla="*/ 7 h 21600"/>
                  <a:gd name="T4" fmla="*/ 10 w 21674"/>
                  <a:gd name="T5" fmla="*/ 49 h 21600"/>
                  <a:gd name="T6" fmla="*/ 0 60000 65536"/>
                  <a:gd name="T7" fmla="*/ 0 60000 65536"/>
                  <a:gd name="T8" fmla="*/ 0 60000 65536"/>
                  <a:gd name="T9" fmla="*/ 0 w 21674"/>
                  <a:gd name="T10" fmla="*/ 0 h 21600"/>
                  <a:gd name="T11" fmla="*/ 21674 w 21674"/>
                  <a:gd name="T12" fmla="*/ 21600 h 21600"/>
                </a:gdLst>
                <a:ahLst/>
                <a:cxnLst>
                  <a:cxn ang="T6">
                    <a:pos x="T0" y="T1"/>
                  </a:cxn>
                  <a:cxn ang="T7">
                    <a:pos x="T2" y="T3"/>
                  </a:cxn>
                  <a:cxn ang="T8">
                    <a:pos x="T4" y="T5"/>
                  </a:cxn>
                </a:cxnLst>
                <a:rect l="T9" t="T10" r="T11" b="T12"/>
                <a:pathLst>
                  <a:path w="21674" h="21600" fill="none" extrusionOk="0">
                    <a:moveTo>
                      <a:pt x="-1" y="2923"/>
                    </a:moveTo>
                    <a:cubicBezTo>
                      <a:pt x="3295" y="1008"/>
                      <a:pt x="7040" y="-1"/>
                      <a:pt x="10852" y="0"/>
                    </a:cubicBezTo>
                    <a:cubicBezTo>
                      <a:pt x="14652" y="0"/>
                      <a:pt x="18385" y="1002"/>
                      <a:pt x="21674" y="2906"/>
                    </a:cubicBezTo>
                  </a:path>
                  <a:path w="21674" h="21600" stroke="0" extrusionOk="0">
                    <a:moveTo>
                      <a:pt x="-1" y="2923"/>
                    </a:moveTo>
                    <a:cubicBezTo>
                      <a:pt x="3295" y="1008"/>
                      <a:pt x="7040" y="-1"/>
                      <a:pt x="10852" y="0"/>
                    </a:cubicBezTo>
                    <a:cubicBezTo>
                      <a:pt x="14652" y="0"/>
                      <a:pt x="18385" y="1002"/>
                      <a:pt x="21674" y="2906"/>
                    </a:cubicBezTo>
                    <a:lnTo>
                      <a:pt x="10852" y="21600"/>
                    </a:lnTo>
                    <a:lnTo>
                      <a:pt x="-1" y="2923"/>
                    </a:lnTo>
                    <a:close/>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7580" name="Line 8">
                <a:extLst>
                  <a:ext uri="{FF2B5EF4-FFF2-40B4-BE49-F238E27FC236}">
                    <a16:creationId xmlns:a16="http://schemas.microsoft.com/office/drawing/2014/main" id="{DEEE1F0C-3C04-4539-B7F2-F7B6E347842E}"/>
                  </a:ext>
                </a:extLst>
              </p:cNvPr>
              <p:cNvSpPr>
                <a:spLocks noChangeShapeType="1"/>
              </p:cNvSpPr>
              <p:nvPr/>
            </p:nvSpPr>
            <p:spPr bwMode="auto">
              <a:xfrm flipH="1">
                <a:off x="1882" y="3816"/>
                <a:ext cx="31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581" name="Line 9">
                <a:extLst>
                  <a:ext uri="{FF2B5EF4-FFF2-40B4-BE49-F238E27FC236}">
                    <a16:creationId xmlns:a16="http://schemas.microsoft.com/office/drawing/2014/main" id="{C1D8F800-3EAA-4B9A-83A3-1DC26D2BB6C5}"/>
                  </a:ext>
                </a:extLst>
              </p:cNvPr>
              <p:cNvSpPr>
                <a:spLocks noChangeShapeType="1"/>
              </p:cNvSpPr>
              <p:nvPr/>
            </p:nvSpPr>
            <p:spPr bwMode="auto">
              <a:xfrm flipH="1">
                <a:off x="1882" y="3158"/>
                <a:ext cx="31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7550" name="Line 10">
              <a:extLst>
                <a:ext uri="{FF2B5EF4-FFF2-40B4-BE49-F238E27FC236}">
                  <a16:creationId xmlns:a16="http://schemas.microsoft.com/office/drawing/2014/main" id="{DE409DB4-6CC4-46C1-9ABC-DA6A38B1813D}"/>
                </a:ext>
              </a:extLst>
            </p:cNvPr>
            <p:cNvSpPr>
              <a:spLocks noChangeShapeType="1"/>
            </p:cNvSpPr>
            <p:nvPr/>
          </p:nvSpPr>
          <p:spPr bwMode="auto">
            <a:xfrm flipH="1">
              <a:off x="3821" y="1120"/>
              <a:ext cx="24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7551" name="Line 11">
              <a:extLst>
                <a:ext uri="{FF2B5EF4-FFF2-40B4-BE49-F238E27FC236}">
                  <a16:creationId xmlns:a16="http://schemas.microsoft.com/office/drawing/2014/main" id="{0FB5F046-6AFF-4631-8008-4FF752411D2C}"/>
                </a:ext>
              </a:extLst>
            </p:cNvPr>
            <p:cNvSpPr>
              <a:spLocks noChangeShapeType="1"/>
            </p:cNvSpPr>
            <p:nvPr/>
          </p:nvSpPr>
          <p:spPr bwMode="auto">
            <a:xfrm flipH="1">
              <a:off x="3824" y="1504"/>
              <a:ext cx="226"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7552" name="Line 12">
              <a:extLst>
                <a:ext uri="{FF2B5EF4-FFF2-40B4-BE49-F238E27FC236}">
                  <a16:creationId xmlns:a16="http://schemas.microsoft.com/office/drawing/2014/main" id="{7CE17236-4469-49B8-A4EE-FEBC0DAC1D4B}"/>
                </a:ext>
              </a:extLst>
            </p:cNvPr>
            <p:cNvSpPr>
              <a:spLocks noChangeShapeType="1"/>
            </p:cNvSpPr>
            <p:nvPr/>
          </p:nvSpPr>
          <p:spPr bwMode="auto">
            <a:xfrm flipH="1">
              <a:off x="4544" y="1532"/>
              <a:ext cx="24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7553" name="Line 13">
              <a:extLst>
                <a:ext uri="{FF2B5EF4-FFF2-40B4-BE49-F238E27FC236}">
                  <a16:creationId xmlns:a16="http://schemas.microsoft.com/office/drawing/2014/main" id="{CD90E7D2-E0FF-4984-A4CA-6CE531ADE3D5}"/>
                </a:ext>
              </a:extLst>
            </p:cNvPr>
            <p:cNvSpPr>
              <a:spLocks noChangeShapeType="1"/>
            </p:cNvSpPr>
            <p:nvPr/>
          </p:nvSpPr>
          <p:spPr bwMode="auto">
            <a:xfrm flipH="1">
              <a:off x="4544" y="1332"/>
              <a:ext cx="22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7554" name="Line 14">
              <a:extLst>
                <a:ext uri="{FF2B5EF4-FFF2-40B4-BE49-F238E27FC236}">
                  <a16:creationId xmlns:a16="http://schemas.microsoft.com/office/drawing/2014/main" id="{5C528340-43C8-44F7-B1F9-61DAFF4D6002}"/>
                </a:ext>
              </a:extLst>
            </p:cNvPr>
            <p:cNvSpPr>
              <a:spLocks noChangeShapeType="1"/>
            </p:cNvSpPr>
            <p:nvPr/>
          </p:nvSpPr>
          <p:spPr bwMode="auto">
            <a:xfrm>
              <a:off x="4544" y="1049"/>
              <a:ext cx="0" cy="2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7555" name="Line 15">
              <a:extLst>
                <a:ext uri="{FF2B5EF4-FFF2-40B4-BE49-F238E27FC236}">
                  <a16:creationId xmlns:a16="http://schemas.microsoft.com/office/drawing/2014/main" id="{8F7F16D6-442B-4AE3-A5DB-B219D87AA257}"/>
                </a:ext>
              </a:extLst>
            </p:cNvPr>
            <p:cNvSpPr>
              <a:spLocks noChangeShapeType="1"/>
            </p:cNvSpPr>
            <p:nvPr/>
          </p:nvSpPr>
          <p:spPr bwMode="auto">
            <a:xfrm>
              <a:off x="4544" y="1537"/>
              <a:ext cx="0" cy="2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7556" name="Line 16">
              <a:extLst>
                <a:ext uri="{FF2B5EF4-FFF2-40B4-BE49-F238E27FC236}">
                  <a16:creationId xmlns:a16="http://schemas.microsoft.com/office/drawing/2014/main" id="{1AB2920E-C7A1-4BD1-9827-BCA258B3321A}"/>
                </a:ext>
              </a:extLst>
            </p:cNvPr>
            <p:cNvSpPr>
              <a:spLocks noChangeShapeType="1"/>
            </p:cNvSpPr>
            <p:nvPr/>
          </p:nvSpPr>
          <p:spPr bwMode="auto">
            <a:xfrm>
              <a:off x="3829" y="1120"/>
              <a:ext cx="0" cy="24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7557" name="Line 17">
              <a:extLst>
                <a:ext uri="{FF2B5EF4-FFF2-40B4-BE49-F238E27FC236}">
                  <a16:creationId xmlns:a16="http://schemas.microsoft.com/office/drawing/2014/main" id="{9DA520A7-A167-4BE6-99D6-E38DFA793382}"/>
                </a:ext>
              </a:extLst>
            </p:cNvPr>
            <p:cNvSpPr>
              <a:spLocks noChangeShapeType="1"/>
            </p:cNvSpPr>
            <p:nvPr/>
          </p:nvSpPr>
          <p:spPr bwMode="auto">
            <a:xfrm>
              <a:off x="3829" y="1504"/>
              <a:ext cx="0" cy="24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7558" name="Line 18">
              <a:extLst>
                <a:ext uri="{FF2B5EF4-FFF2-40B4-BE49-F238E27FC236}">
                  <a16:creationId xmlns:a16="http://schemas.microsoft.com/office/drawing/2014/main" id="{5572FD15-4063-4D1C-9E17-46AD054EB7C4}"/>
                </a:ext>
              </a:extLst>
            </p:cNvPr>
            <p:cNvSpPr>
              <a:spLocks noChangeShapeType="1"/>
            </p:cNvSpPr>
            <p:nvPr/>
          </p:nvSpPr>
          <p:spPr bwMode="auto">
            <a:xfrm>
              <a:off x="3647" y="1888"/>
              <a:ext cx="403"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7559" name="Line 19">
              <a:extLst>
                <a:ext uri="{FF2B5EF4-FFF2-40B4-BE49-F238E27FC236}">
                  <a16:creationId xmlns:a16="http://schemas.microsoft.com/office/drawing/2014/main" id="{E14C8F7F-AB39-42D5-A0B5-3E5892F1139B}"/>
                </a:ext>
              </a:extLst>
            </p:cNvPr>
            <p:cNvSpPr>
              <a:spLocks noChangeShapeType="1"/>
            </p:cNvSpPr>
            <p:nvPr/>
          </p:nvSpPr>
          <p:spPr bwMode="auto">
            <a:xfrm>
              <a:off x="3397" y="976"/>
              <a:ext cx="653"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7560" name="Line 20">
              <a:extLst>
                <a:ext uri="{FF2B5EF4-FFF2-40B4-BE49-F238E27FC236}">
                  <a16:creationId xmlns:a16="http://schemas.microsoft.com/office/drawing/2014/main" id="{305FC4A0-64AB-4BFD-933D-4CF58165F884}"/>
                </a:ext>
              </a:extLst>
            </p:cNvPr>
            <p:cNvSpPr>
              <a:spLocks noChangeShapeType="1"/>
            </p:cNvSpPr>
            <p:nvPr/>
          </p:nvSpPr>
          <p:spPr bwMode="auto">
            <a:xfrm>
              <a:off x="3397" y="1360"/>
              <a:ext cx="653"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7561" name="Line 21">
              <a:extLst>
                <a:ext uri="{FF2B5EF4-FFF2-40B4-BE49-F238E27FC236}">
                  <a16:creationId xmlns:a16="http://schemas.microsoft.com/office/drawing/2014/main" id="{B227BF6F-540C-4E47-85F8-84131BAD30A7}"/>
                </a:ext>
              </a:extLst>
            </p:cNvPr>
            <p:cNvSpPr>
              <a:spLocks noChangeShapeType="1"/>
            </p:cNvSpPr>
            <p:nvPr/>
          </p:nvSpPr>
          <p:spPr bwMode="auto">
            <a:xfrm>
              <a:off x="3397" y="1744"/>
              <a:ext cx="653"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7562" name="Line 22">
              <a:extLst>
                <a:ext uri="{FF2B5EF4-FFF2-40B4-BE49-F238E27FC236}">
                  <a16:creationId xmlns:a16="http://schemas.microsoft.com/office/drawing/2014/main" id="{74F5B28A-6E69-4476-961A-5B072A3F8EE7}"/>
                </a:ext>
              </a:extLst>
            </p:cNvPr>
            <p:cNvSpPr>
              <a:spLocks noChangeShapeType="1"/>
            </p:cNvSpPr>
            <p:nvPr/>
          </p:nvSpPr>
          <p:spPr bwMode="auto">
            <a:xfrm flipV="1">
              <a:off x="3642" y="976"/>
              <a:ext cx="0" cy="91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7563" name="Oval 23">
              <a:extLst>
                <a:ext uri="{FF2B5EF4-FFF2-40B4-BE49-F238E27FC236}">
                  <a16:creationId xmlns:a16="http://schemas.microsoft.com/office/drawing/2014/main" id="{A1E7B0AB-AF1E-42E0-B355-69934319FC93}"/>
                </a:ext>
              </a:extLst>
            </p:cNvPr>
            <p:cNvSpPr>
              <a:spLocks noChangeArrowheads="1"/>
            </p:cNvSpPr>
            <p:nvPr/>
          </p:nvSpPr>
          <p:spPr bwMode="auto">
            <a:xfrm>
              <a:off x="3809" y="1714"/>
              <a:ext cx="48" cy="48"/>
            </a:xfrm>
            <a:prstGeom prst="ellipse">
              <a:avLst/>
            </a:prstGeom>
            <a:solidFill>
              <a:schemeClr val="tx1">
                <a:alpha val="50195"/>
              </a:schemeClr>
            </a:solidFill>
            <a:ln w="28575">
              <a:solidFill>
                <a:schemeClr val="tx1"/>
              </a:solidFill>
              <a:round/>
              <a:headEnd/>
              <a:tailEnd/>
            </a:ln>
          </p:spPr>
          <p:txBody>
            <a:bodyPr anchor="ctr">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17564" name="Oval 24">
              <a:extLst>
                <a:ext uri="{FF2B5EF4-FFF2-40B4-BE49-F238E27FC236}">
                  <a16:creationId xmlns:a16="http://schemas.microsoft.com/office/drawing/2014/main" id="{C9A88163-CCF9-4FEE-8DE5-7BFA3272ABD9}"/>
                </a:ext>
              </a:extLst>
            </p:cNvPr>
            <p:cNvSpPr>
              <a:spLocks noChangeArrowheads="1"/>
            </p:cNvSpPr>
            <p:nvPr/>
          </p:nvSpPr>
          <p:spPr bwMode="auto">
            <a:xfrm>
              <a:off x="3804" y="1330"/>
              <a:ext cx="48" cy="48"/>
            </a:xfrm>
            <a:prstGeom prst="ellipse">
              <a:avLst/>
            </a:prstGeom>
            <a:solidFill>
              <a:schemeClr val="tx1">
                <a:alpha val="50195"/>
              </a:schemeClr>
            </a:solidFill>
            <a:ln w="28575">
              <a:solidFill>
                <a:schemeClr val="tx1"/>
              </a:solidFill>
              <a:round/>
              <a:headEnd/>
              <a:tailEnd/>
            </a:ln>
          </p:spPr>
          <p:txBody>
            <a:bodyPr anchor="ctr">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17565" name="Oval 25">
              <a:extLst>
                <a:ext uri="{FF2B5EF4-FFF2-40B4-BE49-F238E27FC236}">
                  <a16:creationId xmlns:a16="http://schemas.microsoft.com/office/drawing/2014/main" id="{1773D1A0-0653-4250-9AE1-CEA400279879}"/>
                </a:ext>
              </a:extLst>
            </p:cNvPr>
            <p:cNvSpPr>
              <a:spLocks noChangeArrowheads="1"/>
            </p:cNvSpPr>
            <p:nvPr/>
          </p:nvSpPr>
          <p:spPr bwMode="auto">
            <a:xfrm>
              <a:off x="3619" y="953"/>
              <a:ext cx="48" cy="48"/>
            </a:xfrm>
            <a:prstGeom prst="ellipse">
              <a:avLst/>
            </a:prstGeom>
            <a:solidFill>
              <a:schemeClr val="tx1">
                <a:alpha val="50195"/>
              </a:schemeClr>
            </a:solidFill>
            <a:ln w="28575">
              <a:solidFill>
                <a:schemeClr val="tx1"/>
              </a:solidFill>
              <a:round/>
              <a:headEnd/>
              <a:tailEnd/>
            </a:ln>
          </p:spPr>
          <p:txBody>
            <a:bodyPr anchor="ctr">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17566" name="Text Box 26">
              <a:extLst>
                <a:ext uri="{FF2B5EF4-FFF2-40B4-BE49-F238E27FC236}">
                  <a16:creationId xmlns:a16="http://schemas.microsoft.com/office/drawing/2014/main" id="{B819857D-1D1B-4443-877A-DBB0EEB6AE7C}"/>
                </a:ext>
              </a:extLst>
            </p:cNvPr>
            <p:cNvSpPr txBox="1">
              <a:spLocks noChangeArrowheads="1"/>
            </p:cNvSpPr>
            <p:nvPr/>
          </p:nvSpPr>
          <p:spPr bwMode="auto">
            <a:xfrm>
              <a:off x="3115" y="818"/>
              <a:ext cx="2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spcAft>
                  <a:spcPct val="0"/>
                </a:spcAft>
                <a:buFontTx/>
                <a:buNone/>
              </a:pPr>
              <a:r>
                <a:rPr kumimoji="1" lang="en-US" altLang="zh-CN" sz="2400">
                  <a:latin typeface="Times New Roman" panose="02020603050405020304" pitchFamily="18" charset="0"/>
                </a:rPr>
                <a:t>A</a:t>
              </a:r>
            </a:p>
          </p:txBody>
        </p:sp>
        <p:sp>
          <p:nvSpPr>
            <p:cNvPr id="17567" name="Text Box 27">
              <a:extLst>
                <a:ext uri="{FF2B5EF4-FFF2-40B4-BE49-F238E27FC236}">
                  <a16:creationId xmlns:a16="http://schemas.microsoft.com/office/drawing/2014/main" id="{EEA67471-7091-479F-AA17-F1EE9D99A4B1}"/>
                </a:ext>
              </a:extLst>
            </p:cNvPr>
            <p:cNvSpPr txBox="1">
              <a:spLocks noChangeArrowheads="1"/>
            </p:cNvSpPr>
            <p:nvPr/>
          </p:nvSpPr>
          <p:spPr bwMode="auto">
            <a:xfrm>
              <a:off x="3115" y="1209"/>
              <a:ext cx="24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spcAft>
                  <a:spcPct val="0"/>
                </a:spcAft>
                <a:buFontTx/>
                <a:buNone/>
              </a:pPr>
              <a:r>
                <a:rPr kumimoji="1" lang="en-US" altLang="zh-CN" sz="2400">
                  <a:latin typeface="Times New Roman" panose="02020603050405020304" pitchFamily="18" charset="0"/>
                </a:rPr>
                <a:t>B</a:t>
              </a:r>
            </a:p>
          </p:txBody>
        </p:sp>
        <p:sp>
          <p:nvSpPr>
            <p:cNvPr id="17568" name="Text Box 28">
              <a:extLst>
                <a:ext uri="{FF2B5EF4-FFF2-40B4-BE49-F238E27FC236}">
                  <a16:creationId xmlns:a16="http://schemas.microsoft.com/office/drawing/2014/main" id="{F9D4936D-5808-4094-BD36-C4A264B839EF}"/>
                </a:ext>
              </a:extLst>
            </p:cNvPr>
            <p:cNvSpPr txBox="1">
              <a:spLocks noChangeArrowheads="1"/>
            </p:cNvSpPr>
            <p:nvPr/>
          </p:nvSpPr>
          <p:spPr bwMode="auto">
            <a:xfrm>
              <a:off x="3115" y="1600"/>
              <a:ext cx="2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spcAft>
                  <a:spcPct val="0"/>
                </a:spcAft>
                <a:buFontTx/>
                <a:buNone/>
              </a:pPr>
              <a:r>
                <a:rPr kumimoji="1" lang="en-US" altLang="zh-CN" sz="2400">
                  <a:latin typeface="Times New Roman" panose="02020603050405020304" pitchFamily="18" charset="0"/>
                </a:rPr>
                <a:t>C</a:t>
              </a:r>
            </a:p>
          </p:txBody>
        </p:sp>
        <p:sp>
          <p:nvSpPr>
            <p:cNvPr id="17569" name="Text Box 29">
              <a:extLst>
                <a:ext uri="{FF2B5EF4-FFF2-40B4-BE49-F238E27FC236}">
                  <a16:creationId xmlns:a16="http://schemas.microsoft.com/office/drawing/2014/main" id="{A086C76B-5933-4607-9AA3-C9F0BF8571D8}"/>
                </a:ext>
              </a:extLst>
            </p:cNvPr>
            <p:cNvSpPr txBox="1">
              <a:spLocks noChangeArrowheads="1"/>
            </p:cNvSpPr>
            <p:nvPr/>
          </p:nvSpPr>
          <p:spPr bwMode="auto">
            <a:xfrm>
              <a:off x="5116" y="1158"/>
              <a:ext cx="2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spcAft>
                  <a:spcPct val="0"/>
                </a:spcAft>
                <a:buFontTx/>
                <a:buNone/>
              </a:pPr>
              <a:r>
                <a:rPr kumimoji="1" lang="en-US" altLang="zh-CN" sz="2400">
                  <a:latin typeface="Times New Roman" panose="02020603050405020304" pitchFamily="18" charset="0"/>
                </a:rPr>
                <a:t>Y</a:t>
              </a:r>
            </a:p>
          </p:txBody>
        </p:sp>
        <p:sp>
          <p:nvSpPr>
            <p:cNvPr id="17570" name="Line 30">
              <a:extLst>
                <a:ext uri="{FF2B5EF4-FFF2-40B4-BE49-F238E27FC236}">
                  <a16:creationId xmlns:a16="http://schemas.microsoft.com/office/drawing/2014/main" id="{73C351F0-FAA4-4B60-A2BE-CC7ED028EA4F}"/>
                </a:ext>
              </a:extLst>
            </p:cNvPr>
            <p:cNvSpPr>
              <a:spLocks noChangeShapeType="1"/>
            </p:cNvSpPr>
            <p:nvPr/>
          </p:nvSpPr>
          <p:spPr bwMode="auto">
            <a:xfrm>
              <a:off x="4309" y="1049"/>
              <a:ext cx="235"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7571" name="Line 31">
              <a:extLst>
                <a:ext uri="{FF2B5EF4-FFF2-40B4-BE49-F238E27FC236}">
                  <a16:creationId xmlns:a16="http://schemas.microsoft.com/office/drawing/2014/main" id="{696211F1-A62F-4D53-8A8F-932157F55DED}"/>
                </a:ext>
              </a:extLst>
            </p:cNvPr>
            <p:cNvSpPr>
              <a:spLocks noChangeShapeType="1"/>
            </p:cNvSpPr>
            <p:nvPr/>
          </p:nvSpPr>
          <p:spPr bwMode="auto">
            <a:xfrm flipH="1">
              <a:off x="4309" y="1438"/>
              <a:ext cx="485"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7572" name="Line 32">
              <a:extLst>
                <a:ext uri="{FF2B5EF4-FFF2-40B4-BE49-F238E27FC236}">
                  <a16:creationId xmlns:a16="http://schemas.microsoft.com/office/drawing/2014/main" id="{3D474F6E-3094-439E-B30B-B3C8B2119A01}"/>
                </a:ext>
              </a:extLst>
            </p:cNvPr>
            <p:cNvSpPr>
              <a:spLocks noChangeShapeType="1"/>
            </p:cNvSpPr>
            <p:nvPr/>
          </p:nvSpPr>
          <p:spPr bwMode="auto">
            <a:xfrm>
              <a:off x="4314" y="1820"/>
              <a:ext cx="23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7573" name="Line 33">
              <a:extLst>
                <a:ext uri="{FF2B5EF4-FFF2-40B4-BE49-F238E27FC236}">
                  <a16:creationId xmlns:a16="http://schemas.microsoft.com/office/drawing/2014/main" id="{F18431AF-96C8-444D-A12A-DD3B5C758647}"/>
                </a:ext>
              </a:extLst>
            </p:cNvPr>
            <p:cNvSpPr>
              <a:spLocks noChangeShapeType="1"/>
            </p:cNvSpPr>
            <p:nvPr/>
          </p:nvSpPr>
          <p:spPr bwMode="auto">
            <a:xfrm>
              <a:off x="5077" y="1431"/>
              <a:ext cx="28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7574" name="AutoShape 34">
              <a:extLst>
                <a:ext uri="{FF2B5EF4-FFF2-40B4-BE49-F238E27FC236}">
                  <a16:creationId xmlns:a16="http://schemas.microsoft.com/office/drawing/2014/main" id="{50F974B5-472B-4238-9591-5C09C1BD336E}"/>
                </a:ext>
              </a:extLst>
            </p:cNvPr>
            <p:cNvSpPr>
              <a:spLocks noChangeArrowheads="1"/>
            </p:cNvSpPr>
            <p:nvPr/>
          </p:nvSpPr>
          <p:spPr bwMode="auto">
            <a:xfrm>
              <a:off x="4050" y="909"/>
              <a:ext cx="268" cy="295"/>
            </a:xfrm>
            <a:prstGeom prst="flowChartDelay">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17575" name="AutoShape 35">
              <a:extLst>
                <a:ext uri="{FF2B5EF4-FFF2-40B4-BE49-F238E27FC236}">
                  <a16:creationId xmlns:a16="http://schemas.microsoft.com/office/drawing/2014/main" id="{EC29D12F-EBDA-4FE2-8252-EB153049891D}"/>
                </a:ext>
              </a:extLst>
            </p:cNvPr>
            <p:cNvSpPr>
              <a:spLocks noChangeArrowheads="1"/>
            </p:cNvSpPr>
            <p:nvPr/>
          </p:nvSpPr>
          <p:spPr bwMode="auto">
            <a:xfrm>
              <a:off x="4050" y="1294"/>
              <a:ext cx="268" cy="295"/>
            </a:xfrm>
            <a:prstGeom prst="flowChartDelay">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17576" name="AutoShape 36">
              <a:extLst>
                <a:ext uri="{FF2B5EF4-FFF2-40B4-BE49-F238E27FC236}">
                  <a16:creationId xmlns:a16="http://schemas.microsoft.com/office/drawing/2014/main" id="{AD5E1283-4A99-478F-894C-8C3011DCBFB2}"/>
                </a:ext>
              </a:extLst>
            </p:cNvPr>
            <p:cNvSpPr>
              <a:spLocks noChangeArrowheads="1"/>
            </p:cNvSpPr>
            <p:nvPr/>
          </p:nvSpPr>
          <p:spPr bwMode="auto">
            <a:xfrm>
              <a:off x="4050" y="1680"/>
              <a:ext cx="268" cy="295"/>
            </a:xfrm>
            <a:prstGeom prst="flowChartDelay">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grpSp>
      <p:grpSp>
        <p:nvGrpSpPr>
          <p:cNvPr id="4" name="Group 37">
            <a:extLst>
              <a:ext uri="{FF2B5EF4-FFF2-40B4-BE49-F238E27FC236}">
                <a16:creationId xmlns:a16="http://schemas.microsoft.com/office/drawing/2014/main" id="{70316636-0EE0-4C29-9175-49D53C61A905}"/>
              </a:ext>
            </a:extLst>
          </p:cNvPr>
          <p:cNvGrpSpPr>
            <a:grpSpLocks/>
          </p:cNvGrpSpPr>
          <p:nvPr/>
        </p:nvGrpSpPr>
        <p:grpSpPr bwMode="auto">
          <a:xfrm>
            <a:off x="4895850" y="1304925"/>
            <a:ext cx="3581400" cy="1800225"/>
            <a:chOff x="521" y="1502"/>
            <a:chExt cx="2256" cy="1134"/>
          </a:xfrm>
        </p:grpSpPr>
        <p:sp>
          <p:nvSpPr>
            <p:cNvPr id="17506" name="AutoShape 38">
              <a:extLst>
                <a:ext uri="{FF2B5EF4-FFF2-40B4-BE49-F238E27FC236}">
                  <a16:creationId xmlns:a16="http://schemas.microsoft.com/office/drawing/2014/main" id="{2324FB41-B65E-489F-967E-8ED3C0A29D12}"/>
                </a:ext>
              </a:extLst>
            </p:cNvPr>
            <p:cNvSpPr>
              <a:spLocks noChangeArrowheads="1"/>
            </p:cNvSpPr>
            <p:nvPr/>
          </p:nvSpPr>
          <p:spPr bwMode="auto">
            <a:xfrm>
              <a:off x="2181" y="1933"/>
              <a:ext cx="268" cy="363"/>
            </a:xfrm>
            <a:prstGeom prst="flowChartDelay">
              <a:avLst/>
            </a:prstGeom>
            <a:solidFill>
              <a:schemeClr val="bg1"/>
            </a:solidFill>
            <a:ln w="28575">
              <a:solidFill>
                <a:schemeClr val="tx1"/>
              </a:solidFill>
              <a:miter lim="800000"/>
              <a:headEnd/>
              <a:tailEnd/>
            </a:ln>
          </p:spPr>
          <p:txBody>
            <a:bodyPr wrap="none" anchor="ct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17507" name="Line 39">
              <a:extLst>
                <a:ext uri="{FF2B5EF4-FFF2-40B4-BE49-F238E27FC236}">
                  <a16:creationId xmlns:a16="http://schemas.microsoft.com/office/drawing/2014/main" id="{23B80724-300C-47CE-8497-DD31C97F51BE}"/>
                </a:ext>
              </a:extLst>
            </p:cNvPr>
            <p:cNvSpPr>
              <a:spLocks noChangeShapeType="1"/>
            </p:cNvSpPr>
            <p:nvPr/>
          </p:nvSpPr>
          <p:spPr bwMode="auto">
            <a:xfrm flipH="1">
              <a:off x="1227" y="1804"/>
              <a:ext cx="20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7508" name="Line 40">
              <a:extLst>
                <a:ext uri="{FF2B5EF4-FFF2-40B4-BE49-F238E27FC236}">
                  <a16:creationId xmlns:a16="http://schemas.microsoft.com/office/drawing/2014/main" id="{B9B44D99-C3A1-4F38-9CFA-BE3746035751}"/>
                </a:ext>
              </a:extLst>
            </p:cNvPr>
            <p:cNvSpPr>
              <a:spLocks noChangeShapeType="1"/>
            </p:cNvSpPr>
            <p:nvPr/>
          </p:nvSpPr>
          <p:spPr bwMode="auto">
            <a:xfrm flipH="1">
              <a:off x="1230" y="2188"/>
              <a:ext cx="199"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7509" name="Line 41">
              <a:extLst>
                <a:ext uri="{FF2B5EF4-FFF2-40B4-BE49-F238E27FC236}">
                  <a16:creationId xmlns:a16="http://schemas.microsoft.com/office/drawing/2014/main" id="{CF5424E5-547A-4137-BFD3-8CF78FDBD2C9}"/>
                </a:ext>
              </a:extLst>
            </p:cNvPr>
            <p:cNvSpPr>
              <a:spLocks noChangeShapeType="1"/>
            </p:cNvSpPr>
            <p:nvPr/>
          </p:nvSpPr>
          <p:spPr bwMode="auto">
            <a:xfrm flipH="1">
              <a:off x="1950" y="2216"/>
              <a:ext cx="24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7510" name="Line 42">
              <a:extLst>
                <a:ext uri="{FF2B5EF4-FFF2-40B4-BE49-F238E27FC236}">
                  <a16:creationId xmlns:a16="http://schemas.microsoft.com/office/drawing/2014/main" id="{D0BB7195-CBBA-4A3F-9315-D7E40D9D416A}"/>
                </a:ext>
              </a:extLst>
            </p:cNvPr>
            <p:cNvSpPr>
              <a:spLocks noChangeShapeType="1"/>
            </p:cNvSpPr>
            <p:nvPr/>
          </p:nvSpPr>
          <p:spPr bwMode="auto">
            <a:xfrm flipH="1">
              <a:off x="1950" y="2016"/>
              <a:ext cx="22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7511" name="Line 43">
              <a:extLst>
                <a:ext uri="{FF2B5EF4-FFF2-40B4-BE49-F238E27FC236}">
                  <a16:creationId xmlns:a16="http://schemas.microsoft.com/office/drawing/2014/main" id="{7537AFA4-0E91-4ACE-A14C-FEAA9F4F8CEE}"/>
                </a:ext>
              </a:extLst>
            </p:cNvPr>
            <p:cNvSpPr>
              <a:spLocks noChangeShapeType="1"/>
            </p:cNvSpPr>
            <p:nvPr/>
          </p:nvSpPr>
          <p:spPr bwMode="auto">
            <a:xfrm>
              <a:off x="1950" y="1733"/>
              <a:ext cx="0" cy="2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7512" name="Line 44">
              <a:extLst>
                <a:ext uri="{FF2B5EF4-FFF2-40B4-BE49-F238E27FC236}">
                  <a16:creationId xmlns:a16="http://schemas.microsoft.com/office/drawing/2014/main" id="{358B6E89-07D2-4B6D-AFDC-71D833C7EFD8}"/>
                </a:ext>
              </a:extLst>
            </p:cNvPr>
            <p:cNvSpPr>
              <a:spLocks noChangeShapeType="1"/>
            </p:cNvSpPr>
            <p:nvPr/>
          </p:nvSpPr>
          <p:spPr bwMode="auto">
            <a:xfrm>
              <a:off x="1950" y="2221"/>
              <a:ext cx="0" cy="2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7513" name="Line 45">
              <a:extLst>
                <a:ext uri="{FF2B5EF4-FFF2-40B4-BE49-F238E27FC236}">
                  <a16:creationId xmlns:a16="http://schemas.microsoft.com/office/drawing/2014/main" id="{41CCE9A0-5555-4D40-B9BB-D4B0914F650B}"/>
                </a:ext>
              </a:extLst>
            </p:cNvPr>
            <p:cNvSpPr>
              <a:spLocks noChangeShapeType="1"/>
            </p:cNvSpPr>
            <p:nvPr/>
          </p:nvSpPr>
          <p:spPr bwMode="auto">
            <a:xfrm>
              <a:off x="1235" y="1804"/>
              <a:ext cx="0" cy="24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7514" name="Line 46">
              <a:extLst>
                <a:ext uri="{FF2B5EF4-FFF2-40B4-BE49-F238E27FC236}">
                  <a16:creationId xmlns:a16="http://schemas.microsoft.com/office/drawing/2014/main" id="{3FF2C8B8-F59D-433B-8A87-98385C880E97}"/>
                </a:ext>
              </a:extLst>
            </p:cNvPr>
            <p:cNvSpPr>
              <a:spLocks noChangeShapeType="1"/>
            </p:cNvSpPr>
            <p:nvPr/>
          </p:nvSpPr>
          <p:spPr bwMode="auto">
            <a:xfrm>
              <a:off x="1235" y="2188"/>
              <a:ext cx="0" cy="24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7515" name="Line 47">
              <a:extLst>
                <a:ext uri="{FF2B5EF4-FFF2-40B4-BE49-F238E27FC236}">
                  <a16:creationId xmlns:a16="http://schemas.microsoft.com/office/drawing/2014/main" id="{E2C14314-AB6F-490C-BDD6-EA026DC24DE7}"/>
                </a:ext>
              </a:extLst>
            </p:cNvPr>
            <p:cNvSpPr>
              <a:spLocks noChangeShapeType="1"/>
            </p:cNvSpPr>
            <p:nvPr/>
          </p:nvSpPr>
          <p:spPr bwMode="auto">
            <a:xfrm>
              <a:off x="1053" y="2572"/>
              <a:ext cx="376"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7516" name="Line 48">
              <a:extLst>
                <a:ext uri="{FF2B5EF4-FFF2-40B4-BE49-F238E27FC236}">
                  <a16:creationId xmlns:a16="http://schemas.microsoft.com/office/drawing/2014/main" id="{923DCD84-680E-496F-AAC0-5F9BB324536F}"/>
                </a:ext>
              </a:extLst>
            </p:cNvPr>
            <p:cNvSpPr>
              <a:spLocks noChangeShapeType="1"/>
            </p:cNvSpPr>
            <p:nvPr/>
          </p:nvSpPr>
          <p:spPr bwMode="auto">
            <a:xfrm>
              <a:off x="803" y="1660"/>
              <a:ext cx="626"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7517" name="Line 49">
              <a:extLst>
                <a:ext uri="{FF2B5EF4-FFF2-40B4-BE49-F238E27FC236}">
                  <a16:creationId xmlns:a16="http://schemas.microsoft.com/office/drawing/2014/main" id="{FDA17BDA-3D69-43EC-8662-1069A22B58FC}"/>
                </a:ext>
              </a:extLst>
            </p:cNvPr>
            <p:cNvSpPr>
              <a:spLocks noChangeShapeType="1"/>
            </p:cNvSpPr>
            <p:nvPr/>
          </p:nvSpPr>
          <p:spPr bwMode="auto">
            <a:xfrm>
              <a:off x="803" y="2044"/>
              <a:ext cx="626"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7518" name="Line 50">
              <a:extLst>
                <a:ext uri="{FF2B5EF4-FFF2-40B4-BE49-F238E27FC236}">
                  <a16:creationId xmlns:a16="http://schemas.microsoft.com/office/drawing/2014/main" id="{980A75A0-CA64-46E9-BBD9-6DBC2EA4F32F}"/>
                </a:ext>
              </a:extLst>
            </p:cNvPr>
            <p:cNvSpPr>
              <a:spLocks noChangeShapeType="1"/>
            </p:cNvSpPr>
            <p:nvPr/>
          </p:nvSpPr>
          <p:spPr bwMode="auto">
            <a:xfrm>
              <a:off x="803" y="2428"/>
              <a:ext cx="626"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7519" name="Line 51">
              <a:extLst>
                <a:ext uri="{FF2B5EF4-FFF2-40B4-BE49-F238E27FC236}">
                  <a16:creationId xmlns:a16="http://schemas.microsoft.com/office/drawing/2014/main" id="{E7D2351B-F007-4914-9D70-D96BCC8C1807}"/>
                </a:ext>
              </a:extLst>
            </p:cNvPr>
            <p:cNvSpPr>
              <a:spLocks noChangeShapeType="1"/>
            </p:cNvSpPr>
            <p:nvPr/>
          </p:nvSpPr>
          <p:spPr bwMode="auto">
            <a:xfrm flipV="1">
              <a:off x="1048" y="1660"/>
              <a:ext cx="0" cy="91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7520" name="Oval 52">
              <a:extLst>
                <a:ext uri="{FF2B5EF4-FFF2-40B4-BE49-F238E27FC236}">
                  <a16:creationId xmlns:a16="http://schemas.microsoft.com/office/drawing/2014/main" id="{A793AE14-2D72-4D23-B8D3-05A8D6577E31}"/>
                </a:ext>
              </a:extLst>
            </p:cNvPr>
            <p:cNvSpPr>
              <a:spLocks noChangeArrowheads="1"/>
            </p:cNvSpPr>
            <p:nvPr/>
          </p:nvSpPr>
          <p:spPr bwMode="auto">
            <a:xfrm>
              <a:off x="1215" y="2398"/>
              <a:ext cx="48" cy="48"/>
            </a:xfrm>
            <a:prstGeom prst="ellipse">
              <a:avLst/>
            </a:prstGeom>
            <a:solidFill>
              <a:schemeClr val="tx1">
                <a:alpha val="50195"/>
              </a:schemeClr>
            </a:solidFill>
            <a:ln w="28575">
              <a:solidFill>
                <a:schemeClr val="tx1"/>
              </a:solidFill>
              <a:round/>
              <a:headEnd/>
              <a:tailEnd/>
            </a:ln>
          </p:spPr>
          <p:txBody>
            <a:bodyPr anchor="ctr">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17521" name="Oval 53">
              <a:extLst>
                <a:ext uri="{FF2B5EF4-FFF2-40B4-BE49-F238E27FC236}">
                  <a16:creationId xmlns:a16="http://schemas.microsoft.com/office/drawing/2014/main" id="{2B6E8319-F833-46F7-B13A-88602F8E866F}"/>
                </a:ext>
              </a:extLst>
            </p:cNvPr>
            <p:cNvSpPr>
              <a:spLocks noChangeArrowheads="1"/>
            </p:cNvSpPr>
            <p:nvPr/>
          </p:nvSpPr>
          <p:spPr bwMode="auto">
            <a:xfrm>
              <a:off x="1210" y="2014"/>
              <a:ext cx="48" cy="48"/>
            </a:xfrm>
            <a:prstGeom prst="ellipse">
              <a:avLst/>
            </a:prstGeom>
            <a:solidFill>
              <a:schemeClr val="tx1">
                <a:alpha val="50195"/>
              </a:schemeClr>
            </a:solidFill>
            <a:ln w="28575">
              <a:solidFill>
                <a:schemeClr val="tx1"/>
              </a:solidFill>
              <a:round/>
              <a:headEnd/>
              <a:tailEnd/>
            </a:ln>
          </p:spPr>
          <p:txBody>
            <a:bodyPr anchor="ctr">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17522" name="Oval 54">
              <a:extLst>
                <a:ext uri="{FF2B5EF4-FFF2-40B4-BE49-F238E27FC236}">
                  <a16:creationId xmlns:a16="http://schemas.microsoft.com/office/drawing/2014/main" id="{17DE7301-AE7D-4EF6-BC19-B6895FFB6874}"/>
                </a:ext>
              </a:extLst>
            </p:cNvPr>
            <p:cNvSpPr>
              <a:spLocks noChangeArrowheads="1"/>
            </p:cNvSpPr>
            <p:nvPr/>
          </p:nvSpPr>
          <p:spPr bwMode="auto">
            <a:xfrm>
              <a:off x="1025" y="1637"/>
              <a:ext cx="48" cy="48"/>
            </a:xfrm>
            <a:prstGeom prst="ellipse">
              <a:avLst/>
            </a:prstGeom>
            <a:solidFill>
              <a:schemeClr val="tx1">
                <a:alpha val="50195"/>
              </a:schemeClr>
            </a:solidFill>
            <a:ln w="28575">
              <a:solidFill>
                <a:schemeClr val="tx1"/>
              </a:solidFill>
              <a:round/>
              <a:headEnd/>
              <a:tailEnd/>
            </a:ln>
          </p:spPr>
          <p:txBody>
            <a:bodyPr anchor="ctr">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17523" name="Text Box 55">
              <a:extLst>
                <a:ext uri="{FF2B5EF4-FFF2-40B4-BE49-F238E27FC236}">
                  <a16:creationId xmlns:a16="http://schemas.microsoft.com/office/drawing/2014/main" id="{89D0C0CC-8F51-409D-90A7-18A0F1FD2CC4}"/>
                </a:ext>
              </a:extLst>
            </p:cNvPr>
            <p:cNvSpPr txBox="1">
              <a:spLocks noChangeArrowheads="1"/>
            </p:cNvSpPr>
            <p:nvPr/>
          </p:nvSpPr>
          <p:spPr bwMode="auto">
            <a:xfrm>
              <a:off x="521" y="1502"/>
              <a:ext cx="2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spcAft>
                  <a:spcPct val="0"/>
                </a:spcAft>
                <a:buFontTx/>
                <a:buNone/>
              </a:pPr>
              <a:r>
                <a:rPr kumimoji="1" lang="en-US" altLang="zh-CN" sz="2400">
                  <a:latin typeface="Times New Roman" panose="02020603050405020304" pitchFamily="18" charset="0"/>
                </a:rPr>
                <a:t>A</a:t>
              </a:r>
            </a:p>
          </p:txBody>
        </p:sp>
        <p:sp>
          <p:nvSpPr>
            <p:cNvPr id="17524" name="Text Box 56">
              <a:extLst>
                <a:ext uri="{FF2B5EF4-FFF2-40B4-BE49-F238E27FC236}">
                  <a16:creationId xmlns:a16="http://schemas.microsoft.com/office/drawing/2014/main" id="{EA9472DD-4AF3-411E-8D33-930E68FAFAB6}"/>
                </a:ext>
              </a:extLst>
            </p:cNvPr>
            <p:cNvSpPr txBox="1">
              <a:spLocks noChangeArrowheads="1"/>
            </p:cNvSpPr>
            <p:nvPr/>
          </p:nvSpPr>
          <p:spPr bwMode="auto">
            <a:xfrm>
              <a:off x="521" y="1893"/>
              <a:ext cx="24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spcAft>
                  <a:spcPct val="0"/>
                </a:spcAft>
                <a:buFontTx/>
                <a:buNone/>
              </a:pPr>
              <a:r>
                <a:rPr kumimoji="1" lang="en-US" altLang="zh-CN" sz="2400">
                  <a:latin typeface="Times New Roman" panose="02020603050405020304" pitchFamily="18" charset="0"/>
                </a:rPr>
                <a:t>B</a:t>
              </a:r>
            </a:p>
          </p:txBody>
        </p:sp>
        <p:sp>
          <p:nvSpPr>
            <p:cNvPr id="17525" name="Text Box 57">
              <a:extLst>
                <a:ext uri="{FF2B5EF4-FFF2-40B4-BE49-F238E27FC236}">
                  <a16:creationId xmlns:a16="http://schemas.microsoft.com/office/drawing/2014/main" id="{57C23332-EF69-4BA3-8522-42957492435F}"/>
                </a:ext>
              </a:extLst>
            </p:cNvPr>
            <p:cNvSpPr txBox="1">
              <a:spLocks noChangeArrowheads="1"/>
            </p:cNvSpPr>
            <p:nvPr/>
          </p:nvSpPr>
          <p:spPr bwMode="auto">
            <a:xfrm>
              <a:off x="521" y="2284"/>
              <a:ext cx="2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spcAft>
                  <a:spcPct val="0"/>
                </a:spcAft>
                <a:buFontTx/>
                <a:buNone/>
              </a:pPr>
              <a:r>
                <a:rPr kumimoji="1" lang="en-US" altLang="zh-CN" sz="2400">
                  <a:latin typeface="Times New Roman" panose="02020603050405020304" pitchFamily="18" charset="0"/>
                </a:rPr>
                <a:t>C</a:t>
              </a:r>
            </a:p>
          </p:txBody>
        </p:sp>
        <p:sp>
          <p:nvSpPr>
            <p:cNvPr id="17526" name="Text Box 58">
              <a:extLst>
                <a:ext uri="{FF2B5EF4-FFF2-40B4-BE49-F238E27FC236}">
                  <a16:creationId xmlns:a16="http://schemas.microsoft.com/office/drawing/2014/main" id="{61993C3F-D17D-497F-80EA-CC1325494112}"/>
                </a:ext>
              </a:extLst>
            </p:cNvPr>
            <p:cNvSpPr txBox="1">
              <a:spLocks noChangeArrowheads="1"/>
            </p:cNvSpPr>
            <p:nvPr/>
          </p:nvSpPr>
          <p:spPr bwMode="auto">
            <a:xfrm>
              <a:off x="2522" y="1842"/>
              <a:ext cx="2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spcAft>
                  <a:spcPct val="0"/>
                </a:spcAft>
                <a:buFontTx/>
                <a:buNone/>
              </a:pPr>
              <a:r>
                <a:rPr kumimoji="1" lang="en-US" altLang="zh-CN" sz="2400">
                  <a:latin typeface="Times New Roman" panose="02020603050405020304" pitchFamily="18" charset="0"/>
                </a:rPr>
                <a:t>Y</a:t>
              </a:r>
            </a:p>
          </p:txBody>
        </p:sp>
        <p:sp>
          <p:nvSpPr>
            <p:cNvPr id="17527" name="Line 59">
              <a:extLst>
                <a:ext uri="{FF2B5EF4-FFF2-40B4-BE49-F238E27FC236}">
                  <a16:creationId xmlns:a16="http://schemas.microsoft.com/office/drawing/2014/main" id="{9978257B-2FEF-482A-9D1D-E6846A39A795}"/>
                </a:ext>
              </a:extLst>
            </p:cNvPr>
            <p:cNvSpPr>
              <a:spLocks noChangeShapeType="1"/>
            </p:cNvSpPr>
            <p:nvPr/>
          </p:nvSpPr>
          <p:spPr bwMode="auto">
            <a:xfrm>
              <a:off x="1715" y="1733"/>
              <a:ext cx="235"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7528" name="Line 60">
              <a:extLst>
                <a:ext uri="{FF2B5EF4-FFF2-40B4-BE49-F238E27FC236}">
                  <a16:creationId xmlns:a16="http://schemas.microsoft.com/office/drawing/2014/main" id="{55AC430D-57E0-47B7-96A4-504AF7266C8E}"/>
                </a:ext>
              </a:extLst>
            </p:cNvPr>
            <p:cNvSpPr>
              <a:spLocks noChangeShapeType="1"/>
            </p:cNvSpPr>
            <p:nvPr/>
          </p:nvSpPr>
          <p:spPr bwMode="auto">
            <a:xfrm flipH="1">
              <a:off x="1715" y="2122"/>
              <a:ext cx="46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7529" name="Line 61">
              <a:extLst>
                <a:ext uri="{FF2B5EF4-FFF2-40B4-BE49-F238E27FC236}">
                  <a16:creationId xmlns:a16="http://schemas.microsoft.com/office/drawing/2014/main" id="{CA8EEFB8-73C3-41EC-9C0E-383E730AD5CE}"/>
                </a:ext>
              </a:extLst>
            </p:cNvPr>
            <p:cNvSpPr>
              <a:spLocks noChangeShapeType="1"/>
            </p:cNvSpPr>
            <p:nvPr/>
          </p:nvSpPr>
          <p:spPr bwMode="auto">
            <a:xfrm>
              <a:off x="1720" y="2504"/>
              <a:ext cx="23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7530" name="Line 62">
              <a:extLst>
                <a:ext uri="{FF2B5EF4-FFF2-40B4-BE49-F238E27FC236}">
                  <a16:creationId xmlns:a16="http://schemas.microsoft.com/office/drawing/2014/main" id="{10A8AEDD-6A92-4473-9249-96D0F3C12293}"/>
                </a:ext>
              </a:extLst>
            </p:cNvPr>
            <p:cNvSpPr>
              <a:spLocks noChangeShapeType="1"/>
            </p:cNvSpPr>
            <p:nvPr/>
          </p:nvSpPr>
          <p:spPr bwMode="auto">
            <a:xfrm>
              <a:off x="2449" y="2115"/>
              <a:ext cx="28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grpSp>
          <p:nvGrpSpPr>
            <p:cNvPr id="17531" name="Group 63">
              <a:extLst>
                <a:ext uri="{FF2B5EF4-FFF2-40B4-BE49-F238E27FC236}">
                  <a16:creationId xmlns:a16="http://schemas.microsoft.com/office/drawing/2014/main" id="{3EEB8849-6A68-4353-8717-F1C228459013}"/>
                </a:ext>
              </a:extLst>
            </p:cNvPr>
            <p:cNvGrpSpPr>
              <a:grpSpLocks/>
            </p:cNvGrpSpPr>
            <p:nvPr/>
          </p:nvGrpSpPr>
          <p:grpSpPr bwMode="auto">
            <a:xfrm>
              <a:off x="998" y="1593"/>
              <a:ext cx="725" cy="272"/>
              <a:chOff x="986" y="3158"/>
              <a:chExt cx="1671" cy="658"/>
            </a:xfrm>
          </p:grpSpPr>
          <p:sp>
            <p:nvSpPr>
              <p:cNvPr id="17544" name="Arc 64">
                <a:extLst>
                  <a:ext uri="{FF2B5EF4-FFF2-40B4-BE49-F238E27FC236}">
                    <a16:creationId xmlns:a16="http://schemas.microsoft.com/office/drawing/2014/main" id="{421AC4B5-8E66-4C1F-9A9A-9FC654D4A5EC}"/>
                  </a:ext>
                </a:extLst>
              </p:cNvPr>
              <p:cNvSpPr>
                <a:spLocks/>
              </p:cNvSpPr>
              <p:nvPr/>
            </p:nvSpPr>
            <p:spPr bwMode="auto">
              <a:xfrm>
                <a:off x="2177" y="3159"/>
                <a:ext cx="480" cy="657"/>
              </a:xfrm>
              <a:custGeom>
                <a:avLst/>
                <a:gdLst>
                  <a:gd name="T0" fmla="*/ 0 w 19012"/>
                  <a:gd name="T1" fmla="*/ 0 h 21600"/>
                  <a:gd name="T2" fmla="*/ 12 w 19012"/>
                  <a:gd name="T3" fmla="*/ 10 h 21600"/>
                  <a:gd name="T4" fmla="*/ 0 w 19012"/>
                  <a:gd name="T5" fmla="*/ 20 h 21600"/>
                  <a:gd name="T6" fmla="*/ 0 60000 65536"/>
                  <a:gd name="T7" fmla="*/ 0 60000 65536"/>
                  <a:gd name="T8" fmla="*/ 0 60000 65536"/>
                  <a:gd name="T9" fmla="*/ 0 w 19012"/>
                  <a:gd name="T10" fmla="*/ 0 h 21600"/>
                  <a:gd name="T11" fmla="*/ 19012 w 19012"/>
                  <a:gd name="T12" fmla="*/ 21600 h 21600"/>
                </a:gdLst>
                <a:ahLst/>
                <a:cxnLst>
                  <a:cxn ang="T6">
                    <a:pos x="T0" y="T1"/>
                  </a:cxn>
                  <a:cxn ang="T7">
                    <a:pos x="T2" y="T3"/>
                  </a:cxn>
                  <a:cxn ang="T8">
                    <a:pos x="T4" y="T5"/>
                  </a:cxn>
                </a:cxnLst>
                <a:rect l="T9" t="T10" r="T11" b="T12"/>
                <a:pathLst>
                  <a:path w="19012" h="21600" fill="none" extrusionOk="0">
                    <a:moveTo>
                      <a:pt x="-1" y="0"/>
                    </a:moveTo>
                    <a:cubicBezTo>
                      <a:pt x="7941" y="0"/>
                      <a:pt x="15242" y="4357"/>
                      <a:pt x="19012" y="11347"/>
                    </a:cubicBezTo>
                  </a:path>
                  <a:path w="19012" h="21600" stroke="0" extrusionOk="0">
                    <a:moveTo>
                      <a:pt x="-1" y="0"/>
                    </a:moveTo>
                    <a:cubicBezTo>
                      <a:pt x="7941" y="0"/>
                      <a:pt x="15242" y="4357"/>
                      <a:pt x="19012" y="11347"/>
                    </a:cubicBezTo>
                    <a:lnTo>
                      <a:pt x="0" y="21600"/>
                    </a:lnTo>
                    <a:lnTo>
                      <a:pt x="-1" y="0"/>
                    </a:lnTo>
                    <a:close/>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7545" name="Arc 65">
                <a:extLst>
                  <a:ext uri="{FF2B5EF4-FFF2-40B4-BE49-F238E27FC236}">
                    <a16:creationId xmlns:a16="http://schemas.microsoft.com/office/drawing/2014/main" id="{9E247DA4-80AE-4608-A6A1-DDE834349D7D}"/>
                  </a:ext>
                </a:extLst>
              </p:cNvPr>
              <p:cNvSpPr>
                <a:spLocks/>
              </p:cNvSpPr>
              <p:nvPr/>
            </p:nvSpPr>
            <p:spPr bwMode="auto">
              <a:xfrm flipV="1">
                <a:off x="2183" y="3159"/>
                <a:ext cx="470" cy="657"/>
              </a:xfrm>
              <a:custGeom>
                <a:avLst/>
                <a:gdLst>
                  <a:gd name="T0" fmla="*/ 0 w 18607"/>
                  <a:gd name="T1" fmla="*/ 0 h 21600"/>
                  <a:gd name="T2" fmla="*/ 12 w 18607"/>
                  <a:gd name="T3" fmla="*/ 10 h 21600"/>
                  <a:gd name="T4" fmla="*/ 0 w 18607"/>
                  <a:gd name="T5" fmla="*/ 20 h 21600"/>
                  <a:gd name="T6" fmla="*/ 0 60000 65536"/>
                  <a:gd name="T7" fmla="*/ 0 60000 65536"/>
                  <a:gd name="T8" fmla="*/ 0 60000 65536"/>
                  <a:gd name="T9" fmla="*/ 0 w 18607"/>
                  <a:gd name="T10" fmla="*/ 0 h 21600"/>
                  <a:gd name="T11" fmla="*/ 18607 w 18607"/>
                  <a:gd name="T12" fmla="*/ 21600 h 21600"/>
                </a:gdLst>
                <a:ahLst/>
                <a:cxnLst>
                  <a:cxn ang="T6">
                    <a:pos x="T0" y="T1"/>
                  </a:cxn>
                  <a:cxn ang="T7">
                    <a:pos x="T2" y="T3"/>
                  </a:cxn>
                  <a:cxn ang="T8">
                    <a:pos x="T4" y="T5"/>
                  </a:cxn>
                </a:cxnLst>
                <a:rect l="T9" t="T10" r="T11" b="T12"/>
                <a:pathLst>
                  <a:path w="18607" h="21600" fill="none" extrusionOk="0">
                    <a:moveTo>
                      <a:pt x="-1" y="0"/>
                    </a:moveTo>
                    <a:cubicBezTo>
                      <a:pt x="7646" y="0"/>
                      <a:pt x="14724" y="4043"/>
                      <a:pt x="18607" y="10630"/>
                    </a:cubicBezTo>
                  </a:path>
                  <a:path w="18607" h="21600" stroke="0" extrusionOk="0">
                    <a:moveTo>
                      <a:pt x="-1" y="0"/>
                    </a:moveTo>
                    <a:cubicBezTo>
                      <a:pt x="7646" y="0"/>
                      <a:pt x="14724" y="4043"/>
                      <a:pt x="18607" y="10630"/>
                    </a:cubicBezTo>
                    <a:lnTo>
                      <a:pt x="0" y="21600"/>
                    </a:lnTo>
                    <a:lnTo>
                      <a:pt x="-1" y="0"/>
                    </a:lnTo>
                    <a:close/>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7546" name="Arc 66">
                <a:extLst>
                  <a:ext uri="{FF2B5EF4-FFF2-40B4-BE49-F238E27FC236}">
                    <a16:creationId xmlns:a16="http://schemas.microsoft.com/office/drawing/2014/main" id="{3FD2E294-D207-452A-BEEC-628DACC31038}"/>
                  </a:ext>
                </a:extLst>
              </p:cNvPr>
              <p:cNvSpPr>
                <a:spLocks/>
              </p:cNvSpPr>
              <p:nvPr/>
            </p:nvSpPr>
            <p:spPr bwMode="auto">
              <a:xfrm rot="5400000">
                <a:off x="1174" y="2973"/>
                <a:ext cx="655" cy="1032"/>
              </a:xfrm>
              <a:custGeom>
                <a:avLst/>
                <a:gdLst>
                  <a:gd name="T0" fmla="*/ 0 w 21674"/>
                  <a:gd name="T1" fmla="*/ 7 h 21600"/>
                  <a:gd name="T2" fmla="*/ 20 w 21674"/>
                  <a:gd name="T3" fmla="*/ 7 h 21600"/>
                  <a:gd name="T4" fmla="*/ 10 w 21674"/>
                  <a:gd name="T5" fmla="*/ 49 h 21600"/>
                  <a:gd name="T6" fmla="*/ 0 60000 65536"/>
                  <a:gd name="T7" fmla="*/ 0 60000 65536"/>
                  <a:gd name="T8" fmla="*/ 0 60000 65536"/>
                  <a:gd name="T9" fmla="*/ 0 w 21674"/>
                  <a:gd name="T10" fmla="*/ 0 h 21600"/>
                  <a:gd name="T11" fmla="*/ 21674 w 21674"/>
                  <a:gd name="T12" fmla="*/ 21600 h 21600"/>
                </a:gdLst>
                <a:ahLst/>
                <a:cxnLst>
                  <a:cxn ang="T6">
                    <a:pos x="T0" y="T1"/>
                  </a:cxn>
                  <a:cxn ang="T7">
                    <a:pos x="T2" y="T3"/>
                  </a:cxn>
                  <a:cxn ang="T8">
                    <a:pos x="T4" y="T5"/>
                  </a:cxn>
                </a:cxnLst>
                <a:rect l="T9" t="T10" r="T11" b="T12"/>
                <a:pathLst>
                  <a:path w="21674" h="21600" fill="none" extrusionOk="0">
                    <a:moveTo>
                      <a:pt x="-1" y="2923"/>
                    </a:moveTo>
                    <a:cubicBezTo>
                      <a:pt x="3295" y="1008"/>
                      <a:pt x="7040" y="-1"/>
                      <a:pt x="10852" y="0"/>
                    </a:cubicBezTo>
                    <a:cubicBezTo>
                      <a:pt x="14652" y="0"/>
                      <a:pt x="18385" y="1002"/>
                      <a:pt x="21674" y="2906"/>
                    </a:cubicBezTo>
                  </a:path>
                  <a:path w="21674" h="21600" stroke="0" extrusionOk="0">
                    <a:moveTo>
                      <a:pt x="-1" y="2923"/>
                    </a:moveTo>
                    <a:cubicBezTo>
                      <a:pt x="3295" y="1008"/>
                      <a:pt x="7040" y="-1"/>
                      <a:pt x="10852" y="0"/>
                    </a:cubicBezTo>
                    <a:cubicBezTo>
                      <a:pt x="14652" y="0"/>
                      <a:pt x="18385" y="1002"/>
                      <a:pt x="21674" y="2906"/>
                    </a:cubicBezTo>
                    <a:lnTo>
                      <a:pt x="10852" y="21600"/>
                    </a:lnTo>
                    <a:lnTo>
                      <a:pt x="-1" y="2923"/>
                    </a:lnTo>
                    <a:close/>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7547" name="Line 67">
                <a:extLst>
                  <a:ext uri="{FF2B5EF4-FFF2-40B4-BE49-F238E27FC236}">
                    <a16:creationId xmlns:a16="http://schemas.microsoft.com/office/drawing/2014/main" id="{0B23AA68-942C-4827-914B-19E504161420}"/>
                  </a:ext>
                </a:extLst>
              </p:cNvPr>
              <p:cNvSpPr>
                <a:spLocks noChangeShapeType="1"/>
              </p:cNvSpPr>
              <p:nvPr/>
            </p:nvSpPr>
            <p:spPr bwMode="auto">
              <a:xfrm flipH="1">
                <a:off x="1882" y="3816"/>
                <a:ext cx="31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548" name="Line 68">
                <a:extLst>
                  <a:ext uri="{FF2B5EF4-FFF2-40B4-BE49-F238E27FC236}">
                    <a16:creationId xmlns:a16="http://schemas.microsoft.com/office/drawing/2014/main" id="{AE35CBAD-D078-46B8-ADD0-6D849C46CE9F}"/>
                  </a:ext>
                </a:extLst>
              </p:cNvPr>
              <p:cNvSpPr>
                <a:spLocks noChangeShapeType="1"/>
              </p:cNvSpPr>
              <p:nvPr/>
            </p:nvSpPr>
            <p:spPr bwMode="auto">
              <a:xfrm flipH="1">
                <a:off x="1882" y="3158"/>
                <a:ext cx="31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7532" name="Group 69">
              <a:extLst>
                <a:ext uri="{FF2B5EF4-FFF2-40B4-BE49-F238E27FC236}">
                  <a16:creationId xmlns:a16="http://schemas.microsoft.com/office/drawing/2014/main" id="{C5ECC6A4-6C62-41F4-A72D-3A167E768E08}"/>
                </a:ext>
              </a:extLst>
            </p:cNvPr>
            <p:cNvGrpSpPr>
              <a:grpSpLocks/>
            </p:cNvGrpSpPr>
            <p:nvPr/>
          </p:nvGrpSpPr>
          <p:grpSpPr bwMode="auto">
            <a:xfrm>
              <a:off x="998" y="1979"/>
              <a:ext cx="725" cy="272"/>
              <a:chOff x="986" y="3158"/>
              <a:chExt cx="1671" cy="658"/>
            </a:xfrm>
          </p:grpSpPr>
          <p:sp>
            <p:nvSpPr>
              <p:cNvPr id="17539" name="Arc 70">
                <a:extLst>
                  <a:ext uri="{FF2B5EF4-FFF2-40B4-BE49-F238E27FC236}">
                    <a16:creationId xmlns:a16="http://schemas.microsoft.com/office/drawing/2014/main" id="{F734BB0E-F003-4B4D-A84B-3FE2F69A2547}"/>
                  </a:ext>
                </a:extLst>
              </p:cNvPr>
              <p:cNvSpPr>
                <a:spLocks/>
              </p:cNvSpPr>
              <p:nvPr/>
            </p:nvSpPr>
            <p:spPr bwMode="auto">
              <a:xfrm>
                <a:off x="2177" y="3159"/>
                <a:ext cx="480" cy="657"/>
              </a:xfrm>
              <a:custGeom>
                <a:avLst/>
                <a:gdLst>
                  <a:gd name="T0" fmla="*/ 0 w 19012"/>
                  <a:gd name="T1" fmla="*/ 0 h 21600"/>
                  <a:gd name="T2" fmla="*/ 12 w 19012"/>
                  <a:gd name="T3" fmla="*/ 10 h 21600"/>
                  <a:gd name="T4" fmla="*/ 0 w 19012"/>
                  <a:gd name="T5" fmla="*/ 20 h 21600"/>
                  <a:gd name="T6" fmla="*/ 0 60000 65536"/>
                  <a:gd name="T7" fmla="*/ 0 60000 65536"/>
                  <a:gd name="T8" fmla="*/ 0 60000 65536"/>
                  <a:gd name="T9" fmla="*/ 0 w 19012"/>
                  <a:gd name="T10" fmla="*/ 0 h 21600"/>
                  <a:gd name="T11" fmla="*/ 19012 w 19012"/>
                  <a:gd name="T12" fmla="*/ 21600 h 21600"/>
                </a:gdLst>
                <a:ahLst/>
                <a:cxnLst>
                  <a:cxn ang="T6">
                    <a:pos x="T0" y="T1"/>
                  </a:cxn>
                  <a:cxn ang="T7">
                    <a:pos x="T2" y="T3"/>
                  </a:cxn>
                  <a:cxn ang="T8">
                    <a:pos x="T4" y="T5"/>
                  </a:cxn>
                </a:cxnLst>
                <a:rect l="T9" t="T10" r="T11" b="T12"/>
                <a:pathLst>
                  <a:path w="19012" h="21600" fill="none" extrusionOk="0">
                    <a:moveTo>
                      <a:pt x="-1" y="0"/>
                    </a:moveTo>
                    <a:cubicBezTo>
                      <a:pt x="7941" y="0"/>
                      <a:pt x="15242" y="4357"/>
                      <a:pt x="19012" y="11347"/>
                    </a:cubicBezTo>
                  </a:path>
                  <a:path w="19012" h="21600" stroke="0" extrusionOk="0">
                    <a:moveTo>
                      <a:pt x="-1" y="0"/>
                    </a:moveTo>
                    <a:cubicBezTo>
                      <a:pt x="7941" y="0"/>
                      <a:pt x="15242" y="4357"/>
                      <a:pt x="19012" y="11347"/>
                    </a:cubicBezTo>
                    <a:lnTo>
                      <a:pt x="0" y="21600"/>
                    </a:lnTo>
                    <a:lnTo>
                      <a:pt x="-1" y="0"/>
                    </a:lnTo>
                    <a:close/>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7540" name="Arc 71">
                <a:extLst>
                  <a:ext uri="{FF2B5EF4-FFF2-40B4-BE49-F238E27FC236}">
                    <a16:creationId xmlns:a16="http://schemas.microsoft.com/office/drawing/2014/main" id="{F420B1A6-326A-41C0-9DD7-984ADB38321F}"/>
                  </a:ext>
                </a:extLst>
              </p:cNvPr>
              <p:cNvSpPr>
                <a:spLocks/>
              </p:cNvSpPr>
              <p:nvPr/>
            </p:nvSpPr>
            <p:spPr bwMode="auto">
              <a:xfrm flipV="1">
                <a:off x="2183" y="3159"/>
                <a:ext cx="470" cy="657"/>
              </a:xfrm>
              <a:custGeom>
                <a:avLst/>
                <a:gdLst>
                  <a:gd name="T0" fmla="*/ 0 w 18607"/>
                  <a:gd name="T1" fmla="*/ 0 h 21600"/>
                  <a:gd name="T2" fmla="*/ 12 w 18607"/>
                  <a:gd name="T3" fmla="*/ 10 h 21600"/>
                  <a:gd name="T4" fmla="*/ 0 w 18607"/>
                  <a:gd name="T5" fmla="*/ 20 h 21600"/>
                  <a:gd name="T6" fmla="*/ 0 60000 65536"/>
                  <a:gd name="T7" fmla="*/ 0 60000 65536"/>
                  <a:gd name="T8" fmla="*/ 0 60000 65536"/>
                  <a:gd name="T9" fmla="*/ 0 w 18607"/>
                  <a:gd name="T10" fmla="*/ 0 h 21600"/>
                  <a:gd name="T11" fmla="*/ 18607 w 18607"/>
                  <a:gd name="T12" fmla="*/ 21600 h 21600"/>
                </a:gdLst>
                <a:ahLst/>
                <a:cxnLst>
                  <a:cxn ang="T6">
                    <a:pos x="T0" y="T1"/>
                  </a:cxn>
                  <a:cxn ang="T7">
                    <a:pos x="T2" y="T3"/>
                  </a:cxn>
                  <a:cxn ang="T8">
                    <a:pos x="T4" y="T5"/>
                  </a:cxn>
                </a:cxnLst>
                <a:rect l="T9" t="T10" r="T11" b="T12"/>
                <a:pathLst>
                  <a:path w="18607" h="21600" fill="none" extrusionOk="0">
                    <a:moveTo>
                      <a:pt x="-1" y="0"/>
                    </a:moveTo>
                    <a:cubicBezTo>
                      <a:pt x="7646" y="0"/>
                      <a:pt x="14724" y="4043"/>
                      <a:pt x="18607" y="10630"/>
                    </a:cubicBezTo>
                  </a:path>
                  <a:path w="18607" h="21600" stroke="0" extrusionOk="0">
                    <a:moveTo>
                      <a:pt x="-1" y="0"/>
                    </a:moveTo>
                    <a:cubicBezTo>
                      <a:pt x="7646" y="0"/>
                      <a:pt x="14724" y="4043"/>
                      <a:pt x="18607" y="10630"/>
                    </a:cubicBezTo>
                    <a:lnTo>
                      <a:pt x="0" y="21600"/>
                    </a:lnTo>
                    <a:lnTo>
                      <a:pt x="-1" y="0"/>
                    </a:lnTo>
                    <a:close/>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7541" name="Arc 72">
                <a:extLst>
                  <a:ext uri="{FF2B5EF4-FFF2-40B4-BE49-F238E27FC236}">
                    <a16:creationId xmlns:a16="http://schemas.microsoft.com/office/drawing/2014/main" id="{6CE8CC7A-D6F1-479C-A34A-8FC918BE7509}"/>
                  </a:ext>
                </a:extLst>
              </p:cNvPr>
              <p:cNvSpPr>
                <a:spLocks/>
              </p:cNvSpPr>
              <p:nvPr/>
            </p:nvSpPr>
            <p:spPr bwMode="auto">
              <a:xfrm rot="5400000">
                <a:off x="1174" y="2973"/>
                <a:ext cx="655" cy="1032"/>
              </a:xfrm>
              <a:custGeom>
                <a:avLst/>
                <a:gdLst>
                  <a:gd name="T0" fmla="*/ 0 w 21674"/>
                  <a:gd name="T1" fmla="*/ 7 h 21600"/>
                  <a:gd name="T2" fmla="*/ 20 w 21674"/>
                  <a:gd name="T3" fmla="*/ 7 h 21600"/>
                  <a:gd name="T4" fmla="*/ 10 w 21674"/>
                  <a:gd name="T5" fmla="*/ 49 h 21600"/>
                  <a:gd name="T6" fmla="*/ 0 60000 65536"/>
                  <a:gd name="T7" fmla="*/ 0 60000 65536"/>
                  <a:gd name="T8" fmla="*/ 0 60000 65536"/>
                  <a:gd name="T9" fmla="*/ 0 w 21674"/>
                  <a:gd name="T10" fmla="*/ 0 h 21600"/>
                  <a:gd name="T11" fmla="*/ 21674 w 21674"/>
                  <a:gd name="T12" fmla="*/ 21600 h 21600"/>
                </a:gdLst>
                <a:ahLst/>
                <a:cxnLst>
                  <a:cxn ang="T6">
                    <a:pos x="T0" y="T1"/>
                  </a:cxn>
                  <a:cxn ang="T7">
                    <a:pos x="T2" y="T3"/>
                  </a:cxn>
                  <a:cxn ang="T8">
                    <a:pos x="T4" y="T5"/>
                  </a:cxn>
                </a:cxnLst>
                <a:rect l="T9" t="T10" r="T11" b="T12"/>
                <a:pathLst>
                  <a:path w="21674" h="21600" fill="none" extrusionOk="0">
                    <a:moveTo>
                      <a:pt x="-1" y="2923"/>
                    </a:moveTo>
                    <a:cubicBezTo>
                      <a:pt x="3295" y="1008"/>
                      <a:pt x="7040" y="-1"/>
                      <a:pt x="10852" y="0"/>
                    </a:cubicBezTo>
                    <a:cubicBezTo>
                      <a:pt x="14652" y="0"/>
                      <a:pt x="18385" y="1002"/>
                      <a:pt x="21674" y="2906"/>
                    </a:cubicBezTo>
                  </a:path>
                  <a:path w="21674" h="21600" stroke="0" extrusionOk="0">
                    <a:moveTo>
                      <a:pt x="-1" y="2923"/>
                    </a:moveTo>
                    <a:cubicBezTo>
                      <a:pt x="3295" y="1008"/>
                      <a:pt x="7040" y="-1"/>
                      <a:pt x="10852" y="0"/>
                    </a:cubicBezTo>
                    <a:cubicBezTo>
                      <a:pt x="14652" y="0"/>
                      <a:pt x="18385" y="1002"/>
                      <a:pt x="21674" y="2906"/>
                    </a:cubicBezTo>
                    <a:lnTo>
                      <a:pt x="10852" y="21600"/>
                    </a:lnTo>
                    <a:lnTo>
                      <a:pt x="-1" y="2923"/>
                    </a:lnTo>
                    <a:close/>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7542" name="Line 73">
                <a:extLst>
                  <a:ext uri="{FF2B5EF4-FFF2-40B4-BE49-F238E27FC236}">
                    <a16:creationId xmlns:a16="http://schemas.microsoft.com/office/drawing/2014/main" id="{F8C87C25-7BBB-4140-B4E4-B8DB912F80E2}"/>
                  </a:ext>
                </a:extLst>
              </p:cNvPr>
              <p:cNvSpPr>
                <a:spLocks noChangeShapeType="1"/>
              </p:cNvSpPr>
              <p:nvPr/>
            </p:nvSpPr>
            <p:spPr bwMode="auto">
              <a:xfrm flipH="1">
                <a:off x="1882" y="3816"/>
                <a:ext cx="31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543" name="Line 74">
                <a:extLst>
                  <a:ext uri="{FF2B5EF4-FFF2-40B4-BE49-F238E27FC236}">
                    <a16:creationId xmlns:a16="http://schemas.microsoft.com/office/drawing/2014/main" id="{AACE880E-AFBE-45B0-871C-DC5B5A50C354}"/>
                  </a:ext>
                </a:extLst>
              </p:cNvPr>
              <p:cNvSpPr>
                <a:spLocks noChangeShapeType="1"/>
              </p:cNvSpPr>
              <p:nvPr/>
            </p:nvSpPr>
            <p:spPr bwMode="auto">
              <a:xfrm flipH="1">
                <a:off x="1882" y="3158"/>
                <a:ext cx="31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7533" name="Group 75">
              <a:extLst>
                <a:ext uri="{FF2B5EF4-FFF2-40B4-BE49-F238E27FC236}">
                  <a16:creationId xmlns:a16="http://schemas.microsoft.com/office/drawing/2014/main" id="{475323CD-FF74-4C00-ABCA-342361599740}"/>
                </a:ext>
              </a:extLst>
            </p:cNvPr>
            <p:cNvGrpSpPr>
              <a:grpSpLocks/>
            </p:cNvGrpSpPr>
            <p:nvPr/>
          </p:nvGrpSpPr>
          <p:grpSpPr bwMode="auto">
            <a:xfrm>
              <a:off x="998" y="2364"/>
              <a:ext cx="725" cy="272"/>
              <a:chOff x="986" y="3158"/>
              <a:chExt cx="1671" cy="658"/>
            </a:xfrm>
          </p:grpSpPr>
          <p:sp>
            <p:nvSpPr>
              <p:cNvPr id="17534" name="Arc 76">
                <a:extLst>
                  <a:ext uri="{FF2B5EF4-FFF2-40B4-BE49-F238E27FC236}">
                    <a16:creationId xmlns:a16="http://schemas.microsoft.com/office/drawing/2014/main" id="{AD3A4E06-736B-4402-88B3-1DAF6AA5E946}"/>
                  </a:ext>
                </a:extLst>
              </p:cNvPr>
              <p:cNvSpPr>
                <a:spLocks/>
              </p:cNvSpPr>
              <p:nvPr/>
            </p:nvSpPr>
            <p:spPr bwMode="auto">
              <a:xfrm>
                <a:off x="2177" y="3159"/>
                <a:ext cx="480" cy="657"/>
              </a:xfrm>
              <a:custGeom>
                <a:avLst/>
                <a:gdLst>
                  <a:gd name="T0" fmla="*/ 0 w 19012"/>
                  <a:gd name="T1" fmla="*/ 0 h 21600"/>
                  <a:gd name="T2" fmla="*/ 12 w 19012"/>
                  <a:gd name="T3" fmla="*/ 10 h 21600"/>
                  <a:gd name="T4" fmla="*/ 0 w 19012"/>
                  <a:gd name="T5" fmla="*/ 20 h 21600"/>
                  <a:gd name="T6" fmla="*/ 0 60000 65536"/>
                  <a:gd name="T7" fmla="*/ 0 60000 65536"/>
                  <a:gd name="T8" fmla="*/ 0 60000 65536"/>
                  <a:gd name="T9" fmla="*/ 0 w 19012"/>
                  <a:gd name="T10" fmla="*/ 0 h 21600"/>
                  <a:gd name="T11" fmla="*/ 19012 w 19012"/>
                  <a:gd name="T12" fmla="*/ 21600 h 21600"/>
                </a:gdLst>
                <a:ahLst/>
                <a:cxnLst>
                  <a:cxn ang="T6">
                    <a:pos x="T0" y="T1"/>
                  </a:cxn>
                  <a:cxn ang="T7">
                    <a:pos x="T2" y="T3"/>
                  </a:cxn>
                  <a:cxn ang="T8">
                    <a:pos x="T4" y="T5"/>
                  </a:cxn>
                </a:cxnLst>
                <a:rect l="T9" t="T10" r="T11" b="T12"/>
                <a:pathLst>
                  <a:path w="19012" h="21600" fill="none" extrusionOk="0">
                    <a:moveTo>
                      <a:pt x="-1" y="0"/>
                    </a:moveTo>
                    <a:cubicBezTo>
                      <a:pt x="7941" y="0"/>
                      <a:pt x="15242" y="4357"/>
                      <a:pt x="19012" y="11347"/>
                    </a:cubicBezTo>
                  </a:path>
                  <a:path w="19012" h="21600" stroke="0" extrusionOk="0">
                    <a:moveTo>
                      <a:pt x="-1" y="0"/>
                    </a:moveTo>
                    <a:cubicBezTo>
                      <a:pt x="7941" y="0"/>
                      <a:pt x="15242" y="4357"/>
                      <a:pt x="19012" y="11347"/>
                    </a:cubicBezTo>
                    <a:lnTo>
                      <a:pt x="0" y="21600"/>
                    </a:lnTo>
                    <a:lnTo>
                      <a:pt x="-1" y="0"/>
                    </a:lnTo>
                    <a:close/>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7535" name="Arc 77">
                <a:extLst>
                  <a:ext uri="{FF2B5EF4-FFF2-40B4-BE49-F238E27FC236}">
                    <a16:creationId xmlns:a16="http://schemas.microsoft.com/office/drawing/2014/main" id="{1036E58F-8A88-44D7-9C05-3E15D4A2300A}"/>
                  </a:ext>
                </a:extLst>
              </p:cNvPr>
              <p:cNvSpPr>
                <a:spLocks/>
              </p:cNvSpPr>
              <p:nvPr/>
            </p:nvSpPr>
            <p:spPr bwMode="auto">
              <a:xfrm flipV="1">
                <a:off x="2183" y="3159"/>
                <a:ext cx="470" cy="657"/>
              </a:xfrm>
              <a:custGeom>
                <a:avLst/>
                <a:gdLst>
                  <a:gd name="T0" fmla="*/ 0 w 18607"/>
                  <a:gd name="T1" fmla="*/ 0 h 21600"/>
                  <a:gd name="T2" fmla="*/ 12 w 18607"/>
                  <a:gd name="T3" fmla="*/ 10 h 21600"/>
                  <a:gd name="T4" fmla="*/ 0 w 18607"/>
                  <a:gd name="T5" fmla="*/ 20 h 21600"/>
                  <a:gd name="T6" fmla="*/ 0 60000 65536"/>
                  <a:gd name="T7" fmla="*/ 0 60000 65536"/>
                  <a:gd name="T8" fmla="*/ 0 60000 65536"/>
                  <a:gd name="T9" fmla="*/ 0 w 18607"/>
                  <a:gd name="T10" fmla="*/ 0 h 21600"/>
                  <a:gd name="T11" fmla="*/ 18607 w 18607"/>
                  <a:gd name="T12" fmla="*/ 21600 h 21600"/>
                </a:gdLst>
                <a:ahLst/>
                <a:cxnLst>
                  <a:cxn ang="T6">
                    <a:pos x="T0" y="T1"/>
                  </a:cxn>
                  <a:cxn ang="T7">
                    <a:pos x="T2" y="T3"/>
                  </a:cxn>
                  <a:cxn ang="T8">
                    <a:pos x="T4" y="T5"/>
                  </a:cxn>
                </a:cxnLst>
                <a:rect l="T9" t="T10" r="T11" b="T12"/>
                <a:pathLst>
                  <a:path w="18607" h="21600" fill="none" extrusionOk="0">
                    <a:moveTo>
                      <a:pt x="-1" y="0"/>
                    </a:moveTo>
                    <a:cubicBezTo>
                      <a:pt x="7646" y="0"/>
                      <a:pt x="14724" y="4043"/>
                      <a:pt x="18607" y="10630"/>
                    </a:cubicBezTo>
                  </a:path>
                  <a:path w="18607" h="21600" stroke="0" extrusionOk="0">
                    <a:moveTo>
                      <a:pt x="-1" y="0"/>
                    </a:moveTo>
                    <a:cubicBezTo>
                      <a:pt x="7646" y="0"/>
                      <a:pt x="14724" y="4043"/>
                      <a:pt x="18607" y="10630"/>
                    </a:cubicBezTo>
                    <a:lnTo>
                      <a:pt x="0" y="21600"/>
                    </a:lnTo>
                    <a:lnTo>
                      <a:pt x="-1" y="0"/>
                    </a:lnTo>
                    <a:close/>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7536" name="Arc 78">
                <a:extLst>
                  <a:ext uri="{FF2B5EF4-FFF2-40B4-BE49-F238E27FC236}">
                    <a16:creationId xmlns:a16="http://schemas.microsoft.com/office/drawing/2014/main" id="{C36332E6-A18B-4255-9A2B-6F9E098F386B}"/>
                  </a:ext>
                </a:extLst>
              </p:cNvPr>
              <p:cNvSpPr>
                <a:spLocks/>
              </p:cNvSpPr>
              <p:nvPr/>
            </p:nvSpPr>
            <p:spPr bwMode="auto">
              <a:xfrm rot="5400000">
                <a:off x="1174" y="2973"/>
                <a:ext cx="655" cy="1032"/>
              </a:xfrm>
              <a:custGeom>
                <a:avLst/>
                <a:gdLst>
                  <a:gd name="T0" fmla="*/ 0 w 21674"/>
                  <a:gd name="T1" fmla="*/ 7 h 21600"/>
                  <a:gd name="T2" fmla="*/ 20 w 21674"/>
                  <a:gd name="T3" fmla="*/ 7 h 21600"/>
                  <a:gd name="T4" fmla="*/ 10 w 21674"/>
                  <a:gd name="T5" fmla="*/ 49 h 21600"/>
                  <a:gd name="T6" fmla="*/ 0 60000 65536"/>
                  <a:gd name="T7" fmla="*/ 0 60000 65536"/>
                  <a:gd name="T8" fmla="*/ 0 60000 65536"/>
                  <a:gd name="T9" fmla="*/ 0 w 21674"/>
                  <a:gd name="T10" fmla="*/ 0 h 21600"/>
                  <a:gd name="T11" fmla="*/ 21674 w 21674"/>
                  <a:gd name="T12" fmla="*/ 21600 h 21600"/>
                </a:gdLst>
                <a:ahLst/>
                <a:cxnLst>
                  <a:cxn ang="T6">
                    <a:pos x="T0" y="T1"/>
                  </a:cxn>
                  <a:cxn ang="T7">
                    <a:pos x="T2" y="T3"/>
                  </a:cxn>
                  <a:cxn ang="T8">
                    <a:pos x="T4" y="T5"/>
                  </a:cxn>
                </a:cxnLst>
                <a:rect l="T9" t="T10" r="T11" b="T12"/>
                <a:pathLst>
                  <a:path w="21674" h="21600" fill="none" extrusionOk="0">
                    <a:moveTo>
                      <a:pt x="-1" y="2923"/>
                    </a:moveTo>
                    <a:cubicBezTo>
                      <a:pt x="3295" y="1008"/>
                      <a:pt x="7040" y="-1"/>
                      <a:pt x="10852" y="0"/>
                    </a:cubicBezTo>
                    <a:cubicBezTo>
                      <a:pt x="14652" y="0"/>
                      <a:pt x="18385" y="1002"/>
                      <a:pt x="21674" y="2906"/>
                    </a:cubicBezTo>
                  </a:path>
                  <a:path w="21674" h="21600" stroke="0" extrusionOk="0">
                    <a:moveTo>
                      <a:pt x="-1" y="2923"/>
                    </a:moveTo>
                    <a:cubicBezTo>
                      <a:pt x="3295" y="1008"/>
                      <a:pt x="7040" y="-1"/>
                      <a:pt x="10852" y="0"/>
                    </a:cubicBezTo>
                    <a:cubicBezTo>
                      <a:pt x="14652" y="0"/>
                      <a:pt x="18385" y="1002"/>
                      <a:pt x="21674" y="2906"/>
                    </a:cubicBezTo>
                    <a:lnTo>
                      <a:pt x="10852" y="21600"/>
                    </a:lnTo>
                    <a:lnTo>
                      <a:pt x="-1" y="2923"/>
                    </a:lnTo>
                    <a:close/>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7537" name="Line 79">
                <a:extLst>
                  <a:ext uri="{FF2B5EF4-FFF2-40B4-BE49-F238E27FC236}">
                    <a16:creationId xmlns:a16="http://schemas.microsoft.com/office/drawing/2014/main" id="{2752D754-8943-46DF-9BAE-6093DEA28F2E}"/>
                  </a:ext>
                </a:extLst>
              </p:cNvPr>
              <p:cNvSpPr>
                <a:spLocks noChangeShapeType="1"/>
              </p:cNvSpPr>
              <p:nvPr/>
            </p:nvSpPr>
            <p:spPr bwMode="auto">
              <a:xfrm flipH="1">
                <a:off x="1882" y="3816"/>
                <a:ext cx="31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538" name="Line 80">
                <a:extLst>
                  <a:ext uri="{FF2B5EF4-FFF2-40B4-BE49-F238E27FC236}">
                    <a16:creationId xmlns:a16="http://schemas.microsoft.com/office/drawing/2014/main" id="{77ADB8AD-70B4-416D-A8CF-FD8E885B1EED}"/>
                  </a:ext>
                </a:extLst>
              </p:cNvPr>
              <p:cNvSpPr>
                <a:spLocks noChangeShapeType="1"/>
              </p:cNvSpPr>
              <p:nvPr/>
            </p:nvSpPr>
            <p:spPr bwMode="auto">
              <a:xfrm flipH="1">
                <a:off x="1882" y="3158"/>
                <a:ext cx="31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grpSp>
        <p:nvGrpSpPr>
          <p:cNvPr id="8" name="Group 81">
            <a:extLst>
              <a:ext uri="{FF2B5EF4-FFF2-40B4-BE49-F238E27FC236}">
                <a16:creationId xmlns:a16="http://schemas.microsoft.com/office/drawing/2014/main" id="{D4736AEB-2F27-44AC-A816-44FD11E19B5A}"/>
              </a:ext>
            </a:extLst>
          </p:cNvPr>
          <p:cNvGrpSpPr>
            <a:grpSpLocks/>
          </p:cNvGrpSpPr>
          <p:nvPr/>
        </p:nvGrpSpPr>
        <p:grpSpPr bwMode="auto">
          <a:xfrm>
            <a:off x="4878388" y="3897313"/>
            <a:ext cx="3581400" cy="1800225"/>
            <a:chOff x="534" y="2796"/>
            <a:chExt cx="2256" cy="1134"/>
          </a:xfrm>
        </p:grpSpPr>
        <p:sp>
          <p:nvSpPr>
            <p:cNvPr id="17454" name="Line 82">
              <a:extLst>
                <a:ext uri="{FF2B5EF4-FFF2-40B4-BE49-F238E27FC236}">
                  <a16:creationId xmlns:a16="http://schemas.microsoft.com/office/drawing/2014/main" id="{B4DD7543-5AD9-43F8-BF42-930BC271031C}"/>
                </a:ext>
              </a:extLst>
            </p:cNvPr>
            <p:cNvSpPr>
              <a:spLocks noChangeShapeType="1"/>
            </p:cNvSpPr>
            <p:nvPr/>
          </p:nvSpPr>
          <p:spPr bwMode="auto">
            <a:xfrm flipH="1">
              <a:off x="1240" y="3098"/>
              <a:ext cx="20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7455" name="Line 83">
              <a:extLst>
                <a:ext uri="{FF2B5EF4-FFF2-40B4-BE49-F238E27FC236}">
                  <a16:creationId xmlns:a16="http://schemas.microsoft.com/office/drawing/2014/main" id="{012677EF-792E-4C84-AEC4-6126642A903E}"/>
                </a:ext>
              </a:extLst>
            </p:cNvPr>
            <p:cNvSpPr>
              <a:spLocks noChangeShapeType="1"/>
            </p:cNvSpPr>
            <p:nvPr/>
          </p:nvSpPr>
          <p:spPr bwMode="auto">
            <a:xfrm flipH="1">
              <a:off x="1243" y="3482"/>
              <a:ext cx="199"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7456" name="Line 84">
              <a:extLst>
                <a:ext uri="{FF2B5EF4-FFF2-40B4-BE49-F238E27FC236}">
                  <a16:creationId xmlns:a16="http://schemas.microsoft.com/office/drawing/2014/main" id="{6F66E4F2-C347-4779-88FA-9897B1AEF196}"/>
                </a:ext>
              </a:extLst>
            </p:cNvPr>
            <p:cNvSpPr>
              <a:spLocks noChangeShapeType="1"/>
            </p:cNvSpPr>
            <p:nvPr/>
          </p:nvSpPr>
          <p:spPr bwMode="auto">
            <a:xfrm flipH="1">
              <a:off x="1963" y="3510"/>
              <a:ext cx="23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7457" name="Line 85">
              <a:extLst>
                <a:ext uri="{FF2B5EF4-FFF2-40B4-BE49-F238E27FC236}">
                  <a16:creationId xmlns:a16="http://schemas.microsoft.com/office/drawing/2014/main" id="{7396DABD-ED17-46E2-86AD-D22405C18ED4}"/>
                </a:ext>
              </a:extLst>
            </p:cNvPr>
            <p:cNvSpPr>
              <a:spLocks noChangeShapeType="1"/>
            </p:cNvSpPr>
            <p:nvPr/>
          </p:nvSpPr>
          <p:spPr bwMode="auto">
            <a:xfrm flipH="1">
              <a:off x="1963" y="3310"/>
              <a:ext cx="24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7458" name="Line 86">
              <a:extLst>
                <a:ext uri="{FF2B5EF4-FFF2-40B4-BE49-F238E27FC236}">
                  <a16:creationId xmlns:a16="http://schemas.microsoft.com/office/drawing/2014/main" id="{49A3C94A-92F7-4418-9761-1614D6C81473}"/>
                </a:ext>
              </a:extLst>
            </p:cNvPr>
            <p:cNvSpPr>
              <a:spLocks noChangeShapeType="1"/>
            </p:cNvSpPr>
            <p:nvPr/>
          </p:nvSpPr>
          <p:spPr bwMode="auto">
            <a:xfrm>
              <a:off x="1963" y="3027"/>
              <a:ext cx="0" cy="2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7459" name="Line 87">
              <a:extLst>
                <a:ext uri="{FF2B5EF4-FFF2-40B4-BE49-F238E27FC236}">
                  <a16:creationId xmlns:a16="http://schemas.microsoft.com/office/drawing/2014/main" id="{C2664939-E23B-4946-A1D7-176B572AE48B}"/>
                </a:ext>
              </a:extLst>
            </p:cNvPr>
            <p:cNvSpPr>
              <a:spLocks noChangeShapeType="1"/>
            </p:cNvSpPr>
            <p:nvPr/>
          </p:nvSpPr>
          <p:spPr bwMode="auto">
            <a:xfrm>
              <a:off x="1963" y="3515"/>
              <a:ext cx="0" cy="2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7460" name="Line 88">
              <a:extLst>
                <a:ext uri="{FF2B5EF4-FFF2-40B4-BE49-F238E27FC236}">
                  <a16:creationId xmlns:a16="http://schemas.microsoft.com/office/drawing/2014/main" id="{742DAA77-301C-40D9-9141-3E663CCDA015}"/>
                </a:ext>
              </a:extLst>
            </p:cNvPr>
            <p:cNvSpPr>
              <a:spLocks noChangeShapeType="1"/>
            </p:cNvSpPr>
            <p:nvPr/>
          </p:nvSpPr>
          <p:spPr bwMode="auto">
            <a:xfrm>
              <a:off x="1248" y="3098"/>
              <a:ext cx="0" cy="24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7461" name="Line 89">
              <a:extLst>
                <a:ext uri="{FF2B5EF4-FFF2-40B4-BE49-F238E27FC236}">
                  <a16:creationId xmlns:a16="http://schemas.microsoft.com/office/drawing/2014/main" id="{A21A830D-D09F-4B4B-9767-474267FCD8AF}"/>
                </a:ext>
              </a:extLst>
            </p:cNvPr>
            <p:cNvSpPr>
              <a:spLocks noChangeShapeType="1"/>
            </p:cNvSpPr>
            <p:nvPr/>
          </p:nvSpPr>
          <p:spPr bwMode="auto">
            <a:xfrm>
              <a:off x="1248" y="3482"/>
              <a:ext cx="0" cy="24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7462" name="Line 90">
              <a:extLst>
                <a:ext uri="{FF2B5EF4-FFF2-40B4-BE49-F238E27FC236}">
                  <a16:creationId xmlns:a16="http://schemas.microsoft.com/office/drawing/2014/main" id="{46B8BD40-37E5-4F02-953E-C3DC3F45DF0F}"/>
                </a:ext>
              </a:extLst>
            </p:cNvPr>
            <p:cNvSpPr>
              <a:spLocks noChangeShapeType="1"/>
            </p:cNvSpPr>
            <p:nvPr/>
          </p:nvSpPr>
          <p:spPr bwMode="auto">
            <a:xfrm>
              <a:off x="1066" y="3866"/>
              <a:ext cx="376"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7463" name="Line 91">
              <a:extLst>
                <a:ext uri="{FF2B5EF4-FFF2-40B4-BE49-F238E27FC236}">
                  <a16:creationId xmlns:a16="http://schemas.microsoft.com/office/drawing/2014/main" id="{C71B2230-C671-49E0-8C70-EAFE9C6C97B2}"/>
                </a:ext>
              </a:extLst>
            </p:cNvPr>
            <p:cNvSpPr>
              <a:spLocks noChangeShapeType="1"/>
            </p:cNvSpPr>
            <p:nvPr/>
          </p:nvSpPr>
          <p:spPr bwMode="auto">
            <a:xfrm>
              <a:off x="816" y="2954"/>
              <a:ext cx="626"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7464" name="Line 92">
              <a:extLst>
                <a:ext uri="{FF2B5EF4-FFF2-40B4-BE49-F238E27FC236}">
                  <a16:creationId xmlns:a16="http://schemas.microsoft.com/office/drawing/2014/main" id="{8432C9BD-6BB5-4E0E-B7D6-D80A40900089}"/>
                </a:ext>
              </a:extLst>
            </p:cNvPr>
            <p:cNvSpPr>
              <a:spLocks noChangeShapeType="1"/>
            </p:cNvSpPr>
            <p:nvPr/>
          </p:nvSpPr>
          <p:spPr bwMode="auto">
            <a:xfrm>
              <a:off x="816" y="3338"/>
              <a:ext cx="626"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7465" name="Line 93">
              <a:extLst>
                <a:ext uri="{FF2B5EF4-FFF2-40B4-BE49-F238E27FC236}">
                  <a16:creationId xmlns:a16="http://schemas.microsoft.com/office/drawing/2014/main" id="{1B952D07-1BCC-4F1B-BFD9-B0B4325412EB}"/>
                </a:ext>
              </a:extLst>
            </p:cNvPr>
            <p:cNvSpPr>
              <a:spLocks noChangeShapeType="1"/>
            </p:cNvSpPr>
            <p:nvPr/>
          </p:nvSpPr>
          <p:spPr bwMode="auto">
            <a:xfrm>
              <a:off x="816" y="3722"/>
              <a:ext cx="626"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7466" name="Line 94">
              <a:extLst>
                <a:ext uri="{FF2B5EF4-FFF2-40B4-BE49-F238E27FC236}">
                  <a16:creationId xmlns:a16="http://schemas.microsoft.com/office/drawing/2014/main" id="{0C059E02-A9C6-4294-ABC6-18E8FD2E5B53}"/>
                </a:ext>
              </a:extLst>
            </p:cNvPr>
            <p:cNvSpPr>
              <a:spLocks noChangeShapeType="1"/>
            </p:cNvSpPr>
            <p:nvPr/>
          </p:nvSpPr>
          <p:spPr bwMode="auto">
            <a:xfrm flipV="1">
              <a:off x="1061" y="2954"/>
              <a:ext cx="0" cy="91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7467" name="Oval 95">
              <a:extLst>
                <a:ext uri="{FF2B5EF4-FFF2-40B4-BE49-F238E27FC236}">
                  <a16:creationId xmlns:a16="http://schemas.microsoft.com/office/drawing/2014/main" id="{29E0A8E3-3CC2-49E5-B454-DBD9BEF5E132}"/>
                </a:ext>
              </a:extLst>
            </p:cNvPr>
            <p:cNvSpPr>
              <a:spLocks noChangeArrowheads="1"/>
            </p:cNvSpPr>
            <p:nvPr/>
          </p:nvSpPr>
          <p:spPr bwMode="auto">
            <a:xfrm>
              <a:off x="1228" y="3692"/>
              <a:ext cx="48" cy="48"/>
            </a:xfrm>
            <a:prstGeom prst="ellipse">
              <a:avLst/>
            </a:prstGeom>
            <a:solidFill>
              <a:schemeClr val="tx1">
                <a:alpha val="50195"/>
              </a:schemeClr>
            </a:solidFill>
            <a:ln w="28575">
              <a:solidFill>
                <a:schemeClr val="tx1"/>
              </a:solidFill>
              <a:round/>
              <a:headEnd/>
              <a:tailEnd/>
            </a:ln>
          </p:spPr>
          <p:txBody>
            <a:bodyPr anchor="ctr">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17468" name="Oval 96">
              <a:extLst>
                <a:ext uri="{FF2B5EF4-FFF2-40B4-BE49-F238E27FC236}">
                  <a16:creationId xmlns:a16="http://schemas.microsoft.com/office/drawing/2014/main" id="{504059A7-1F5C-4A7E-B8DD-A35049FE8D7A}"/>
                </a:ext>
              </a:extLst>
            </p:cNvPr>
            <p:cNvSpPr>
              <a:spLocks noChangeArrowheads="1"/>
            </p:cNvSpPr>
            <p:nvPr/>
          </p:nvSpPr>
          <p:spPr bwMode="auto">
            <a:xfrm>
              <a:off x="1223" y="3308"/>
              <a:ext cx="48" cy="48"/>
            </a:xfrm>
            <a:prstGeom prst="ellipse">
              <a:avLst/>
            </a:prstGeom>
            <a:solidFill>
              <a:schemeClr val="tx1">
                <a:alpha val="50195"/>
              </a:schemeClr>
            </a:solidFill>
            <a:ln w="28575">
              <a:solidFill>
                <a:schemeClr val="tx1"/>
              </a:solidFill>
              <a:round/>
              <a:headEnd/>
              <a:tailEnd/>
            </a:ln>
          </p:spPr>
          <p:txBody>
            <a:bodyPr anchor="ctr">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17469" name="Oval 97">
              <a:extLst>
                <a:ext uri="{FF2B5EF4-FFF2-40B4-BE49-F238E27FC236}">
                  <a16:creationId xmlns:a16="http://schemas.microsoft.com/office/drawing/2014/main" id="{8A007FBA-BB8C-41F3-BE3B-CF12CE679891}"/>
                </a:ext>
              </a:extLst>
            </p:cNvPr>
            <p:cNvSpPr>
              <a:spLocks noChangeArrowheads="1"/>
            </p:cNvSpPr>
            <p:nvPr/>
          </p:nvSpPr>
          <p:spPr bwMode="auto">
            <a:xfrm>
              <a:off x="1038" y="2931"/>
              <a:ext cx="48" cy="48"/>
            </a:xfrm>
            <a:prstGeom prst="ellipse">
              <a:avLst/>
            </a:prstGeom>
            <a:solidFill>
              <a:schemeClr val="tx1">
                <a:alpha val="50195"/>
              </a:schemeClr>
            </a:solidFill>
            <a:ln w="28575">
              <a:solidFill>
                <a:schemeClr val="tx1"/>
              </a:solidFill>
              <a:round/>
              <a:headEnd/>
              <a:tailEnd/>
            </a:ln>
          </p:spPr>
          <p:txBody>
            <a:bodyPr anchor="ctr">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17470" name="Text Box 98">
              <a:extLst>
                <a:ext uri="{FF2B5EF4-FFF2-40B4-BE49-F238E27FC236}">
                  <a16:creationId xmlns:a16="http://schemas.microsoft.com/office/drawing/2014/main" id="{BF2EFA5A-8703-401A-A00A-3B96FEA45406}"/>
                </a:ext>
              </a:extLst>
            </p:cNvPr>
            <p:cNvSpPr txBox="1">
              <a:spLocks noChangeArrowheads="1"/>
            </p:cNvSpPr>
            <p:nvPr/>
          </p:nvSpPr>
          <p:spPr bwMode="auto">
            <a:xfrm>
              <a:off x="534" y="2796"/>
              <a:ext cx="2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spcAft>
                  <a:spcPct val="0"/>
                </a:spcAft>
                <a:buFontTx/>
                <a:buNone/>
              </a:pPr>
              <a:r>
                <a:rPr kumimoji="1" lang="en-US" altLang="zh-CN" sz="2400">
                  <a:latin typeface="Times New Roman" panose="02020603050405020304" pitchFamily="18" charset="0"/>
                </a:rPr>
                <a:t>A</a:t>
              </a:r>
            </a:p>
          </p:txBody>
        </p:sp>
        <p:sp>
          <p:nvSpPr>
            <p:cNvPr id="17471" name="Text Box 99">
              <a:extLst>
                <a:ext uri="{FF2B5EF4-FFF2-40B4-BE49-F238E27FC236}">
                  <a16:creationId xmlns:a16="http://schemas.microsoft.com/office/drawing/2014/main" id="{0BE8EF9C-70CB-461E-8170-7B548FDB537F}"/>
                </a:ext>
              </a:extLst>
            </p:cNvPr>
            <p:cNvSpPr txBox="1">
              <a:spLocks noChangeArrowheads="1"/>
            </p:cNvSpPr>
            <p:nvPr/>
          </p:nvSpPr>
          <p:spPr bwMode="auto">
            <a:xfrm>
              <a:off x="534" y="3187"/>
              <a:ext cx="24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spcAft>
                  <a:spcPct val="0"/>
                </a:spcAft>
                <a:buFontTx/>
                <a:buNone/>
              </a:pPr>
              <a:r>
                <a:rPr kumimoji="1" lang="en-US" altLang="zh-CN" sz="2400">
                  <a:latin typeface="Times New Roman" panose="02020603050405020304" pitchFamily="18" charset="0"/>
                </a:rPr>
                <a:t>B</a:t>
              </a:r>
            </a:p>
          </p:txBody>
        </p:sp>
        <p:sp>
          <p:nvSpPr>
            <p:cNvPr id="17472" name="Text Box 100">
              <a:extLst>
                <a:ext uri="{FF2B5EF4-FFF2-40B4-BE49-F238E27FC236}">
                  <a16:creationId xmlns:a16="http://schemas.microsoft.com/office/drawing/2014/main" id="{C1DC7F3A-8EDD-4BA3-B172-AC05001FDE5D}"/>
                </a:ext>
              </a:extLst>
            </p:cNvPr>
            <p:cNvSpPr txBox="1">
              <a:spLocks noChangeArrowheads="1"/>
            </p:cNvSpPr>
            <p:nvPr/>
          </p:nvSpPr>
          <p:spPr bwMode="auto">
            <a:xfrm>
              <a:off x="534" y="3578"/>
              <a:ext cx="2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spcAft>
                  <a:spcPct val="0"/>
                </a:spcAft>
                <a:buFontTx/>
                <a:buNone/>
              </a:pPr>
              <a:r>
                <a:rPr kumimoji="1" lang="en-US" altLang="zh-CN" sz="2400">
                  <a:latin typeface="Times New Roman" panose="02020603050405020304" pitchFamily="18" charset="0"/>
                </a:rPr>
                <a:t>C</a:t>
              </a:r>
            </a:p>
          </p:txBody>
        </p:sp>
        <p:sp>
          <p:nvSpPr>
            <p:cNvPr id="17473" name="Text Box 101">
              <a:extLst>
                <a:ext uri="{FF2B5EF4-FFF2-40B4-BE49-F238E27FC236}">
                  <a16:creationId xmlns:a16="http://schemas.microsoft.com/office/drawing/2014/main" id="{FF95AABF-A260-441A-808A-A038666A613B}"/>
                </a:ext>
              </a:extLst>
            </p:cNvPr>
            <p:cNvSpPr txBox="1">
              <a:spLocks noChangeArrowheads="1"/>
            </p:cNvSpPr>
            <p:nvPr/>
          </p:nvSpPr>
          <p:spPr bwMode="auto">
            <a:xfrm>
              <a:off x="2535" y="3136"/>
              <a:ext cx="2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spcAft>
                  <a:spcPct val="0"/>
                </a:spcAft>
                <a:buFontTx/>
                <a:buNone/>
              </a:pPr>
              <a:r>
                <a:rPr kumimoji="1" lang="en-US" altLang="zh-CN" sz="2400">
                  <a:latin typeface="Times New Roman" panose="02020603050405020304" pitchFamily="18" charset="0"/>
                </a:rPr>
                <a:t>Y</a:t>
              </a:r>
            </a:p>
          </p:txBody>
        </p:sp>
        <p:sp>
          <p:nvSpPr>
            <p:cNvPr id="17474" name="Line 102">
              <a:extLst>
                <a:ext uri="{FF2B5EF4-FFF2-40B4-BE49-F238E27FC236}">
                  <a16:creationId xmlns:a16="http://schemas.microsoft.com/office/drawing/2014/main" id="{8683E710-5DA8-4485-A874-6130E31D0ADC}"/>
                </a:ext>
              </a:extLst>
            </p:cNvPr>
            <p:cNvSpPr>
              <a:spLocks noChangeShapeType="1"/>
            </p:cNvSpPr>
            <p:nvPr/>
          </p:nvSpPr>
          <p:spPr bwMode="auto">
            <a:xfrm>
              <a:off x="1728" y="3027"/>
              <a:ext cx="235"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7475" name="Line 103">
              <a:extLst>
                <a:ext uri="{FF2B5EF4-FFF2-40B4-BE49-F238E27FC236}">
                  <a16:creationId xmlns:a16="http://schemas.microsoft.com/office/drawing/2014/main" id="{27705F5F-C760-4929-9C69-AB0BB6EF42BB}"/>
                </a:ext>
              </a:extLst>
            </p:cNvPr>
            <p:cNvSpPr>
              <a:spLocks noChangeShapeType="1"/>
            </p:cNvSpPr>
            <p:nvPr/>
          </p:nvSpPr>
          <p:spPr bwMode="auto">
            <a:xfrm flipH="1">
              <a:off x="1728" y="3416"/>
              <a:ext cx="486"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7476" name="Line 104">
              <a:extLst>
                <a:ext uri="{FF2B5EF4-FFF2-40B4-BE49-F238E27FC236}">
                  <a16:creationId xmlns:a16="http://schemas.microsoft.com/office/drawing/2014/main" id="{285795A0-B814-4650-ABBF-8ED285871130}"/>
                </a:ext>
              </a:extLst>
            </p:cNvPr>
            <p:cNvSpPr>
              <a:spLocks noChangeShapeType="1"/>
            </p:cNvSpPr>
            <p:nvPr/>
          </p:nvSpPr>
          <p:spPr bwMode="auto">
            <a:xfrm>
              <a:off x="1733" y="3798"/>
              <a:ext cx="23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7477" name="Line 105">
              <a:extLst>
                <a:ext uri="{FF2B5EF4-FFF2-40B4-BE49-F238E27FC236}">
                  <a16:creationId xmlns:a16="http://schemas.microsoft.com/office/drawing/2014/main" id="{8D82EB66-DB88-444E-BBAE-2C15E70FF062}"/>
                </a:ext>
              </a:extLst>
            </p:cNvPr>
            <p:cNvSpPr>
              <a:spLocks noChangeShapeType="1"/>
            </p:cNvSpPr>
            <p:nvPr/>
          </p:nvSpPr>
          <p:spPr bwMode="auto">
            <a:xfrm>
              <a:off x="2483" y="3409"/>
              <a:ext cx="28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grpSp>
          <p:nvGrpSpPr>
            <p:cNvPr id="17478" name="Group 106">
              <a:extLst>
                <a:ext uri="{FF2B5EF4-FFF2-40B4-BE49-F238E27FC236}">
                  <a16:creationId xmlns:a16="http://schemas.microsoft.com/office/drawing/2014/main" id="{4CD513B5-00B7-47AF-9A02-E8745362A848}"/>
                </a:ext>
              </a:extLst>
            </p:cNvPr>
            <p:cNvGrpSpPr>
              <a:grpSpLocks/>
            </p:cNvGrpSpPr>
            <p:nvPr/>
          </p:nvGrpSpPr>
          <p:grpSpPr bwMode="auto">
            <a:xfrm>
              <a:off x="1011" y="2887"/>
              <a:ext cx="725" cy="272"/>
              <a:chOff x="986" y="3158"/>
              <a:chExt cx="1671" cy="658"/>
            </a:xfrm>
          </p:grpSpPr>
          <p:sp>
            <p:nvSpPr>
              <p:cNvPr id="17501" name="Arc 107">
                <a:extLst>
                  <a:ext uri="{FF2B5EF4-FFF2-40B4-BE49-F238E27FC236}">
                    <a16:creationId xmlns:a16="http://schemas.microsoft.com/office/drawing/2014/main" id="{C913ED0C-CDA2-428D-8ABF-C16BEB268BDF}"/>
                  </a:ext>
                </a:extLst>
              </p:cNvPr>
              <p:cNvSpPr>
                <a:spLocks/>
              </p:cNvSpPr>
              <p:nvPr/>
            </p:nvSpPr>
            <p:spPr bwMode="auto">
              <a:xfrm>
                <a:off x="2177" y="3159"/>
                <a:ext cx="480" cy="657"/>
              </a:xfrm>
              <a:custGeom>
                <a:avLst/>
                <a:gdLst>
                  <a:gd name="T0" fmla="*/ 0 w 19012"/>
                  <a:gd name="T1" fmla="*/ 0 h 21600"/>
                  <a:gd name="T2" fmla="*/ 12 w 19012"/>
                  <a:gd name="T3" fmla="*/ 10 h 21600"/>
                  <a:gd name="T4" fmla="*/ 0 w 19012"/>
                  <a:gd name="T5" fmla="*/ 20 h 21600"/>
                  <a:gd name="T6" fmla="*/ 0 60000 65536"/>
                  <a:gd name="T7" fmla="*/ 0 60000 65536"/>
                  <a:gd name="T8" fmla="*/ 0 60000 65536"/>
                  <a:gd name="T9" fmla="*/ 0 w 19012"/>
                  <a:gd name="T10" fmla="*/ 0 h 21600"/>
                  <a:gd name="T11" fmla="*/ 19012 w 19012"/>
                  <a:gd name="T12" fmla="*/ 21600 h 21600"/>
                </a:gdLst>
                <a:ahLst/>
                <a:cxnLst>
                  <a:cxn ang="T6">
                    <a:pos x="T0" y="T1"/>
                  </a:cxn>
                  <a:cxn ang="T7">
                    <a:pos x="T2" y="T3"/>
                  </a:cxn>
                  <a:cxn ang="T8">
                    <a:pos x="T4" y="T5"/>
                  </a:cxn>
                </a:cxnLst>
                <a:rect l="T9" t="T10" r="T11" b="T12"/>
                <a:pathLst>
                  <a:path w="19012" h="21600" fill="none" extrusionOk="0">
                    <a:moveTo>
                      <a:pt x="-1" y="0"/>
                    </a:moveTo>
                    <a:cubicBezTo>
                      <a:pt x="7941" y="0"/>
                      <a:pt x="15242" y="4357"/>
                      <a:pt x="19012" y="11347"/>
                    </a:cubicBezTo>
                  </a:path>
                  <a:path w="19012" h="21600" stroke="0" extrusionOk="0">
                    <a:moveTo>
                      <a:pt x="-1" y="0"/>
                    </a:moveTo>
                    <a:cubicBezTo>
                      <a:pt x="7941" y="0"/>
                      <a:pt x="15242" y="4357"/>
                      <a:pt x="19012" y="11347"/>
                    </a:cubicBezTo>
                    <a:lnTo>
                      <a:pt x="0" y="21600"/>
                    </a:lnTo>
                    <a:lnTo>
                      <a:pt x="-1" y="0"/>
                    </a:lnTo>
                    <a:close/>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7502" name="Arc 108">
                <a:extLst>
                  <a:ext uri="{FF2B5EF4-FFF2-40B4-BE49-F238E27FC236}">
                    <a16:creationId xmlns:a16="http://schemas.microsoft.com/office/drawing/2014/main" id="{AD493DBB-3D75-48D0-8789-3560E0120897}"/>
                  </a:ext>
                </a:extLst>
              </p:cNvPr>
              <p:cNvSpPr>
                <a:spLocks/>
              </p:cNvSpPr>
              <p:nvPr/>
            </p:nvSpPr>
            <p:spPr bwMode="auto">
              <a:xfrm flipV="1">
                <a:off x="2183" y="3159"/>
                <a:ext cx="470" cy="657"/>
              </a:xfrm>
              <a:custGeom>
                <a:avLst/>
                <a:gdLst>
                  <a:gd name="T0" fmla="*/ 0 w 18607"/>
                  <a:gd name="T1" fmla="*/ 0 h 21600"/>
                  <a:gd name="T2" fmla="*/ 12 w 18607"/>
                  <a:gd name="T3" fmla="*/ 10 h 21600"/>
                  <a:gd name="T4" fmla="*/ 0 w 18607"/>
                  <a:gd name="T5" fmla="*/ 20 h 21600"/>
                  <a:gd name="T6" fmla="*/ 0 60000 65536"/>
                  <a:gd name="T7" fmla="*/ 0 60000 65536"/>
                  <a:gd name="T8" fmla="*/ 0 60000 65536"/>
                  <a:gd name="T9" fmla="*/ 0 w 18607"/>
                  <a:gd name="T10" fmla="*/ 0 h 21600"/>
                  <a:gd name="T11" fmla="*/ 18607 w 18607"/>
                  <a:gd name="T12" fmla="*/ 21600 h 21600"/>
                </a:gdLst>
                <a:ahLst/>
                <a:cxnLst>
                  <a:cxn ang="T6">
                    <a:pos x="T0" y="T1"/>
                  </a:cxn>
                  <a:cxn ang="T7">
                    <a:pos x="T2" y="T3"/>
                  </a:cxn>
                  <a:cxn ang="T8">
                    <a:pos x="T4" y="T5"/>
                  </a:cxn>
                </a:cxnLst>
                <a:rect l="T9" t="T10" r="T11" b="T12"/>
                <a:pathLst>
                  <a:path w="18607" h="21600" fill="none" extrusionOk="0">
                    <a:moveTo>
                      <a:pt x="-1" y="0"/>
                    </a:moveTo>
                    <a:cubicBezTo>
                      <a:pt x="7646" y="0"/>
                      <a:pt x="14724" y="4043"/>
                      <a:pt x="18607" y="10630"/>
                    </a:cubicBezTo>
                  </a:path>
                  <a:path w="18607" h="21600" stroke="0" extrusionOk="0">
                    <a:moveTo>
                      <a:pt x="-1" y="0"/>
                    </a:moveTo>
                    <a:cubicBezTo>
                      <a:pt x="7646" y="0"/>
                      <a:pt x="14724" y="4043"/>
                      <a:pt x="18607" y="10630"/>
                    </a:cubicBezTo>
                    <a:lnTo>
                      <a:pt x="0" y="21600"/>
                    </a:lnTo>
                    <a:lnTo>
                      <a:pt x="-1" y="0"/>
                    </a:lnTo>
                    <a:close/>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7503" name="Arc 109">
                <a:extLst>
                  <a:ext uri="{FF2B5EF4-FFF2-40B4-BE49-F238E27FC236}">
                    <a16:creationId xmlns:a16="http://schemas.microsoft.com/office/drawing/2014/main" id="{9695DB59-F663-4CD4-88DD-C5503377282D}"/>
                  </a:ext>
                </a:extLst>
              </p:cNvPr>
              <p:cNvSpPr>
                <a:spLocks/>
              </p:cNvSpPr>
              <p:nvPr/>
            </p:nvSpPr>
            <p:spPr bwMode="auto">
              <a:xfrm rot="5400000">
                <a:off x="1174" y="2973"/>
                <a:ext cx="655" cy="1032"/>
              </a:xfrm>
              <a:custGeom>
                <a:avLst/>
                <a:gdLst>
                  <a:gd name="T0" fmla="*/ 0 w 21674"/>
                  <a:gd name="T1" fmla="*/ 7 h 21600"/>
                  <a:gd name="T2" fmla="*/ 20 w 21674"/>
                  <a:gd name="T3" fmla="*/ 7 h 21600"/>
                  <a:gd name="T4" fmla="*/ 10 w 21674"/>
                  <a:gd name="T5" fmla="*/ 49 h 21600"/>
                  <a:gd name="T6" fmla="*/ 0 60000 65536"/>
                  <a:gd name="T7" fmla="*/ 0 60000 65536"/>
                  <a:gd name="T8" fmla="*/ 0 60000 65536"/>
                  <a:gd name="T9" fmla="*/ 0 w 21674"/>
                  <a:gd name="T10" fmla="*/ 0 h 21600"/>
                  <a:gd name="T11" fmla="*/ 21674 w 21674"/>
                  <a:gd name="T12" fmla="*/ 21600 h 21600"/>
                </a:gdLst>
                <a:ahLst/>
                <a:cxnLst>
                  <a:cxn ang="T6">
                    <a:pos x="T0" y="T1"/>
                  </a:cxn>
                  <a:cxn ang="T7">
                    <a:pos x="T2" y="T3"/>
                  </a:cxn>
                  <a:cxn ang="T8">
                    <a:pos x="T4" y="T5"/>
                  </a:cxn>
                </a:cxnLst>
                <a:rect l="T9" t="T10" r="T11" b="T12"/>
                <a:pathLst>
                  <a:path w="21674" h="21600" fill="none" extrusionOk="0">
                    <a:moveTo>
                      <a:pt x="-1" y="2923"/>
                    </a:moveTo>
                    <a:cubicBezTo>
                      <a:pt x="3295" y="1008"/>
                      <a:pt x="7040" y="-1"/>
                      <a:pt x="10852" y="0"/>
                    </a:cubicBezTo>
                    <a:cubicBezTo>
                      <a:pt x="14652" y="0"/>
                      <a:pt x="18385" y="1002"/>
                      <a:pt x="21674" y="2906"/>
                    </a:cubicBezTo>
                  </a:path>
                  <a:path w="21674" h="21600" stroke="0" extrusionOk="0">
                    <a:moveTo>
                      <a:pt x="-1" y="2923"/>
                    </a:moveTo>
                    <a:cubicBezTo>
                      <a:pt x="3295" y="1008"/>
                      <a:pt x="7040" y="-1"/>
                      <a:pt x="10852" y="0"/>
                    </a:cubicBezTo>
                    <a:cubicBezTo>
                      <a:pt x="14652" y="0"/>
                      <a:pt x="18385" y="1002"/>
                      <a:pt x="21674" y="2906"/>
                    </a:cubicBezTo>
                    <a:lnTo>
                      <a:pt x="10852" y="21600"/>
                    </a:lnTo>
                    <a:lnTo>
                      <a:pt x="-1" y="2923"/>
                    </a:lnTo>
                    <a:close/>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7504" name="Line 110">
                <a:extLst>
                  <a:ext uri="{FF2B5EF4-FFF2-40B4-BE49-F238E27FC236}">
                    <a16:creationId xmlns:a16="http://schemas.microsoft.com/office/drawing/2014/main" id="{CAA367B8-D054-417C-813D-D31479D59B03}"/>
                  </a:ext>
                </a:extLst>
              </p:cNvPr>
              <p:cNvSpPr>
                <a:spLocks noChangeShapeType="1"/>
              </p:cNvSpPr>
              <p:nvPr/>
            </p:nvSpPr>
            <p:spPr bwMode="auto">
              <a:xfrm flipH="1">
                <a:off x="1882" y="3816"/>
                <a:ext cx="31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505" name="Line 111">
                <a:extLst>
                  <a:ext uri="{FF2B5EF4-FFF2-40B4-BE49-F238E27FC236}">
                    <a16:creationId xmlns:a16="http://schemas.microsoft.com/office/drawing/2014/main" id="{233702F4-DAAF-4227-ABEE-234A1F327488}"/>
                  </a:ext>
                </a:extLst>
              </p:cNvPr>
              <p:cNvSpPr>
                <a:spLocks noChangeShapeType="1"/>
              </p:cNvSpPr>
              <p:nvPr/>
            </p:nvSpPr>
            <p:spPr bwMode="auto">
              <a:xfrm flipH="1">
                <a:off x="1882" y="3158"/>
                <a:ext cx="31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7479" name="Group 112">
              <a:extLst>
                <a:ext uri="{FF2B5EF4-FFF2-40B4-BE49-F238E27FC236}">
                  <a16:creationId xmlns:a16="http://schemas.microsoft.com/office/drawing/2014/main" id="{BCB26549-8519-43A6-8E16-151FC6F8C40A}"/>
                </a:ext>
              </a:extLst>
            </p:cNvPr>
            <p:cNvGrpSpPr>
              <a:grpSpLocks/>
            </p:cNvGrpSpPr>
            <p:nvPr/>
          </p:nvGrpSpPr>
          <p:grpSpPr bwMode="auto">
            <a:xfrm>
              <a:off x="1011" y="3273"/>
              <a:ext cx="725" cy="272"/>
              <a:chOff x="986" y="3158"/>
              <a:chExt cx="1671" cy="658"/>
            </a:xfrm>
          </p:grpSpPr>
          <p:sp>
            <p:nvSpPr>
              <p:cNvPr id="17496" name="Arc 113">
                <a:extLst>
                  <a:ext uri="{FF2B5EF4-FFF2-40B4-BE49-F238E27FC236}">
                    <a16:creationId xmlns:a16="http://schemas.microsoft.com/office/drawing/2014/main" id="{011E9471-5FEB-40E2-885E-0ADBCF7E08C9}"/>
                  </a:ext>
                </a:extLst>
              </p:cNvPr>
              <p:cNvSpPr>
                <a:spLocks/>
              </p:cNvSpPr>
              <p:nvPr/>
            </p:nvSpPr>
            <p:spPr bwMode="auto">
              <a:xfrm>
                <a:off x="2177" y="3159"/>
                <a:ext cx="480" cy="657"/>
              </a:xfrm>
              <a:custGeom>
                <a:avLst/>
                <a:gdLst>
                  <a:gd name="T0" fmla="*/ 0 w 19012"/>
                  <a:gd name="T1" fmla="*/ 0 h 21600"/>
                  <a:gd name="T2" fmla="*/ 12 w 19012"/>
                  <a:gd name="T3" fmla="*/ 10 h 21600"/>
                  <a:gd name="T4" fmla="*/ 0 w 19012"/>
                  <a:gd name="T5" fmla="*/ 20 h 21600"/>
                  <a:gd name="T6" fmla="*/ 0 60000 65536"/>
                  <a:gd name="T7" fmla="*/ 0 60000 65536"/>
                  <a:gd name="T8" fmla="*/ 0 60000 65536"/>
                  <a:gd name="T9" fmla="*/ 0 w 19012"/>
                  <a:gd name="T10" fmla="*/ 0 h 21600"/>
                  <a:gd name="T11" fmla="*/ 19012 w 19012"/>
                  <a:gd name="T12" fmla="*/ 21600 h 21600"/>
                </a:gdLst>
                <a:ahLst/>
                <a:cxnLst>
                  <a:cxn ang="T6">
                    <a:pos x="T0" y="T1"/>
                  </a:cxn>
                  <a:cxn ang="T7">
                    <a:pos x="T2" y="T3"/>
                  </a:cxn>
                  <a:cxn ang="T8">
                    <a:pos x="T4" y="T5"/>
                  </a:cxn>
                </a:cxnLst>
                <a:rect l="T9" t="T10" r="T11" b="T12"/>
                <a:pathLst>
                  <a:path w="19012" h="21600" fill="none" extrusionOk="0">
                    <a:moveTo>
                      <a:pt x="-1" y="0"/>
                    </a:moveTo>
                    <a:cubicBezTo>
                      <a:pt x="7941" y="0"/>
                      <a:pt x="15242" y="4357"/>
                      <a:pt x="19012" y="11347"/>
                    </a:cubicBezTo>
                  </a:path>
                  <a:path w="19012" h="21600" stroke="0" extrusionOk="0">
                    <a:moveTo>
                      <a:pt x="-1" y="0"/>
                    </a:moveTo>
                    <a:cubicBezTo>
                      <a:pt x="7941" y="0"/>
                      <a:pt x="15242" y="4357"/>
                      <a:pt x="19012" y="11347"/>
                    </a:cubicBezTo>
                    <a:lnTo>
                      <a:pt x="0" y="21600"/>
                    </a:lnTo>
                    <a:lnTo>
                      <a:pt x="-1" y="0"/>
                    </a:lnTo>
                    <a:close/>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7497" name="Arc 114">
                <a:extLst>
                  <a:ext uri="{FF2B5EF4-FFF2-40B4-BE49-F238E27FC236}">
                    <a16:creationId xmlns:a16="http://schemas.microsoft.com/office/drawing/2014/main" id="{70651B63-CDEA-4C09-8C4E-1555AC495DDC}"/>
                  </a:ext>
                </a:extLst>
              </p:cNvPr>
              <p:cNvSpPr>
                <a:spLocks/>
              </p:cNvSpPr>
              <p:nvPr/>
            </p:nvSpPr>
            <p:spPr bwMode="auto">
              <a:xfrm flipV="1">
                <a:off x="2183" y="3159"/>
                <a:ext cx="470" cy="657"/>
              </a:xfrm>
              <a:custGeom>
                <a:avLst/>
                <a:gdLst>
                  <a:gd name="T0" fmla="*/ 0 w 18607"/>
                  <a:gd name="T1" fmla="*/ 0 h 21600"/>
                  <a:gd name="T2" fmla="*/ 12 w 18607"/>
                  <a:gd name="T3" fmla="*/ 10 h 21600"/>
                  <a:gd name="T4" fmla="*/ 0 w 18607"/>
                  <a:gd name="T5" fmla="*/ 20 h 21600"/>
                  <a:gd name="T6" fmla="*/ 0 60000 65536"/>
                  <a:gd name="T7" fmla="*/ 0 60000 65536"/>
                  <a:gd name="T8" fmla="*/ 0 60000 65536"/>
                  <a:gd name="T9" fmla="*/ 0 w 18607"/>
                  <a:gd name="T10" fmla="*/ 0 h 21600"/>
                  <a:gd name="T11" fmla="*/ 18607 w 18607"/>
                  <a:gd name="T12" fmla="*/ 21600 h 21600"/>
                </a:gdLst>
                <a:ahLst/>
                <a:cxnLst>
                  <a:cxn ang="T6">
                    <a:pos x="T0" y="T1"/>
                  </a:cxn>
                  <a:cxn ang="T7">
                    <a:pos x="T2" y="T3"/>
                  </a:cxn>
                  <a:cxn ang="T8">
                    <a:pos x="T4" y="T5"/>
                  </a:cxn>
                </a:cxnLst>
                <a:rect l="T9" t="T10" r="T11" b="T12"/>
                <a:pathLst>
                  <a:path w="18607" h="21600" fill="none" extrusionOk="0">
                    <a:moveTo>
                      <a:pt x="-1" y="0"/>
                    </a:moveTo>
                    <a:cubicBezTo>
                      <a:pt x="7646" y="0"/>
                      <a:pt x="14724" y="4043"/>
                      <a:pt x="18607" y="10630"/>
                    </a:cubicBezTo>
                  </a:path>
                  <a:path w="18607" h="21600" stroke="0" extrusionOk="0">
                    <a:moveTo>
                      <a:pt x="-1" y="0"/>
                    </a:moveTo>
                    <a:cubicBezTo>
                      <a:pt x="7646" y="0"/>
                      <a:pt x="14724" y="4043"/>
                      <a:pt x="18607" y="10630"/>
                    </a:cubicBezTo>
                    <a:lnTo>
                      <a:pt x="0" y="21600"/>
                    </a:lnTo>
                    <a:lnTo>
                      <a:pt x="-1" y="0"/>
                    </a:lnTo>
                    <a:close/>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7498" name="Arc 115">
                <a:extLst>
                  <a:ext uri="{FF2B5EF4-FFF2-40B4-BE49-F238E27FC236}">
                    <a16:creationId xmlns:a16="http://schemas.microsoft.com/office/drawing/2014/main" id="{3D49AE90-9F1C-485E-9FB6-48544C244116}"/>
                  </a:ext>
                </a:extLst>
              </p:cNvPr>
              <p:cNvSpPr>
                <a:spLocks/>
              </p:cNvSpPr>
              <p:nvPr/>
            </p:nvSpPr>
            <p:spPr bwMode="auto">
              <a:xfrm rot="5400000">
                <a:off x="1174" y="2973"/>
                <a:ext cx="655" cy="1032"/>
              </a:xfrm>
              <a:custGeom>
                <a:avLst/>
                <a:gdLst>
                  <a:gd name="T0" fmla="*/ 0 w 21674"/>
                  <a:gd name="T1" fmla="*/ 7 h 21600"/>
                  <a:gd name="T2" fmla="*/ 20 w 21674"/>
                  <a:gd name="T3" fmla="*/ 7 h 21600"/>
                  <a:gd name="T4" fmla="*/ 10 w 21674"/>
                  <a:gd name="T5" fmla="*/ 49 h 21600"/>
                  <a:gd name="T6" fmla="*/ 0 60000 65536"/>
                  <a:gd name="T7" fmla="*/ 0 60000 65536"/>
                  <a:gd name="T8" fmla="*/ 0 60000 65536"/>
                  <a:gd name="T9" fmla="*/ 0 w 21674"/>
                  <a:gd name="T10" fmla="*/ 0 h 21600"/>
                  <a:gd name="T11" fmla="*/ 21674 w 21674"/>
                  <a:gd name="T12" fmla="*/ 21600 h 21600"/>
                </a:gdLst>
                <a:ahLst/>
                <a:cxnLst>
                  <a:cxn ang="T6">
                    <a:pos x="T0" y="T1"/>
                  </a:cxn>
                  <a:cxn ang="T7">
                    <a:pos x="T2" y="T3"/>
                  </a:cxn>
                  <a:cxn ang="T8">
                    <a:pos x="T4" y="T5"/>
                  </a:cxn>
                </a:cxnLst>
                <a:rect l="T9" t="T10" r="T11" b="T12"/>
                <a:pathLst>
                  <a:path w="21674" h="21600" fill="none" extrusionOk="0">
                    <a:moveTo>
                      <a:pt x="-1" y="2923"/>
                    </a:moveTo>
                    <a:cubicBezTo>
                      <a:pt x="3295" y="1008"/>
                      <a:pt x="7040" y="-1"/>
                      <a:pt x="10852" y="0"/>
                    </a:cubicBezTo>
                    <a:cubicBezTo>
                      <a:pt x="14652" y="0"/>
                      <a:pt x="18385" y="1002"/>
                      <a:pt x="21674" y="2906"/>
                    </a:cubicBezTo>
                  </a:path>
                  <a:path w="21674" h="21600" stroke="0" extrusionOk="0">
                    <a:moveTo>
                      <a:pt x="-1" y="2923"/>
                    </a:moveTo>
                    <a:cubicBezTo>
                      <a:pt x="3295" y="1008"/>
                      <a:pt x="7040" y="-1"/>
                      <a:pt x="10852" y="0"/>
                    </a:cubicBezTo>
                    <a:cubicBezTo>
                      <a:pt x="14652" y="0"/>
                      <a:pt x="18385" y="1002"/>
                      <a:pt x="21674" y="2906"/>
                    </a:cubicBezTo>
                    <a:lnTo>
                      <a:pt x="10852" y="21600"/>
                    </a:lnTo>
                    <a:lnTo>
                      <a:pt x="-1" y="2923"/>
                    </a:lnTo>
                    <a:close/>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7499" name="Line 116">
                <a:extLst>
                  <a:ext uri="{FF2B5EF4-FFF2-40B4-BE49-F238E27FC236}">
                    <a16:creationId xmlns:a16="http://schemas.microsoft.com/office/drawing/2014/main" id="{6B196A30-3DDE-48C7-A1A6-F92606DD7DFC}"/>
                  </a:ext>
                </a:extLst>
              </p:cNvPr>
              <p:cNvSpPr>
                <a:spLocks noChangeShapeType="1"/>
              </p:cNvSpPr>
              <p:nvPr/>
            </p:nvSpPr>
            <p:spPr bwMode="auto">
              <a:xfrm flipH="1">
                <a:off x="1882" y="3816"/>
                <a:ext cx="31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500" name="Line 117">
                <a:extLst>
                  <a:ext uri="{FF2B5EF4-FFF2-40B4-BE49-F238E27FC236}">
                    <a16:creationId xmlns:a16="http://schemas.microsoft.com/office/drawing/2014/main" id="{60249DC0-0636-4A58-89E9-94215CD189AA}"/>
                  </a:ext>
                </a:extLst>
              </p:cNvPr>
              <p:cNvSpPr>
                <a:spLocks noChangeShapeType="1"/>
              </p:cNvSpPr>
              <p:nvPr/>
            </p:nvSpPr>
            <p:spPr bwMode="auto">
              <a:xfrm flipH="1">
                <a:off x="1882" y="3158"/>
                <a:ext cx="31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7480" name="Group 118">
              <a:extLst>
                <a:ext uri="{FF2B5EF4-FFF2-40B4-BE49-F238E27FC236}">
                  <a16:creationId xmlns:a16="http://schemas.microsoft.com/office/drawing/2014/main" id="{928F855B-AADB-4B61-8901-ADB1144BA66C}"/>
                </a:ext>
              </a:extLst>
            </p:cNvPr>
            <p:cNvGrpSpPr>
              <a:grpSpLocks/>
            </p:cNvGrpSpPr>
            <p:nvPr/>
          </p:nvGrpSpPr>
          <p:grpSpPr bwMode="auto">
            <a:xfrm>
              <a:off x="1011" y="3658"/>
              <a:ext cx="725" cy="272"/>
              <a:chOff x="986" y="3158"/>
              <a:chExt cx="1671" cy="658"/>
            </a:xfrm>
          </p:grpSpPr>
          <p:sp>
            <p:nvSpPr>
              <p:cNvPr id="17491" name="Arc 119">
                <a:extLst>
                  <a:ext uri="{FF2B5EF4-FFF2-40B4-BE49-F238E27FC236}">
                    <a16:creationId xmlns:a16="http://schemas.microsoft.com/office/drawing/2014/main" id="{1C4B9310-0F08-4BBD-9FBC-209638EA5C77}"/>
                  </a:ext>
                </a:extLst>
              </p:cNvPr>
              <p:cNvSpPr>
                <a:spLocks/>
              </p:cNvSpPr>
              <p:nvPr/>
            </p:nvSpPr>
            <p:spPr bwMode="auto">
              <a:xfrm>
                <a:off x="2177" y="3159"/>
                <a:ext cx="480" cy="657"/>
              </a:xfrm>
              <a:custGeom>
                <a:avLst/>
                <a:gdLst>
                  <a:gd name="T0" fmla="*/ 0 w 19012"/>
                  <a:gd name="T1" fmla="*/ 0 h 21600"/>
                  <a:gd name="T2" fmla="*/ 12 w 19012"/>
                  <a:gd name="T3" fmla="*/ 10 h 21600"/>
                  <a:gd name="T4" fmla="*/ 0 w 19012"/>
                  <a:gd name="T5" fmla="*/ 20 h 21600"/>
                  <a:gd name="T6" fmla="*/ 0 60000 65536"/>
                  <a:gd name="T7" fmla="*/ 0 60000 65536"/>
                  <a:gd name="T8" fmla="*/ 0 60000 65536"/>
                  <a:gd name="T9" fmla="*/ 0 w 19012"/>
                  <a:gd name="T10" fmla="*/ 0 h 21600"/>
                  <a:gd name="T11" fmla="*/ 19012 w 19012"/>
                  <a:gd name="T12" fmla="*/ 21600 h 21600"/>
                </a:gdLst>
                <a:ahLst/>
                <a:cxnLst>
                  <a:cxn ang="T6">
                    <a:pos x="T0" y="T1"/>
                  </a:cxn>
                  <a:cxn ang="T7">
                    <a:pos x="T2" y="T3"/>
                  </a:cxn>
                  <a:cxn ang="T8">
                    <a:pos x="T4" y="T5"/>
                  </a:cxn>
                </a:cxnLst>
                <a:rect l="T9" t="T10" r="T11" b="T12"/>
                <a:pathLst>
                  <a:path w="19012" h="21600" fill="none" extrusionOk="0">
                    <a:moveTo>
                      <a:pt x="-1" y="0"/>
                    </a:moveTo>
                    <a:cubicBezTo>
                      <a:pt x="7941" y="0"/>
                      <a:pt x="15242" y="4357"/>
                      <a:pt x="19012" y="11347"/>
                    </a:cubicBezTo>
                  </a:path>
                  <a:path w="19012" h="21600" stroke="0" extrusionOk="0">
                    <a:moveTo>
                      <a:pt x="-1" y="0"/>
                    </a:moveTo>
                    <a:cubicBezTo>
                      <a:pt x="7941" y="0"/>
                      <a:pt x="15242" y="4357"/>
                      <a:pt x="19012" y="11347"/>
                    </a:cubicBezTo>
                    <a:lnTo>
                      <a:pt x="0" y="21600"/>
                    </a:lnTo>
                    <a:lnTo>
                      <a:pt x="-1" y="0"/>
                    </a:lnTo>
                    <a:close/>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7492" name="Arc 120">
                <a:extLst>
                  <a:ext uri="{FF2B5EF4-FFF2-40B4-BE49-F238E27FC236}">
                    <a16:creationId xmlns:a16="http://schemas.microsoft.com/office/drawing/2014/main" id="{D04256BC-AE75-411B-85F7-B4810CE152FF}"/>
                  </a:ext>
                </a:extLst>
              </p:cNvPr>
              <p:cNvSpPr>
                <a:spLocks/>
              </p:cNvSpPr>
              <p:nvPr/>
            </p:nvSpPr>
            <p:spPr bwMode="auto">
              <a:xfrm flipV="1">
                <a:off x="2183" y="3159"/>
                <a:ext cx="470" cy="657"/>
              </a:xfrm>
              <a:custGeom>
                <a:avLst/>
                <a:gdLst>
                  <a:gd name="T0" fmla="*/ 0 w 18607"/>
                  <a:gd name="T1" fmla="*/ 0 h 21600"/>
                  <a:gd name="T2" fmla="*/ 12 w 18607"/>
                  <a:gd name="T3" fmla="*/ 10 h 21600"/>
                  <a:gd name="T4" fmla="*/ 0 w 18607"/>
                  <a:gd name="T5" fmla="*/ 20 h 21600"/>
                  <a:gd name="T6" fmla="*/ 0 60000 65536"/>
                  <a:gd name="T7" fmla="*/ 0 60000 65536"/>
                  <a:gd name="T8" fmla="*/ 0 60000 65536"/>
                  <a:gd name="T9" fmla="*/ 0 w 18607"/>
                  <a:gd name="T10" fmla="*/ 0 h 21600"/>
                  <a:gd name="T11" fmla="*/ 18607 w 18607"/>
                  <a:gd name="T12" fmla="*/ 21600 h 21600"/>
                </a:gdLst>
                <a:ahLst/>
                <a:cxnLst>
                  <a:cxn ang="T6">
                    <a:pos x="T0" y="T1"/>
                  </a:cxn>
                  <a:cxn ang="T7">
                    <a:pos x="T2" y="T3"/>
                  </a:cxn>
                  <a:cxn ang="T8">
                    <a:pos x="T4" y="T5"/>
                  </a:cxn>
                </a:cxnLst>
                <a:rect l="T9" t="T10" r="T11" b="T12"/>
                <a:pathLst>
                  <a:path w="18607" h="21600" fill="none" extrusionOk="0">
                    <a:moveTo>
                      <a:pt x="-1" y="0"/>
                    </a:moveTo>
                    <a:cubicBezTo>
                      <a:pt x="7646" y="0"/>
                      <a:pt x="14724" y="4043"/>
                      <a:pt x="18607" y="10630"/>
                    </a:cubicBezTo>
                  </a:path>
                  <a:path w="18607" h="21600" stroke="0" extrusionOk="0">
                    <a:moveTo>
                      <a:pt x="-1" y="0"/>
                    </a:moveTo>
                    <a:cubicBezTo>
                      <a:pt x="7646" y="0"/>
                      <a:pt x="14724" y="4043"/>
                      <a:pt x="18607" y="10630"/>
                    </a:cubicBezTo>
                    <a:lnTo>
                      <a:pt x="0" y="21600"/>
                    </a:lnTo>
                    <a:lnTo>
                      <a:pt x="-1" y="0"/>
                    </a:lnTo>
                    <a:close/>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7493" name="Arc 121">
                <a:extLst>
                  <a:ext uri="{FF2B5EF4-FFF2-40B4-BE49-F238E27FC236}">
                    <a16:creationId xmlns:a16="http://schemas.microsoft.com/office/drawing/2014/main" id="{E96CC706-660E-4293-A128-757E8A141666}"/>
                  </a:ext>
                </a:extLst>
              </p:cNvPr>
              <p:cNvSpPr>
                <a:spLocks/>
              </p:cNvSpPr>
              <p:nvPr/>
            </p:nvSpPr>
            <p:spPr bwMode="auto">
              <a:xfrm rot="5400000">
                <a:off x="1174" y="2973"/>
                <a:ext cx="655" cy="1032"/>
              </a:xfrm>
              <a:custGeom>
                <a:avLst/>
                <a:gdLst>
                  <a:gd name="T0" fmla="*/ 0 w 21674"/>
                  <a:gd name="T1" fmla="*/ 7 h 21600"/>
                  <a:gd name="T2" fmla="*/ 20 w 21674"/>
                  <a:gd name="T3" fmla="*/ 7 h 21600"/>
                  <a:gd name="T4" fmla="*/ 10 w 21674"/>
                  <a:gd name="T5" fmla="*/ 49 h 21600"/>
                  <a:gd name="T6" fmla="*/ 0 60000 65536"/>
                  <a:gd name="T7" fmla="*/ 0 60000 65536"/>
                  <a:gd name="T8" fmla="*/ 0 60000 65536"/>
                  <a:gd name="T9" fmla="*/ 0 w 21674"/>
                  <a:gd name="T10" fmla="*/ 0 h 21600"/>
                  <a:gd name="T11" fmla="*/ 21674 w 21674"/>
                  <a:gd name="T12" fmla="*/ 21600 h 21600"/>
                </a:gdLst>
                <a:ahLst/>
                <a:cxnLst>
                  <a:cxn ang="T6">
                    <a:pos x="T0" y="T1"/>
                  </a:cxn>
                  <a:cxn ang="T7">
                    <a:pos x="T2" y="T3"/>
                  </a:cxn>
                  <a:cxn ang="T8">
                    <a:pos x="T4" y="T5"/>
                  </a:cxn>
                </a:cxnLst>
                <a:rect l="T9" t="T10" r="T11" b="T12"/>
                <a:pathLst>
                  <a:path w="21674" h="21600" fill="none" extrusionOk="0">
                    <a:moveTo>
                      <a:pt x="-1" y="2923"/>
                    </a:moveTo>
                    <a:cubicBezTo>
                      <a:pt x="3295" y="1008"/>
                      <a:pt x="7040" y="-1"/>
                      <a:pt x="10852" y="0"/>
                    </a:cubicBezTo>
                    <a:cubicBezTo>
                      <a:pt x="14652" y="0"/>
                      <a:pt x="18385" y="1002"/>
                      <a:pt x="21674" y="2906"/>
                    </a:cubicBezTo>
                  </a:path>
                  <a:path w="21674" h="21600" stroke="0" extrusionOk="0">
                    <a:moveTo>
                      <a:pt x="-1" y="2923"/>
                    </a:moveTo>
                    <a:cubicBezTo>
                      <a:pt x="3295" y="1008"/>
                      <a:pt x="7040" y="-1"/>
                      <a:pt x="10852" y="0"/>
                    </a:cubicBezTo>
                    <a:cubicBezTo>
                      <a:pt x="14652" y="0"/>
                      <a:pt x="18385" y="1002"/>
                      <a:pt x="21674" y="2906"/>
                    </a:cubicBezTo>
                    <a:lnTo>
                      <a:pt x="10852" y="21600"/>
                    </a:lnTo>
                    <a:lnTo>
                      <a:pt x="-1" y="2923"/>
                    </a:lnTo>
                    <a:close/>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7494" name="Line 122">
                <a:extLst>
                  <a:ext uri="{FF2B5EF4-FFF2-40B4-BE49-F238E27FC236}">
                    <a16:creationId xmlns:a16="http://schemas.microsoft.com/office/drawing/2014/main" id="{FE224A12-F99D-48E4-8BCC-6262F5B0DB76}"/>
                  </a:ext>
                </a:extLst>
              </p:cNvPr>
              <p:cNvSpPr>
                <a:spLocks noChangeShapeType="1"/>
              </p:cNvSpPr>
              <p:nvPr/>
            </p:nvSpPr>
            <p:spPr bwMode="auto">
              <a:xfrm flipH="1">
                <a:off x="1882" y="3816"/>
                <a:ext cx="31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95" name="Line 123">
                <a:extLst>
                  <a:ext uri="{FF2B5EF4-FFF2-40B4-BE49-F238E27FC236}">
                    <a16:creationId xmlns:a16="http://schemas.microsoft.com/office/drawing/2014/main" id="{EB50181D-9D36-4680-954C-4E42D6DAD720}"/>
                  </a:ext>
                </a:extLst>
              </p:cNvPr>
              <p:cNvSpPr>
                <a:spLocks noChangeShapeType="1"/>
              </p:cNvSpPr>
              <p:nvPr/>
            </p:nvSpPr>
            <p:spPr bwMode="auto">
              <a:xfrm flipH="1">
                <a:off x="1882" y="3158"/>
                <a:ext cx="31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7481" name="Oval 124">
              <a:extLst>
                <a:ext uri="{FF2B5EF4-FFF2-40B4-BE49-F238E27FC236}">
                  <a16:creationId xmlns:a16="http://schemas.microsoft.com/office/drawing/2014/main" id="{88C4059A-DED0-40DC-A355-B9C81893F27C}"/>
                </a:ext>
              </a:extLst>
            </p:cNvPr>
            <p:cNvSpPr>
              <a:spLocks noChangeArrowheads="1"/>
            </p:cNvSpPr>
            <p:nvPr/>
          </p:nvSpPr>
          <p:spPr bwMode="auto">
            <a:xfrm>
              <a:off x="1731" y="3762"/>
              <a:ext cx="68" cy="68"/>
            </a:xfrm>
            <a:prstGeom prst="ellipse">
              <a:avLst/>
            </a:prstGeom>
            <a:solidFill>
              <a:schemeClr val="bg1"/>
            </a:solidFill>
            <a:ln w="28575">
              <a:solidFill>
                <a:schemeClr val="tx1"/>
              </a:solidFill>
              <a:round/>
              <a:headEnd/>
              <a:tailEnd/>
            </a:ln>
          </p:spPr>
          <p:txBody>
            <a:bodyPr wrap="none" anchor="ct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17482" name="Oval 125">
              <a:extLst>
                <a:ext uri="{FF2B5EF4-FFF2-40B4-BE49-F238E27FC236}">
                  <a16:creationId xmlns:a16="http://schemas.microsoft.com/office/drawing/2014/main" id="{C1508A9D-73ED-4318-9629-2BF83E977C96}"/>
                </a:ext>
              </a:extLst>
            </p:cNvPr>
            <p:cNvSpPr>
              <a:spLocks noChangeArrowheads="1"/>
            </p:cNvSpPr>
            <p:nvPr/>
          </p:nvSpPr>
          <p:spPr bwMode="auto">
            <a:xfrm>
              <a:off x="1731" y="3381"/>
              <a:ext cx="68" cy="68"/>
            </a:xfrm>
            <a:prstGeom prst="ellipse">
              <a:avLst/>
            </a:prstGeom>
            <a:solidFill>
              <a:schemeClr val="bg1"/>
            </a:solidFill>
            <a:ln w="28575">
              <a:solidFill>
                <a:schemeClr val="tx1"/>
              </a:solidFill>
              <a:round/>
              <a:headEnd/>
              <a:tailEnd/>
            </a:ln>
          </p:spPr>
          <p:txBody>
            <a:bodyPr wrap="none" anchor="ct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17483" name="Oval 126">
              <a:extLst>
                <a:ext uri="{FF2B5EF4-FFF2-40B4-BE49-F238E27FC236}">
                  <a16:creationId xmlns:a16="http://schemas.microsoft.com/office/drawing/2014/main" id="{635B7CE3-645A-42AF-89B2-D835D0091C4E}"/>
                </a:ext>
              </a:extLst>
            </p:cNvPr>
            <p:cNvSpPr>
              <a:spLocks noChangeArrowheads="1"/>
            </p:cNvSpPr>
            <p:nvPr/>
          </p:nvSpPr>
          <p:spPr bwMode="auto">
            <a:xfrm>
              <a:off x="1733" y="2993"/>
              <a:ext cx="68" cy="68"/>
            </a:xfrm>
            <a:prstGeom prst="ellipse">
              <a:avLst/>
            </a:prstGeom>
            <a:solidFill>
              <a:schemeClr val="bg1"/>
            </a:solidFill>
            <a:ln w="28575">
              <a:solidFill>
                <a:schemeClr val="tx1"/>
              </a:solidFill>
              <a:round/>
              <a:headEnd/>
              <a:tailEnd/>
            </a:ln>
          </p:spPr>
          <p:txBody>
            <a:bodyPr wrap="none" anchor="ct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17484" name="Oval 127">
              <a:extLst>
                <a:ext uri="{FF2B5EF4-FFF2-40B4-BE49-F238E27FC236}">
                  <a16:creationId xmlns:a16="http://schemas.microsoft.com/office/drawing/2014/main" id="{521EA2DA-2747-4535-B6EC-DDE469692465}"/>
                </a:ext>
              </a:extLst>
            </p:cNvPr>
            <p:cNvSpPr>
              <a:spLocks noChangeArrowheads="1"/>
            </p:cNvSpPr>
            <p:nvPr/>
          </p:nvSpPr>
          <p:spPr bwMode="auto">
            <a:xfrm>
              <a:off x="2491" y="3375"/>
              <a:ext cx="68" cy="68"/>
            </a:xfrm>
            <a:prstGeom prst="ellipse">
              <a:avLst/>
            </a:prstGeom>
            <a:solidFill>
              <a:schemeClr val="bg1"/>
            </a:solidFill>
            <a:ln w="28575">
              <a:solidFill>
                <a:schemeClr val="tx1"/>
              </a:solidFill>
              <a:round/>
              <a:headEnd/>
              <a:tailEnd/>
            </a:ln>
          </p:spPr>
          <p:txBody>
            <a:bodyPr wrap="none" anchor="ct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grpSp>
          <p:nvGrpSpPr>
            <p:cNvPr id="17485" name="Group 128">
              <a:extLst>
                <a:ext uri="{FF2B5EF4-FFF2-40B4-BE49-F238E27FC236}">
                  <a16:creationId xmlns:a16="http://schemas.microsoft.com/office/drawing/2014/main" id="{627C493B-E905-400C-9019-ED56A982F3F9}"/>
                </a:ext>
              </a:extLst>
            </p:cNvPr>
            <p:cNvGrpSpPr>
              <a:grpSpLocks/>
            </p:cNvGrpSpPr>
            <p:nvPr/>
          </p:nvGrpSpPr>
          <p:grpSpPr bwMode="auto">
            <a:xfrm>
              <a:off x="1767" y="3229"/>
              <a:ext cx="725" cy="347"/>
              <a:chOff x="986" y="3158"/>
              <a:chExt cx="1671" cy="658"/>
            </a:xfrm>
          </p:grpSpPr>
          <p:sp>
            <p:nvSpPr>
              <p:cNvPr id="17486" name="Arc 129">
                <a:extLst>
                  <a:ext uri="{FF2B5EF4-FFF2-40B4-BE49-F238E27FC236}">
                    <a16:creationId xmlns:a16="http://schemas.microsoft.com/office/drawing/2014/main" id="{9CD82AE8-FEDA-4A05-ADB7-90CD152A9AE3}"/>
                  </a:ext>
                </a:extLst>
              </p:cNvPr>
              <p:cNvSpPr>
                <a:spLocks/>
              </p:cNvSpPr>
              <p:nvPr/>
            </p:nvSpPr>
            <p:spPr bwMode="auto">
              <a:xfrm>
                <a:off x="2177" y="3159"/>
                <a:ext cx="480" cy="657"/>
              </a:xfrm>
              <a:custGeom>
                <a:avLst/>
                <a:gdLst>
                  <a:gd name="T0" fmla="*/ 0 w 19012"/>
                  <a:gd name="T1" fmla="*/ 0 h 21600"/>
                  <a:gd name="T2" fmla="*/ 12 w 19012"/>
                  <a:gd name="T3" fmla="*/ 10 h 21600"/>
                  <a:gd name="T4" fmla="*/ 0 w 19012"/>
                  <a:gd name="T5" fmla="*/ 20 h 21600"/>
                  <a:gd name="T6" fmla="*/ 0 60000 65536"/>
                  <a:gd name="T7" fmla="*/ 0 60000 65536"/>
                  <a:gd name="T8" fmla="*/ 0 60000 65536"/>
                  <a:gd name="T9" fmla="*/ 0 w 19012"/>
                  <a:gd name="T10" fmla="*/ 0 h 21600"/>
                  <a:gd name="T11" fmla="*/ 19012 w 19012"/>
                  <a:gd name="T12" fmla="*/ 21600 h 21600"/>
                </a:gdLst>
                <a:ahLst/>
                <a:cxnLst>
                  <a:cxn ang="T6">
                    <a:pos x="T0" y="T1"/>
                  </a:cxn>
                  <a:cxn ang="T7">
                    <a:pos x="T2" y="T3"/>
                  </a:cxn>
                  <a:cxn ang="T8">
                    <a:pos x="T4" y="T5"/>
                  </a:cxn>
                </a:cxnLst>
                <a:rect l="T9" t="T10" r="T11" b="T12"/>
                <a:pathLst>
                  <a:path w="19012" h="21600" fill="none" extrusionOk="0">
                    <a:moveTo>
                      <a:pt x="-1" y="0"/>
                    </a:moveTo>
                    <a:cubicBezTo>
                      <a:pt x="7941" y="0"/>
                      <a:pt x="15242" y="4357"/>
                      <a:pt x="19012" y="11347"/>
                    </a:cubicBezTo>
                  </a:path>
                  <a:path w="19012" h="21600" stroke="0" extrusionOk="0">
                    <a:moveTo>
                      <a:pt x="-1" y="0"/>
                    </a:moveTo>
                    <a:cubicBezTo>
                      <a:pt x="7941" y="0"/>
                      <a:pt x="15242" y="4357"/>
                      <a:pt x="19012" y="11347"/>
                    </a:cubicBezTo>
                    <a:lnTo>
                      <a:pt x="0" y="21600"/>
                    </a:lnTo>
                    <a:lnTo>
                      <a:pt x="-1" y="0"/>
                    </a:lnTo>
                    <a:close/>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7487" name="Arc 130">
                <a:extLst>
                  <a:ext uri="{FF2B5EF4-FFF2-40B4-BE49-F238E27FC236}">
                    <a16:creationId xmlns:a16="http://schemas.microsoft.com/office/drawing/2014/main" id="{7102CED6-1BCF-4FB3-A88A-2B028ECD6C24}"/>
                  </a:ext>
                </a:extLst>
              </p:cNvPr>
              <p:cNvSpPr>
                <a:spLocks/>
              </p:cNvSpPr>
              <p:nvPr/>
            </p:nvSpPr>
            <p:spPr bwMode="auto">
              <a:xfrm flipV="1">
                <a:off x="2183" y="3159"/>
                <a:ext cx="470" cy="657"/>
              </a:xfrm>
              <a:custGeom>
                <a:avLst/>
                <a:gdLst>
                  <a:gd name="T0" fmla="*/ 0 w 18607"/>
                  <a:gd name="T1" fmla="*/ 0 h 21600"/>
                  <a:gd name="T2" fmla="*/ 12 w 18607"/>
                  <a:gd name="T3" fmla="*/ 10 h 21600"/>
                  <a:gd name="T4" fmla="*/ 0 w 18607"/>
                  <a:gd name="T5" fmla="*/ 20 h 21600"/>
                  <a:gd name="T6" fmla="*/ 0 60000 65536"/>
                  <a:gd name="T7" fmla="*/ 0 60000 65536"/>
                  <a:gd name="T8" fmla="*/ 0 60000 65536"/>
                  <a:gd name="T9" fmla="*/ 0 w 18607"/>
                  <a:gd name="T10" fmla="*/ 0 h 21600"/>
                  <a:gd name="T11" fmla="*/ 18607 w 18607"/>
                  <a:gd name="T12" fmla="*/ 21600 h 21600"/>
                </a:gdLst>
                <a:ahLst/>
                <a:cxnLst>
                  <a:cxn ang="T6">
                    <a:pos x="T0" y="T1"/>
                  </a:cxn>
                  <a:cxn ang="T7">
                    <a:pos x="T2" y="T3"/>
                  </a:cxn>
                  <a:cxn ang="T8">
                    <a:pos x="T4" y="T5"/>
                  </a:cxn>
                </a:cxnLst>
                <a:rect l="T9" t="T10" r="T11" b="T12"/>
                <a:pathLst>
                  <a:path w="18607" h="21600" fill="none" extrusionOk="0">
                    <a:moveTo>
                      <a:pt x="-1" y="0"/>
                    </a:moveTo>
                    <a:cubicBezTo>
                      <a:pt x="7646" y="0"/>
                      <a:pt x="14724" y="4043"/>
                      <a:pt x="18607" y="10630"/>
                    </a:cubicBezTo>
                  </a:path>
                  <a:path w="18607" h="21600" stroke="0" extrusionOk="0">
                    <a:moveTo>
                      <a:pt x="-1" y="0"/>
                    </a:moveTo>
                    <a:cubicBezTo>
                      <a:pt x="7646" y="0"/>
                      <a:pt x="14724" y="4043"/>
                      <a:pt x="18607" y="10630"/>
                    </a:cubicBezTo>
                    <a:lnTo>
                      <a:pt x="0" y="21600"/>
                    </a:lnTo>
                    <a:lnTo>
                      <a:pt x="-1" y="0"/>
                    </a:lnTo>
                    <a:close/>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7488" name="Arc 131">
                <a:extLst>
                  <a:ext uri="{FF2B5EF4-FFF2-40B4-BE49-F238E27FC236}">
                    <a16:creationId xmlns:a16="http://schemas.microsoft.com/office/drawing/2014/main" id="{2DB14A86-E2DA-4BBD-A144-FCD3B547E0B5}"/>
                  </a:ext>
                </a:extLst>
              </p:cNvPr>
              <p:cNvSpPr>
                <a:spLocks/>
              </p:cNvSpPr>
              <p:nvPr/>
            </p:nvSpPr>
            <p:spPr bwMode="auto">
              <a:xfrm rot="5400000">
                <a:off x="1174" y="2973"/>
                <a:ext cx="655" cy="1032"/>
              </a:xfrm>
              <a:custGeom>
                <a:avLst/>
                <a:gdLst>
                  <a:gd name="T0" fmla="*/ 0 w 21674"/>
                  <a:gd name="T1" fmla="*/ 7 h 21600"/>
                  <a:gd name="T2" fmla="*/ 20 w 21674"/>
                  <a:gd name="T3" fmla="*/ 7 h 21600"/>
                  <a:gd name="T4" fmla="*/ 10 w 21674"/>
                  <a:gd name="T5" fmla="*/ 49 h 21600"/>
                  <a:gd name="T6" fmla="*/ 0 60000 65536"/>
                  <a:gd name="T7" fmla="*/ 0 60000 65536"/>
                  <a:gd name="T8" fmla="*/ 0 60000 65536"/>
                  <a:gd name="T9" fmla="*/ 0 w 21674"/>
                  <a:gd name="T10" fmla="*/ 0 h 21600"/>
                  <a:gd name="T11" fmla="*/ 21674 w 21674"/>
                  <a:gd name="T12" fmla="*/ 21600 h 21600"/>
                </a:gdLst>
                <a:ahLst/>
                <a:cxnLst>
                  <a:cxn ang="T6">
                    <a:pos x="T0" y="T1"/>
                  </a:cxn>
                  <a:cxn ang="T7">
                    <a:pos x="T2" y="T3"/>
                  </a:cxn>
                  <a:cxn ang="T8">
                    <a:pos x="T4" y="T5"/>
                  </a:cxn>
                </a:cxnLst>
                <a:rect l="T9" t="T10" r="T11" b="T12"/>
                <a:pathLst>
                  <a:path w="21674" h="21600" fill="none" extrusionOk="0">
                    <a:moveTo>
                      <a:pt x="-1" y="2923"/>
                    </a:moveTo>
                    <a:cubicBezTo>
                      <a:pt x="3295" y="1008"/>
                      <a:pt x="7040" y="-1"/>
                      <a:pt x="10852" y="0"/>
                    </a:cubicBezTo>
                    <a:cubicBezTo>
                      <a:pt x="14652" y="0"/>
                      <a:pt x="18385" y="1002"/>
                      <a:pt x="21674" y="2906"/>
                    </a:cubicBezTo>
                  </a:path>
                  <a:path w="21674" h="21600" stroke="0" extrusionOk="0">
                    <a:moveTo>
                      <a:pt x="-1" y="2923"/>
                    </a:moveTo>
                    <a:cubicBezTo>
                      <a:pt x="3295" y="1008"/>
                      <a:pt x="7040" y="-1"/>
                      <a:pt x="10852" y="0"/>
                    </a:cubicBezTo>
                    <a:cubicBezTo>
                      <a:pt x="14652" y="0"/>
                      <a:pt x="18385" y="1002"/>
                      <a:pt x="21674" y="2906"/>
                    </a:cubicBezTo>
                    <a:lnTo>
                      <a:pt x="10852" y="21600"/>
                    </a:lnTo>
                    <a:lnTo>
                      <a:pt x="-1" y="2923"/>
                    </a:lnTo>
                    <a:close/>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7489" name="Line 132">
                <a:extLst>
                  <a:ext uri="{FF2B5EF4-FFF2-40B4-BE49-F238E27FC236}">
                    <a16:creationId xmlns:a16="http://schemas.microsoft.com/office/drawing/2014/main" id="{24C49F1E-84C7-47F7-9816-AC525514E645}"/>
                  </a:ext>
                </a:extLst>
              </p:cNvPr>
              <p:cNvSpPr>
                <a:spLocks noChangeShapeType="1"/>
              </p:cNvSpPr>
              <p:nvPr/>
            </p:nvSpPr>
            <p:spPr bwMode="auto">
              <a:xfrm flipH="1">
                <a:off x="1882" y="3816"/>
                <a:ext cx="31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90" name="Line 133">
                <a:extLst>
                  <a:ext uri="{FF2B5EF4-FFF2-40B4-BE49-F238E27FC236}">
                    <a16:creationId xmlns:a16="http://schemas.microsoft.com/office/drawing/2014/main" id="{9E51D1AB-99E6-43DA-8CD0-8B697B18D219}"/>
                  </a:ext>
                </a:extLst>
              </p:cNvPr>
              <p:cNvSpPr>
                <a:spLocks noChangeShapeType="1"/>
              </p:cNvSpPr>
              <p:nvPr/>
            </p:nvSpPr>
            <p:spPr bwMode="auto">
              <a:xfrm flipH="1">
                <a:off x="1882" y="3158"/>
                <a:ext cx="31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grpSp>
        <p:nvGrpSpPr>
          <p:cNvPr id="13" name="Group 134">
            <a:extLst>
              <a:ext uri="{FF2B5EF4-FFF2-40B4-BE49-F238E27FC236}">
                <a16:creationId xmlns:a16="http://schemas.microsoft.com/office/drawing/2014/main" id="{4EEB699D-EEB1-4157-8F09-050455F20190}"/>
              </a:ext>
            </a:extLst>
          </p:cNvPr>
          <p:cNvGrpSpPr>
            <a:grpSpLocks/>
          </p:cNvGrpSpPr>
          <p:nvPr/>
        </p:nvGrpSpPr>
        <p:grpSpPr bwMode="auto">
          <a:xfrm>
            <a:off x="755650" y="3897313"/>
            <a:ext cx="3581400" cy="1827212"/>
            <a:chOff x="3084" y="2438"/>
            <a:chExt cx="2256" cy="1151"/>
          </a:xfrm>
        </p:grpSpPr>
        <p:sp>
          <p:nvSpPr>
            <p:cNvPr id="17422" name="Line 135">
              <a:extLst>
                <a:ext uri="{FF2B5EF4-FFF2-40B4-BE49-F238E27FC236}">
                  <a16:creationId xmlns:a16="http://schemas.microsoft.com/office/drawing/2014/main" id="{FB9C20A6-F3C5-4B1B-A319-3D595A1DA4D6}"/>
                </a:ext>
              </a:extLst>
            </p:cNvPr>
            <p:cNvSpPr>
              <a:spLocks noChangeShapeType="1"/>
            </p:cNvSpPr>
            <p:nvPr/>
          </p:nvSpPr>
          <p:spPr bwMode="auto">
            <a:xfrm flipH="1">
              <a:off x="3790" y="2740"/>
              <a:ext cx="233"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7423" name="Line 136">
              <a:extLst>
                <a:ext uri="{FF2B5EF4-FFF2-40B4-BE49-F238E27FC236}">
                  <a16:creationId xmlns:a16="http://schemas.microsoft.com/office/drawing/2014/main" id="{58574BBC-3778-41C7-A4BC-612C0897E500}"/>
                </a:ext>
              </a:extLst>
            </p:cNvPr>
            <p:cNvSpPr>
              <a:spLocks noChangeShapeType="1"/>
            </p:cNvSpPr>
            <p:nvPr/>
          </p:nvSpPr>
          <p:spPr bwMode="auto">
            <a:xfrm flipH="1">
              <a:off x="3793" y="3124"/>
              <a:ext cx="226"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7424" name="Line 137">
              <a:extLst>
                <a:ext uri="{FF2B5EF4-FFF2-40B4-BE49-F238E27FC236}">
                  <a16:creationId xmlns:a16="http://schemas.microsoft.com/office/drawing/2014/main" id="{25E0A935-A7A2-46E7-9838-4217667C518A}"/>
                </a:ext>
              </a:extLst>
            </p:cNvPr>
            <p:cNvSpPr>
              <a:spLocks noChangeShapeType="1"/>
            </p:cNvSpPr>
            <p:nvPr/>
          </p:nvSpPr>
          <p:spPr bwMode="auto">
            <a:xfrm flipH="1">
              <a:off x="4513" y="3152"/>
              <a:ext cx="22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7425" name="Line 138">
              <a:extLst>
                <a:ext uri="{FF2B5EF4-FFF2-40B4-BE49-F238E27FC236}">
                  <a16:creationId xmlns:a16="http://schemas.microsoft.com/office/drawing/2014/main" id="{C924E9D5-0544-4DCB-BADC-D1590951EE13}"/>
                </a:ext>
              </a:extLst>
            </p:cNvPr>
            <p:cNvSpPr>
              <a:spLocks noChangeShapeType="1"/>
            </p:cNvSpPr>
            <p:nvPr/>
          </p:nvSpPr>
          <p:spPr bwMode="auto">
            <a:xfrm flipH="1">
              <a:off x="4513" y="2952"/>
              <a:ext cx="22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7426" name="Line 139">
              <a:extLst>
                <a:ext uri="{FF2B5EF4-FFF2-40B4-BE49-F238E27FC236}">
                  <a16:creationId xmlns:a16="http://schemas.microsoft.com/office/drawing/2014/main" id="{21523713-69B3-452F-961D-23615076E408}"/>
                </a:ext>
              </a:extLst>
            </p:cNvPr>
            <p:cNvSpPr>
              <a:spLocks noChangeShapeType="1"/>
            </p:cNvSpPr>
            <p:nvPr/>
          </p:nvSpPr>
          <p:spPr bwMode="auto">
            <a:xfrm>
              <a:off x="4513" y="2669"/>
              <a:ext cx="0" cy="2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7427" name="Line 140">
              <a:extLst>
                <a:ext uri="{FF2B5EF4-FFF2-40B4-BE49-F238E27FC236}">
                  <a16:creationId xmlns:a16="http://schemas.microsoft.com/office/drawing/2014/main" id="{40F46169-3FEF-4B46-8FF7-85AC68D36B34}"/>
                </a:ext>
              </a:extLst>
            </p:cNvPr>
            <p:cNvSpPr>
              <a:spLocks noChangeShapeType="1"/>
            </p:cNvSpPr>
            <p:nvPr/>
          </p:nvSpPr>
          <p:spPr bwMode="auto">
            <a:xfrm>
              <a:off x="4513" y="3157"/>
              <a:ext cx="0" cy="2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7428" name="Line 141">
              <a:extLst>
                <a:ext uri="{FF2B5EF4-FFF2-40B4-BE49-F238E27FC236}">
                  <a16:creationId xmlns:a16="http://schemas.microsoft.com/office/drawing/2014/main" id="{235AA573-6EB6-488A-A2E3-7BAF9AC67A56}"/>
                </a:ext>
              </a:extLst>
            </p:cNvPr>
            <p:cNvSpPr>
              <a:spLocks noChangeShapeType="1"/>
            </p:cNvSpPr>
            <p:nvPr/>
          </p:nvSpPr>
          <p:spPr bwMode="auto">
            <a:xfrm>
              <a:off x="3798" y="2740"/>
              <a:ext cx="0" cy="24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7429" name="Line 142">
              <a:extLst>
                <a:ext uri="{FF2B5EF4-FFF2-40B4-BE49-F238E27FC236}">
                  <a16:creationId xmlns:a16="http://schemas.microsoft.com/office/drawing/2014/main" id="{FE2AB64D-3D31-47CB-AC18-9D3A8F6397C3}"/>
                </a:ext>
              </a:extLst>
            </p:cNvPr>
            <p:cNvSpPr>
              <a:spLocks noChangeShapeType="1"/>
            </p:cNvSpPr>
            <p:nvPr/>
          </p:nvSpPr>
          <p:spPr bwMode="auto">
            <a:xfrm>
              <a:off x="3798" y="3124"/>
              <a:ext cx="0" cy="24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7430" name="Line 143">
              <a:extLst>
                <a:ext uri="{FF2B5EF4-FFF2-40B4-BE49-F238E27FC236}">
                  <a16:creationId xmlns:a16="http://schemas.microsoft.com/office/drawing/2014/main" id="{845424AB-A3A4-41F8-87C9-C2AE31F8B2C2}"/>
                </a:ext>
              </a:extLst>
            </p:cNvPr>
            <p:cNvSpPr>
              <a:spLocks noChangeShapeType="1"/>
            </p:cNvSpPr>
            <p:nvPr/>
          </p:nvSpPr>
          <p:spPr bwMode="auto">
            <a:xfrm>
              <a:off x="3616" y="3508"/>
              <a:ext cx="403"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7431" name="Line 144">
              <a:extLst>
                <a:ext uri="{FF2B5EF4-FFF2-40B4-BE49-F238E27FC236}">
                  <a16:creationId xmlns:a16="http://schemas.microsoft.com/office/drawing/2014/main" id="{58E97AEC-B4C2-4E4E-B8EF-F0346CEC03A8}"/>
                </a:ext>
              </a:extLst>
            </p:cNvPr>
            <p:cNvSpPr>
              <a:spLocks noChangeShapeType="1"/>
            </p:cNvSpPr>
            <p:nvPr/>
          </p:nvSpPr>
          <p:spPr bwMode="auto">
            <a:xfrm>
              <a:off x="3366" y="2596"/>
              <a:ext cx="653"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7432" name="Line 145">
              <a:extLst>
                <a:ext uri="{FF2B5EF4-FFF2-40B4-BE49-F238E27FC236}">
                  <a16:creationId xmlns:a16="http://schemas.microsoft.com/office/drawing/2014/main" id="{0ADCE863-D6A7-495B-B371-A31A419DF3DC}"/>
                </a:ext>
              </a:extLst>
            </p:cNvPr>
            <p:cNvSpPr>
              <a:spLocks noChangeShapeType="1"/>
            </p:cNvSpPr>
            <p:nvPr/>
          </p:nvSpPr>
          <p:spPr bwMode="auto">
            <a:xfrm>
              <a:off x="3366" y="2980"/>
              <a:ext cx="653"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7433" name="Line 146">
              <a:extLst>
                <a:ext uri="{FF2B5EF4-FFF2-40B4-BE49-F238E27FC236}">
                  <a16:creationId xmlns:a16="http://schemas.microsoft.com/office/drawing/2014/main" id="{21361DC8-2ABB-4383-8DE0-F3E41226B32C}"/>
                </a:ext>
              </a:extLst>
            </p:cNvPr>
            <p:cNvSpPr>
              <a:spLocks noChangeShapeType="1"/>
            </p:cNvSpPr>
            <p:nvPr/>
          </p:nvSpPr>
          <p:spPr bwMode="auto">
            <a:xfrm>
              <a:off x="3366" y="3364"/>
              <a:ext cx="653"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7434" name="Line 147">
              <a:extLst>
                <a:ext uri="{FF2B5EF4-FFF2-40B4-BE49-F238E27FC236}">
                  <a16:creationId xmlns:a16="http://schemas.microsoft.com/office/drawing/2014/main" id="{0F053679-18C4-450C-AADC-EF0AE7E66B25}"/>
                </a:ext>
              </a:extLst>
            </p:cNvPr>
            <p:cNvSpPr>
              <a:spLocks noChangeShapeType="1"/>
            </p:cNvSpPr>
            <p:nvPr/>
          </p:nvSpPr>
          <p:spPr bwMode="auto">
            <a:xfrm flipV="1">
              <a:off x="3611" y="2596"/>
              <a:ext cx="0" cy="91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7435" name="Oval 148">
              <a:extLst>
                <a:ext uri="{FF2B5EF4-FFF2-40B4-BE49-F238E27FC236}">
                  <a16:creationId xmlns:a16="http://schemas.microsoft.com/office/drawing/2014/main" id="{DB950A4C-C748-42AC-8866-44577682FDF0}"/>
                </a:ext>
              </a:extLst>
            </p:cNvPr>
            <p:cNvSpPr>
              <a:spLocks noChangeArrowheads="1"/>
            </p:cNvSpPr>
            <p:nvPr/>
          </p:nvSpPr>
          <p:spPr bwMode="auto">
            <a:xfrm>
              <a:off x="3778" y="3334"/>
              <a:ext cx="48" cy="48"/>
            </a:xfrm>
            <a:prstGeom prst="ellipse">
              <a:avLst/>
            </a:prstGeom>
            <a:solidFill>
              <a:schemeClr val="tx1">
                <a:alpha val="50195"/>
              </a:schemeClr>
            </a:solidFill>
            <a:ln w="28575">
              <a:solidFill>
                <a:schemeClr val="tx1"/>
              </a:solidFill>
              <a:round/>
              <a:headEnd/>
              <a:tailEnd/>
            </a:ln>
          </p:spPr>
          <p:txBody>
            <a:bodyPr anchor="ctr">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17436" name="Oval 149">
              <a:extLst>
                <a:ext uri="{FF2B5EF4-FFF2-40B4-BE49-F238E27FC236}">
                  <a16:creationId xmlns:a16="http://schemas.microsoft.com/office/drawing/2014/main" id="{E28EE1D1-E6BC-4104-8F39-A0C0FCBCB827}"/>
                </a:ext>
              </a:extLst>
            </p:cNvPr>
            <p:cNvSpPr>
              <a:spLocks noChangeArrowheads="1"/>
            </p:cNvSpPr>
            <p:nvPr/>
          </p:nvSpPr>
          <p:spPr bwMode="auto">
            <a:xfrm>
              <a:off x="3773" y="2950"/>
              <a:ext cx="48" cy="48"/>
            </a:xfrm>
            <a:prstGeom prst="ellipse">
              <a:avLst/>
            </a:prstGeom>
            <a:solidFill>
              <a:schemeClr val="tx1">
                <a:alpha val="50195"/>
              </a:schemeClr>
            </a:solidFill>
            <a:ln w="28575">
              <a:solidFill>
                <a:schemeClr val="tx1"/>
              </a:solidFill>
              <a:round/>
              <a:headEnd/>
              <a:tailEnd/>
            </a:ln>
          </p:spPr>
          <p:txBody>
            <a:bodyPr anchor="ctr">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17437" name="Oval 150">
              <a:extLst>
                <a:ext uri="{FF2B5EF4-FFF2-40B4-BE49-F238E27FC236}">
                  <a16:creationId xmlns:a16="http://schemas.microsoft.com/office/drawing/2014/main" id="{9430B069-0DEB-46BE-8E92-F4EE15A989D8}"/>
                </a:ext>
              </a:extLst>
            </p:cNvPr>
            <p:cNvSpPr>
              <a:spLocks noChangeArrowheads="1"/>
            </p:cNvSpPr>
            <p:nvPr/>
          </p:nvSpPr>
          <p:spPr bwMode="auto">
            <a:xfrm>
              <a:off x="3588" y="2573"/>
              <a:ext cx="48" cy="48"/>
            </a:xfrm>
            <a:prstGeom prst="ellipse">
              <a:avLst/>
            </a:prstGeom>
            <a:solidFill>
              <a:schemeClr val="tx1">
                <a:alpha val="50195"/>
              </a:schemeClr>
            </a:solidFill>
            <a:ln w="28575">
              <a:solidFill>
                <a:schemeClr val="tx1"/>
              </a:solidFill>
              <a:round/>
              <a:headEnd/>
              <a:tailEnd/>
            </a:ln>
          </p:spPr>
          <p:txBody>
            <a:bodyPr anchor="ctr">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17438" name="Text Box 151">
              <a:extLst>
                <a:ext uri="{FF2B5EF4-FFF2-40B4-BE49-F238E27FC236}">
                  <a16:creationId xmlns:a16="http://schemas.microsoft.com/office/drawing/2014/main" id="{0D74E2AF-158B-4722-895B-EE06C9D5E36E}"/>
                </a:ext>
              </a:extLst>
            </p:cNvPr>
            <p:cNvSpPr txBox="1">
              <a:spLocks noChangeArrowheads="1"/>
            </p:cNvSpPr>
            <p:nvPr/>
          </p:nvSpPr>
          <p:spPr bwMode="auto">
            <a:xfrm>
              <a:off x="3084" y="2438"/>
              <a:ext cx="2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spcAft>
                  <a:spcPct val="0"/>
                </a:spcAft>
                <a:buFontTx/>
                <a:buNone/>
              </a:pPr>
              <a:r>
                <a:rPr kumimoji="1" lang="en-US" altLang="zh-CN" sz="2400">
                  <a:latin typeface="Times New Roman" panose="02020603050405020304" pitchFamily="18" charset="0"/>
                </a:rPr>
                <a:t>A</a:t>
              </a:r>
            </a:p>
          </p:txBody>
        </p:sp>
        <p:sp>
          <p:nvSpPr>
            <p:cNvPr id="17439" name="Text Box 152">
              <a:extLst>
                <a:ext uri="{FF2B5EF4-FFF2-40B4-BE49-F238E27FC236}">
                  <a16:creationId xmlns:a16="http://schemas.microsoft.com/office/drawing/2014/main" id="{BF708795-25C9-4343-88C7-04BB43EC756E}"/>
                </a:ext>
              </a:extLst>
            </p:cNvPr>
            <p:cNvSpPr txBox="1">
              <a:spLocks noChangeArrowheads="1"/>
            </p:cNvSpPr>
            <p:nvPr/>
          </p:nvSpPr>
          <p:spPr bwMode="auto">
            <a:xfrm>
              <a:off x="3084" y="2829"/>
              <a:ext cx="24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spcAft>
                  <a:spcPct val="0"/>
                </a:spcAft>
                <a:buFontTx/>
                <a:buNone/>
              </a:pPr>
              <a:r>
                <a:rPr kumimoji="1" lang="en-US" altLang="zh-CN" sz="2400">
                  <a:latin typeface="Times New Roman" panose="02020603050405020304" pitchFamily="18" charset="0"/>
                </a:rPr>
                <a:t>B</a:t>
              </a:r>
            </a:p>
          </p:txBody>
        </p:sp>
        <p:sp>
          <p:nvSpPr>
            <p:cNvPr id="17440" name="Text Box 153">
              <a:extLst>
                <a:ext uri="{FF2B5EF4-FFF2-40B4-BE49-F238E27FC236}">
                  <a16:creationId xmlns:a16="http://schemas.microsoft.com/office/drawing/2014/main" id="{438776BA-6CE3-470A-B360-4358D7DDF7AD}"/>
                </a:ext>
              </a:extLst>
            </p:cNvPr>
            <p:cNvSpPr txBox="1">
              <a:spLocks noChangeArrowheads="1"/>
            </p:cNvSpPr>
            <p:nvPr/>
          </p:nvSpPr>
          <p:spPr bwMode="auto">
            <a:xfrm>
              <a:off x="3084" y="3220"/>
              <a:ext cx="2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spcAft>
                  <a:spcPct val="0"/>
                </a:spcAft>
                <a:buFontTx/>
                <a:buNone/>
              </a:pPr>
              <a:r>
                <a:rPr kumimoji="1" lang="en-US" altLang="zh-CN" sz="2400">
                  <a:latin typeface="Times New Roman" panose="02020603050405020304" pitchFamily="18" charset="0"/>
                </a:rPr>
                <a:t>C</a:t>
              </a:r>
            </a:p>
          </p:txBody>
        </p:sp>
        <p:sp>
          <p:nvSpPr>
            <p:cNvPr id="17441" name="Text Box 154">
              <a:extLst>
                <a:ext uri="{FF2B5EF4-FFF2-40B4-BE49-F238E27FC236}">
                  <a16:creationId xmlns:a16="http://schemas.microsoft.com/office/drawing/2014/main" id="{190E0ACD-8111-481B-8198-F43BA906927E}"/>
                </a:ext>
              </a:extLst>
            </p:cNvPr>
            <p:cNvSpPr txBox="1">
              <a:spLocks noChangeArrowheads="1"/>
            </p:cNvSpPr>
            <p:nvPr/>
          </p:nvSpPr>
          <p:spPr bwMode="auto">
            <a:xfrm>
              <a:off x="5085" y="2778"/>
              <a:ext cx="2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spcAft>
                  <a:spcPct val="0"/>
                </a:spcAft>
                <a:buFontTx/>
                <a:buNone/>
              </a:pPr>
              <a:r>
                <a:rPr kumimoji="1" lang="en-US" altLang="zh-CN" sz="2400">
                  <a:latin typeface="Times New Roman" panose="02020603050405020304" pitchFamily="18" charset="0"/>
                </a:rPr>
                <a:t>Y</a:t>
              </a:r>
            </a:p>
          </p:txBody>
        </p:sp>
        <p:sp>
          <p:nvSpPr>
            <p:cNvPr id="17442" name="Line 155">
              <a:extLst>
                <a:ext uri="{FF2B5EF4-FFF2-40B4-BE49-F238E27FC236}">
                  <a16:creationId xmlns:a16="http://schemas.microsoft.com/office/drawing/2014/main" id="{1727BF45-0CD7-4483-950D-017C31C4A3B3}"/>
                </a:ext>
              </a:extLst>
            </p:cNvPr>
            <p:cNvSpPr>
              <a:spLocks noChangeShapeType="1"/>
            </p:cNvSpPr>
            <p:nvPr/>
          </p:nvSpPr>
          <p:spPr bwMode="auto">
            <a:xfrm>
              <a:off x="4278" y="2669"/>
              <a:ext cx="235"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7443" name="Line 156">
              <a:extLst>
                <a:ext uri="{FF2B5EF4-FFF2-40B4-BE49-F238E27FC236}">
                  <a16:creationId xmlns:a16="http://schemas.microsoft.com/office/drawing/2014/main" id="{FD1F4F9B-E73C-4455-9E41-E98B6B4381EA}"/>
                </a:ext>
              </a:extLst>
            </p:cNvPr>
            <p:cNvSpPr>
              <a:spLocks noChangeShapeType="1"/>
            </p:cNvSpPr>
            <p:nvPr/>
          </p:nvSpPr>
          <p:spPr bwMode="auto">
            <a:xfrm flipH="1">
              <a:off x="4278" y="3058"/>
              <a:ext cx="46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7444" name="Line 157">
              <a:extLst>
                <a:ext uri="{FF2B5EF4-FFF2-40B4-BE49-F238E27FC236}">
                  <a16:creationId xmlns:a16="http://schemas.microsoft.com/office/drawing/2014/main" id="{0B87081F-3A61-4A59-A64D-22E40C1DBD4B}"/>
                </a:ext>
              </a:extLst>
            </p:cNvPr>
            <p:cNvSpPr>
              <a:spLocks noChangeShapeType="1"/>
            </p:cNvSpPr>
            <p:nvPr/>
          </p:nvSpPr>
          <p:spPr bwMode="auto">
            <a:xfrm>
              <a:off x="4283" y="3440"/>
              <a:ext cx="23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7445" name="Line 158">
              <a:extLst>
                <a:ext uri="{FF2B5EF4-FFF2-40B4-BE49-F238E27FC236}">
                  <a16:creationId xmlns:a16="http://schemas.microsoft.com/office/drawing/2014/main" id="{644D5DD3-2DBE-4833-A73E-675AEBA981F3}"/>
                </a:ext>
              </a:extLst>
            </p:cNvPr>
            <p:cNvSpPr>
              <a:spLocks noChangeShapeType="1"/>
            </p:cNvSpPr>
            <p:nvPr/>
          </p:nvSpPr>
          <p:spPr bwMode="auto">
            <a:xfrm>
              <a:off x="5046" y="3051"/>
              <a:ext cx="28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7446" name="AutoShape 159">
              <a:extLst>
                <a:ext uri="{FF2B5EF4-FFF2-40B4-BE49-F238E27FC236}">
                  <a16:creationId xmlns:a16="http://schemas.microsoft.com/office/drawing/2014/main" id="{11C9BAB6-9EAE-4AC8-838E-FA387B75B4DD}"/>
                </a:ext>
              </a:extLst>
            </p:cNvPr>
            <p:cNvSpPr>
              <a:spLocks noChangeArrowheads="1"/>
            </p:cNvSpPr>
            <p:nvPr/>
          </p:nvSpPr>
          <p:spPr bwMode="auto">
            <a:xfrm>
              <a:off x="4019" y="2518"/>
              <a:ext cx="268" cy="295"/>
            </a:xfrm>
            <a:prstGeom prst="flowChartDelay">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17447" name="AutoShape 160">
              <a:extLst>
                <a:ext uri="{FF2B5EF4-FFF2-40B4-BE49-F238E27FC236}">
                  <a16:creationId xmlns:a16="http://schemas.microsoft.com/office/drawing/2014/main" id="{5F4ED441-5566-4230-B960-644CCEB9F9C7}"/>
                </a:ext>
              </a:extLst>
            </p:cNvPr>
            <p:cNvSpPr>
              <a:spLocks noChangeArrowheads="1"/>
            </p:cNvSpPr>
            <p:nvPr/>
          </p:nvSpPr>
          <p:spPr bwMode="auto">
            <a:xfrm>
              <a:off x="4019" y="2908"/>
              <a:ext cx="268" cy="295"/>
            </a:xfrm>
            <a:prstGeom prst="flowChartDelay">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17448" name="AutoShape 161">
              <a:extLst>
                <a:ext uri="{FF2B5EF4-FFF2-40B4-BE49-F238E27FC236}">
                  <a16:creationId xmlns:a16="http://schemas.microsoft.com/office/drawing/2014/main" id="{654C393C-8490-4848-A5A9-6C10FC782CA5}"/>
                </a:ext>
              </a:extLst>
            </p:cNvPr>
            <p:cNvSpPr>
              <a:spLocks noChangeArrowheads="1"/>
            </p:cNvSpPr>
            <p:nvPr/>
          </p:nvSpPr>
          <p:spPr bwMode="auto">
            <a:xfrm>
              <a:off x="4019" y="3294"/>
              <a:ext cx="268" cy="295"/>
            </a:xfrm>
            <a:prstGeom prst="flowChartDelay">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17449" name="Oval 162">
              <a:extLst>
                <a:ext uri="{FF2B5EF4-FFF2-40B4-BE49-F238E27FC236}">
                  <a16:creationId xmlns:a16="http://schemas.microsoft.com/office/drawing/2014/main" id="{DDFC13D6-EC2C-4D41-8899-A83411B6B9FF}"/>
                </a:ext>
              </a:extLst>
            </p:cNvPr>
            <p:cNvSpPr>
              <a:spLocks noChangeArrowheads="1"/>
            </p:cNvSpPr>
            <p:nvPr/>
          </p:nvSpPr>
          <p:spPr bwMode="auto">
            <a:xfrm>
              <a:off x="4288" y="3408"/>
              <a:ext cx="68" cy="68"/>
            </a:xfrm>
            <a:prstGeom prst="ellipse">
              <a:avLst/>
            </a:prstGeom>
            <a:solidFill>
              <a:schemeClr val="bg1"/>
            </a:solidFill>
            <a:ln w="28575">
              <a:solidFill>
                <a:schemeClr val="tx1"/>
              </a:solidFill>
              <a:round/>
              <a:headEnd/>
              <a:tailEnd/>
            </a:ln>
          </p:spPr>
          <p:txBody>
            <a:bodyPr wrap="none" anchor="ct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17450" name="Oval 163">
              <a:extLst>
                <a:ext uri="{FF2B5EF4-FFF2-40B4-BE49-F238E27FC236}">
                  <a16:creationId xmlns:a16="http://schemas.microsoft.com/office/drawing/2014/main" id="{E45B569D-46C4-4146-8F90-4CA4A47A68ED}"/>
                </a:ext>
              </a:extLst>
            </p:cNvPr>
            <p:cNvSpPr>
              <a:spLocks noChangeArrowheads="1"/>
            </p:cNvSpPr>
            <p:nvPr/>
          </p:nvSpPr>
          <p:spPr bwMode="auto">
            <a:xfrm>
              <a:off x="4288" y="3027"/>
              <a:ext cx="68" cy="68"/>
            </a:xfrm>
            <a:prstGeom prst="ellipse">
              <a:avLst/>
            </a:prstGeom>
            <a:solidFill>
              <a:schemeClr val="bg1"/>
            </a:solidFill>
            <a:ln w="28575">
              <a:solidFill>
                <a:schemeClr val="tx1"/>
              </a:solidFill>
              <a:round/>
              <a:headEnd/>
              <a:tailEnd/>
            </a:ln>
          </p:spPr>
          <p:txBody>
            <a:bodyPr wrap="none" anchor="ct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17451" name="Oval 164">
              <a:extLst>
                <a:ext uri="{FF2B5EF4-FFF2-40B4-BE49-F238E27FC236}">
                  <a16:creationId xmlns:a16="http://schemas.microsoft.com/office/drawing/2014/main" id="{3E106EDD-BAE3-4B58-BC73-2848DF22E8D1}"/>
                </a:ext>
              </a:extLst>
            </p:cNvPr>
            <p:cNvSpPr>
              <a:spLocks noChangeArrowheads="1"/>
            </p:cNvSpPr>
            <p:nvPr/>
          </p:nvSpPr>
          <p:spPr bwMode="auto">
            <a:xfrm>
              <a:off x="4290" y="2639"/>
              <a:ext cx="68" cy="68"/>
            </a:xfrm>
            <a:prstGeom prst="ellipse">
              <a:avLst/>
            </a:prstGeom>
            <a:solidFill>
              <a:schemeClr val="bg1"/>
            </a:solidFill>
            <a:ln w="28575">
              <a:solidFill>
                <a:schemeClr val="tx1"/>
              </a:solidFill>
              <a:round/>
              <a:headEnd/>
              <a:tailEnd/>
            </a:ln>
          </p:spPr>
          <p:txBody>
            <a:bodyPr wrap="none" anchor="ct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17452" name="Oval 165">
              <a:extLst>
                <a:ext uri="{FF2B5EF4-FFF2-40B4-BE49-F238E27FC236}">
                  <a16:creationId xmlns:a16="http://schemas.microsoft.com/office/drawing/2014/main" id="{45CD534E-5853-43EA-88AE-FB5CDFE1457F}"/>
                </a:ext>
              </a:extLst>
            </p:cNvPr>
            <p:cNvSpPr>
              <a:spLocks noChangeArrowheads="1"/>
            </p:cNvSpPr>
            <p:nvPr/>
          </p:nvSpPr>
          <p:spPr bwMode="auto">
            <a:xfrm>
              <a:off x="5051" y="3021"/>
              <a:ext cx="68" cy="68"/>
            </a:xfrm>
            <a:prstGeom prst="ellipse">
              <a:avLst/>
            </a:prstGeom>
            <a:solidFill>
              <a:schemeClr val="bg1"/>
            </a:solidFill>
            <a:ln w="28575">
              <a:solidFill>
                <a:schemeClr val="tx1"/>
              </a:solidFill>
              <a:round/>
              <a:headEnd/>
              <a:tailEnd/>
            </a:ln>
          </p:spPr>
          <p:txBody>
            <a:bodyPr wrap="none" anchor="ct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17453" name="AutoShape 166">
              <a:extLst>
                <a:ext uri="{FF2B5EF4-FFF2-40B4-BE49-F238E27FC236}">
                  <a16:creationId xmlns:a16="http://schemas.microsoft.com/office/drawing/2014/main" id="{57C53106-25A1-481E-AB9F-77984C204D94}"/>
                </a:ext>
              </a:extLst>
            </p:cNvPr>
            <p:cNvSpPr>
              <a:spLocks noChangeArrowheads="1"/>
            </p:cNvSpPr>
            <p:nvPr/>
          </p:nvSpPr>
          <p:spPr bwMode="auto">
            <a:xfrm>
              <a:off x="4743" y="2864"/>
              <a:ext cx="303" cy="366"/>
            </a:xfrm>
            <a:prstGeom prst="flowChartDelay">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grpSp>
      <p:sp>
        <p:nvSpPr>
          <p:cNvPr id="17418" name="Rectangle 167">
            <a:extLst>
              <a:ext uri="{FF2B5EF4-FFF2-40B4-BE49-F238E27FC236}">
                <a16:creationId xmlns:a16="http://schemas.microsoft.com/office/drawing/2014/main" id="{582E19B0-CDEB-452D-858B-9982686DFB07}"/>
              </a:ext>
            </a:extLst>
          </p:cNvPr>
          <p:cNvSpPr>
            <a:spLocks noChangeArrowheads="1"/>
          </p:cNvSpPr>
          <p:nvPr/>
        </p:nvSpPr>
        <p:spPr bwMode="auto">
          <a:xfrm>
            <a:off x="1439863" y="3300413"/>
            <a:ext cx="183515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lang="zh-CN" altLang="en-US" sz="2600" b="0"/>
              <a:t>与或式实现</a:t>
            </a:r>
            <a:endParaRPr kumimoji="1" lang="zh-CN" altLang="en-US" sz="2600" b="0"/>
          </a:p>
        </p:txBody>
      </p:sp>
      <p:sp>
        <p:nvSpPr>
          <p:cNvPr id="1253544" name="Rectangle 168">
            <a:extLst>
              <a:ext uri="{FF2B5EF4-FFF2-40B4-BE49-F238E27FC236}">
                <a16:creationId xmlns:a16="http://schemas.microsoft.com/office/drawing/2014/main" id="{6B2EEA0E-A661-4D56-9D5B-6A86EDEB86F2}"/>
              </a:ext>
            </a:extLst>
          </p:cNvPr>
          <p:cNvSpPr>
            <a:spLocks noChangeArrowheads="1"/>
          </p:cNvSpPr>
          <p:nvPr/>
        </p:nvSpPr>
        <p:spPr bwMode="auto">
          <a:xfrm>
            <a:off x="1439863" y="5842000"/>
            <a:ext cx="183515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lang="zh-CN" altLang="en-US" sz="2600" b="0"/>
              <a:t>与非式实现</a:t>
            </a:r>
          </a:p>
        </p:txBody>
      </p:sp>
      <p:sp>
        <p:nvSpPr>
          <p:cNvPr id="1253545" name="Rectangle 169">
            <a:extLst>
              <a:ext uri="{FF2B5EF4-FFF2-40B4-BE49-F238E27FC236}">
                <a16:creationId xmlns:a16="http://schemas.microsoft.com/office/drawing/2014/main" id="{352086FA-7D27-452F-8EF7-DF61C81F15D5}"/>
              </a:ext>
            </a:extLst>
          </p:cNvPr>
          <p:cNvSpPr>
            <a:spLocks noChangeArrowheads="1"/>
          </p:cNvSpPr>
          <p:nvPr/>
        </p:nvSpPr>
        <p:spPr bwMode="auto">
          <a:xfrm>
            <a:off x="5581650" y="3300413"/>
            <a:ext cx="183515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lang="zh-CN" altLang="en-US" sz="2600" b="0"/>
              <a:t>或与式实现</a:t>
            </a:r>
          </a:p>
        </p:txBody>
      </p:sp>
      <p:sp>
        <p:nvSpPr>
          <p:cNvPr id="1253546" name="Rectangle 170">
            <a:extLst>
              <a:ext uri="{FF2B5EF4-FFF2-40B4-BE49-F238E27FC236}">
                <a16:creationId xmlns:a16="http://schemas.microsoft.com/office/drawing/2014/main" id="{CF4D44F2-B21E-4142-B4D3-C9C10C47462C}"/>
              </a:ext>
            </a:extLst>
          </p:cNvPr>
          <p:cNvSpPr>
            <a:spLocks noChangeArrowheads="1"/>
          </p:cNvSpPr>
          <p:nvPr/>
        </p:nvSpPr>
        <p:spPr bwMode="auto">
          <a:xfrm>
            <a:off x="5580063" y="5856288"/>
            <a:ext cx="183515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lang="zh-CN" altLang="en-US" sz="2600" b="0"/>
              <a:t>或非式实现</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linds(horizontal)">
                                      <p:cBhvr>
                                        <p:cTn id="7" dur="500"/>
                                        <p:tgtEl>
                                          <p:spTgt spid="13"/>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253544"/>
                                        </p:tgtEl>
                                        <p:attrNameLst>
                                          <p:attrName>style.visibility</p:attrName>
                                        </p:attrNameLst>
                                      </p:cBhvr>
                                      <p:to>
                                        <p:strVal val="visible"/>
                                      </p:to>
                                    </p:set>
                                    <p:animEffect transition="in" filter="blinds(horizontal)">
                                      <p:cBhvr>
                                        <p:cTn id="10" dur="500"/>
                                        <p:tgtEl>
                                          <p:spTgt spid="1253544"/>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53545"/>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3" presetClass="entr" presetSubtype="10" fill="hold"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blinds(horizontal)">
                                      <p:cBhvr>
                                        <p:cTn id="21" dur="500"/>
                                        <p:tgtEl>
                                          <p:spTgt spid="8"/>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1253546"/>
                                        </p:tgtEl>
                                        <p:attrNameLst>
                                          <p:attrName>style.visibility</p:attrName>
                                        </p:attrNameLst>
                                      </p:cBhvr>
                                      <p:to>
                                        <p:strVal val="visible"/>
                                      </p:to>
                                    </p:set>
                                    <p:animEffect transition="in" filter="blinds(horizontal)">
                                      <p:cBhvr>
                                        <p:cTn id="24" dur="500"/>
                                        <p:tgtEl>
                                          <p:spTgt spid="12535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3544" grpId="0"/>
      <p:bldP spid="1253545" grpId="0"/>
      <p:bldP spid="1253546" grpId="0"/>
    </p:bldLst>
  </p:timing>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Edge</Template>
  <TotalTime>30161</TotalTime>
  <Pages>0</Pages>
  <Words>1600</Words>
  <Characters>0</Characters>
  <Application>Microsoft Office PowerPoint</Application>
  <DocSecurity>0</DocSecurity>
  <PresentationFormat>全屏显示(4:3)</PresentationFormat>
  <Lines>0</Lines>
  <Paragraphs>270</Paragraphs>
  <Slides>10</Slides>
  <Notes>5</Notes>
  <HiddenSlides>0</HiddenSlides>
  <MMClips>0</MMClips>
  <ScaleCrop>false</ScaleCrop>
  <HeadingPairs>
    <vt:vector size="8" baseType="variant">
      <vt:variant>
        <vt:lpstr>已用的字体</vt:lpstr>
      </vt:variant>
      <vt:variant>
        <vt:i4>4</vt:i4>
      </vt:variant>
      <vt:variant>
        <vt:lpstr>主题</vt:lpstr>
      </vt:variant>
      <vt:variant>
        <vt:i4>1</vt:i4>
      </vt:variant>
      <vt:variant>
        <vt:lpstr>嵌入 OLE 服务器</vt:lpstr>
      </vt:variant>
      <vt:variant>
        <vt:i4>1</vt:i4>
      </vt:variant>
      <vt:variant>
        <vt:lpstr>幻灯片标题</vt:lpstr>
      </vt:variant>
      <vt:variant>
        <vt:i4>10</vt:i4>
      </vt:variant>
    </vt:vector>
  </HeadingPairs>
  <TitlesOfParts>
    <vt:vector size="16" baseType="lpstr">
      <vt:lpstr>Arial</vt:lpstr>
      <vt:lpstr>宋体</vt:lpstr>
      <vt:lpstr>Times New Roman</vt:lpstr>
      <vt:lpstr>楷体_GB2312</vt:lpstr>
      <vt:lpstr>默认设计模板</vt:lpstr>
      <vt:lpstr>Microsoft 公式 3.0</vt:lpstr>
      <vt:lpstr>模拟与数字电路 Analog and Digital Circuits</vt:lpstr>
      <vt:lpstr>内容提纲</vt:lpstr>
      <vt:lpstr>组合逻辑电路</vt:lpstr>
      <vt:lpstr>组合逻辑电路分析</vt:lpstr>
      <vt:lpstr>示例─给定电路分析功能</vt:lpstr>
      <vt:lpstr>示例─给定电路分析功能 (续)</vt:lpstr>
      <vt:lpstr>组合逻辑电路设计</vt:lpstr>
      <vt:lpstr>示例─给定逻辑问题设计电路</vt:lpstr>
      <vt:lpstr>示例─给定逻辑问题设计电路(续)</vt:lpstr>
      <vt:lpstr>The End</vt:lpstr>
    </vt:vector>
  </TitlesOfParts>
  <Company>ustc</Company>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第1章_计算机基础知识_概述</dc:title>
  <dc:creator>张俊霞</dc:creator>
  <cp:lastModifiedBy>ZJX</cp:lastModifiedBy>
  <cp:revision>289</cp:revision>
  <cp:lastPrinted>1900-01-04T05:08:28Z</cp:lastPrinted>
  <dcterms:created xsi:type="dcterms:W3CDTF">2004-01-05T23:56:53Z</dcterms:created>
  <dcterms:modified xsi:type="dcterms:W3CDTF">2022-09-08T02:22:35Z</dcterms:modified>
  <cp:category>16位微机原理与接口</cp:category>
</cp:coreProperties>
</file>