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506" r:id="rId3"/>
    <p:sldId id="575" r:id="rId4"/>
    <p:sldId id="603" r:id="rId5"/>
    <p:sldId id="577" r:id="rId6"/>
    <p:sldId id="578" r:id="rId7"/>
    <p:sldId id="604" r:id="rId8"/>
    <p:sldId id="605" r:id="rId9"/>
    <p:sldId id="581" r:id="rId10"/>
    <p:sldId id="621" r:id="rId11"/>
    <p:sldId id="586" r:id="rId12"/>
    <p:sldId id="587" r:id="rId13"/>
    <p:sldId id="588" r:id="rId14"/>
    <p:sldId id="620" r:id="rId15"/>
    <p:sldId id="622" r:id="rId16"/>
    <p:sldId id="623" r:id="rId17"/>
    <p:sldId id="608" r:id="rId18"/>
    <p:sldId id="633" r:id="rId19"/>
    <p:sldId id="631" r:id="rId20"/>
    <p:sldId id="624" r:id="rId21"/>
    <p:sldId id="644" r:id="rId22"/>
    <p:sldId id="628" r:id="rId23"/>
    <p:sldId id="629" r:id="rId24"/>
    <p:sldId id="630" r:id="rId25"/>
    <p:sldId id="642" r:id="rId26"/>
    <p:sldId id="643" r:id="rId27"/>
    <p:sldId id="634" r:id="rId28"/>
    <p:sldId id="637" r:id="rId29"/>
    <p:sldId id="477" r:id="rId30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00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996633"/>
    <a:srgbClr val="0000FF"/>
    <a:srgbClr val="9900FF"/>
    <a:srgbClr val="CC3300"/>
    <a:srgbClr val="005400"/>
    <a:srgbClr val="0066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09" autoAdjust="0"/>
    <p:restoredTop sz="84588" autoAdjust="0"/>
  </p:normalViewPr>
  <p:slideViewPr>
    <p:cSldViewPr>
      <p:cViewPr varScale="1">
        <p:scale>
          <a:sx n="68" d="100"/>
          <a:sy n="68" d="100"/>
        </p:scale>
        <p:origin x="104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56"/>
    </p:cViewPr>
  </p:sorterViewPr>
  <p:notesViewPr>
    <p:cSldViewPr>
      <p:cViewPr varScale="1">
        <p:scale>
          <a:sx n="48" d="100"/>
          <a:sy n="48" d="100"/>
        </p:scale>
        <p:origin x="-2688" y="-108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image" Target="../media/image23.emf"/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12" Type="http://schemas.openxmlformats.org/officeDocument/2006/relationships/image" Target="../media/image22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6" Type="http://schemas.openxmlformats.org/officeDocument/2006/relationships/image" Target="../media/image16.emf"/><Relationship Id="rId11" Type="http://schemas.openxmlformats.org/officeDocument/2006/relationships/image" Target="../media/image21.emf"/><Relationship Id="rId5" Type="http://schemas.openxmlformats.org/officeDocument/2006/relationships/image" Target="../media/image15.emf"/><Relationship Id="rId10" Type="http://schemas.openxmlformats.org/officeDocument/2006/relationships/image" Target="../media/image20.emf"/><Relationship Id="rId4" Type="http://schemas.openxmlformats.org/officeDocument/2006/relationships/image" Target="../media/image14.emf"/><Relationship Id="rId9" Type="http://schemas.openxmlformats.org/officeDocument/2006/relationships/image" Target="../media/image19.emf"/><Relationship Id="rId14" Type="http://schemas.openxmlformats.org/officeDocument/2006/relationships/image" Target="../media/image24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13" Type="http://schemas.openxmlformats.org/officeDocument/2006/relationships/image" Target="../media/image37.emf"/><Relationship Id="rId3" Type="http://schemas.openxmlformats.org/officeDocument/2006/relationships/image" Target="../media/image27.emf"/><Relationship Id="rId7" Type="http://schemas.openxmlformats.org/officeDocument/2006/relationships/image" Target="../media/image31.emf"/><Relationship Id="rId12" Type="http://schemas.openxmlformats.org/officeDocument/2006/relationships/image" Target="../media/image36.emf"/><Relationship Id="rId17" Type="http://schemas.openxmlformats.org/officeDocument/2006/relationships/image" Target="../media/image41.wmf"/><Relationship Id="rId2" Type="http://schemas.openxmlformats.org/officeDocument/2006/relationships/image" Target="../media/image26.emf"/><Relationship Id="rId16" Type="http://schemas.openxmlformats.org/officeDocument/2006/relationships/image" Target="../media/image40.wmf"/><Relationship Id="rId1" Type="http://schemas.openxmlformats.org/officeDocument/2006/relationships/image" Target="../media/image25.emf"/><Relationship Id="rId6" Type="http://schemas.openxmlformats.org/officeDocument/2006/relationships/image" Target="../media/image30.emf"/><Relationship Id="rId11" Type="http://schemas.openxmlformats.org/officeDocument/2006/relationships/image" Target="../media/image35.emf"/><Relationship Id="rId5" Type="http://schemas.openxmlformats.org/officeDocument/2006/relationships/image" Target="../media/image29.emf"/><Relationship Id="rId15" Type="http://schemas.openxmlformats.org/officeDocument/2006/relationships/image" Target="../media/image39.wmf"/><Relationship Id="rId10" Type="http://schemas.openxmlformats.org/officeDocument/2006/relationships/image" Target="../media/image34.emf"/><Relationship Id="rId4" Type="http://schemas.openxmlformats.org/officeDocument/2006/relationships/image" Target="../media/image28.emf"/><Relationship Id="rId9" Type="http://schemas.openxmlformats.org/officeDocument/2006/relationships/image" Target="../media/image33.emf"/><Relationship Id="rId14" Type="http://schemas.openxmlformats.org/officeDocument/2006/relationships/image" Target="../media/image38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13" Type="http://schemas.openxmlformats.org/officeDocument/2006/relationships/image" Target="../media/image54.emf"/><Relationship Id="rId3" Type="http://schemas.openxmlformats.org/officeDocument/2006/relationships/image" Target="../media/image44.emf"/><Relationship Id="rId7" Type="http://schemas.openxmlformats.org/officeDocument/2006/relationships/image" Target="../media/image48.emf"/><Relationship Id="rId12" Type="http://schemas.openxmlformats.org/officeDocument/2006/relationships/image" Target="../media/image53.emf"/><Relationship Id="rId2" Type="http://schemas.openxmlformats.org/officeDocument/2006/relationships/image" Target="../media/image43.emf"/><Relationship Id="rId1" Type="http://schemas.openxmlformats.org/officeDocument/2006/relationships/image" Target="../media/image42.wmf"/><Relationship Id="rId6" Type="http://schemas.openxmlformats.org/officeDocument/2006/relationships/image" Target="../media/image47.emf"/><Relationship Id="rId11" Type="http://schemas.openxmlformats.org/officeDocument/2006/relationships/image" Target="../media/image52.emf"/><Relationship Id="rId5" Type="http://schemas.openxmlformats.org/officeDocument/2006/relationships/image" Target="../media/image46.emf"/><Relationship Id="rId15" Type="http://schemas.openxmlformats.org/officeDocument/2006/relationships/image" Target="../media/image56.emf"/><Relationship Id="rId10" Type="http://schemas.openxmlformats.org/officeDocument/2006/relationships/image" Target="../media/image51.emf"/><Relationship Id="rId4" Type="http://schemas.openxmlformats.org/officeDocument/2006/relationships/image" Target="../media/image45.emf"/><Relationship Id="rId9" Type="http://schemas.openxmlformats.org/officeDocument/2006/relationships/image" Target="../media/image50.emf"/><Relationship Id="rId14" Type="http://schemas.openxmlformats.org/officeDocument/2006/relationships/image" Target="../media/image55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13" Type="http://schemas.openxmlformats.org/officeDocument/2006/relationships/image" Target="../media/image69.emf"/><Relationship Id="rId18" Type="http://schemas.openxmlformats.org/officeDocument/2006/relationships/image" Target="../media/image74.emf"/><Relationship Id="rId26" Type="http://schemas.openxmlformats.org/officeDocument/2006/relationships/image" Target="../media/image82.emf"/><Relationship Id="rId3" Type="http://schemas.openxmlformats.org/officeDocument/2006/relationships/image" Target="../media/image59.emf"/><Relationship Id="rId21" Type="http://schemas.openxmlformats.org/officeDocument/2006/relationships/image" Target="../media/image77.emf"/><Relationship Id="rId7" Type="http://schemas.openxmlformats.org/officeDocument/2006/relationships/image" Target="../media/image63.emf"/><Relationship Id="rId12" Type="http://schemas.openxmlformats.org/officeDocument/2006/relationships/image" Target="../media/image68.emf"/><Relationship Id="rId17" Type="http://schemas.openxmlformats.org/officeDocument/2006/relationships/image" Target="../media/image73.emf"/><Relationship Id="rId25" Type="http://schemas.openxmlformats.org/officeDocument/2006/relationships/image" Target="../media/image81.emf"/><Relationship Id="rId2" Type="http://schemas.openxmlformats.org/officeDocument/2006/relationships/image" Target="../media/image58.emf"/><Relationship Id="rId16" Type="http://schemas.openxmlformats.org/officeDocument/2006/relationships/image" Target="../media/image72.emf"/><Relationship Id="rId20" Type="http://schemas.openxmlformats.org/officeDocument/2006/relationships/image" Target="../media/image76.emf"/><Relationship Id="rId1" Type="http://schemas.openxmlformats.org/officeDocument/2006/relationships/image" Target="../media/image57.emf"/><Relationship Id="rId6" Type="http://schemas.openxmlformats.org/officeDocument/2006/relationships/image" Target="../media/image62.emf"/><Relationship Id="rId11" Type="http://schemas.openxmlformats.org/officeDocument/2006/relationships/image" Target="../media/image67.emf"/><Relationship Id="rId24" Type="http://schemas.openxmlformats.org/officeDocument/2006/relationships/image" Target="../media/image80.emf"/><Relationship Id="rId5" Type="http://schemas.openxmlformats.org/officeDocument/2006/relationships/image" Target="../media/image61.emf"/><Relationship Id="rId15" Type="http://schemas.openxmlformats.org/officeDocument/2006/relationships/image" Target="../media/image71.emf"/><Relationship Id="rId23" Type="http://schemas.openxmlformats.org/officeDocument/2006/relationships/image" Target="../media/image79.emf"/><Relationship Id="rId28" Type="http://schemas.openxmlformats.org/officeDocument/2006/relationships/image" Target="../media/image84.emf"/><Relationship Id="rId10" Type="http://schemas.openxmlformats.org/officeDocument/2006/relationships/image" Target="../media/image66.emf"/><Relationship Id="rId19" Type="http://schemas.openxmlformats.org/officeDocument/2006/relationships/image" Target="../media/image75.emf"/><Relationship Id="rId4" Type="http://schemas.openxmlformats.org/officeDocument/2006/relationships/image" Target="../media/image60.emf"/><Relationship Id="rId9" Type="http://schemas.openxmlformats.org/officeDocument/2006/relationships/image" Target="../media/image65.emf"/><Relationship Id="rId14" Type="http://schemas.openxmlformats.org/officeDocument/2006/relationships/image" Target="../media/image70.emf"/><Relationship Id="rId22" Type="http://schemas.openxmlformats.org/officeDocument/2006/relationships/image" Target="../media/image78.emf"/><Relationship Id="rId27" Type="http://schemas.openxmlformats.org/officeDocument/2006/relationships/image" Target="../media/image83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emf"/><Relationship Id="rId13" Type="http://schemas.openxmlformats.org/officeDocument/2006/relationships/image" Target="../media/image97.wmf"/><Relationship Id="rId18" Type="http://schemas.openxmlformats.org/officeDocument/2006/relationships/image" Target="../media/image102.emf"/><Relationship Id="rId3" Type="http://schemas.openxmlformats.org/officeDocument/2006/relationships/image" Target="../media/image87.wmf"/><Relationship Id="rId21" Type="http://schemas.openxmlformats.org/officeDocument/2006/relationships/image" Target="../media/image105.emf"/><Relationship Id="rId7" Type="http://schemas.openxmlformats.org/officeDocument/2006/relationships/image" Target="../media/image91.emf"/><Relationship Id="rId12" Type="http://schemas.openxmlformats.org/officeDocument/2006/relationships/image" Target="../media/image96.wmf"/><Relationship Id="rId17" Type="http://schemas.openxmlformats.org/officeDocument/2006/relationships/image" Target="../media/image101.emf"/><Relationship Id="rId2" Type="http://schemas.openxmlformats.org/officeDocument/2006/relationships/image" Target="../media/image86.wmf"/><Relationship Id="rId16" Type="http://schemas.openxmlformats.org/officeDocument/2006/relationships/image" Target="../media/image100.emf"/><Relationship Id="rId20" Type="http://schemas.openxmlformats.org/officeDocument/2006/relationships/image" Target="../media/image104.emf"/><Relationship Id="rId1" Type="http://schemas.openxmlformats.org/officeDocument/2006/relationships/image" Target="../media/image85.wmf"/><Relationship Id="rId6" Type="http://schemas.openxmlformats.org/officeDocument/2006/relationships/image" Target="../media/image90.emf"/><Relationship Id="rId11" Type="http://schemas.openxmlformats.org/officeDocument/2006/relationships/image" Target="../media/image95.wmf"/><Relationship Id="rId5" Type="http://schemas.openxmlformats.org/officeDocument/2006/relationships/image" Target="../media/image89.emf"/><Relationship Id="rId15" Type="http://schemas.openxmlformats.org/officeDocument/2006/relationships/image" Target="../media/image99.wmf"/><Relationship Id="rId23" Type="http://schemas.openxmlformats.org/officeDocument/2006/relationships/image" Target="../media/image107.emf"/><Relationship Id="rId10" Type="http://schemas.openxmlformats.org/officeDocument/2006/relationships/image" Target="../media/image94.wmf"/><Relationship Id="rId19" Type="http://schemas.openxmlformats.org/officeDocument/2006/relationships/image" Target="../media/image103.emf"/><Relationship Id="rId4" Type="http://schemas.openxmlformats.org/officeDocument/2006/relationships/image" Target="../media/image88.emf"/><Relationship Id="rId9" Type="http://schemas.openxmlformats.org/officeDocument/2006/relationships/image" Target="../media/image93.emf"/><Relationship Id="rId14" Type="http://schemas.openxmlformats.org/officeDocument/2006/relationships/image" Target="../media/image98.wmf"/><Relationship Id="rId22" Type="http://schemas.openxmlformats.org/officeDocument/2006/relationships/image" Target="../media/image106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3" Type="http://schemas.openxmlformats.org/officeDocument/2006/relationships/image" Target="../media/image112.wmf"/><Relationship Id="rId7" Type="http://schemas.openxmlformats.org/officeDocument/2006/relationships/image" Target="../media/image116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6" Type="http://schemas.openxmlformats.org/officeDocument/2006/relationships/image" Target="../media/image115.wmf"/><Relationship Id="rId5" Type="http://schemas.openxmlformats.org/officeDocument/2006/relationships/image" Target="../media/image114.wmf"/><Relationship Id="rId10" Type="http://schemas.openxmlformats.org/officeDocument/2006/relationships/image" Target="../media/image119.wmf"/><Relationship Id="rId4" Type="http://schemas.openxmlformats.org/officeDocument/2006/relationships/image" Target="../media/image113.wmf"/><Relationship Id="rId9" Type="http://schemas.openxmlformats.org/officeDocument/2006/relationships/image" Target="../media/image1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2DE4BE2C-6E56-4CE9-BD2B-2D73DD4A19F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C4E47D6-FF71-49CD-8497-495190A37D2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F268A44E-5179-4CAB-BE00-C6F24610841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372A5591-72CE-4A78-A361-E2F0E12DFC4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293AC0EE-0344-4964-9723-E1A07D7B9B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759E861B-E928-4EA2-934C-10E190224EF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01D74492-19FC-4F39-BB21-950908AE95C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0675AFF-9CBA-471C-8314-5A5FAA453C7C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6D58CED4-F076-4B09-8DB0-FA8C38F83E9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B57522F0-8CE0-4983-9B23-03EF73E3F84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1" name="Rectangle 7">
            <a:extLst>
              <a:ext uri="{FF2B5EF4-FFF2-40B4-BE49-F238E27FC236}">
                <a16:creationId xmlns:a16="http://schemas.microsoft.com/office/drawing/2014/main" id="{63E5068D-0009-4A61-B96A-DAFE16A88C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5431F218-BD39-4CA6-9425-AB40C90EF6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Encoder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A9D75BBB-D664-4035-9FF9-C44AF40209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26BD27A-97D7-4EC5-805C-B90DFBF35FC4}" type="slidenum">
              <a:rPr lang="en-US" altLang="zh-CN" sz="1300" smtClean="0"/>
              <a:pPr>
                <a:spcBef>
                  <a:spcPct val="0"/>
                </a:spcBef>
              </a:pPr>
              <a:t>1</a:t>
            </a:fld>
            <a:endParaRPr lang="en-US" altLang="zh-CN" sz="13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CF84BB1B-C9CD-4121-9827-C94A87E8570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0D44FC45-8B19-45EB-A354-40D78B8E11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FBD59B27-C019-4BCD-9202-99C1C4FE1A7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89E83B43-E1D3-4FB6-9AAF-47389BE144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zh-CN" altLang="en-US"/>
              <a:t>二进制译码器能产生输入信号的全部最小项</a:t>
            </a:r>
            <a:r>
              <a:rPr kumimoji="1" lang="en-US" altLang="zh-CN"/>
              <a:t>,</a:t>
            </a:r>
            <a:r>
              <a:rPr kumimoji="1" lang="zh-CN" altLang="en-US"/>
              <a:t>而所有组合逻辑函数均可写成最小项之和的形式</a:t>
            </a:r>
            <a:r>
              <a:rPr kumimoji="1" lang="en-US" altLang="zh-CN"/>
              <a:t>.</a:t>
            </a:r>
          </a:p>
          <a:p>
            <a:r>
              <a:rPr lang="zh-CN" altLang="en-US" sz="1400"/>
              <a:t>将</a:t>
            </a:r>
            <a:r>
              <a:rPr lang="en-US" altLang="zh-CN" sz="1400"/>
              <a:t>n</a:t>
            </a:r>
            <a:r>
              <a:rPr lang="zh-CN" altLang="en-US" sz="1400"/>
              <a:t>位二进制译码输出的最小项组合起来，可获得任何输入变量不大于</a:t>
            </a:r>
            <a:r>
              <a:rPr lang="en-US" altLang="zh-CN" sz="1400"/>
              <a:t>n</a:t>
            </a:r>
            <a:r>
              <a:rPr lang="zh-CN" altLang="en-US" sz="1400"/>
              <a:t>的组合函数。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06002713-ADD1-43FE-839E-7F7EF308315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ADF92205-FE47-406D-BBFA-7984551F4F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000099"/>
                </a:solidFill>
              </a:rPr>
              <a:t>对于</a:t>
            </a:r>
            <a:r>
              <a:rPr lang="en-US" altLang="zh-CN">
                <a:solidFill>
                  <a:srgbClr val="000099"/>
                </a:solidFill>
              </a:rPr>
              <a:t>BCD</a:t>
            </a:r>
            <a:r>
              <a:rPr lang="zh-CN" altLang="en-US">
                <a:solidFill>
                  <a:srgbClr val="000099"/>
                </a:solidFill>
              </a:rPr>
              <a:t>代码以外的伪码（</a:t>
            </a:r>
            <a:r>
              <a:rPr lang="en-US" altLang="zh-CN">
                <a:solidFill>
                  <a:srgbClr val="000099"/>
                </a:solidFill>
              </a:rPr>
              <a:t>1010</a:t>
            </a:r>
            <a:r>
              <a:rPr lang="zh-CN" altLang="en-US">
                <a:solidFill>
                  <a:srgbClr val="000099"/>
                </a:solidFill>
              </a:rPr>
              <a:t>～</a:t>
            </a:r>
            <a:r>
              <a:rPr lang="en-US" altLang="zh-CN">
                <a:solidFill>
                  <a:srgbClr val="000099"/>
                </a:solidFill>
              </a:rPr>
              <a:t>1111</a:t>
            </a:r>
            <a:r>
              <a:rPr lang="zh-CN" altLang="en-US">
                <a:solidFill>
                  <a:srgbClr val="000099"/>
                </a:solidFill>
              </a:rPr>
              <a:t>这</a:t>
            </a:r>
            <a:r>
              <a:rPr lang="en-US" altLang="zh-CN">
                <a:solidFill>
                  <a:srgbClr val="000099"/>
                </a:solidFill>
              </a:rPr>
              <a:t>6</a:t>
            </a:r>
            <a:r>
              <a:rPr lang="zh-CN" altLang="en-US">
                <a:solidFill>
                  <a:srgbClr val="000099"/>
                </a:solidFill>
              </a:rPr>
              <a:t>个代码）</a:t>
            </a:r>
            <a:r>
              <a:rPr lang="en-US" altLang="zh-CN">
                <a:solidFill>
                  <a:srgbClr val="000099"/>
                </a:solidFill>
              </a:rPr>
              <a:t>Y0 </a:t>
            </a:r>
            <a:r>
              <a:rPr lang="zh-CN" altLang="en-US">
                <a:solidFill>
                  <a:srgbClr val="000099"/>
                </a:solidFill>
              </a:rPr>
              <a:t>～</a:t>
            </a:r>
            <a:r>
              <a:rPr lang="en-US" altLang="zh-CN">
                <a:solidFill>
                  <a:srgbClr val="000099"/>
                </a:solidFill>
              </a:rPr>
              <a:t>Y9 </a:t>
            </a:r>
            <a:r>
              <a:rPr lang="zh-CN" altLang="en-US">
                <a:solidFill>
                  <a:srgbClr val="000099"/>
                </a:solidFill>
              </a:rPr>
              <a:t>均为高电平。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2F43F7DB-D1B5-4F0E-A783-670385C3E5D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75C620E9-AFFE-45AD-B12A-2997539304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US">
                <a:solidFill>
                  <a:srgbClr val="000000"/>
                </a:solidFill>
              </a:rPr>
              <a:t>在数字系统中，常常需要将某些数字或运算的结果显示出来。 </a:t>
            </a:r>
          </a:p>
          <a:p>
            <a:pPr eaLnBrk="1" hangingPunct="1"/>
            <a:r>
              <a:rPr kumimoji="1" lang="zh-CN" altLang="en-US">
                <a:solidFill>
                  <a:srgbClr val="000000"/>
                </a:solidFill>
              </a:rPr>
              <a:t>数字显示电路通常由译码器、驱动器和显示器三部分组成。 </a:t>
            </a:r>
          </a:p>
          <a:p>
            <a:pPr eaLnBrk="1" hangingPunct="1"/>
            <a:r>
              <a:rPr kumimoji="1" lang="zh-CN" altLang="en-US">
                <a:solidFill>
                  <a:srgbClr val="000000"/>
                </a:solidFill>
              </a:rPr>
              <a:t>目前常用的显示器有半导体数码管和液晶显示器两种。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F3D6F0C0-A920-41FC-B443-BB26FA92581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FC566BC-3BE5-4572-9FD6-079EB38F43F4}" type="slidenum">
              <a:rPr lang="en-US" altLang="zh-CN" sz="1300"/>
              <a:pPr algn="r" eaLnBrk="1" hangingPunct="1">
                <a:spcBef>
                  <a:spcPct val="0"/>
                </a:spcBef>
              </a:pPr>
              <a:t>2</a:t>
            </a:fld>
            <a:endParaRPr lang="en-US" altLang="zh-CN" sz="13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68ADA365-0727-40EB-8172-9A4338A6340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42DC6C9D-5887-41C8-9D22-275D23D0CC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US">
                <a:solidFill>
                  <a:srgbClr val="000000"/>
                </a:solidFill>
              </a:rPr>
              <a:t>逻辑问题是层出不穷的，为解决这些逻辑问题而设计的逻辑电路也是无穷尽的。然而其中有些逻辑电路会经常、大量地出现在各种数字系统中，为了使用方便，这些逻辑电路被制作成了标准化的中规模集成电路（</a:t>
            </a:r>
            <a:r>
              <a:rPr kumimoji="1" lang="en-US" altLang="zh-CN">
                <a:solidFill>
                  <a:srgbClr val="000000"/>
                </a:solidFill>
              </a:rPr>
              <a:t>MSI</a:t>
            </a:r>
            <a:r>
              <a:rPr kumimoji="1" lang="zh-CN" altLang="en-US">
                <a:solidFill>
                  <a:srgbClr val="000000"/>
                </a:solidFill>
              </a:rPr>
              <a:t>）产品。本节将讨论数字系统中经常使用到的几种组合部件，即：编码器、译码器、数据分配器、数据选择器、数值比较器、算术运算电路和奇偶校验器，分析它们的逻辑功能和使用方法。</a:t>
            </a:r>
            <a:endParaRPr kumimoji="1" lang="zh-CN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D987FD0-5DAE-4A37-A5E4-5A53332A776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98B4A30-7295-427D-92EB-46CD357038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kumimoji="1" lang="zh-CN" altLang="en-US">
                <a:solidFill>
                  <a:srgbClr val="000000"/>
                </a:solidFill>
              </a:rPr>
              <a:t>编码器是一个可以将不同的输入状态转化成二进制代码输出的器件。</a:t>
            </a:r>
            <a:endParaRPr lang="zh-CN" altLang="en-US"/>
          </a:p>
          <a:p>
            <a:pPr eaLnBrk="1" hangingPunct="1">
              <a:lnSpc>
                <a:spcPct val="110000"/>
              </a:lnSpc>
            </a:pPr>
            <a:r>
              <a:rPr lang="zh-CN" altLang="en-US"/>
              <a:t>代码：</a:t>
            </a:r>
            <a:r>
              <a:rPr lang="zh-CN" altLang="en-US">
                <a:latin typeface="Times New Roman" panose="02020603050405020304" pitchFamily="18" charset="0"/>
              </a:rPr>
              <a:t>用来表示不同事物的二进制数码。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</a:rPr>
              <a:t>编码：以一定的规则，编制代码的过程。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</a:rPr>
              <a:t>译码：将代码还原成所表示事物的过程。</a:t>
            </a:r>
          </a:p>
          <a:p>
            <a:pPr lvl="1" eaLnBrk="1" hangingPunct="1">
              <a:lnSpc>
                <a:spcPct val="110000"/>
              </a:lnSpc>
            </a:pPr>
            <a:r>
              <a:rPr kumimoji="1" lang="zh-CN" altLang="en-US">
                <a:latin typeface="Times New Roman" panose="02020603050405020304" pitchFamily="18" charset="0"/>
              </a:rPr>
              <a:t>码制：编制代码所要遵循的规则</a:t>
            </a:r>
            <a:endParaRPr lang="zh-CN" altLang="en-US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</a:rPr>
              <a:t>二进制代码的位数</a:t>
            </a:r>
            <a:r>
              <a:rPr lang="en-US" altLang="zh-CN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，与待编码事物的个数</a:t>
            </a:r>
            <a:r>
              <a:rPr lang="en-US" altLang="zh-CN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之间应满足：</a:t>
            </a:r>
            <a:r>
              <a:rPr kumimoji="1" lang="en-US" altLang="zh-CN" sz="14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1400" baseline="4200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≥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zh-CN" altLang="en-US"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zh-CN" altLang="en-US">
              <a:solidFill>
                <a:srgbClr val="000066"/>
              </a:solidFill>
            </a:endParaRPr>
          </a:p>
          <a:p>
            <a:pPr eaLnBrk="1" hangingPunct="1"/>
            <a:r>
              <a:rPr lang="zh-CN" altLang="en-US">
                <a:solidFill>
                  <a:srgbClr val="000066"/>
                </a:solidFill>
              </a:rPr>
              <a:t>编码：赋予二进制代码特定含义的过程称为编码。</a:t>
            </a:r>
          </a:p>
          <a:p>
            <a:pPr eaLnBrk="1" hangingPunct="1"/>
            <a:r>
              <a:rPr lang="zh-CN" altLang="en-US">
                <a:solidFill>
                  <a:srgbClr val="000066"/>
                </a:solidFill>
              </a:rPr>
              <a:t>具有编码功能的逻辑电路称为编码器。例如，</a:t>
            </a:r>
            <a:r>
              <a:rPr lang="en-US" altLang="zh-CN">
                <a:solidFill>
                  <a:srgbClr val="000066"/>
                </a:solidFill>
              </a:rPr>
              <a:t>BCD</a:t>
            </a:r>
            <a:r>
              <a:rPr lang="zh-CN" altLang="en-US">
                <a:solidFill>
                  <a:srgbClr val="000066"/>
                </a:solidFill>
              </a:rPr>
              <a:t>编码器：将</a:t>
            </a:r>
            <a:r>
              <a:rPr lang="en-US" altLang="zh-CN">
                <a:solidFill>
                  <a:srgbClr val="000066"/>
                </a:solidFill>
              </a:rPr>
              <a:t>10</a:t>
            </a:r>
            <a:r>
              <a:rPr lang="zh-CN" altLang="en-US">
                <a:solidFill>
                  <a:srgbClr val="000066"/>
                </a:solidFill>
              </a:rPr>
              <a:t>个编码输入信号分别编成</a:t>
            </a:r>
            <a:r>
              <a:rPr lang="en-US" altLang="zh-CN">
                <a:solidFill>
                  <a:srgbClr val="000066"/>
                </a:solidFill>
              </a:rPr>
              <a:t>10</a:t>
            </a:r>
            <a:r>
              <a:rPr lang="zh-CN" altLang="en-US">
                <a:solidFill>
                  <a:srgbClr val="000066"/>
                </a:solidFill>
              </a:rPr>
              <a:t>个</a:t>
            </a:r>
            <a:r>
              <a:rPr lang="en-US" altLang="zh-CN">
                <a:solidFill>
                  <a:srgbClr val="000066"/>
                </a:solidFill>
              </a:rPr>
              <a:t>4</a:t>
            </a:r>
            <a:r>
              <a:rPr lang="zh-CN" altLang="en-US">
                <a:solidFill>
                  <a:srgbClr val="000066"/>
                </a:solidFill>
              </a:rPr>
              <a:t>位码输出。 </a:t>
            </a:r>
            <a:r>
              <a:rPr lang="en-US" altLang="zh-CN">
                <a:solidFill>
                  <a:srgbClr val="000066"/>
                </a:solidFill>
              </a:rPr>
              <a:t>8</a:t>
            </a:r>
            <a:r>
              <a:rPr lang="zh-CN" altLang="en-US">
                <a:solidFill>
                  <a:srgbClr val="000066"/>
                </a:solidFill>
              </a:rPr>
              <a:t>线</a:t>
            </a:r>
            <a:r>
              <a:rPr lang="en-US" altLang="zh-CN">
                <a:solidFill>
                  <a:srgbClr val="000066"/>
                </a:solidFill>
              </a:rPr>
              <a:t>-3</a:t>
            </a:r>
            <a:r>
              <a:rPr lang="zh-CN" altLang="en-US">
                <a:solidFill>
                  <a:srgbClr val="000066"/>
                </a:solidFill>
              </a:rPr>
              <a:t>线编码器：将</a:t>
            </a:r>
            <a:r>
              <a:rPr lang="en-US" altLang="zh-CN">
                <a:solidFill>
                  <a:srgbClr val="000066"/>
                </a:solidFill>
              </a:rPr>
              <a:t>8</a:t>
            </a:r>
            <a:r>
              <a:rPr lang="zh-CN" altLang="en-US">
                <a:solidFill>
                  <a:srgbClr val="000066"/>
                </a:solidFill>
              </a:rPr>
              <a:t>个输入的信号分别编成 </a:t>
            </a:r>
            <a:r>
              <a:rPr lang="en-US" altLang="zh-CN">
                <a:solidFill>
                  <a:srgbClr val="000066"/>
                </a:solidFill>
              </a:rPr>
              <a:t>8</a:t>
            </a:r>
            <a:r>
              <a:rPr lang="zh-CN" altLang="en-US">
                <a:solidFill>
                  <a:srgbClr val="000066"/>
                </a:solidFill>
              </a:rPr>
              <a:t>个</a:t>
            </a:r>
            <a:r>
              <a:rPr lang="en-US" altLang="zh-CN">
                <a:solidFill>
                  <a:srgbClr val="000066"/>
                </a:solidFill>
              </a:rPr>
              <a:t>3</a:t>
            </a:r>
            <a:r>
              <a:rPr lang="zh-CN" altLang="en-US">
                <a:solidFill>
                  <a:srgbClr val="000066"/>
                </a:solidFill>
              </a:rPr>
              <a:t>位二进制数码输出。</a:t>
            </a:r>
            <a:endParaRPr lang="zh-CN" altLang="en-US"/>
          </a:p>
          <a:p>
            <a:pPr eaLnBrk="1" hangingPunct="1"/>
            <a:r>
              <a:rPr lang="zh-CN" altLang="en-US"/>
              <a:t>编码是信息从一种形式或格式转换为另一种形式的过程。译码是编码的逆过程。</a:t>
            </a:r>
            <a:r>
              <a:rPr lang="en-US" altLang="zh-CN"/>
              <a:t> </a:t>
            </a:r>
          </a:p>
          <a:p>
            <a:pPr eaLnBrk="1" hangingPunct="1"/>
            <a:r>
              <a:rPr lang="en-US" altLang="zh-CN"/>
              <a:t>A </a:t>
            </a:r>
            <a:r>
              <a:rPr lang="en-US" altLang="zh-CN" b="1"/>
              <a:t>decoder</a:t>
            </a:r>
            <a:r>
              <a:rPr lang="en-US" altLang="zh-CN"/>
              <a:t> is a device which does the reverse of an </a:t>
            </a:r>
            <a:r>
              <a:rPr lang="en-US" altLang="zh-CN">
                <a:hlinkClick r:id="rId3"/>
              </a:rPr>
              <a:t>encoder</a:t>
            </a:r>
            <a:r>
              <a:rPr lang="en-US" altLang="zh-CN"/>
              <a:t>, undoing the encoding so that the original information can be retrieved.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ACC99FF-C8A7-426A-8714-71B86C06864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93EC3BF3-E424-4654-9DE5-453ECE1329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输出正码</a:t>
            </a:r>
          </a:p>
          <a:p>
            <a:pPr eaLnBrk="1" hangingPunct="1"/>
            <a:r>
              <a:rPr lang="zh-CN" altLang="en-US"/>
              <a:t>也可对其他输入信号（非按键输入）进行编码。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03A90D38-3D38-48B2-AF5D-4FBF2EC836D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0496D3AA-210C-4CF7-85A3-D5275CC1B9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US">
                <a:solidFill>
                  <a:srgbClr val="000000"/>
                </a:solidFill>
              </a:rPr>
              <a:t>当某一时刻有多个请求服务信号时，能识别请求信号优先级别，并只对其中优先级别最高者进行编码的逻辑部件称为优先编码器。</a:t>
            </a:r>
          </a:p>
          <a:p>
            <a:pPr eaLnBrk="1" hangingPunct="1"/>
            <a:r>
              <a:rPr lang="zh-CN" altLang="en-US"/>
              <a:t>当同时输入几个有效编码信号时，优先编码器能按预先设定的优先级别，只对其中优先权最高的一个进行编码。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F96EB7A-70DF-463B-9A44-C551A8A81BA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F6A90659-CEAD-4A47-83D3-EE7D36070E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S’</a:t>
            </a:r>
            <a:r>
              <a:rPr lang="zh-CN" altLang="en-US"/>
              <a:t>也称为选通输入端。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34928121-4EE9-46D9-9E87-251FD9EEAB3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F0C9C387-E5A3-45B2-AB03-27B8DFCC5F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选通输入</a:t>
            </a:r>
            <a:r>
              <a:rPr lang="en-US" altLang="zh-CN"/>
              <a:t>S’</a:t>
            </a:r>
            <a:r>
              <a:rPr lang="zh-CN" altLang="en-US"/>
              <a:t>无效：不管</a:t>
            </a:r>
            <a:r>
              <a:rPr lang="en-US" altLang="zh-CN"/>
              <a:t>I‘0</a:t>
            </a:r>
            <a:r>
              <a:rPr lang="zh-CN" altLang="en-US"/>
              <a:t>～</a:t>
            </a:r>
            <a:r>
              <a:rPr lang="en-US" altLang="zh-CN"/>
              <a:t>7</a:t>
            </a:r>
            <a:r>
              <a:rPr lang="zh-CN" altLang="en-US"/>
              <a:t>如何，输出均无效；</a:t>
            </a:r>
          </a:p>
          <a:p>
            <a:pPr eaLnBrk="1" hangingPunct="1"/>
            <a:r>
              <a:rPr lang="zh-CN" altLang="en-US"/>
              <a:t>选通输入</a:t>
            </a:r>
            <a:r>
              <a:rPr lang="en-US" altLang="zh-CN"/>
              <a:t>S’</a:t>
            </a:r>
            <a:r>
              <a:rPr lang="zh-CN" altLang="en-US"/>
              <a:t>有效：无</a:t>
            </a:r>
            <a:r>
              <a:rPr lang="en-US" altLang="zh-CN"/>
              <a:t>I’0</a:t>
            </a:r>
            <a:r>
              <a:rPr lang="zh-CN" altLang="en-US"/>
              <a:t>～</a:t>
            </a:r>
            <a:r>
              <a:rPr lang="en-US" altLang="zh-CN"/>
              <a:t>7</a:t>
            </a:r>
            <a:r>
              <a:rPr lang="zh-CN" altLang="en-US"/>
              <a:t>有效</a:t>
            </a:r>
            <a:r>
              <a:rPr lang="en-US" altLang="zh-CN">
                <a:sym typeface="Wingdings" panose="05000000000000000000" pitchFamily="2" charset="2"/>
              </a:rPr>
              <a:t>Y’0</a:t>
            </a:r>
            <a:r>
              <a:rPr lang="zh-CN" altLang="en-US">
                <a:sym typeface="Wingdings" panose="05000000000000000000" pitchFamily="2" charset="2"/>
              </a:rPr>
              <a:t>～</a:t>
            </a:r>
            <a:r>
              <a:rPr lang="en-US" altLang="zh-CN">
                <a:sym typeface="Wingdings" panose="05000000000000000000" pitchFamily="2" charset="2"/>
              </a:rPr>
              <a:t>2</a:t>
            </a:r>
            <a:r>
              <a:rPr lang="zh-CN" altLang="en-US">
                <a:sym typeface="Wingdings" panose="05000000000000000000" pitchFamily="2" charset="2"/>
              </a:rPr>
              <a:t>和</a:t>
            </a:r>
            <a:r>
              <a:rPr lang="en-US" altLang="zh-CN">
                <a:sym typeface="Wingdings" panose="05000000000000000000" pitchFamily="2" charset="2"/>
              </a:rPr>
              <a:t>Yex’</a:t>
            </a:r>
            <a:r>
              <a:rPr lang="zh-CN" altLang="en-US">
                <a:sym typeface="Wingdings" panose="05000000000000000000" pitchFamily="2" charset="2"/>
              </a:rPr>
              <a:t>无效，选通输出</a:t>
            </a:r>
            <a:r>
              <a:rPr lang="en-US" altLang="zh-CN">
                <a:sym typeface="Wingdings" panose="05000000000000000000" pitchFamily="2" charset="2"/>
              </a:rPr>
              <a:t>Ys‘</a:t>
            </a:r>
            <a:r>
              <a:rPr lang="zh-CN" altLang="en-US">
                <a:sym typeface="Wingdings" panose="05000000000000000000" pitchFamily="2" charset="2"/>
              </a:rPr>
              <a:t>有效；</a:t>
            </a:r>
            <a:r>
              <a:rPr lang="en-US" altLang="zh-CN"/>
              <a:t>I’0</a:t>
            </a:r>
            <a:r>
              <a:rPr lang="zh-CN" altLang="en-US"/>
              <a:t>～</a:t>
            </a:r>
            <a:r>
              <a:rPr lang="en-US" altLang="zh-CN"/>
              <a:t>7</a:t>
            </a:r>
            <a:r>
              <a:rPr lang="zh-CN" altLang="en-US"/>
              <a:t>存在有效</a:t>
            </a:r>
            <a:r>
              <a:rPr lang="en-US" altLang="zh-CN">
                <a:sym typeface="Wingdings" panose="05000000000000000000" pitchFamily="2" charset="2"/>
              </a:rPr>
              <a:t>Y’0</a:t>
            </a:r>
            <a:r>
              <a:rPr lang="zh-CN" altLang="en-US">
                <a:sym typeface="Wingdings" panose="05000000000000000000" pitchFamily="2" charset="2"/>
              </a:rPr>
              <a:t>～</a:t>
            </a:r>
            <a:r>
              <a:rPr lang="en-US" altLang="zh-CN">
                <a:sym typeface="Wingdings" panose="05000000000000000000" pitchFamily="2" charset="2"/>
              </a:rPr>
              <a:t>2</a:t>
            </a:r>
            <a:r>
              <a:rPr lang="zh-CN" altLang="en-US">
                <a:sym typeface="Wingdings" panose="05000000000000000000" pitchFamily="2" charset="2"/>
              </a:rPr>
              <a:t>和</a:t>
            </a:r>
            <a:r>
              <a:rPr lang="en-US" altLang="zh-CN">
                <a:sym typeface="Wingdings" panose="05000000000000000000" pitchFamily="2" charset="2"/>
              </a:rPr>
              <a:t>Yex’</a:t>
            </a:r>
            <a:r>
              <a:rPr lang="zh-CN" altLang="en-US">
                <a:sym typeface="Wingdings" panose="05000000000000000000" pitchFamily="2" charset="2"/>
              </a:rPr>
              <a:t>有效，选通输出</a:t>
            </a:r>
            <a:r>
              <a:rPr lang="en-US" altLang="zh-CN">
                <a:sym typeface="Wingdings" panose="05000000000000000000" pitchFamily="2" charset="2"/>
              </a:rPr>
              <a:t>Ys‘</a:t>
            </a:r>
            <a:r>
              <a:rPr lang="zh-CN" altLang="en-US">
                <a:sym typeface="Wingdings" panose="05000000000000000000" pitchFamily="2" charset="2"/>
              </a:rPr>
              <a:t>无效。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5F8FA426-9250-418A-9908-1AF1CF7B595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6E4CABDB-9528-44C5-A798-AC2F6734BE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如果将</a:t>
            </a:r>
            <a:r>
              <a:rPr lang="en-US" altLang="zh-CN"/>
              <a:t>I0</a:t>
            </a:r>
            <a:r>
              <a:rPr lang="zh-CN" altLang="en-US"/>
              <a:t>～</a:t>
            </a:r>
            <a:r>
              <a:rPr lang="en-US" altLang="zh-CN"/>
              <a:t>I15</a:t>
            </a:r>
            <a:r>
              <a:rPr lang="zh-CN" altLang="en-US"/>
              <a:t>次序相反，结果如何？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96987485-96BB-4BCB-91CA-7DEC8637E36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81D644EC-0ED0-47C3-94F0-2CB9022952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3 line to 8 line decoder/demultiplexer.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C937257-877C-4704-97AE-E2AD51D758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F3C761-25EE-4411-A076-E9FCFCDBFD85}" type="datetime1">
              <a:rPr lang="zh-CN" altLang="en-US"/>
              <a:pPr>
                <a:defRPr/>
              </a:pPr>
              <a:t>2022/9/8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48672C9-5937-4EF1-B1FC-8C2284B710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组合逻辑电路</a:t>
            </a:r>
            <a:r>
              <a:rPr lang="en-US" altLang="zh-CN"/>
              <a:t>(2)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13E0269-FE17-474F-A5A7-738A05490A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098657-6716-44AF-9EA8-9FE1A46C3C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72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5A08E54-B83F-40C0-9647-6BF0E7142C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E83F60-64E7-4F4D-867C-7EA533C03CCE}" type="datetime1">
              <a:rPr lang="zh-CN" altLang="en-US"/>
              <a:pPr>
                <a:defRPr/>
              </a:pPr>
              <a:t>2022/9/8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EB49306-546C-43EC-B370-A0FF92AB0F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组合逻辑电路</a:t>
            </a:r>
            <a:r>
              <a:rPr lang="en-US" altLang="zh-CN"/>
              <a:t>(2)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1EA9A9C-FA4B-4D58-AC30-3EAD098A34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CAABA3-1FC8-4B4E-A15B-FC47DAA10C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4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107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107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4CA5117-7473-47D7-B237-2771A09CF3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F7847-AF50-4353-ABA0-2E4A37A9F533}" type="datetime1">
              <a:rPr lang="zh-CN" altLang="en-US"/>
              <a:pPr>
                <a:defRPr/>
              </a:pPr>
              <a:t>2022/9/8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F51A5BC-52AD-4F47-B625-6697346B91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组合逻辑电路</a:t>
            </a:r>
            <a:r>
              <a:rPr lang="en-US" altLang="zh-CN"/>
              <a:t>(2)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A1DBE62-8736-4E49-AB9F-48222E888D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637811-188D-421A-A38C-AA7E302A6C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8673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32B4E7B-1BE5-4664-A7AA-7A9C07EF10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CCC138-E0A2-48FA-9D97-546A7C0AA0E6}" type="datetime1">
              <a:rPr lang="zh-CN" altLang="en-US"/>
              <a:pPr>
                <a:defRPr/>
              </a:pPr>
              <a:t>2022/9/8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6127663-2716-47FD-8D10-CCB02F1C6C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组合逻辑电路</a:t>
            </a:r>
            <a:r>
              <a:rPr lang="en-US" altLang="zh-CN"/>
              <a:t>(2)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074DD2F-D3BB-4AB7-B2D5-5A97CAF5FD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F6C50A-941B-45A8-B43A-198745452B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7943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9E277F-A2BF-4114-8A3C-942709B9CD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D9E1F-CC3D-4448-9FF3-8641367DBDE9}" type="datetime1">
              <a:rPr lang="zh-CN" altLang="en-US"/>
              <a:pPr>
                <a:defRPr/>
              </a:pPr>
              <a:t>2022/9/8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6C0ADB-572A-4787-93C0-02DA0B84C5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组合逻辑电路</a:t>
            </a:r>
            <a:r>
              <a:rPr lang="en-US" altLang="zh-CN"/>
              <a:t>(2)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89166-C6B1-4887-8267-EC3A395B54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743854-FE29-4EB9-98D7-BEECFC0B8D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9087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A560E03-9FB8-4F06-B693-768E2C0743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310F6E-6A7D-4AFD-A11A-8D520691D327}" type="datetime1">
              <a:rPr lang="zh-CN" altLang="en-US"/>
              <a:pPr>
                <a:defRPr/>
              </a:pPr>
              <a:t>2022/9/8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AF1CB85-90F0-4112-96C3-C08097CEC1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组合逻辑电路</a:t>
            </a:r>
            <a:r>
              <a:rPr lang="en-US" altLang="zh-CN"/>
              <a:t>(2)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5E04993-C02B-4B91-9AEE-066059D1F3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D77553-3620-41A4-A43E-C939BC0463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5599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12689FE-4A5F-4E7D-A183-1D478F70C4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6AA215-4D14-4864-B3FC-9DF53E4C470C}" type="datetime1">
              <a:rPr lang="zh-CN" altLang="en-US"/>
              <a:pPr>
                <a:defRPr/>
              </a:pPr>
              <a:t>2022/9/8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C2AC4B7-1092-44CE-8E7E-265663BA35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组合逻辑电路</a:t>
            </a:r>
            <a:r>
              <a:rPr lang="en-US" altLang="zh-CN"/>
              <a:t>(2)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530BF0-7BD5-4002-900A-2FF0B4AAA1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3E7314-C073-42B2-A68E-3735F91431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3852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E1E1E5C-A739-44FE-A9AD-C3EB622FF3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FB55C-C9B0-4DA7-8A6F-661D17F1B6AA}" type="datetime1">
              <a:rPr lang="zh-CN" altLang="en-US"/>
              <a:pPr>
                <a:defRPr/>
              </a:pPr>
              <a:t>2022/9/8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28E2AB0-ACBE-4744-9D4A-A186BD8677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组合逻辑电路</a:t>
            </a:r>
            <a:r>
              <a:rPr lang="en-US" altLang="zh-CN"/>
              <a:t>(2)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78A1B19-7128-47A7-B88C-040EAD6C15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53EF1-73F7-46F9-8796-02982A5E59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5247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3FA233-1EB5-4E47-90F8-A27FAD7527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298A7-EC66-4002-8A66-E65C582F93FE}" type="datetime1">
              <a:rPr lang="zh-CN" altLang="en-US"/>
              <a:pPr>
                <a:defRPr/>
              </a:pPr>
              <a:t>2022/9/8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9910C7-ED3F-4CE8-AD3D-59FABB75E4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组合逻辑电路</a:t>
            </a:r>
            <a:r>
              <a:rPr lang="en-US" altLang="zh-CN"/>
              <a:t>(2)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3CAEAB-6B82-4290-8066-554AC2F3DB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78DB35-9EF4-4FB2-B4ED-DA8A028F83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345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A49E6D3-77E6-46ED-A128-7F9B6AA003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75BC13-BADF-4571-BF4B-89A18CF598E5}" type="datetime1">
              <a:rPr lang="zh-CN" altLang="en-US"/>
              <a:pPr>
                <a:defRPr/>
              </a:pPr>
              <a:t>2022/9/8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FC24C62-97E5-456E-8C3C-F8FACDD247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组合逻辑电路</a:t>
            </a:r>
            <a:r>
              <a:rPr lang="en-US" altLang="zh-CN"/>
              <a:t>(2)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75D0D00-40CB-44F5-B6DA-EB83308A3F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5A44DA-A977-48C8-BE62-FA047350FF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4245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0B59175-E759-4F64-872C-61AF5B155D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AF0D29-0289-44BB-ACA8-14888528DCFF}" type="datetime1">
              <a:rPr lang="zh-CN" altLang="en-US"/>
              <a:pPr>
                <a:defRPr/>
              </a:pPr>
              <a:t>2022/9/8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242491F-120C-4D37-BFF6-1DCCF1AD80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组合逻辑电路</a:t>
            </a:r>
            <a:r>
              <a:rPr lang="en-US" altLang="zh-CN"/>
              <a:t>(2)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78DEE45-E73B-4A22-AD2F-9501C157D0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330265-CDCC-4AAB-AC6F-F39FE23AF4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4099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A5B60A9-9350-4400-8F24-05DB398546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3E485-CC35-418E-95AD-FB06199B2ECA}" type="datetime1">
              <a:rPr lang="zh-CN" altLang="en-US"/>
              <a:pPr>
                <a:defRPr/>
              </a:pPr>
              <a:t>2022/9/8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3601292-1084-4471-ACC2-05B7A8C1E1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组合逻辑电路</a:t>
            </a:r>
            <a:r>
              <a:rPr lang="en-US" altLang="zh-CN"/>
              <a:t>(2)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1D803EF-70BB-4C61-8AB7-6909774117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7CE514-0930-4D83-8CB4-1F7015F931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905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B65C90-75A6-4CBC-9434-0E3D30C4A8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375D3F-B1BC-4312-8225-6E6A79C9BEED}" type="datetime1">
              <a:rPr lang="zh-CN" altLang="en-US"/>
              <a:pPr>
                <a:defRPr/>
              </a:pPr>
              <a:t>2022/9/8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9FA731-D3BD-4632-9EBB-1E79F9ADAC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组合逻辑电路</a:t>
            </a:r>
            <a:r>
              <a:rPr lang="en-US" altLang="zh-CN"/>
              <a:t>(2)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87E391-740D-4A71-A597-B95AC3B401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57B87-6C62-4243-8612-F0DCE01418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980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9B1C8-D292-40AD-91A0-096236E5D9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06C38-87B0-4D8C-A626-9A73E2BC8767}" type="datetime1">
              <a:rPr lang="zh-CN" altLang="en-US"/>
              <a:pPr>
                <a:defRPr/>
              </a:pPr>
              <a:t>2022/9/8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1D5C6E-6B73-461E-A0B3-8DE8B03E33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组合逻辑电路</a:t>
            </a:r>
            <a:r>
              <a:rPr lang="en-US" altLang="zh-CN"/>
              <a:t>(2)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91AC98-1978-420F-966C-99AA859D92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626D6E-2389-45BF-9691-C377F80E4A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0844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C389D01-BA5E-4A35-B934-2D3FBBC9CA25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7FA294F-37D8-4DEF-B926-1E2FB5BD2DF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457200" y="1449388"/>
            <a:ext cx="8229600" cy="493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3F9DBF9-8FCF-47E5-8639-0176359FF09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6453188"/>
            <a:ext cx="172085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B2B2B2"/>
                </a:solidFill>
              </a:defRPr>
            </a:lvl1pPr>
          </a:lstStyle>
          <a:p>
            <a:pPr>
              <a:defRPr/>
            </a:pPr>
            <a:fld id="{9826B725-1F6D-4FA5-A878-915A1C21ADCC}" type="datetime1">
              <a:rPr lang="zh-CN" altLang="en-US"/>
              <a:pPr>
                <a:defRPr/>
              </a:pPr>
              <a:t>2022/9/8</a:t>
            </a:fld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17FF9F8-B424-45BF-808D-E3BAD77BBAE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1238" y="6453188"/>
            <a:ext cx="4903787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solidFill>
                  <a:srgbClr val="B2B2B2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组合逻辑电路</a:t>
            </a:r>
            <a:r>
              <a:rPr lang="en-US" altLang="zh-CN"/>
              <a:t>(2)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92975E3-46DA-44C5-85A0-D01B6264526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2525" y="6453188"/>
            <a:ext cx="12192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B2B2B2"/>
                </a:solidFill>
              </a:defRPr>
            </a:lvl1pPr>
          </a:lstStyle>
          <a:p>
            <a:pPr>
              <a:defRPr/>
            </a:pPr>
            <a:fld id="{71DD0719-645A-4A61-AC3D-F58F2B5DEC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091449BB-ED5F-417D-976C-1BBF550D95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288" y="6453188"/>
            <a:ext cx="8353425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2000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2000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2000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2000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2000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e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5.emf"/><Relationship Id="rId18" Type="http://schemas.openxmlformats.org/officeDocument/2006/relationships/oleObject" Target="../embeddings/oleObject17.bin"/><Relationship Id="rId26" Type="http://schemas.openxmlformats.org/officeDocument/2006/relationships/oleObject" Target="../embeddings/oleObject21.bin"/><Relationship Id="rId3" Type="http://schemas.openxmlformats.org/officeDocument/2006/relationships/notesSlide" Target="../notesSlides/notesSlide9.xml"/><Relationship Id="rId21" Type="http://schemas.openxmlformats.org/officeDocument/2006/relationships/image" Target="../media/image19.emf"/><Relationship Id="rId7" Type="http://schemas.openxmlformats.org/officeDocument/2006/relationships/image" Target="../media/image12.e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17.emf"/><Relationship Id="rId25" Type="http://schemas.openxmlformats.org/officeDocument/2006/relationships/image" Target="../media/image2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6.bin"/><Relationship Id="rId20" Type="http://schemas.openxmlformats.org/officeDocument/2006/relationships/oleObject" Target="../embeddings/oleObject18.bin"/><Relationship Id="rId29" Type="http://schemas.openxmlformats.org/officeDocument/2006/relationships/image" Target="../media/image23.e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4.emf"/><Relationship Id="rId24" Type="http://schemas.openxmlformats.org/officeDocument/2006/relationships/oleObject" Target="../embeddings/oleObject20.bin"/><Relationship Id="rId5" Type="http://schemas.openxmlformats.org/officeDocument/2006/relationships/image" Target="../media/image11.emf"/><Relationship Id="rId15" Type="http://schemas.openxmlformats.org/officeDocument/2006/relationships/image" Target="../media/image16.emf"/><Relationship Id="rId23" Type="http://schemas.openxmlformats.org/officeDocument/2006/relationships/image" Target="../media/image20.emf"/><Relationship Id="rId28" Type="http://schemas.openxmlformats.org/officeDocument/2006/relationships/oleObject" Target="../embeddings/oleObject22.bin"/><Relationship Id="rId10" Type="http://schemas.openxmlformats.org/officeDocument/2006/relationships/oleObject" Target="../embeddings/oleObject13.bin"/><Relationship Id="rId19" Type="http://schemas.openxmlformats.org/officeDocument/2006/relationships/image" Target="../media/image18.emf"/><Relationship Id="rId31" Type="http://schemas.openxmlformats.org/officeDocument/2006/relationships/image" Target="../media/image24.e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3.emf"/><Relationship Id="rId14" Type="http://schemas.openxmlformats.org/officeDocument/2006/relationships/oleObject" Target="../embeddings/oleObject15.bin"/><Relationship Id="rId22" Type="http://schemas.openxmlformats.org/officeDocument/2006/relationships/oleObject" Target="../embeddings/oleObject19.bin"/><Relationship Id="rId27" Type="http://schemas.openxmlformats.org/officeDocument/2006/relationships/image" Target="../media/image22.emf"/><Relationship Id="rId30" Type="http://schemas.openxmlformats.org/officeDocument/2006/relationships/oleObject" Target="../embeddings/oleObject23.bin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9.bin"/><Relationship Id="rId18" Type="http://schemas.openxmlformats.org/officeDocument/2006/relationships/image" Target="../media/image32.emf"/><Relationship Id="rId26" Type="http://schemas.openxmlformats.org/officeDocument/2006/relationships/image" Target="../media/image36.emf"/><Relationship Id="rId3" Type="http://schemas.openxmlformats.org/officeDocument/2006/relationships/oleObject" Target="../embeddings/oleObject24.bin"/><Relationship Id="rId21" Type="http://schemas.openxmlformats.org/officeDocument/2006/relationships/oleObject" Target="../embeddings/oleObject33.bin"/><Relationship Id="rId34" Type="http://schemas.openxmlformats.org/officeDocument/2006/relationships/image" Target="../media/image40.wmf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9.emf"/><Relationship Id="rId17" Type="http://schemas.openxmlformats.org/officeDocument/2006/relationships/oleObject" Target="../embeddings/oleObject31.bin"/><Relationship Id="rId25" Type="http://schemas.openxmlformats.org/officeDocument/2006/relationships/oleObject" Target="../embeddings/oleObject35.bin"/><Relationship Id="rId3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.emf"/><Relationship Id="rId20" Type="http://schemas.openxmlformats.org/officeDocument/2006/relationships/image" Target="../media/image33.emf"/><Relationship Id="rId29" Type="http://schemas.openxmlformats.org/officeDocument/2006/relationships/oleObject" Target="../embeddings/oleObject37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26.emf"/><Relationship Id="rId11" Type="http://schemas.openxmlformats.org/officeDocument/2006/relationships/oleObject" Target="../embeddings/oleObject28.bin"/><Relationship Id="rId24" Type="http://schemas.openxmlformats.org/officeDocument/2006/relationships/image" Target="../media/image35.emf"/><Relationship Id="rId32" Type="http://schemas.openxmlformats.org/officeDocument/2006/relationships/image" Target="../media/image39.wmf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23" Type="http://schemas.openxmlformats.org/officeDocument/2006/relationships/oleObject" Target="../embeddings/oleObject34.bin"/><Relationship Id="rId28" Type="http://schemas.openxmlformats.org/officeDocument/2006/relationships/image" Target="../media/image37.emf"/><Relationship Id="rId36" Type="http://schemas.openxmlformats.org/officeDocument/2006/relationships/image" Target="../media/image41.wmf"/><Relationship Id="rId10" Type="http://schemas.openxmlformats.org/officeDocument/2006/relationships/image" Target="../media/image28.emf"/><Relationship Id="rId19" Type="http://schemas.openxmlformats.org/officeDocument/2006/relationships/oleObject" Target="../embeddings/oleObject32.bin"/><Relationship Id="rId31" Type="http://schemas.openxmlformats.org/officeDocument/2006/relationships/oleObject" Target="../embeddings/oleObject38.bin"/><Relationship Id="rId4" Type="http://schemas.openxmlformats.org/officeDocument/2006/relationships/image" Target="../media/image25.e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30.emf"/><Relationship Id="rId22" Type="http://schemas.openxmlformats.org/officeDocument/2006/relationships/image" Target="../media/image34.emf"/><Relationship Id="rId27" Type="http://schemas.openxmlformats.org/officeDocument/2006/relationships/oleObject" Target="../embeddings/oleObject36.bin"/><Relationship Id="rId30" Type="http://schemas.openxmlformats.org/officeDocument/2006/relationships/image" Target="../media/image38.emf"/><Relationship Id="rId35" Type="http://schemas.openxmlformats.org/officeDocument/2006/relationships/oleObject" Target="../embeddings/oleObject40.bin"/><Relationship Id="rId8" Type="http://schemas.openxmlformats.org/officeDocument/2006/relationships/image" Target="../media/image27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13" Type="http://schemas.openxmlformats.org/officeDocument/2006/relationships/oleObject" Target="../embeddings/oleObject46.bin"/><Relationship Id="rId18" Type="http://schemas.openxmlformats.org/officeDocument/2006/relationships/image" Target="../media/image49.emf"/><Relationship Id="rId26" Type="http://schemas.openxmlformats.org/officeDocument/2006/relationships/image" Target="../media/image53.emf"/><Relationship Id="rId3" Type="http://schemas.openxmlformats.org/officeDocument/2006/relationships/oleObject" Target="../embeddings/oleObject41.bin"/><Relationship Id="rId21" Type="http://schemas.openxmlformats.org/officeDocument/2006/relationships/oleObject" Target="../embeddings/oleObject50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6.emf"/><Relationship Id="rId17" Type="http://schemas.openxmlformats.org/officeDocument/2006/relationships/oleObject" Target="../embeddings/oleObject48.bin"/><Relationship Id="rId25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8.emf"/><Relationship Id="rId20" Type="http://schemas.openxmlformats.org/officeDocument/2006/relationships/image" Target="../media/image50.emf"/><Relationship Id="rId29" Type="http://schemas.openxmlformats.org/officeDocument/2006/relationships/oleObject" Target="../embeddings/oleObject54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43.emf"/><Relationship Id="rId11" Type="http://schemas.openxmlformats.org/officeDocument/2006/relationships/oleObject" Target="../embeddings/oleObject45.bin"/><Relationship Id="rId24" Type="http://schemas.openxmlformats.org/officeDocument/2006/relationships/image" Target="../media/image52.emf"/><Relationship Id="rId32" Type="http://schemas.openxmlformats.org/officeDocument/2006/relationships/image" Target="../media/image56.emf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23" Type="http://schemas.openxmlformats.org/officeDocument/2006/relationships/oleObject" Target="../embeddings/oleObject51.bin"/><Relationship Id="rId28" Type="http://schemas.openxmlformats.org/officeDocument/2006/relationships/image" Target="../media/image54.emf"/><Relationship Id="rId10" Type="http://schemas.openxmlformats.org/officeDocument/2006/relationships/image" Target="../media/image45.emf"/><Relationship Id="rId19" Type="http://schemas.openxmlformats.org/officeDocument/2006/relationships/oleObject" Target="../embeddings/oleObject49.bin"/><Relationship Id="rId31" Type="http://schemas.openxmlformats.org/officeDocument/2006/relationships/oleObject" Target="../embeddings/oleObject55.bin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47.emf"/><Relationship Id="rId22" Type="http://schemas.openxmlformats.org/officeDocument/2006/relationships/image" Target="../media/image51.emf"/><Relationship Id="rId27" Type="http://schemas.openxmlformats.org/officeDocument/2006/relationships/oleObject" Target="../embeddings/oleObject53.bin"/><Relationship Id="rId30" Type="http://schemas.openxmlformats.org/officeDocument/2006/relationships/image" Target="../media/image55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1.bin"/><Relationship Id="rId18" Type="http://schemas.openxmlformats.org/officeDocument/2006/relationships/image" Target="../media/image64.emf"/><Relationship Id="rId26" Type="http://schemas.openxmlformats.org/officeDocument/2006/relationships/image" Target="../media/image68.emf"/><Relationship Id="rId39" Type="http://schemas.openxmlformats.org/officeDocument/2006/relationships/oleObject" Target="../embeddings/oleObject74.bin"/><Relationship Id="rId21" Type="http://schemas.openxmlformats.org/officeDocument/2006/relationships/oleObject" Target="../embeddings/oleObject65.bin"/><Relationship Id="rId34" Type="http://schemas.openxmlformats.org/officeDocument/2006/relationships/image" Target="../media/image72.emf"/><Relationship Id="rId42" Type="http://schemas.openxmlformats.org/officeDocument/2006/relationships/image" Target="../media/image76.emf"/><Relationship Id="rId47" Type="http://schemas.openxmlformats.org/officeDocument/2006/relationships/oleObject" Target="../embeddings/oleObject78.bin"/><Relationship Id="rId50" Type="http://schemas.openxmlformats.org/officeDocument/2006/relationships/image" Target="../media/image80.emf"/><Relationship Id="rId55" Type="http://schemas.openxmlformats.org/officeDocument/2006/relationships/oleObject" Target="../embeddings/oleObject82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3.emf"/><Relationship Id="rId29" Type="http://schemas.openxmlformats.org/officeDocument/2006/relationships/oleObject" Target="../embeddings/oleObject69.bin"/><Relationship Id="rId11" Type="http://schemas.openxmlformats.org/officeDocument/2006/relationships/oleObject" Target="../embeddings/oleObject60.bin"/><Relationship Id="rId24" Type="http://schemas.openxmlformats.org/officeDocument/2006/relationships/image" Target="../media/image67.emf"/><Relationship Id="rId32" Type="http://schemas.openxmlformats.org/officeDocument/2006/relationships/image" Target="../media/image71.emf"/><Relationship Id="rId37" Type="http://schemas.openxmlformats.org/officeDocument/2006/relationships/oleObject" Target="../embeddings/oleObject73.bin"/><Relationship Id="rId40" Type="http://schemas.openxmlformats.org/officeDocument/2006/relationships/image" Target="../media/image75.emf"/><Relationship Id="rId45" Type="http://schemas.openxmlformats.org/officeDocument/2006/relationships/oleObject" Target="../embeddings/oleObject77.bin"/><Relationship Id="rId53" Type="http://schemas.openxmlformats.org/officeDocument/2006/relationships/oleObject" Target="../embeddings/oleObject81.bin"/><Relationship Id="rId58" Type="http://schemas.openxmlformats.org/officeDocument/2006/relationships/image" Target="../media/image84.emf"/><Relationship Id="rId5" Type="http://schemas.openxmlformats.org/officeDocument/2006/relationships/oleObject" Target="../embeddings/oleObject57.bin"/><Relationship Id="rId19" Type="http://schemas.openxmlformats.org/officeDocument/2006/relationships/oleObject" Target="../embeddings/oleObject64.bin"/><Relationship Id="rId4" Type="http://schemas.openxmlformats.org/officeDocument/2006/relationships/image" Target="../media/image57.e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62.emf"/><Relationship Id="rId22" Type="http://schemas.openxmlformats.org/officeDocument/2006/relationships/image" Target="../media/image66.emf"/><Relationship Id="rId27" Type="http://schemas.openxmlformats.org/officeDocument/2006/relationships/oleObject" Target="../embeddings/oleObject68.bin"/><Relationship Id="rId30" Type="http://schemas.openxmlformats.org/officeDocument/2006/relationships/image" Target="../media/image70.emf"/><Relationship Id="rId35" Type="http://schemas.openxmlformats.org/officeDocument/2006/relationships/oleObject" Target="../embeddings/oleObject72.bin"/><Relationship Id="rId43" Type="http://schemas.openxmlformats.org/officeDocument/2006/relationships/oleObject" Target="../embeddings/oleObject76.bin"/><Relationship Id="rId48" Type="http://schemas.openxmlformats.org/officeDocument/2006/relationships/image" Target="../media/image79.emf"/><Relationship Id="rId56" Type="http://schemas.openxmlformats.org/officeDocument/2006/relationships/image" Target="../media/image83.emf"/><Relationship Id="rId8" Type="http://schemas.openxmlformats.org/officeDocument/2006/relationships/image" Target="../media/image59.emf"/><Relationship Id="rId51" Type="http://schemas.openxmlformats.org/officeDocument/2006/relationships/oleObject" Target="../embeddings/oleObject80.bin"/><Relationship Id="rId3" Type="http://schemas.openxmlformats.org/officeDocument/2006/relationships/oleObject" Target="../embeddings/oleObject56.bin"/><Relationship Id="rId12" Type="http://schemas.openxmlformats.org/officeDocument/2006/relationships/image" Target="../media/image61.emf"/><Relationship Id="rId17" Type="http://schemas.openxmlformats.org/officeDocument/2006/relationships/oleObject" Target="../embeddings/oleObject63.bin"/><Relationship Id="rId25" Type="http://schemas.openxmlformats.org/officeDocument/2006/relationships/oleObject" Target="../embeddings/oleObject67.bin"/><Relationship Id="rId33" Type="http://schemas.openxmlformats.org/officeDocument/2006/relationships/oleObject" Target="../embeddings/oleObject71.bin"/><Relationship Id="rId38" Type="http://schemas.openxmlformats.org/officeDocument/2006/relationships/image" Target="../media/image74.emf"/><Relationship Id="rId46" Type="http://schemas.openxmlformats.org/officeDocument/2006/relationships/image" Target="../media/image78.emf"/><Relationship Id="rId20" Type="http://schemas.openxmlformats.org/officeDocument/2006/relationships/image" Target="../media/image65.emf"/><Relationship Id="rId41" Type="http://schemas.openxmlformats.org/officeDocument/2006/relationships/oleObject" Target="../embeddings/oleObject75.bin"/><Relationship Id="rId54" Type="http://schemas.openxmlformats.org/officeDocument/2006/relationships/image" Target="../media/image82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58.emf"/><Relationship Id="rId15" Type="http://schemas.openxmlformats.org/officeDocument/2006/relationships/oleObject" Target="../embeddings/oleObject62.bin"/><Relationship Id="rId23" Type="http://schemas.openxmlformats.org/officeDocument/2006/relationships/oleObject" Target="../embeddings/oleObject66.bin"/><Relationship Id="rId28" Type="http://schemas.openxmlformats.org/officeDocument/2006/relationships/image" Target="../media/image69.emf"/><Relationship Id="rId36" Type="http://schemas.openxmlformats.org/officeDocument/2006/relationships/image" Target="../media/image73.emf"/><Relationship Id="rId49" Type="http://schemas.openxmlformats.org/officeDocument/2006/relationships/oleObject" Target="../embeddings/oleObject79.bin"/><Relationship Id="rId57" Type="http://schemas.openxmlformats.org/officeDocument/2006/relationships/oleObject" Target="../embeddings/oleObject83.bin"/><Relationship Id="rId10" Type="http://schemas.openxmlformats.org/officeDocument/2006/relationships/image" Target="../media/image60.emf"/><Relationship Id="rId31" Type="http://schemas.openxmlformats.org/officeDocument/2006/relationships/oleObject" Target="../embeddings/oleObject70.bin"/><Relationship Id="rId44" Type="http://schemas.openxmlformats.org/officeDocument/2006/relationships/image" Target="../media/image77.emf"/><Relationship Id="rId52" Type="http://schemas.openxmlformats.org/officeDocument/2006/relationships/image" Target="../media/image81.emf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.emf"/><Relationship Id="rId18" Type="http://schemas.openxmlformats.org/officeDocument/2006/relationships/oleObject" Target="../embeddings/oleObject91.bin"/><Relationship Id="rId26" Type="http://schemas.openxmlformats.org/officeDocument/2006/relationships/oleObject" Target="../embeddings/oleObject95.bin"/><Relationship Id="rId39" Type="http://schemas.openxmlformats.org/officeDocument/2006/relationships/image" Target="../media/image102.emf"/><Relationship Id="rId21" Type="http://schemas.openxmlformats.org/officeDocument/2006/relationships/image" Target="../media/image93.emf"/><Relationship Id="rId34" Type="http://schemas.openxmlformats.org/officeDocument/2006/relationships/oleObject" Target="../embeddings/oleObject99.bin"/><Relationship Id="rId42" Type="http://schemas.openxmlformats.org/officeDocument/2006/relationships/oleObject" Target="../embeddings/oleObject103.bin"/><Relationship Id="rId47" Type="http://schemas.openxmlformats.org/officeDocument/2006/relationships/image" Target="../media/image106.emf"/><Relationship Id="rId7" Type="http://schemas.openxmlformats.org/officeDocument/2006/relationships/image" Target="../media/image8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0.bin"/><Relationship Id="rId29" Type="http://schemas.openxmlformats.org/officeDocument/2006/relationships/image" Target="../media/image97.wmf"/><Relationship Id="rId11" Type="http://schemas.openxmlformats.org/officeDocument/2006/relationships/image" Target="../media/image88.emf"/><Relationship Id="rId24" Type="http://schemas.openxmlformats.org/officeDocument/2006/relationships/oleObject" Target="../embeddings/oleObject94.bin"/><Relationship Id="rId32" Type="http://schemas.openxmlformats.org/officeDocument/2006/relationships/oleObject" Target="../embeddings/oleObject98.bin"/><Relationship Id="rId37" Type="http://schemas.openxmlformats.org/officeDocument/2006/relationships/image" Target="../media/image101.emf"/><Relationship Id="rId40" Type="http://schemas.openxmlformats.org/officeDocument/2006/relationships/oleObject" Target="../embeddings/oleObject102.bin"/><Relationship Id="rId45" Type="http://schemas.openxmlformats.org/officeDocument/2006/relationships/image" Target="../media/image105.emf"/><Relationship Id="rId5" Type="http://schemas.openxmlformats.org/officeDocument/2006/relationships/image" Target="../media/image85.wmf"/><Relationship Id="rId15" Type="http://schemas.openxmlformats.org/officeDocument/2006/relationships/image" Target="../media/image90.emf"/><Relationship Id="rId23" Type="http://schemas.openxmlformats.org/officeDocument/2006/relationships/image" Target="../media/image94.wmf"/><Relationship Id="rId28" Type="http://schemas.openxmlformats.org/officeDocument/2006/relationships/oleObject" Target="../embeddings/oleObject96.bin"/><Relationship Id="rId36" Type="http://schemas.openxmlformats.org/officeDocument/2006/relationships/oleObject" Target="../embeddings/oleObject100.bin"/><Relationship Id="rId49" Type="http://schemas.openxmlformats.org/officeDocument/2006/relationships/image" Target="../media/image107.emf"/><Relationship Id="rId10" Type="http://schemas.openxmlformats.org/officeDocument/2006/relationships/oleObject" Target="../embeddings/oleObject87.bin"/><Relationship Id="rId19" Type="http://schemas.openxmlformats.org/officeDocument/2006/relationships/image" Target="../media/image92.emf"/><Relationship Id="rId31" Type="http://schemas.openxmlformats.org/officeDocument/2006/relationships/image" Target="../media/image98.wmf"/><Relationship Id="rId44" Type="http://schemas.openxmlformats.org/officeDocument/2006/relationships/oleObject" Target="../embeddings/oleObject104.bin"/><Relationship Id="rId4" Type="http://schemas.openxmlformats.org/officeDocument/2006/relationships/oleObject" Target="../embeddings/oleObject84.bin"/><Relationship Id="rId9" Type="http://schemas.openxmlformats.org/officeDocument/2006/relationships/image" Target="../media/image87.wmf"/><Relationship Id="rId14" Type="http://schemas.openxmlformats.org/officeDocument/2006/relationships/oleObject" Target="../embeddings/oleObject89.bin"/><Relationship Id="rId22" Type="http://schemas.openxmlformats.org/officeDocument/2006/relationships/oleObject" Target="../embeddings/oleObject93.bin"/><Relationship Id="rId27" Type="http://schemas.openxmlformats.org/officeDocument/2006/relationships/image" Target="../media/image96.wmf"/><Relationship Id="rId30" Type="http://schemas.openxmlformats.org/officeDocument/2006/relationships/oleObject" Target="../embeddings/oleObject97.bin"/><Relationship Id="rId35" Type="http://schemas.openxmlformats.org/officeDocument/2006/relationships/image" Target="../media/image100.emf"/><Relationship Id="rId43" Type="http://schemas.openxmlformats.org/officeDocument/2006/relationships/image" Target="../media/image104.emf"/><Relationship Id="rId48" Type="http://schemas.openxmlformats.org/officeDocument/2006/relationships/oleObject" Target="../embeddings/oleObject106.bin"/><Relationship Id="rId8" Type="http://schemas.openxmlformats.org/officeDocument/2006/relationships/oleObject" Target="../embeddings/oleObject86.bin"/><Relationship Id="rId3" Type="http://schemas.openxmlformats.org/officeDocument/2006/relationships/notesSlide" Target="../notesSlides/notesSlide10.xml"/><Relationship Id="rId12" Type="http://schemas.openxmlformats.org/officeDocument/2006/relationships/oleObject" Target="../embeddings/oleObject88.bin"/><Relationship Id="rId17" Type="http://schemas.openxmlformats.org/officeDocument/2006/relationships/image" Target="../media/image91.emf"/><Relationship Id="rId25" Type="http://schemas.openxmlformats.org/officeDocument/2006/relationships/image" Target="../media/image95.wmf"/><Relationship Id="rId33" Type="http://schemas.openxmlformats.org/officeDocument/2006/relationships/image" Target="../media/image99.wmf"/><Relationship Id="rId38" Type="http://schemas.openxmlformats.org/officeDocument/2006/relationships/oleObject" Target="../embeddings/oleObject101.bin"/><Relationship Id="rId46" Type="http://schemas.openxmlformats.org/officeDocument/2006/relationships/oleObject" Target="../embeddings/oleObject105.bin"/><Relationship Id="rId20" Type="http://schemas.openxmlformats.org/officeDocument/2006/relationships/oleObject" Target="../embeddings/oleObject92.bin"/><Relationship Id="rId41" Type="http://schemas.openxmlformats.org/officeDocument/2006/relationships/image" Target="../media/image103.emf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8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9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13" Type="http://schemas.openxmlformats.org/officeDocument/2006/relationships/oleObject" Target="../embeddings/oleObject112.bin"/><Relationship Id="rId18" Type="http://schemas.openxmlformats.org/officeDocument/2006/relationships/image" Target="../media/image117.wmf"/><Relationship Id="rId3" Type="http://schemas.openxmlformats.org/officeDocument/2006/relationships/oleObject" Target="../embeddings/oleObject107.bin"/><Relationship Id="rId21" Type="http://schemas.openxmlformats.org/officeDocument/2006/relationships/oleObject" Target="../embeddings/oleObject116.bin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114.wmf"/><Relationship Id="rId17" Type="http://schemas.openxmlformats.org/officeDocument/2006/relationships/oleObject" Target="../embeddings/oleObject11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6.wmf"/><Relationship Id="rId20" Type="http://schemas.openxmlformats.org/officeDocument/2006/relationships/image" Target="../media/image118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1.wmf"/><Relationship Id="rId11" Type="http://schemas.openxmlformats.org/officeDocument/2006/relationships/oleObject" Target="../embeddings/oleObject111.bin"/><Relationship Id="rId5" Type="http://schemas.openxmlformats.org/officeDocument/2006/relationships/oleObject" Target="../embeddings/oleObject108.bin"/><Relationship Id="rId15" Type="http://schemas.openxmlformats.org/officeDocument/2006/relationships/oleObject" Target="../embeddings/oleObject113.bin"/><Relationship Id="rId10" Type="http://schemas.openxmlformats.org/officeDocument/2006/relationships/image" Target="../media/image113.wmf"/><Relationship Id="rId19" Type="http://schemas.openxmlformats.org/officeDocument/2006/relationships/oleObject" Target="../embeddings/oleObject115.bin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110.bin"/><Relationship Id="rId14" Type="http://schemas.openxmlformats.org/officeDocument/2006/relationships/image" Target="../media/image115.wmf"/><Relationship Id="rId22" Type="http://schemas.openxmlformats.org/officeDocument/2006/relationships/image" Target="../media/image119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20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22.wmf"/><Relationship Id="rId5" Type="http://schemas.openxmlformats.org/officeDocument/2006/relationships/oleObject" Target="../embeddings/oleObject119.bin"/><Relationship Id="rId4" Type="http://schemas.openxmlformats.org/officeDocument/2006/relationships/image" Target="../media/image121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BCF1E71-EAA6-4ED4-9B70-56DD27263D54}"/>
              </a:ext>
            </a:extLst>
          </p:cNvPr>
          <p:cNvSpPr>
            <a:spLocks noChangeArrowheads="1"/>
          </p:cNvSpPr>
          <p:nvPr>
            <p:ph type="ctrTitle"/>
          </p:nvPr>
        </p:nvSpPr>
        <p:spPr>
          <a:xfrm>
            <a:off x="900113" y="1628775"/>
            <a:ext cx="7335837" cy="172878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/>
              <a:t>模拟与数字电路</a:t>
            </a:r>
            <a:br>
              <a:rPr lang="zh-CN" altLang="en-US"/>
            </a:br>
            <a:r>
              <a:rPr lang="en-US" altLang="zh-CN" sz="2400" b="0"/>
              <a:t>Analog and Digital Circuits</a:t>
            </a:r>
            <a:endParaRPr lang="zh-CN" altLang="en-US" sz="2400" b="0"/>
          </a:p>
        </p:txBody>
      </p:sp>
      <p:sp>
        <p:nvSpPr>
          <p:cNvPr id="4099" name="Text Box 4">
            <a:extLst>
              <a:ext uri="{FF2B5EF4-FFF2-40B4-BE49-F238E27FC236}">
                <a16:creationId xmlns:a16="http://schemas.microsoft.com/office/drawing/2014/main" id="{28F49514-D449-4180-BEC3-A80E566BE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3933825"/>
            <a:ext cx="7416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06_</a:t>
            </a:r>
            <a:r>
              <a:rPr lang="zh-CN" altLang="en-US" sz="3200">
                <a:latin typeface="Times New Roman" panose="02020603050405020304" pitchFamily="18" charset="0"/>
              </a:rPr>
              <a:t>组合逻辑电路</a:t>
            </a:r>
            <a:r>
              <a:rPr lang="en-US" altLang="zh-CN" sz="3200">
                <a:latin typeface="Times New Roman" panose="02020603050405020304" pitchFamily="18" charset="0"/>
              </a:rPr>
              <a:t>(2)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>
            <a:extLst>
              <a:ext uri="{FF2B5EF4-FFF2-40B4-BE49-F238E27FC236}">
                <a16:creationId xmlns:a16="http://schemas.microsoft.com/office/drawing/2014/main" id="{896C1A2E-6941-451D-AE4B-77CCF4A7FB8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FE8A504-6AC2-4E08-A914-CD1E0F716524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2022/9/8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8435" name="Rectangle 5">
            <a:extLst>
              <a:ext uri="{FF2B5EF4-FFF2-40B4-BE49-F238E27FC236}">
                <a16:creationId xmlns:a16="http://schemas.microsoft.com/office/drawing/2014/main" id="{95187134-868D-4DE4-A937-76D895FB62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18436" name="Rectangle 6">
            <a:extLst>
              <a:ext uri="{FF2B5EF4-FFF2-40B4-BE49-F238E27FC236}">
                <a16:creationId xmlns:a16="http://schemas.microsoft.com/office/drawing/2014/main" id="{80514497-B6C1-4A9F-885D-83A0948E91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3542DF8-CC40-48DC-BA08-C895F55C447B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10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8437" name="Text Box 52">
            <a:extLst>
              <a:ext uri="{FF2B5EF4-FFF2-40B4-BE49-F238E27FC236}">
                <a16:creationId xmlns:a16="http://schemas.microsoft.com/office/drawing/2014/main" id="{1BDB76CB-D8C9-423E-B6FC-777FA84A9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9313" y="4630738"/>
            <a:ext cx="369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 b="0">
                <a:latin typeface="Times New Roman" panose="02020603050405020304" pitchFamily="18" charset="0"/>
              </a:rPr>
              <a:t>I</a:t>
            </a:r>
            <a:r>
              <a:rPr kumimoji="1" lang="en-US" altLang="zh-CN" sz="1600" b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8438" name="Text Box 55">
            <a:extLst>
              <a:ext uri="{FF2B5EF4-FFF2-40B4-BE49-F238E27FC236}">
                <a16:creationId xmlns:a16="http://schemas.microsoft.com/office/drawing/2014/main" id="{F180A284-A6BB-4C3E-BF42-81959F01C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9313" y="4306888"/>
            <a:ext cx="369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 b="0">
                <a:latin typeface="Times New Roman" panose="02020603050405020304" pitchFamily="18" charset="0"/>
              </a:rPr>
              <a:t>I</a:t>
            </a:r>
            <a:r>
              <a:rPr kumimoji="1" lang="en-US" altLang="zh-CN" sz="1600" b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8439" name="Text Box 58">
            <a:extLst>
              <a:ext uri="{FF2B5EF4-FFF2-40B4-BE49-F238E27FC236}">
                <a16:creationId xmlns:a16="http://schemas.microsoft.com/office/drawing/2014/main" id="{511D1206-3242-4995-8918-31F0B6B89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9313" y="3992563"/>
            <a:ext cx="369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 b="0">
                <a:latin typeface="Times New Roman" panose="02020603050405020304" pitchFamily="18" charset="0"/>
              </a:rPr>
              <a:t>I</a:t>
            </a:r>
            <a:r>
              <a:rPr kumimoji="1" lang="en-US" altLang="zh-CN" sz="1600" b="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8440" name="Text Box 61">
            <a:extLst>
              <a:ext uri="{FF2B5EF4-FFF2-40B4-BE49-F238E27FC236}">
                <a16:creationId xmlns:a16="http://schemas.microsoft.com/office/drawing/2014/main" id="{1929D8D4-6472-4248-9077-4E988D844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838" y="3668713"/>
            <a:ext cx="369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 b="0">
                <a:latin typeface="Times New Roman" panose="02020603050405020304" pitchFamily="18" charset="0"/>
              </a:rPr>
              <a:t>I</a:t>
            </a:r>
            <a:r>
              <a:rPr kumimoji="1" lang="en-US" altLang="zh-CN" sz="1600" b="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8441" name="Text Box 64">
            <a:extLst>
              <a:ext uri="{FF2B5EF4-FFF2-40B4-BE49-F238E27FC236}">
                <a16:creationId xmlns:a16="http://schemas.microsoft.com/office/drawing/2014/main" id="{B8569CE1-96BF-4652-B150-0749E0F27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838" y="3335338"/>
            <a:ext cx="369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 b="0">
                <a:latin typeface="Times New Roman" panose="02020603050405020304" pitchFamily="18" charset="0"/>
              </a:rPr>
              <a:t>I</a:t>
            </a:r>
            <a:r>
              <a:rPr kumimoji="1" lang="en-US" altLang="zh-CN" sz="1600" b="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8442" name="Text Box 67">
            <a:extLst>
              <a:ext uri="{FF2B5EF4-FFF2-40B4-BE49-F238E27FC236}">
                <a16:creationId xmlns:a16="http://schemas.microsoft.com/office/drawing/2014/main" id="{72D79932-6C75-4094-A5BC-C623E6E1F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838" y="3011488"/>
            <a:ext cx="369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 b="0">
                <a:latin typeface="Times New Roman" panose="02020603050405020304" pitchFamily="18" charset="0"/>
              </a:rPr>
              <a:t>I</a:t>
            </a:r>
            <a:r>
              <a:rPr kumimoji="1" lang="en-US" altLang="zh-CN" sz="1600" b="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8443" name="Text Box 70">
            <a:extLst>
              <a:ext uri="{FF2B5EF4-FFF2-40B4-BE49-F238E27FC236}">
                <a16:creationId xmlns:a16="http://schemas.microsoft.com/office/drawing/2014/main" id="{6ED26AA9-1D1F-468F-9959-BE8074123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838" y="2697163"/>
            <a:ext cx="369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 b="0">
                <a:latin typeface="Times New Roman" panose="02020603050405020304" pitchFamily="18" charset="0"/>
              </a:rPr>
              <a:t>I</a:t>
            </a:r>
            <a:r>
              <a:rPr kumimoji="1" lang="en-US" altLang="zh-CN" sz="1600" b="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8444" name="Rectangle 2">
            <a:extLst>
              <a:ext uri="{FF2B5EF4-FFF2-40B4-BE49-F238E27FC236}">
                <a16:creationId xmlns:a16="http://schemas.microsoft.com/office/drawing/2014/main" id="{31F1A640-21C5-4651-A777-8D30204249EF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8</a:t>
            </a:r>
            <a:r>
              <a:rPr kumimoji="1" lang="zh-CN" altLang="en-US"/>
              <a:t>线</a:t>
            </a:r>
            <a:r>
              <a:rPr kumimoji="1" lang="en-US" altLang="zh-CN"/>
              <a:t>-3</a:t>
            </a:r>
            <a:r>
              <a:rPr kumimoji="1" lang="zh-CN" altLang="en-US"/>
              <a:t>线优先编码器</a:t>
            </a:r>
            <a:r>
              <a:rPr kumimoji="1" lang="en-US" altLang="zh-CN">
                <a:solidFill>
                  <a:schemeClr val="tx1"/>
                </a:solidFill>
              </a:rPr>
              <a:t>74x148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241091" name="Rectangle 3">
            <a:extLst>
              <a:ext uri="{FF2B5EF4-FFF2-40B4-BE49-F238E27FC236}">
                <a16:creationId xmlns:a16="http://schemas.microsoft.com/office/drawing/2014/main" id="{ED0300D2-F70A-4B14-9E10-8896F583699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457200" y="1268413"/>
            <a:ext cx="8229600" cy="1187450"/>
          </a:xfrm>
        </p:spPr>
        <p:txBody>
          <a:bodyPr/>
          <a:lstStyle/>
          <a:p>
            <a:pPr>
              <a:spcAft>
                <a:spcPct val="10000"/>
              </a:spcAft>
            </a:pPr>
            <a:r>
              <a:rPr kumimoji="1" lang="zh-CN" altLang="en-US"/>
              <a:t>对</a:t>
            </a:r>
            <a:r>
              <a:rPr kumimoji="1" lang="en-US" altLang="zh-CN"/>
              <a:t>8</a:t>
            </a:r>
            <a:r>
              <a:rPr kumimoji="1" lang="zh-CN" altLang="en-US"/>
              <a:t>个输入信号按优先级编码，输出</a:t>
            </a:r>
            <a:r>
              <a:rPr kumimoji="1" lang="en-US" altLang="zh-CN"/>
              <a:t>3</a:t>
            </a:r>
            <a:r>
              <a:rPr kumimoji="1" lang="zh-CN" altLang="en-US"/>
              <a:t>位代码</a:t>
            </a:r>
          </a:p>
          <a:p>
            <a:pPr>
              <a:spcAft>
                <a:spcPct val="10000"/>
              </a:spcAft>
            </a:pPr>
            <a:r>
              <a:rPr kumimoji="1" lang="zh-CN" altLang="en-US"/>
              <a:t>通过多片级联，对多于</a:t>
            </a:r>
            <a:r>
              <a:rPr kumimoji="1" lang="en-US" altLang="zh-CN"/>
              <a:t>8</a:t>
            </a:r>
            <a:r>
              <a:rPr kumimoji="1" lang="zh-CN" altLang="en-US"/>
              <a:t>个输入信号进行编码</a:t>
            </a:r>
          </a:p>
        </p:txBody>
      </p:sp>
      <p:sp>
        <p:nvSpPr>
          <p:cNvPr id="1241092" name="Rectangle 4">
            <a:extLst>
              <a:ext uri="{FF2B5EF4-FFF2-40B4-BE49-F238E27FC236}">
                <a16:creationId xmlns:a16="http://schemas.microsoft.com/office/drawing/2014/main" id="{E9D518FF-2EBE-469E-ADD2-2F94413B5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314575"/>
            <a:ext cx="4259263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10000"/>
              </a:spcAft>
            </a:pPr>
            <a:r>
              <a:rPr kumimoji="1" lang="en-US" altLang="zh-CN">
                <a:latin typeface="Times New Roman" panose="02020603050405020304" pitchFamily="18" charset="0"/>
              </a:rPr>
              <a:t>I</a:t>
            </a:r>
            <a:r>
              <a:rPr kumimoji="1" lang="en-US" altLang="zh-CN" sz="2000">
                <a:latin typeface="Times New Roman" panose="02020603050405020304" pitchFamily="18" charset="0"/>
              </a:rPr>
              <a:t>7</a:t>
            </a:r>
            <a:r>
              <a:rPr kumimoji="1" lang="en-US" altLang="zh-CN">
                <a:latin typeface="Times New Roman" panose="02020603050405020304" pitchFamily="18" charset="0"/>
              </a:rPr>
              <a:t>~I</a:t>
            </a:r>
            <a:r>
              <a:rPr kumimoji="1" lang="en-US" altLang="zh-CN" sz="2000">
                <a:latin typeface="Times New Roman" panose="02020603050405020304" pitchFamily="18" charset="0"/>
              </a:rPr>
              <a:t>0</a:t>
            </a:r>
            <a:r>
              <a:rPr kumimoji="1" lang="zh-CN" altLang="en-US">
                <a:latin typeface="Times New Roman" panose="02020603050405020304" pitchFamily="18" charset="0"/>
              </a:rPr>
              <a:t>：待编码输入信号，低电平有效，优先级递减，即 </a:t>
            </a:r>
            <a:r>
              <a:rPr kumimoji="1" lang="en-US" altLang="zh-CN">
                <a:latin typeface="Times New Roman" panose="02020603050405020304" pitchFamily="18" charset="0"/>
              </a:rPr>
              <a:t>I</a:t>
            </a:r>
            <a:r>
              <a:rPr kumimoji="1" lang="en-US" altLang="zh-CN" sz="2000">
                <a:latin typeface="Times New Roman" panose="02020603050405020304" pitchFamily="18" charset="0"/>
              </a:rPr>
              <a:t>7</a:t>
            </a:r>
            <a:r>
              <a:rPr kumimoji="1" lang="zh-CN" altLang="en-US">
                <a:latin typeface="Times New Roman" panose="02020603050405020304" pitchFamily="18" charset="0"/>
              </a:rPr>
              <a:t>优先级最高，</a:t>
            </a:r>
            <a:r>
              <a:rPr kumimoji="1" lang="en-US" altLang="zh-CN">
                <a:latin typeface="Times New Roman" panose="02020603050405020304" pitchFamily="18" charset="0"/>
              </a:rPr>
              <a:t>I</a:t>
            </a:r>
            <a:r>
              <a:rPr kumimoji="1" lang="en-US" altLang="zh-CN" sz="2000">
                <a:latin typeface="Times New Roman" panose="02020603050405020304" pitchFamily="18" charset="0"/>
              </a:rPr>
              <a:t>0</a:t>
            </a:r>
            <a:r>
              <a:rPr kumimoji="1" lang="zh-CN" altLang="en-US">
                <a:latin typeface="Times New Roman" panose="02020603050405020304" pitchFamily="18" charset="0"/>
              </a:rPr>
              <a:t>最低</a:t>
            </a:r>
          </a:p>
          <a:p>
            <a:pPr>
              <a:spcAft>
                <a:spcPct val="10000"/>
              </a:spcAft>
            </a:pPr>
            <a:r>
              <a:rPr kumimoji="1" lang="en-US" altLang="zh-CN">
                <a:latin typeface="Times New Roman" panose="02020603050405020304" pitchFamily="18" charset="0"/>
              </a:rPr>
              <a:t>Y</a:t>
            </a:r>
            <a:r>
              <a:rPr kumimoji="1" lang="en-US" altLang="zh-CN" sz="2000">
                <a:latin typeface="Times New Roman" panose="02020603050405020304" pitchFamily="18" charset="0"/>
              </a:rPr>
              <a:t>2</a:t>
            </a:r>
            <a:r>
              <a:rPr kumimoji="1" lang="en-US" altLang="zh-CN">
                <a:latin typeface="Times New Roman" panose="02020603050405020304" pitchFamily="18" charset="0"/>
              </a:rPr>
              <a:t>~Y</a:t>
            </a:r>
            <a:r>
              <a:rPr kumimoji="1" lang="en-US" altLang="zh-CN" sz="2000">
                <a:latin typeface="Times New Roman" panose="02020603050405020304" pitchFamily="18" charset="0"/>
              </a:rPr>
              <a:t>0</a:t>
            </a:r>
            <a:r>
              <a:rPr kumimoji="1" lang="zh-CN" altLang="en-US">
                <a:latin typeface="Times New Roman" panose="02020603050405020304" pitchFamily="18" charset="0"/>
              </a:rPr>
              <a:t>：二进制反码输出，</a:t>
            </a:r>
            <a:r>
              <a:rPr kumimoji="1" lang="en-US" altLang="zh-CN">
                <a:latin typeface="Times New Roman" panose="02020603050405020304" pitchFamily="18" charset="0"/>
              </a:rPr>
              <a:t>Y</a:t>
            </a:r>
            <a:r>
              <a:rPr kumimoji="1" lang="en-US" altLang="zh-CN" sz="2000">
                <a:latin typeface="Times New Roman" panose="02020603050405020304" pitchFamily="18" charset="0"/>
              </a:rPr>
              <a:t>2</a:t>
            </a:r>
            <a:r>
              <a:rPr kumimoji="1" lang="zh-CN" altLang="en-US">
                <a:latin typeface="Times New Roman" panose="02020603050405020304" pitchFamily="18" charset="0"/>
              </a:rPr>
              <a:t>为最高位</a:t>
            </a:r>
          </a:p>
          <a:p>
            <a:pPr>
              <a:spcAft>
                <a:spcPct val="10000"/>
              </a:spcAft>
            </a:pPr>
            <a:r>
              <a:rPr kumimoji="1" lang="en-US" altLang="zh-CN">
                <a:latin typeface="Times New Roman" panose="02020603050405020304" pitchFamily="18" charset="0"/>
              </a:rPr>
              <a:t>Y</a:t>
            </a:r>
            <a:r>
              <a:rPr kumimoji="1" lang="en-US" altLang="zh-CN" sz="2000">
                <a:latin typeface="Times New Roman" panose="02020603050405020304" pitchFamily="18" charset="0"/>
              </a:rPr>
              <a:t>ex</a:t>
            </a:r>
            <a:r>
              <a:rPr kumimoji="1" lang="zh-CN" altLang="en-US">
                <a:latin typeface="Times New Roman" panose="02020603050405020304" pitchFamily="18" charset="0"/>
              </a:rPr>
              <a:t>：扩展输出</a:t>
            </a:r>
          </a:p>
          <a:p>
            <a:pPr>
              <a:spcAft>
                <a:spcPct val="10000"/>
              </a:spcAft>
            </a:pPr>
            <a:r>
              <a:rPr kumimoji="1" lang="en-US" altLang="zh-CN">
                <a:latin typeface="Times New Roman" panose="02020603050405020304" pitchFamily="18" charset="0"/>
              </a:rPr>
              <a:t>S</a:t>
            </a:r>
            <a:r>
              <a:rPr kumimoji="1" lang="zh-CN" altLang="en-US">
                <a:latin typeface="Times New Roman" panose="02020603050405020304" pitchFamily="18" charset="0"/>
              </a:rPr>
              <a:t>：   使能输入</a:t>
            </a:r>
          </a:p>
          <a:p>
            <a:pPr>
              <a:spcAft>
                <a:spcPct val="10000"/>
              </a:spcAft>
            </a:pPr>
            <a:r>
              <a:rPr kumimoji="1" lang="en-US" altLang="zh-CN">
                <a:latin typeface="Times New Roman" panose="02020603050405020304" pitchFamily="18" charset="0"/>
              </a:rPr>
              <a:t>Y</a:t>
            </a:r>
            <a:r>
              <a:rPr kumimoji="1" lang="en-US" altLang="zh-CN" sz="1800">
                <a:latin typeface="Times New Roman" panose="02020603050405020304" pitchFamily="18" charset="0"/>
              </a:rPr>
              <a:t>S</a:t>
            </a:r>
            <a:r>
              <a:rPr kumimoji="1" lang="zh-CN" altLang="en-US">
                <a:latin typeface="Times New Roman" panose="02020603050405020304" pitchFamily="18" charset="0"/>
              </a:rPr>
              <a:t>： 使能输出</a:t>
            </a:r>
          </a:p>
        </p:txBody>
      </p:sp>
      <p:grpSp>
        <p:nvGrpSpPr>
          <p:cNvPr id="2" name="Group 89">
            <a:extLst>
              <a:ext uri="{FF2B5EF4-FFF2-40B4-BE49-F238E27FC236}">
                <a16:creationId xmlns:a16="http://schemas.microsoft.com/office/drawing/2014/main" id="{85F923AA-F45A-4E81-AF43-A37DC8A5DC53}"/>
              </a:ext>
            </a:extLst>
          </p:cNvPr>
          <p:cNvGrpSpPr>
            <a:grpSpLocks/>
          </p:cNvGrpSpPr>
          <p:nvPr/>
        </p:nvGrpSpPr>
        <p:grpSpPr bwMode="auto">
          <a:xfrm>
            <a:off x="3275013" y="5121275"/>
            <a:ext cx="1473200" cy="1187450"/>
            <a:chOff x="2063" y="3226"/>
            <a:chExt cx="928" cy="748"/>
          </a:xfrm>
        </p:grpSpPr>
        <p:sp>
          <p:nvSpPr>
            <p:cNvPr id="18526" name="Rectangle 5">
              <a:extLst>
                <a:ext uri="{FF2B5EF4-FFF2-40B4-BE49-F238E27FC236}">
                  <a16:creationId xmlns:a16="http://schemas.microsoft.com/office/drawing/2014/main" id="{E78C5C5A-0B3C-4301-A511-B1BB31E07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3307"/>
              <a:ext cx="791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>
                  <a:latin typeface="Times New Roman" panose="02020603050405020304" pitchFamily="18" charset="0"/>
                </a:rPr>
                <a:t>低电平</a:t>
              </a: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>
                  <a:latin typeface="Times New Roman" panose="02020603050405020304" pitchFamily="18" charset="0"/>
                </a:rPr>
                <a:t>有效</a:t>
              </a:r>
            </a:p>
          </p:txBody>
        </p:sp>
        <p:sp>
          <p:nvSpPr>
            <p:cNvPr id="18527" name="AutoShape 6">
              <a:extLst>
                <a:ext uri="{FF2B5EF4-FFF2-40B4-BE49-F238E27FC236}">
                  <a16:creationId xmlns:a16="http://schemas.microsoft.com/office/drawing/2014/main" id="{BC0F7A82-8572-4A21-B02F-9DCD13589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3" y="3226"/>
              <a:ext cx="137" cy="748"/>
            </a:xfrm>
            <a:prstGeom prst="rightBrace">
              <a:avLst>
                <a:gd name="adj1" fmla="val 40898"/>
                <a:gd name="adj2" fmla="val 49194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</p:grpSp>
      <p:grpSp>
        <p:nvGrpSpPr>
          <p:cNvPr id="3" name="Group 88">
            <a:extLst>
              <a:ext uri="{FF2B5EF4-FFF2-40B4-BE49-F238E27FC236}">
                <a16:creationId xmlns:a16="http://schemas.microsoft.com/office/drawing/2014/main" id="{0589EAD1-8606-48E1-B86F-2AF81B47202A}"/>
              </a:ext>
            </a:extLst>
          </p:cNvPr>
          <p:cNvGrpSpPr>
            <a:grpSpLocks/>
          </p:cNvGrpSpPr>
          <p:nvPr/>
        </p:nvGrpSpPr>
        <p:grpSpPr bwMode="auto">
          <a:xfrm>
            <a:off x="863600" y="5049838"/>
            <a:ext cx="323850" cy="936625"/>
            <a:chOff x="544" y="3181"/>
            <a:chExt cx="204" cy="590"/>
          </a:xfrm>
        </p:grpSpPr>
        <p:sp>
          <p:nvSpPr>
            <p:cNvPr id="18523" name="Line 7">
              <a:extLst>
                <a:ext uri="{FF2B5EF4-FFF2-40B4-BE49-F238E27FC236}">
                  <a16:creationId xmlns:a16="http://schemas.microsoft.com/office/drawing/2014/main" id="{FCE0C344-CD48-4BE3-8ACA-C4C008AB28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4" y="3771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4" name="Line 8">
              <a:extLst>
                <a:ext uri="{FF2B5EF4-FFF2-40B4-BE49-F238E27FC236}">
                  <a16:creationId xmlns:a16="http://schemas.microsoft.com/office/drawing/2014/main" id="{12681588-852B-4079-9B2F-BA14EE0CD1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4" y="3476"/>
              <a:ext cx="1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5" name="Line 9">
              <a:extLst>
                <a:ext uri="{FF2B5EF4-FFF2-40B4-BE49-F238E27FC236}">
                  <a16:creationId xmlns:a16="http://schemas.microsoft.com/office/drawing/2014/main" id="{A5504B57-03D6-4E7C-8499-B48224BBF4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4" y="3181"/>
              <a:ext cx="2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87">
            <a:extLst>
              <a:ext uri="{FF2B5EF4-FFF2-40B4-BE49-F238E27FC236}">
                <a16:creationId xmlns:a16="http://schemas.microsoft.com/office/drawing/2014/main" id="{C17A58C9-6CA4-4876-A037-855E48D23455}"/>
              </a:ext>
            </a:extLst>
          </p:cNvPr>
          <p:cNvGrpSpPr>
            <a:grpSpLocks/>
          </p:cNvGrpSpPr>
          <p:nvPr/>
        </p:nvGrpSpPr>
        <p:grpSpPr bwMode="auto">
          <a:xfrm>
            <a:off x="863600" y="4149725"/>
            <a:ext cx="1008063" cy="431800"/>
            <a:chOff x="544" y="2614"/>
            <a:chExt cx="635" cy="272"/>
          </a:xfrm>
        </p:grpSpPr>
        <p:sp>
          <p:nvSpPr>
            <p:cNvPr id="18520" name="Line 10">
              <a:extLst>
                <a:ext uri="{FF2B5EF4-FFF2-40B4-BE49-F238E27FC236}">
                  <a16:creationId xmlns:a16="http://schemas.microsoft.com/office/drawing/2014/main" id="{7351D6C8-D40C-4D62-90B8-C8F1494AD9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8" y="2886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1" name="Line 11">
              <a:extLst>
                <a:ext uri="{FF2B5EF4-FFF2-40B4-BE49-F238E27FC236}">
                  <a16:creationId xmlns:a16="http://schemas.microsoft.com/office/drawing/2014/main" id="{0F995EDE-D8A3-4102-9E29-8F84CB47E7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4" y="2614"/>
              <a:ext cx="2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2" name="Line 12">
              <a:extLst>
                <a:ext uri="{FF2B5EF4-FFF2-40B4-BE49-F238E27FC236}">
                  <a16:creationId xmlns:a16="http://schemas.microsoft.com/office/drawing/2014/main" id="{D117BC9A-10D3-493D-A50D-4AD877DB8A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7" y="2614"/>
              <a:ext cx="2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86">
            <a:extLst>
              <a:ext uri="{FF2B5EF4-FFF2-40B4-BE49-F238E27FC236}">
                <a16:creationId xmlns:a16="http://schemas.microsoft.com/office/drawing/2014/main" id="{9A8ECC27-C225-4E68-B2D0-E845F88083ED}"/>
              </a:ext>
            </a:extLst>
          </p:cNvPr>
          <p:cNvGrpSpPr>
            <a:grpSpLocks/>
          </p:cNvGrpSpPr>
          <p:nvPr/>
        </p:nvGrpSpPr>
        <p:grpSpPr bwMode="auto">
          <a:xfrm>
            <a:off x="863600" y="2386013"/>
            <a:ext cx="1724025" cy="1295400"/>
            <a:chOff x="544" y="1503"/>
            <a:chExt cx="1086" cy="816"/>
          </a:xfrm>
        </p:grpSpPr>
        <p:sp>
          <p:nvSpPr>
            <p:cNvPr id="18516" name="Line 13">
              <a:extLst>
                <a:ext uri="{FF2B5EF4-FFF2-40B4-BE49-F238E27FC236}">
                  <a16:creationId xmlns:a16="http://schemas.microsoft.com/office/drawing/2014/main" id="{CEBEF994-FAEE-43D0-9AA3-CA4F0826FA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4" y="1503"/>
              <a:ext cx="11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7" name="Line 14">
              <a:extLst>
                <a:ext uri="{FF2B5EF4-FFF2-40B4-BE49-F238E27FC236}">
                  <a16:creationId xmlns:a16="http://schemas.microsoft.com/office/drawing/2014/main" id="{84FEF8A4-9B19-4794-B9B6-186A3FF875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1" y="1503"/>
              <a:ext cx="11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8" name="Line 15">
              <a:extLst>
                <a:ext uri="{FF2B5EF4-FFF2-40B4-BE49-F238E27FC236}">
                  <a16:creationId xmlns:a16="http://schemas.microsoft.com/office/drawing/2014/main" id="{B57570F5-0965-4102-A244-6303980541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2047"/>
              <a:ext cx="11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9" name="Line 16">
              <a:extLst>
                <a:ext uri="{FF2B5EF4-FFF2-40B4-BE49-F238E27FC236}">
                  <a16:creationId xmlns:a16="http://schemas.microsoft.com/office/drawing/2014/main" id="{0DDF8845-4C1F-4C36-A6A5-8321E49CE2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2319"/>
              <a:ext cx="11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451" name="Line 17">
            <a:extLst>
              <a:ext uri="{FF2B5EF4-FFF2-40B4-BE49-F238E27FC236}">
                <a16:creationId xmlns:a16="http://schemas.microsoft.com/office/drawing/2014/main" id="{A24ABB4D-1A6B-4BDE-8444-FB70D652EC4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8613" y="5591175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2" name="Text Box 18">
            <a:extLst>
              <a:ext uri="{FF2B5EF4-FFF2-40B4-BE49-F238E27FC236}">
                <a16:creationId xmlns:a16="http://schemas.microsoft.com/office/drawing/2014/main" id="{92430299-D05C-493E-A556-F7E31F1B0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8350" y="2565400"/>
            <a:ext cx="1676400" cy="33131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lIns="0" tIns="0" rIns="0" bIns="0" anchor="ctr" anchorCtr="1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74x148</a:t>
            </a:r>
          </a:p>
        </p:txBody>
      </p:sp>
      <p:sp>
        <p:nvSpPr>
          <p:cNvPr id="18453" name="Oval 19">
            <a:extLst>
              <a:ext uri="{FF2B5EF4-FFF2-40B4-BE49-F238E27FC236}">
                <a16:creationId xmlns:a16="http://schemas.microsoft.com/office/drawing/2014/main" id="{0FEF010C-771C-4C1A-AC39-9A01D4947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7538" y="5519738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8454" name="Oval 20">
            <a:extLst>
              <a:ext uri="{FF2B5EF4-FFF2-40B4-BE49-F238E27FC236}">
                <a16:creationId xmlns:a16="http://schemas.microsoft.com/office/drawing/2014/main" id="{0BEFA28D-D274-4B53-BAF2-372999002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3163" y="3108325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8455" name="Line 21">
            <a:extLst>
              <a:ext uri="{FF2B5EF4-FFF2-40B4-BE49-F238E27FC236}">
                <a16:creationId xmlns:a16="http://schemas.microsoft.com/office/drawing/2014/main" id="{99B2FD8A-B8B9-48D9-991F-C2166F15BFF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7625" y="3178175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6" name="Oval 22">
            <a:extLst>
              <a:ext uri="{FF2B5EF4-FFF2-40B4-BE49-F238E27FC236}">
                <a16:creationId xmlns:a16="http://schemas.microsoft.com/office/drawing/2014/main" id="{29CDDAAA-C922-44EF-809F-0B68FB2D0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3163" y="3622675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8457" name="Line 23">
            <a:extLst>
              <a:ext uri="{FF2B5EF4-FFF2-40B4-BE49-F238E27FC236}">
                <a16:creationId xmlns:a16="http://schemas.microsoft.com/office/drawing/2014/main" id="{915C4890-8C65-4451-B153-3A0420F7471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7625" y="3692525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8" name="Oval 24">
            <a:extLst>
              <a:ext uri="{FF2B5EF4-FFF2-40B4-BE49-F238E27FC236}">
                <a16:creationId xmlns:a16="http://schemas.microsoft.com/office/drawing/2014/main" id="{6C569AF3-6491-4B3E-BBFA-E4A6BFA3F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3163" y="4260850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8459" name="Line 25">
            <a:extLst>
              <a:ext uri="{FF2B5EF4-FFF2-40B4-BE49-F238E27FC236}">
                <a16:creationId xmlns:a16="http://schemas.microsoft.com/office/drawing/2014/main" id="{A2B9CF77-9FDC-49AD-81E5-FAC99066164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7625" y="4330700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0" name="Oval 26">
            <a:extLst>
              <a:ext uri="{FF2B5EF4-FFF2-40B4-BE49-F238E27FC236}">
                <a16:creationId xmlns:a16="http://schemas.microsoft.com/office/drawing/2014/main" id="{78FE0316-B902-4E95-A90E-89D5967C6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3163" y="4729163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8461" name="Line 27">
            <a:extLst>
              <a:ext uri="{FF2B5EF4-FFF2-40B4-BE49-F238E27FC236}">
                <a16:creationId xmlns:a16="http://schemas.microsoft.com/office/drawing/2014/main" id="{1597B05C-6C1E-4FDB-B54E-ACE96721F76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7625" y="4799013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2" name="Oval 28">
            <a:extLst>
              <a:ext uri="{FF2B5EF4-FFF2-40B4-BE49-F238E27FC236}">
                <a16:creationId xmlns:a16="http://schemas.microsoft.com/office/drawing/2014/main" id="{5CBD6225-DF39-442E-B0E6-36516B7FA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3163" y="5160963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8463" name="Line 29">
            <a:extLst>
              <a:ext uri="{FF2B5EF4-FFF2-40B4-BE49-F238E27FC236}">
                <a16:creationId xmlns:a16="http://schemas.microsoft.com/office/drawing/2014/main" id="{9655E3EC-D6F8-414D-B12D-C4C6889497D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7625" y="5230813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4" name="Line 30">
            <a:extLst>
              <a:ext uri="{FF2B5EF4-FFF2-40B4-BE49-F238E27FC236}">
                <a16:creationId xmlns:a16="http://schemas.microsoft.com/office/drawing/2014/main" id="{F83A1B06-A45F-4638-8C85-B9CBF2753C0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8613" y="3862388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5" name="Oval 31">
            <a:extLst>
              <a:ext uri="{FF2B5EF4-FFF2-40B4-BE49-F238E27FC236}">
                <a16:creationId xmlns:a16="http://schemas.microsoft.com/office/drawing/2014/main" id="{BA85DE96-DC88-41B4-80AE-500E8E254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7538" y="3790950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8466" name="Line 32">
            <a:extLst>
              <a:ext uri="{FF2B5EF4-FFF2-40B4-BE49-F238E27FC236}">
                <a16:creationId xmlns:a16="http://schemas.microsoft.com/office/drawing/2014/main" id="{39407006-11EA-4DD5-91B0-C08C7DDAF59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8613" y="3549650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7" name="Oval 33">
            <a:extLst>
              <a:ext uri="{FF2B5EF4-FFF2-40B4-BE49-F238E27FC236}">
                <a16:creationId xmlns:a16="http://schemas.microsoft.com/office/drawing/2014/main" id="{A6537051-902E-448E-AA66-DE68036AD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7538" y="3478213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8468" name="Line 34">
            <a:extLst>
              <a:ext uri="{FF2B5EF4-FFF2-40B4-BE49-F238E27FC236}">
                <a16:creationId xmlns:a16="http://schemas.microsoft.com/office/drawing/2014/main" id="{5B7990CB-659F-477F-8127-52299837AFD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8613" y="3214688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9" name="Oval 35">
            <a:extLst>
              <a:ext uri="{FF2B5EF4-FFF2-40B4-BE49-F238E27FC236}">
                <a16:creationId xmlns:a16="http://schemas.microsoft.com/office/drawing/2014/main" id="{E709D342-75F7-4A04-919C-D0185BB59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7538" y="3143250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8470" name="Line 36">
            <a:extLst>
              <a:ext uri="{FF2B5EF4-FFF2-40B4-BE49-F238E27FC236}">
                <a16:creationId xmlns:a16="http://schemas.microsoft.com/office/drawing/2014/main" id="{8A9765F7-6AEB-47E9-BBC1-C2BC6A9C616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8613" y="2900363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1" name="Oval 37">
            <a:extLst>
              <a:ext uri="{FF2B5EF4-FFF2-40B4-BE49-F238E27FC236}">
                <a16:creationId xmlns:a16="http://schemas.microsoft.com/office/drawing/2014/main" id="{60A90FAC-9BA6-427E-B733-CD631B5DB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7538" y="2828925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8472" name="Line 38">
            <a:extLst>
              <a:ext uri="{FF2B5EF4-FFF2-40B4-BE49-F238E27FC236}">
                <a16:creationId xmlns:a16="http://schemas.microsoft.com/office/drawing/2014/main" id="{E43DA1B5-E761-4C6B-A1F2-49AD86CC279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8613" y="5157788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3" name="Oval 39">
            <a:extLst>
              <a:ext uri="{FF2B5EF4-FFF2-40B4-BE49-F238E27FC236}">
                <a16:creationId xmlns:a16="http://schemas.microsoft.com/office/drawing/2014/main" id="{EE552F9F-B301-4A8B-B320-952FCB00B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7538" y="5086350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8474" name="Line 40">
            <a:extLst>
              <a:ext uri="{FF2B5EF4-FFF2-40B4-BE49-F238E27FC236}">
                <a16:creationId xmlns:a16="http://schemas.microsoft.com/office/drawing/2014/main" id="{441BDD6E-0FD8-4F81-BAA6-5F786084A4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8613" y="4833938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5" name="Oval 41">
            <a:extLst>
              <a:ext uri="{FF2B5EF4-FFF2-40B4-BE49-F238E27FC236}">
                <a16:creationId xmlns:a16="http://schemas.microsoft.com/office/drawing/2014/main" id="{E8B7006C-AA20-4113-B970-76EB56D97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7538" y="4762500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8476" name="Line 42">
            <a:extLst>
              <a:ext uri="{FF2B5EF4-FFF2-40B4-BE49-F238E27FC236}">
                <a16:creationId xmlns:a16="http://schemas.microsoft.com/office/drawing/2014/main" id="{25857544-9036-4848-9500-B0F1B90AA75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8613" y="4510088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7" name="Oval 43">
            <a:extLst>
              <a:ext uri="{FF2B5EF4-FFF2-40B4-BE49-F238E27FC236}">
                <a16:creationId xmlns:a16="http://schemas.microsoft.com/office/drawing/2014/main" id="{C12F1E39-4D05-451C-AE10-8F58F7180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7538" y="4438650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8478" name="Line 44">
            <a:extLst>
              <a:ext uri="{FF2B5EF4-FFF2-40B4-BE49-F238E27FC236}">
                <a16:creationId xmlns:a16="http://schemas.microsoft.com/office/drawing/2014/main" id="{D2801EC5-77B7-4351-A05C-E85C52D3C8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8613" y="4186238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9" name="Oval 45">
            <a:extLst>
              <a:ext uri="{FF2B5EF4-FFF2-40B4-BE49-F238E27FC236}">
                <a16:creationId xmlns:a16="http://schemas.microsoft.com/office/drawing/2014/main" id="{A1C7CC0D-2AC4-4D27-B756-A1A472FA1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7538" y="4114800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8480" name="Text Box 47">
            <a:extLst>
              <a:ext uri="{FF2B5EF4-FFF2-40B4-BE49-F238E27FC236}">
                <a16:creationId xmlns:a16="http://schemas.microsoft.com/office/drawing/2014/main" id="{49D97210-E8AC-4A98-9435-0C320F72A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1850" y="5373688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8481" name="Text Box 49">
            <a:extLst>
              <a:ext uri="{FF2B5EF4-FFF2-40B4-BE49-F238E27FC236}">
                <a16:creationId xmlns:a16="http://schemas.microsoft.com/office/drawing/2014/main" id="{93159860-5764-4482-B955-1B63B91B4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9313" y="4964113"/>
            <a:ext cx="369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 b="0">
                <a:latin typeface="Times New Roman" panose="02020603050405020304" pitchFamily="18" charset="0"/>
              </a:rPr>
              <a:t>I</a:t>
            </a:r>
            <a:r>
              <a:rPr kumimoji="1" lang="en-US" altLang="zh-CN" sz="1600" b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8482" name="Text Box 74">
            <a:extLst>
              <a:ext uri="{FF2B5EF4-FFF2-40B4-BE49-F238E27FC236}">
                <a16:creationId xmlns:a16="http://schemas.microsoft.com/office/drawing/2014/main" id="{A97E6A2B-A12A-477A-A758-AA7CB0D9C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0075" y="2976563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latin typeface="Times New Roman" panose="02020603050405020304" pitchFamily="18" charset="0"/>
              </a:rPr>
              <a:t>Y</a:t>
            </a:r>
            <a:r>
              <a:rPr kumimoji="1" lang="en-US" altLang="zh-CN" sz="1600" b="0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8483" name="Text Box 75">
            <a:extLst>
              <a:ext uri="{FF2B5EF4-FFF2-40B4-BE49-F238E27FC236}">
                <a16:creationId xmlns:a16="http://schemas.microsoft.com/office/drawing/2014/main" id="{5BF825FF-0C42-4BC8-8084-CC4BA8A97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1975" y="3440113"/>
            <a:ext cx="620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latin typeface="Times New Roman" panose="02020603050405020304" pitchFamily="18" charset="0"/>
              </a:rPr>
              <a:t>Y</a:t>
            </a:r>
            <a:r>
              <a:rPr kumimoji="1" lang="en-US" altLang="zh-CN" sz="1800" b="0">
                <a:latin typeface="Times New Roman" panose="02020603050405020304" pitchFamily="18" charset="0"/>
              </a:rPr>
              <a:t>ex</a:t>
            </a:r>
          </a:p>
        </p:txBody>
      </p:sp>
      <p:sp>
        <p:nvSpPr>
          <p:cNvPr id="18484" name="Text Box 76">
            <a:extLst>
              <a:ext uri="{FF2B5EF4-FFF2-40B4-BE49-F238E27FC236}">
                <a16:creationId xmlns:a16="http://schemas.microsoft.com/office/drawing/2014/main" id="{8C96790C-5AB8-470B-89E6-0055CD68E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0075" y="4129088"/>
            <a:ext cx="50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latin typeface="Times New Roman" panose="02020603050405020304" pitchFamily="18" charset="0"/>
              </a:rPr>
              <a:t>Y</a:t>
            </a:r>
            <a:r>
              <a:rPr kumimoji="1" lang="en-US" altLang="zh-CN" sz="1600" b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8485" name="Text Box 77">
            <a:extLst>
              <a:ext uri="{FF2B5EF4-FFF2-40B4-BE49-F238E27FC236}">
                <a16:creationId xmlns:a16="http://schemas.microsoft.com/office/drawing/2014/main" id="{A484EB91-1329-474D-8C75-D8B07E01F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0075" y="4597400"/>
            <a:ext cx="50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latin typeface="Times New Roman" panose="02020603050405020304" pitchFamily="18" charset="0"/>
              </a:rPr>
              <a:t>Y</a:t>
            </a:r>
            <a:r>
              <a:rPr kumimoji="1" lang="en-US" altLang="zh-CN" sz="1600" b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8486" name="Text Box 78">
            <a:extLst>
              <a:ext uri="{FF2B5EF4-FFF2-40B4-BE49-F238E27FC236}">
                <a16:creationId xmlns:a16="http://schemas.microsoft.com/office/drawing/2014/main" id="{5FC55570-0887-4270-8479-9BC8B35A2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0075" y="5029200"/>
            <a:ext cx="50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latin typeface="Times New Roman" panose="02020603050405020304" pitchFamily="18" charset="0"/>
              </a:rPr>
              <a:t>Y</a:t>
            </a:r>
            <a:r>
              <a:rPr kumimoji="1" lang="en-US" altLang="zh-CN" sz="1600" b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8487" name="Text Box 84">
            <a:extLst>
              <a:ext uri="{FF2B5EF4-FFF2-40B4-BE49-F238E27FC236}">
                <a16:creationId xmlns:a16="http://schemas.microsoft.com/office/drawing/2014/main" id="{0C64ED2B-8FB0-44E0-8D08-0CD8DC38F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3913" y="5924550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/>
              <a:t>逻辑符号</a:t>
            </a:r>
          </a:p>
        </p:txBody>
      </p:sp>
      <p:sp>
        <p:nvSpPr>
          <p:cNvPr id="18488" name="Text Box 90">
            <a:extLst>
              <a:ext uri="{FF2B5EF4-FFF2-40B4-BE49-F238E27FC236}">
                <a16:creationId xmlns:a16="http://schemas.microsoft.com/office/drawing/2014/main" id="{E84F077F-CA0B-4146-AF8F-B7EFDA429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7925" y="5386388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8489" name="Text Box 91">
            <a:extLst>
              <a:ext uri="{FF2B5EF4-FFF2-40B4-BE49-F238E27FC236}">
                <a16:creationId xmlns:a16="http://schemas.microsoft.com/office/drawing/2014/main" id="{818CFCE2-C009-40AB-9052-B5923ACC5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5388" y="4976813"/>
            <a:ext cx="369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 b="0">
                <a:latin typeface="Times New Roman" panose="02020603050405020304" pitchFamily="18" charset="0"/>
              </a:rPr>
              <a:t>I</a:t>
            </a:r>
            <a:r>
              <a:rPr kumimoji="1" lang="en-US" altLang="zh-CN" sz="1600" b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8490" name="Line 92">
            <a:extLst>
              <a:ext uri="{FF2B5EF4-FFF2-40B4-BE49-F238E27FC236}">
                <a16:creationId xmlns:a16="http://schemas.microsoft.com/office/drawing/2014/main" id="{6354576C-5E85-4648-8FF6-AAC210977E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7300" y="5051425"/>
            <a:ext cx="1476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91" name="Text Box 93">
            <a:extLst>
              <a:ext uri="{FF2B5EF4-FFF2-40B4-BE49-F238E27FC236}">
                <a16:creationId xmlns:a16="http://schemas.microsoft.com/office/drawing/2014/main" id="{A93E85F8-5DE9-4FA2-BC47-28BE9940E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5388" y="4643438"/>
            <a:ext cx="369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 b="0">
                <a:latin typeface="Times New Roman" panose="02020603050405020304" pitchFamily="18" charset="0"/>
              </a:rPr>
              <a:t>I</a:t>
            </a:r>
            <a:r>
              <a:rPr kumimoji="1" lang="en-US" altLang="zh-CN" sz="1600" b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8492" name="Line 94">
            <a:extLst>
              <a:ext uri="{FF2B5EF4-FFF2-40B4-BE49-F238E27FC236}">
                <a16:creationId xmlns:a16="http://schemas.microsoft.com/office/drawing/2014/main" id="{F2ED53A8-ED90-402B-BC78-45EA32FFDC1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7300" y="4718050"/>
            <a:ext cx="1476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93" name="Text Box 95">
            <a:extLst>
              <a:ext uri="{FF2B5EF4-FFF2-40B4-BE49-F238E27FC236}">
                <a16:creationId xmlns:a16="http://schemas.microsoft.com/office/drawing/2014/main" id="{97509BE6-1819-44A9-8FE2-B25C89B49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5388" y="4319588"/>
            <a:ext cx="369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 b="0">
                <a:latin typeface="Times New Roman" panose="02020603050405020304" pitchFamily="18" charset="0"/>
              </a:rPr>
              <a:t>I</a:t>
            </a:r>
            <a:r>
              <a:rPr kumimoji="1" lang="en-US" altLang="zh-CN" sz="1600" b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8494" name="Line 96">
            <a:extLst>
              <a:ext uri="{FF2B5EF4-FFF2-40B4-BE49-F238E27FC236}">
                <a16:creationId xmlns:a16="http://schemas.microsoft.com/office/drawing/2014/main" id="{BBD5541D-3134-4268-89B6-F53E239EA75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7300" y="4394200"/>
            <a:ext cx="1476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95" name="Text Box 97">
            <a:extLst>
              <a:ext uri="{FF2B5EF4-FFF2-40B4-BE49-F238E27FC236}">
                <a16:creationId xmlns:a16="http://schemas.microsoft.com/office/drawing/2014/main" id="{C9D107E1-A8B4-4758-A524-34B65BE88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5388" y="4005263"/>
            <a:ext cx="369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 b="0">
                <a:latin typeface="Times New Roman" panose="02020603050405020304" pitchFamily="18" charset="0"/>
              </a:rPr>
              <a:t>I</a:t>
            </a:r>
            <a:r>
              <a:rPr kumimoji="1" lang="en-US" altLang="zh-CN" sz="1600" b="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8496" name="Line 98">
            <a:extLst>
              <a:ext uri="{FF2B5EF4-FFF2-40B4-BE49-F238E27FC236}">
                <a16:creationId xmlns:a16="http://schemas.microsoft.com/office/drawing/2014/main" id="{B7D41F2E-9083-4178-8E9A-0ECB7377A4D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7300" y="4079875"/>
            <a:ext cx="1476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97" name="Text Box 99">
            <a:extLst>
              <a:ext uri="{FF2B5EF4-FFF2-40B4-BE49-F238E27FC236}">
                <a16:creationId xmlns:a16="http://schemas.microsoft.com/office/drawing/2014/main" id="{4C199169-0567-4208-9B84-35E0D68E0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4913" y="3681413"/>
            <a:ext cx="369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 b="0">
                <a:latin typeface="Times New Roman" panose="02020603050405020304" pitchFamily="18" charset="0"/>
              </a:rPr>
              <a:t>I</a:t>
            </a:r>
            <a:r>
              <a:rPr kumimoji="1" lang="en-US" altLang="zh-CN" sz="1600" b="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8498" name="Line 100">
            <a:extLst>
              <a:ext uri="{FF2B5EF4-FFF2-40B4-BE49-F238E27FC236}">
                <a16:creationId xmlns:a16="http://schemas.microsoft.com/office/drawing/2014/main" id="{C3DAD19E-F0F2-4A78-AACE-3B2FC0255F9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6825" y="3756025"/>
            <a:ext cx="1476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99" name="Text Box 101">
            <a:extLst>
              <a:ext uri="{FF2B5EF4-FFF2-40B4-BE49-F238E27FC236}">
                <a16:creationId xmlns:a16="http://schemas.microsoft.com/office/drawing/2014/main" id="{BB7B6B57-3436-4DA1-A21A-454B26751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4913" y="3348038"/>
            <a:ext cx="369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 b="0">
                <a:latin typeface="Times New Roman" panose="02020603050405020304" pitchFamily="18" charset="0"/>
              </a:rPr>
              <a:t>I</a:t>
            </a:r>
            <a:r>
              <a:rPr kumimoji="1" lang="en-US" altLang="zh-CN" sz="1600" b="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8500" name="Line 102">
            <a:extLst>
              <a:ext uri="{FF2B5EF4-FFF2-40B4-BE49-F238E27FC236}">
                <a16:creationId xmlns:a16="http://schemas.microsoft.com/office/drawing/2014/main" id="{AF4F44C4-CEAD-449E-85C0-4C8831181DE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6825" y="3422650"/>
            <a:ext cx="1476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01" name="Text Box 103">
            <a:extLst>
              <a:ext uri="{FF2B5EF4-FFF2-40B4-BE49-F238E27FC236}">
                <a16:creationId xmlns:a16="http://schemas.microsoft.com/office/drawing/2014/main" id="{CD5226F2-2C9D-4A81-9A19-EBA261A23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4913" y="3024188"/>
            <a:ext cx="369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 b="0">
                <a:latin typeface="Times New Roman" panose="02020603050405020304" pitchFamily="18" charset="0"/>
              </a:rPr>
              <a:t>I</a:t>
            </a:r>
            <a:r>
              <a:rPr kumimoji="1" lang="en-US" altLang="zh-CN" sz="1600" b="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8502" name="Line 104">
            <a:extLst>
              <a:ext uri="{FF2B5EF4-FFF2-40B4-BE49-F238E27FC236}">
                <a16:creationId xmlns:a16="http://schemas.microsoft.com/office/drawing/2014/main" id="{77665AF4-1A41-4633-ADEC-1B3FC355462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6825" y="3098800"/>
            <a:ext cx="1476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03" name="Text Box 105">
            <a:extLst>
              <a:ext uri="{FF2B5EF4-FFF2-40B4-BE49-F238E27FC236}">
                <a16:creationId xmlns:a16="http://schemas.microsoft.com/office/drawing/2014/main" id="{1110394D-DEEE-4963-BB9B-8A3AE327D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4913" y="2709863"/>
            <a:ext cx="369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 b="0">
                <a:latin typeface="Times New Roman" panose="02020603050405020304" pitchFamily="18" charset="0"/>
              </a:rPr>
              <a:t>I</a:t>
            </a:r>
            <a:r>
              <a:rPr kumimoji="1" lang="en-US" altLang="zh-CN" sz="1600" b="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8504" name="Line 106">
            <a:extLst>
              <a:ext uri="{FF2B5EF4-FFF2-40B4-BE49-F238E27FC236}">
                <a16:creationId xmlns:a16="http://schemas.microsoft.com/office/drawing/2014/main" id="{AA60FD7C-3238-437E-9F61-FE6A302966B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6825" y="2784475"/>
            <a:ext cx="1476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05" name="Line 107">
            <a:extLst>
              <a:ext uri="{FF2B5EF4-FFF2-40B4-BE49-F238E27FC236}">
                <a16:creationId xmlns:a16="http://schemas.microsoft.com/office/drawing/2014/main" id="{1B2F2C15-AD9F-48E3-AA8C-A0EFF62D2FC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8888" y="5472113"/>
            <a:ext cx="1857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06" name="Text Box 108">
            <a:extLst>
              <a:ext uri="{FF2B5EF4-FFF2-40B4-BE49-F238E27FC236}">
                <a16:creationId xmlns:a16="http://schemas.microsoft.com/office/drawing/2014/main" id="{E1D254C4-A103-4C88-8ED6-674709434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0525" y="2938463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latin typeface="Times New Roman" panose="02020603050405020304" pitchFamily="18" charset="0"/>
              </a:rPr>
              <a:t>Y</a:t>
            </a:r>
            <a:r>
              <a:rPr kumimoji="1" lang="en-US" altLang="zh-CN" sz="1600" b="0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8507" name="Text Box 109">
            <a:extLst>
              <a:ext uri="{FF2B5EF4-FFF2-40B4-BE49-F238E27FC236}">
                <a16:creationId xmlns:a16="http://schemas.microsoft.com/office/drawing/2014/main" id="{109AF6AD-3971-4B81-894D-447854CCA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0525" y="4090988"/>
            <a:ext cx="50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latin typeface="Times New Roman" panose="02020603050405020304" pitchFamily="18" charset="0"/>
              </a:rPr>
              <a:t>Y</a:t>
            </a:r>
            <a:r>
              <a:rPr kumimoji="1" lang="en-US" altLang="zh-CN" sz="1600" b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8508" name="Text Box 110">
            <a:extLst>
              <a:ext uri="{FF2B5EF4-FFF2-40B4-BE49-F238E27FC236}">
                <a16:creationId xmlns:a16="http://schemas.microsoft.com/office/drawing/2014/main" id="{93950160-3723-417B-9A18-78973286C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0525" y="4559300"/>
            <a:ext cx="50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latin typeface="Times New Roman" panose="02020603050405020304" pitchFamily="18" charset="0"/>
              </a:rPr>
              <a:t>Y</a:t>
            </a:r>
            <a:r>
              <a:rPr kumimoji="1" lang="en-US" altLang="zh-CN" sz="1600" b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8509" name="Text Box 111">
            <a:extLst>
              <a:ext uri="{FF2B5EF4-FFF2-40B4-BE49-F238E27FC236}">
                <a16:creationId xmlns:a16="http://schemas.microsoft.com/office/drawing/2014/main" id="{D2A9A8F7-3210-4BD4-9346-28103F0FF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0525" y="4991100"/>
            <a:ext cx="50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latin typeface="Times New Roman" panose="02020603050405020304" pitchFamily="18" charset="0"/>
              </a:rPr>
              <a:t>Y</a:t>
            </a:r>
            <a:r>
              <a:rPr kumimoji="1" lang="en-US" altLang="zh-CN" sz="1600" b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8510" name="Line 112">
            <a:extLst>
              <a:ext uri="{FF2B5EF4-FFF2-40B4-BE49-F238E27FC236}">
                <a16:creationId xmlns:a16="http://schemas.microsoft.com/office/drawing/2014/main" id="{502746A3-6578-4BC0-8D4B-E77E72DCAC83}"/>
              </a:ext>
            </a:extLst>
          </p:cNvPr>
          <p:cNvSpPr>
            <a:spLocks noChangeShapeType="1"/>
          </p:cNvSpPr>
          <p:nvPr/>
        </p:nvSpPr>
        <p:spPr bwMode="auto">
          <a:xfrm>
            <a:off x="8088313" y="5065713"/>
            <a:ext cx="2333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11" name="Line 113">
            <a:extLst>
              <a:ext uri="{FF2B5EF4-FFF2-40B4-BE49-F238E27FC236}">
                <a16:creationId xmlns:a16="http://schemas.microsoft.com/office/drawing/2014/main" id="{4EA63605-7816-40FF-9592-CAB655029CFF}"/>
              </a:ext>
            </a:extLst>
          </p:cNvPr>
          <p:cNvSpPr>
            <a:spLocks noChangeShapeType="1"/>
          </p:cNvSpPr>
          <p:nvPr/>
        </p:nvSpPr>
        <p:spPr bwMode="auto">
          <a:xfrm>
            <a:off x="8097838" y="4637088"/>
            <a:ext cx="2333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12" name="Line 114">
            <a:extLst>
              <a:ext uri="{FF2B5EF4-FFF2-40B4-BE49-F238E27FC236}">
                <a16:creationId xmlns:a16="http://schemas.microsoft.com/office/drawing/2014/main" id="{9564CA2A-8734-4AE5-AA3E-E302F6D907D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97838" y="4170363"/>
            <a:ext cx="2333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13" name="Line 115">
            <a:extLst>
              <a:ext uri="{FF2B5EF4-FFF2-40B4-BE49-F238E27FC236}">
                <a16:creationId xmlns:a16="http://schemas.microsoft.com/office/drawing/2014/main" id="{87E00BDD-3E25-4B80-9368-4690795A24F6}"/>
              </a:ext>
            </a:extLst>
          </p:cNvPr>
          <p:cNvSpPr>
            <a:spLocks noChangeShapeType="1"/>
          </p:cNvSpPr>
          <p:nvPr/>
        </p:nvSpPr>
        <p:spPr bwMode="auto">
          <a:xfrm>
            <a:off x="8088313" y="3509963"/>
            <a:ext cx="2333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14" name="Line 116">
            <a:extLst>
              <a:ext uri="{FF2B5EF4-FFF2-40B4-BE49-F238E27FC236}">
                <a16:creationId xmlns:a16="http://schemas.microsoft.com/office/drawing/2014/main" id="{C95F8703-E465-4F68-A2BA-E7F146B55005}"/>
              </a:ext>
            </a:extLst>
          </p:cNvPr>
          <p:cNvSpPr>
            <a:spLocks noChangeShapeType="1"/>
          </p:cNvSpPr>
          <p:nvPr/>
        </p:nvSpPr>
        <p:spPr bwMode="auto">
          <a:xfrm>
            <a:off x="8088313" y="3008313"/>
            <a:ext cx="2333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15" name="Text Box 117">
            <a:extLst>
              <a:ext uri="{FF2B5EF4-FFF2-40B4-BE49-F238E27FC236}">
                <a16:creationId xmlns:a16="http://schemas.microsoft.com/office/drawing/2014/main" id="{23E5B75E-9783-4921-8305-AFCDC65B1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6713" y="3452813"/>
            <a:ext cx="620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latin typeface="Times New Roman" panose="02020603050405020304" pitchFamily="18" charset="0"/>
              </a:rPr>
              <a:t>Y</a:t>
            </a:r>
            <a:r>
              <a:rPr kumimoji="1" lang="en-US" altLang="zh-CN" sz="1800" b="0">
                <a:latin typeface="Times New Roman" panose="02020603050405020304" pitchFamily="18" charset="0"/>
              </a:rPr>
              <a:t>ex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109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>
            <a:extLst>
              <a:ext uri="{FF2B5EF4-FFF2-40B4-BE49-F238E27FC236}">
                <a16:creationId xmlns:a16="http://schemas.microsoft.com/office/drawing/2014/main" id="{A61A9665-2169-4381-8C4C-3A7772B80A0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A97C77E-AA80-49B6-92F9-FCEEB56F977C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2022/9/8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0483" name="Rectangle 5">
            <a:extLst>
              <a:ext uri="{FF2B5EF4-FFF2-40B4-BE49-F238E27FC236}">
                <a16:creationId xmlns:a16="http://schemas.microsoft.com/office/drawing/2014/main" id="{9C30F745-3D98-4B35-B96F-1D8C24B3EA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20484" name="Rectangle 6">
            <a:extLst>
              <a:ext uri="{FF2B5EF4-FFF2-40B4-BE49-F238E27FC236}">
                <a16:creationId xmlns:a16="http://schemas.microsoft.com/office/drawing/2014/main" id="{744A78AF-6104-49C8-9E28-4EAFCD3F41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6BE66C77-FCD0-4AD8-AC96-C0166ABCD9D9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11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0485" name="Rectangle 2">
            <a:extLst>
              <a:ext uri="{FF2B5EF4-FFF2-40B4-BE49-F238E27FC236}">
                <a16:creationId xmlns:a16="http://schemas.microsoft.com/office/drawing/2014/main" id="{AD5FBD50-C767-4AE1-9F33-922CDEF76C35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kumimoji="1" lang="en-US" altLang="zh-CN">
                <a:solidFill>
                  <a:schemeClr val="tx1"/>
                </a:solidFill>
              </a:rPr>
              <a:t>74x148</a:t>
            </a:r>
            <a:r>
              <a:rPr kumimoji="1" lang="zh-CN" altLang="en-US">
                <a:solidFill>
                  <a:schemeClr val="tx1"/>
                </a:solidFill>
              </a:rPr>
              <a:t>真值表</a:t>
            </a:r>
          </a:p>
        </p:txBody>
      </p:sp>
      <p:graphicFrame>
        <p:nvGraphicFramePr>
          <p:cNvPr id="1180926" name="Group 254">
            <a:extLst>
              <a:ext uri="{FF2B5EF4-FFF2-40B4-BE49-F238E27FC236}">
                <a16:creationId xmlns:a16="http://schemas.microsoft.com/office/drawing/2014/main" id="{E9E5B297-C741-413A-9143-3465B4026DA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566863"/>
          <a:ext cx="8229600" cy="4633912"/>
        </p:xfrm>
        <a:graphic>
          <a:graphicData uri="http://schemas.openxmlformats.org/drawingml/2006/table">
            <a:tbl>
              <a:tblPr/>
              <a:tblGrid>
                <a:gridCol w="60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89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89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89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89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89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89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086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53975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</a:t>
                      </a:r>
                      <a:endParaRPr kumimoji="0" lang="en-US" altLang="zh-CN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 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 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 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 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 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 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 </a:t>
                      </a:r>
                      <a:endParaRPr kumimoji="0" lang="en-US" altLang="zh-CN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</a:t>
                      </a:r>
                      <a:endParaRPr kumimoji="0" lang="en-US" altLang="zh-CN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</a:t>
                      </a:r>
                      <a:endParaRPr kumimoji="0" lang="en-US" altLang="zh-CN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 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 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575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575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575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575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575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9575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9575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altLang="en-US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9575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9575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0645" name="Line 255">
            <a:extLst>
              <a:ext uri="{FF2B5EF4-FFF2-40B4-BE49-F238E27FC236}">
                <a16:creationId xmlns:a16="http://schemas.microsoft.com/office/drawing/2014/main" id="{C7D0AE09-9C12-470D-93C1-9CE8A6CD87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3750" y="1671638"/>
            <a:ext cx="2428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46" name="Line 258">
            <a:extLst>
              <a:ext uri="{FF2B5EF4-FFF2-40B4-BE49-F238E27FC236}">
                <a16:creationId xmlns:a16="http://schemas.microsoft.com/office/drawing/2014/main" id="{CA921D5B-E62A-453F-B5A1-E03F80D5172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4300" y="1671638"/>
            <a:ext cx="2428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47" name="Line 259">
            <a:extLst>
              <a:ext uri="{FF2B5EF4-FFF2-40B4-BE49-F238E27FC236}">
                <a16:creationId xmlns:a16="http://schemas.microsoft.com/office/drawing/2014/main" id="{9AE8C862-42E2-4022-B2D4-D8C215798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45325" y="1671638"/>
            <a:ext cx="2428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48" name="Line 260">
            <a:extLst>
              <a:ext uri="{FF2B5EF4-FFF2-40B4-BE49-F238E27FC236}">
                <a16:creationId xmlns:a16="http://schemas.microsoft.com/office/drawing/2014/main" id="{846DA62A-33BD-4A04-8C78-2BA1233A080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8250" y="1671638"/>
            <a:ext cx="2428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49" name="Line 261">
            <a:extLst>
              <a:ext uri="{FF2B5EF4-FFF2-40B4-BE49-F238E27FC236}">
                <a16:creationId xmlns:a16="http://schemas.microsoft.com/office/drawing/2014/main" id="{B50270CE-D6C7-4F75-860D-61FBBCFB5D1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6425" y="1671638"/>
            <a:ext cx="2428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50" name="Line 262">
            <a:extLst>
              <a:ext uri="{FF2B5EF4-FFF2-40B4-BE49-F238E27FC236}">
                <a16:creationId xmlns:a16="http://schemas.microsoft.com/office/drawing/2014/main" id="{F828AD1F-03C7-4F76-84D7-0787565AB21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575" y="1671638"/>
            <a:ext cx="1762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51" name="Line 263">
            <a:extLst>
              <a:ext uri="{FF2B5EF4-FFF2-40B4-BE49-F238E27FC236}">
                <a16:creationId xmlns:a16="http://schemas.microsoft.com/office/drawing/2014/main" id="{7F80E79C-D18B-4FD2-AF94-7403A6FB76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6500" y="1662113"/>
            <a:ext cx="1762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52" name="Line 264">
            <a:extLst>
              <a:ext uri="{FF2B5EF4-FFF2-40B4-BE49-F238E27FC236}">
                <a16:creationId xmlns:a16="http://schemas.microsoft.com/office/drawing/2014/main" id="{1594419E-A980-4A18-9D9D-BEB84F74BC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7050" y="1662113"/>
            <a:ext cx="1762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53" name="Line 265">
            <a:extLst>
              <a:ext uri="{FF2B5EF4-FFF2-40B4-BE49-F238E27FC236}">
                <a16:creationId xmlns:a16="http://schemas.microsoft.com/office/drawing/2014/main" id="{0A1B94AF-05DE-4BBB-ADEB-93479C38BF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8550" y="1662113"/>
            <a:ext cx="1762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54" name="Line 266">
            <a:extLst>
              <a:ext uri="{FF2B5EF4-FFF2-40B4-BE49-F238E27FC236}">
                <a16:creationId xmlns:a16="http://schemas.microsoft.com/office/drawing/2014/main" id="{31E62DB8-DAFE-4ED1-BBEB-7CA2BB3A11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8625" y="1662113"/>
            <a:ext cx="1762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55" name="Line 267">
            <a:extLst>
              <a:ext uri="{FF2B5EF4-FFF2-40B4-BE49-F238E27FC236}">
                <a16:creationId xmlns:a16="http://schemas.microsoft.com/office/drawing/2014/main" id="{7A500ACE-4B8C-4C72-8628-CD096AF4D9A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9650" y="1662113"/>
            <a:ext cx="1762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56" name="Line 268">
            <a:extLst>
              <a:ext uri="{FF2B5EF4-FFF2-40B4-BE49-F238E27FC236}">
                <a16:creationId xmlns:a16="http://schemas.microsoft.com/office/drawing/2014/main" id="{6DEADCEA-FC14-49A6-A216-3B1088C6A8B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9725" y="1662113"/>
            <a:ext cx="1762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57" name="Line 269">
            <a:extLst>
              <a:ext uri="{FF2B5EF4-FFF2-40B4-BE49-F238E27FC236}">
                <a16:creationId xmlns:a16="http://schemas.microsoft.com/office/drawing/2014/main" id="{EE65AEDB-1108-4C50-9AA7-BAC64B36956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0750" y="1662113"/>
            <a:ext cx="1762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58" name="Line 270">
            <a:extLst>
              <a:ext uri="{FF2B5EF4-FFF2-40B4-BE49-F238E27FC236}">
                <a16:creationId xmlns:a16="http://schemas.microsoft.com/office/drawing/2014/main" id="{9630C7F1-F5B5-471C-B6E6-B97DD0E4919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1300" y="1662113"/>
            <a:ext cx="1762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>
            <a:extLst>
              <a:ext uri="{FF2B5EF4-FFF2-40B4-BE49-F238E27FC236}">
                <a16:creationId xmlns:a16="http://schemas.microsoft.com/office/drawing/2014/main" id="{9757A6AD-889E-495E-9910-6FC8D214CF4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AA63E4B-D47F-466E-923E-E1E1383F2838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2022/9/8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2531" name="Rectangle 5">
            <a:extLst>
              <a:ext uri="{FF2B5EF4-FFF2-40B4-BE49-F238E27FC236}">
                <a16:creationId xmlns:a16="http://schemas.microsoft.com/office/drawing/2014/main" id="{E3936EA9-4D0A-4222-A5F2-E652F02CA1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22532" name="Rectangle 6">
            <a:extLst>
              <a:ext uri="{FF2B5EF4-FFF2-40B4-BE49-F238E27FC236}">
                <a16:creationId xmlns:a16="http://schemas.microsoft.com/office/drawing/2014/main" id="{B717B15E-72B3-49D2-95DD-638B94BA33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695E8A66-664C-408A-830D-049A2C1FC5CF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12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2533" name="Rectangle 2">
            <a:extLst>
              <a:ext uri="{FF2B5EF4-FFF2-40B4-BE49-F238E27FC236}">
                <a16:creationId xmlns:a16="http://schemas.microsoft.com/office/drawing/2014/main" id="{0FA07E7C-FD73-4AEC-ACFF-F35DE0E04770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250825" y="125413"/>
            <a:ext cx="3349625" cy="1143000"/>
          </a:xfrm>
        </p:spPr>
        <p:txBody>
          <a:bodyPr/>
          <a:lstStyle/>
          <a:p>
            <a:r>
              <a:rPr lang="en-US" altLang="zh-CN" sz="3200"/>
              <a:t>74x148</a:t>
            </a:r>
            <a:r>
              <a:rPr lang="zh-CN" altLang="en-US" sz="3200"/>
              <a:t>逻辑图</a:t>
            </a:r>
          </a:p>
        </p:txBody>
      </p:sp>
      <p:sp>
        <p:nvSpPr>
          <p:cNvPr id="1181700" name="Rectangle 4">
            <a:extLst>
              <a:ext uri="{FF2B5EF4-FFF2-40B4-BE49-F238E27FC236}">
                <a16:creationId xmlns:a16="http://schemas.microsoft.com/office/drawing/2014/main" id="{A247F26E-F901-4FFC-8EE0-A2D5040ED80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457200" y="1201738"/>
            <a:ext cx="2500313" cy="5214937"/>
          </a:xfrm>
          <a:noFill/>
        </p:spPr>
        <p:txBody>
          <a:bodyPr/>
          <a:lstStyle/>
          <a:p>
            <a:pPr>
              <a:lnSpc>
                <a:spcPct val="105000"/>
              </a:lnSpc>
            </a:pPr>
            <a:r>
              <a:rPr kumimoji="1" lang="zh-CN" altLang="en-US">
                <a:latin typeface="Times New Roman" panose="02020603050405020304" pitchFamily="18" charset="0"/>
              </a:rPr>
              <a:t>若</a:t>
            </a:r>
            <a:r>
              <a:rPr kumimoji="1" lang="en-US" altLang="zh-CN">
                <a:latin typeface="Times New Roman" panose="02020603050405020304" pitchFamily="18" charset="0"/>
              </a:rPr>
              <a:t>S</a:t>
            </a:r>
            <a:r>
              <a:rPr kumimoji="1" lang="zh-CN" altLang="en-US">
                <a:latin typeface="Times New Roman" panose="02020603050405020304" pitchFamily="18" charset="0"/>
              </a:rPr>
              <a:t>无效，则所有输出均无效</a:t>
            </a:r>
            <a:endParaRPr kumimoji="1" lang="en-US" altLang="zh-CN">
              <a:latin typeface="Times New Roman" panose="02020603050405020304" pitchFamily="18" charset="0"/>
            </a:endParaRPr>
          </a:p>
          <a:p>
            <a:pPr>
              <a:lnSpc>
                <a:spcPct val="105000"/>
              </a:lnSpc>
            </a:pPr>
            <a:r>
              <a:rPr kumimoji="1" lang="zh-CN" altLang="en-US">
                <a:latin typeface="Times New Roman" panose="02020603050405020304" pitchFamily="18" charset="0"/>
              </a:rPr>
              <a:t>若</a:t>
            </a:r>
            <a:r>
              <a:rPr kumimoji="1" lang="en-US" altLang="zh-CN">
                <a:latin typeface="Times New Roman" panose="02020603050405020304" pitchFamily="18" charset="0"/>
              </a:rPr>
              <a:t>S</a:t>
            </a:r>
            <a:r>
              <a:rPr kumimoji="1" lang="zh-CN" altLang="en-US">
                <a:latin typeface="Times New Roman" panose="02020603050405020304" pitchFamily="18" charset="0"/>
              </a:rPr>
              <a:t>有效且</a:t>
            </a:r>
            <a:r>
              <a:rPr kumimoji="1" lang="en-US" altLang="zh-CN">
                <a:latin typeface="Times New Roman" panose="02020603050405020304" pitchFamily="18" charset="0"/>
              </a:rPr>
              <a:t>I</a:t>
            </a:r>
            <a:r>
              <a:rPr kumimoji="1" lang="en-US" altLang="zh-CN" sz="2000">
                <a:latin typeface="Times New Roman" panose="02020603050405020304" pitchFamily="18" charset="0"/>
              </a:rPr>
              <a:t>0 </a:t>
            </a:r>
            <a:r>
              <a:rPr kumimoji="1" lang="en-US" altLang="zh-CN">
                <a:latin typeface="Times New Roman" panose="02020603050405020304" pitchFamily="18" charset="0"/>
              </a:rPr>
              <a:t>~ I</a:t>
            </a:r>
            <a:r>
              <a:rPr kumimoji="1" lang="en-US" altLang="zh-CN" sz="2000">
                <a:latin typeface="Times New Roman" panose="02020603050405020304" pitchFamily="18" charset="0"/>
              </a:rPr>
              <a:t>7</a:t>
            </a:r>
            <a:r>
              <a:rPr kumimoji="1" lang="zh-CN" altLang="en-US">
                <a:latin typeface="Times New Roman" panose="02020603050405020304" pitchFamily="18" charset="0"/>
              </a:rPr>
              <a:t>均无效，则仅</a:t>
            </a:r>
            <a:r>
              <a:rPr kumimoji="1" lang="en-US" altLang="zh-CN">
                <a:latin typeface="Times New Roman" panose="02020603050405020304" pitchFamily="18" charset="0"/>
              </a:rPr>
              <a:t>Y</a:t>
            </a:r>
            <a:r>
              <a:rPr kumimoji="1" lang="en-US" altLang="zh-CN" sz="1800">
                <a:latin typeface="Times New Roman" panose="02020603050405020304" pitchFamily="18" charset="0"/>
              </a:rPr>
              <a:t>S</a:t>
            </a:r>
            <a:r>
              <a:rPr kumimoji="1" lang="zh-CN" altLang="en-US">
                <a:latin typeface="Times New Roman" panose="02020603050405020304" pitchFamily="18" charset="0"/>
              </a:rPr>
              <a:t>有效</a:t>
            </a:r>
          </a:p>
          <a:p>
            <a:pPr>
              <a:lnSpc>
                <a:spcPct val="105000"/>
              </a:lnSpc>
            </a:pPr>
            <a:r>
              <a:rPr kumimoji="1" lang="zh-CN" altLang="en-US">
                <a:latin typeface="Times New Roman" panose="02020603050405020304" pitchFamily="18" charset="0"/>
              </a:rPr>
              <a:t>若</a:t>
            </a:r>
            <a:r>
              <a:rPr kumimoji="1" lang="en-US" altLang="zh-CN">
                <a:latin typeface="Times New Roman" panose="02020603050405020304" pitchFamily="18" charset="0"/>
              </a:rPr>
              <a:t>S</a:t>
            </a:r>
            <a:r>
              <a:rPr kumimoji="1" lang="zh-CN" altLang="en-US">
                <a:latin typeface="Times New Roman" panose="02020603050405020304" pitchFamily="18" charset="0"/>
              </a:rPr>
              <a:t>有效且</a:t>
            </a:r>
            <a:r>
              <a:rPr kumimoji="1" lang="en-US" altLang="zh-CN">
                <a:latin typeface="Times New Roman" panose="02020603050405020304" pitchFamily="18" charset="0"/>
              </a:rPr>
              <a:t>I</a:t>
            </a:r>
            <a:r>
              <a:rPr kumimoji="1" lang="en-US" altLang="zh-CN" sz="2000">
                <a:latin typeface="Times New Roman" panose="02020603050405020304" pitchFamily="18" charset="0"/>
              </a:rPr>
              <a:t>0 </a:t>
            </a:r>
            <a:r>
              <a:rPr kumimoji="1" lang="en-US" altLang="zh-CN">
                <a:latin typeface="Times New Roman" panose="02020603050405020304" pitchFamily="18" charset="0"/>
              </a:rPr>
              <a:t>~ I</a:t>
            </a:r>
            <a:r>
              <a:rPr kumimoji="1" lang="en-US" altLang="zh-CN" sz="2000">
                <a:latin typeface="Times New Roman" panose="02020603050405020304" pitchFamily="18" charset="0"/>
              </a:rPr>
              <a:t>7</a:t>
            </a:r>
            <a:r>
              <a:rPr kumimoji="1" lang="zh-CN" altLang="en-US">
                <a:latin typeface="Times New Roman" panose="02020603050405020304" pitchFamily="18" charset="0"/>
              </a:rPr>
              <a:t>中存在有效，则</a:t>
            </a:r>
            <a:r>
              <a:rPr kumimoji="1" lang="en-US" altLang="zh-CN">
                <a:latin typeface="Times New Roman" panose="02020603050405020304" pitchFamily="18" charset="0"/>
              </a:rPr>
              <a:t>Y</a:t>
            </a:r>
            <a:r>
              <a:rPr kumimoji="1" lang="en-US" altLang="zh-CN" sz="1800">
                <a:latin typeface="Times New Roman" panose="02020603050405020304" pitchFamily="18" charset="0"/>
              </a:rPr>
              <a:t>S</a:t>
            </a:r>
            <a:r>
              <a:rPr kumimoji="1" lang="zh-CN" altLang="en-US">
                <a:latin typeface="Times New Roman" panose="02020603050405020304" pitchFamily="18" charset="0"/>
              </a:rPr>
              <a:t>无效，</a:t>
            </a:r>
            <a:r>
              <a:rPr kumimoji="1" lang="en-US" altLang="zh-CN">
                <a:latin typeface="Times New Roman" panose="02020603050405020304" pitchFamily="18" charset="0"/>
              </a:rPr>
              <a:t>Y</a:t>
            </a:r>
            <a:r>
              <a:rPr kumimoji="1" lang="en-US" altLang="zh-CN" sz="2000">
                <a:latin typeface="Times New Roman" panose="02020603050405020304" pitchFamily="18" charset="0"/>
              </a:rPr>
              <a:t>ex</a:t>
            </a:r>
            <a:r>
              <a:rPr kumimoji="1" lang="zh-CN" altLang="en-US">
                <a:latin typeface="Times New Roman" panose="02020603050405020304" pitchFamily="18" charset="0"/>
              </a:rPr>
              <a:t>和</a:t>
            </a:r>
            <a:r>
              <a:rPr kumimoji="1" lang="en-US" altLang="zh-CN">
                <a:latin typeface="Times New Roman" panose="02020603050405020304" pitchFamily="18" charset="0"/>
              </a:rPr>
              <a:t>Y</a:t>
            </a:r>
            <a:r>
              <a:rPr kumimoji="1" lang="en-US" altLang="zh-CN" sz="2000">
                <a:latin typeface="Times New Roman" panose="02020603050405020304" pitchFamily="18" charset="0"/>
              </a:rPr>
              <a:t>2 </a:t>
            </a:r>
            <a:r>
              <a:rPr kumimoji="1" lang="en-US" altLang="zh-CN">
                <a:latin typeface="Times New Roman" panose="02020603050405020304" pitchFamily="18" charset="0"/>
              </a:rPr>
              <a:t>~ Y</a:t>
            </a:r>
            <a:r>
              <a:rPr kumimoji="1" lang="en-US" altLang="zh-CN" sz="2000">
                <a:latin typeface="Times New Roman" panose="02020603050405020304" pitchFamily="18" charset="0"/>
              </a:rPr>
              <a:t>0</a:t>
            </a:r>
            <a:r>
              <a:rPr kumimoji="1" lang="zh-CN" altLang="en-US">
                <a:latin typeface="Times New Roman" panose="02020603050405020304" pitchFamily="18" charset="0"/>
              </a:rPr>
              <a:t>有效</a:t>
            </a:r>
          </a:p>
        </p:txBody>
      </p:sp>
      <p:pic>
        <p:nvPicPr>
          <p:cNvPr id="22535" name="Picture 6">
            <a:extLst>
              <a:ext uri="{FF2B5EF4-FFF2-40B4-BE49-F238E27FC236}">
                <a16:creationId xmlns:a16="http://schemas.microsoft.com/office/drawing/2014/main" id="{1A9D8904-70CC-4626-9AE2-636C867FE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225425"/>
            <a:ext cx="5327650" cy="618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6" name="Text Box 7">
            <a:extLst>
              <a:ext uri="{FF2B5EF4-FFF2-40B4-BE49-F238E27FC236}">
                <a16:creationId xmlns:a16="http://schemas.microsoft.com/office/drawing/2014/main" id="{532A6A30-3B9C-43ED-AF47-CB8A77CDF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4863" y="3716338"/>
            <a:ext cx="468312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1800"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22537" name="Text Box 8">
            <a:extLst>
              <a:ext uri="{FF2B5EF4-FFF2-40B4-BE49-F238E27FC236}">
                <a16:creationId xmlns:a16="http://schemas.microsoft.com/office/drawing/2014/main" id="{D5288C3C-90F7-4B1A-AC05-E058B909A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4063" y="2060575"/>
            <a:ext cx="519112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1800"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22538" name="Text Box 9">
            <a:extLst>
              <a:ext uri="{FF2B5EF4-FFF2-40B4-BE49-F238E27FC236}">
                <a16:creationId xmlns:a16="http://schemas.microsoft.com/office/drawing/2014/main" id="{BAAC6533-975C-4221-BB71-529C5F6C0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0425" y="398463"/>
            <a:ext cx="342900" cy="365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1800"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22539" name="Text Box 10">
            <a:extLst>
              <a:ext uri="{FF2B5EF4-FFF2-40B4-BE49-F238E27FC236}">
                <a16:creationId xmlns:a16="http://schemas.microsoft.com/office/drawing/2014/main" id="{EF16F345-1E5E-4D85-BED1-D9FB9091C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0425" y="1820863"/>
            <a:ext cx="342900" cy="365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1800">
                <a:latin typeface="Times New Roman" panose="02020603050405020304" pitchFamily="18" charset="0"/>
                <a:ea typeface="楷体_GB2312" pitchFamily="49" charset="-122"/>
              </a:rPr>
              <a:t>2</a:t>
            </a:r>
          </a:p>
        </p:txBody>
      </p:sp>
      <p:sp>
        <p:nvSpPr>
          <p:cNvPr id="22540" name="Text Box 11">
            <a:extLst>
              <a:ext uri="{FF2B5EF4-FFF2-40B4-BE49-F238E27FC236}">
                <a16:creationId xmlns:a16="http://schemas.microsoft.com/office/drawing/2014/main" id="{2A9850C4-F196-4808-B856-78CF947D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0425" y="1100138"/>
            <a:ext cx="342900" cy="365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1800"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22541" name="Text Box 12">
            <a:extLst>
              <a:ext uri="{FF2B5EF4-FFF2-40B4-BE49-F238E27FC236}">
                <a16:creationId xmlns:a16="http://schemas.microsoft.com/office/drawing/2014/main" id="{AB3FD502-757D-46E8-84E3-8211837B1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0425" y="2506663"/>
            <a:ext cx="342900" cy="365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1800">
                <a:latin typeface="Times New Roman" panose="02020603050405020304" pitchFamily="18" charset="0"/>
                <a:ea typeface="楷体_GB2312" pitchFamily="49" charset="-122"/>
              </a:rPr>
              <a:t>3</a:t>
            </a:r>
          </a:p>
        </p:txBody>
      </p:sp>
      <p:sp>
        <p:nvSpPr>
          <p:cNvPr id="22542" name="Text Box 13">
            <a:extLst>
              <a:ext uri="{FF2B5EF4-FFF2-40B4-BE49-F238E27FC236}">
                <a16:creationId xmlns:a16="http://schemas.microsoft.com/office/drawing/2014/main" id="{F2705074-6389-4224-BC4F-A182A40EB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8350" y="1016000"/>
            <a:ext cx="685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1800">
                <a:latin typeface="Times New Roman" panose="02020603050405020304" pitchFamily="18" charset="0"/>
                <a:ea typeface="楷体_GB2312" pitchFamily="49" charset="-122"/>
              </a:rPr>
              <a:t>ex</a:t>
            </a:r>
          </a:p>
        </p:txBody>
      </p:sp>
      <p:sp>
        <p:nvSpPr>
          <p:cNvPr id="22543" name="Text Box 14">
            <a:extLst>
              <a:ext uri="{FF2B5EF4-FFF2-40B4-BE49-F238E27FC236}">
                <a16:creationId xmlns:a16="http://schemas.microsoft.com/office/drawing/2014/main" id="{75AECC47-2C21-48B9-89A5-0268E0FB7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2638" y="5384800"/>
            <a:ext cx="490537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1800">
                <a:latin typeface="Times New Roman" panose="02020603050405020304" pitchFamily="18" charset="0"/>
                <a:ea typeface="楷体_GB2312" pitchFamily="49" charset="-122"/>
              </a:rPr>
              <a:t>2</a:t>
            </a:r>
          </a:p>
        </p:txBody>
      </p:sp>
      <p:sp>
        <p:nvSpPr>
          <p:cNvPr id="22544" name="Text Box 15">
            <a:extLst>
              <a:ext uri="{FF2B5EF4-FFF2-40B4-BE49-F238E27FC236}">
                <a16:creationId xmlns:a16="http://schemas.microsoft.com/office/drawing/2014/main" id="{FE04CB20-1CE1-4A3C-BF5C-4AAE4C6C8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4863" y="549275"/>
            <a:ext cx="517525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1800">
                <a:latin typeface="Times New Roman" panose="02020603050405020304" pitchFamily="18" charset="0"/>
                <a:ea typeface="楷体_GB2312" pitchFamily="49" charset="-122"/>
              </a:rPr>
              <a:t>s</a:t>
            </a:r>
          </a:p>
        </p:txBody>
      </p:sp>
      <p:sp>
        <p:nvSpPr>
          <p:cNvPr id="22545" name="Text Box 16">
            <a:extLst>
              <a:ext uri="{FF2B5EF4-FFF2-40B4-BE49-F238E27FC236}">
                <a16:creationId xmlns:a16="http://schemas.microsoft.com/office/drawing/2014/main" id="{3E1D855F-7A63-4C30-BF2E-C2A6C67B9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0425" y="3222625"/>
            <a:ext cx="342900" cy="365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1800">
                <a:latin typeface="Times New Roman" panose="02020603050405020304" pitchFamily="18" charset="0"/>
                <a:ea typeface="楷体_GB2312" pitchFamily="49" charset="-122"/>
              </a:rPr>
              <a:t>4</a:t>
            </a:r>
          </a:p>
        </p:txBody>
      </p:sp>
      <p:sp>
        <p:nvSpPr>
          <p:cNvPr id="22546" name="Text Box 17">
            <a:extLst>
              <a:ext uri="{FF2B5EF4-FFF2-40B4-BE49-F238E27FC236}">
                <a16:creationId xmlns:a16="http://schemas.microsoft.com/office/drawing/2014/main" id="{0D59C42A-817A-4AEA-A838-4A4AAC161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0425" y="3965575"/>
            <a:ext cx="342900" cy="365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1800">
                <a:latin typeface="Times New Roman" panose="02020603050405020304" pitchFamily="18" charset="0"/>
                <a:ea typeface="楷体_GB2312" pitchFamily="49" charset="-122"/>
              </a:rPr>
              <a:t>5</a:t>
            </a:r>
          </a:p>
        </p:txBody>
      </p:sp>
      <p:sp>
        <p:nvSpPr>
          <p:cNvPr id="22547" name="Text Box 18">
            <a:extLst>
              <a:ext uri="{FF2B5EF4-FFF2-40B4-BE49-F238E27FC236}">
                <a16:creationId xmlns:a16="http://schemas.microsoft.com/office/drawing/2014/main" id="{8FA39A55-49FB-4711-855B-D8F32A9F39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0425" y="4640263"/>
            <a:ext cx="342900" cy="365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1800">
                <a:latin typeface="Times New Roman" panose="02020603050405020304" pitchFamily="18" charset="0"/>
                <a:ea typeface="楷体_GB2312" pitchFamily="49" charset="-122"/>
              </a:rPr>
              <a:t>6</a:t>
            </a:r>
          </a:p>
        </p:txBody>
      </p:sp>
      <p:sp>
        <p:nvSpPr>
          <p:cNvPr id="22548" name="Text Box 19">
            <a:extLst>
              <a:ext uri="{FF2B5EF4-FFF2-40B4-BE49-F238E27FC236}">
                <a16:creationId xmlns:a16="http://schemas.microsoft.com/office/drawing/2014/main" id="{C35671E3-AF04-4680-9940-50414B37E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0425" y="5330825"/>
            <a:ext cx="342900" cy="365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1800">
                <a:latin typeface="Times New Roman" panose="02020603050405020304" pitchFamily="18" charset="0"/>
                <a:ea typeface="楷体_GB2312" pitchFamily="49" charset="-122"/>
              </a:rPr>
              <a:t>7</a:t>
            </a:r>
          </a:p>
        </p:txBody>
      </p:sp>
      <p:sp>
        <p:nvSpPr>
          <p:cNvPr id="22549" name="Text Box 20">
            <a:extLst>
              <a:ext uri="{FF2B5EF4-FFF2-40B4-BE49-F238E27FC236}">
                <a16:creationId xmlns:a16="http://schemas.microsoft.com/office/drawing/2014/main" id="{8BFE58D9-02DE-4532-B628-3B6281544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6138" y="5951538"/>
            <a:ext cx="322262" cy="365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endParaRPr kumimoji="1" lang="en-US" altLang="zh-CN" sz="1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2550" name="Line 22">
            <a:extLst>
              <a:ext uri="{FF2B5EF4-FFF2-40B4-BE49-F238E27FC236}">
                <a16:creationId xmlns:a16="http://schemas.microsoft.com/office/drawing/2014/main" id="{77C12416-3DE9-4A61-B769-D76AA95C060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4400" y="5986463"/>
            <a:ext cx="185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1" name="Line 23">
            <a:extLst>
              <a:ext uri="{FF2B5EF4-FFF2-40B4-BE49-F238E27FC236}">
                <a16:creationId xmlns:a16="http://schemas.microsoft.com/office/drawing/2014/main" id="{CCC2827E-7F6F-40CB-9DEB-3D5C9BA6FA1B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5025" y="5453063"/>
            <a:ext cx="233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2" name="Line 24">
            <a:extLst>
              <a:ext uri="{FF2B5EF4-FFF2-40B4-BE49-F238E27FC236}">
                <a16:creationId xmlns:a16="http://schemas.microsoft.com/office/drawing/2014/main" id="{A63ACA3E-487D-4E27-B464-8A4B797BBEF0}"/>
              </a:ext>
            </a:extLst>
          </p:cNvPr>
          <p:cNvSpPr>
            <a:spLocks noChangeShapeType="1"/>
          </p:cNvSpPr>
          <p:nvPr/>
        </p:nvSpPr>
        <p:spPr bwMode="auto">
          <a:xfrm>
            <a:off x="8474075" y="3786188"/>
            <a:ext cx="233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3" name="Line 25">
            <a:extLst>
              <a:ext uri="{FF2B5EF4-FFF2-40B4-BE49-F238E27FC236}">
                <a16:creationId xmlns:a16="http://schemas.microsoft.com/office/drawing/2014/main" id="{8D5F9A19-D815-4F2F-BBB6-33474791448D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5025" y="2138363"/>
            <a:ext cx="233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4" name="Line 26">
            <a:extLst>
              <a:ext uri="{FF2B5EF4-FFF2-40B4-BE49-F238E27FC236}">
                <a16:creationId xmlns:a16="http://schemas.microsoft.com/office/drawing/2014/main" id="{5EE2138C-89A6-4B6F-B7DF-DB976C4A474A}"/>
              </a:ext>
            </a:extLst>
          </p:cNvPr>
          <p:cNvSpPr>
            <a:spLocks noChangeShapeType="1"/>
          </p:cNvSpPr>
          <p:nvPr/>
        </p:nvSpPr>
        <p:spPr bwMode="auto">
          <a:xfrm>
            <a:off x="8502650" y="1100138"/>
            <a:ext cx="233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5" name="Line 27">
            <a:extLst>
              <a:ext uri="{FF2B5EF4-FFF2-40B4-BE49-F238E27FC236}">
                <a16:creationId xmlns:a16="http://schemas.microsoft.com/office/drawing/2014/main" id="{78337B3C-47FC-4AE5-B0CE-E23ED7FE711F}"/>
              </a:ext>
            </a:extLst>
          </p:cNvPr>
          <p:cNvSpPr>
            <a:spLocks noChangeShapeType="1"/>
          </p:cNvSpPr>
          <p:nvPr/>
        </p:nvSpPr>
        <p:spPr bwMode="auto">
          <a:xfrm>
            <a:off x="8512175" y="623888"/>
            <a:ext cx="233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6" name="Line 28">
            <a:extLst>
              <a:ext uri="{FF2B5EF4-FFF2-40B4-BE49-F238E27FC236}">
                <a16:creationId xmlns:a16="http://schemas.microsoft.com/office/drawing/2014/main" id="{8C885DB5-756D-4D4A-91B6-054F23B1ED5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5825" y="5348288"/>
            <a:ext cx="1571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7" name="Line 29">
            <a:extLst>
              <a:ext uri="{FF2B5EF4-FFF2-40B4-BE49-F238E27FC236}">
                <a16:creationId xmlns:a16="http://schemas.microsoft.com/office/drawing/2014/main" id="{E1ADF9D7-F67F-4A9A-880D-5326B75E0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5350" y="4662488"/>
            <a:ext cx="1571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8" name="Line 30">
            <a:extLst>
              <a:ext uri="{FF2B5EF4-FFF2-40B4-BE49-F238E27FC236}">
                <a16:creationId xmlns:a16="http://schemas.microsoft.com/office/drawing/2014/main" id="{B0A1D9C5-B270-42E6-9F35-7E69D2F066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5350" y="3995738"/>
            <a:ext cx="1571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9" name="Line 31">
            <a:extLst>
              <a:ext uri="{FF2B5EF4-FFF2-40B4-BE49-F238E27FC236}">
                <a16:creationId xmlns:a16="http://schemas.microsoft.com/office/drawing/2014/main" id="{C3E7C10C-8485-44CF-BAB8-AF4A995D7C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5825" y="3252788"/>
            <a:ext cx="1571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60" name="Line 32">
            <a:extLst>
              <a:ext uri="{FF2B5EF4-FFF2-40B4-BE49-F238E27FC236}">
                <a16:creationId xmlns:a16="http://schemas.microsoft.com/office/drawing/2014/main" id="{B6F06CA8-E7C6-4AB0-9F56-2955C390DB6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5825" y="2538413"/>
            <a:ext cx="1571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61" name="Line 33">
            <a:extLst>
              <a:ext uri="{FF2B5EF4-FFF2-40B4-BE49-F238E27FC236}">
                <a16:creationId xmlns:a16="http://schemas.microsoft.com/office/drawing/2014/main" id="{EC1C35C4-FFAA-48A5-A031-935CD79910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5350" y="1852613"/>
            <a:ext cx="1571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62" name="Line 34">
            <a:extLst>
              <a:ext uri="{FF2B5EF4-FFF2-40B4-BE49-F238E27FC236}">
                <a16:creationId xmlns:a16="http://schemas.microsoft.com/office/drawing/2014/main" id="{132E241F-90AE-4945-9826-A8F4310C57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5350" y="1128713"/>
            <a:ext cx="1571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63" name="Line 35">
            <a:extLst>
              <a:ext uri="{FF2B5EF4-FFF2-40B4-BE49-F238E27FC236}">
                <a16:creationId xmlns:a16="http://schemas.microsoft.com/office/drawing/2014/main" id="{35653BE9-8BC2-40C9-A762-2EBD423A773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5825" y="423863"/>
            <a:ext cx="1571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81746" name="Line 50">
            <a:extLst>
              <a:ext uri="{FF2B5EF4-FFF2-40B4-BE49-F238E27FC236}">
                <a16:creationId xmlns:a16="http://schemas.microsoft.com/office/drawing/2014/main" id="{F87C9EEC-D9BF-40E8-A2CE-0A231F44236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44600" y="1300163"/>
            <a:ext cx="2143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55">
            <a:extLst>
              <a:ext uri="{FF2B5EF4-FFF2-40B4-BE49-F238E27FC236}">
                <a16:creationId xmlns:a16="http://schemas.microsoft.com/office/drawing/2014/main" id="{BD1E0809-760A-40A5-B87D-97F36205ED6A}"/>
              </a:ext>
            </a:extLst>
          </p:cNvPr>
          <p:cNvGrpSpPr>
            <a:grpSpLocks/>
          </p:cNvGrpSpPr>
          <p:nvPr/>
        </p:nvGrpSpPr>
        <p:grpSpPr bwMode="auto">
          <a:xfrm>
            <a:off x="1149350" y="2733675"/>
            <a:ext cx="1538288" cy="900113"/>
            <a:chOff x="724" y="1722"/>
            <a:chExt cx="969" cy="567"/>
          </a:xfrm>
        </p:grpSpPr>
        <p:sp>
          <p:nvSpPr>
            <p:cNvPr id="22574" name="Line 43">
              <a:extLst>
                <a:ext uri="{FF2B5EF4-FFF2-40B4-BE49-F238E27FC236}">
                  <a16:creationId xmlns:a16="http://schemas.microsoft.com/office/drawing/2014/main" id="{623846F8-0324-4D14-A75F-ABF20F444A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2" y="1722"/>
              <a:ext cx="11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5" name="Line 48">
              <a:extLst>
                <a:ext uri="{FF2B5EF4-FFF2-40B4-BE49-F238E27FC236}">
                  <a16:creationId xmlns:a16="http://schemas.microsoft.com/office/drawing/2014/main" id="{825BAC0D-0ECC-4093-B5FE-E399C2399E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2" y="2289"/>
              <a:ext cx="17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6" name="Line 49">
              <a:extLst>
                <a:ext uri="{FF2B5EF4-FFF2-40B4-BE49-F238E27FC236}">
                  <a16:creationId xmlns:a16="http://schemas.microsoft.com/office/drawing/2014/main" id="{8172C53E-0F1C-4CF6-BB13-B5EEFCE324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4" y="1725"/>
              <a:ext cx="1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7" name="Line 52">
              <a:extLst>
                <a:ext uri="{FF2B5EF4-FFF2-40B4-BE49-F238E27FC236}">
                  <a16:creationId xmlns:a16="http://schemas.microsoft.com/office/drawing/2014/main" id="{B4E0254E-C1EB-42B7-9711-827365FC2C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4" y="2004"/>
              <a:ext cx="11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56">
            <a:extLst>
              <a:ext uri="{FF2B5EF4-FFF2-40B4-BE49-F238E27FC236}">
                <a16:creationId xmlns:a16="http://schemas.microsoft.com/office/drawing/2014/main" id="{80C6E4EE-16FF-40E4-860F-92D2CFA93422}"/>
              </a:ext>
            </a:extLst>
          </p:cNvPr>
          <p:cNvGrpSpPr>
            <a:grpSpLocks/>
          </p:cNvGrpSpPr>
          <p:nvPr/>
        </p:nvGrpSpPr>
        <p:grpSpPr bwMode="auto">
          <a:xfrm>
            <a:off x="1139825" y="4162425"/>
            <a:ext cx="1595438" cy="1795463"/>
            <a:chOff x="718" y="2622"/>
            <a:chExt cx="1005" cy="1131"/>
          </a:xfrm>
        </p:grpSpPr>
        <p:sp>
          <p:nvSpPr>
            <p:cNvPr id="22567" name="Line 36">
              <a:extLst>
                <a:ext uri="{FF2B5EF4-FFF2-40B4-BE49-F238E27FC236}">
                  <a16:creationId xmlns:a16="http://schemas.microsoft.com/office/drawing/2014/main" id="{36CC5151-01B7-43B0-8C7F-751955BCA6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8" y="3753"/>
              <a:ext cx="17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8" name="Line 45">
              <a:extLst>
                <a:ext uri="{FF2B5EF4-FFF2-40B4-BE49-F238E27FC236}">
                  <a16:creationId xmlns:a16="http://schemas.microsoft.com/office/drawing/2014/main" id="{26E71AB5-1771-4B49-B7DE-D67CD0F100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0" y="3471"/>
              <a:ext cx="17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9" name="Line 46">
              <a:extLst>
                <a:ext uri="{FF2B5EF4-FFF2-40B4-BE49-F238E27FC236}">
                  <a16:creationId xmlns:a16="http://schemas.microsoft.com/office/drawing/2014/main" id="{9E2762BB-241A-4D1E-9C0C-3BCBF5CE28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6" y="3471"/>
              <a:ext cx="17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0" name="Line 47">
              <a:extLst>
                <a:ext uri="{FF2B5EF4-FFF2-40B4-BE49-F238E27FC236}">
                  <a16:creationId xmlns:a16="http://schemas.microsoft.com/office/drawing/2014/main" id="{D45F93F2-D059-4161-84DB-EEF455AEC7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0" y="3189"/>
              <a:ext cx="17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1" name="Line 51">
              <a:extLst>
                <a:ext uri="{FF2B5EF4-FFF2-40B4-BE49-F238E27FC236}">
                  <a16:creationId xmlns:a16="http://schemas.microsoft.com/office/drawing/2014/main" id="{AD29DCC2-5B64-4B32-A24B-3681260B02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4" y="2625"/>
              <a:ext cx="1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2" name="Line 53">
              <a:extLst>
                <a:ext uri="{FF2B5EF4-FFF2-40B4-BE49-F238E27FC236}">
                  <a16:creationId xmlns:a16="http://schemas.microsoft.com/office/drawing/2014/main" id="{2418901C-4BE5-4B1D-A27D-437663BA9F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8" y="2622"/>
              <a:ext cx="11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3" name="Line 54">
              <a:extLst>
                <a:ext uri="{FF2B5EF4-FFF2-40B4-BE49-F238E27FC236}">
                  <a16:creationId xmlns:a16="http://schemas.microsoft.com/office/drawing/2014/main" id="{77D4C908-31A1-4852-9FB4-6BC96C4716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4" y="2904"/>
              <a:ext cx="11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170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>
            <a:extLst>
              <a:ext uri="{FF2B5EF4-FFF2-40B4-BE49-F238E27FC236}">
                <a16:creationId xmlns:a16="http://schemas.microsoft.com/office/drawing/2014/main" id="{004676FF-A2E8-4F46-AF46-B7D52A02A2C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730D4FA-88FC-4A85-96E4-813A618F2260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2022/9/8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3555" name="Rectangle 5">
            <a:extLst>
              <a:ext uri="{FF2B5EF4-FFF2-40B4-BE49-F238E27FC236}">
                <a16:creationId xmlns:a16="http://schemas.microsoft.com/office/drawing/2014/main" id="{A9B8D680-5444-4430-AF5E-BF4A53F757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23556" name="Rectangle 6">
            <a:extLst>
              <a:ext uri="{FF2B5EF4-FFF2-40B4-BE49-F238E27FC236}">
                <a16:creationId xmlns:a16="http://schemas.microsoft.com/office/drawing/2014/main" id="{25AEF870-5C52-44E2-8C90-2F39053C30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2C52B93-ECC4-4877-BBB6-F5B762247A14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13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3557" name="Line 108">
            <a:extLst>
              <a:ext uri="{FF2B5EF4-FFF2-40B4-BE49-F238E27FC236}">
                <a16:creationId xmlns:a16="http://schemas.microsoft.com/office/drawing/2014/main" id="{1152EE5B-29D2-4165-98AD-8D8C38777D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4700" y="9525"/>
            <a:ext cx="5667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8" name="Rectangle 2">
            <a:extLst>
              <a:ext uri="{FF2B5EF4-FFF2-40B4-BE49-F238E27FC236}">
                <a16:creationId xmlns:a16="http://schemas.microsoft.com/office/drawing/2014/main" id="{E1279666-E082-449E-BFB4-195D75C13220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74x148</a:t>
            </a:r>
            <a:r>
              <a:rPr lang="zh-CN" altLang="en-US" sz="3600"/>
              <a:t>扩展应用</a:t>
            </a:r>
          </a:p>
        </p:txBody>
      </p:sp>
      <p:sp>
        <p:nvSpPr>
          <p:cNvPr id="1182723" name="Rectangle 3">
            <a:extLst>
              <a:ext uri="{FF2B5EF4-FFF2-40B4-BE49-F238E27FC236}">
                <a16:creationId xmlns:a16="http://schemas.microsoft.com/office/drawing/2014/main" id="{847CCDB6-D30F-4B9E-A472-5BE6C922669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395288" y="1376363"/>
            <a:ext cx="2413000" cy="5076825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altLang="zh-CN">
                <a:latin typeface="Times New Roman" panose="02020603050405020304" pitchFamily="18" charset="0"/>
              </a:rPr>
              <a:t>16</a:t>
            </a:r>
            <a:r>
              <a:rPr lang="zh-CN" altLang="en-US">
                <a:latin typeface="Times New Roman" panose="02020603050405020304" pitchFamily="18" charset="0"/>
              </a:rPr>
              <a:t>线</a:t>
            </a:r>
            <a:r>
              <a:rPr lang="en-US" altLang="zh-CN">
                <a:latin typeface="Times New Roman" panose="02020603050405020304" pitchFamily="18" charset="0"/>
              </a:rPr>
              <a:t>-4</a:t>
            </a:r>
            <a:r>
              <a:rPr lang="zh-CN" altLang="en-US">
                <a:latin typeface="Times New Roman" panose="02020603050405020304" pitchFamily="18" charset="0"/>
              </a:rPr>
              <a:t>线优先编码器</a:t>
            </a:r>
          </a:p>
          <a:p>
            <a:pPr>
              <a:lnSpc>
                <a:spcPct val="95000"/>
              </a:lnSpc>
            </a:pPr>
            <a:r>
              <a:rPr lang="en-US" altLang="zh-CN">
                <a:latin typeface="Times New Roman" panose="02020603050405020304" pitchFamily="18" charset="0"/>
              </a:rPr>
              <a:t>16</a:t>
            </a:r>
            <a:r>
              <a:rPr lang="zh-CN" altLang="en-US">
                <a:latin typeface="Times New Roman" panose="02020603050405020304" pitchFamily="18" charset="0"/>
              </a:rPr>
              <a:t>个输入信号</a:t>
            </a:r>
            <a:r>
              <a:rPr lang="en-US" altLang="zh-CN">
                <a:latin typeface="Times New Roman" panose="02020603050405020304" pitchFamily="18" charset="0"/>
              </a:rPr>
              <a:t>I</a:t>
            </a:r>
            <a:r>
              <a:rPr lang="en-US" altLang="zh-CN" sz="2000">
                <a:latin typeface="Times New Roman" panose="02020603050405020304" pitchFamily="18" charset="0"/>
              </a:rPr>
              <a:t>15 </a:t>
            </a:r>
            <a:r>
              <a:rPr lang="en-US" altLang="zh-CN">
                <a:latin typeface="Times New Roman" panose="02020603050405020304" pitchFamily="18" charset="0"/>
              </a:rPr>
              <a:t>~ I</a:t>
            </a:r>
            <a:r>
              <a:rPr lang="en-US" altLang="zh-CN" sz="2000">
                <a:latin typeface="Times New Roman" panose="02020603050405020304" pitchFamily="18" charset="0"/>
              </a:rPr>
              <a:t>0</a:t>
            </a:r>
            <a:r>
              <a:rPr lang="zh-CN" altLang="en-US">
                <a:latin typeface="Times New Roman" panose="02020603050405020304" pitchFamily="18" charset="0"/>
              </a:rPr>
              <a:t>，低电平有效，</a:t>
            </a:r>
            <a:r>
              <a:rPr lang="en-US" altLang="zh-CN">
                <a:latin typeface="Times New Roman" panose="02020603050405020304" pitchFamily="18" charset="0"/>
              </a:rPr>
              <a:t>I</a:t>
            </a:r>
            <a:r>
              <a:rPr kumimoji="1" lang="en-US" altLang="zh-CN" sz="2000">
                <a:latin typeface="Times New Roman" panose="02020603050405020304" pitchFamily="18" charset="0"/>
              </a:rPr>
              <a:t>15</a:t>
            </a:r>
            <a:r>
              <a:rPr kumimoji="1" lang="zh-CN" altLang="en-US">
                <a:latin typeface="Times New Roman" panose="02020603050405020304" pitchFamily="18" charset="0"/>
              </a:rPr>
              <a:t>优先级最高</a:t>
            </a:r>
          </a:p>
          <a:p>
            <a:pPr>
              <a:lnSpc>
                <a:spcPct val="95000"/>
              </a:lnSpc>
            </a:pPr>
            <a:r>
              <a:rPr lang="zh-CN" altLang="en-US">
                <a:latin typeface="Times New Roman" panose="02020603050405020304" pitchFamily="18" charset="0"/>
              </a:rPr>
              <a:t>输出</a:t>
            </a:r>
            <a:r>
              <a:rPr lang="en-US" altLang="zh-CN">
                <a:latin typeface="Times New Roman" panose="02020603050405020304" pitchFamily="18" charset="0"/>
              </a:rPr>
              <a:t>4</a:t>
            </a:r>
            <a:r>
              <a:rPr lang="zh-CN" altLang="en-US">
                <a:latin typeface="Times New Roman" panose="02020603050405020304" pitchFamily="18" charset="0"/>
              </a:rPr>
              <a:t>位二进制正码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sz="2000">
                <a:latin typeface="Times New Roman" panose="02020603050405020304" pitchFamily="18" charset="0"/>
              </a:rPr>
              <a:t>3 </a:t>
            </a:r>
            <a:r>
              <a:rPr lang="en-US" altLang="zh-CN">
                <a:latin typeface="Times New Roman" panose="02020603050405020304" pitchFamily="18" charset="0"/>
              </a:rPr>
              <a:t>~ A</a:t>
            </a:r>
            <a:r>
              <a:rPr lang="en-US" altLang="zh-CN" sz="2000">
                <a:latin typeface="Times New Roman" panose="02020603050405020304" pitchFamily="18" charset="0"/>
              </a:rPr>
              <a:t>0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sz="2000">
                <a:latin typeface="Times New Roman" panose="02020603050405020304" pitchFamily="18" charset="0"/>
              </a:rPr>
              <a:t>3</a:t>
            </a:r>
            <a:r>
              <a:rPr kumimoji="1" lang="zh-CN" altLang="en-US">
                <a:latin typeface="Times New Roman" panose="02020603050405020304" pitchFamily="18" charset="0"/>
              </a:rPr>
              <a:t>为最高位</a:t>
            </a:r>
          </a:p>
        </p:txBody>
      </p:sp>
      <p:sp>
        <p:nvSpPr>
          <p:cNvPr id="23560" name="Line 4">
            <a:extLst>
              <a:ext uri="{FF2B5EF4-FFF2-40B4-BE49-F238E27FC236}">
                <a16:creationId xmlns:a16="http://schemas.microsoft.com/office/drawing/2014/main" id="{B5B77F82-1F2F-440C-8288-37744C5AF1E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7588" y="4616450"/>
            <a:ext cx="12223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1" name="Text Box 5">
            <a:extLst>
              <a:ext uri="{FF2B5EF4-FFF2-40B4-BE49-F238E27FC236}">
                <a16:creationId xmlns:a16="http://schemas.microsoft.com/office/drawing/2014/main" id="{FBA3A9B0-7554-4BFD-8AE9-A84CA509D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0600" y="2365375"/>
            <a:ext cx="2160588" cy="1422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en-US" altLang="zh-CN" sz="2000"/>
              <a:t>74x148</a:t>
            </a:r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1800"/>
              <a:t>(1)</a:t>
            </a:r>
            <a:endParaRPr lang="zh-CN" altLang="en-US" sz="1800"/>
          </a:p>
        </p:txBody>
      </p:sp>
      <p:sp>
        <p:nvSpPr>
          <p:cNvPr id="23562" name="Text Box 6">
            <a:extLst>
              <a:ext uri="{FF2B5EF4-FFF2-40B4-BE49-F238E27FC236}">
                <a16:creationId xmlns:a16="http://schemas.microsoft.com/office/drawing/2014/main" id="{DE78448A-8C1E-4C96-8F02-81C434AB1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0600" y="2820988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23563" name="Text Box 7">
            <a:extLst>
              <a:ext uri="{FF2B5EF4-FFF2-40B4-BE49-F238E27FC236}">
                <a16:creationId xmlns:a16="http://schemas.microsoft.com/office/drawing/2014/main" id="{88BD3CA5-76D8-496D-AA01-4B8BFD041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8588" y="2820988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Y</a:t>
            </a:r>
            <a:r>
              <a:rPr kumimoji="1" lang="en-US" altLang="zh-CN" sz="1600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23564" name="Text Box 8">
            <a:extLst>
              <a:ext uri="{FF2B5EF4-FFF2-40B4-BE49-F238E27FC236}">
                <a16:creationId xmlns:a16="http://schemas.microsoft.com/office/drawing/2014/main" id="{ABF4D8E2-99BA-497C-8274-B57C170B9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9563" y="3357563"/>
            <a:ext cx="519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Y</a:t>
            </a:r>
            <a:r>
              <a:rPr lang="en-US" altLang="zh-CN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3565" name="Text Box 9">
            <a:extLst>
              <a:ext uri="{FF2B5EF4-FFF2-40B4-BE49-F238E27FC236}">
                <a16:creationId xmlns:a16="http://schemas.microsoft.com/office/drawing/2014/main" id="{A6C765B2-AFE0-4AE6-9BF5-BC10EBE53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4388" y="3357563"/>
            <a:ext cx="519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Y</a:t>
            </a:r>
            <a:r>
              <a:rPr lang="en-US" altLang="zh-CN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3566" name="Text Box 10">
            <a:extLst>
              <a:ext uri="{FF2B5EF4-FFF2-40B4-BE49-F238E27FC236}">
                <a16:creationId xmlns:a16="http://schemas.microsoft.com/office/drawing/2014/main" id="{544D5C81-515E-4C0E-A71D-14BD68ED8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0638" y="3357563"/>
            <a:ext cx="519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Y</a:t>
            </a:r>
            <a:r>
              <a:rPr lang="en-US" altLang="zh-CN" sz="18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3567" name="Text Box 11">
            <a:extLst>
              <a:ext uri="{FF2B5EF4-FFF2-40B4-BE49-F238E27FC236}">
                <a16:creationId xmlns:a16="http://schemas.microsoft.com/office/drawing/2014/main" id="{88C76832-ADA5-4A8C-93F4-4E615D09E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1088" y="3357563"/>
            <a:ext cx="596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Y</a:t>
            </a:r>
            <a:r>
              <a:rPr kumimoji="1" lang="en-US" altLang="zh-CN" sz="1600">
                <a:latin typeface="Times New Roman" panose="02020603050405020304" pitchFamily="18" charset="0"/>
              </a:rPr>
              <a:t>ex</a:t>
            </a:r>
          </a:p>
        </p:txBody>
      </p:sp>
      <p:sp>
        <p:nvSpPr>
          <p:cNvPr id="23568" name="Text Box 12">
            <a:extLst>
              <a:ext uri="{FF2B5EF4-FFF2-40B4-BE49-F238E27FC236}">
                <a16:creationId xmlns:a16="http://schemas.microsoft.com/office/drawing/2014/main" id="{2A167C5A-DE0B-4A05-B6A2-37113FECD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4450" y="2371725"/>
            <a:ext cx="493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I</a:t>
            </a:r>
            <a:r>
              <a:rPr lang="en-US" altLang="zh-CN" sz="2000">
                <a:latin typeface="Times New Roman" panose="02020603050405020304" pitchFamily="18" charset="0"/>
              </a:rPr>
              <a:t>7 </a:t>
            </a:r>
          </a:p>
        </p:txBody>
      </p:sp>
      <p:sp>
        <p:nvSpPr>
          <p:cNvPr id="23569" name="Text Box 13">
            <a:extLst>
              <a:ext uri="{FF2B5EF4-FFF2-40B4-BE49-F238E27FC236}">
                <a16:creationId xmlns:a16="http://schemas.microsoft.com/office/drawing/2014/main" id="{B17B0FEA-0201-42E0-B7FB-908BE7066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371725"/>
            <a:ext cx="493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I</a:t>
            </a:r>
            <a:r>
              <a:rPr lang="en-US" altLang="zh-CN" sz="2000">
                <a:latin typeface="Times New Roman" panose="02020603050405020304" pitchFamily="18" charset="0"/>
              </a:rPr>
              <a:t>0 </a:t>
            </a:r>
          </a:p>
        </p:txBody>
      </p:sp>
      <p:sp>
        <p:nvSpPr>
          <p:cNvPr id="23570" name="Text Box 14">
            <a:extLst>
              <a:ext uri="{FF2B5EF4-FFF2-40B4-BE49-F238E27FC236}">
                <a16:creationId xmlns:a16="http://schemas.microsoft.com/office/drawing/2014/main" id="{ADF8CB54-2F4B-476E-A57F-FA379412D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0713" y="2341563"/>
            <a:ext cx="50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… </a:t>
            </a:r>
          </a:p>
        </p:txBody>
      </p:sp>
      <p:sp>
        <p:nvSpPr>
          <p:cNvPr id="23571" name="Oval 15">
            <a:extLst>
              <a:ext uri="{FF2B5EF4-FFF2-40B4-BE49-F238E27FC236}">
                <a16:creationId xmlns:a16="http://schemas.microsoft.com/office/drawing/2014/main" id="{E89193D2-C659-4FCC-95B5-D81B99089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7725" y="3014663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23572" name="Oval 16">
            <a:extLst>
              <a:ext uri="{FF2B5EF4-FFF2-40B4-BE49-F238E27FC236}">
                <a16:creationId xmlns:a16="http://schemas.microsoft.com/office/drawing/2014/main" id="{B396CE20-FFDA-4C46-A61F-BF6498C1F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1188" y="3014663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23573" name="Oval 17">
            <a:extLst>
              <a:ext uri="{FF2B5EF4-FFF2-40B4-BE49-F238E27FC236}">
                <a16:creationId xmlns:a16="http://schemas.microsoft.com/office/drawing/2014/main" id="{D15F4F58-AD87-4C92-87E7-D56E21600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9525" y="3806825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23574" name="Oval 18">
            <a:extLst>
              <a:ext uri="{FF2B5EF4-FFF2-40B4-BE49-F238E27FC236}">
                <a16:creationId xmlns:a16="http://schemas.microsoft.com/office/drawing/2014/main" id="{7052C58E-7E1F-452C-AA90-5BFFC309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7838" y="3806825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23575" name="Oval 19">
            <a:extLst>
              <a:ext uri="{FF2B5EF4-FFF2-40B4-BE49-F238E27FC236}">
                <a16:creationId xmlns:a16="http://schemas.microsoft.com/office/drawing/2014/main" id="{E3244056-E5AE-49AC-8AD8-F9CE000FF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6150" y="3806825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23576" name="Oval 20">
            <a:extLst>
              <a:ext uri="{FF2B5EF4-FFF2-40B4-BE49-F238E27FC236}">
                <a16:creationId xmlns:a16="http://schemas.microsoft.com/office/drawing/2014/main" id="{972463BB-A182-48F4-82B3-4AABB8466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463" y="3806825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23577" name="Oval 21">
            <a:extLst>
              <a:ext uri="{FF2B5EF4-FFF2-40B4-BE49-F238E27FC236}">
                <a16:creationId xmlns:a16="http://schemas.microsoft.com/office/drawing/2014/main" id="{216F336C-8AB9-4BA4-B7F8-FD8608C31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3988" y="2222500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23578" name="Oval 22">
            <a:extLst>
              <a:ext uri="{FF2B5EF4-FFF2-40B4-BE49-F238E27FC236}">
                <a16:creationId xmlns:a16="http://schemas.microsoft.com/office/drawing/2014/main" id="{496341CE-ABDB-4C4A-B38E-B8C567B67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4925" y="2222500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23579" name="Line 23">
            <a:extLst>
              <a:ext uri="{FF2B5EF4-FFF2-40B4-BE49-F238E27FC236}">
                <a16:creationId xmlns:a16="http://schemas.microsoft.com/office/drawing/2014/main" id="{36BB7739-A277-4B24-A75F-3F1F19CA13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7063" y="3086100"/>
            <a:ext cx="2206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0" name="Line 24">
            <a:extLst>
              <a:ext uri="{FF2B5EF4-FFF2-40B4-BE49-F238E27FC236}">
                <a16:creationId xmlns:a16="http://schemas.microsoft.com/office/drawing/2014/main" id="{77A4624C-F802-4865-A86E-3854FFF8A6B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5650" y="3086100"/>
            <a:ext cx="4302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1" name="Line 25">
            <a:extLst>
              <a:ext uri="{FF2B5EF4-FFF2-40B4-BE49-F238E27FC236}">
                <a16:creationId xmlns:a16="http://schemas.microsoft.com/office/drawing/2014/main" id="{26291362-97FF-417D-B096-6C9496AEB70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90963" y="3949700"/>
            <a:ext cx="0" cy="18176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2" name="Line 26">
            <a:extLst>
              <a:ext uri="{FF2B5EF4-FFF2-40B4-BE49-F238E27FC236}">
                <a16:creationId xmlns:a16="http://schemas.microsoft.com/office/drawing/2014/main" id="{7F3E12D4-DE47-4BCB-9E13-4347E73C8D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9275" y="3949700"/>
            <a:ext cx="0" cy="882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3" name="Line 27">
            <a:extLst>
              <a:ext uri="{FF2B5EF4-FFF2-40B4-BE49-F238E27FC236}">
                <a16:creationId xmlns:a16="http://schemas.microsoft.com/office/drawing/2014/main" id="{78D53571-3B2F-4DCF-B6D6-980D2154DA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7588" y="3949700"/>
            <a:ext cx="0" cy="666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4" name="Line 28">
            <a:extLst>
              <a:ext uri="{FF2B5EF4-FFF2-40B4-BE49-F238E27FC236}">
                <a16:creationId xmlns:a16="http://schemas.microsoft.com/office/drawing/2014/main" id="{F5BB5995-E113-4AD9-B5AF-877E2E73210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5900" y="3949700"/>
            <a:ext cx="0" cy="377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5" name="Line 29">
            <a:extLst>
              <a:ext uri="{FF2B5EF4-FFF2-40B4-BE49-F238E27FC236}">
                <a16:creationId xmlns:a16="http://schemas.microsoft.com/office/drawing/2014/main" id="{01DEC5CE-A7DC-436E-BB95-5D0CA55BFA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3838" y="1952625"/>
            <a:ext cx="0" cy="269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6" name="Line 30">
            <a:extLst>
              <a:ext uri="{FF2B5EF4-FFF2-40B4-BE49-F238E27FC236}">
                <a16:creationId xmlns:a16="http://schemas.microsoft.com/office/drawing/2014/main" id="{82D8B103-FEA3-40DE-913E-CE18D7E43A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7950" y="1952625"/>
            <a:ext cx="0" cy="269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7" name="Text Box 31">
            <a:extLst>
              <a:ext uri="{FF2B5EF4-FFF2-40B4-BE49-F238E27FC236}">
                <a16:creationId xmlns:a16="http://schemas.microsoft.com/office/drawing/2014/main" id="{7BE6FAA0-64D9-415E-BC88-02BBAEEF1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0713" y="1825625"/>
            <a:ext cx="50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…</a:t>
            </a:r>
            <a:r>
              <a:rPr lang="zh-CN" altLang="en-US" sz="20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3588" name="Text Box 32">
            <a:extLst>
              <a:ext uri="{FF2B5EF4-FFF2-40B4-BE49-F238E27FC236}">
                <a16:creationId xmlns:a16="http://schemas.microsoft.com/office/drawing/2014/main" id="{4FADF37F-C6E2-46BE-9B57-CA39B5867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8738" y="2365375"/>
            <a:ext cx="2160587" cy="1422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/>
              <a:t>74x148</a:t>
            </a:r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1800"/>
              <a:t>(2)</a:t>
            </a:r>
            <a:endParaRPr lang="zh-CN" altLang="en-US" sz="1800"/>
          </a:p>
        </p:txBody>
      </p:sp>
      <p:sp>
        <p:nvSpPr>
          <p:cNvPr id="23589" name="Text Box 33">
            <a:extLst>
              <a:ext uri="{FF2B5EF4-FFF2-40B4-BE49-F238E27FC236}">
                <a16:creationId xmlns:a16="http://schemas.microsoft.com/office/drawing/2014/main" id="{074F3058-2FF8-4145-80C7-DDD890960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8738" y="282098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23590" name="Text Box 34">
            <a:extLst>
              <a:ext uri="{FF2B5EF4-FFF2-40B4-BE49-F238E27FC236}">
                <a16:creationId xmlns:a16="http://schemas.microsoft.com/office/drawing/2014/main" id="{E1167491-AA5A-4C2E-B7A1-67A2B1DC4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5138" y="2820988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Y</a:t>
            </a:r>
            <a:r>
              <a:rPr kumimoji="1" lang="en-US" altLang="zh-CN" sz="1600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23591" name="Text Box 39">
            <a:extLst>
              <a:ext uri="{FF2B5EF4-FFF2-40B4-BE49-F238E27FC236}">
                <a16:creationId xmlns:a16="http://schemas.microsoft.com/office/drawing/2014/main" id="{F54B0C94-A8ED-4721-AC80-9FA50AEC6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2371725"/>
            <a:ext cx="493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I</a:t>
            </a:r>
            <a:r>
              <a:rPr lang="en-US" altLang="zh-CN" sz="2000">
                <a:latin typeface="Times New Roman" panose="02020603050405020304" pitchFamily="18" charset="0"/>
              </a:rPr>
              <a:t>7 </a:t>
            </a:r>
          </a:p>
        </p:txBody>
      </p:sp>
      <p:sp>
        <p:nvSpPr>
          <p:cNvPr id="23592" name="Text Box 40">
            <a:extLst>
              <a:ext uri="{FF2B5EF4-FFF2-40B4-BE49-F238E27FC236}">
                <a16:creationId xmlns:a16="http://schemas.microsoft.com/office/drawing/2014/main" id="{5229B88F-B55B-46CC-BB50-F3A992070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7338" y="2371725"/>
            <a:ext cx="493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I</a:t>
            </a:r>
            <a:r>
              <a:rPr lang="en-US" altLang="zh-CN" sz="2000">
                <a:latin typeface="Times New Roman" panose="02020603050405020304" pitchFamily="18" charset="0"/>
              </a:rPr>
              <a:t>0 </a:t>
            </a:r>
          </a:p>
        </p:txBody>
      </p:sp>
      <p:sp>
        <p:nvSpPr>
          <p:cNvPr id="23593" name="Text Box 41">
            <a:extLst>
              <a:ext uri="{FF2B5EF4-FFF2-40B4-BE49-F238E27FC236}">
                <a16:creationId xmlns:a16="http://schemas.microsoft.com/office/drawing/2014/main" id="{9B0AEDDB-2AFF-483D-821D-94A78801B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2341563"/>
            <a:ext cx="50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… </a:t>
            </a:r>
          </a:p>
        </p:txBody>
      </p:sp>
      <p:sp>
        <p:nvSpPr>
          <p:cNvPr id="23594" name="Oval 42">
            <a:extLst>
              <a:ext uri="{FF2B5EF4-FFF2-40B4-BE49-F238E27FC236}">
                <a16:creationId xmlns:a16="http://schemas.microsoft.com/office/drawing/2014/main" id="{CD3B4B20-1D4B-409A-8303-4786DE476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5863" y="3014663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23595" name="Oval 43">
            <a:extLst>
              <a:ext uri="{FF2B5EF4-FFF2-40B4-BE49-F238E27FC236}">
                <a16:creationId xmlns:a16="http://schemas.microsoft.com/office/drawing/2014/main" id="{274A6765-CE72-4AD1-A5B4-6DD4BB6C2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9325" y="3014663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23596" name="Oval 44">
            <a:extLst>
              <a:ext uri="{FF2B5EF4-FFF2-40B4-BE49-F238E27FC236}">
                <a16:creationId xmlns:a16="http://schemas.microsoft.com/office/drawing/2014/main" id="{5F7EA420-3C4D-48E2-940A-AF7386B28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7663" y="3806825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23597" name="Oval 45">
            <a:extLst>
              <a:ext uri="{FF2B5EF4-FFF2-40B4-BE49-F238E27FC236}">
                <a16:creationId xmlns:a16="http://schemas.microsoft.com/office/drawing/2014/main" id="{8657159F-BD1E-4C3A-93A6-93EF8E88D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5975" y="3806825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23598" name="Oval 46">
            <a:extLst>
              <a:ext uri="{FF2B5EF4-FFF2-40B4-BE49-F238E27FC236}">
                <a16:creationId xmlns:a16="http://schemas.microsoft.com/office/drawing/2014/main" id="{03614C81-46A1-4327-B56C-C06A2B54A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288" y="3806825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23599" name="Oval 47">
            <a:extLst>
              <a:ext uri="{FF2B5EF4-FFF2-40B4-BE49-F238E27FC236}">
                <a16:creationId xmlns:a16="http://schemas.microsoft.com/office/drawing/2014/main" id="{F876294C-A49F-471E-A057-022F98736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600" y="3806825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23600" name="Oval 48">
            <a:extLst>
              <a:ext uri="{FF2B5EF4-FFF2-40B4-BE49-F238E27FC236}">
                <a16:creationId xmlns:a16="http://schemas.microsoft.com/office/drawing/2014/main" id="{1FD7C44E-BACF-45A4-A9C4-074DF8373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5" y="2222500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23601" name="Oval 49">
            <a:extLst>
              <a:ext uri="{FF2B5EF4-FFF2-40B4-BE49-F238E27FC236}">
                <a16:creationId xmlns:a16="http://schemas.microsoft.com/office/drawing/2014/main" id="{DA5AB060-CB5D-487E-8D34-3A9899831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3063" y="2222500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23602" name="Line 53">
            <a:extLst>
              <a:ext uri="{FF2B5EF4-FFF2-40B4-BE49-F238E27FC236}">
                <a16:creationId xmlns:a16="http://schemas.microsoft.com/office/drawing/2014/main" id="{EFFB0471-F0C3-4A76-8137-FD76E1FC379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0588" y="3949700"/>
            <a:ext cx="0" cy="522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03" name="Line 54">
            <a:extLst>
              <a:ext uri="{FF2B5EF4-FFF2-40B4-BE49-F238E27FC236}">
                <a16:creationId xmlns:a16="http://schemas.microsoft.com/office/drawing/2014/main" id="{472C9417-9F2E-4075-A6D0-EF44B0248B3D}"/>
              </a:ext>
            </a:extLst>
          </p:cNvPr>
          <p:cNvSpPr>
            <a:spLocks noChangeShapeType="1"/>
          </p:cNvSpPr>
          <p:nvPr/>
        </p:nvSpPr>
        <p:spPr bwMode="auto">
          <a:xfrm>
            <a:off x="7708900" y="3949700"/>
            <a:ext cx="0" cy="666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04" name="Line 55">
            <a:extLst>
              <a:ext uri="{FF2B5EF4-FFF2-40B4-BE49-F238E27FC236}">
                <a16:creationId xmlns:a16="http://schemas.microsoft.com/office/drawing/2014/main" id="{25049E3B-D81C-4D55-81C9-CE9542CF1430}"/>
              </a:ext>
            </a:extLst>
          </p:cNvPr>
          <p:cNvSpPr>
            <a:spLocks noChangeShapeType="1"/>
          </p:cNvSpPr>
          <p:nvPr/>
        </p:nvSpPr>
        <p:spPr bwMode="auto">
          <a:xfrm>
            <a:off x="8177213" y="3949700"/>
            <a:ext cx="0" cy="882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05" name="Line 56">
            <a:extLst>
              <a:ext uri="{FF2B5EF4-FFF2-40B4-BE49-F238E27FC236}">
                <a16:creationId xmlns:a16="http://schemas.microsoft.com/office/drawing/2014/main" id="{995039E7-8CF1-40A2-9EE1-7EEB23128C7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1975" y="1952625"/>
            <a:ext cx="0" cy="269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06" name="Line 57">
            <a:extLst>
              <a:ext uri="{FF2B5EF4-FFF2-40B4-BE49-F238E27FC236}">
                <a16:creationId xmlns:a16="http://schemas.microsoft.com/office/drawing/2014/main" id="{D9B45ED3-FBA0-476C-9B44-9D70F94A299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66088" y="1952625"/>
            <a:ext cx="0" cy="269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07" name="Text Box 58">
            <a:extLst>
              <a:ext uri="{FF2B5EF4-FFF2-40B4-BE49-F238E27FC236}">
                <a16:creationId xmlns:a16="http://schemas.microsoft.com/office/drawing/2014/main" id="{4C7C184D-BFD5-4AEC-A8AB-4A7DF046F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1825625"/>
            <a:ext cx="50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…</a:t>
            </a:r>
            <a:r>
              <a:rPr lang="zh-CN" altLang="en-US" sz="20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3608" name="Text Box 59">
            <a:extLst>
              <a:ext uri="{FF2B5EF4-FFF2-40B4-BE49-F238E27FC236}">
                <a16:creationId xmlns:a16="http://schemas.microsoft.com/office/drawing/2014/main" id="{303DA0B1-4FAF-41C9-9D60-C0DB2FC5B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454150"/>
            <a:ext cx="36671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I</a:t>
            </a:r>
            <a:r>
              <a:rPr lang="en-US" altLang="zh-CN" sz="1800"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23609" name="Line 60">
            <a:extLst>
              <a:ext uri="{FF2B5EF4-FFF2-40B4-BE49-F238E27FC236}">
                <a16:creationId xmlns:a16="http://schemas.microsoft.com/office/drawing/2014/main" id="{A5AE97B0-05F1-4877-8CA9-B781A6D2E0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7063" y="3086100"/>
            <a:ext cx="0" cy="271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10" name="Line 61">
            <a:extLst>
              <a:ext uri="{FF2B5EF4-FFF2-40B4-BE49-F238E27FC236}">
                <a16:creationId xmlns:a16="http://schemas.microsoft.com/office/drawing/2014/main" id="{CA088292-BC40-4123-A32F-CC78DA9512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4188" y="3357563"/>
            <a:ext cx="28733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11" name="AutoShape 62">
            <a:extLst>
              <a:ext uri="{FF2B5EF4-FFF2-40B4-BE49-F238E27FC236}">
                <a16:creationId xmlns:a16="http://schemas.microsoft.com/office/drawing/2014/main" id="{58A52D5C-A718-4301-919F-A60C072C2CC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814469" y="4799806"/>
            <a:ext cx="504825" cy="576263"/>
          </a:xfrm>
          <a:prstGeom prst="flowChartDelay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23612" name="Oval 63">
            <a:extLst>
              <a:ext uri="{FF2B5EF4-FFF2-40B4-BE49-F238E27FC236}">
                <a16:creationId xmlns:a16="http://schemas.microsoft.com/office/drawing/2014/main" id="{9714E22A-FC61-4B26-A617-21FEA3A23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4650" y="5340350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23613" name="Line 64">
            <a:extLst>
              <a:ext uri="{FF2B5EF4-FFF2-40B4-BE49-F238E27FC236}">
                <a16:creationId xmlns:a16="http://schemas.microsoft.com/office/drawing/2014/main" id="{E1DEF2E2-22F5-49F7-87C2-DDC75A5BF233}"/>
              </a:ext>
            </a:extLst>
          </p:cNvPr>
          <p:cNvSpPr>
            <a:spLocks noChangeShapeType="1"/>
          </p:cNvSpPr>
          <p:nvPr/>
        </p:nvSpPr>
        <p:spPr bwMode="auto">
          <a:xfrm>
            <a:off x="8067675" y="5484813"/>
            <a:ext cx="0" cy="269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14" name="AutoShape 65">
            <a:extLst>
              <a:ext uri="{FF2B5EF4-FFF2-40B4-BE49-F238E27FC236}">
                <a16:creationId xmlns:a16="http://schemas.microsoft.com/office/drawing/2014/main" id="{B906CF12-049E-414F-ADB7-8F45C8B0779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906294" y="4799806"/>
            <a:ext cx="504825" cy="576263"/>
          </a:xfrm>
          <a:prstGeom prst="flowChartDelay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23615" name="Oval 66">
            <a:extLst>
              <a:ext uri="{FF2B5EF4-FFF2-40B4-BE49-F238E27FC236}">
                <a16:creationId xmlns:a16="http://schemas.microsoft.com/office/drawing/2014/main" id="{FB35160C-2D47-4732-B221-363085C65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6475" y="5340350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23616" name="Line 67">
            <a:extLst>
              <a:ext uri="{FF2B5EF4-FFF2-40B4-BE49-F238E27FC236}">
                <a16:creationId xmlns:a16="http://schemas.microsoft.com/office/drawing/2014/main" id="{B457E783-CA34-4AA2-B1E1-0C013DF98B9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9500" y="5484813"/>
            <a:ext cx="0" cy="269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17" name="AutoShape 68">
            <a:extLst>
              <a:ext uri="{FF2B5EF4-FFF2-40B4-BE49-F238E27FC236}">
                <a16:creationId xmlns:a16="http://schemas.microsoft.com/office/drawing/2014/main" id="{A1AD1AFB-325E-447F-A12B-A48E5448DB7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250531" y="4795045"/>
            <a:ext cx="504825" cy="576262"/>
          </a:xfrm>
          <a:prstGeom prst="flowChartDelay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23618" name="Oval 69">
            <a:extLst>
              <a:ext uri="{FF2B5EF4-FFF2-40B4-BE49-F238E27FC236}">
                <a16:creationId xmlns:a16="http://schemas.microsoft.com/office/drawing/2014/main" id="{1EB120C2-93ED-41A5-A97B-E4E244835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0713" y="5335588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23619" name="Line 70">
            <a:extLst>
              <a:ext uri="{FF2B5EF4-FFF2-40B4-BE49-F238E27FC236}">
                <a16:creationId xmlns:a16="http://schemas.microsoft.com/office/drawing/2014/main" id="{226C3F3D-C2E4-42F1-A8CD-340FD52398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3738" y="5480050"/>
            <a:ext cx="0" cy="269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20" name="Line 71">
            <a:extLst>
              <a:ext uri="{FF2B5EF4-FFF2-40B4-BE49-F238E27FC236}">
                <a16:creationId xmlns:a16="http://schemas.microsoft.com/office/drawing/2014/main" id="{28C15CA5-95DB-4A21-AC10-AD7C716F914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5900" y="4327525"/>
            <a:ext cx="2625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21" name="Text Box 72">
            <a:extLst>
              <a:ext uri="{FF2B5EF4-FFF2-40B4-BE49-F238E27FC236}">
                <a16:creationId xmlns:a16="http://schemas.microsoft.com/office/drawing/2014/main" id="{E3840FD8-508B-4221-85D3-BFE91FED8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750" y="1454150"/>
            <a:ext cx="3095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I</a:t>
            </a:r>
            <a:r>
              <a:rPr lang="en-US" altLang="zh-CN" sz="1800">
                <a:latin typeface="Times New Roman" panose="02020603050405020304" pitchFamily="18" charset="0"/>
              </a:rPr>
              <a:t>8 </a:t>
            </a:r>
          </a:p>
        </p:txBody>
      </p:sp>
      <p:sp>
        <p:nvSpPr>
          <p:cNvPr id="23622" name="Text Box 73">
            <a:extLst>
              <a:ext uri="{FF2B5EF4-FFF2-40B4-BE49-F238E27FC236}">
                <a16:creationId xmlns:a16="http://schemas.microsoft.com/office/drawing/2014/main" id="{2A573FD7-55EE-4DB6-A442-B1265563F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9200" y="5813425"/>
            <a:ext cx="3841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sz="2000">
                <a:latin typeface="Times New Roman" panose="02020603050405020304" pitchFamily="18" charset="0"/>
              </a:rPr>
              <a:t>3</a:t>
            </a:r>
            <a:endParaRPr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23623" name="Text Box 74">
            <a:extLst>
              <a:ext uri="{FF2B5EF4-FFF2-40B4-BE49-F238E27FC236}">
                <a16:creationId xmlns:a16="http://schemas.microsoft.com/office/drawing/2014/main" id="{B439ADB0-B2C0-41C1-BE66-8A3508DDE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6713" y="1454150"/>
            <a:ext cx="30956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I</a:t>
            </a:r>
            <a:r>
              <a:rPr lang="en-US" altLang="zh-CN" sz="1800">
                <a:latin typeface="Times New Roman" panose="02020603050405020304" pitchFamily="18" charset="0"/>
              </a:rPr>
              <a:t>0 </a:t>
            </a:r>
          </a:p>
        </p:txBody>
      </p:sp>
      <p:sp>
        <p:nvSpPr>
          <p:cNvPr id="23624" name="Line 75">
            <a:extLst>
              <a:ext uri="{FF2B5EF4-FFF2-40B4-BE49-F238E27FC236}">
                <a16:creationId xmlns:a16="http://schemas.microsoft.com/office/drawing/2014/main" id="{2655755A-7745-4457-90EB-6B2716E09D24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3213" y="4327525"/>
            <a:ext cx="0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25" name="Line 76">
            <a:extLst>
              <a:ext uri="{FF2B5EF4-FFF2-40B4-BE49-F238E27FC236}">
                <a16:creationId xmlns:a16="http://schemas.microsoft.com/office/drawing/2014/main" id="{27ED0015-C20E-46F5-921E-A8C30A257D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1688" y="4471988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26" name="Line 77">
            <a:extLst>
              <a:ext uri="{FF2B5EF4-FFF2-40B4-BE49-F238E27FC236}">
                <a16:creationId xmlns:a16="http://schemas.microsoft.com/office/drawing/2014/main" id="{D54D7E66-D647-4FA8-8FA6-8037A0105B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1688" y="4471988"/>
            <a:ext cx="26273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27" name="Line 78">
            <a:extLst>
              <a:ext uri="{FF2B5EF4-FFF2-40B4-BE49-F238E27FC236}">
                <a16:creationId xmlns:a16="http://schemas.microsoft.com/office/drawing/2014/main" id="{F8B083BD-0382-46C8-9314-71DA3A01DAE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9963" y="4616450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28" name="Line 79">
            <a:extLst>
              <a:ext uri="{FF2B5EF4-FFF2-40B4-BE49-F238E27FC236}">
                <a16:creationId xmlns:a16="http://schemas.microsoft.com/office/drawing/2014/main" id="{DA8D410D-86EA-4B31-8581-81237AD6084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2375" y="4616450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29" name="Line 80">
            <a:extLst>
              <a:ext uri="{FF2B5EF4-FFF2-40B4-BE49-F238E27FC236}">
                <a16:creationId xmlns:a16="http://schemas.microsoft.com/office/drawing/2014/main" id="{5FC56395-6B85-4AB4-B151-5331A17A30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3963" y="4616450"/>
            <a:ext cx="1403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3630" name="Group 81">
            <a:extLst>
              <a:ext uri="{FF2B5EF4-FFF2-40B4-BE49-F238E27FC236}">
                <a16:creationId xmlns:a16="http://schemas.microsoft.com/office/drawing/2014/main" id="{94CC2AC5-DAF3-4D4A-A81D-F6D8EF980F1A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3666331" y="4841082"/>
            <a:ext cx="449263" cy="431800"/>
            <a:chOff x="3209" y="3283"/>
            <a:chExt cx="283" cy="248"/>
          </a:xfrm>
        </p:grpSpPr>
        <p:sp>
          <p:nvSpPr>
            <p:cNvPr id="23649" name="AutoShape 82">
              <a:extLst>
                <a:ext uri="{FF2B5EF4-FFF2-40B4-BE49-F238E27FC236}">
                  <a16:creationId xmlns:a16="http://schemas.microsoft.com/office/drawing/2014/main" id="{826774D1-BE72-46FB-ADD9-8C196CDEC23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202" y="3290"/>
              <a:ext cx="248" cy="23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23650" name="Oval 83">
              <a:extLst>
                <a:ext uri="{FF2B5EF4-FFF2-40B4-BE49-F238E27FC236}">
                  <a16:creationId xmlns:a16="http://schemas.microsoft.com/office/drawing/2014/main" id="{8CFD2144-960E-44B0-B3F4-A21549901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2" y="3359"/>
              <a:ext cx="90" cy="8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</p:grpSp>
      <p:sp>
        <p:nvSpPr>
          <p:cNvPr id="23631" name="Text Box 84">
            <a:extLst>
              <a:ext uri="{FF2B5EF4-FFF2-40B4-BE49-F238E27FC236}">
                <a16:creationId xmlns:a16="http://schemas.microsoft.com/office/drawing/2014/main" id="{9C56C633-AD30-4905-93D0-12C6C22A49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0388" y="5813425"/>
            <a:ext cx="3841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sz="2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3632" name="Text Box 85">
            <a:extLst>
              <a:ext uri="{FF2B5EF4-FFF2-40B4-BE49-F238E27FC236}">
                <a16:creationId xmlns:a16="http://schemas.microsoft.com/office/drawing/2014/main" id="{7EA8C914-6F15-482B-9EEC-43466202C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7263" y="5813425"/>
            <a:ext cx="3841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sz="2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3633" name="Text Box 86">
            <a:extLst>
              <a:ext uri="{FF2B5EF4-FFF2-40B4-BE49-F238E27FC236}">
                <a16:creationId xmlns:a16="http://schemas.microsoft.com/office/drawing/2014/main" id="{BA41EADF-7AAF-4954-A08A-BF310F5DE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5438" y="5813425"/>
            <a:ext cx="3841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sz="20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3634" name="Text Box 87">
            <a:extLst>
              <a:ext uri="{FF2B5EF4-FFF2-40B4-BE49-F238E27FC236}">
                <a16:creationId xmlns:a16="http://schemas.microsoft.com/office/drawing/2014/main" id="{A603ED22-B442-4A47-B4EA-67E38329E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0538" y="1454150"/>
            <a:ext cx="30956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I</a:t>
            </a:r>
            <a:r>
              <a:rPr lang="en-US" altLang="zh-CN" sz="1800">
                <a:latin typeface="Times New Roman" panose="02020603050405020304" pitchFamily="18" charset="0"/>
              </a:rPr>
              <a:t>7 </a:t>
            </a:r>
          </a:p>
        </p:txBody>
      </p:sp>
      <p:sp>
        <p:nvSpPr>
          <p:cNvPr id="23635" name="Text Box 88">
            <a:extLst>
              <a:ext uri="{FF2B5EF4-FFF2-40B4-BE49-F238E27FC236}">
                <a16:creationId xmlns:a16="http://schemas.microsoft.com/office/drawing/2014/main" id="{3B78E460-FE8D-423A-B674-CE63539F8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8663" y="1484313"/>
            <a:ext cx="1587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~</a:t>
            </a:r>
            <a:endParaRPr lang="en-US" altLang="zh-CN" sz="1800">
              <a:latin typeface="Times New Roman" panose="02020603050405020304" pitchFamily="18" charset="0"/>
            </a:endParaRPr>
          </a:p>
        </p:txBody>
      </p:sp>
      <p:sp>
        <p:nvSpPr>
          <p:cNvPr id="23636" name="Text Box 89">
            <a:extLst>
              <a:ext uri="{FF2B5EF4-FFF2-40B4-BE49-F238E27FC236}">
                <a16:creationId xmlns:a16="http://schemas.microsoft.com/office/drawing/2014/main" id="{25870D6C-2AF3-45BF-A23C-CA8FBA2AB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5213" y="1484313"/>
            <a:ext cx="1587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~</a:t>
            </a:r>
            <a:endParaRPr lang="en-US" altLang="zh-CN" sz="1800">
              <a:latin typeface="Times New Roman" panose="02020603050405020304" pitchFamily="18" charset="0"/>
            </a:endParaRPr>
          </a:p>
        </p:txBody>
      </p:sp>
      <p:sp>
        <p:nvSpPr>
          <p:cNvPr id="23637" name="Text Box 90">
            <a:extLst>
              <a:ext uri="{FF2B5EF4-FFF2-40B4-BE49-F238E27FC236}">
                <a16:creationId xmlns:a16="http://schemas.microsoft.com/office/drawing/2014/main" id="{CF662C15-0E47-4491-B384-859954EF1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7063" y="3357563"/>
            <a:ext cx="519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Y</a:t>
            </a:r>
            <a:r>
              <a:rPr lang="en-US" altLang="zh-CN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3638" name="Text Box 91">
            <a:extLst>
              <a:ext uri="{FF2B5EF4-FFF2-40B4-BE49-F238E27FC236}">
                <a16:creationId xmlns:a16="http://schemas.microsoft.com/office/drawing/2014/main" id="{C1411626-0177-4BA2-BCCA-DA47A39BE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1888" y="3357563"/>
            <a:ext cx="519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Y</a:t>
            </a:r>
            <a:r>
              <a:rPr lang="en-US" altLang="zh-CN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3639" name="Text Box 92">
            <a:extLst>
              <a:ext uri="{FF2B5EF4-FFF2-40B4-BE49-F238E27FC236}">
                <a16:creationId xmlns:a16="http://schemas.microsoft.com/office/drawing/2014/main" id="{A06DC427-3C38-4690-8218-755F536A4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8138" y="3357563"/>
            <a:ext cx="519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Y</a:t>
            </a:r>
            <a:r>
              <a:rPr lang="en-US" altLang="zh-CN" sz="18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3640" name="Text Box 93">
            <a:extLst>
              <a:ext uri="{FF2B5EF4-FFF2-40B4-BE49-F238E27FC236}">
                <a16:creationId xmlns:a16="http://schemas.microsoft.com/office/drawing/2014/main" id="{832FF578-C863-47E1-8927-246E95323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8588" y="3357563"/>
            <a:ext cx="596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Y</a:t>
            </a:r>
            <a:r>
              <a:rPr kumimoji="1" lang="en-US" altLang="zh-CN" sz="1600">
                <a:latin typeface="Times New Roman" panose="02020603050405020304" pitchFamily="18" charset="0"/>
              </a:rPr>
              <a:t>ex</a:t>
            </a:r>
          </a:p>
        </p:txBody>
      </p:sp>
      <p:grpSp>
        <p:nvGrpSpPr>
          <p:cNvPr id="3" name="Group 125">
            <a:extLst>
              <a:ext uri="{FF2B5EF4-FFF2-40B4-BE49-F238E27FC236}">
                <a16:creationId xmlns:a16="http://schemas.microsoft.com/office/drawing/2014/main" id="{9B36EC16-A978-40E8-935A-8248A06F8BE6}"/>
              </a:ext>
            </a:extLst>
          </p:cNvPr>
          <p:cNvGrpSpPr>
            <a:grpSpLocks/>
          </p:cNvGrpSpPr>
          <p:nvPr/>
        </p:nvGrpSpPr>
        <p:grpSpPr bwMode="auto">
          <a:xfrm>
            <a:off x="1168400" y="2762250"/>
            <a:ext cx="900113" cy="809625"/>
            <a:chOff x="736" y="1740"/>
            <a:chExt cx="567" cy="510"/>
          </a:xfrm>
        </p:grpSpPr>
        <p:sp>
          <p:nvSpPr>
            <p:cNvPr id="23646" name="Line 96">
              <a:extLst>
                <a:ext uri="{FF2B5EF4-FFF2-40B4-BE49-F238E27FC236}">
                  <a16:creationId xmlns:a16="http://schemas.microsoft.com/office/drawing/2014/main" id="{D1EA826A-9DAA-4492-BB1A-05FA419370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2" y="1740"/>
              <a:ext cx="11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47" name="Line 97">
              <a:extLst>
                <a:ext uri="{FF2B5EF4-FFF2-40B4-BE49-F238E27FC236}">
                  <a16:creationId xmlns:a16="http://schemas.microsoft.com/office/drawing/2014/main" id="{970EBDD1-C590-42CE-82F9-228DBEE4DC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2" y="1740"/>
              <a:ext cx="11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48" name="Line 98">
              <a:extLst>
                <a:ext uri="{FF2B5EF4-FFF2-40B4-BE49-F238E27FC236}">
                  <a16:creationId xmlns:a16="http://schemas.microsoft.com/office/drawing/2014/main" id="{4481401D-5CAC-4546-9718-B5900381AC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6" y="2250"/>
              <a:ext cx="11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642" name="Line 101">
            <a:extLst>
              <a:ext uri="{FF2B5EF4-FFF2-40B4-BE49-F238E27FC236}">
                <a16:creationId xmlns:a16="http://schemas.microsoft.com/office/drawing/2014/main" id="{F143040D-5A3E-4ADF-8224-5EDD7972EB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0175" y="1495425"/>
            <a:ext cx="1762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43" name="Line 102">
            <a:extLst>
              <a:ext uri="{FF2B5EF4-FFF2-40B4-BE49-F238E27FC236}">
                <a16:creationId xmlns:a16="http://schemas.microsoft.com/office/drawing/2014/main" id="{FB091D61-47F3-49A7-8123-991557BE1A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2700" y="1504950"/>
            <a:ext cx="1762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44" name="Line 103">
            <a:extLst>
              <a:ext uri="{FF2B5EF4-FFF2-40B4-BE49-F238E27FC236}">
                <a16:creationId xmlns:a16="http://schemas.microsoft.com/office/drawing/2014/main" id="{98D38FFA-4BB5-4A14-BB3F-F7F867274AC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6725" y="1495425"/>
            <a:ext cx="1762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45" name="Line 104">
            <a:extLst>
              <a:ext uri="{FF2B5EF4-FFF2-40B4-BE49-F238E27FC236}">
                <a16:creationId xmlns:a16="http://schemas.microsoft.com/office/drawing/2014/main" id="{C88EC338-B3BB-4D2E-B20E-54B2AE1130D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9250" y="1495425"/>
            <a:ext cx="1762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272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>
            <a:extLst>
              <a:ext uri="{FF2B5EF4-FFF2-40B4-BE49-F238E27FC236}">
                <a16:creationId xmlns:a16="http://schemas.microsoft.com/office/drawing/2014/main" id="{EC5CD451-2C9C-4716-BEFF-EDEBBEF7EEA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DDCD21E-D7A9-4255-9D98-B48EA5B8B0EE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2022/9/8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5603" name="Rectangle 5">
            <a:extLst>
              <a:ext uri="{FF2B5EF4-FFF2-40B4-BE49-F238E27FC236}">
                <a16:creationId xmlns:a16="http://schemas.microsoft.com/office/drawing/2014/main" id="{4C1F5017-AFBB-4698-8B3C-37386CA225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25604" name="Rectangle 6">
            <a:extLst>
              <a:ext uri="{FF2B5EF4-FFF2-40B4-BE49-F238E27FC236}">
                <a16:creationId xmlns:a16="http://schemas.microsoft.com/office/drawing/2014/main" id="{97851AC3-34C8-4779-A319-E073AB8440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7DB3E8D-7FC1-4963-AFA6-247E68D3B809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14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5605" name="Rectangle 2">
            <a:extLst>
              <a:ext uri="{FF2B5EF4-FFF2-40B4-BE49-F238E27FC236}">
                <a16:creationId xmlns:a16="http://schemas.microsoft.com/office/drawing/2014/main" id="{FE99B303-FE10-47C6-8115-F54AF04E6428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译码器</a:t>
            </a:r>
          </a:p>
        </p:txBody>
      </p:sp>
      <p:sp>
        <p:nvSpPr>
          <p:cNvPr id="1240067" name="Rectangle 3">
            <a:extLst>
              <a:ext uri="{FF2B5EF4-FFF2-40B4-BE49-F238E27FC236}">
                <a16:creationId xmlns:a16="http://schemas.microsoft.com/office/drawing/2014/main" id="{34A20786-256B-46AA-B5E0-2AFFA8DA606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译码是编码的逆过程，</a:t>
            </a:r>
            <a:r>
              <a:rPr kumimoji="1" lang="zh-CN" altLang="en-US"/>
              <a:t>将输入的二进制代码转换成</a:t>
            </a:r>
            <a:r>
              <a:rPr lang="zh-CN" altLang="en-US"/>
              <a:t>高、低电平组合状态输出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常见译码器</a:t>
            </a:r>
          </a:p>
          <a:p>
            <a:pPr lvl="1"/>
            <a:r>
              <a:rPr lang="zh-CN" altLang="en-US"/>
              <a:t>二进制译码器</a:t>
            </a:r>
            <a:r>
              <a:rPr lang="en-US" altLang="zh-CN"/>
              <a:t>74x138</a:t>
            </a:r>
            <a:r>
              <a:rPr lang="zh-CN" altLang="en-US"/>
              <a:t>、</a:t>
            </a:r>
            <a:r>
              <a:rPr lang="en-US" altLang="zh-CN"/>
              <a:t>74x139</a:t>
            </a:r>
          </a:p>
          <a:p>
            <a:pPr lvl="1"/>
            <a:r>
              <a:rPr lang="zh-CN" altLang="en-US"/>
              <a:t>二</a:t>
            </a:r>
            <a:r>
              <a:rPr lang="en-US" altLang="zh-CN">
                <a:latin typeface="Dotum" panose="020B0600000101010101" pitchFamily="34" charset="-127"/>
                <a:ea typeface="Dotum" panose="020B0600000101010101" pitchFamily="34" charset="-127"/>
              </a:rPr>
              <a:t>-</a:t>
            </a:r>
            <a:r>
              <a:rPr lang="zh-CN" altLang="en-US"/>
              <a:t>十进制译码器</a:t>
            </a:r>
            <a:r>
              <a:rPr lang="en-US" altLang="zh-CN"/>
              <a:t>74x42</a:t>
            </a:r>
          </a:p>
          <a:p>
            <a:pPr lvl="1"/>
            <a:r>
              <a:rPr lang="zh-CN" altLang="en-US"/>
              <a:t>显示译码器</a:t>
            </a:r>
            <a:r>
              <a:rPr lang="en-US" altLang="zh-CN"/>
              <a:t>74x47</a:t>
            </a:r>
            <a:r>
              <a:rPr lang="zh-CN" altLang="en-US"/>
              <a:t>等</a:t>
            </a:r>
          </a:p>
        </p:txBody>
      </p:sp>
      <p:sp>
        <p:nvSpPr>
          <p:cNvPr id="1240068" name="AutoShape 4">
            <a:extLst>
              <a:ext uri="{FF2B5EF4-FFF2-40B4-BE49-F238E27FC236}">
                <a16:creationId xmlns:a16="http://schemas.microsoft.com/office/drawing/2014/main" id="{F5E2CECA-A59B-478C-BEE8-ACE416B7A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275" y="2781300"/>
            <a:ext cx="1944688" cy="1368425"/>
          </a:xfrm>
          <a:prstGeom prst="wedgeRoundRectCallout">
            <a:avLst>
              <a:gd name="adj1" fmla="val -49509"/>
              <a:gd name="adj2" fmla="val -18097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m</a:t>
            </a:r>
            <a:r>
              <a:rPr lang="zh-CN" altLang="en-US" sz="2400">
                <a:latin typeface="Times New Roman" panose="02020603050405020304" pitchFamily="18" charset="0"/>
              </a:rPr>
              <a:t>线</a:t>
            </a:r>
            <a:r>
              <a:rPr lang="en-US" altLang="zh-CN" sz="2000"/>
              <a:t>–</a:t>
            </a:r>
            <a:r>
              <a:rPr lang="en-US" altLang="zh-CN" sz="2400">
                <a:latin typeface="Times New Roman" panose="02020603050405020304" pitchFamily="18" charset="0"/>
              </a:rPr>
              <a:t>n</a:t>
            </a:r>
            <a:r>
              <a:rPr lang="zh-CN" altLang="en-US" sz="2400">
                <a:latin typeface="Times New Roman" panose="02020603050405020304" pitchFamily="18" charset="0"/>
              </a:rPr>
              <a:t>线</a:t>
            </a:r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译码器</a:t>
            </a:r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( n &gt; m )</a:t>
            </a:r>
          </a:p>
        </p:txBody>
      </p:sp>
      <p:sp>
        <p:nvSpPr>
          <p:cNvPr id="25608" name="Text Box 5">
            <a:extLst>
              <a:ext uri="{FF2B5EF4-FFF2-40B4-BE49-F238E27FC236}">
                <a16:creationId xmlns:a16="http://schemas.microsoft.com/office/drawing/2014/main" id="{AC61F8B4-B8C5-40DF-B803-9EB7A230C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9875" y="3548063"/>
            <a:ext cx="687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Y</a:t>
            </a:r>
            <a:r>
              <a:rPr lang="en-US" altLang="zh-CN" sz="1600">
                <a:latin typeface="Times New Roman" panose="02020603050405020304" pitchFamily="18" charset="0"/>
              </a:rPr>
              <a:t>n-1</a:t>
            </a:r>
          </a:p>
        </p:txBody>
      </p:sp>
      <p:sp>
        <p:nvSpPr>
          <p:cNvPr id="25609" name="Text Box 6">
            <a:extLst>
              <a:ext uri="{FF2B5EF4-FFF2-40B4-BE49-F238E27FC236}">
                <a16:creationId xmlns:a16="http://schemas.microsoft.com/office/drawing/2014/main" id="{93F2EC1E-1251-4E75-977E-A43FC215B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9875" y="2816225"/>
            <a:ext cx="50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Y</a:t>
            </a:r>
            <a:r>
              <a:rPr lang="en-US" altLang="zh-CN" sz="16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5610" name="Text Box 7">
            <a:extLst>
              <a:ext uri="{FF2B5EF4-FFF2-40B4-BE49-F238E27FC236}">
                <a16:creationId xmlns:a16="http://schemas.microsoft.com/office/drawing/2014/main" id="{B90752E5-96CC-4615-8A05-C1FCB48FB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6563" y="3249613"/>
            <a:ext cx="487362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3200" b="0"/>
              <a:t>…</a:t>
            </a:r>
          </a:p>
        </p:txBody>
      </p:sp>
      <p:sp>
        <p:nvSpPr>
          <p:cNvPr id="25611" name="Rectangle 8">
            <a:extLst>
              <a:ext uri="{FF2B5EF4-FFF2-40B4-BE49-F238E27FC236}">
                <a16:creationId xmlns:a16="http://schemas.microsoft.com/office/drawing/2014/main" id="{64B8EEBE-F4D9-40B8-894A-83552D34C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7425" y="2636838"/>
            <a:ext cx="1050925" cy="15843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0" bIns="0" anchor="ctr" anchorCtr="1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/>
              <a:t>译</a:t>
            </a:r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/>
              <a:t>码</a:t>
            </a:r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/>
              <a:t>器</a:t>
            </a:r>
          </a:p>
        </p:txBody>
      </p:sp>
      <p:sp>
        <p:nvSpPr>
          <p:cNvPr id="25612" name="Line 10">
            <a:extLst>
              <a:ext uri="{FF2B5EF4-FFF2-40B4-BE49-F238E27FC236}">
                <a16:creationId xmlns:a16="http://schemas.microsoft.com/office/drawing/2014/main" id="{78B4F27F-B5FC-45BA-B576-5936F68FCB3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5900" y="3068638"/>
            <a:ext cx="771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3" name="Text Box 11">
            <a:extLst>
              <a:ext uri="{FF2B5EF4-FFF2-40B4-BE49-F238E27FC236}">
                <a16:creationId xmlns:a16="http://schemas.microsoft.com/office/drawing/2014/main" id="{0B24A81F-911F-47A5-8EA6-F8E4BD449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3300" y="3249613"/>
            <a:ext cx="48736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3200" b="0"/>
              <a:t>…</a:t>
            </a:r>
          </a:p>
        </p:txBody>
      </p:sp>
      <p:sp>
        <p:nvSpPr>
          <p:cNvPr id="25614" name="Line 12">
            <a:extLst>
              <a:ext uri="{FF2B5EF4-FFF2-40B4-BE49-F238E27FC236}">
                <a16:creationId xmlns:a16="http://schemas.microsoft.com/office/drawing/2014/main" id="{42A5F808-0B3D-4EC6-98AC-95F01853FD4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8350" y="3065463"/>
            <a:ext cx="771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5" name="Line 13">
            <a:extLst>
              <a:ext uri="{FF2B5EF4-FFF2-40B4-BE49-F238E27FC236}">
                <a16:creationId xmlns:a16="http://schemas.microsoft.com/office/drawing/2014/main" id="{8F90941A-CA59-4441-B45A-95858EBA40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8350" y="3795713"/>
            <a:ext cx="771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6" name="Text Box 14">
            <a:extLst>
              <a:ext uri="{FF2B5EF4-FFF2-40B4-BE49-F238E27FC236}">
                <a16:creationId xmlns:a16="http://schemas.microsoft.com/office/drawing/2014/main" id="{4B9EF0B8-76BA-4671-8555-DE8E08B78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8363" y="2792413"/>
            <a:ext cx="506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A</a:t>
            </a:r>
            <a:r>
              <a:rPr lang="en-US" altLang="zh-CN" sz="16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5617" name="Line 16">
            <a:extLst>
              <a:ext uri="{FF2B5EF4-FFF2-40B4-BE49-F238E27FC236}">
                <a16:creationId xmlns:a16="http://schemas.microsoft.com/office/drawing/2014/main" id="{92534B0F-24A3-41A3-98A6-198FEB97213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3838" y="3798888"/>
            <a:ext cx="771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8" name="Text Box 17">
            <a:extLst>
              <a:ext uri="{FF2B5EF4-FFF2-40B4-BE49-F238E27FC236}">
                <a16:creationId xmlns:a16="http://schemas.microsoft.com/office/drawing/2014/main" id="{F03D1251-7BA9-49DE-A98A-9309EB379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2950" y="3548063"/>
            <a:ext cx="744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A</a:t>
            </a:r>
            <a:r>
              <a:rPr lang="en-US" altLang="zh-CN" sz="1600">
                <a:latin typeface="Times New Roman" panose="02020603050405020304" pitchFamily="18" charset="0"/>
              </a:rPr>
              <a:t>m-1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006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>
            <a:extLst>
              <a:ext uri="{FF2B5EF4-FFF2-40B4-BE49-F238E27FC236}">
                <a16:creationId xmlns:a16="http://schemas.microsoft.com/office/drawing/2014/main" id="{F63D3B9A-3548-4671-A4CA-F4B0D17C0BF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F2F5E96-75A9-47B6-A7FD-68BA14A7E36C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2022/9/8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6627" name="Rectangle 5">
            <a:extLst>
              <a:ext uri="{FF2B5EF4-FFF2-40B4-BE49-F238E27FC236}">
                <a16:creationId xmlns:a16="http://schemas.microsoft.com/office/drawing/2014/main" id="{58C4BCE2-01C4-48A7-BF38-D042EF0D84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26628" name="Rectangle 6">
            <a:extLst>
              <a:ext uri="{FF2B5EF4-FFF2-40B4-BE49-F238E27FC236}">
                <a16:creationId xmlns:a16="http://schemas.microsoft.com/office/drawing/2014/main" id="{EEB9C7BC-CDF8-4921-97AA-EF9D729734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7DDABA8-3D4C-4EE0-8BFF-125E9DE8ACF2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15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6629" name="Rectangle 2">
            <a:extLst>
              <a:ext uri="{FF2B5EF4-FFF2-40B4-BE49-F238E27FC236}">
                <a16:creationId xmlns:a16="http://schemas.microsoft.com/office/drawing/2014/main" id="{560F810A-0377-4673-B2BB-B89BA414873C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线</a:t>
            </a:r>
            <a:r>
              <a:rPr lang="en-US" altLang="zh-CN"/>
              <a:t>–4</a:t>
            </a:r>
            <a:r>
              <a:rPr lang="zh-CN" altLang="en-US"/>
              <a:t>线译码器</a:t>
            </a:r>
          </a:p>
        </p:txBody>
      </p:sp>
      <p:sp>
        <p:nvSpPr>
          <p:cNvPr id="26630" name="Rectangle 3">
            <a:extLst>
              <a:ext uri="{FF2B5EF4-FFF2-40B4-BE49-F238E27FC236}">
                <a16:creationId xmlns:a16="http://schemas.microsoft.com/office/drawing/2014/main" id="{A7EF5CA0-BDFE-4F55-9936-6E0582297382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457200" y="1449388"/>
            <a:ext cx="3538538" cy="574675"/>
          </a:xfrm>
        </p:spPr>
        <p:txBody>
          <a:bodyPr/>
          <a:lstStyle/>
          <a:p>
            <a:r>
              <a:rPr lang="zh-CN" altLang="en-US"/>
              <a:t>设</a:t>
            </a:r>
            <a:r>
              <a:rPr lang="zh-CN" altLang="zh-CN"/>
              <a:t>输出高电平有效</a:t>
            </a:r>
            <a:endParaRPr lang="zh-CN" altLang="en-US"/>
          </a:p>
        </p:txBody>
      </p:sp>
      <p:sp>
        <p:nvSpPr>
          <p:cNvPr id="1242116" name="AutoShape 4">
            <a:extLst>
              <a:ext uri="{FF2B5EF4-FFF2-40B4-BE49-F238E27FC236}">
                <a16:creationId xmlns:a16="http://schemas.microsoft.com/office/drawing/2014/main" id="{37E18FD5-0E03-4CEC-A7BD-FA5FBAF1965E}"/>
              </a:ext>
            </a:extLst>
          </p:cNvPr>
          <p:cNvSpPr>
            <a:spLocks/>
          </p:cNvSpPr>
          <p:nvPr/>
        </p:nvSpPr>
        <p:spPr bwMode="auto">
          <a:xfrm>
            <a:off x="3433763" y="4489450"/>
            <a:ext cx="180975" cy="1763713"/>
          </a:xfrm>
          <a:prstGeom prst="rightBrace">
            <a:avLst>
              <a:gd name="adj1" fmla="val 8121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242117" name="Text Box 5">
            <a:extLst>
              <a:ext uri="{FF2B5EF4-FFF2-40B4-BE49-F238E27FC236}">
                <a16:creationId xmlns:a16="http://schemas.microsoft.com/office/drawing/2014/main" id="{18D34169-AFA3-4D08-816D-1BAFC362A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6175" y="4518025"/>
            <a:ext cx="490538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zh-CN" altLang="en-US" sz="2400"/>
              <a:t>最</a:t>
            </a:r>
          </a:p>
          <a:p>
            <a:pPr eaLnBrk="1" hangingPunct="1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zh-CN" altLang="en-US" sz="2400"/>
              <a:t>小</a:t>
            </a:r>
          </a:p>
          <a:p>
            <a:pPr eaLnBrk="1" hangingPunct="1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zh-CN" altLang="en-US" sz="2400"/>
              <a:t>项</a:t>
            </a:r>
          </a:p>
          <a:p>
            <a:pPr eaLnBrk="1" hangingPunct="1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zh-CN" altLang="en-US" sz="2400"/>
              <a:t>译</a:t>
            </a:r>
          </a:p>
          <a:p>
            <a:pPr eaLnBrk="1" hangingPunct="1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zh-CN" altLang="en-US" sz="2400"/>
              <a:t>码</a:t>
            </a:r>
          </a:p>
        </p:txBody>
      </p:sp>
      <p:graphicFrame>
        <p:nvGraphicFramePr>
          <p:cNvPr id="1242118" name="Group 6">
            <a:extLst>
              <a:ext uri="{FF2B5EF4-FFF2-40B4-BE49-F238E27FC236}">
                <a16:creationId xmlns:a16="http://schemas.microsoft.com/office/drawing/2014/main" id="{7A34A231-5A37-45FC-B75F-3AC4D10B96CC}"/>
              </a:ext>
            </a:extLst>
          </p:cNvPr>
          <p:cNvGraphicFramePr>
            <a:graphicFrameLocks noGrp="1"/>
          </p:cNvGraphicFramePr>
          <p:nvPr/>
        </p:nvGraphicFramePr>
        <p:xfrm>
          <a:off x="828675" y="2136775"/>
          <a:ext cx="3086100" cy="2012950"/>
        </p:xfrm>
        <a:graphic>
          <a:graphicData uri="http://schemas.openxmlformats.org/drawingml/2006/table">
            <a:tbl>
              <a:tblPr/>
              <a:tblGrid>
                <a:gridCol w="51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0375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1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1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Y</a:t>
                      </a:r>
                      <a:r>
                        <a:rPr kumimoji="1" lang="en-US" altLang="zh-CN" sz="2400" b="1" i="0" u="none" strike="noStrike" cap="none" normalizeH="0" baseline="-1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  <a:endParaRPr kumimoji="1" lang="zh-CN" altLang="en-US" sz="2400" b="1" i="0" u="none" strike="noStrike" cap="none" normalizeH="0" baseline="-1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Y</a:t>
                      </a:r>
                      <a:r>
                        <a:rPr kumimoji="1" lang="en-US" altLang="zh-CN" sz="2400" b="1" i="0" u="none" strike="noStrike" cap="none" normalizeH="0" baseline="-1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endParaRPr kumimoji="1" lang="zh-CN" altLang="en-US" sz="2400" b="1" i="0" u="none" strike="noStrike" cap="none" normalizeH="0" baseline="-1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Y</a:t>
                      </a:r>
                      <a:r>
                        <a:rPr kumimoji="1" lang="en-US" altLang="zh-CN" sz="2400" b="1" i="0" u="none" strike="noStrike" cap="none" normalizeH="0" baseline="-1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  <a:endParaRPr kumimoji="1" lang="zh-CN" altLang="en-US" sz="2400" b="1" i="0" u="none" strike="noStrike" cap="none" normalizeH="0" baseline="-1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Y</a:t>
                      </a:r>
                      <a:r>
                        <a:rPr kumimoji="1" lang="en-US" altLang="zh-CN" sz="2400" b="1" i="0" u="none" strike="noStrike" cap="none" normalizeH="0" baseline="-1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  <a:endParaRPr kumimoji="1" lang="zh-CN" altLang="en-US" sz="2400" b="1" i="0" u="none" strike="noStrike" cap="none" normalizeH="0" baseline="-1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938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938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42170" name="Object 58">
            <a:extLst>
              <a:ext uri="{FF2B5EF4-FFF2-40B4-BE49-F238E27FC236}">
                <a16:creationId xmlns:a16="http://schemas.microsoft.com/office/drawing/2014/main" id="{D2DECD8B-5E7D-4F31-B95A-93F698FD09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4075" y="4257675"/>
          <a:ext cx="1658938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2" name="公式" r:id="rId3" imgW="679438" imgH="241212" progId="Equation.3">
                  <p:embed/>
                </p:oleObj>
              </mc:Choice>
              <mc:Fallback>
                <p:oleObj name="公式" r:id="rId3" imgW="679438" imgH="241212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075" y="4257675"/>
                        <a:ext cx="1658938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2171" name="Object 59">
            <a:extLst>
              <a:ext uri="{FF2B5EF4-FFF2-40B4-BE49-F238E27FC236}">
                <a16:creationId xmlns:a16="http://schemas.microsoft.com/office/drawing/2014/main" id="{65A4CE32-28E6-452A-87CD-59230D38AF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74913" y="4273550"/>
          <a:ext cx="9255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3" name="公式" r:id="rId5" imgW="330249" imgH="209681" progId="Equation.3">
                  <p:embed/>
                </p:oleObj>
              </mc:Choice>
              <mc:Fallback>
                <p:oleObj name="公式" r:id="rId5" imgW="330249" imgH="209681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4913" y="4273550"/>
                        <a:ext cx="92551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2172" name="Object 60">
            <a:extLst>
              <a:ext uri="{FF2B5EF4-FFF2-40B4-BE49-F238E27FC236}">
                <a16:creationId xmlns:a16="http://schemas.microsoft.com/office/drawing/2014/main" id="{EB35D533-57C1-4ED6-9490-7BBCCBDDCD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7888" y="4778375"/>
          <a:ext cx="16002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4" name="公式" r:id="rId7" imgW="660499" imgH="241212" progId="Equation.3">
                  <p:embed/>
                </p:oleObj>
              </mc:Choice>
              <mc:Fallback>
                <p:oleObj name="公式" r:id="rId7" imgW="660499" imgH="241212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888" y="4778375"/>
                        <a:ext cx="1600200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2173" name="Object 61">
            <a:extLst>
              <a:ext uri="{FF2B5EF4-FFF2-40B4-BE49-F238E27FC236}">
                <a16:creationId xmlns:a16="http://schemas.microsoft.com/office/drawing/2014/main" id="{473DF376-7525-4CAF-8F4F-63A3136E77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62213" y="4814888"/>
          <a:ext cx="8921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5" name="公式" r:id="rId9" imgW="317623" imgH="203375" progId="Equation.3">
                  <p:embed/>
                </p:oleObj>
              </mc:Choice>
              <mc:Fallback>
                <p:oleObj name="公式" r:id="rId9" imgW="317623" imgH="203375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213" y="4814888"/>
                        <a:ext cx="89217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2174" name="Object 62">
            <a:extLst>
              <a:ext uri="{FF2B5EF4-FFF2-40B4-BE49-F238E27FC236}">
                <a16:creationId xmlns:a16="http://schemas.microsoft.com/office/drawing/2014/main" id="{9267F04D-8D41-4C15-A1CB-76DE9EA07F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1375" y="5318125"/>
          <a:ext cx="165893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6" name="公式" r:id="rId11" imgW="679438" imgH="222294" progId="Equation.3">
                  <p:embed/>
                </p:oleObj>
              </mc:Choice>
              <mc:Fallback>
                <p:oleObj name="公式" r:id="rId11" imgW="679438" imgH="222294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5" y="5318125"/>
                        <a:ext cx="1658938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2175" name="Object 63">
            <a:extLst>
              <a:ext uri="{FF2B5EF4-FFF2-40B4-BE49-F238E27FC236}">
                <a16:creationId xmlns:a16="http://schemas.microsoft.com/office/drawing/2014/main" id="{3F064912-2F9F-4B7E-8B76-E4C1135804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73325" y="5340350"/>
          <a:ext cx="9255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7" name="公式" r:id="rId13" imgW="330249" imgH="203375" progId="Equation.3">
                  <p:embed/>
                </p:oleObj>
              </mc:Choice>
              <mc:Fallback>
                <p:oleObj name="公式" r:id="rId13" imgW="330249" imgH="203375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3325" y="5340350"/>
                        <a:ext cx="92551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2176" name="Object 64">
            <a:extLst>
              <a:ext uri="{FF2B5EF4-FFF2-40B4-BE49-F238E27FC236}">
                <a16:creationId xmlns:a16="http://schemas.microsoft.com/office/drawing/2014/main" id="{42DB6CC5-458D-47BA-BED2-37DE46875B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9950" y="5895975"/>
          <a:ext cx="1600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8" name="公式" r:id="rId15" imgW="660499" imgH="209681" progId="Equation.3">
                  <p:embed/>
                </p:oleObj>
              </mc:Choice>
              <mc:Fallback>
                <p:oleObj name="公式" r:id="rId15" imgW="660499" imgH="209681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5895975"/>
                        <a:ext cx="1600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2177" name="Object 65">
            <a:extLst>
              <a:ext uri="{FF2B5EF4-FFF2-40B4-BE49-F238E27FC236}">
                <a16:creationId xmlns:a16="http://schemas.microsoft.com/office/drawing/2014/main" id="{8FB0D33D-6237-4800-88A2-D9B70AFB2A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62213" y="5857875"/>
          <a:ext cx="8921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9" name="公式" r:id="rId17" imgW="317623" imgH="209681" progId="Equation.3">
                  <p:embed/>
                </p:oleObj>
              </mc:Choice>
              <mc:Fallback>
                <p:oleObj name="公式" r:id="rId17" imgW="317623" imgH="209681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213" y="5857875"/>
                        <a:ext cx="8921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2225" name="Rectangle 113">
            <a:extLst>
              <a:ext uri="{FF2B5EF4-FFF2-40B4-BE49-F238E27FC236}">
                <a16:creationId xmlns:a16="http://schemas.microsoft.com/office/drawing/2014/main" id="{B313B3FA-FBDC-4B54-8D15-C17DE6A67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0" y="5734050"/>
            <a:ext cx="3313113" cy="57467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zh-CN" altLang="en-US"/>
              <a:t>若输出低电平有效？</a:t>
            </a:r>
          </a:p>
        </p:txBody>
      </p:sp>
      <p:grpSp>
        <p:nvGrpSpPr>
          <p:cNvPr id="2" name="Group 125">
            <a:extLst>
              <a:ext uri="{FF2B5EF4-FFF2-40B4-BE49-F238E27FC236}">
                <a16:creationId xmlns:a16="http://schemas.microsoft.com/office/drawing/2014/main" id="{B18097E0-16B6-481F-996D-B94AA147C140}"/>
              </a:ext>
            </a:extLst>
          </p:cNvPr>
          <p:cNvGrpSpPr>
            <a:grpSpLocks/>
          </p:cNvGrpSpPr>
          <p:nvPr/>
        </p:nvGrpSpPr>
        <p:grpSpPr bwMode="auto">
          <a:xfrm>
            <a:off x="4392613" y="1528763"/>
            <a:ext cx="4175125" cy="3940175"/>
            <a:chOff x="2767" y="963"/>
            <a:chExt cx="2630" cy="2482"/>
          </a:xfrm>
        </p:grpSpPr>
        <p:sp>
          <p:nvSpPr>
            <p:cNvPr id="26685" name="Line 86">
              <a:extLst>
                <a:ext uri="{FF2B5EF4-FFF2-40B4-BE49-F238E27FC236}">
                  <a16:creationId xmlns:a16="http://schemas.microsoft.com/office/drawing/2014/main" id="{45765606-A1E9-48CA-B4AF-8619DAA956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83" y="1169"/>
              <a:ext cx="5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6" name="Line 87">
              <a:extLst>
                <a:ext uri="{FF2B5EF4-FFF2-40B4-BE49-F238E27FC236}">
                  <a16:creationId xmlns:a16="http://schemas.microsoft.com/office/drawing/2014/main" id="{E58FE675-5F64-43E5-8BD8-7270394B2D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83" y="1561"/>
              <a:ext cx="5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7" name="Line 88">
              <a:extLst>
                <a:ext uri="{FF2B5EF4-FFF2-40B4-BE49-F238E27FC236}">
                  <a16:creationId xmlns:a16="http://schemas.microsoft.com/office/drawing/2014/main" id="{A43D0C0F-C8B6-4054-A627-86024652CD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0" y="1165"/>
              <a:ext cx="4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8" name="Line 89">
              <a:extLst>
                <a:ext uri="{FF2B5EF4-FFF2-40B4-BE49-F238E27FC236}">
                  <a16:creationId xmlns:a16="http://schemas.microsoft.com/office/drawing/2014/main" id="{A3840135-0E48-4BD1-8AD6-FFF6D0585C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5" y="1573"/>
              <a:ext cx="2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9" name="Line 90">
              <a:extLst>
                <a:ext uri="{FF2B5EF4-FFF2-40B4-BE49-F238E27FC236}">
                  <a16:creationId xmlns:a16="http://schemas.microsoft.com/office/drawing/2014/main" id="{14A7BF78-63B4-44CF-AECF-4B6172D62F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7" y="1417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0" name="Line 91">
              <a:extLst>
                <a:ext uri="{FF2B5EF4-FFF2-40B4-BE49-F238E27FC236}">
                  <a16:creationId xmlns:a16="http://schemas.microsoft.com/office/drawing/2014/main" id="{8A3EE32B-9D97-4F4D-A462-E3B546C060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7" y="1417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1" name="Line 92">
              <a:extLst>
                <a:ext uri="{FF2B5EF4-FFF2-40B4-BE49-F238E27FC236}">
                  <a16:creationId xmlns:a16="http://schemas.microsoft.com/office/drawing/2014/main" id="{E6AFCCED-315B-47EC-B41D-8D22C88018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7" y="1561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2" name="Line 93">
              <a:extLst>
                <a:ext uri="{FF2B5EF4-FFF2-40B4-BE49-F238E27FC236}">
                  <a16:creationId xmlns:a16="http://schemas.microsoft.com/office/drawing/2014/main" id="{9E225F0C-83BE-4573-8DA3-73012D82EF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7" y="2033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3" name="Line 94">
              <a:extLst>
                <a:ext uri="{FF2B5EF4-FFF2-40B4-BE49-F238E27FC236}">
                  <a16:creationId xmlns:a16="http://schemas.microsoft.com/office/drawing/2014/main" id="{04CAC79C-EC3B-4A8B-86F3-9BB63351DB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1" y="1171"/>
              <a:ext cx="0" cy="13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4" name="Line 95">
              <a:extLst>
                <a:ext uri="{FF2B5EF4-FFF2-40B4-BE49-F238E27FC236}">
                  <a16:creationId xmlns:a16="http://schemas.microsoft.com/office/drawing/2014/main" id="{40FA3901-8C2C-4C4E-AE29-6BFE11D2B1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5" y="2473"/>
              <a:ext cx="29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5" name="Line 96">
              <a:extLst>
                <a:ext uri="{FF2B5EF4-FFF2-40B4-BE49-F238E27FC236}">
                  <a16:creationId xmlns:a16="http://schemas.microsoft.com/office/drawing/2014/main" id="{D88CED58-1659-45FE-A5EE-5B87B2FE20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7" y="1176"/>
              <a:ext cx="0" cy="19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6" name="Line 97">
              <a:extLst>
                <a:ext uri="{FF2B5EF4-FFF2-40B4-BE49-F238E27FC236}">
                  <a16:creationId xmlns:a16="http://schemas.microsoft.com/office/drawing/2014/main" id="{0ACDC065-CC9C-45D8-9F12-91E7960C2E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7" y="3145"/>
              <a:ext cx="9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7" name="Line 98">
              <a:extLst>
                <a:ext uri="{FF2B5EF4-FFF2-40B4-BE49-F238E27FC236}">
                  <a16:creationId xmlns:a16="http://schemas.microsoft.com/office/drawing/2014/main" id="{AF537C05-6A2E-4904-B768-C596B46F0C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7" y="1829"/>
              <a:ext cx="9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8" name="Line 99">
              <a:extLst>
                <a:ext uri="{FF2B5EF4-FFF2-40B4-BE49-F238E27FC236}">
                  <a16:creationId xmlns:a16="http://schemas.microsoft.com/office/drawing/2014/main" id="{74C379CC-FBB5-4BCB-909B-A46A1D8082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1" y="1561"/>
              <a:ext cx="0" cy="1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9" name="Line 100">
              <a:extLst>
                <a:ext uri="{FF2B5EF4-FFF2-40B4-BE49-F238E27FC236}">
                  <a16:creationId xmlns:a16="http://schemas.microsoft.com/office/drawing/2014/main" id="{2E899655-9C20-46F9-96CD-A11C9ECB72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1" y="2665"/>
              <a:ext cx="10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0" name="Line 101">
              <a:extLst>
                <a:ext uri="{FF2B5EF4-FFF2-40B4-BE49-F238E27FC236}">
                  <a16:creationId xmlns:a16="http://schemas.microsoft.com/office/drawing/2014/main" id="{4388E7AB-CA1A-4551-AFCC-ACCD99B929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1" y="2713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1" name="Line 102">
              <a:extLst>
                <a:ext uri="{FF2B5EF4-FFF2-40B4-BE49-F238E27FC236}">
                  <a16:creationId xmlns:a16="http://schemas.microsoft.com/office/drawing/2014/main" id="{5E384BA0-484B-47D2-B322-3BAFA64BD4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1" y="3385"/>
              <a:ext cx="10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2" name="Line 103">
              <a:extLst>
                <a:ext uri="{FF2B5EF4-FFF2-40B4-BE49-F238E27FC236}">
                  <a16:creationId xmlns:a16="http://schemas.microsoft.com/office/drawing/2014/main" id="{2FCDB340-50D7-4305-865E-7B8F453BB1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1" y="1273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3" name="Line 104">
              <a:extLst>
                <a:ext uri="{FF2B5EF4-FFF2-40B4-BE49-F238E27FC236}">
                  <a16:creationId xmlns:a16="http://schemas.microsoft.com/office/drawing/2014/main" id="{E28C3278-5BC7-44F2-BDFD-32D60B4267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1" y="1919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4" name="Line 105">
              <a:extLst>
                <a:ext uri="{FF2B5EF4-FFF2-40B4-BE49-F238E27FC236}">
                  <a16:creationId xmlns:a16="http://schemas.microsoft.com/office/drawing/2014/main" id="{DDFAE5A2-49E0-4FD7-8247-26FB31F703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1" y="2569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5" name="Line 106">
              <a:extLst>
                <a:ext uri="{FF2B5EF4-FFF2-40B4-BE49-F238E27FC236}">
                  <a16:creationId xmlns:a16="http://schemas.microsoft.com/office/drawing/2014/main" id="{06A1CEC0-BD4C-437D-B06E-09AFF4D684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1" y="3241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6" name="Text Box 107">
              <a:extLst>
                <a:ext uri="{FF2B5EF4-FFF2-40B4-BE49-F238E27FC236}">
                  <a16:creationId xmlns:a16="http://schemas.microsoft.com/office/drawing/2014/main" id="{99AAE132-A923-4E01-844C-0374A8CF45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7" y="963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r>
                <a:rPr kumimoji="1" lang="en-US" altLang="zh-CN" sz="2400" baseline="-15000">
                  <a:latin typeface="Times New Roman" panose="02020603050405020304" pitchFamily="18" charset="0"/>
                  <a:ea typeface="楷体_GB2312" pitchFamily="49" charset="-122"/>
                </a:rPr>
                <a:t> 0</a:t>
              </a:r>
            </a:p>
          </p:txBody>
        </p:sp>
        <p:sp>
          <p:nvSpPr>
            <p:cNvPr id="26707" name="Text Box 108">
              <a:extLst>
                <a:ext uri="{FF2B5EF4-FFF2-40B4-BE49-F238E27FC236}">
                  <a16:creationId xmlns:a16="http://schemas.microsoft.com/office/drawing/2014/main" id="{A7949D7E-0AFD-446C-92B7-FE1FBE513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7" y="1386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r>
                <a:rPr kumimoji="1" lang="en-US" altLang="zh-CN" sz="2400" baseline="-15000">
                  <a:latin typeface="Times New Roman" panose="02020603050405020304" pitchFamily="18" charset="0"/>
                  <a:ea typeface="楷体_GB2312" pitchFamily="49" charset="-122"/>
                </a:rPr>
                <a:t> 1</a:t>
              </a:r>
            </a:p>
          </p:txBody>
        </p:sp>
        <p:sp>
          <p:nvSpPr>
            <p:cNvPr id="26708" name="Text Box 109">
              <a:extLst>
                <a:ext uri="{FF2B5EF4-FFF2-40B4-BE49-F238E27FC236}">
                  <a16:creationId xmlns:a16="http://schemas.microsoft.com/office/drawing/2014/main" id="{3EB18CF8-9333-482A-9FC6-DB569F48E1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1" y="1138"/>
              <a:ext cx="3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r>
                <a:rPr kumimoji="1" lang="en-US" altLang="zh-CN" sz="2400" baseline="-25000"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6709" name="Text Box 110">
              <a:extLst>
                <a:ext uri="{FF2B5EF4-FFF2-40B4-BE49-F238E27FC236}">
                  <a16:creationId xmlns:a16="http://schemas.microsoft.com/office/drawing/2014/main" id="{EA471FA1-A1C8-4759-8CB7-3A66155845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1" y="1775"/>
              <a:ext cx="3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r>
                <a:rPr kumimoji="1" lang="en-US" altLang="zh-CN" sz="2400" baseline="-25000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6710" name="Text Box 111">
              <a:extLst>
                <a:ext uri="{FF2B5EF4-FFF2-40B4-BE49-F238E27FC236}">
                  <a16:creationId xmlns:a16="http://schemas.microsoft.com/office/drawing/2014/main" id="{2A88C1BB-096C-4FE1-AC08-AC915960D0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1" y="2425"/>
              <a:ext cx="3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r>
                <a:rPr kumimoji="1" lang="en-US" altLang="zh-CN" sz="2400" baseline="-25000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kumimoji="1" lang="en-US" altLang="zh-CN" sz="24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6711" name="Text Box 112">
              <a:extLst>
                <a:ext uri="{FF2B5EF4-FFF2-40B4-BE49-F238E27FC236}">
                  <a16:creationId xmlns:a16="http://schemas.microsoft.com/office/drawing/2014/main" id="{A0CF2CCD-AEE0-4D3D-884B-B5C91F3B5F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1" y="3145"/>
              <a:ext cx="3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r>
                <a:rPr kumimoji="1" lang="en-US" altLang="zh-CN" sz="2400" baseline="-25000"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  <a:endParaRPr kumimoji="1" lang="en-US" altLang="zh-CN" sz="24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6712" name="AutoShape 115">
              <a:extLst>
                <a:ext uri="{FF2B5EF4-FFF2-40B4-BE49-F238E27FC236}">
                  <a16:creationId xmlns:a16="http://schemas.microsoft.com/office/drawing/2014/main" id="{AC0D11AE-7A95-46B9-9AB0-B42EE1BC3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3" y="1086"/>
              <a:ext cx="340" cy="374"/>
            </a:xfrm>
            <a:prstGeom prst="flowChartDelay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26713" name="AutoShape 116">
              <a:extLst>
                <a:ext uri="{FF2B5EF4-FFF2-40B4-BE49-F238E27FC236}">
                  <a16:creationId xmlns:a16="http://schemas.microsoft.com/office/drawing/2014/main" id="{20053919-0881-4C7E-99B1-D54D86E40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3" y="1724"/>
              <a:ext cx="340" cy="374"/>
            </a:xfrm>
            <a:prstGeom prst="flowChartDelay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26714" name="AutoShape 117">
              <a:extLst>
                <a:ext uri="{FF2B5EF4-FFF2-40B4-BE49-F238E27FC236}">
                  <a16:creationId xmlns:a16="http://schemas.microsoft.com/office/drawing/2014/main" id="{B1AD3706-F016-4E31-A1E7-039A47B33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5" y="2386"/>
              <a:ext cx="340" cy="374"/>
            </a:xfrm>
            <a:prstGeom prst="flowChartDelay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26715" name="AutoShape 118">
              <a:extLst>
                <a:ext uri="{FF2B5EF4-FFF2-40B4-BE49-F238E27FC236}">
                  <a16:creationId xmlns:a16="http://schemas.microsoft.com/office/drawing/2014/main" id="{4D123176-9906-42A1-8E8C-294C580AB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5" y="3071"/>
              <a:ext cx="340" cy="374"/>
            </a:xfrm>
            <a:prstGeom prst="flowChartDelay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grpSp>
          <p:nvGrpSpPr>
            <p:cNvPr id="26716" name="Group 121">
              <a:extLst>
                <a:ext uri="{FF2B5EF4-FFF2-40B4-BE49-F238E27FC236}">
                  <a16:creationId xmlns:a16="http://schemas.microsoft.com/office/drawing/2014/main" id="{A27F29E8-C32B-4E50-99E4-8EFAEA7BC5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4" y="1032"/>
              <a:ext cx="299" cy="270"/>
              <a:chOff x="3682" y="1008"/>
              <a:chExt cx="299" cy="270"/>
            </a:xfrm>
          </p:grpSpPr>
          <p:sp>
            <p:nvSpPr>
              <p:cNvPr id="26720" name="AutoShape 119">
                <a:extLst>
                  <a:ext uri="{FF2B5EF4-FFF2-40B4-BE49-F238E27FC236}">
                    <a16:creationId xmlns:a16="http://schemas.microsoft.com/office/drawing/2014/main" id="{5C1E2E02-C38C-43AF-84C4-A468182412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664" y="1026"/>
                <a:ext cx="270" cy="234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6721" name="Oval 120">
                <a:extLst>
                  <a:ext uri="{FF2B5EF4-FFF2-40B4-BE49-F238E27FC236}">
                    <a16:creationId xmlns:a16="http://schemas.microsoft.com/office/drawing/2014/main" id="{9D5EBDA5-8B5A-4DB3-9FD7-8D0418E11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9" y="1105"/>
                <a:ext cx="72" cy="7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</p:grpSp>
        <p:grpSp>
          <p:nvGrpSpPr>
            <p:cNvPr id="26717" name="Group 122">
              <a:extLst>
                <a:ext uri="{FF2B5EF4-FFF2-40B4-BE49-F238E27FC236}">
                  <a16:creationId xmlns:a16="http://schemas.microsoft.com/office/drawing/2014/main" id="{E52F5604-5515-47ED-9B96-807C2D7EF6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5" y="1436"/>
              <a:ext cx="299" cy="270"/>
              <a:chOff x="3682" y="1008"/>
              <a:chExt cx="299" cy="270"/>
            </a:xfrm>
          </p:grpSpPr>
          <p:sp>
            <p:nvSpPr>
              <p:cNvPr id="26718" name="AutoShape 123">
                <a:extLst>
                  <a:ext uri="{FF2B5EF4-FFF2-40B4-BE49-F238E27FC236}">
                    <a16:creationId xmlns:a16="http://schemas.microsoft.com/office/drawing/2014/main" id="{65CECB44-C727-4422-9379-149CD7EED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664" y="1026"/>
                <a:ext cx="270" cy="234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6719" name="Oval 124">
                <a:extLst>
                  <a:ext uri="{FF2B5EF4-FFF2-40B4-BE49-F238E27FC236}">
                    <a16:creationId xmlns:a16="http://schemas.microsoft.com/office/drawing/2014/main" id="{87525523-3668-49BB-9D44-92EC0E4F5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9" y="1105"/>
                <a:ext cx="72" cy="7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2116" grpId="0" animBg="1"/>
      <p:bldP spid="1242117" grpId="0"/>
      <p:bldP spid="12422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>
            <a:extLst>
              <a:ext uri="{FF2B5EF4-FFF2-40B4-BE49-F238E27FC236}">
                <a16:creationId xmlns:a16="http://schemas.microsoft.com/office/drawing/2014/main" id="{8C4AA81E-DAB0-4B82-B6BC-20E743CDEF6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9FCDF75-BB63-4CD3-83F6-1DAE5780C9F5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2022/9/8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7651" name="Rectangle 5">
            <a:extLst>
              <a:ext uri="{FF2B5EF4-FFF2-40B4-BE49-F238E27FC236}">
                <a16:creationId xmlns:a16="http://schemas.microsoft.com/office/drawing/2014/main" id="{5E808DAB-9585-4FFF-8D2B-F50B00B5E2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27652" name="Rectangle 6">
            <a:extLst>
              <a:ext uri="{FF2B5EF4-FFF2-40B4-BE49-F238E27FC236}">
                <a16:creationId xmlns:a16="http://schemas.microsoft.com/office/drawing/2014/main" id="{C379230F-50B7-48CB-B6E3-67BFFAB3F2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5CD9FE8-BD3D-437B-9A0F-68FB874B8D14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16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7653" name="Rectangle 2">
            <a:extLst>
              <a:ext uri="{FF2B5EF4-FFF2-40B4-BE49-F238E27FC236}">
                <a16:creationId xmlns:a16="http://schemas.microsoft.com/office/drawing/2014/main" id="{AC93EC0B-4051-4080-9EE5-16581BC1A68E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双</a:t>
            </a:r>
            <a:r>
              <a:rPr lang="en-US" altLang="zh-CN"/>
              <a:t>2</a:t>
            </a:r>
            <a:r>
              <a:rPr lang="zh-CN" altLang="en-US"/>
              <a:t>线</a:t>
            </a:r>
            <a:r>
              <a:rPr lang="en-US" altLang="zh-CN"/>
              <a:t>–4</a:t>
            </a:r>
            <a:r>
              <a:rPr lang="zh-CN" altLang="en-US"/>
              <a:t>线译码器</a:t>
            </a:r>
            <a:r>
              <a:rPr lang="en-US" altLang="zh-CN"/>
              <a:t>74x139</a:t>
            </a:r>
          </a:p>
        </p:txBody>
      </p:sp>
      <p:sp>
        <p:nvSpPr>
          <p:cNvPr id="27654" name="Rectangle 3">
            <a:extLst>
              <a:ext uri="{FF2B5EF4-FFF2-40B4-BE49-F238E27FC236}">
                <a16:creationId xmlns:a16="http://schemas.microsoft.com/office/drawing/2014/main" id="{7A627727-CC65-4679-850A-42558AE07C1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457200" y="1444625"/>
            <a:ext cx="8229600" cy="1763713"/>
          </a:xfrm>
        </p:spPr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简称</a:t>
            </a:r>
            <a:r>
              <a:rPr lang="en-US" altLang="zh-CN">
                <a:latin typeface="Times New Roman" panose="02020603050405020304" pitchFamily="18" charset="0"/>
              </a:rPr>
              <a:t>2-4</a:t>
            </a:r>
            <a:r>
              <a:rPr lang="zh-CN" altLang="en-US">
                <a:latin typeface="Times New Roman" panose="02020603050405020304" pitchFamily="18" charset="0"/>
              </a:rPr>
              <a:t>译码器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latin typeface="Times New Roman" panose="02020603050405020304" pitchFamily="18" charset="0"/>
              </a:rPr>
              <a:t>E</a:t>
            </a:r>
            <a:r>
              <a:rPr lang="zh-CN" altLang="en-US">
                <a:latin typeface="Times New Roman" panose="02020603050405020304" pitchFamily="18" charset="0"/>
              </a:rPr>
              <a:t>：使能输入，低电平有效</a:t>
            </a:r>
          </a:p>
          <a:p>
            <a:pPr lvl="1"/>
            <a:r>
              <a:rPr lang="en-US" altLang="zh-CN">
                <a:latin typeface="Times New Roman" panose="02020603050405020304" pitchFamily="18" charset="0"/>
              </a:rPr>
              <a:t>Y</a:t>
            </a:r>
            <a:r>
              <a:rPr lang="en-US" altLang="zh-CN" sz="18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</a:rPr>
              <a:t>~Y</a:t>
            </a:r>
            <a:r>
              <a:rPr lang="en-US" altLang="zh-CN" sz="1800">
                <a:latin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</a:rPr>
              <a:t>：译码输出，低电平有效</a:t>
            </a:r>
          </a:p>
        </p:txBody>
      </p:sp>
      <p:graphicFrame>
        <p:nvGraphicFramePr>
          <p:cNvPr id="27655" name="Object 4">
            <a:extLst>
              <a:ext uri="{FF2B5EF4-FFF2-40B4-BE49-F238E27FC236}">
                <a16:creationId xmlns:a16="http://schemas.microsoft.com/office/drawing/2014/main" id="{287202C2-3419-4211-95BD-479489BC68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3281363"/>
          <a:ext cx="2359025" cy="231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2" name="Picture" r:id="rId3" imgW="1114900" imgH="1095153" progId="Word.Picture.8">
                  <p:embed/>
                </p:oleObj>
              </mc:Choice>
              <mc:Fallback>
                <p:oleObj name="Picture" r:id="rId3" imgW="1114900" imgH="1095153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281363"/>
                        <a:ext cx="2359025" cy="231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Rectangle 5">
            <a:extLst>
              <a:ext uri="{FF2B5EF4-FFF2-40B4-BE49-F238E27FC236}">
                <a16:creationId xmlns:a16="http://schemas.microsoft.com/office/drawing/2014/main" id="{B5C41466-29FA-4995-84CD-B42F0C0DC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3" y="3465513"/>
            <a:ext cx="561975" cy="439737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00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7" name="Rectangle 6">
            <a:extLst>
              <a:ext uri="{FF2B5EF4-FFF2-40B4-BE49-F238E27FC236}">
                <a16:creationId xmlns:a16="http://schemas.microsoft.com/office/drawing/2014/main" id="{1D769533-118F-48F5-AE75-FD0B171D4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5688" y="3465513"/>
            <a:ext cx="561975" cy="439737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00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8" name="Rectangle 7">
            <a:extLst>
              <a:ext uri="{FF2B5EF4-FFF2-40B4-BE49-F238E27FC236}">
                <a16:creationId xmlns:a16="http://schemas.microsoft.com/office/drawing/2014/main" id="{BEA83C07-DC96-4B60-B9D6-5E8EA35C6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6525" y="5795963"/>
            <a:ext cx="561975" cy="441325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27659" name="Rectangle 8">
            <a:extLst>
              <a:ext uri="{FF2B5EF4-FFF2-40B4-BE49-F238E27FC236}">
                <a16:creationId xmlns:a16="http://schemas.microsoft.com/office/drawing/2014/main" id="{9C06CFBB-3A24-4B28-BB1A-CBDAA0B21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7725" y="5795963"/>
            <a:ext cx="558800" cy="441325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7660" name="Rectangle 9">
            <a:extLst>
              <a:ext uri="{FF2B5EF4-FFF2-40B4-BE49-F238E27FC236}">
                <a16:creationId xmlns:a16="http://schemas.microsoft.com/office/drawing/2014/main" id="{EB0115CF-3D06-4769-94D4-0E84F20D9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638" y="5795963"/>
            <a:ext cx="573087" cy="441325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7661" name="Rectangle 10">
            <a:extLst>
              <a:ext uri="{FF2B5EF4-FFF2-40B4-BE49-F238E27FC236}">
                <a16:creationId xmlns:a16="http://schemas.microsoft.com/office/drawing/2014/main" id="{6B5456C6-B01E-4CB4-8276-059880DA8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6950" y="5795963"/>
            <a:ext cx="547688" cy="441325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7662" name="Rectangle 11">
            <a:extLst>
              <a:ext uri="{FF2B5EF4-FFF2-40B4-BE49-F238E27FC236}">
                <a16:creationId xmlns:a16="http://schemas.microsoft.com/office/drawing/2014/main" id="{C8ACE487-5BEB-43D2-89C7-D635B85D9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4975" y="5795963"/>
            <a:ext cx="561975" cy="441325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7663" name="Rectangle 12">
            <a:extLst>
              <a:ext uri="{FF2B5EF4-FFF2-40B4-BE49-F238E27FC236}">
                <a16:creationId xmlns:a16="http://schemas.microsoft.com/office/drawing/2014/main" id="{47F641F9-7967-4266-A437-78901F520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6175" y="5795963"/>
            <a:ext cx="558800" cy="441325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7664" name="Rectangle 13">
            <a:extLst>
              <a:ext uri="{FF2B5EF4-FFF2-40B4-BE49-F238E27FC236}">
                <a16:creationId xmlns:a16="http://schemas.microsoft.com/office/drawing/2014/main" id="{B1B8CE8F-FC3B-439F-8FEB-975D497BB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4200" y="5795963"/>
            <a:ext cx="561975" cy="441325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27665" name="Rectangle 14">
            <a:extLst>
              <a:ext uri="{FF2B5EF4-FFF2-40B4-BE49-F238E27FC236}">
                <a16:creationId xmlns:a16="http://schemas.microsoft.com/office/drawing/2014/main" id="{88F6A278-8255-4962-860A-A3898C1B5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6525" y="5354638"/>
            <a:ext cx="561975" cy="441325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7666" name="Rectangle 15">
            <a:extLst>
              <a:ext uri="{FF2B5EF4-FFF2-40B4-BE49-F238E27FC236}">
                <a16:creationId xmlns:a16="http://schemas.microsoft.com/office/drawing/2014/main" id="{BBEB03E6-0AD1-4B32-83C9-DA9867A2C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7725" y="5354638"/>
            <a:ext cx="558800" cy="441325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27667" name="Rectangle 16">
            <a:extLst>
              <a:ext uri="{FF2B5EF4-FFF2-40B4-BE49-F238E27FC236}">
                <a16:creationId xmlns:a16="http://schemas.microsoft.com/office/drawing/2014/main" id="{58C590B3-C294-4D05-A153-8543E8622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638" y="5354638"/>
            <a:ext cx="573087" cy="441325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7668" name="Rectangle 17">
            <a:extLst>
              <a:ext uri="{FF2B5EF4-FFF2-40B4-BE49-F238E27FC236}">
                <a16:creationId xmlns:a16="http://schemas.microsoft.com/office/drawing/2014/main" id="{149DDC15-73BA-489E-AF09-20AEAD4DA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6950" y="5354638"/>
            <a:ext cx="547688" cy="441325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7669" name="Rectangle 18">
            <a:extLst>
              <a:ext uri="{FF2B5EF4-FFF2-40B4-BE49-F238E27FC236}">
                <a16:creationId xmlns:a16="http://schemas.microsoft.com/office/drawing/2014/main" id="{9201F4E2-FDD3-4768-83D6-9B381032A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4975" y="5354638"/>
            <a:ext cx="561975" cy="441325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27670" name="Rectangle 19">
            <a:extLst>
              <a:ext uri="{FF2B5EF4-FFF2-40B4-BE49-F238E27FC236}">
                <a16:creationId xmlns:a16="http://schemas.microsoft.com/office/drawing/2014/main" id="{900272C6-2F6E-4920-B762-6C5041D3F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6175" y="5354638"/>
            <a:ext cx="558800" cy="441325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7671" name="Rectangle 20">
            <a:extLst>
              <a:ext uri="{FF2B5EF4-FFF2-40B4-BE49-F238E27FC236}">
                <a16:creationId xmlns:a16="http://schemas.microsoft.com/office/drawing/2014/main" id="{E2F2B34F-FA9B-4A95-A5ED-4F13AEC61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4200" y="5354638"/>
            <a:ext cx="561975" cy="441325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27672" name="Rectangle 21">
            <a:extLst>
              <a:ext uri="{FF2B5EF4-FFF2-40B4-BE49-F238E27FC236}">
                <a16:creationId xmlns:a16="http://schemas.microsoft.com/office/drawing/2014/main" id="{94276CA3-E507-44BC-A001-327D56CAE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6525" y="4913313"/>
            <a:ext cx="561975" cy="441325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7673" name="Rectangle 22">
            <a:extLst>
              <a:ext uri="{FF2B5EF4-FFF2-40B4-BE49-F238E27FC236}">
                <a16:creationId xmlns:a16="http://schemas.microsoft.com/office/drawing/2014/main" id="{94973EE8-FB10-4B76-BA07-902792481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7725" y="4913313"/>
            <a:ext cx="558800" cy="441325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7674" name="Rectangle 23">
            <a:extLst>
              <a:ext uri="{FF2B5EF4-FFF2-40B4-BE49-F238E27FC236}">
                <a16:creationId xmlns:a16="http://schemas.microsoft.com/office/drawing/2014/main" id="{8369C8E8-D5CB-465B-B0B3-759E8BB25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638" y="4913313"/>
            <a:ext cx="573087" cy="441325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27675" name="Rectangle 24">
            <a:extLst>
              <a:ext uri="{FF2B5EF4-FFF2-40B4-BE49-F238E27FC236}">
                <a16:creationId xmlns:a16="http://schemas.microsoft.com/office/drawing/2014/main" id="{BFFA555E-C141-469D-B327-71D75875C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6950" y="4913313"/>
            <a:ext cx="547688" cy="441325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7676" name="Rectangle 25">
            <a:extLst>
              <a:ext uri="{FF2B5EF4-FFF2-40B4-BE49-F238E27FC236}">
                <a16:creationId xmlns:a16="http://schemas.microsoft.com/office/drawing/2014/main" id="{6D0C9EF3-8213-4A04-A240-56AAFD62B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4975" y="4913313"/>
            <a:ext cx="561975" cy="441325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7677" name="Rectangle 26">
            <a:extLst>
              <a:ext uri="{FF2B5EF4-FFF2-40B4-BE49-F238E27FC236}">
                <a16:creationId xmlns:a16="http://schemas.microsoft.com/office/drawing/2014/main" id="{41940602-3F51-406D-AAF0-AC21D6396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6175" y="4913313"/>
            <a:ext cx="558800" cy="441325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27678" name="Rectangle 27">
            <a:extLst>
              <a:ext uri="{FF2B5EF4-FFF2-40B4-BE49-F238E27FC236}">
                <a16:creationId xmlns:a16="http://schemas.microsoft.com/office/drawing/2014/main" id="{074A67EC-FB75-4E46-AB0D-55658B7BF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4200" y="4913313"/>
            <a:ext cx="561975" cy="441325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27679" name="Rectangle 28">
            <a:extLst>
              <a:ext uri="{FF2B5EF4-FFF2-40B4-BE49-F238E27FC236}">
                <a16:creationId xmlns:a16="http://schemas.microsoft.com/office/drawing/2014/main" id="{F2B6CB29-A8DF-441D-8C54-D482F17D0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6525" y="4471988"/>
            <a:ext cx="561975" cy="441325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7680" name="Rectangle 29">
            <a:extLst>
              <a:ext uri="{FF2B5EF4-FFF2-40B4-BE49-F238E27FC236}">
                <a16:creationId xmlns:a16="http://schemas.microsoft.com/office/drawing/2014/main" id="{6F96B344-A9B8-4730-A522-F3EDE661A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7725" y="4471988"/>
            <a:ext cx="558800" cy="441325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7681" name="Rectangle 30">
            <a:extLst>
              <a:ext uri="{FF2B5EF4-FFF2-40B4-BE49-F238E27FC236}">
                <a16:creationId xmlns:a16="http://schemas.microsoft.com/office/drawing/2014/main" id="{6D6E4571-FE27-4B9D-8281-25E2E8E03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638" y="4471988"/>
            <a:ext cx="573087" cy="441325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7682" name="Rectangle 31">
            <a:extLst>
              <a:ext uri="{FF2B5EF4-FFF2-40B4-BE49-F238E27FC236}">
                <a16:creationId xmlns:a16="http://schemas.microsoft.com/office/drawing/2014/main" id="{67FFB6E1-167C-47EB-B89A-BC8B36A8B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6950" y="4471988"/>
            <a:ext cx="547688" cy="441325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27683" name="Rectangle 32">
            <a:extLst>
              <a:ext uri="{FF2B5EF4-FFF2-40B4-BE49-F238E27FC236}">
                <a16:creationId xmlns:a16="http://schemas.microsoft.com/office/drawing/2014/main" id="{AC829772-E09B-4942-AC18-1C84171A4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4975" y="4471988"/>
            <a:ext cx="561975" cy="441325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27684" name="Rectangle 33">
            <a:extLst>
              <a:ext uri="{FF2B5EF4-FFF2-40B4-BE49-F238E27FC236}">
                <a16:creationId xmlns:a16="http://schemas.microsoft.com/office/drawing/2014/main" id="{6287D7F6-04A6-4210-8DA8-CADD518BC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6175" y="4471988"/>
            <a:ext cx="558800" cy="441325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27685" name="Rectangle 34">
            <a:extLst>
              <a:ext uri="{FF2B5EF4-FFF2-40B4-BE49-F238E27FC236}">
                <a16:creationId xmlns:a16="http://schemas.microsoft.com/office/drawing/2014/main" id="{BD468B6D-8D76-4C5E-B999-C5042B4CB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4200" y="4471988"/>
            <a:ext cx="561975" cy="441325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27686" name="Rectangle 35">
            <a:extLst>
              <a:ext uri="{FF2B5EF4-FFF2-40B4-BE49-F238E27FC236}">
                <a16:creationId xmlns:a16="http://schemas.microsoft.com/office/drawing/2014/main" id="{91F0605A-20DC-4F91-95AC-F8D156EFC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6525" y="4030663"/>
            <a:ext cx="561975" cy="441325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7687" name="Rectangle 36">
            <a:extLst>
              <a:ext uri="{FF2B5EF4-FFF2-40B4-BE49-F238E27FC236}">
                <a16:creationId xmlns:a16="http://schemas.microsoft.com/office/drawing/2014/main" id="{3600E44E-CE3E-43C6-AFBD-8832E4F98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7725" y="4030663"/>
            <a:ext cx="558800" cy="441325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7688" name="Rectangle 37">
            <a:extLst>
              <a:ext uri="{FF2B5EF4-FFF2-40B4-BE49-F238E27FC236}">
                <a16:creationId xmlns:a16="http://schemas.microsoft.com/office/drawing/2014/main" id="{EB57FF06-6B34-490E-99DD-60157B4CB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638" y="4030663"/>
            <a:ext cx="573087" cy="441325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7689" name="Rectangle 38">
            <a:extLst>
              <a:ext uri="{FF2B5EF4-FFF2-40B4-BE49-F238E27FC236}">
                <a16:creationId xmlns:a16="http://schemas.microsoft.com/office/drawing/2014/main" id="{8C6765EA-FDD7-45B7-8E15-483F1EFD1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6950" y="4030663"/>
            <a:ext cx="547688" cy="441325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7690" name="Rectangle 39">
            <a:extLst>
              <a:ext uri="{FF2B5EF4-FFF2-40B4-BE49-F238E27FC236}">
                <a16:creationId xmlns:a16="http://schemas.microsoft.com/office/drawing/2014/main" id="{8B87B631-5767-486A-B4CE-3D06EF823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7988" y="4011613"/>
            <a:ext cx="561975" cy="439737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7691" name="Rectangle 40">
            <a:extLst>
              <a:ext uri="{FF2B5EF4-FFF2-40B4-BE49-F238E27FC236}">
                <a16:creationId xmlns:a16="http://schemas.microsoft.com/office/drawing/2014/main" id="{EFB8F9A4-F0A9-420D-B161-61F5B70FA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1413" y="4011613"/>
            <a:ext cx="558800" cy="439737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7692" name="Rectangle 41">
            <a:extLst>
              <a:ext uri="{FF2B5EF4-FFF2-40B4-BE49-F238E27FC236}">
                <a16:creationId xmlns:a16="http://schemas.microsoft.com/office/drawing/2014/main" id="{57390007-7685-44BD-9EB4-648635304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4200" y="4030663"/>
            <a:ext cx="561975" cy="441325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7693" name="Rectangle 42">
            <a:extLst>
              <a:ext uri="{FF2B5EF4-FFF2-40B4-BE49-F238E27FC236}">
                <a16:creationId xmlns:a16="http://schemas.microsoft.com/office/drawing/2014/main" id="{769ED1AB-A90A-4523-9ECA-FFADBC74A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6525" y="3468688"/>
            <a:ext cx="561975" cy="441325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00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94" name="Rectangle 43">
            <a:extLst>
              <a:ext uri="{FF2B5EF4-FFF2-40B4-BE49-F238E27FC236}">
                <a16:creationId xmlns:a16="http://schemas.microsoft.com/office/drawing/2014/main" id="{796DD13C-07CD-4215-B719-33C3EFAF2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4325" y="3468688"/>
            <a:ext cx="573088" cy="441325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00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95" name="Rectangle 44">
            <a:extLst>
              <a:ext uri="{FF2B5EF4-FFF2-40B4-BE49-F238E27FC236}">
                <a16:creationId xmlns:a16="http://schemas.microsoft.com/office/drawing/2014/main" id="{D45933C8-39DE-4AEE-98F1-57D7D30F1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4975" y="3465513"/>
            <a:ext cx="561975" cy="441325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7696" name="Rectangle 45">
            <a:extLst>
              <a:ext uri="{FF2B5EF4-FFF2-40B4-BE49-F238E27FC236}">
                <a16:creationId xmlns:a16="http://schemas.microsoft.com/office/drawing/2014/main" id="{63033FD0-1CAA-4880-A697-F0D4CCEB2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4200" y="3465513"/>
            <a:ext cx="561975" cy="441325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27697" name="Line 46">
            <a:extLst>
              <a:ext uri="{FF2B5EF4-FFF2-40B4-BE49-F238E27FC236}">
                <a16:creationId xmlns:a16="http://schemas.microsoft.com/office/drawing/2014/main" id="{A0F68911-E762-4E25-8A61-1DEFF60D147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4200" y="6237288"/>
            <a:ext cx="3924300" cy="0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98" name="Line 47">
            <a:extLst>
              <a:ext uri="{FF2B5EF4-FFF2-40B4-BE49-F238E27FC236}">
                <a16:creationId xmlns:a16="http://schemas.microsoft.com/office/drawing/2014/main" id="{843DDEFF-7D12-4D02-9DEF-6E69EF6F800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5950" y="3386138"/>
            <a:ext cx="3892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99" name="Line 48">
            <a:extLst>
              <a:ext uri="{FF2B5EF4-FFF2-40B4-BE49-F238E27FC236}">
                <a16:creationId xmlns:a16="http://schemas.microsoft.com/office/drawing/2014/main" id="{CCB3DC32-F6CA-433F-B3C6-DF01C43C16B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9650" y="3376613"/>
            <a:ext cx="0" cy="28717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00" name="Line 49">
            <a:extLst>
              <a:ext uri="{FF2B5EF4-FFF2-40B4-BE49-F238E27FC236}">
                <a16:creationId xmlns:a16="http://schemas.microsoft.com/office/drawing/2014/main" id="{3D3CA616-50E0-413B-8183-BFE0EBBBDCE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5950" y="4011613"/>
            <a:ext cx="3892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01" name="Rectangle 50">
            <a:extLst>
              <a:ext uri="{FF2B5EF4-FFF2-40B4-BE49-F238E27FC236}">
                <a16:creationId xmlns:a16="http://schemas.microsoft.com/office/drawing/2014/main" id="{0FF0429C-8B44-45A8-92CF-E1A1BB533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5388" y="3455988"/>
            <a:ext cx="561975" cy="439737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7702" name="Text Box 51">
            <a:extLst>
              <a:ext uri="{FF2B5EF4-FFF2-40B4-BE49-F238E27FC236}">
                <a16:creationId xmlns:a16="http://schemas.microsoft.com/office/drawing/2014/main" id="{3AB9C923-0BA9-4691-B189-888025033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5670550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/>
              <a:t>逻辑符号</a:t>
            </a:r>
          </a:p>
        </p:txBody>
      </p:sp>
      <p:sp>
        <p:nvSpPr>
          <p:cNvPr id="27703" name="Text Box 52">
            <a:extLst>
              <a:ext uri="{FF2B5EF4-FFF2-40B4-BE49-F238E27FC236}">
                <a16:creationId xmlns:a16="http://schemas.microsoft.com/office/drawing/2014/main" id="{0C502D2B-4EF4-49BD-BC57-4F0418F30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8525" y="2760663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/>
              <a:t>真值表</a:t>
            </a:r>
          </a:p>
        </p:txBody>
      </p:sp>
      <p:sp>
        <p:nvSpPr>
          <p:cNvPr id="27704" name="Line 58">
            <a:extLst>
              <a:ext uri="{FF2B5EF4-FFF2-40B4-BE49-F238E27FC236}">
                <a16:creationId xmlns:a16="http://schemas.microsoft.com/office/drawing/2014/main" id="{B7C6875A-2BA3-4A62-81D6-B47EEC88DC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5175" y="3529013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05" name="Line 60">
            <a:extLst>
              <a:ext uri="{FF2B5EF4-FFF2-40B4-BE49-F238E27FC236}">
                <a16:creationId xmlns:a16="http://schemas.microsoft.com/office/drawing/2014/main" id="{73FF55B7-AC65-42BA-9F66-C46AE89E5EA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7450" y="3529013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06" name="Line 61">
            <a:extLst>
              <a:ext uri="{FF2B5EF4-FFF2-40B4-BE49-F238E27FC236}">
                <a16:creationId xmlns:a16="http://schemas.microsoft.com/office/drawing/2014/main" id="{D122DFB3-D69A-4707-8709-433BC400BF6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70688" y="3529013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07" name="Line 62">
            <a:extLst>
              <a:ext uri="{FF2B5EF4-FFF2-40B4-BE49-F238E27FC236}">
                <a16:creationId xmlns:a16="http://schemas.microsoft.com/office/drawing/2014/main" id="{F67C758D-4D61-4855-A014-D0497EA71CF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6950" y="3529013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08" name="Line 63">
            <a:extLst>
              <a:ext uri="{FF2B5EF4-FFF2-40B4-BE49-F238E27FC236}">
                <a16:creationId xmlns:a16="http://schemas.microsoft.com/office/drawing/2014/main" id="{AB0D8384-9458-4B53-8C97-1F637F7BEFF5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6700" y="3529013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09" name="Line 64">
            <a:extLst>
              <a:ext uri="{FF2B5EF4-FFF2-40B4-BE49-F238E27FC236}">
                <a16:creationId xmlns:a16="http://schemas.microsoft.com/office/drawing/2014/main" id="{B6E712BA-BE7E-46F5-960D-93C6CFE34D8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7938" y="2078038"/>
            <a:ext cx="250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10" name="Line 65">
            <a:extLst>
              <a:ext uri="{FF2B5EF4-FFF2-40B4-BE49-F238E27FC236}">
                <a16:creationId xmlns:a16="http://schemas.microsoft.com/office/drawing/2014/main" id="{72E8531F-3239-44BA-B57A-B93781F9E24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8413" y="2528888"/>
            <a:ext cx="250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11" name="Line 66">
            <a:extLst>
              <a:ext uri="{FF2B5EF4-FFF2-40B4-BE49-F238E27FC236}">
                <a16:creationId xmlns:a16="http://schemas.microsoft.com/office/drawing/2014/main" id="{2DB96548-4D50-4DC1-91D8-BEC09287F87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71650" y="2528888"/>
            <a:ext cx="250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>
            <a:extLst>
              <a:ext uri="{FF2B5EF4-FFF2-40B4-BE49-F238E27FC236}">
                <a16:creationId xmlns:a16="http://schemas.microsoft.com/office/drawing/2014/main" id="{E536A1C8-7996-439D-B93A-F008807BF68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6B9EE1BD-E3AE-4F53-BEFC-C6C97DB29274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2022/9/8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8675" name="Rectangle 5">
            <a:extLst>
              <a:ext uri="{FF2B5EF4-FFF2-40B4-BE49-F238E27FC236}">
                <a16:creationId xmlns:a16="http://schemas.microsoft.com/office/drawing/2014/main" id="{3EDF0BFF-0C41-40FD-AA5C-9ED07C5081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28676" name="Rectangle 6">
            <a:extLst>
              <a:ext uri="{FF2B5EF4-FFF2-40B4-BE49-F238E27FC236}">
                <a16:creationId xmlns:a16="http://schemas.microsoft.com/office/drawing/2014/main" id="{E5302ABE-B697-424C-BDB8-547098AFE6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A61F062-E7AE-4280-813F-21677FDBED23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17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8677" name="Rectangle 2">
            <a:extLst>
              <a:ext uri="{FF2B5EF4-FFF2-40B4-BE49-F238E27FC236}">
                <a16:creationId xmlns:a16="http://schemas.microsoft.com/office/drawing/2014/main" id="{8FDDA6C0-320E-439E-B4F2-4CABA204D49F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线</a:t>
            </a:r>
            <a:r>
              <a:rPr lang="en-US" altLang="zh-CN"/>
              <a:t>–8</a:t>
            </a:r>
            <a:r>
              <a:rPr lang="zh-CN" altLang="en-US"/>
              <a:t>线译码器</a:t>
            </a:r>
            <a:r>
              <a:rPr kumimoji="1" lang="en-US" altLang="zh-CN">
                <a:solidFill>
                  <a:schemeClr val="tx1"/>
                </a:solidFill>
              </a:rPr>
              <a:t>74x138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8678" name="Rectangle 3">
            <a:extLst>
              <a:ext uri="{FF2B5EF4-FFF2-40B4-BE49-F238E27FC236}">
                <a16:creationId xmlns:a16="http://schemas.microsoft.com/office/drawing/2014/main" id="{A752FDB5-9DC0-4815-822B-8AD0FD3FF91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457200" y="1449388"/>
            <a:ext cx="4546600" cy="4932362"/>
          </a:xfrm>
        </p:spPr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简称</a:t>
            </a:r>
            <a:r>
              <a:rPr lang="en-US" altLang="zh-CN">
                <a:latin typeface="Times New Roman" panose="02020603050405020304" pitchFamily="18" charset="0"/>
              </a:rPr>
              <a:t>3-8</a:t>
            </a:r>
            <a:r>
              <a:rPr lang="zh-CN" altLang="en-US">
                <a:latin typeface="Times New Roman" panose="02020603050405020304" pitchFamily="18" charset="0"/>
              </a:rPr>
              <a:t>译码器</a:t>
            </a:r>
            <a:endParaRPr lang="en-US" altLang="zh-CN">
              <a:latin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sz="2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~A</a:t>
            </a:r>
            <a:r>
              <a:rPr lang="en-US" altLang="zh-CN" sz="2000">
                <a:latin typeface="Times New Roman" panose="02020603050405020304" pitchFamily="18" charset="0"/>
              </a:rPr>
              <a:t>0</a:t>
            </a:r>
            <a:r>
              <a:rPr lang="zh-CN" altLang="en-US">
                <a:latin typeface="Times New Roman" panose="02020603050405020304" pitchFamily="18" charset="0"/>
              </a:rPr>
              <a:t>：待译码输入信号</a:t>
            </a:r>
            <a:endParaRPr lang="en-US" altLang="zh-CN">
              <a:latin typeface="Times New Roman" panose="02020603050405020304" pitchFamily="18" charset="0"/>
            </a:endParaRPr>
          </a:p>
          <a:p>
            <a:pPr lvl="1"/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sz="2000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为最高位，</a:t>
            </a:r>
            <a:r>
              <a:rPr lang="en-US" altLang="zh-CN">
                <a:latin typeface="Times New Roman" panose="02020603050405020304" pitchFamily="18" charset="0"/>
              </a:rPr>
              <a:t>A0</a:t>
            </a:r>
            <a:r>
              <a:rPr lang="zh-CN" altLang="en-US">
                <a:latin typeface="Times New Roman" panose="02020603050405020304" pitchFamily="18" charset="0"/>
              </a:rPr>
              <a:t>为最低位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Y</a:t>
            </a:r>
            <a:r>
              <a:rPr lang="en-US" altLang="zh-CN" sz="2000">
                <a:latin typeface="Times New Roman" panose="02020603050405020304" pitchFamily="18" charset="0"/>
              </a:rPr>
              <a:t>0 </a:t>
            </a:r>
            <a:r>
              <a:rPr lang="en-US" altLang="zh-CN">
                <a:latin typeface="Times New Roman" panose="02020603050405020304" pitchFamily="18" charset="0"/>
              </a:rPr>
              <a:t>~ Y</a:t>
            </a:r>
            <a:r>
              <a:rPr lang="en-US" altLang="zh-CN" sz="2000">
                <a:latin typeface="Times New Roman" panose="02020603050405020304" pitchFamily="18" charset="0"/>
              </a:rPr>
              <a:t>7</a:t>
            </a:r>
            <a:r>
              <a:rPr lang="zh-CN" altLang="en-US">
                <a:latin typeface="Times New Roman" panose="02020603050405020304" pitchFamily="18" charset="0"/>
              </a:rPr>
              <a:t>：译码输出信号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lvl="1"/>
            <a:r>
              <a:rPr lang="zh-CN" altLang="en-US">
                <a:latin typeface="Times New Roman" panose="02020603050405020304" pitchFamily="18" charset="0"/>
              </a:rPr>
              <a:t>低电平有效</a:t>
            </a:r>
          </a:p>
          <a:p>
            <a:pPr lvl="1"/>
            <a:r>
              <a:rPr lang="zh-CN" altLang="en-US">
                <a:latin typeface="Times New Roman" panose="02020603050405020304" pitchFamily="18" charset="0"/>
              </a:rPr>
              <a:t>最多只有一个有效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E</a:t>
            </a:r>
            <a:r>
              <a:rPr lang="en-US" altLang="zh-CN" sz="2000">
                <a:latin typeface="Times New Roman" panose="02020603050405020304" pitchFamily="18" charset="0"/>
              </a:rPr>
              <a:t>3, </a:t>
            </a:r>
            <a:r>
              <a:rPr lang="en-US" altLang="zh-CN">
                <a:latin typeface="Times New Roman" panose="02020603050405020304" pitchFamily="18" charset="0"/>
              </a:rPr>
              <a:t>E</a:t>
            </a:r>
            <a:r>
              <a:rPr lang="en-US" altLang="zh-CN" sz="2000">
                <a:latin typeface="Times New Roman" panose="02020603050405020304" pitchFamily="18" charset="0"/>
              </a:rPr>
              <a:t>2,</a:t>
            </a:r>
            <a:r>
              <a:rPr lang="zh-CN" altLang="en-US" sz="2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E</a:t>
            </a:r>
            <a:r>
              <a:rPr lang="en-US" altLang="zh-CN" sz="2000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：使能输入信号</a:t>
            </a:r>
            <a:endParaRPr lang="en-US" altLang="zh-CN">
              <a:latin typeface="Times New Roman" panose="02020603050405020304" pitchFamily="18" charset="0"/>
            </a:endParaRPr>
          </a:p>
          <a:p>
            <a:pPr lvl="1"/>
            <a:r>
              <a:rPr lang="zh-CN" altLang="en-US">
                <a:latin typeface="Times New Roman" panose="02020603050405020304" pitchFamily="18" charset="0"/>
              </a:rPr>
              <a:t>同时有效时才译码</a:t>
            </a:r>
          </a:p>
          <a:p>
            <a:pPr lvl="1"/>
            <a:r>
              <a:rPr lang="en-US" altLang="zh-CN">
                <a:latin typeface="Times New Roman" panose="02020603050405020304" pitchFamily="18" charset="0"/>
              </a:rPr>
              <a:t>E</a:t>
            </a:r>
            <a:r>
              <a:rPr lang="en-US" altLang="zh-CN" sz="1800">
                <a:latin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</a:rPr>
              <a:t>高电平有效</a:t>
            </a:r>
          </a:p>
          <a:p>
            <a:pPr lvl="1"/>
            <a:r>
              <a:rPr lang="en-US" altLang="zh-CN">
                <a:latin typeface="Times New Roman" panose="02020603050405020304" pitchFamily="18" charset="0"/>
              </a:rPr>
              <a:t>E</a:t>
            </a:r>
            <a:r>
              <a:rPr lang="en-US" altLang="zh-CN" sz="1800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</a:rPr>
              <a:t>E</a:t>
            </a:r>
            <a:r>
              <a:rPr lang="en-US" altLang="zh-CN" sz="1800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低电平有效</a:t>
            </a:r>
            <a:endParaRPr lang="zh-CN" altLang="en-US"/>
          </a:p>
        </p:txBody>
      </p:sp>
      <p:sp>
        <p:nvSpPr>
          <p:cNvPr id="28679" name="Line 4">
            <a:extLst>
              <a:ext uri="{FF2B5EF4-FFF2-40B4-BE49-F238E27FC236}">
                <a16:creationId xmlns:a16="http://schemas.microsoft.com/office/drawing/2014/main" id="{ACD1FCBB-2FB1-493C-AB8D-3AEA6991A1B4}"/>
              </a:ext>
            </a:extLst>
          </p:cNvPr>
          <p:cNvSpPr>
            <a:spLocks noChangeShapeType="1"/>
          </p:cNvSpPr>
          <p:nvPr/>
        </p:nvSpPr>
        <p:spPr bwMode="auto">
          <a:xfrm>
            <a:off x="863600" y="2978150"/>
            <a:ext cx="287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0" name="Line 5">
            <a:extLst>
              <a:ext uri="{FF2B5EF4-FFF2-40B4-BE49-F238E27FC236}">
                <a16:creationId xmlns:a16="http://schemas.microsoft.com/office/drawing/2014/main" id="{C998CD8F-90FC-41BA-B3A9-E419DE1B89C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3850" y="2978150"/>
            <a:ext cx="287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1" name="Line 6">
            <a:extLst>
              <a:ext uri="{FF2B5EF4-FFF2-40B4-BE49-F238E27FC236}">
                <a16:creationId xmlns:a16="http://schemas.microsoft.com/office/drawing/2014/main" id="{28B2EBF7-4B51-4CDC-A731-A6638BA378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1913" y="4381500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2" name="Line 7">
            <a:extLst>
              <a:ext uri="{FF2B5EF4-FFF2-40B4-BE49-F238E27FC236}">
                <a16:creationId xmlns:a16="http://schemas.microsoft.com/office/drawing/2014/main" id="{C22BEB43-F14F-4E12-866B-70BD1C297B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0225" y="4381500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3" name="Line 8">
            <a:extLst>
              <a:ext uri="{FF2B5EF4-FFF2-40B4-BE49-F238E27FC236}">
                <a16:creationId xmlns:a16="http://schemas.microsoft.com/office/drawing/2014/main" id="{334E3511-AE81-452C-A47C-A017D81C203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6350" y="5761038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4" name="Line 9">
            <a:extLst>
              <a:ext uri="{FF2B5EF4-FFF2-40B4-BE49-F238E27FC236}">
                <a16:creationId xmlns:a16="http://schemas.microsoft.com/office/drawing/2014/main" id="{62029EF0-D55F-40DA-B2D0-0999AF10F3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2613" y="5761038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5" name="Text Box 13">
            <a:extLst>
              <a:ext uri="{FF2B5EF4-FFF2-40B4-BE49-F238E27FC236}">
                <a16:creationId xmlns:a16="http://schemas.microsoft.com/office/drawing/2014/main" id="{4A7AF890-8928-41F4-97D8-88A338D02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1400" y="5538788"/>
            <a:ext cx="1612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/>
              <a:t>逻辑符号</a:t>
            </a:r>
          </a:p>
        </p:txBody>
      </p:sp>
      <p:grpSp>
        <p:nvGrpSpPr>
          <p:cNvPr id="28686" name="组合 2">
            <a:extLst>
              <a:ext uri="{FF2B5EF4-FFF2-40B4-BE49-F238E27FC236}">
                <a16:creationId xmlns:a16="http://schemas.microsoft.com/office/drawing/2014/main" id="{624AF032-2B14-4885-B8E4-2D0B28B94DA6}"/>
              </a:ext>
            </a:extLst>
          </p:cNvPr>
          <p:cNvGrpSpPr>
            <a:grpSpLocks/>
          </p:cNvGrpSpPr>
          <p:nvPr/>
        </p:nvGrpSpPr>
        <p:grpSpPr bwMode="auto">
          <a:xfrm>
            <a:off x="5697538" y="1989138"/>
            <a:ext cx="2476500" cy="3419475"/>
            <a:chOff x="5697538" y="1989138"/>
            <a:chExt cx="2476500" cy="3419475"/>
          </a:xfrm>
        </p:grpSpPr>
        <p:sp>
          <p:nvSpPr>
            <p:cNvPr id="28687" name="Rectangle 10">
              <a:extLst>
                <a:ext uri="{FF2B5EF4-FFF2-40B4-BE49-F238E27FC236}">
                  <a16:creationId xmlns:a16="http://schemas.microsoft.com/office/drawing/2014/main" id="{E1DFEBD2-B7B2-4F64-989F-399B79B59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2825" y="2352675"/>
              <a:ext cx="1625600" cy="29670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28688" name="Rectangle 11">
              <a:extLst>
                <a:ext uri="{FF2B5EF4-FFF2-40B4-BE49-F238E27FC236}">
                  <a16:creationId xmlns:a16="http://schemas.microsoft.com/office/drawing/2014/main" id="{D8F9281E-9E07-4E08-B113-0244FF3C0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7750" y="1989138"/>
              <a:ext cx="1590675" cy="3419475"/>
            </a:xfrm>
            <a:prstGeom prst="rect">
              <a:avLst/>
            </a:prstGeom>
            <a:noFill/>
            <a:ln w="412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28689" name="Rectangle 12">
              <a:extLst>
                <a:ext uri="{FF2B5EF4-FFF2-40B4-BE49-F238E27FC236}">
                  <a16:creationId xmlns:a16="http://schemas.microsoft.com/office/drawing/2014/main" id="{A7CCEEB8-B3BF-472A-9FDA-1B15F4C73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2588" y="3213100"/>
              <a:ext cx="381000" cy="95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5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74x138</a:t>
              </a:r>
              <a:endParaRPr lang="en-US" altLang="zh-CN" sz="2000" b="0"/>
            </a:p>
          </p:txBody>
        </p:sp>
        <p:sp>
          <p:nvSpPr>
            <p:cNvPr id="28690" name="Oval 19">
              <a:extLst>
                <a:ext uri="{FF2B5EF4-FFF2-40B4-BE49-F238E27FC236}">
                  <a16:creationId xmlns:a16="http://schemas.microsoft.com/office/drawing/2014/main" id="{6AA48455-5833-4A65-9E21-893621623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0650" y="3824288"/>
              <a:ext cx="142875" cy="1428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28691" name="Line 20">
              <a:extLst>
                <a:ext uri="{FF2B5EF4-FFF2-40B4-BE49-F238E27FC236}">
                  <a16:creationId xmlns:a16="http://schemas.microsoft.com/office/drawing/2014/main" id="{6E645DC7-8724-42FD-9B0D-09C6D34976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5113" y="3894138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2" name="Oval 21">
              <a:extLst>
                <a:ext uri="{FF2B5EF4-FFF2-40B4-BE49-F238E27FC236}">
                  <a16:creationId xmlns:a16="http://schemas.microsoft.com/office/drawing/2014/main" id="{EDA36D05-F3E9-4EE2-B7BF-7037141AC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0650" y="4221163"/>
              <a:ext cx="142875" cy="1428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28693" name="Line 22">
              <a:extLst>
                <a:ext uri="{FF2B5EF4-FFF2-40B4-BE49-F238E27FC236}">
                  <a16:creationId xmlns:a16="http://schemas.microsoft.com/office/drawing/2014/main" id="{BE17DBBD-D34B-4737-85E3-652795EDF2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5113" y="4291013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4" name="Oval 23">
              <a:extLst>
                <a:ext uri="{FF2B5EF4-FFF2-40B4-BE49-F238E27FC236}">
                  <a16:creationId xmlns:a16="http://schemas.microsoft.com/office/drawing/2014/main" id="{519DEB73-9C9C-4487-9964-E0F873170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0650" y="4616450"/>
              <a:ext cx="142875" cy="1428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28695" name="Line 24">
              <a:extLst>
                <a:ext uri="{FF2B5EF4-FFF2-40B4-BE49-F238E27FC236}">
                  <a16:creationId xmlns:a16="http://schemas.microsoft.com/office/drawing/2014/main" id="{EDF54C84-0C72-4313-89A9-2C5D6ABFFD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5113" y="4686300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6" name="Oval 25">
              <a:extLst>
                <a:ext uri="{FF2B5EF4-FFF2-40B4-BE49-F238E27FC236}">
                  <a16:creationId xmlns:a16="http://schemas.microsoft.com/office/drawing/2014/main" id="{FDE6744F-4AAE-4AD6-9334-AA7D58AB3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0650" y="5005388"/>
              <a:ext cx="142875" cy="1428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28697" name="Line 26">
              <a:extLst>
                <a:ext uri="{FF2B5EF4-FFF2-40B4-BE49-F238E27FC236}">
                  <a16:creationId xmlns:a16="http://schemas.microsoft.com/office/drawing/2014/main" id="{A9240A41-FC7B-496D-8137-30E3964886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5113" y="5075238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8" name="Oval 27">
              <a:extLst>
                <a:ext uri="{FF2B5EF4-FFF2-40B4-BE49-F238E27FC236}">
                  <a16:creationId xmlns:a16="http://schemas.microsoft.com/office/drawing/2014/main" id="{DC653A9D-8A5F-4E99-B963-A737E8FF8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0650" y="2241550"/>
              <a:ext cx="142875" cy="1428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28699" name="Line 28">
              <a:extLst>
                <a:ext uri="{FF2B5EF4-FFF2-40B4-BE49-F238E27FC236}">
                  <a16:creationId xmlns:a16="http://schemas.microsoft.com/office/drawing/2014/main" id="{070DABE4-DDC7-46CF-8B26-240FEE3107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5113" y="2311400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0" name="Oval 29">
              <a:extLst>
                <a:ext uri="{FF2B5EF4-FFF2-40B4-BE49-F238E27FC236}">
                  <a16:creationId xmlns:a16="http://schemas.microsoft.com/office/drawing/2014/main" id="{2A4B2BE8-A745-4D00-8450-6CBAB43E7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0650" y="2638425"/>
              <a:ext cx="142875" cy="1428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28701" name="Line 30">
              <a:extLst>
                <a:ext uri="{FF2B5EF4-FFF2-40B4-BE49-F238E27FC236}">
                  <a16:creationId xmlns:a16="http://schemas.microsoft.com/office/drawing/2014/main" id="{81C76534-3FB7-40F7-BCC7-3622E67B65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5113" y="2708275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2" name="Oval 31">
              <a:extLst>
                <a:ext uri="{FF2B5EF4-FFF2-40B4-BE49-F238E27FC236}">
                  <a16:creationId xmlns:a16="http://schemas.microsoft.com/office/drawing/2014/main" id="{4095B06C-CA62-49A3-BB98-7F12AF83A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0650" y="3033713"/>
              <a:ext cx="142875" cy="1428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28703" name="Line 32">
              <a:extLst>
                <a:ext uri="{FF2B5EF4-FFF2-40B4-BE49-F238E27FC236}">
                  <a16:creationId xmlns:a16="http://schemas.microsoft.com/office/drawing/2014/main" id="{C36B805F-EF3C-4D17-8325-6EACE3D1EB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5113" y="3103563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4" name="Oval 33">
              <a:extLst>
                <a:ext uri="{FF2B5EF4-FFF2-40B4-BE49-F238E27FC236}">
                  <a16:creationId xmlns:a16="http://schemas.microsoft.com/office/drawing/2014/main" id="{1FFAAE81-A920-4FE4-A279-9CD14900C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0650" y="3422650"/>
              <a:ext cx="142875" cy="1428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28705" name="Line 34">
              <a:extLst>
                <a:ext uri="{FF2B5EF4-FFF2-40B4-BE49-F238E27FC236}">
                  <a16:creationId xmlns:a16="http://schemas.microsoft.com/office/drawing/2014/main" id="{7B5EF9D6-161B-4B3E-BA5C-974B9212D1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5113" y="3492500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8706" name="Object 38">
              <a:extLst>
                <a:ext uri="{FF2B5EF4-FFF2-40B4-BE49-F238E27FC236}">
                  <a16:creationId xmlns:a16="http://schemas.microsoft.com/office/drawing/2014/main" id="{363E227C-62F2-416B-849A-F45826B42C6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78688" y="2122488"/>
            <a:ext cx="331787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30" name="公式" r:id="rId4" imgW="177948" imgH="209681" progId="Equation.3">
                    <p:embed/>
                  </p:oleObj>
                </mc:Choice>
                <mc:Fallback>
                  <p:oleObj name="公式" r:id="rId4" imgW="177948" imgH="209681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78688" y="2122488"/>
                          <a:ext cx="331787" cy="393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07" name="Object 15">
              <a:extLst>
                <a:ext uri="{FF2B5EF4-FFF2-40B4-BE49-F238E27FC236}">
                  <a16:creationId xmlns:a16="http://schemas.microsoft.com/office/drawing/2014/main" id="{C4B6D732-B656-4BA8-8DDC-5F1F2891D9C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02363" y="4287838"/>
            <a:ext cx="401637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31" name="公式" r:id="rId6" imgW="184261" imgH="203375" progId="Equation.3">
                    <p:embed/>
                  </p:oleObj>
                </mc:Choice>
                <mc:Fallback>
                  <p:oleObj name="公式" r:id="rId6" imgW="184261" imgH="203375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02363" y="4287838"/>
                          <a:ext cx="401637" cy="349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08" name="Line 42">
              <a:extLst>
                <a:ext uri="{FF2B5EF4-FFF2-40B4-BE49-F238E27FC236}">
                  <a16:creationId xmlns:a16="http://schemas.microsoft.com/office/drawing/2014/main" id="{CE15294F-367F-4F47-AD59-402C442311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97538" y="4060825"/>
              <a:ext cx="4333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9" name="Oval 43">
              <a:extLst>
                <a:ext uri="{FF2B5EF4-FFF2-40B4-BE49-F238E27FC236}">
                  <a16:creationId xmlns:a16="http://schemas.microsoft.com/office/drawing/2014/main" id="{8B31C176-7184-4DB3-866D-270444EFA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6156" y="4386263"/>
              <a:ext cx="142875" cy="1428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28710" name="Line 44">
              <a:extLst>
                <a:ext uri="{FF2B5EF4-FFF2-40B4-BE49-F238E27FC236}">
                  <a16:creationId xmlns:a16="http://schemas.microsoft.com/office/drawing/2014/main" id="{ED9E1E64-BCF3-4169-AB9B-97877F0EA9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99125" y="4456113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1" name="Oval 45">
              <a:extLst>
                <a:ext uri="{FF2B5EF4-FFF2-40B4-BE49-F238E27FC236}">
                  <a16:creationId xmlns:a16="http://schemas.microsoft.com/office/drawing/2014/main" id="{6AE086A3-802E-4A94-848D-0673CDE3C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6463" y="4783138"/>
              <a:ext cx="142875" cy="1428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28712" name="Line 46">
              <a:extLst>
                <a:ext uri="{FF2B5EF4-FFF2-40B4-BE49-F238E27FC236}">
                  <a16:creationId xmlns:a16="http://schemas.microsoft.com/office/drawing/2014/main" id="{E2533151-0A60-467F-9DD9-706DBF358C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97538" y="4852988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8713" name="Object 47">
              <a:extLst>
                <a:ext uri="{FF2B5EF4-FFF2-40B4-BE49-F238E27FC236}">
                  <a16:creationId xmlns:a16="http://schemas.microsoft.com/office/drawing/2014/main" id="{B8ECEE06-7E51-47CD-BE33-BC8E74C738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11986" y="3883025"/>
            <a:ext cx="376238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32" name="公式" r:id="rId8" imgW="177948" imgH="209681" progId="Equation.3">
                    <p:embed/>
                  </p:oleObj>
                </mc:Choice>
                <mc:Fallback>
                  <p:oleObj name="公式" r:id="rId8" imgW="177948" imgH="209681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11986" y="3883025"/>
                          <a:ext cx="376238" cy="371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14" name="Object 48">
              <a:extLst>
                <a:ext uri="{FF2B5EF4-FFF2-40B4-BE49-F238E27FC236}">
                  <a16:creationId xmlns:a16="http://schemas.microsoft.com/office/drawing/2014/main" id="{D517980A-70FA-4B6B-B31D-308386F4DC1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24588" y="4663926"/>
            <a:ext cx="350837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33" name="公式" r:id="rId10" imgW="164927" imgH="203375" progId="Equation.3">
                    <p:embed/>
                  </p:oleObj>
                </mc:Choice>
                <mc:Fallback>
                  <p:oleObj name="公式" r:id="rId10" imgW="164927" imgH="203375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24588" y="4663926"/>
                          <a:ext cx="350837" cy="349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15" name="Line 39">
              <a:extLst>
                <a:ext uri="{FF2B5EF4-FFF2-40B4-BE49-F238E27FC236}">
                  <a16:creationId xmlns:a16="http://schemas.microsoft.com/office/drawing/2014/main" id="{46630A05-308D-4D8F-9ED1-145C2C4A64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97538" y="3336925"/>
              <a:ext cx="4333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6" name="Line 40">
              <a:extLst>
                <a:ext uri="{FF2B5EF4-FFF2-40B4-BE49-F238E27FC236}">
                  <a16:creationId xmlns:a16="http://schemas.microsoft.com/office/drawing/2014/main" id="{74462F4D-1248-48B6-ADF3-E77F569081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97538" y="2940050"/>
              <a:ext cx="4333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7" name="Line 41">
              <a:extLst>
                <a:ext uri="{FF2B5EF4-FFF2-40B4-BE49-F238E27FC236}">
                  <a16:creationId xmlns:a16="http://schemas.microsoft.com/office/drawing/2014/main" id="{74B76EF7-7F71-49FA-9322-6EAAF8B888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97538" y="2544763"/>
              <a:ext cx="4333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8718" name="Object 49">
              <a:extLst>
                <a:ext uri="{FF2B5EF4-FFF2-40B4-BE49-F238E27FC236}">
                  <a16:creationId xmlns:a16="http://schemas.microsoft.com/office/drawing/2014/main" id="{D7DEB885-C91D-4D45-88FE-143AD6C220F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99188" y="2376488"/>
            <a:ext cx="423862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34" name="公式" r:id="rId12" imgW="203200" imgH="203375" progId="Equation.3">
                    <p:embed/>
                  </p:oleObj>
                </mc:Choice>
                <mc:Fallback>
                  <p:oleObj name="公式" r:id="rId12" imgW="203200" imgH="203375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99188" y="2376488"/>
                          <a:ext cx="423862" cy="349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19" name="Object 50">
              <a:extLst>
                <a:ext uri="{FF2B5EF4-FFF2-40B4-BE49-F238E27FC236}">
                  <a16:creationId xmlns:a16="http://schemas.microsoft.com/office/drawing/2014/main" id="{A215BC32-623A-411D-BBCA-470CB116853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07125" y="2771775"/>
            <a:ext cx="400050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35" name="公式" r:id="rId14" imgW="184261" imgH="203375" progId="Equation.3">
                    <p:embed/>
                  </p:oleObj>
                </mc:Choice>
                <mc:Fallback>
                  <p:oleObj name="公式" r:id="rId14" imgW="184261" imgH="203375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07125" y="2771775"/>
                          <a:ext cx="400050" cy="349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20" name="Object 51">
              <a:extLst>
                <a:ext uri="{FF2B5EF4-FFF2-40B4-BE49-F238E27FC236}">
                  <a16:creationId xmlns:a16="http://schemas.microsoft.com/office/drawing/2014/main" id="{2F92BC94-66BB-4174-84BF-B063F0D297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97600" y="3159125"/>
            <a:ext cx="423863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36" name="公式" r:id="rId16" imgW="203200" imgH="209681" progId="Equation.3">
                    <p:embed/>
                  </p:oleObj>
                </mc:Choice>
                <mc:Fallback>
                  <p:oleObj name="公式" r:id="rId16" imgW="203200" imgH="209681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97600" y="3159125"/>
                          <a:ext cx="423863" cy="371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21" name="Object 57">
              <a:extLst>
                <a:ext uri="{FF2B5EF4-FFF2-40B4-BE49-F238E27FC236}">
                  <a16:creationId xmlns:a16="http://schemas.microsoft.com/office/drawing/2014/main" id="{A08DF872-2C8B-4DC4-A81B-CCD18A2299E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94563" y="2549525"/>
            <a:ext cx="309562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37" name="公式" r:id="rId18" imgW="164927" imgH="203375" progId="Equation.3">
                    <p:embed/>
                  </p:oleObj>
                </mc:Choice>
                <mc:Fallback>
                  <p:oleObj name="公式" r:id="rId18" imgW="164927" imgH="203375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94563" y="2549525"/>
                          <a:ext cx="309562" cy="371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22" name="Object 56">
              <a:extLst>
                <a:ext uri="{FF2B5EF4-FFF2-40B4-BE49-F238E27FC236}">
                  <a16:creationId xmlns:a16="http://schemas.microsoft.com/office/drawing/2014/main" id="{5783AC28-D98E-4E8C-ACA1-3C890605BC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92975" y="2954338"/>
            <a:ext cx="331788" cy="369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38" name="公式" r:id="rId20" imgW="177948" imgH="203375" progId="Equation.3">
                    <p:embed/>
                  </p:oleObj>
                </mc:Choice>
                <mc:Fallback>
                  <p:oleObj name="公式" r:id="rId20" imgW="177948" imgH="203375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92975" y="2954338"/>
                          <a:ext cx="331788" cy="3698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23" name="Object 59">
              <a:extLst>
                <a:ext uri="{FF2B5EF4-FFF2-40B4-BE49-F238E27FC236}">
                  <a16:creationId xmlns:a16="http://schemas.microsoft.com/office/drawing/2014/main" id="{38C5BB91-CE15-4952-987B-7004853F0D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92975" y="3322638"/>
            <a:ext cx="331788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39" name="公式" r:id="rId22" imgW="177948" imgH="209681" progId="Equation.3">
                    <p:embed/>
                  </p:oleObj>
                </mc:Choice>
                <mc:Fallback>
                  <p:oleObj name="公式" r:id="rId22" imgW="177948" imgH="209681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92975" y="3322638"/>
                          <a:ext cx="331788" cy="392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24" name="Object 60">
              <a:extLst>
                <a:ext uri="{FF2B5EF4-FFF2-40B4-BE49-F238E27FC236}">
                  <a16:creationId xmlns:a16="http://schemas.microsoft.com/office/drawing/2014/main" id="{8FB8DA61-CB06-48AE-808F-F15ED206FD7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304088" y="3738563"/>
            <a:ext cx="331787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40" name="公式" r:id="rId24" imgW="177948" imgH="203375" progId="Equation.3">
                    <p:embed/>
                  </p:oleObj>
                </mc:Choice>
                <mc:Fallback>
                  <p:oleObj name="公式" r:id="rId24" imgW="177948" imgH="203375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04088" y="3738563"/>
                          <a:ext cx="331787" cy="371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25" name="Object 61">
              <a:extLst>
                <a:ext uri="{FF2B5EF4-FFF2-40B4-BE49-F238E27FC236}">
                  <a16:creationId xmlns:a16="http://schemas.microsoft.com/office/drawing/2014/main" id="{64DD26C3-4D60-4823-A1AA-7B37525FB9C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308850" y="4144963"/>
            <a:ext cx="331788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41" name="公式" r:id="rId26" imgW="177948" imgH="209681" progId="Equation.3">
                    <p:embed/>
                  </p:oleObj>
                </mc:Choice>
                <mc:Fallback>
                  <p:oleObj name="公式" r:id="rId26" imgW="177948" imgH="209681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08850" y="4144963"/>
                          <a:ext cx="331788" cy="392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26" name="Object 62">
              <a:extLst>
                <a:ext uri="{FF2B5EF4-FFF2-40B4-BE49-F238E27FC236}">
                  <a16:creationId xmlns:a16="http://schemas.microsoft.com/office/drawing/2014/main" id="{9190647F-CAAD-4E2B-890D-4254F3AA584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318375" y="4548188"/>
            <a:ext cx="331788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42" name="公式" r:id="rId28" imgW="177948" imgH="209681" progId="Equation.3">
                    <p:embed/>
                  </p:oleObj>
                </mc:Choice>
                <mc:Fallback>
                  <p:oleObj name="公式" r:id="rId28" imgW="177948" imgH="209681" progId="Equation.3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18375" y="4548188"/>
                          <a:ext cx="331788" cy="392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27" name="Object 63">
              <a:extLst>
                <a:ext uri="{FF2B5EF4-FFF2-40B4-BE49-F238E27FC236}">
                  <a16:creationId xmlns:a16="http://schemas.microsoft.com/office/drawing/2014/main" id="{794012D1-2F9E-4401-A977-C3A04D7D2A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318375" y="4927600"/>
            <a:ext cx="331788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43" name="公式" r:id="rId30" imgW="177948" imgH="209681" progId="Equation.3">
                    <p:embed/>
                  </p:oleObj>
                </mc:Choice>
                <mc:Fallback>
                  <p:oleObj name="公式" r:id="rId30" imgW="177948" imgH="209681" progId="Equation.3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18375" y="4927600"/>
                          <a:ext cx="331788" cy="392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2E9CD913-1EF6-4F8B-966E-82F268BFFBAE}"/>
                </a:ext>
              </a:extLst>
            </p:cNvPr>
            <p:cNvSpPr/>
            <p:nvPr/>
          </p:nvSpPr>
          <p:spPr>
            <a:xfrm>
              <a:off x="6234113" y="4652963"/>
              <a:ext cx="288925" cy="111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1FCCB3D7-FBB7-40A3-8250-B4CD6AEFBF82}"/>
                </a:ext>
              </a:extLst>
            </p:cNvPr>
            <p:cNvSpPr/>
            <p:nvPr/>
          </p:nvSpPr>
          <p:spPr>
            <a:xfrm>
              <a:off x="6254750" y="4276725"/>
              <a:ext cx="288925" cy="111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>
            <a:extLst>
              <a:ext uri="{FF2B5EF4-FFF2-40B4-BE49-F238E27FC236}">
                <a16:creationId xmlns:a16="http://schemas.microsoft.com/office/drawing/2014/main" id="{18E92BAA-D392-4B57-A58B-0C659F6FBE3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66B2D159-BCD1-4356-BCF7-6DB60F755E04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2022/9/8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0723" name="Rectangle 5">
            <a:extLst>
              <a:ext uri="{FF2B5EF4-FFF2-40B4-BE49-F238E27FC236}">
                <a16:creationId xmlns:a16="http://schemas.microsoft.com/office/drawing/2014/main" id="{A21D600B-61F3-4890-81E9-0F24AD1B6E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30724" name="Rectangle 6">
            <a:extLst>
              <a:ext uri="{FF2B5EF4-FFF2-40B4-BE49-F238E27FC236}">
                <a16:creationId xmlns:a16="http://schemas.microsoft.com/office/drawing/2014/main" id="{C1A09E25-209F-4951-88A2-A10AED327D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54A4FDB-1995-4663-B15F-F2267C6B0F1E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18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0725" name="Rectangle 2">
            <a:extLst>
              <a:ext uri="{FF2B5EF4-FFF2-40B4-BE49-F238E27FC236}">
                <a16:creationId xmlns:a16="http://schemas.microsoft.com/office/drawing/2014/main" id="{4174B78C-0817-49F0-AF32-05F7A7D2C971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olidFill>
                  <a:schemeClr val="tx1"/>
                </a:solidFill>
              </a:rPr>
              <a:t>74x138</a:t>
            </a:r>
            <a:r>
              <a:rPr kumimoji="1" lang="zh-CN" altLang="en-US">
                <a:solidFill>
                  <a:schemeClr val="tx1"/>
                </a:solidFill>
              </a:rPr>
              <a:t>真值表</a:t>
            </a:r>
          </a:p>
        </p:txBody>
      </p:sp>
      <p:graphicFrame>
        <p:nvGraphicFramePr>
          <p:cNvPr id="1231127" name="Group 1303">
            <a:extLst>
              <a:ext uri="{FF2B5EF4-FFF2-40B4-BE49-F238E27FC236}">
                <a16:creationId xmlns:a16="http://schemas.microsoft.com/office/drawing/2014/main" id="{5A8BCBD6-9FBB-4F0C-9D0D-C1F6EDBDB361}"/>
              </a:ext>
            </a:extLst>
          </p:cNvPr>
          <p:cNvGraphicFramePr>
            <a:graphicFrameLocks noGrp="1"/>
          </p:cNvGraphicFramePr>
          <p:nvPr/>
        </p:nvGraphicFramePr>
        <p:xfrm>
          <a:off x="612775" y="1484313"/>
          <a:ext cx="7920038" cy="4195762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12775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025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025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025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438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025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025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385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7025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0910" name="Object 4">
            <a:extLst>
              <a:ext uri="{FF2B5EF4-FFF2-40B4-BE49-F238E27FC236}">
                <a16:creationId xmlns:a16="http://schemas.microsoft.com/office/drawing/2014/main" id="{BAD1D7B2-670F-43BB-8F73-9D64D9BCFA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83550" y="1557338"/>
          <a:ext cx="37623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7" name="公式" r:id="rId3" imgW="203200" imgH="203375" progId="Equation.3">
                  <p:embed/>
                </p:oleObj>
              </mc:Choice>
              <mc:Fallback>
                <p:oleObj name="公式" r:id="rId3" imgW="203200" imgH="20337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3550" y="1557338"/>
                        <a:ext cx="376238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11" name="Object 5">
            <a:extLst>
              <a:ext uri="{FF2B5EF4-FFF2-40B4-BE49-F238E27FC236}">
                <a16:creationId xmlns:a16="http://schemas.microsoft.com/office/drawing/2014/main" id="{AD72E89E-E899-41FD-AD60-246C8B364C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68413" y="1557338"/>
          <a:ext cx="45243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8" name="公式" r:id="rId5" imgW="184261" imgH="203375" progId="Equation.3">
                  <p:embed/>
                </p:oleObj>
              </mc:Choice>
              <mc:Fallback>
                <p:oleObj name="公式" r:id="rId5" imgW="184261" imgH="20337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8413" y="1557338"/>
                        <a:ext cx="452437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12" name="Object 6">
            <a:extLst>
              <a:ext uri="{FF2B5EF4-FFF2-40B4-BE49-F238E27FC236}">
                <a16:creationId xmlns:a16="http://schemas.microsoft.com/office/drawing/2014/main" id="{60A10EF7-F9DF-4899-A032-2452F23798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24750" y="1557338"/>
          <a:ext cx="37623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9" name="公式" r:id="rId7" imgW="203200" imgH="203375" progId="Equation.3">
                  <p:embed/>
                </p:oleObj>
              </mc:Choice>
              <mc:Fallback>
                <p:oleObj name="公式" r:id="rId7" imgW="203200" imgH="20337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0" y="1557338"/>
                        <a:ext cx="376238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13" name="Object 7">
            <a:extLst>
              <a:ext uri="{FF2B5EF4-FFF2-40B4-BE49-F238E27FC236}">
                <a16:creationId xmlns:a16="http://schemas.microsoft.com/office/drawing/2014/main" id="{A837A909-7066-425D-AA72-3138ABDD2E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48488" y="1557338"/>
          <a:ext cx="376237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0" name="公式" r:id="rId9" imgW="203200" imgH="203375" progId="Equation.3">
                  <p:embed/>
                </p:oleObj>
              </mc:Choice>
              <mc:Fallback>
                <p:oleObj name="公式" r:id="rId9" imgW="203200" imgH="20337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1557338"/>
                        <a:ext cx="376237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14" name="Object 8">
            <a:extLst>
              <a:ext uri="{FF2B5EF4-FFF2-40B4-BE49-F238E27FC236}">
                <a16:creationId xmlns:a16="http://schemas.microsoft.com/office/drawing/2014/main" id="{D714F64E-4576-4F5C-8345-16F9E21379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72225" y="1557338"/>
          <a:ext cx="37623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1" name="公式" r:id="rId11" imgW="203200" imgH="203375" progId="Equation.3">
                  <p:embed/>
                </p:oleObj>
              </mc:Choice>
              <mc:Fallback>
                <p:oleObj name="公式" r:id="rId11" imgW="203200" imgH="20337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1557338"/>
                        <a:ext cx="376238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15" name="Object 9">
            <a:extLst>
              <a:ext uri="{FF2B5EF4-FFF2-40B4-BE49-F238E27FC236}">
                <a16:creationId xmlns:a16="http://schemas.microsoft.com/office/drawing/2014/main" id="{90B2C6C9-6253-46AD-AEC6-5BAAD8E66C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5963" y="1557338"/>
          <a:ext cx="35401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2" name="公式" r:id="rId13" imgW="184261" imgH="203375" progId="Equation.3">
                  <p:embed/>
                </p:oleObj>
              </mc:Choice>
              <mc:Fallback>
                <p:oleObj name="公式" r:id="rId13" imgW="184261" imgH="20337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1557338"/>
                        <a:ext cx="354012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16" name="Object 10">
            <a:extLst>
              <a:ext uri="{FF2B5EF4-FFF2-40B4-BE49-F238E27FC236}">
                <a16:creationId xmlns:a16="http://schemas.microsoft.com/office/drawing/2014/main" id="{88B57B9C-4563-4ED2-A96C-4145633D76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40338" y="1557338"/>
          <a:ext cx="376237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3" name="公式" r:id="rId15" imgW="203200" imgH="203375" progId="Equation.3">
                  <p:embed/>
                </p:oleObj>
              </mc:Choice>
              <mc:Fallback>
                <p:oleObj name="公式" r:id="rId15" imgW="203200" imgH="20337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0338" y="1557338"/>
                        <a:ext cx="376237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17" name="Object 11">
            <a:extLst>
              <a:ext uri="{FF2B5EF4-FFF2-40B4-BE49-F238E27FC236}">
                <a16:creationId xmlns:a16="http://schemas.microsoft.com/office/drawing/2014/main" id="{BFEC4682-A48D-4C34-9955-752D3D222B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79950" y="1557338"/>
          <a:ext cx="35401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4" name="公式" r:id="rId17" imgW="184261" imgH="203375" progId="Equation.3">
                  <p:embed/>
                </p:oleObj>
              </mc:Choice>
              <mc:Fallback>
                <p:oleObj name="公式" r:id="rId17" imgW="184261" imgH="20337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9950" y="1557338"/>
                        <a:ext cx="354013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18" name="Object 12">
            <a:extLst>
              <a:ext uri="{FF2B5EF4-FFF2-40B4-BE49-F238E27FC236}">
                <a16:creationId xmlns:a16="http://schemas.microsoft.com/office/drawing/2014/main" id="{D9083A07-1B8F-4BD6-AAD9-01683FE2BD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03688" y="1557338"/>
          <a:ext cx="376237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5" name="公式" r:id="rId19" imgW="203200" imgH="203375" progId="Equation.3">
                  <p:embed/>
                </p:oleObj>
              </mc:Choice>
              <mc:Fallback>
                <p:oleObj name="公式" r:id="rId19" imgW="203200" imgH="20337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3688" y="1557338"/>
                        <a:ext cx="376237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19" name="Object 13">
            <a:extLst>
              <a:ext uri="{FF2B5EF4-FFF2-40B4-BE49-F238E27FC236}">
                <a16:creationId xmlns:a16="http://schemas.microsoft.com/office/drawing/2014/main" id="{AEA037A2-4408-4FD2-B632-0550692AE0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8500" y="1581150"/>
          <a:ext cx="423863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6" name="公式" r:id="rId21" imgW="177948" imgH="209681" progId="Equation.3">
                  <p:embed/>
                </p:oleObj>
              </mc:Choice>
              <mc:Fallback>
                <p:oleObj name="公式" r:id="rId21" imgW="177948" imgH="209681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1581150"/>
                        <a:ext cx="423863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0" name="Object 14">
            <a:extLst>
              <a:ext uri="{FF2B5EF4-FFF2-40B4-BE49-F238E27FC236}">
                <a16:creationId xmlns:a16="http://schemas.microsoft.com/office/drawing/2014/main" id="{EFA04243-01EA-4FE8-875F-80027F943C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0863" y="1557338"/>
          <a:ext cx="3968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7" name="公式" r:id="rId23" imgW="164927" imgH="203375" progId="Equation.3">
                  <p:embed/>
                </p:oleObj>
              </mc:Choice>
              <mc:Fallback>
                <p:oleObj name="公式" r:id="rId23" imgW="164927" imgH="203375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0863" y="1557338"/>
                        <a:ext cx="39687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1" name="Object 15">
            <a:extLst>
              <a:ext uri="{FF2B5EF4-FFF2-40B4-BE49-F238E27FC236}">
                <a16:creationId xmlns:a16="http://schemas.microsoft.com/office/drawing/2014/main" id="{1EAE51EE-DD57-4466-97D3-E43A1B7E7F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1592263"/>
          <a:ext cx="48101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8" name="公式" r:id="rId25" imgW="203200" imgH="203375" progId="Equation.3">
                  <p:embed/>
                </p:oleObj>
              </mc:Choice>
              <mc:Fallback>
                <p:oleObj name="公式" r:id="rId25" imgW="203200" imgH="203375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592263"/>
                        <a:ext cx="481013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2" name="Object 16">
            <a:extLst>
              <a:ext uri="{FF2B5EF4-FFF2-40B4-BE49-F238E27FC236}">
                <a16:creationId xmlns:a16="http://schemas.microsoft.com/office/drawing/2014/main" id="{4438E5FF-8437-40D5-BA9E-41B9137BB1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6238" y="1592263"/>
          <a:ext cx="45243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9" name="公式" r:id="rId27" imgW="184261" imgH="203375" progId="Equation.3">
                  <p:embed/>
                </p:oleObj>
              </mc:Choice>
              <mc:Fallback>
                <p:oleObj name="公式" r:id="rId27" imgW="184261" imgH="203375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1592263"/>
                        <a:ext cx="452437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3" name="Object 17">
            <a:extLst>
              <a:ext uri="{FF2B5EF4-FFF2-40B4-BE49-F238E27FC236}">
                <a16:creationId xmlns:a16="http://schemas.microsoft.com/office/drawing/2014/main" id="{2C577328-0119-4AE9-B2F7-2F976A442F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00" y="1593850"/>
          <a:ext cx="481013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0" name="公式" r:id="rId29" imgW="203200" imgH="209681" progId="Equation.3">
                  <p:embed/>
                </p:oleObj>
              </mc:Choice>
              <mc:Fallback>
                <p:oleObj name="公式" r:id="rId29" imgW="203200" imgH="20968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1593850"/>
                        <a:ext cx="481013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2579" name="Object 947">
            <a:extLst>
              <a:ext uri="{FF2B5EF4-FFF2-40B4-BE49-F238E27FC236}">
                <a16:creationId xmlns:a16="http://schemas.microsoft.com/office/drawing/2014/main" id="{C1C270CB-DE0C-422D-BE05-8FEC5D46E4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9350" y="5791200"/>
          <a:ext cx="2008188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1" name="公式" r:id="rId31" imgW="1040948" imgH="304668" progId="Equation.3">
                  <p:embed/>
                </p:oleObj>
              </mc:Choice>
              <mc:Fallback>
                <p:oleObj name="公式" r:id="rId31" imgW="1040948" imgH="304668" progId="Equation.3">
                  <p:embed/>
                  <p:pic>
                    <p:nvPicPr>
                      <p:cNvPr id="0" name="Object 9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50" y="5791200"/>
                        <a:ext cx="2008188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2580" name="Object 948">
            <a:extLst>
              <a:ext uri="{FF2B5EF4-FFF2-40B4-BE49-F238E27FC236}">
                <a16:creationId xmlns:a16="http://schemas.microsoft.com/office/drawing/2014/main" id="{4CAE5E6A-4595-40F7-B5EE-EBC9BC993D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1588" y="5864225"/>
          <a:ext cx="259715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2" name="公式" r:id="rId33" imgW="1345616" imgH="253890" progId="Equation.3">
                  <p:embed/>
                </p:oleObj>
              </mc:Choice>
              <mc:Fallback>
                <p:oleObj name="公式" r:id="rId33" imgW="1345616" imgH="253890" progId="Equation.3">
                  <p:embed/>
                  <p:pic>
                    <p:nvPicPr>
                      <p:cNvPr id="0" name="Object 9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1588" y="5864225"/>
                        <a:ext cx="259715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2581" name="Object 949">
            <a:extLst>
              <a:ext uri="{FF2B5EF4-FFF2-40B4-BE49-F238E27FC236}">
                <a16:creationId xmlns:a16="http://schemas.microsoft.com/office/drawing/2014/main" id="{47674728-6A65-4C57-866D-1C5207AD5E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9925" y="5892800"/>
          <a:ext cx="100488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3" name="公式" r:id="rId35" imgW="520474" imgH="215806" progId="Equation.3">
                  <p:embed/>
                </p:oleObj>
              </mc:Choice>
              <mc:Fallback>
                <p:oleObj name="公式" r:id="rId35" imgW="520474" imgH="215806" progId="Equation.3">
                  <p:embed/>
                  <p:pic>
                    <p:nvPicPr>
                      <p:cNvPr id="0" name="Object 9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5892800"/>
                        <a:ext cx="1004888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83DCC1B8-EA15-4DF4-AA30-BB35C1C978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olidFill>
                  <a:schemeClr val="tx1"/>
                </a:solidFill>
              </a:rPr>
              <a:t>74x138</a:t>
            </a:r>
            <a:r>
              <a:rPr lang="zh-CN" altLang="en-US">
                <a:solidFill>
                  <a:schemeClr val="tx1"/>
                </a:solidFill>
              </a:rPr>
              <a:t>逻辑图</a:t>
            </a:r>
            <a:endParaRPr lang="zh-CN" altLang="en-US"/>
          </a:p>
        </p:txBody>
      </p:sp>
      <p:sp>
        <p:nvSpPr>
          <p:cNvPr id="31747" name="日期占位符 3">
            <a:extLst>
              <a:ext uri="{FF2B5EF4-FFF2-40B4-BE49-F238E27FC236}">
                <a16:creationId xmlns:a16="http://schemas.microsoft.com/office/drawing/2014/main" id="{7A577A8B-96BC-43E2-9745-BAAB4851CF6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29E799C-10C3-45C7-9FBB-5984E87767A9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2022/9/8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1748" name="页脚占位符 4">
            <a:extLst>
              <a:ext uri="{FF2B5EF4-FFF2-40B4-BE49-F238E27FC236}">
                <a16:creationId xmlns:a16="http://schemas.microsoft.com/office/drawing/2014/main" id="{24F5AE84-8D42-40F3-9008-683DC0649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31749" name="灯片编号占位符 5">
            <a:extLst>
              <a:ext uri="{FF2B5EF4-FFF2-40B4-BE49-F238E27FC236}">
                <a16:creationId xmlns:a16="http://schemas.microsoft.com/office/drawing/2014/main" id="{9569A743-5A94-4CD2-A752-F4E554A69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CCBC1A2-B47D-4582-852B-A72390568E4A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19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graphicFrame>
        <p:nvGraphicFramePr>
          <p:cNvPr id="56322" name="Object 2">
            <a:extLst>
              <a:ext uri="{FF2B5EF4-FFF2-40B4-BE49-F238E27FC236}">
                <a16:creationId xmlns:a16="http://schemas.microsoft.com/office/drawing/2014/main" id="{E068FAF1-6F65-467E-89FE-13685F2CAB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6275" y="1320800"/>
          <a:ext cx="5562600" cy="498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5" name="Picture" r:id="rId3" imgW="3200400" imgH="2844800" progId="Word.Picture.8">
                  <p:embed/>
                </p:oleObj>
              </mc:Choice>
              <mc:Fallback>
                <p:oleObj name="Picture" r:id="rId3" imgW="3200400" imgH="2844800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1404"/>
                      <a:stretch>
                        <a:fillRect/>
                      </a:stretch>
                    </p:blipFill>
                    <p:spPr bwMode="auto">
                      <a:xfrm>
                        <a:off x="3216275" y="1320800"/>
                        <a:ext cx="5562600" cy="49863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51" name="组合 48">
            <a:extLst>
              <a:ext uri="{FF2B5EF4-FFF2-40B4-BE49-F238E27FC236}">
                <a16:creationId xmlns:a16="http://schemas.microsoft.com/office/drawing/2014/main" id="{2BB4AAD3-019C-42CB-9A1F-5F12DA5016C2}"/>
              </a:ext>
            </a:extLst>
          </p:cNvPr>
          <p:cNvGrpSpPr>
            <a:grpSpLocks/>
          </p:cNvGrpSpPr>
          <p:nvPr/>
        </p:nvGrpSpPr>
        <p:grpSpPr bwMode="auto">
          <a:xfrm>
            <a:off x="576263" y="2241550"/>
            <a:ext cx="2136775" cy="2951163"/>
            <a:chOff x="5697538" y="1989138"/>
            <a:chExt cx="2476500" cy="3419475"/>
          </a:xfrm>
        </p:grpSpPr>
        <p:sp>
          <p:nvSpPr>
            <p:cNvPr id="31752" name="Rectangle 10">
              <a:extLst>
                <a:ext uri="{FF2B5EF4-FFF2-40B4-BE49-F238E27FC236}">
                  <a16:creationId xmlns:a16="http://schemas.microsoft.com/office/drawing/2014/main" id="{0892C512-A5C9-4372-9F4C-89027154C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2825" y="2352675"/>
              <a:ext cx="1625600" cy="29670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31753" name="Rectangle 11">
              <a:extLst>
                <a:ext uri="{FF2B5EF4-FFF2-40B4-BE49-F238E27FC236}">
                  <a16:creationId xmlns:a16="http://schemas.microsoft.com/office/drawing/2014/main" id="{BA187D82-20D8-4823-AE28-107886828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7750" y="1989138"/>
              <a:ext cx="1590675" cy="3419475"/>
            </a:xfrm>
            <a:prstGeom prst="rect">
              <a:avLst/>
            </a:prstGeom>
            <a:noFill/>
            <a:ln w="412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31754" name="Rectangle 12">
              <a:extLst>
                <a:ext uri="{FF2B5EF4-FFF2-40B4-BE49-F238E27FC236}">
                  <a16:creationId xmlns:a16="http://schemas.microsoft.com/office/drawing/2014/main" id="{949008F8-E801-4C45-8AEF-6327F8DBC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2588" y="3213100"/>
              <a:ext cx="381000" cy="95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5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74x138</a:t>
              </a:r>
              <a:endParaRPr lang="en-US" altLang="zh-CN" sz="2000" b="0"/>
            </a:p>
          </p:txBody>
        </p:sp>
        <p:sp>
          <p:nvSpPr>
            <p:cNvPr id="31755" name="Oval 19">
              <a:extLst>
                <a:ext uri="{FF2B5EF4-FFF2-40B4-BE49-F238E27FC236}">
                  <a16:creationId xmlns:a16="http://schemas.microsoft.com/office/drawing/2014/main" id="{F2FEB1AD-5A84-4274-87A7-E9FFF9CED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0650" y="3824288"/>
              <a:ext cx="142875" cy="1428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31756" name="Line 20">
              <a:extLst>
                <a:ext uri="{FF2B5EF4-FFF2-40B4-BE49-F238E27FC236}">
                  <a16:creationId xmlns:a16="http://schemas.microsoft.com/office/drawing/2014/main" id="{52013FE9-4938-472D-BD1C-CDC39682FC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5113" y="3894138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7" name="Oval 21">
              <a:extLst>
                <a:ext uri="{FF2B5EF4-FFF2-40B4-BE49-F238E27FC236}">
                  <a16:creationId xmlns:a16="http://schemas.microsoft.com/office/drawing/2014/main" id="{52B1DF40-8528-4E40-BED8-E80B90BE5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0650" y="4221163"/>
              <a:ext cx="142875" cy="1428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31758" name="Line 22">
              <a:extLst>
                <a:ext uri="{FF2B5EF4-FFF2-40B4-BE49-F238E27FC236}">
                  <a16:creationId xmlns:a16="http://schemas.microsoft.com/office/drawing/2014/main" id="{F7874B48-ED43-492F-8CBD-232B438CA0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5113" y="4291013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9" name="Oval 23">
              <a:extLst>
                <a:ext uri="{FF2B5EF4-FFF2-40B4-BE49-F238E27FC236}">
                  <a16:creationId xmlns:a16="http://schemas.microsoft.com/office/drawing/2014/main" id="{A893250B-5153-4163-82FA-942252C23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0650" y="4616450"/>
              <a:ext cx="142875" cy="1428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31760" name="Line 24">
              <a:extLst>
                <a:ext uri="{FF2B5EF4-FFF2-40B4-BE49-F238E27FC236}">
                  <a16:creationId xmlns:a16="http://schemas.microsoft.com/office/drawing/2014/main" id="{35916847-CE7C-45F1-B176-528A0492E3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5113" y="4686300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1" name="Oval 25">
              <a:extLst>
                <a:ext uri="{FF2B5EF4-FFF2-40B4-BE49-F238E27FC236}">
                  <a16:creationId xmlns:a16="http://schemas.microsoft.com/office/drawing/2014/main" id="{2230654C-A516-4A77-980E-81D78BC9F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0650" y="5005388"/>
              <a:ext cx="142875" cy="1428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31762" name="Line 26">
              <a:extLst>
                <a:ext uri="{FF2B5EF4-FFF2-40B4-BE49-F238E27FC236}">
                  <a16:creationId xmlns:a16="http://schemas.microsoft.com/office/drawing/2014/main" id="{2B8D0AE2-D423-4BF0-A7C7-94ADFF2076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5113" y="5075238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3" name="Oval 27">
              <a:extLst>
                <a:ext uri="{FF2B5EF4-FFF2-40B4-BE49-F238E27FC236}">
                  <a16:creationId xmlns:a16="http://schemas.microsoft.com/office/drawing/2014/main" id="{F4356664-7232-407E-9312-C8DBF1046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0650" y="2241550"/>
              <a:ext cx="142875" cy="1428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31764" name="Line 28">
              <a:extLst>
                <a:ext uri="{FF2B5EF4-FFF2-40B4-BE49-F238E27FC236}">
                  <a16:creationId xmlns:a16="http://schemas.microsoft.com/office/drawing/2014/main" id="{6EB3C236-CB54-4796-A9CD-26E8AC6989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5113" y="2311400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5" name="Oval 29">
              <a:extLst>
                <a:ext uri="{FF2B5EF4-FFF2-40B4-BE49-F238E27FC236}">
                  <a16:creationId xmlns:a16="http://schemas.microsoft.com/office/drawing/2014/main" id="{B664C7BB-A88A-40D2-AF93-113A4A127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0650" y="2638425"/>
              <a:ext cx="142875" cy="1428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31766" name="Line 30">
              <a:extLst>
                <a:ext uri="{FF2B5EF4-FFF2-40B4-BE49-F238E27FC236}">
                  <a16:creationId xmlns:a16="http://schemas.microsoft.com/office/drawing/2014/main" id="{D414B219-2838-43FA-A958-0B377CB93D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5113" y="2708275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7" name="Oval 31">
              <a:extLst>
                <a:ext uri="{FF2B5EF4-FFF2-40B4-BE49-F238E27FC236}">
                  <a16:creationId xmlns:a16="http://schemas.microsoft.com/office/drawing/2014/main" id="{DBE494CF-68B2-4CFC-AB94-A3D8D318F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0650" y="3033713"/>
              <a:ext cx="142875" cy="1428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31768" name="Line 32">
              <a:extLst>
                <a:ext uri="{FF2B5EF4-FFF2-40B4-BE49-F238E27FC236}">
                  <a16:creationId xmlns:a16="http://schemas.microsoft.com/office/drawing/2014/main" id="{94DB320D-091C-443E-9712-573D899C85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5113" y="3103563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9" name="Oval 33">
              <a:extLst>
                <a:ext uri="{FF2B5EF4-FFF2-40B4-BE49-F238E27FC236}">
                  <a16:creationId xmlns:a16="http://schemas.microsoft.com/office/drawing/2014/main" id="{E699C18C-659F-41DC-B329-89CADFA04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0650" y="3422650"/>
              <a:ext cx="142875" cy="1428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31770" name="Line 34">
              <a:extLst>
                <a:ext uri="{FF2B5EF4-FFF2-40B4-BE49-F238E27FC236}">
                  <a16:creationId xmlns:a16="http://schemas.microsoft.com/office/drawing/2014/main" id="{0F323B3D-6F16-46F4-A8E6-8A424C41F0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5113" y="3492500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1771" name="Object 38">
              <a:extLst>
                <a:ext uri="{FF2B5EF4-FFF2-40B4-BE49-F238E27FC236}">
                  <a16:creationId xmlns:a16="http://schemas.microsoft.com/office/drawing/2014/main" id="{2C14883C-0B53-4AA9-912D-EAE19B3ACC7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78688" y="2122488"/>
            <a:ext cx="331787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96" name="公式" r:id="rId5" imgW="177948" imgH="209681" progId="Equation.3">
                    <p:embed/>
                  </p:oleObj>
                </mc:Choice>
                <mc:Fallback>
                  <p:oleObj name="公式" r:id="rId5" imgW="177948" imgH="209681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78688" y="2122488"/>
                          <a:ext cx="331787" cy="393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72" name="Object 15">
              <a:extLst>
                <a:ext uri="{FF2B5EF4-FFF2-40B4-BE49-F238E27FC236}">
                  <a16:creationId xmlns:a16="http://schemas.microsoft.com/office/drawing/2014/main" id="{F58A44FA-9598-46F0-B715-CB19A1D591D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02363" y="4287838"/>
            <a:ext cx="401637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97" name="公式" r:id="rId7" imgW="184261" imgH="203375" progId="Equation.3">
                    <p:embed/>
                  </p:oleObj>
                </mc:Choice>
                <mc:Fallback>
                  <p:oleObj name="公式" r:id="rId7" imgW="184261" imgH="203375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02363" y="4287838"/>
                          <a:ext cx="401637" cy="349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73" name="Line 42">
              <a:extLst>
                <a:ext uri="{FF2B5EF4-FFF2-40B4-BE49-F238E27FC236}">
                  <a16:creationId xmlns:a16="http://schemas.microsoft.com/office/drawing/2014/main" id="{793D6AC1-536E-4427-A643-9A41F9BAA3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97538" y="4060825"/>
              <a:ext cx="4333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4" name="Oval 43">
              <a:extLst>
                <a:ext uri="{FF2B5EF4-FFF2-40B4-BE49-F238E27FC236}">
                  <a16:creationId xmlns:a16="http://schemas.microsoft.com/office/drawing/2014/main" id="{BA063775-BB4C-4E3C-9BAD-6128561C6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6156" y="4386263"/>
              <a:ext cx="142875" cy="1428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31775" name="Line 44">
              <a:extLst>
                <a:ext uri="{FF2B5EF4-FFF2-40B4-BE49-F238E27FC236}">
                  <a16:creationId xmlns:a16="http://schemas.microsoft.com/office/drawing/2014/main" id="{1D1B66D7-90D4-49EA-913E-46DF8DC861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99125" y="4456113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6" name="Oval 45">
              <a:extLst>
                <a:ext uri="{FF2B5EF4-FFF2-40B4-BE49-F238E27FC236}">
                  <a16:creationId xmlns:a16="http://schemas.microsoft.com/office/drawing/2014/main" id="{E2C4B6AF-11E6-42DE-A569-07DFE5917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6463" y="4783138"/>
              <a:ext cx="142875" cy="1428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31777" name="Line 46">
              <a:extLst>
                <a:ext uri="{FF2B5EF4-FFF2-40B4-BE49-F238E27FC236}">
                  <a16:creationId xmlns:a16="http://schemas.microsoft.com/office/drawing/2014/main" id="{65612E81-7F9F-4A65-A954-F55777FEDF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97538" y="4852988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1778" name="Object 47">
              <a:extLst>
                <a:ext uri="{FF2B5EF4-FFF2-40B4-BE49-F238E27FC236}">
                  <a16:creationId xmlns:a16="http://schemas.microsoft.com/office/drawing/2014/main" id="{C3292A52-649C-4443-B5C5-3BA1D88D40D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11986" y="3883025"/>
            <a:ext cx="376238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98" name="公式" r:id="rId9" imgW="177948" imgH="209681" progId="Equation.3">
                    <p:embed/>
                  </p:oleObj>
                </mc:Choice>
                <mc:Fallback>
                  <p:oleObj name="公式" r:id="rId9" imgW="177948" imgH="209681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11986" y="3883025"/>
                          <a:ext cx="376238" cy="371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79" name="Object 48">
              <a:extLst>
                <a:ext uri="{FF2B5EF4-FFF2-40B4-BE49-F238E27FC236}">
                  <a16:creationId xmlns:a16="http://schemas.microsoft.com/office/drawing/2014/main" id="{F9CC4105-5DA9-454C-A3DF-8A320FB971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24588" y="4663926"/>
            <a:ext cx="350837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99" name="公式" r:id="rId11" imgW="164927" imgH="203375" progId="Equation.3">
                    <p:embed/>
                  </p:oleObj>
                </mc:Choice>
                <mc:Fallback>
                  <p:oleObj name="公式" r:id="rId11" imgW="164927" imgH="203375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24588" y="4663926"/>
                          <a:ext cx="350837" cy="349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80" name="Line 39">
              <a:extLst>
                <a:ext uri="{FF2B5EF4-FFF2-40B4-BE49-F238E27FC236}">
                  <a16:creationId xmlns:a16="http://schemas.microsoft.com/office/drawing/2014/main" id="{9E7ED8CE-3085-48AB-873F-93FECE283B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97538" y="3336925"/>
              <a:ext cx="4333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1" name="Line 40">
              <a:extLst>
                <a:ext uri="{FF2B5EF4-FFF2-40B4-BE49-F238E27FC236}">
                  <a16:creationId xmlns:a16="http://schemas.microsoft.com/office/drawing/2014/main" id="{0314BC8A-DF1E-4C5E-8A32-0BF4AECFCD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97538" y="2940050"/>
              <a:ext cx="4333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2" name="Line 41">
              <a:extLst>
                <a:ext uri="{FF2B5EF4-FFF2-40B4-BE49-F238E27FC236}">
                  <a16:creationId xmlns:a16="http://schemas.microsoft.com/office/drawing/2014/main" id="{CFA0336B-5C5A-4B3C-8219-A9614B6033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97538" y="2544763"/>
              <a:ext cx="4333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1783" name="Object 49">
              <a:extLst>
                <a:ext uri="{FF2B5EF4-FFF2-40B4-BE49-F238E27FC236}">
                  <a16:creationId xmlns:a16="http://schemas.microsoft.com/office/drawing/2014/main" id="{9A6428F4-63E4-4F99-B554-3F2C53141F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99188" y="2376488"/>
            <a:ext cx="423862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00" name="公式" r:id="rId13" imgW="203200" imgH="203375" progId="Equation.3">
                    <p:embed/>
                  </p:oleObj>
                </mc:Choice>
                <mc:Fallback>
                  <p:oleObj name="公式" r:id="rId13" imgW="203200" imgH="203375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99188" y="2376488"/>
                          <a:ext cx="423862" cy="349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84" name="Object 50">
              <a:extLst>
                <a:ext uri="{FF2B5EF4-FFF2-40B4-BE49-F238E27FC236}">
                  <a16:creationId xmlns:a16="http://schemas.microsoft.com/office/drawing/2014/main" id="{4436F95B-A081-460D-9100-D04ECFB947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07125" y="2771775"/>
            <a:ext cx="400050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01" name="公式" r:id="rId15" imgW="184261" imgH="203375" progId="Equation.3">
                    <p:embed/>
                  </p:oleObj>
                </mc:Choice>
                <mc:Fallback>
                  <p:oleObj name="公式" r:id="rId15" imgW="184261" imgH="203375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07125" y="2771775"/>
                          <a:ext cx="400050" cy="349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85" name="Object 51">
              <a:extLst>
                <a:ext uri="{FF2B5EF4-FFF2-40B4-BE49-F238E27FC236}">
                  <a16:creationId xmlns:a16="http://schemas.microsoft.com/office/drawing/2014/main" id="{3E6A9DBB-838C-40AB-9FEF-453E793AD5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97600" y="3159125"/>
            <a:ext cx="423863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02" name="公式" r:id="rId17" imgW="203200" imgH="209681" progId="Equation.3">
                    <p:embed/>
                  </p:oleObj>
                </mc:Choice>
                <mc:Fallback>
                  <p:oleObj name="公式" r:id="rId17" imgW="203200" imgH="209681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97600" y="3159125"/>
                          <a:ext cx="423863" cy="371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86" name="Object 57">
              <a:extLst>
                <a:ext uri="{FF2B5EF4-FFF2-40B4-BE49-F238E27FC236}">
                  <a16:creationId xmlns:a16="http://schemas.microsoft.com/office/drawing/2014/main" id="{BB33968E-FDAF-46A2-8AF2-0A982EE8C1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94563" y="2549525"/>
            <a:ext cx="309562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03" name="公式" r:id="rId19" imgW="164927" imgH="203375" progId="Equation.3">
                    <p:embed/>
                  </p:oleObj>
                </mc:Choice>
                <mc:Fallback>
                  <p:oleObj name="公式" r:id="rId19" imgW="164927" imgH="203375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94563" y="2549525"/>
                          <a:ext cx="309562" cy="371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87" name="Object 56">
              <a:extLst>
                <a:ext uri="{FF2B5EF4-FFF2-40B4-BE49-F238E27FC236}">
                  <a16:creationId xmlns:a16="http://schemas.microsoft.com/office/drawing/2014/main" id="{9CDCBED2-28F9-49E2-A705-848877B12C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92975" y="2954338"/>
            <a:ext cx="331788" cy="369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04" name="公式" r:id="rId21" imgW="177948" imgH="203375" progId="Equation.3">
                    <p:embed/>
                  </p:oleObj>
                </mc:Choice>
                <mc:Fallback>
                  <p:oleObj name="公式" r:id="rId21" imgW="177948" imgH="203375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92975" y="2954338"/>
                          <a:ext cx="331788" cy="3698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88" name="Object 59">
              <a:extLst>
                <a:ext uri="{FF2B5EF4-FFF2-40B4-BE49-F238E27FC236}">
                  <a16:creationId xmlns:a16="http://schemas.microsoft.com/office/drawing/2014/main" id="{245C464E-5AE4-48E9-8AFF-43197D62D68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92975" y="3322638"/>
            <a:ext cx="331788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05" name="公式" r:id="rId23" imgW="177948" imgH="209681" progId="Equation.3">
                    <p:embed/>
                  </p:oleObj>
                </mc:Choice>
                <mc:Fallback>
                  <p:oleObj name="公式" r:id="rId23" imgW="177948" imgH="209681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92975" y="3322638"/>
                          <a:ext cx="331788" cy="392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89" name="Object 60">
              <a:extLst>
                <a:ext uri="{FF2B5EF4-FFF2-40B4-BE49-F238E27FC236}">
                  <a16:creationId xmlns:a16="http://schemas.microsoft.com/office/drawing/2014/main" id="{619908C8-B5D6-47F9-93D3-A255FE51A8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304088" y="3738563"/>
            <a:ext cx="331787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06" name="公式" r:id="rId25" imgW="177948" imgH="203375" progId="Equation.3">
                    <p:embed/>
                  </p:oleObj>
                </mc:Choice>
                <mc:Fallback>
                  <p:oleObj name="公式" r:id="rId25" imgW="177948" imgH="203375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04088" y="3738563"/>
                          <a:ext cx="331787" cy="371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90" name="Object 61">
              <a:extLst>
                <a:ext uri="{FF2B5EF4-FFF2-40B4-BE49-F238E27FC236}">
                  <a16:creationId xmlns:a16="http://schemas.microsoft.com/office/drawing/2014/main" id="{E62C0306-3847-4F09-84CF-FE4E4D4824C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308850" y="4144963"/>
            <a:ext cx="331788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07" name="公式" r:id="rId27" imgW="177948" imgH="209681" progId="Equation.3">
                    <p:embed/>
                  </p:oleObj>
                </mc:Choice>
                <mc:Fallback>
                  <p:oleObj name="公式" r:id="rId27" imgW="177948" imgH="209681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08850" y="4144963"/>
                          <a:ext cx="331788" cy="392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91" name="Object 62">
              <a:extLst>
                <a:ext uri="{FF2B5EF4-FFF2-40B4-BE49-F238E27FC236}">
                  <a16:creationId xmlns:a16="http://schemas.microsoft.com/office/drawing/2014/main" id="{FDF8BA0A-ECF7-48CD-99BC-513238192DB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318375" y="4548188"/>
            <a:ext cx="331788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08" name="公式" r:id="rId29" imgW="177948" imgH="209681" progId="Equation.3">
                    <p:embed/>
                  </p:oleObj>
                </mc:Choice>
                <mc:Fallback>
                  <p:oleObj name="公式" r:id="rId29" imgW="177948" imgH="209681" progId="Equation.3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18375" y="4548188"/>
                          <a:ext cx="331788" cy="392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92" name="Object 63">
              <a:extLst>
                <a:ext uri="{FF2B5EF4-FFF2-40B4-BE49-F238E27FC236}">
                  <a16:creationId xmlns:a16="http://schemas.microsoft.com/office/drawing/2014/main" id="{8A0D76D3-929F-4651-AA2F-07F5314F33B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318375" y="4927600"/>
            <a:ext cx="331788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09" name="公式" r:id="rId31" imgW="177948" imgH="209681" progId="Equation.3">
                    <p:embed/>
                  </p:oleObj>
                </mc:Choice>
                <mc:Fallback>
                  <p:oleObj name="公式" r:id="rId31" imgW="177948" imgH="209681" progId="Equation.3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18375" y="4927600"/>
                          <a:ext cx="331788" cy="392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42E4E7D5-AECA-4822-924E-9181070FAFD3}"/>
                </a:ext>
              </a:extLst>
            </p:cNvPr>
            <p:cNvSpPr/>
            <p:nvPr/>
          </p:nvSpPr>
          <p:spPr>
            <a:xfrm>
              <a:off x="6234788" y="4652612"/>
              <a:ext cx="288863" cy="1122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E5531784-ADBB-44DD-86BC-4439CB79D3D8}"/>
                </a:ext>
              </a:extLst>
            </p:cNvPr>
            <p:cNvSpPr/>
            <p:nvPr/>
          </p:nvSpPr>
          <p:spPr>
            <a:xfrm>
              <a:off x="6255026" y="4277372"/>
              <a:ext cx="288864" cy="1103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07DCF766-F424-41B2-AA59-35B4819ACFE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5BFF34E-501E-444A-8D1F-9042A01D7E14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2022/9/8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6147" name="Rectangle 5">
            <a:extLst>
              <a:ext uri="{FF2B5EF4-FFF2-40B4-BE49-F238E27FC236}">
                <a16:creationId xmlns:a16="http://schemas.microsoft.com/office/drawing/2014/main" id="{072A8E03-9D75-4565-A7D5-B699AD3E13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6148" name="Rectangle 6">
            <a:extLst>
              <a:ext uri="{FF2B5EF4-FFF2-40B4-BE49-F238E27FC236}">
                <a16:creationId xmlns:a16="http://schemas.microsoft.com/office/drawing/2014/main" id="{0902A69B-D8FA-4242-9544-95E79528EF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ACF7BF6-49DE-46A0-852F-BD85537B31CA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6149" name="灯片编号占位符 5">
            <a:extLst>
              <a:ext uri="{FF2B5EF4-FFF2-40B4-BE49-F238E27FC236}">
                <a16:creationId xmlns:a16="http://schemas.microsoft.com/office/drawing/2014/main" id="{9041CFE5-94D1-4538-98B1-5D9B0C0B57C9}"/>
              </a:ext>
            </a:extLst>
          </p:cNvPr>
          <p:cNvSpPr txBox="1">
            <a:spLocks noGrp="1"/>
          </p:cNvSpPr>
          <p:nvPr/>
        </p:nvSpPr>
        <p:spPr bwMode="auto">
          <a:xfrm>
            <a:off x="7502525" y="6453188"/>
            <a:ext cx="121920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FontTx/>
              <a:buNone/>
            </a:pPr>
            <a:fld id="{5078A310-73A4-47E5-90C6-A097DC2BFDE3}" type="slidenum">
              <a:rPr lang="en-US" altLang="zh-CN" sz="1800" b="0">
                <a:solidFill>
                  <a:srgbClr val="B2B2B2"/>
                </a:solidFill>
              </a:rPr>
              <a:pPr algn="r" eaLnBrk="1" hangingPunct="1">
                <a:spcAft>
                  <a:spcPct val="0"/>
                </a:spcAft>
                <a:buFontTx/>
                <a:buNone/>
              </a:pPr>
              <a:t>2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6150" name="Rectangle 2">
            <a:extLst>
              <a:ext uri="{FF2B5EF4-FFF2-40B4-BE49-F238E27FC236}">
                <a16:creationId xmlns:a16="http://schemas.microsoft.com/office/drawing/2014/main" id="{C29F3F32-148F-4E35-8D87-97183B683BCF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457200" y="341313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内容提纲</a:t>
            </a:r>
          </a:p>
        </p:txBody>
      </p:sp>
      <p:sp>
        <p:nvSpPr>
          <p:cNvPr id="6151" name="Rectangle 3">
            <a:extLst>
              <a:ext uri="{FF2B5EF4-FFF2-40B4-BE49-F238E27FC236}">
                <a16:creationId xmlns:a16="http://schemas.microsoft.com/office/drawing/2014/main" id="{5DCEA9EB-EC14-47CA-818B-26F118523E6C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468313" y="1628775"/>
            <a:ext cx="8229600" cy="4525963"/>
          </a:xfrm>
        </p:spPr>
        <p:txBody>
          <a:bodyPr/>
          <a:lstStyle/>
          <a:p>
            <a:pPr>
              <a:spcAft>
                <a:spcPct val="30000"/>
              </a:spcAft>
            </a:pPr>
            <a:r>
              <a:rPr lang="en-US" altLang="en-US"/>
              <a:t>常用组合逻辑电路</a:t>
            </a:r>
            <a:endParaRPr kumimoji="1" lang="zh-CN" altLang="en-US"/>
          </a:p>
          <a:p>
            <a:pPr lvl="1">
              <a:spcAft>
                <a:spcPct val="30000"/>
              </a:spcAft>
            </a:pPr>
            <a:r>
              <a:rPr lang="zh-CN" altLang="en-US"/>
              <a:t>编码器</a:t>
            </a:r>
          </a:p>
          <a:p>
            <a:pPr lvl="1">
              <a:spcAft>
                <a:spcPct val="30000"/>
              </a:spcAft>
            </a:pPr>
            <a:r>
              <a:rPr lang="zh-CN" altLang="en-US"/>
              <a:t>译码器</a:t>
            </a:r>
            <a:endParaRPr kumimoji="1" lang="zh-CN" altLang="en-US">
              <a:latin typeface="Times New Roman" panose="02020603050405020304" pitchFamily="18" charset="0"/>
            </a:endParaRPr>
          </a:p>
          <a:p>
            <a:pPr>
              <a:spcAft>
                <a:spcPct val="30000"/>
              </a:spcAft>
            </a:pPr>
            <a:endParaRPr kumimoji="1"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>
            <a:extLst>
              <a:ext uri="{FF2B5EF4-FFF2-40B4-BE49-F238E27FC236}">
                <a16:creationId xmlns:a16="http://schemas.microsoft.com/office/drawing/2014/main" id="{49704F1D-7A89-4EB9-9232-351B9C6FB0F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D9EB74D-CE12-4EB9-8D6D-FFCF6E92FB7B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2022/9/8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2771" name="Rectangle 5">
            <a:extLst>
              <a:ext uri="{FF2B5EF4-FFF2-40B4-BE49-F238E27FC236}">
                <a16:creationId xmlns:a16="http://schemas.microsoft.com/office/drawing/2014/main" id="{CC520CE1-92EA-4C3D-A114-4712958710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32772" name="Rectangle 6">
            <a:extLst>
              <a:ext uri="{FF2B5EF4-FFF2-40B4-BE49-F238E27FC236}">
                <a16:creationId xmlns:a16="http://schemas.microsoft.com/office/drawing/2014/main" id="{3F96B76F-701D-4856-8E24-B099B69841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02488" y="6453188"/>
            <a:ext cx="1219200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31C75A04-10B9-4C63-8922-87481985BFBA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2773" name="Rectangle 4">
            <a:extLst>
              <a:ext uri="{FF2B5EF4-FFF2-40B4-BE49-F238E27FC236}">
                <a16:creationId xmlns:a16="http://schemas.microsoft.com/office/drawing/2014/main" id="{D7DA5152-C3DF-4A36-82B7-62D17A4437F5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译码器应用</a:t>
            </a:r>
          </a:p>
        </p:txBody>
      </p:sp>
      <p:sp>
        <p:nvSpPr>
          <p:cNvPr id="32774" name="Rectangle 5">
            <a:extLst>
              <a:ext uri="{FF2B5EF4-FFF2-40B4-BE49-F238E27FC236}">
                <a16:creationId xmlns:a16="http://schemas.microsoft.com/office/drawing/2014/main" id="{3114FAC1-79BF-4C19-8385-E5CE68368DD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457200" y="1449388"/>
            <a:ext cx="8229600" cy="647700"/>
          </a:xfrm>
        </p:spPr>
        <p:txBody>
          <a:bodyPr/>
          <a:lstStyle/>
          <a:p>
            <a:r>
              <a:rPr lang="zh-CN" altLang="en-US"/>
              <a:t>利用</a:t>
            </a:r>
            <a:r>
              <a:rPr lang="en-US" altLang="zh-CN"/>
              <a:t>74x138</a:t>
            </a:r>
            <a:r>
              <a:rPr lang="zh-CN" altLang="en-US"/>
              <a:t>设计</a:t>
            </a:r>
            <a:endParaRPr lang="en-US" altLang="zh-CN"/>
          </a:p>
          <a:p>
            <a:pPr>
              <a:buFontTx/>
              <a:buNone/>
            </a:pPr>
            <a:r>
              <a:rPr lang="en-US" altLang="zh-CN"/>
              <a:t>    4</a:t>
            </a:r>
            <a:r>
              <a:rPr lang="zh-CN" altLang="en-US"/>
              <a:t>线</a:t>
            </a:r>
            <a:r>
              <a:rPr lang="en-US" altLang="zh-CN"/>
              <a:t>-16</a:t>
            </a:r>
            <a:r>
              <a:rPr lang="zh-CN" altLang="en-US"/>
              <a:t>线译码器</a:t>
            </a:r>
          </a:p>
        </p:txBody>
      </p:sp>
      <p:sp>
        <p:nvSpPr>
          <p:cNvPr id="32775" name="Text Box 6">
            <a:extLst>
              <a:ext uri="{FF2B5EF4-FFF2-40B4-BE49-F238E27FC236}">
                <a16:creationId xmlns:a16="http://schemas.microsoft.com/office/drawing/2014/main" id="{5B6EAC4E-8A02-4010-8092-2F95BB546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7625" y="4433888"/>
            <a:ext cx="549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…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32776" name="Line 7">
            <a:extLst>
              <a:ext uri="{FF2B5EF4-FFF2-40B4-BE49-F238E27FC236}">
                <a16:creationId xmlns:a16="http://schemas.microsoft.com/office/drawing/2014/main" id="{6EBD1356-A608-4443-9732-27880445D50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3475" y="3760788"/>
            <a:ext cx="6492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7" name="Line 8">
            <a:extLst>
              <a:ext uri="{FF2B5EF4-FFF2-40B4-BE49-F238E27FC236}">
                <a16:creationId xmlns:a16="http://schemas.microsoft.com/office/drawing/2014/main" id="{BF66DFE8-2275-4D05-8945-F4967F1CBB3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3475" y="4337050"/>
            <a:ext cx="6492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8" name="Line 9">
            <a:extLst>
              <a:ext uri="{FF2B5EF4-FFF2-40B4-BE49-F238E27FC236}">
                <a16:creationId xmlns:a16="http://schemas.microsoft.com/office/drawing/2014/main" id="{96844067-D08E-45A7-B53C-01C7701FEE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3475" y="5345113"/>
            <a:ext cx="6492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9" name="Text Box 10">
            <a:extLst>
              <a:ext uri="{FF2B5EF4-FFF2-40B4-BE49-F238E27FC236}">
                <a16:creationId xmlns:a16="http://schemas.microsoft.com/office/drawing/2014/main" id="{1D776DE9-DF72-4F37-A169-44D0B1D1C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4913" y="3286125"/>
            <a:ext cx="1198562" cy="24463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 anchorCtr="1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4-16</a:t>
            </a:r>
            <a:endParaRPr lang="zh-CN" altLang="en-US">
              <a:latin typeface="Times New Roman" panose="02020603050405020304" pitchFamily="18" charset="0"/>
            </a:endParaRPr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/>
              <a:t>译码器</a:t>
            </a:r>
          </a:p>
        </p:txBody>
      </p:sp>
      <p:sp>
        <p:nvSpPr>
          <p:cNvPr id="32780" name="Line 11">
            <a:extLst>
              <a:ext uri="{FF2B5EF4-FFF2-40B4-BE49-F238E27FC236}">
                <a16:creationId xmlns:a16="http://schemas.microsoft.com/office/drawing/2014/main" id="{5011DB26-2ECD-45DA-9D2B-63F09C0266B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4675" y="4003675"/>
            <a:ext cx="612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1" name="Line 12">
            <a:extLst>
              <a:ext uri="{FF2B5EF4-FFF2-40B4-BE49-F238E27FC236}">
                <a16:creationId xmlns:a16="http://schemas.microsoft.com/office/drawing/2014/main" id="{282DFAA9-ADD0-4948-A2D1-5C9097C5AF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4675" y="5011738"/>
            <a:ext cx="612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2" name="Text Box 13">
            <a:extLst>
              <a:ext uri="{FF2B5EF4-FFF2-40B4-BE49-F238E27FC236}">
                <a16:creationId xmlns:a16="http://schemas.microsoft.com/office/drawing/2014/main" id="{2E4ADDBE-EDD3-42B1-949D-62250B789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7938" y="3282950"/>
            <a:ext cx="531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Y</a:t>
            </a:r>
            <a:r>
              <a:rPr lang="en-US" altLang="zh-CN" sz="20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2783" name="Text Box 14">
            <a:extLst>
              <a:ext uri="{FF2B5EF4-FFF2-40B4-BE49-F238E27FC236}">
                <a16:creationId xmlns:a16="http://schemas.microsoft.com/office/drawing/2014/main" id="{5B21FB15-27A8-4421-A89C-B07C5B1EB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7938" y="3859213"/>
            <a:ext cx="531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Y</a:t>
            </a:r>
            <a:r>
              <a:rPr lang="en-US" altLang="zh-CN" sz="2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2784" name="Text Box 15">
            <a:extLst>
              <a:ext uri="{FF2B5EF4-FFF2-40B4-BE49-F238E27FC236}">
                <a16:creationId xmlns:a16="http://schemas.microsoft.com/office/drawing/2014/main" id="{6CE87829-EB43-4E7C-87C1-6CD6EFC9D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9525" y="4867275"/>
            <a:ext cx="658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Y</a:t>
            </a:r>
            <a:r>
              <a:rPr lang="en-US" altLang="zh-CN" sz="2000"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32785" name="Text Box 16">
            <a:extLst>
              <a:ext uri="{FF2B5EF4-FFF2-40B4-BE49-F238E27FC236}">
                <a16:creationId xmlns:a16="http://schemas.microsoft.com/office/drawing/2014/main" id="{D9252610-01DE-4272-B44D-8202CE1DC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3536950"/>
            <a:ext cx="519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A</a:t>
            </a:r>
            <a:r>
              <a:rPr lang="en-US" altLang="zh-CN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2786" name="Text Box 17">
            <a:extLst>
              <a:ext uri="{FF2B5EF4-FFF2-40B4-BE49-F238E27FC236}">
                <a16:creationId xmlns:a16="http://schemas.microsoft.com/office/drawing/2014/main" id="{A99C9A0C-7B3A-4FEF-B552-7DA8F3DEB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4545013"/>
            <a:ext cx="519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A</a:t>
            </a:r>
            <a:r>
              <a:rPr lang="en-US" altLang="zh-CN" sz="18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2787" name="Text Box 18">
            <a:extLst>
              <a:ext uri="{FF2B5EF4-FFF2-40B4-BE49-F238E27FC236}">
                <a16:creationId xmlns:a16="http://schemas.microsoft.com/office/drawing/2014/main" id="{CDAF21C0-A472-4D12-9F0E-5D9921FD4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238" y="4146550"/>
            <a:ext cx="549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…</a:t>
            </a:r>
            <a:endParaRPr lang="en-US" altLang="zh-CN" sz="1800">
              <a:latin typeface="Times New Roman" panose="02020603050405020304" pitchFamily="18" charset="0"/>
            </a:endParaRPr>
          </a:p>
        </p:txBody>
      </p:sp>
      <p:sp>
        <p:nvSpPr>
          <p:cNvPr id="32788" name="Line 19">
            <a:extLst>
              <a:ext uri="{FF2B5EF4-FFF2-40B4-BE49-F238E27FC236}">
                <a16:creationId xmlns:a16="http://schemas.microsoft.com/office/drawing/2014/main" id="{159D4A6B-8C06-4947-9D48-E5072893227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2075" y="4938713"/>
            <a:ext cx="25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9" name="Oval 20">
            <a:extLst>
              <a:ext uri="{FF2B5EF4-FFF2-40B4-BE49-F238E27FC236}">
                <a16:creationId xmlns:a16="http://schemas.microsoft.com/office/drawing/2014/main" id="{DA3DCB93-DF25-487F-87F5-80DE60DB7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5063" y="3679825"/>
            <a:ext cx="142875" cy="1428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32790" name="Oval 21">
            <a:extLst>
              <a:ext uri="{FF2B5EF4-FFF2-40B4-BE49-F238E27FC236}">
                <a16:creationId xmlns:a16="http://schemas.microsoft.com/office/drawing/2014/main" id="{9C093ED1-ADC2-4A4B-8ABF-79BEDD29C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3475" y="4256088"/>
            <a:ext cx="142875" cy="1428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32791" name="Oval 22">
            <a:extLst>
              <a:ext uri="{FF2B5EF4-FFF2-40B4-BE49-F238E27FC236}">
                <a16:creationId xmlns:a16="http://schemas.microsoft.com/office/drawing/2014/main" id="{74D7418A-DB7B-4452-8D23-3CFF14241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5063" y="5264150"/>
            <a:ext cx="142875" cy="1428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32792" name="Line 23">
            <a:extLst>
              <a:ext uri="{FF2B5EF4-FFF2-40B4-BE49-F238E27FC236}">
                <a16:creationId xmlns:a16="http://schemas.microsoft.com/office/drawing/2014/main" id="{583E37AC-0064-405C-8864-03BB93F0282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2075" y="3930650"/>
            <a:ext cx="25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93" name="Line 24">
            <a:extLst>
              <a:ext uri="{FF2B5EF4-FFF2-40B4-BE49-F238E27FC236}">
                <a16:creationId xmlns:a16="http://schemas.microsoft.com/office/drawing/2014/main" id="{9494B6B0-7469-469B-9AAA-68B388F812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2075" y="3354388"/>
            <a:ext cx="25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59">
            <a:extLst>
              <a:ext uri="{FF2B5EF4-FFF2-40B4-BE49-F238E27FC236}">
                <a16:creationId xmlns:a16="http://schemas.microsoft.com/office/drawing/2014/main" id="{740A05D0-2793-4518-947C-C6B4E97C6D80}"/>
              </a:ext>
            </a:extLst>
          </p:cNvPr>
          <p:cNvGrpSpPr>
            <a:grpSpLocks/>
          </p:cNvGrpSpPr>
          <p:nvPr/>
        </p:nvGrpSpPr>
        <p:grpSpPr bwMode="auto">
          <a:xfrm>
            <a:off x="3513138" y="1108075"/>
            <a:ext cx="5240337" cy="5175250"/>
            <a:chOff x="3513123" y="1107747"/>
            <a:chExt cx="5239591" cy="5175548"/>
          </a:xfrm>
        </p:grpSpPr>
        <p:sp>
          <p:nvSpPr>
            <p:cNvPr id="32901" name="Text Box 13">
              <a:extLst>
                <a:ext uri="{FF2B5EF4-FFF2-40B4-BE49-F238E27FC236}">
                  <a16:creationId xmlns:a16="http://schemas.microsoft.com/office/drawing/2014/main" id="{9D589424-76CE-4ACE-9282-556E7A7093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5363" y="1107747"/>
              <a:ext cx="5318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Y</a:t>
              </a:r>
              <a:r>
                <a:rPr lang="en-US" altLang="zh-CN" sz="20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902" name="Line 24">
              <a:extLst>
                <a:ext uri="{FF2B5EF4-FFF2-40B4-BE49-F238E27FC236}">
                  <a16:creationId xmlns:a16="http://schemas.microsoft.com/office/drawing/2014/main" id="{30E7466C-1681-412E-ADDF-499AFC2FBC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9501" y="1194951"/>
              <a:ext cx="254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03" name="Text Box 13">
              <a:extLst>
                <a:ext uri="{FF2B5EF4-FFF2-40B4-BE49-F238E27FC236}">
                  <a16:creationId xmlns:a16="http://schemas.microsoft.com/office/drawing/2014/main" id="{44FB871A-5FC5-403C-9A08-B100F2DEA4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76895" y="1486113"/>
              <a:ext cx="53572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Y</a:t>
              </a:r>
              <a:r>
                <a:rPr lang="en-US" altLang="zh-CN" sz="2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904" name="Line 24">
              <a:extLst>
                <a:ext uri="{FF2B5EF4-FFF2-40B4-BE49-F238E27FC236}">
                  <a16:creationId xmlns:a16="http://schemas.microsoft.com/office/drawing/2014/main" id="{1BD82795-FBE7-41CC-86B3-B9B6F81C5B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1033" y="1573317"/>
              <a:ext cx="254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05" name="Text Box 13">
              <a:extLst>
                <a:ext uri="{FF2B5EF4-FFF2-40B4-BE49-F238E27FC236}">
                  <a16:creationId xmlns:a16="http://schemas.microsoft.com/office/drawing/2014/main" id="{5E0A1613-C32A-4702-A21B-A8FEB20932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72984" y="3109962"/>
              <a:ext cx="53572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Y</a:t>
              </a:r>
              <a:r>
                <a:rPr lang="en-US" altLang="zh-CN" sz="20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906" name="Line 24">
              <a:extLst>
                <a:ext uri="{FF2B5EF4-FFF2-40B4-BE49-F238E27FC236}">
                  <a16:creationId xmlns:a16="http://schemas.microsoft.com/office/drawing/2014/main" id="{6C183DE8-C17E-49CD-8B0C-11744D92CE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57122" y="3197166"/>
              <a:ext cx="254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07" name="Text Box 6">
              <a:extLst>
                <a:ext uri="{FF2B5EF4-FFF2-40B4-BE49-F238E27FC236}">
                  <a16:creationId xmlns:a16="http://schemas.microsoft.com/office/drawing/2014/main" id="{304DC461-909E-416A-8FA8-845C1130A5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2013" y="2206129"/>
              <a:ext cx="55399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……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2908" name="Text Box 13">
              <a:extLst>
                <a:ext uri="{FF2B5EF4-FFF2-40B4-BE49-F238E27FC236}">
                  <a16:creationId xmlns:a16="http://schemas.microsoft.com/office/drawing/2014/main" id="{7B9C3F5A-CB8C-4BF8-B906-68239EE2E9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1129" y="3819415"/>
              <a:ext cx="53572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Y</a:t>
              </a:r>
              <a:r>
                <a:rPr lang="en-US" altLang="zh-CN" sz="200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909" name="Line 24">
              <a:extLst>
                <a:ext uri="{FF2B5EF4-FFF2-40B4-BE49-F238E27FC236}">
                  <a16:creationId xmlns:a16="http://schemas.microsoft.com/office/drawing/2014/main" id="{19EE66C9-B923-474F-89E0-726C208B40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45267" y="3906619"/>
              <a:ext cx="254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10" name="Text Box 13">
              <a:extLst>
                <a:ext uri="{FF2B5EF4-FFF2-40B4-BE49-F238E27FC236}">
                  <a16:creationId xmlns:a16="http://schemas.microsoft.com/office/drawing/2014/main" id="{278534A2-566E-41F6-BD17-EF83FAE8C3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92661" y="4197781"/>
              <a:ext cx="53572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Y</a:t>
              </a:r>
              <a:r>
                <a:rPr lang="en-US" altLang="zh-CN" sz="20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2911" name="Line 24">
              <a:extLst>
                <a:ext uri="{FF2B5EF4-FFF2-40B4-BE49-F238E27FC236}">
                  <a16:creationId xmlns:a16="http://schemas.microsoft.com/office/drawing/2014/main" id="{44E6772A-7D56-4BBF-B22D-B3CF4A73C6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76799" y="4284985"/>
              <a:ext cx="254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12" name="Text Box 13">
              <a:extLst>
                <a:ext uri="{FF2B5EF4-FFF2-40B4-BE49-F238E27FC236}">
                  <a16:creationId xmlns:a16="http://schemas.microsoft.com/office/drawing/2014/main" id="{2E4D8170-5548-4B50-9800-35C642B7B4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88750" y="5821630"/>
              <a:ext cx="66396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Y</a:t>
              </a:r>
              <a:r>
                <a:rPr lang="en-US" altLang="zh-CN" sz="20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32913" name="Line 24">
              <a:extLst>
                <a:ext uri="{FF2B5EF4-FFF2-40B4-BE49-F238E27FC236}">
                  <a16:creationId xmlns:a16="http://schemas.microsoft.com/office/drawing/2014/main" id="{E3F14220-C822-4C65-BA00-2296CDFBB7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72888" y="5908834"/>
              <a:ext cx="254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14" name="Text Box 6">
              <a:extLst>
                <a:ext uri="{FF2B5EF4-FFF2-40B4-BE49-F238E27FC236}">
                  <a16:creationId xmlns:a16="http://schemas.microsoft.com/office/drawing/2014/main" id="{08B32CE2-63BB-416A-A062-0A967D2568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17779" y="4917797"/>
              <a:ext cx="55399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……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2915" name="Text Box 16">
              <a:extLst>
                <a:ext uri="{FF2B5EF4-FFF2-40B4-BE49-F238E27FC236}">
                  <a16:creationId xmlns:a16="http://schemas.microsoft.com/office/drawing/2014/main" id="{155F3EBD-2B5B-48A1-89AB-9C6A9016DB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3125" y="3647760"/>
              <a:ext cx="5191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A</a:t>
              </a:r>
              <a:r>
                <a:rPr lang="en-US" altLang="zh-CN" sz="18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916" name="Text Box 16">
              <a:extLst>
                <a:ext uri="{FF2B5EF4-FFF2-40B4-BE49-F238E27FC236}">
                  <a16:creationId xmlns:a16="http://schemas.microsoft.com/office/drawing/2014/main" id="{748F4041-67C7-4F4E-A8D0-9FAC8019B5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3124" y="4010363"/>
              <a:ext cx="5229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A</a:t>
              </a:r>
              <a:r>
                <a:rPr lang="en-US" altLang="zh-CN" sz="18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17" name="Text Box 16">
              <a:extLst>
                <a:ext uri="{FF2B5EF4-FFF2-40B4-BE49-F238E27FC236}">
                  <a16:creationId xmlns:a16="http://schemas.microsoft.com/office/drawing/2014/main" id="{736DE530-0DA9-4C97-8E32-377760967B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3124" y="4309907"/>
              <a:ext cx="5229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A</a:t>
              </a:r>
              <a:r>
                <a:rPr lang="en-US" altLang="zh-CN" sz="18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918" name="Text Box 16">
              <a:extLst>
                <a:ext uri="{FF2B5EF4-FFF2-40B4-BE49-F238E27FC236}">
                  <a16:creationId xmlns:a16="http://schemas.microsoft.com/office/drawing/2014/main" id="{BC3EA665-67D7-42B2-BDF4-0D7B029E4D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3123" y="4640978"/>
              <a:ext cx="5229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A</a:t>
              </a:r>
              <a:r>
                <a:rPr lang="en-US" altLang="zh-CN" sz="1800">
                  <a:latin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6" name="组合 158">
            <a:extLst>
              <a:ext uri="{FF2B5EF4-FFF2-40B4-BE49-F238E27FC236}">
                <a16:creationId xmlns:a16="http://schemas.microsoft.com/office/drawing/2014/main" id="{64344405-B0A9-4FF0-9FFD-1F5C381D223F}"/>
              </a:ext>
            </a:extLst>
          </p:cNvPr>
          <p:cNvGrpSpPr>
            <a:grpSpLocks/>
          </p:cNvGrpSpPr>
          <p:nvPr/>
        </p:nvGrpSpPr>
        <p:grpSpPr bwMode="auto">
          <a:xfrm>
            <a:off x="4138613" y="1560513"/>
            <a:ext cx="2043112" cy="4522787"/>
            <a:chOff x="4373866" y="1561241"/>
            <a:chExt cx="2042701" cy="4522305"/>
          </a:xfrm>
        </p:grpSpPr>
        <p:grpSp>
          <p:nvGrpSpPr>
            <p:cNvPr id="32885" name="组合 140">
              <a:extLst>
                <a:ext uri="{FF2B5EF4-FFF2-40B4-BE49-F238E27FC236}">
                  <a16:creationId xmlns:a16="http://schemas.microsoft.com/office/drawing/2014/main" id="{10DFD206-832C-493F-A9D4-499DF98C18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73866" y="4221434"/>
              <a:ext cx="2042700" cy="566344"/>
              <a:chOff x="4373866" y="4252966"/>
              <a:chExt cx="324448" cy="566344"/>
            </a:xfrm>
          </p:grpSpPr>
          <p:sp>
            <p:nvSpPr>
              <p:cNvPr id="32898" name="Line 39">
                <a:extLst>
                  <a:ext uri="{FF2B5EF4-FFF2-40B4-BE49-F238E27FC236}">
                    <a16:creationId xmlns:a16="http://schemas.microsoft.com/office/drawing/2014/main" id="{8B90627F-9FA4-4A4C-82D2-3AD6930823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3866" y="4819310"/>
                <a:ext cx="3244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99" name="Line 40">
                <a:extLst>
                  <a:ext uri="{FF2B5EF4-FFF2-40B4-BE49-F238E27FC236}">
                    <a16:creationId xmlns:a16="http://schemas.microsoft.com/office/drawing/2014/main" id="{4B0ECE3E-A80B-41B8-B9A8-1ABD69EDDA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3866" y="4535570"/>
                <a:ext cx="3244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900" name="Line 41">
                <a:extLst>
                  <a:ext uri="{FF2B5EF4-FFF2-40B4-BE49-F238E27FC236}">
                    <a16:creationId xmlns:a16="http://schemas.microsoft.com/office/drawing/2014/main" id="{8654942D-12C5-4D57-A266-17727A28E8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3866" y="4252966"/>
                <a:ext cx="3244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2886" name="Line 41">
              <a:extLst>
                <a:ext uri="{FF2B5EF4-FFF2-40B4-BE49-F238E27FC236}">
                  <a16:creationId xmlns:a16="http://schemas.microsoft.com/office/drawing/2014/main" id="{779E63D4-B94E-4728-9400-9307D7BC76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0343" y="3907150"/>
              <a:ext cx="5961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87" name="Line 39">
              <a:extLst>
                <a:ext uri="{FF2B5EF4-FFF2-40B4-BE49-F238E27FC236}">
                  <a16:creationId xmlns:a16="http://schemas.microsoft.com/office/drawing/2014/main" id="{4B2B9697-09AF-4136-9A63-C6918DF294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9412" y="2129260"/>
              <a:ext cx="482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88" name="Line 40">
              <a:extLst>
                <a:ext uri="{FF2B5EF4-FFF2-40B4-BE49-F238E27FC236}">
                  <a16:creationId xmlns:a16="http://schemas.microsoft.com/office/drawing/2014/main" id="{93C568D2-2370-4327-A195-B658538FF1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33365" y="1845299"/>
              <a:ext cx="78320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89" name="Line 41">
              <a:extLst>
                <a:ext uri="{FF2B5EF4-FFF2-40B4-BE49-F238E27FC236}">
                  <a16:creationId xmlns:a16="http://schemas.microsoft.com/office/drawing/2014/main" id="{B748D34A-ACC7-486A-9BDE-22828127D8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38774" y="1561778"/>
              <a:ext cx="1077793" cy="50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90" name="Line 39">
              <a:extLst>
                <a:ext uri="{FF2B5EF4-FFF2-40B4-BE49-F238E27FC236}">
                  <a16:creationId xmlns:a16="http://schemas.microsoft.com/office/drawing/2014/main" id="{B7676511-26DE-4FB5-A780-2CA6EB896F1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578267" y="3436921"/>
              <a:ext cx="2659044" cy="232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91" name="Line 40">
              <a:extLst>
                <a:ext uri="{FF2B5EF4-FFF2-40B4-BE49-F238E27FC236}">
                  <a16:creationId xmlns:a16="http://schemas.microsoft.com/office/drawing/2014/main" id="{12CF0577-C2C9-478E-9153-A9AE0938B3E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309213" y="3179886"/>
              <a:ext cx="264830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92" name="Line 41">
              <a:extLst>
                <a:ext uri="{FF2B5EF4-FFF2-40B4-BE49-F238E27FC236}">
                  <a16:creationId xmlns:a16="http://schemas.microsoft.com/office/drawing/2014/main" id="{8576C800-D198-4C94-948F-3587C6FD0BE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003376" y="2879669"/>
              <a:ext cx="2659058" cy="222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93" name="Line 40">
              <a:extLst>
                <a:ext uri="{FF2B5EF4-FFF2-40B4-BE49-F238E27FC236}">
                  <a16:creationId xmlns:a16="http://schemas.microsoft.com/office/drawing/2014/main" id="{F32B151F-B8DC-4ECB-9CE6-D02AF44A7A8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942935" y="4258303"/>
              <a:ext cx="21210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94" name="Line 41">
              <a:extLst>
                <a:ext uri="{FF2B5EF4-FFF2-40B4-BE49-F238E27FC236}">
                  <a16:creationId xmlns:a16="http://schemas.microsoft.com/office/drawing/2014/main" id="{03E1DD34-A4CD-4562-B9D3-31466F412A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3464" y="3205564"/>
              <a:ext cx="1401422" cy="43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95" name="Line 41">
              <a:extLst>
                <a:ext uri="{FF2B5EF4-FFF2-40B4-BE49-F238E27FC236}">
                  <a16:creationId xmlns:a16="http://schemas.microsoft.com/office/drawing/2014/main" id="{E49787AA-5F2A-4C41-B87A-3CDFF14E6C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3464" y="5304640"/>
              <a:ext cx="13980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96" name="Text Box 16">
              <a:extLst>
                <a:ext uri="{FF2B5EF4-FFF2-40B4-BE49-F238E27FC236}">
                  <a16:creationId xmlns:a16="http://schemas.microsoft.com/office/drawing/2014/main" id="{6C106753-FE98-4764-BCFC-9A0D27AB5E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9033" y="5437215"/>
              <a:ext cx="30008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0</a:t>
              </a: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897" name="Text Box 16">
              <a:extLst>
                <a:ext uri="{FF2B5EF4-FFF2-40B4-BE49-F238E27FC236}">
                  <a16:creationId xmlns:a16="http://schemas.microsoft.com/office/drawing/2014/main" id="{AB6DDC2E-E784-44E4-9964-0A2B92543B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9033" y="2406636"/>
              <a:ext cx="30008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1</a:t>
              </a: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156B6F02-135F-47D9-A99C-C40833D05E3E}"/>
              </a:ext>
            </a:extLst>
          </p:cNvPr>
          <p:cNvGrpSpPr>
            <a:grpSpLocks/>
          </p:cNvGrpSpPr>
          <p:nvPr/>
        </p:nvGrpSpPr>
        <p:grpSpPr bwMode="auto">
          <a:xfrm>
            <a:off x="6157913" y="1165225"/>
            <a:ext cx="1782762" cy="5103813"/>
            <a:chOff x="9095146" y="1212074"/>
            <a:chExt cx="1782081" cy="5103689"/>
          </a:xfrm>
        </p:grpSpPr>
        <p:grpSp>
          <p:nvGrpSpPr>
            <p:cNvPr id="32797" name="组合 146">
              <a:extLst>
                <a:ext uri="{FF2B5EF4-FFF2-40B4-BE49-F238E27FC236}">
                  <a16:creationId xmlns:a16="http://schemas.microsoft.com/office/drawing/2014/main" id="{D11628B3-63FE-4AC3-9887-962BEF45F1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06788" y="1212074"/>
              <a:ext cx="1770439" cy="2444567"/>
              <a:chOff x="5697538" y="1989138"/>
              <a:chExt cx="2476500" cy="3419475"/>
            </a:xfrm>
          </p:grpSpPr>
          <p:sp>
            <p:nvSpPr>
              <p:cNvPr id="32842" name="Rectangle 10">
                <a:extLst>
                  <a:ext uri="{FF2B5EF4-FFF2-40B4-BE49-F238E27FC236}">
                    <a16:creationId xmlns:a16="http://schemas.microsoft.com/office/drawing/2014/main" id="{366E26EE-F1F4-49CE-96D7-D72BAC6A9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2825" y="2352675"/>
                <a:ext cx="1625600" cy="2967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32843" name="Rectangle 11">
                <a:extLst>
                  <a:ext uri="{FF2B5EF4-FFF2-40B4-BE49-F238E27FC236}">
                    <a16:creationId xmlns:a16="http://schemas.microsoft.com/office/drawing/2014/main" id="{78A5218D-D58D-4EFB-A19C-3F4AD41504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7750" y="1989138"/>
                <a:ext cx="1590675" cy="3419475"/>
              </a:xfrm>
              <a:prstGeom prst="rect">
                <a:avLst/>
              </a:prstGeom>
              <a:noFill/>
              <a:ln w="412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32844" name="Rectangle 12">
                <a:extLst>
                  <a:ext uri="{FF2B5EF4-FFF2-40B4-BE49-F238E27FC236}">
                    <a16:creationId xmlns:a16="http://schemas.microsoft.com/office/drawing/2014/main" id="{5C1AD096-2719-4821-94B2-BF3DED48DA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2588" y="3213100"/>
                <a:ext cx="381000" cy="952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5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74x138</a:t>
                </a:r>
                <a:endParaRPr lang="en-US" altLang="zh-CN" sz="2000" b="0"/>
              </a:p>
            </p:txBody>
          </p:sp>
          <p:sp>
            <p:nvSpPr>
              <p:cNvPr id="32845" name="Oval 19">
                <a:extLst>
                  <a:ext uri="{FF2B5EF4-FFF2-40B4-BE49-F238E27FC236}">
                    <a16:creationId xmlns:a16="http://schemas.microsoft.com/office/drawing/2014/main" id="{E70768A2-0139-4B43-8C6E-0F6FEB451C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40650" y="3824288"/>
                <a:ext cx="142875" cy="1428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32846" name="Line 20">
                <a:extLst>
                  <a:ext uri="{FF2B5EF4-FFF2-40B4-BE49-F238E27FC236}">
                    <a16:creationId xmlns:a16="http://schemas.microsoft.com/office/drawing/2014/main" id="{90662508-2C76-4D37-BC20-D2A0C681A4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85113" y="3894138"/>
                <a:ext cx="28892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47" name="Oval 21">
                <a:extLst>
                  <a:ext uri="{FF2B5EF4-FFF2-40B4-BE49-F238E27FC236}">
                    <a16:creationId xmlns:a16="http://schemas.microsoft.com/office/drawing/2014/main" id="{7B2FEEBC-E82B-4338-84D3-704F178BB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40650" y="4221163"/>
                <a:ext cx="142875" cy="1428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32848" name="Line 22">
                <a:extLst>
                  <a:ext uri="{FF2B5EF4-FFF2-40B4-BE49-F238E27FC236}">
                    <a16:creationId xmlns:a16="http://schemas.microsoft.com/office/drawing/2014/main" id="{2B10EB2D-D306-4C3F-B48F-51104E25C2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85113" y="4291013"/>
                <a:ext cx="28892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49" name="Oval 23">
                <a:extLst>
                  <a:ext uri="{FF2B5EF4-FFF2-40B4-BE49-F238E27FC236}">
                    <a16:creationId xmlns:a16="http://schemas.microsoft.com/office/drawing/2014/main" id="{EC6FFF81-1730-4C2E-8458-1CA848E628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40650" y="4616450"/>
                <a:ext cx="142875" cy="1428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32850" name="Line 24">
                <a:extLst>
                  <a:ext uri="{FF2B5EF4-FFF2-40B4-BE49-F238E27FC236}">
                    <a16:creationId xmlns:a16="http://schemas.microsoft.com/office/drawing/2014/main" id="{7B349EEB-DCF7-456E-AA4B-2D34E0EE4F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85113" y="4686300"/>
                <a:ext cx="28892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51" name="Oval 25">
                <a:extLst>
                  <a:ext uri="{FF2B5EF4-FFF2-40B4-BE49-F238E27FC236}">
                    <a16:creationId xmlns:a16="http://schemas.microsoft.com/office/drawing/2014/main" id="{CB62FD4E-91F9-4933-9B11-DAFF50AA2E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40650" y="5005388"/>
                <a:ext cx="142875" cy="1428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32852" name="Line 26">
                <a:extLst>
                  <a:ext uri="{FF2B5EF4-FFF2-40B4-BE49-F238E27FC236}">
                    <a16:creationId xmlns:a16="http://schemas.microsoft.com/office/drawing/2014/main" id="{EDE8F364-E250-4D52-8069-87B244B232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85113" y="5075238"/>
                <a:ext cx="28892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53" name="Oval 27">
                <a:extLst>
                  <a:ext uri="{FF2B5EF4-FFF2-40B4-BE49-F238E27FC236}">
                    <a16:creationId xmlns:a16="http://schemas.microsoft.com/office/drawing/2014/main" id="{4D9EB283-9DB9-4994-AAE4-5C4E107AA0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40650" y="2241550"/>
                <a:ext cx="142875" cy="1428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32854" name="Line 28">
                <a:extLst>
                  <a:ext uri="{FF2B5EF4-FFF2-40B4-BE49-F238E27FC236}">
                    <a16:creationId xmlns:a16="http://schemas.microsoft.com/office/drawing/2014/main" id="{F1D8FDF2-4552-4147-9D96-96A355D62E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85113" y="2311400"/>
                <a:ext cx="28892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55" name="Oval 29">
                <a:extLst>
                  <a:ext uri="{FF2B5EF4-FFF2-40B4-BE49-F238E27FC236}">
                    <a16:creationId xmlns:a16="http://schemas.microsoft.com/office/drawing/2014/main" id="{3C9C8491-E6DE-4E5F-A04B-B266634A7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40650" y="2638425"/>
                <a:ext cx="142875" cy="1428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32856" name="Line 30">
                <a:extLst>
                  <a:ext uri="{FF2B5EF4-FFF2-40B4-BE49-F238E27FC236}">
                    <a16:creationId xmlns:a16="http://schemas.microsoft.com/office/drawing/2014/main" id="{3DB95C02-104A-440E-AC5B-B37B22290F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85113" y="2708275"/>
                <a:ext cx="28892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57" name="Oval 31">
                <a:extLst>
                  <a:ext uri="{FF2B5EF4-FFF2-40B4-BE49-F238E27FC236}">
                    <a16:creationId xmlns:a16="http://schemas.microsoft.com/office/drawing/2014/main" id="{C6AB1212-A4AC-4694-BD8B-2F7FA1B6A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40650" y="3033713"/>
                <a:ext cx="142875" cy="1428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32858" name="Line 32">
                <a:extLst>
                  <a:ext uri="{FF2B5EF4-FFF2-40B4-BE49-F238E27FC236}">
                    <a16:creationId xmlns:a16="http://schemas.microsoft.com/office/drawing/2014/main" id="{4DCC332A-0D8D-44A8-8A1E-D055E2B484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85113" y="3103563"/>
                <a:ext cx="28892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59" name="Oval 33">
                <a:extLst>
                  <a:ext uri="{FF2B5EF4-FFF2-40B4-BE49-F238E27FC236}">
                    <a16:creationId xmlns:a16="http://schemas.microsoft.com/office/drawing/2014/main" id="{957F2B84-5270-4DB6-B21A-7B0460C437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40650" y="3422650"/>
                <a:ext cx="142875" cy="1428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32860" name="Line 34">
                <a:extLst>
                  <a:ext uri="{FF2B5EF4-FFF2-40B4-BE49-F238E27FC236}">
                    <a16:creationId xmlns:a16="http://schemas.microsoft.com/office/drawing/2014/main" id="{D355BAFE-23B0-44E8-A73D-C5C3FF4870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85113" y="3492500"/>
                <a:ext cx="28892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2861" name="Object 38">
                <a:extLst>
                  <a:ext uri="{FF2B5EF4-FFF2-40B4-BE49-F238E27FC236}">
                    <a16:creationId xmlns:a16="http://schemas.microsoft.com/office/drawing/2014/main" id="{0FE56EAC-EC03-40DD-9150-F4A18855396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278688" y="2122488"/>
              <a:ext cx="331787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919" name="公式" r:id="rId3" imgW="177948" imgH="209681" progId="Equation.3">
                      <p:embed/>
                    </p:oleObj>
                  </mc:Choice>
                  <mc:Fallback>
                    <p:oleObj name="公式" r:id="rId3" imgW="177948" imgH="209681" progId="Equation.3">
                      <p:embed/>
                      <p:pic>
                        <p:nvPicPr>
                          <p:cNvPr id="0" name="Object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78688" y="2122488"/>
                            <a:ext cx="331787" cy="3937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862" name="Object 15">
                <a:extLst>
                  <a:ext uri="{FF2B5EF4-FFF2-40B4-BE49-F238E27FC236}">
                    <a16:creationId xmlns:a16="http://schemas.microsoft.com/office/drawing/2014/main" id="{12A4BEDE-B6DB-4842-9E43-7656A4B093B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202363" y="4287838"/>
              <a:ext cx="401637" cy="349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920" name="公式" r:id="rId5" imgW="184261" imgH="203375" progId="Equation.3">
                      <p:embed/>
                    </p:oleObj>
                  </mc:Choice>
                  <mc:Fallback>
                    <p:oleObj name="公式" r:id="rId5" imgW="184261" imgH="203375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202363" y="4287838"/>
                            <a:ext cx="401637" cy="3492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863" name="Line 42">
                <a:extLst>
                  <a:ext uri="{FF2B5EF4-FFF2-40B4-BE49-F238E27FC236}">
                    <a16:creationId xmlns:a16="http://schemas.microsoft.com/office/drawing/2014/main" id="{EBCFA92E-04FE-4C5A-9F5E-A436A93E55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7538" y="4060825"/>
                <a:ext cx="43338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64" name="Oval 43">
                <a:extLst>
                  <a:ext uri="{FF2B5EF4-FFF2-40B4-BE49-F238E27FC236}">
                    <a16:creationId xmlns:a16="http://schemas.microsoft.com/office/drawing/2014/main" id="{23A57B74-CCA9-4170-A291-8FA5B53CF7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6156" y="4386263"/>
                <a:ext cx="142875" cy="1428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32865" name="Line 44">
                <a:extLst>
                  <a:ext uri="{FF2B5EF4-FFF2-40B4-BE49-F238E27FC236}">
                    <a16:creationId xmlns:a16="http://schemas.microsoft.com/office/drawing/2014/main" id="{4304E337-A5D7-4C75-B633-10ADEEAF5D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9125" y="4456113"/>
                <a:ext cx="28892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66" name="Oval 45">
                <a:extLst>
                  <a:ext uri="{FF2B5EF4-FFF2-40B4-BE49-F238E27FC236}">
                    <a16:creationId xmlns:a16="http://schemas.microsoft.com/office/drawing/2014/main" id="{0F22873A-811F-4132-AEFF-93DF237606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6463" y="4783138"/>
                <a:ext cx="142875" cy="1428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32867" name="Line 46">
                <a:extLst>
                  <a:ext uri="{FF2B5EF4-FFF2-40B4-BE49-F238E27FC236}">
                    <a16:creationId xmlns:a16="http://schemas.microsoft.com/office/drawing/2014/main" id="{F81DBF64-CBF2-4312-98E3-1B60E0944C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7538" y="4852988"/>
                <a:ext cx="28892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2868" name="Object 47">
                <a:extLst>
                  <a:ext uri="{FF2B5EF4-FFF2-40B4-BE49-F238E27FC236}">
                    <a16:creationId xmlns:a16="http://schemas.microsoft.com/office/drawing/2014/main" id="{9F6EDBDB-E4EE-465D-9BC7-CFA616885CF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211986" y="3883025"/>
              <a:ext cx="376238" cy="3714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921" name="公式" r:id="rId7" imgW="177948" imgH="209681" progId="Equation.3">
                      <p:embed/>
                    </p:oleObj>
                  </mc:Choice>
                  <mc:Fallback>
                    <p:oleObj name="公式" r:id="rId7" imgW="177948" imgH="209681" progId="Equation.3">
                      <p:embed/>
                      <p:pic>
                        <p:nvPicPr>
                          <p:cNvPr id="0" name="Object 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211986" y="3883025"/>
                            <a:ext cx="376238" cy="3714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869" name="Object 48">
                <a:extLst>
                  <a:ext uri="{FF2B5EF4-FFF2-40B4-BE49-F238E27FC236}">
                    <a16:creationId xmlns:a16="http://schemas.microsoft.com/office/drawing/2014/main" id="{C3B02AC7-3AE7-4895-927B-F8F569DDABE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224588" y="4663926"/>
              <a:ext cx="350837" cy="349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922" name="公式" r:id="rId9" imgW="164927" imgH="203375" progId="Equation.3">
                      <p:embed/>
                    </p:oleObj>
                  </mc:Choice>
                  <mc:Fallback>
                    <p:oleObj name="公式" r:id="rId9" imgW="164927" imgH="203375" progId="Equation.3">
                      <p:embed/>
                      <p:pic>
                        <p:nvPicPr>
                          <p:cNvPr id="0" name="Object 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224588" y="4663926"/>
                            <a:ext cx="350837" cy="3492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870" name="Line 39">
                <a:extLst>
                  <a:ext uri="{FF2B5EF4-FFF2-40B4-BE49-F238E27FC236}">
                    <a16:creationId xmlns:a16="http://schemas.microsoft.com/office/drawing/2014/main" id="{C4AE074B-A749-4BA9-B3BD-ADEBDFAB9F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7538" y="3336925"/>
                <a:ext cx="43338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71" name="Line 40">
                <a:extLst>
                  <a:ext uri="{FF2B5EF4-FFF2-40B4-BE49-F238E27FC236}">
                    <a16:creationId xmlns:a16="http://schemas.microsoft.com/office/drawing/2014/main" id="{321C5711-9334-4088-AA76-C4B5694F4E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7538" y="2940050"/>
                <a:ext cx="43338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72" name="Line 41">
                <a:extLst>
                  <a:ext uri="{FF2B5EF4-FFF2-40B4-BE49-F238E27FC236}">
                    <a16:creationId xmlns:a16="http://schemas.microsoft.com/office/drawing/2014/main" id="{93B7AC95-6C2E-41E5-9B5B-B064CBD478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7538" y="2544763"/>
                <a:ext cx="43338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2873" name="Object 49">
                <a:extLst>
                  <a:ext uri="{FF2B5EF4-FFF2-40B4-BE49-F238E27FC236}">
                    <a16:creationId xmlns:a16="http://schemas.microsoft.com/office/drawing/2014/main" id="{187832CB-263B-4EF0-B6AA-6CB60ACACCF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199188" y="2376488"/>
              <a:ext cx="423862" cy="349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923" name="公式" r:id="rId11" imgW="203200" imgH="203375" progId="Equation.3">
                      <p:embed/>
                    </p:oleObj>
                  </mc:Choice>
                  <mc:Fallback>
                    <p:oleObj name="公式" r:id="rId11" imgW="203200" imgH="203375" progId="Equation.3">
                      <p:embed/>
                      <p:pic>
                        <p:nvPicPr>
                          <p:cNvPr id="0" name="Object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199188" y="2376488"/>
                            <a:ext cx="423862" cy="3492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874" name="Object 50">
                <a:extLst>
                  <a:ext uri="{FF2B5EF4-FFF2-40B4-BE49-F238E27FC236}">
                    <a16:creationId xmlns:a16="http://schemas.microsoft.com/office/drawing/2014/main" id="{49A8C2D7-3C2E-448B-A0B0-C0926B2DCA1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207125" y="2771775"/>
              <a:ext cx="400050" cy="349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924" name="公式" r:id="rId13" imgW="184261" imgH="203375" progId="Equation.3">
                      <p:embed/>
                    </p:oleObj>
                  </mc:Choice>
                  <mc:Fallback>
                    <p:oleObj name="公式" r:id="rId13" imgW="184261" imgH="203375" progId="Equation.3">
                      <p:embed/>
                      <p:pic>
                        <p:nvPicPr>
                          <p:cNvPr id="0" name="Object 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207125" y="2771775"/>
                            <a:ext cx="400050" cy="3492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875" name="Object 51">
                <a:extLst>
                  <a:ext uri="{FF2B5EF4-FFF2-40B4-BE49-F238E27FC236}">
                    <a16:creationId xmlns:a16="http://schemas.microsoft.com/office/drawing/2014/main" id="{37A5C09F-C486-40AF-B92A-46B56CCACF2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197600" y="3159125"/>
              <a:ext cx="423863" cy="3714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925" name="公式" r:id="rId15" imgW="203200" imgH="209681" progId="Equation.3">
                      <p:embed/>
                    </p:oleObj>
                  </mc:Choice>
                  <mc:Fallback>
                    <p:oleObj name="公式" r:id="rId15" imgW="203200" imgH="209681" progId="Equation.3">
                      <p:embed/>
                      <p:pic>
                        <p:nvPicPr>
                          <p:cNvPr id="0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197600" y="3159125"/>
                            <a:ext cx="423863" cy="3714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876" name="Object 57">
                <a:extLst>
                  <a:ext uri="{FF2B5EF4-FFF2-40B4-BE49-F238E27FC236}">
                    <a16:creationId xmlns:a16="http://schemas.microsoft.com/office/drawing/2014/main" id="{084F5DAE-6482-457D-B472-0423695FEC3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294563" y="2549525"/>
              <a:ext cx="309562" cy="3714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926" name="公式" r:id="rId17" imgW="164927" imgH="203375" progId="Equation.3">
                      <p:embed/>
                    </p:oleObj>
                  </mc:Choice>
                  <mc:Fallback>
                    <p:oleObj name="公式" r:id="rId17" imgW="164927" imgH="203375" progId="Equation.3">
                      <p:embed/>
                      <p:pic>
                        <p:nvPicPr>
                          <p:cNvPr id="0" name="Object 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94563" y="2549525"/>
                            <a:ext cx="309562" cy="3714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877" name="Object 56">
                <a:extLst>
                  <a:ext uri="{FF2B5EF4-FFF2-40B4-BE49-F238E27FC236}">
                    <a16:creationId xmlns:a16="http://schemas.microsoft.com/office/drawing/2014/main" id="{E15F2A50-2481-440A-9A7E-1C2503B8CEC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292975" y="2954338"/>
              <a:ext cx="331788" cy="3698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927" name="公式" r:id="rId19" imgW="177948" imgH="203375" progId="Equation.3">
                      <p:embed/>
                    </p:oleObj>
                  </mc:Choice>
                  <mc:Fallback>
                    <p:oleObj name="公式" r:id="rId19" imgW="177948" imgH="203375" progId="Equation.3">
                      <p:embed/>
                      <p:pic>
                        <p:nvPicPr>
                          <p:cNvPr id="0" name="Object 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92975" y="2954338"/>
                            <a:ext cx="331788" cy="3698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878" name="Object 59">
                <a:extLst>
                  <a:ext uri="{FF2B5EF4-FFF2-40B4-BE49-F238E27FC236}">
                    <a16:creationId xmlns:a16="http://schemas.microsoft.com/office/drawing/2014/main" id="{28032417-9E27-4FEC-8117-B636B3EB254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292975" y="3322638"/>
              <a:ext cx="331788" cy="3921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928" name="公式" r:id="rId21" imgW="177948" imgH="209681" progId="Equation.3">
                      <p:embed/>
                    </p:oleObj>
                  </mc:Choice>
                  <mc:Fallback>
                    <p:oleObj name="公式" r:id="rId21" imgW="177948" imgH="209681" progId="Equation.3">
                      <p:embed/>
                      <p:pic>
                        <p:nvPicPr>
                          <p:cNvPr id="0" name="Object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92975" y="3322638"/>
                            <a:ext cx="331788" cy="3921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879" name="Object 60">
                <a:extLst>
                  <a:ext uri="{FF2B5EF4-FFF2-40B4-BE49-F238E27FC236}">
                    <a16:creationId xmlns:a16="http://schemas.microsoft.com/office/drawing/2014/main" id="{6677E29F-726C-4A25-97DA-E327713F4F4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304088" y="3738563"/>
              <a:ext cx="331787" cy="3714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929" name="公式" r:id="rId23" imgW="177948" imgH="203375" progId="Equation.3">
                      <p:embed/>
                    </p:oleObj>
                  </mc:Choice>
                  <mc:Fallback>
                    <p:oleObj name="公式" r:id="rId23" imgW="177948" imgH="203375" progId="Equation.3">
                      <p:embed/>
                      <p:pic>
                        <p:nvPicPr>
                          <p:cNvPr id="0" name="Object 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304088" y="3738563"/>
                            <a:ext cx="331787" cy="3714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880" name="Object 61">
                <a:extLst>
                  <a:ext uri="{FF2B5EF4-FFF2-40B4-BE49-F238E27FC236}">
                    <a16:creationId xmlns:a16="http://schemas.microsoft.com/office/drawing/2014/main" id="{AE1F2500-28B1-46A1-A7F8-86B11B4A570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308850" y="4144963"/>
              <a:ext cx="331788" cy="3921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930" name="公式" r:id="rId25" imgW="177948" imgH="209681" progId="Equation.3">
                      <p:embed/>
                    </p:oleObj>
                  </mc:Choice>
                  <mc:Fallback>
                    <p:oleObj name="公式" r:id="rId25" imgW="177948" imgH="209681" progId="Equation.3">
                      <p:embed/>
                      <p:pic>
                        <p:nvPicPr>
                          <p:cNvPr id="0" name="Object 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308850" y="4144963"/>
                            <a:ext cx="331788" cy="3921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881" name="Object 62">
                <a:extLst>
                  <a:ext uri="{FF2B5EF4-FFF2-40B4-BE49-F238E27FC236}">
                    <a16:creationId xmlns:a16="http://schemas.microsoft.com/office/drawing/2014/main" id="{2F4C5852-0648-4E9E-A640-8FAF74733D6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318375" y="4548188"/>
              <a:ext cx="331788" cy="3921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931" name="公式" r:id="rId27" imgW="177948" imgH="209681" progId="Equation.3">
                      <p:embed/>
                    </p:oleObj>
                  </mc:Choice>
                  <mc:Fallback>
                    <p:oleObj name="公式" r:id="rId27" imgW="177948" imgH="209681" progId="Equation.3">
                      <p:embed/>
                      <p:pic>
                        <p:nvPicPr>
                          <p:cNvPr id="0" name="Object 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318375" y="4548188"/>
                            <a:ext cx="331788" cy="3921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882" name="Object 63">
                <a:extLst>
                  <a:ext uri="{FF2B5EF4-FFF2-40B4-BE49-F238E27FC236}">
                    <a16:creationId xmlns:a16="http://schemas.microsoft.com/office/drawing/2014/main" id="{979B8BC5-9EF1-43BF-8A04-CAB571AB022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318375" y="4927600"/>
              <a:ext cx="331788" cy="3921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932" name="公式" r:id="rId29" imgW="177948" imgH="209681" progId="Equation.3">
                      <p:embed/>
                    </p:oleObj>
                  </mc:Choice>
                  <mc:Fallback>
                    <p:oleObj name="公式" r:id="rId29" imgW="177948" imgH="209681" progId="Equation.3">
                      <p:embed/>
                      <p:pic>
                        <p:nvPicPr>
                          <p:cNvPr id="0" name="Object 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318375" y="4927600"/>
                            <a:ext cx="331788" cy="3921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CE8E95FA-2C42-499D-9DCC-6990295ADC60}"/>
                  </a:ext>
                </a:extLst>
              </p:cNvPr>
              <p:cNvSpPr/>
              <p:nvPr/>
            </p:nvSpPr>
            <p:spPr>
              <a:xfrm>
                <a:off x="6233972" y="4627153"/>
                <a:ext cx="288568" cy="1110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190" name="矩形 189">
                <a:extLst>
                  <a:ext uri="{FF2B5EF4-FFF2-40B4-BE49-F238E27FC236}">
                    <a16:creationId xmlns:a16="http://schemas.microsoft.com/office/drawing/2014/main" id="{D50D0DFC-A20F-432F-8FA1-0FF25A00368A}"/>
                  </a:ext>
                </a:extLst>
              </p:cNvPr>
              <p:cNvSpPr/>
              <p:nvPr/>
            </p:nvSpPr>
            <p:spPr>
              <a:xfrm>
                <a:off x="6253951" y="4234116"/>
                <a:ext cx="290787" cy="1110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32798" name="组合 190">
              <a:extLst>
                <a:ext uri="{FF2B5EF4-FFF2-40B4-BE49-F238E27FC236}">
                  <a16:creationId xmlns:a16="http://schemas.microsoft.com/office/drawing/2014/main" id="{C1C172FF-5CB7-4FF2-B212-999E2A3109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95146" y="3871196"/>
              <a:ext cx="1770439" cy="2444567"/>
              <a:chOff x="5697538" y="1989138"/>
              <a:chExt cx="2476500" cy="3419475"/>
            </a:xfrm>
          </p:grpSpPr>
          <p:sp>
            <p:nvSpPr>
              <p:cNvPr id="32799" name="Rectangle 10">
                <a:extLst>
                  <a:ext uri="{FF2B5EF4-FFF2-40B4-BE49-F238E27FC236}">
                    <a16:creationId xmlns:a16="http://schemas.microsoft.com/office/drawing/2014/main" id="{9614E37B-AD8A-4E5E-81DA-A5145FA474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2825" y="2352675"/>
                <a:ext cx="1625600" cy="2967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32800" name="Rectangle 11">
                <a:extLst>
                  <a:ext uri="{FF2B5EF4-FFF2-40B4-BE49-F238E27FC236}">
                    <a16:creationId xmlns:a16="http://schemas.microsoft.com/office/drawing/2014/main" id="{545D3A4B-1A76-4456-B282-BEBD18E4D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7750" y="1989138"/>
                <a:ext cx="1590675" cy="3419475"/>
              </a:xfrm>
              <a:prstGeom prst="rect">
                <a:avLst/>
              </a:prstGeom>
              <a:noFill/>
              <a:ln w="412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32801" name="Rectangle 12">
                <a:extLst>
                  <a:ext uri="{FF2B5EF4-FFF2-40B4-BE49-F238E27FC236}">
                    <a16:creationId xmlns:a16="http://schemas.microsoft.com/office/drawing/2014/main" id="{3F85F8CD-E95D-4C3F-BDDF-6D0A725E12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2588" y="3213100"/>
                <a:ext cx="381000" cy="952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5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74x138</a:t>
                </a:r>
                <a:endParaRPr lang="en-US" altLang="zh-CN" sz="2000" b="0"/>
              </a:p>
            </p:txBody>
          </p:sp>
          <p:sp>
            <p:nvSpPr>
              <p:cNvPr id="32802" name="Oval 19">
                <a:extLst>
                  <a:ext uri="{FF2B5EF4-FFF2-40B4-BE49-F238E27FC236}">
                    <a16:creationId xmlns:a16="http://schemas.microsoft.com/office/drawing/2014/main" id="{F588AD27-9798-4B8E-AD3E-39DD11EF10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40650" y="3824288"/>
                <a:ext cx="142875" cy="1428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32803" name="Line 20">
                <a:extLst>
                  <a:ext uri="{FF2B5EF4-FFF2-40B4-BE49-F238E27FC236}">
                    <a16:creationId xmlns:a16="http://schemas.microsoft.com/office/drawing/2014/main" id="{7A55D19D-2466-4FA3-A549-8D1B980221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85113" y="3894138"/>
                <a:ext cx="28892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04" name="Oval 21">
                <a:extLst>
                  <a:ext uri="{FF2B5EF4-FFF2-40B4-BE49-F238E27FC236}">
                    <a16:creationId xmlns:a16="http://schemas.microsoft.com/office/drawing/2014/main" id="{0AAC02A1-7A5E-449A-AC47-FC1BA38DBE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40650" y="4221163"/>
                <a:ext cx="142875" cy="1428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32805" name="Line 22">
                <a:extLst>
                  <a:ext uri="{FF2B5EF4-FFF2-40B4-BE49-F238E27FC236}">
                    <a16:creationId xmlns:a16="http://schemas.microsoft.com/office/drawing/2014/main" id="{0E9CED61-D953-4597-A3DA-7B91459D25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85113" y="4291013"/>
                <a:ext cx="28892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06" name="Oval 23">
                <a:extLst>
                  <a:ext uri="{FF2B5EF4-FFF2-40B4-BE49-F238E27FC236}">
                    <a16:creationId xmlns:a16="http://schemas.microsoft.com/office/drawing/2014/main" id="{91E92F9B-4212-43E1-8E13-5B56A7FFCF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40650" y="4616450"/>
                <a:ext cx="142875" cy="1428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32807" name="Line 24">
                <a:extLst>
                  <a:ext uri="{FF2B5EF4-FFF2-40B4-BE49-F238E27FC236}">
                    <a16:creationId xmlns:a16="http://schemas.microsoft.com/office/drawing/2014/main" id="{3BEC7C21-19EC-4573-884A-A296334DEB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85113" y="4686300"/>
                <a:ext cx="28892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08" name="Oval 25">
                <a:extLst>
                  <a:ext uri="{FF2B5EF4-FFF2-40B4-BE49-F238E27FC236}">
                    <a16:creationId xmlns:a16="http://schemas.microsoft.com/office/drawing/2014/main" id="{0D294077-8395-439E-BA4E-4E6FDC5BB7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40650" y="5005388"/>
                <a:ext cx="142875" cy="1428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32809" name="Line 26">
                <a:extLst>
                  <a:ext uri="{FF2B5EF4-FFF2-40B4-BE49-F238E27FC236}">
                    <a16:creationId xmlns:a16="http://schemas.microsoft.com/office/drawing/2014/main" id="{6325613D-AE03-4C2E-873A-CC65ADF3E7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85113" y="5075238"/>
                <a:ext cx="28892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10" name="Oval 27">
                <a:extLst>
                  <a:ext uri="{FF2B5EF4-FFF2-40B4-BE49-F238E27FC236}">
                    <a16:creationId xmlns:a16="http://schemas.microsoft.com/office/drawing/2014/main" id="{285BC1A4-F9F6-4617-8387-F20CEC077F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40650" y="2241550"/>
                <a:ext cx="142875" cy="1428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32811" name="Line 28">
                <a:extLst>
                  <a:ext uri="{FF2B5EF4-FFF2-40B4-BE49-F238E27FC236}">
                    <a16:creationId xmlns:a16="http://schemas.microsoft.com/office/drawing/2014/main" id="{D3A57595-6FA7-4E67-BFE4-9A75F27C3E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85113" y="2311400"/>
                <a:ext cx="28892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12" name="Oval 29">
                <a:extLst>
                  <a:ext uri="{FF2B5EF4-FFF2-40B4-BE49-F238E27FC236}">
                    <a16:creationId xmlns:a16="http://schemas.microsoft.com/office/drawing/2014/main" id="{51A6EC2B-C16D-4E26-8A76-672D07AE1D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40650" y="2638425"/>
                <a:ext cx="142875" cy="1428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32813" name="Line 30">
                <a:extLst>
                  <a:ext uri="{FF2B5EF4-FFF2-40B4-BE49-F238E27FC236}">
                    <a16:creationId xmlns:a16="http://schemas.microsoft.com/office/drawing/2014/main" id="{C6017000-3BAD-4C89-B823-F4EA1CF8AE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85113" y="2708275"/>
                <a:ext cx="28892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14" name="Oval 31">
                <a:extLst>
                  <a:ext uri="{FF2B5EF4-FFF2-40B4-BE49-F238E27FC236}">
                    <a16:creationId xmlns:a16="http://schemas.microsoft.com/office/drawing/2014/main" id="{A2D160CE-C660-4DD2-89A6-FC6FA49FB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40650" y="3033713"/>
                <a:ext cx="142875" cy="1428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32815" name="Line 32">
                <a:extLst>
                  <a:ext uri="{FF2B5EF4-FFF2-40B4-BE49-F238E27FC236}">
                    <a16:creationId xmlns:a16="http://schemas.microsoft.com/office/drawing/2014/main" id="{EB0A8A6B-BA8A-451A-B46E-5AC0AB397C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85113" y="3103563"/>
                <a:ext cx="28892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16" name="Oval 33">
                <a:extLst>
                  <a:ext uri="{FF2B5EF4-FFF2-40B4-BE49-F238E27FC236}">
                    <a16:creationId xmlns:a16="http://schemas.microsoft.com/office/drawing/2014/main" id="{25DC2ECD-6B35-4C36-988A-7CAA54863B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40650" y="3422650"/>
                <a:ext cx="142875" cy="1428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32817" name="Line 34">
                <a:extLst>
                  <a:ext uri="{FF2B5EF4-FFF2-40B4-BE49-F238E27FC236}">
                    <a16:creationId xmlns:a16="http://schemas.microsoft.com/office/drawing/2014/main" id="{2C9ACE44-C862-4EC8-9EC2-A94E0FF98D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85113" y="3492500"/>
                <a:ext cx="28892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2818" name="Object 38">
                <a:extLst>
                  <a:ext uri="{FF2B5EF4-FFF2-40B4-BE49-F238E27FC236}">
                    <a16:creationId xmlns:a16="http://schemas.microsoft.com/office/drawing/2014/main" id="{3EE6A4C0-A4A5-482B-B23C-B87410E8658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278688" y="2122488"/>
              <a:ext cx="331787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933" name="公式" r:id="rId31" imgW="177948" imgH="209681" progId="Equation.3">
                      <p:embed/>
                    </p:oleObj>
                  </mc:Choice>
                  <mc:Fallback>
                    <p:oleObj name="公式" r:id="rId31" imgW="177948" imgH="209681" progId="Equation.3">
                      <p:embed/>
                      <p:pic>
                        <p:nvPicPr>
                          <p:cNvPr id="0" name="Object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78688" y="2122488"/>
                            <a:ext cx="331787" cy="3937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819" name="Object 15">
                <a:extLst>
                  <a:ext uri="{FF2B5EF4-FFF2-40B4-BE49-F238E27FC236}">
                    <a16:creationId xmlns:a16="http://schemas.microsoft.com/office/drawing/2014/main" id="{31597B4A-41F4-4497-BCE1-5CFFEEC4ACB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202363" y="4287838"/>
              <a:ext cx="401637" cy="349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934" name="公式" r:id="rId33" imgW="184261" imgH="203375" progId="Equation.3">
                      <p:embed/>
                    </p:oleObj>
                  </mc:Choice>
                  <mc:Fallback>
                    <p:oleObj name="公式" r:id="rId33" imgW="184261" imgH="203375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202363" y="4287838"/>
                            <a:ext cx="401637" cy="3492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820" name="Line 42">
                <a:extLst>
                  <a:ext uri="{FF2B5EF4-FFF2-40B4-BE49-F238E27FC236}">
                    <a16:creationId xmlns:a16="http://schemas.microsoft.com/office/drawing/2014/main" id="{CE6AADEB-CD7B-4697-BCE5-9148284ABE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7538" y="4060825"/>
                <a:ext cx="43338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21" name="Oval 43">
                <a:extLst>
                  <a:ext uri="{FF2B5EF4-FFF2-40B4-BE49-F238E27FC236}">
                    <a16:creationId xmlns:a16="http://schemas.microsoft.com/office/drawing/2014/main" id="{454C541A-0DA4-4965-A0A6-3D338B69F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6156" y="4386263"/>
                <a:ext cx="142875" cy="1428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32822" name="Line 44">
                <a:extLst>
                  <a:ext uri="{FF2B5EF4-FFF2-40B4-BE49-F238E27FC236}">
                    <a16:creationId xmlns:a16="http://schemas.microsoft.com/office/drawing/2014/main" id="{C1F7E9E5-8300-49EC-909E-89F1250B08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9125" y="4456113"/>
                <a:ext cx="28892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23" name="Oval 45">
                <a:extLst>
                  <a:ext uri="{FF2B5EF4-FFF2-40B4-BE49-F238E27FC236}">
                    <a16:creationId xmlns:a16="http://schemas.microsoft.com/office/drawing/2014/main" id="{81ECF01B-8CDC-400F-9041-78611B9536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6463" y="4783138"/>
                <a:ext cx="142875" cy="1428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32824" name="Line 46">
                <a:extLst>
                  <a:ext uri="{FF2B5EF4-FFF2-40B4-BE49-F238E27FC236}">
                    <a16:creationId xmlns:a16="http://schemas.microsoft.com/office/drawing/2014/main" id="{E1B9CEB8-7E7F-4FA2-BC46-3FF0068B98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7538" y="4852988"/>
                <a:ext cx="28892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2825" name="Object 47">
                <a:extLst>
                  <a:ext uri="{FF2B5EF4-FFF2-40B4-BE49-F238E27FC236}">
                    <a16:creationId xmlns:a16="http://schemas.microsoft.com/office/drawing/2014/main" id="{15E58593-5912-4C09-A023-5596ED5D4A3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211986" y="3883025"/>
              <a:ext cx="376238" cy="3714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935" name="公式" r:id="rId35" imgW="177948" imgH="209681" progId="Equation.3">
                      <p:embed/>
                    </p:oleObj>
                  </mc:Choice>
                  <mc:Fallback>
                    <p:oleObj name="公式" r:id="rId35" imgW="177948" imgH="209681" progId="Equation.3">
                      <p:embed/>
                      <p:pic>
                        <p:nvPicPr>
                          <p:cNvPr id="0" name="Object 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211986" y="3883025"/>
                            <a:ext cx="376238" cy="3714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826" name="Object 48">
                <a:extLst>
                  <a:ext uri="{FF2B5EF4-FFF2-40B4-BE49-F238E27FC236}">
                    <a16:creationId xmlns:a16="http://schemas.microsoft.com/office/drawing/2014/main" id="{8E935D93-A6E7-4224-A515-F486B27F685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224588" y="4663926"/>
              <a:ext cx="350837" cy="349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936" name="公式" r:id="rId37" imgW="164927" imgH="203375" progId="Equation.3">
                      <p:embed/>
                    </p:oleObj>
                  </mc:Choice>
                  <mc:Fallback>
                    <p:oleObj name="公式" r:id="rId37" imgW="164927" imgH="203375" progId="Equation.3">
                      <p:embed/>
                      <p:pic>
                        <p:nvPicPr>
                          <p:cNvPr id="0" name="Object 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224588" y="4663926"/>
                            <a:ext cx="350837" cy="3492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827" name="Line 39">
                <a:extLst>
                  <a:ext uri="{FF2B5EF4-FFF2-40B4-BE49-F238E27FC236}">
                    <a16:creationId xmlns:a16="http://schemas.microsoft.com/office/drawing/2014/main" id="{C1B827C7-5B83-4023-B6A6-C6CA1ADD96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7538" y="3336925"/>
                <a:ext cx="43338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28" name="Line 40">
                <a:extLst>
                  <a:ext uri="{FF2B5EF4-FFF2-40B4-BE49-F238E27FC236}">
                    <a16:creationId xmlns:a16="http://schemas.microsoft.com/office/drawing/2014/main" id="{823771FE-C2ED-4B16-AD1C-EC7BD2E325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7538" y="2940050"/>
                <a:ext cx="43338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29" name="Line 41">
                <a:extLst>
                  <a:ext uri="{FF2B5EF4-FFF2-40B4-BE49-F238E27FC236}">
                    <a16:creationId xmlns:a16="http://schemas.microsoft.com/office/drawing/2014/main" id="{808C89C0-3FD2-45CA-BCD5-B5791CFEB0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7538" y="2544763"/>
                <a:ext cx="43338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2830" name="Object 49">
                <a:extLst>
                  <a:ext uri="{FF2B5EF4-FFF2-40B4-BE49-F238E27FC236}">
                    <a16:creationId xmlns:a16="http://schemas.microsoft.com/office/drawing/2014/main" id="{52B2DEAA-70F5-48B2-A2FD-73ABED2CC51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199188" y="2376488"/>
              <a:ext cx="423862" cy="349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937" name="公式" r:id="rId39" imgW="203200" imgH="203375" progId="Equation.3">
                      <p:embed/>
                    </p:oleObj>
                  </mc:Choice>
                  <mc:Fallback>
                    <p:oleObj name="公式" r:id="rId39" imgW="203200" imgH="203375" progId="Equation.3">
                      <p:embed/>
                      <p:pic>
                        <p:nvPicPr>
                          <p:cNvPr id="0" name="Object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199188" y="2376488"/>
                            <a:ext cx="423862" cy="3492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831" name="Object 50">
                <a:extLst>
                  <a:ext uri="{FF2B5EF4-FFF2-40B4-BE49-F238E27FC236}">
                    <a16:creationId xmlns:a16="http://schemas.microsoft.com/office/drawing/2014/main" id="{C6B94FB6-965B-4AD6-AAB8-6AEBAAEA863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207125" y="2771775"/>
              <a:ext cx="400050" cy="349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938" name="公式" r:id="rId41" imgW="184261" imgH="203375" progId="Equation.3">
                      <p:embed/>
                    </p:oleObj>
                  </mc:Choice>
                  <mc:Fallback>
                    <p:oleObj name="公式" r:id="rId41" imgW="184261" imgH="203375" progId="Equation.3">
                      <p:embed/>
                      <p:pic>
                        <p:nvPicPr>
                          <p:cNvPr id="0" name="Object 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207125" y="2771775"/>
                            <a:ext cx="400050" cy="3492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832" name="Object 51">
                <a:extLst>
                  <a:ext uri="{FF2B5EF4-FFF2-40B4-BE49-F238E27FC236}">
                    <a16:creationId xmlns:a16="http://schemas.microsoft.com/office/drawing/2014/main" id="{B0CB2437-167A-4EB0-B13F-04CB1C13EC5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197600" y="3159125"/>
              <a:ext cx="423863" cy="3714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939" name="公式" r:id="rId43" imgW="203200" imgH="209681" progId="Equation.3">
                      <p:embed/>
                    </p:oleObj>
                  </mc:Choice>
                  <mc:Fallback>
                    <p:oleObj name="公式" r:id="rId43" imgW="203200" imgH="209681" progId="Equation.3">
                      <p:embed/>
                      <p:pic>
                        <p:nvPicPr>
                          <p:cNvPr id="0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197600" y="3159125"/>
                            <a:ext cx="423863" cy="3714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833" name="Object 57">
                <a:extLst>
                  <a:ext uri="{FF2B5EF4-FFF2-40B4-BE49-F238E27FC236}">
                    <a16:creationId xmlns:a16="http://schemas.microsoft.com/office/drawing/2014/main" id="{4D2CDB97-7226-4374-830A-90966C72224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294563" y="2549525"/>
              <a:ext cx="309562" cy="3714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940" name="公式" r:id="rId45" imgW="164927" imgH="203375" progId="Equation.3">
                      <p:embed/>
                    </p:oleObj>
                  </mc:Choice>
                  <mc:Fallback>
                    <p:oleObj name="公式" r:id="rId45" imgW="164927" imgH="203375" progId="Equation.3">
                      <p:embed/>
                      <p:pic>
                        <p:nvPicPr>
                          <p:cNvPr id="0" name="Object 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94563" y="2549525"/>
                            <a:ext cx="309562" cy="3714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834" name="Object 56">
                <a:extLst>
                  <a:ext uri="{FF2B5EF4-FFF2-40B4-BE49-F238E27FC236}">
                    <a16:creationId xmlns:a16="http://schemas.microsoft.com/office/drawing/2014/main" id="{F569EB19-EB8B-474A-87FC-BB637FAB336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292975" y="2954338"/>
              <a:ext cx="331788" cy="3698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941" name="公式" r:id="rId47" imgW="177948" imgH="203375" progId="Equation.3">
                      <p:embed/>
                    </p:oleObj>
                  </mc:Choice>
                  <mc:Fallback>
                    <p:oleObj name="公式" r:id="rId47" imgW="177948" imgH="203375" progId="Equation.3">
                      <p:embed/>
                      <p:pic>
                        <p:nvPicPr>
                          <p:cNvPr id="0" name="Object 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92975" y="2954338"/>
                            <a:ext cx="331788" cy="3698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835" name="Object 59">
                <a:extLst>
                  <a:ext uri="{FF2B5EF4-FFF2-40B4-BE49-F238E27FC236}">
                    <a16:creationId xmlns:a16="http://schemas.microsoft.com/office/drawing/2014/main" id="{BE23C6F2-BCB8-466D-AEA6-9698338505E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292975" y="3322638"/>
              <a:ext cx="331788" cy="3921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942" name="公式" r:id="rId49" imgW="177948" imgH="209681" progId="Equation.3">
                      <p:embed/>
                    </p:oleObj>
                  </mc:Choice>
                  <mc:Fallback>
                    <p:oleObj name="公式" r:id="rId49" imgW="177948" imgH="209681" progId="Equation.3">
                      <p:embed/>
                      <p:pic>
                        <p:nvPicPr>
                          <p:cNvPr id="0" name="Object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92975" y="3322638"/>
                            <a:ext cx="331788" cy="3921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836" name="Object 60">
                <a:extLst>
                  <a:ext uri="{FF2B5EF4-FFF2-40B4-BE49-F238E27FC236}">
                    <a16:creationId xmlns:a16="http://schemas.microsoft.com/office/drawing/2014/main" id="{D4F8023B-5475-4EF1-9021-F5654A0D0FF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304088" y="3738563"/>
              <a:ext cx="331787" cy="3714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943" name="公式" r:id="rId51" imgW="177948" imgH="203375" progId="Equation.3">
                      <p:embed/>
                    </p:oleObj>
                  </mc:Choice>
                  <mc:Fallback>
                    <p:oleObj name="公式" r:id="rId51" imgW="177948" imgH="203375" progId="Equation.3">
                      <p:embed/>
                      <p:pic>
                        <p:nvPicPr>
                          <p:cNvPr id="0" name="Object 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304088" y="3738563"/>
                            <a:ext cx="331787" cy="3714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837" name="Object 61">
                <a:extLst>
                  <a:ext uri="{FF2B5EF4-FFF2-40B4-BE49-F238E27FC236}">
                    <a16:creationId xmlns:a16="http://schemas.microsoft.com/office/drawing/2014/main" id="{ABC7488A-B4F0-42FD-A42C-318F85F2CF5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308850" y="4144963"/>
              <a:ext cx="331788" cy="3921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944" name="公式" r:id="rId53" imgW="177948" imgH="209681" progId="Equation.3">
                      <p:embed/>
                    </p:oleObj>
                  </mc:Choice>
                  <mc:Fallback>
                    <p:oleObj name="公式" r:id="rId53" imgW="177948" imgH="209681" progId="Equation.3">
                      <p:embed/>
                      <p:pic>
                        <p:nvPicPr>
                          <p:cNvPr id="0" name="Object 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308850" y="4144963"/>
                            <a:ext cx="331788" cy="3921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838" name="Object 62">
                <a:extLst>
                  <a:ext uri="{FF2B5EF4-FFF2-40B4-BE49-F238E27FC236}">
                    <a16:creationId xmlns:a16="http://schemas.microsoft.com/office/drawing/2014/main" id="{5E9CDEBA-D0C8-42F4-8DE6-0B14933E093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318375" y="4548188"/>
              <a:ext cx="331788" cy="3921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945" name="公式" r:id="rId55" imgW="177948" imgH="209681" progId="Equation.3">
                      <p:embed/>
                    </p:oleObj>
                  </mc:Choice>
                  <mc:Fallback>
                    <p:oleObj name="公式" r:id="rId55" imgW="177948" imgH="209681" progId="Equation.3">
                      <p:embed/>
                      <p:pic>
                        <p:nvPicPr>
                          <p:cNvPr id="0" name="Object 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318375" y="4548188"/>
                            <a:ext cx="331788" cy="3921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839" name="Object 63">
                <a:extLst>
                  <a:ext uri="{FF2B5EF4-FFF2-40B4-BE49-F238E27FC236}">
                    <a16:creationId xmlns:a16="http://schemas.microsoft.com/office/drawing/2014/main" id="{F167A77B-5E2A-44DC-A86A-569863B2F3B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318375" y="4927600"/>
              <a:ext cx="331788" cy="3921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946" name="公式" r:id="rId57" imgW="177948" imgH="209681" progId="Equation.3">
                      <p:embed/>
                    </p:oleObj>
                  </mc:Choice>
                  <mc:Fallback>
                    <p:oleObj name="公式" r:id="rId57" imgW="177948" imgH="209681" progId="Equation.3">
                      <p:embed/>
                      <p:pic>
                        <p:nvPicPr>
                          <p:cNvPr id="0" name="Object 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318375" y="4927600"/>
                            <a:ext cx="331788" cy="3921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6605D648-ACC0-4B0E-8EBB-F2C0C5AEDEEA}"/>
                  </a:ext>
                </a:extLst>
              </p:cNvPr>
              <p:cNvSpPr/>
              <p:nvPr/>
            </p:nvSpPr>
            <p:spPr>
              <a:xfrm>
                <a:off x="6234719" y="4626979"/>
                <a:ext cx="288568" cy="1110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0AE5F392-53DC-4358-AE76-DAB51EB6A4D6}"/>
                  </a:ext>
                </a:extLst>
              </p:cNvPr>
              <p:cNvSpPr/>
              <p:nvPr/>
            </p:nvSpPr>
            <p:spPr>
              <a:xfrm>
                <a:off x="6254696" y="4233941"/>
                <a:ext cx="290789" cy="1110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>
            <a:extLst>
              <a:ext uri="{FF2B5EF4-FFF2-40B4-BE49-F238E27FC236}">
                <a16:creationId xmlns:a16="http://schemas.microsoft.com/office/drawing/2014/main" id="{FBFAEE5D-944D-47E2-B34B-3DEB626E2DA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C7EFB51-998C-49F4-B569-57B378A5DDC4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2022/9/8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3795" name="Rectangle 5">
            <a:extLst>
              <a:ext uri="{FF2B5EF4-FFF2-40B4-BE49-F238E27FC236}">
                <a16:creationId xmlns:a16="http://schemas.microsoft.com/office/drawing/2014/main" id="{F119163F-F4A0-4610-8CC4-1D9D3FA4E5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</a:rPr>
              <a:t>(3)</a:t>
            </a:r>
          </a:p>
        </p:txBody>
      </p:sp>
      <p:sp>
        <p:nvSpPr>
          <p:cNvPr id="33796" name="Rectangle 6">
            <a:extLst>
              <a:ext uri="{FF2B5EF4-FFF2-40B4-BE49-F238E27FC236}">
                <a16:creationId xmlns:a16="http://schemas.microsoft.com/office/drawing/2014/main" id="{FD708AF6-C079-476E-ABDA-93A08CE2C0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26AA0FC-8DE6-4F86-BAE4-0755F19A0040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21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3797" name="Rectangle 2">
            <a:extLst>
              <a:ext uri="{FF2B5EF4-FFF2-40B4-BE49-F238E27FC236}">
                <a16:creationId xmlns:a16="http://schemas.microsoft.com/office/drawing/2014/main" id="{786C06F1-9557-4BE9-91D1-0B922B8E58FC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solidFill>
                  <a:schemeClr val="tx1"/>
                </a:solidFill>
              </a:rPr>
              <a:t>译码器实现组合逻辑函数</a:t>
            </a:r>
          </a:p>
        </p:txBody>
      </p:sp>
      <p:sp>
        <p:nvSpPr>
          <p:cNvPr id="33798" name="Rectangle 3">
            <a:extLst>
              <a:ext uri="{FF2B5EF4-FFF2-40B4-BE49-F238E27FC236}">
                <a16:creationId xmlns:a16="http://schemas.microsoft.com/office/drawing/2014/main" id="{6084C6BB-A43F-415C-A16E-0CAE7092E04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457200" y="1360488"/>
            <a:ext cx="8229600" cy="611187"/>
          </a:xfrm>
        </p:spPr>
        <p:txBody>
          <a:bodyPr/>
          <a:lstStyle/>
          <a:p>
            <a:r>
              <a:rPr lang="zh-CN" altLang="en-US"/>
              <a:t>用</a:t>
            </a:r>
            <a:r>
              <a:rPr lang="en-US" altLang="zh-CN"/>
              <a:t>74x138</a:t>
            </a:r>
            <a:r>
              <a:rPr lang="zh-CN" altLang="en-US"/>
              <a:t>可以实现任意三变量的逻辑函数</a:t>
            </a:r>
          </a:p>
        </p:txBody>
      </p:sp>
      <p:grpSp>
        <p:nvGrpSpPr>
          <p:cNvPr id="33799" name="Group 4">
            <a:extLst>
              <a:ext uri="{FF2B5EF4-FFF2-40B4-BE49-F238E27FC236}">
                <a16:creationId xmlns:a16="http://schemas.microsoft.com/office/drawing/2014/main" id="{86137E76-E55A-42E1-8677-AB38AC300F75}"/>
              </a:ext>
            </a:extLst>
          </p:cNvPr>
          <p:cNvGrpSpPr>
            <a:grpSpLocks/>
          </p:cNvGrpSpPr>
          <p:nvPr/>
        </p:nvGrpSpPr>
        <p:grpSpPr bwMode="auto">
          <a:xfrm>
            <a:off x="3998913" y="2349500"/>
            <a:ext cx="925512" cy="3284538"/>
            <a:chOff x="2585" y="1362"/>
            <a:chExt cx="583" cy="2069"/>
          </a:xfrm>
        </p:grpSpPr>
        <p:sp>
          <p:nvSpPr>
            <p:cNvPr id="33859" name="Text Box 5">
              <a:extLst>
                <a:ext uri="{FF2B5EF4-FFF2-40B4-BE49-F238E27FC236}">
                  <a16:creationId xmlns:a16="http://schemas.microsoft.com/office/drawing/2014/main" id="{C92EAF04-85CD-46E1-B510-FD4F2F6C8E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4" y="2640"/>
              <a:ext cx="2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33860" name="Text Box 6">
              <a:extLst>
                <a:ext uri="{FF2B5EF4-FFF2-40B4-BE49-F238E27FC236}">
                  <a16:creationId xmlns:a16="http://schemas.microsoft.com/office/drawing/2014/main" id="{37B4512C-F716-4635-A10F-E7694126BC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4" y="2898"/>
              <a:ext cx="2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</a:p>
          </p:txBody>
        </p:sp>
        <p:sp>
          <p:nvSpPr>
            <p:cNvPr id="33861" name="Text Box 7">
              <a:extLst>
                <a:ext uri="{FF2B5EF4-FFF2-40B4-BE49-F238E27FC236}">
                  <a16:creationId xmlns:a16="http://schemas.microsoft.com/office/drawing/2014/main" id="{2C9F6B67-E104-43B1-8B16-326C1EF28D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4" y="3143"/>
              <a:ext cx="2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</a:p>
          </p:txBody>
        </p:sp>
        <p:sp>
          <p:nvSpPr>
            <p:cNvPr id="33862" name="Line 8">
              <a:extLst>
                <a:ext uri="{FF2B5EF4-FFF2-40B4-BE49-F238E27FC236}">
                  <a16:creationId xmlns:a16="http://schemas.microsoft.com/office/drawing/2014/main" id="{30A693F1-1134-4309-BD35-79B6F36F87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84" y="1544"/>
              <a:ext cx="0" cy="2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63" name="Line 9">
              <a:extLst>
                <a:ext uri="{FF2B5EF4-FFF2-40B4-BE49-F238E27FC236}">
                  <a16:creationId xmlns:a16="http://schemas.microsoft.com/office/drawing/2014/main" id="{BAFBD3CF-72E1-463E-A870-9D2639AC1F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7" y="2500"/>
              <a:ext cx="181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64" name="Oval 10">
              <a:extLst>
                <a:ext uri="{FF2B5EF4-FFF2-40B4-BE49-F238E27FC236}">
                  <a16:creationId xmlns:a16="http://schemas.microsoft.com/office/drawing/2014/main" id="{7A53E7E2-61AC-4B19-9853-65869A086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8" y="1453"/>
              <a:ext cx="90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33865" name="Line 11">
              <a:extLst>
                <a:ext uri="{FF2B5EF4-FFF2-40B4-BE49-F238E27FC236}">
                  <a16:creationId xmlns:a16="http://schemas.microsoft.com/office/drawing/2014/main" id="{0F1B3680-EF84-4C72-8FCB-7DF64632C0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8" y="2038"/>
              <a:ext cx="0" cy="4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66" name="Text Box 12">
              <a:extLst>
                <a:ext uri="{FF2B5EF4-FFF2-40B4-BE49-F238E27FC236}">
                  <a16:creationId xmlns:a16="http://schemas.microsoft.com/office/drawing/2014/main" id="{495D4C63-F759-431B-936E-598A27BEDB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5" y="1362"/>
              <a:ext cx="4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  <a:ea typeface="楷体_GB2312" pitchFamily="49" charset="-122"/>
                </a:rPr>
                <a:t>Vcc</a:t>
              </a:r>
            </a:p>
          </p:txBody>
        </p:sp>
        <p:sp>
          <p:nvSpPr>
            <p:cNvPr id="33867" name="Oval 13">
              <a:extLst>
                <a:ext uri="{FF2B5EF4-FFF2-40B4-BE49-F238E27FC236}">
                  <a16:creationId xmlns:a16="http://schemas.microsoft.com/office/drawing/2014/main" id="{77D45B27-664D-4C1B-A492-022D6DDDB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4" y="2245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</p:grpSp>
      <p:graphicFrame>
        <p:nvGraphicFramePr>
          <p:cNvPr id="1251342" name="Object 2">
            <a:extLst>
              <a:ext uri="{FF2B5EF4-FFF2-40B4-BE49-F238E27FC236}">
                <a16:creationId xmlns:a16="http://schemas.microsoft.com/office/drawing/2014/main" id="{9600DA54-C2B9-4B14-A4ED-BC84DB30A3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4656138"/>
          <a:ext cx="30607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8" name="公式" r:id="rId4" imgW="1384300" imgH="241300" progId="Equation.3">
                  <p:embed/>
                </p:oleObj>
              </mc:Choice>
              <mc:Fallback>
                <p:oleObj name="公式" r:id="rId4" imgW="13843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656138"/>
                        <a:ext cx="30607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1343" name="Object 3">
            <a:extLst>
              <a:ext uri="{FF2B5EF4-FFF2-40B4-BE49-F238E27FC236}">
                <a16:creationId xmlns:a16="http://schemas.microsoft.com/office/drawing/2014/main" id="{B09D00DE-6548-4902-8D5A-2CC3B469C8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5208588"/>
          <a:ext cx="26130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9" name="公式" r:id="rId6" imgW="1308100" imgH="228600" progId="Equation.3">
                  <p:embed/>
                </p:oleObj>
              </mc:Choice>
              <mc:Fallback>
                <p:oleObj name="公式" r:id="rId6" imgW="13081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208588"/>
                        <a:ext cx="261302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1344" name="Object 4">
            <a:extLst>
              <a:ext uri="{FF2B5EF4-FFF2-40B4-BE49-F238E27FC236}">
                <a16:creationId xmlns:a16="http://schemas.microsoft.com/office/drawing/2014/main" id="{CAE8B0BC-8E0F-4831-A52C-8915A98798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90650" y="5734050"/>
          <a:ext cx="177641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0" name="公式" r:id="rId8" imgW="888614" imgH="241195" progId="Equation.3">
                  <p:embed/>
                </p:oleObj>
              </mc:Choice>
              <mc:Fallback>
                <p:oleObj name="公式" r:id="rId8" imgW="888614" imgH="24119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5734050"/>
                        <a:ext cx="1776413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3" name="Rectangle 17">
            <a:extLst>
              <a:ext uri="{FF2B5EF4-FFF2-40B4-BE49-F238E27FC236}">
                <a16:creationId xmlns:a16="http://schemas.microsoft.com/office/drawing/2014/main" id="{576A75B9-50EF-46CE-AC20-4F0CD034A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2857500"/>
            <a:ext cx="1625600" cy="29670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33804" name="Rectangle 18">
            <a:extLst>
              <a:ext uri="{FF2B5EF4-FFF2-40B4-BE49-F238E27FC236}">
                <a16:creationId xmlns:a16="http://schemas.microsoft.com/office/drawing/2014/main" id="{DA797392-30B9-441A-948E-703A75773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2493963"/>
            <a:ext cx="1625600" cy="3419475"/>
          </a:xfrm>
          <a:prstGeom prst="rect">
            <a:avLst/>
          </a:prstGeom>
          <a:noFill/>
          <a:ln w="412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33805" name="Rectangle 19">
            <a:extLst>
              <a:ext uri="{FF2B5EF4-FFF2-40B4-BE49-F238E27FC236}">
                <a16:creationId xmlns:a16="http://schemas.microsoft.com/office/drawing/2014/main" id="{5D758EC7-FC53-4B0A-A80D-E16A5130A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9463" y="3717925"/>
            <a:ext cx="381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500" b="0">
                <a:solidFill>
                  <a:srgbClr val="000000"/>
                </a:solidFill>
                <a:latin typeface="Times New Roman" panose="02020603050405020304" pitchFamily="18" charset="0"/>
              </a:rPr>
              <a:t>74x138</a:t>
            </a:r>
            <a:endParaRPr lang="en-US" altLang="zh-CN" sz="2000" b="0"/>
          </a:p>
        </p:txBody>
      </p:sp>
      <p:graphicFrame>
        <p:nvGraphicFramePr>
          <p:cNvPr id="33806" name="Object 5">
            <a:extLst>
              <a:ext uri="{FF2B5EF4-FFF2-40B4-BE49-F238E27FC236}">
                <a16:creationId xmlns:a16="http://schemas.microsoft.com/office/drawing/2014/main" id="{3754558F-7844-44DD-938C-B1B8E59BD0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07013" y="3213100"/>
          <a:ext cx="45243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1" name="公式" r:id="rId10" imgW="184261" imgH="203375" progId="Equation.3">
                  <p:embed/>
                </p:oleObj>
              </mc:Choice>
              <mc:Fallback>
                <p:oleObj name="公式" r:id="rId10" imgW="184261" imgH="20337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7013" y="3213100"/>
                        <a:ext cx="452437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7" name="Oval 25">
            <a:extLst>
              <a:ext uri="{FF2B5EF4-FFF2-40B4-BE49-F238E27FC236}">
                <a16:creationId xmlns:a16="http://schemas.microsoft.com/office/drawing/2014/main" id="{369E89C7-1E8F-4E7E-9977-A1C1A023A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7525" y="4329113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33808" name="Oval 26">
            <a:extLst>
              <a:ext uri="{FF2B5EF4-FFF2-40B4-BE49-F238E27FC236}">
                <a16:creationId xmlns:a16="http://schemas.microsoft.com/office/drawing/2014/main" id="{80E4D5D9-4E15-4419-8D16-1E4ECD63D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7525" y="4725988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33809" name="Oval 27">
            <a:extLst>
              <a:ext uri="{FF2B5EF4-FFF2-40B4-BE49-F238E27FC236}">
                <a16:creationId xmlns:a16="http://schemas.microsoft.com/office/drawing/2014/main" id="{0DF3B40B-5EBC-4F5D-A05D-398BF79D3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7525" y="5121275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33810" name="Oval 28">
            <a:extLst>
              <a:ext uri="{FF2B5EF4-FFF2-40B4-BE49-F238E27FC236}">
                <a16:creationId xmlns:a16="http://schemas.microsoft.com/office/drawing/2014/main" id="{5EE1FAE4-0D97-4251-BE30-473D16974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7525" y="5510213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33811" name="Oval 29">
            <a:extLst>
              <a:ext uri="{FF2B5EF4-FFF2-40B4-BE49-F238E27FC236}">
                <a16:creationId xmlns:a16="http://schemas.microsoft.com/office/drawing/2014/main" id="{F0DC71F3-45B3-48FF-9840-B90740A0F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7525" y="2746375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33812" name="Oval 30">
            <a:extLst>
              <a:ext uri="{FF2B5EF4-FFF2-40B4-BE49-F238E27FC236}">
                <a16:creationId xmlns:a16="http://schemas.microsoft.com/office/drawing/2014/main" id="{7433476C-A848-40D8-A0F9-812FA9912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7525" y="3143250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33813" name="Oval 31">
            <a:extLst>
              <a:ext uri="{FF2B5EF4-FFF2-40B4-BE49-F238E27FC236}">
                <a16:creationId xmlns:a16="http://schemas.microsoft.com/office/drawing/2014/main" id="{1B498A66-491E-41B9-A759-FE5D08974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7525" y="3538538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33814" name="Oval 32">
            <a:extLst>
              <a:ext uri="{FF2B5EF4-FFF2-40B4-BE49-F238E27FC236}">
                <a16:creationId xmlns:a16="http://schemas.microsoft.com/office/drawing/2014/main" id="{92D5E9F7-08A7-4B21-86E8-AD6D58B35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7525" y="3927475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33815" name="Line 37">
            <a:extLst>
              <a:ext uri="{FF2B5EF4-FFF2-40B4-BE49-F238E27FC236}">
                <a16:creationId xmlns:a16="http://schemas.microsoft.com/office/drawing/2014/main" id="{65F796C4-A884-4406-84A8-826E3474DCD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8375" y="5410200"/>
            <a:ext cx="433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6" name="Line 38">
            <a:extLst>
              <a:ext uri="{FF2B5EF4-FFF2-40B4-BE49-F238E27FC236}">
                <a16:creationId xmlns:a16="http://schemas.microsoft.com/office/drawing/2014/main" id="{AD5320DB-C2E3-4F01-AD68-2A7528E85C9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8375" y="5013325"/>
            <a:ext cx="433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7" name="Line 39">
            <a:extLst>
              <a:ext uri="{FF2B5EF4-FFF2-40B4-BE49-F238E27FC236}">
                <a16:creationId xmlns:a16="http://schemas.microsoft.com/office/drawing/2014/main" id="{A38B989E-FD11-42F7-970F-EBEC1C70182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8375" y="4618038"/>
            <a:ext cx="433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8" name="Line 40">
            <a:extLst>
              <a:ext uri="{FF2B5EF4-FFF2-40B4-BE49-F238E27FC236}">
                <a16:creationId xmlns:a16="http://schemas.microsoft.com/office/drawing/2014/main" id="{F690741F-8264-414A-849A-3A66E6DDE35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8375" y="3033713"/>
            <a:ext cx="433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9" name="Oval 41">
            <a:extLst>
              <a:ext uri="{FF2B5EF4-FFF2-40B4-BE49-F238E27FC236}">
                <a16:creationId xmlns:a16="http://schemas.microsoft.com/office/drawing/2014/main" id="{2DE52C06-F99C-42F1-872D-A1DC3DB32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8888" y="3359150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33820" name="Line 42">
            <a:extLst>
              <a:ext uri="{FF2B5EF4-FFF2-40B4-BE49-F238E27FC236}">
                <a16:creationId xmlns:a16="http://schemas.microsoft.com/office/drawing/2014/main" id="{1F041E2D-DEEF-465F-9DFA-365B57B5DDD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9963" y="3429000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21" name="Oval 43">
            <a:extLst>
              <a:ext uri="{FF2B5EF4-FFF2-40B4-BE49-F238E27FC236}">
                <a16:creationId xmlns:a16="http://schemas.microsoft.com/office/drawing/2014/main" id="{D414C89B-C3CC-406F-AB52-F1261DBA1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3756025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33822" name="Line 44">
            <a:extLst>
              <a:ext uri="{FF2B5EF4-FFF2-40B4-BE49-F238E27FC236}">
                <a16:creationId xmlns:a16="http://schemas.microsoft.com/office/drawing/2014/main" id="{99BB2AA3-6BFC-4B42-900E-7B468A18634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8375" y="3825875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3823" name="Object 6">
            <a:extLst>
              <a:ext uri="{FF2B5EF4-FFF2-40B4-BE49-F238E27FC236}">
                <a16:creationId xmlns:a16="http://schemas.microsoft.com/office/drawing/2014/main" id="{5E7FC725-3E13-4D0D-9920-C7718C479B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00663" y="2806700"/>
          <a:ext cx="423862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2" name="公式" r:id="rId12" imgW="177948" imgH="209681" progId="Equation.3">
                  <p:embed/>
                </p:oleObj>
              </mc:Choice>
              <mc:Fallback>
                <p:oleObj name="公式" r:id="rId12" imgW="177948" imgH="20968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0663" y="2806700"/>
                        <a:ext cx="423862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4" name="Object 7">
            <a:extLst>
              <a:ext uri="{FF2B5EF4-FFF2-40B4-BE49-F238E27FC236}">
                <a16:creationId xmlns:a16="http://schemas.microsoft.com/office/drawing/2014/main" id="{E52F1BAA-7DB4-4575-89F6-B302505E8B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13363" y="3608388"/>
          <a:ext cx="3968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3" name="公式" r:id="rId14" imgW="164927" imgH="203375" progId="Equation.3">
                  <p:embed/>
                </p:oleObj>
              </mc:Choice>
              <mc:Fallback>
                <p:oleObj name="公式" r:id="rId14" imgW="164927" imgH="20337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3363" y="3608388"/>
                        <a:ext cx="39687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5" name="Object 8">
            <a:extLst>
              <a:ext uri="{FF2B5EF4-FFF2-40B4-BE49-F238E27FC236}">
                <a16:creationId xmlns:a16="http://schemas.microsoft.com/office/drawing/2014/main" id="{4808D735-B607-4829-AF0B-0A36F99B90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05425" y="4402138"/>
          <a:ext cx="48101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4" name="公式" r:id="rId16" imgW="203200" imgH="203375" progId="Equation.3">
                  <p:embed/>
                </p:oleObj>
              </mc:Choice>
              <mc:Fallback>
                <p:oleObj name="公式" r:id="rId16" imgW="203200" imgH="20337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5425" y="4402138"/>
                        <a:ext cx="481013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6" name="Object 9">
            <a:extLst>
              <a:ext uri="{FF2B5EF4-FFF2-40B4-BE49-F238E27FC236}">
                <a16:creationId xmlns:a16="http://schemas.microsoft.com/office/drawing/2014/main" id="{7B254EB0-2C48-450E-BF6D-A0A00D0195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18125" y="4797425"/>
          <a:ext cx="45243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5" name="公式" r:id="rId18" imgW="184261" imgH="203375" progId="Equation.3">
                  <p:embed/>
                </p:oleObj>
              </mc:Choice>
              <mc:Fallback>
                <p:oleObj name="公式" r:id="rId18" imgW="184261" imgH="20337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25" y="4797425"/>
                        <a:ext cx="452438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7" name="Object 10">
            <a:extLst>
              <a:ext uri="{FF2B5EF4-FFF2-40B4-BE49-F238E27FC236}">
                <a16:creationId xmlns:a16="http://schemas.microsoft.com/office/drawing/2014/main" id="{9CB77A0B-B10B-44EC-A33B-9FE018BAE8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03838" y="5183188"/>
          <a:ext cx="481012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6" name="公式" r:id="rId20" imgW="203200" imgH="209681" progId="Equation.3">
                  <p:embed/>
                </p:oleObj>
              </mc:Choice>
              <mc:Fallback>
                <p:oleObj name="公式" r:id="rId20" imgW="203200" imgH="209681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838" y="5183188"/>
                        <a:ext cx="481012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50">
            <a:extLst>
              <a:ext uri="{FF2B5EF4-FFF2-40B4-BE49-F238E27FC236}">
                <a16:creationId xmlns:a16="http://schemas.microsoft.com/office/drawing/2014/main" id="{1B56D746-028D-4672-A25F-A98B53480F24}"/>
              </a:ext>
            </a:extLst>
          </p:cNvPr>
          <p:cNvGrpSpPr>
            <a:grpSpLocks/>
          </p:cNvGrpSpPr>
          <p:nvPr/>
        </p:nvGrpSpPr>
        <p:grpSpPr bwMode="auto">
          <a:xfrm>
            <a:off x="7008813" y="3608388"/>
            <a:ext cx="720725" cy="1585912"/>
            <a:chOff x="4481" y="2409"/>
            <a:chExt cx="454" cy="999"/>
          </a:xfrm>
        </p:grpSpPr>
        <p:sp>
          <p:nvSpPr>
            <p:cNvPr id="33849" name="Line 51">
              <a:extLst>
                <a:ext uri="{FF2B5EF4-FFF2-40B4-BE49-F238E27FC236}">
                  <a16:creationId xmlns:a16="http://schemas.microsoft.com/office/drawing/2014/main" id="{C0744FEC-A491-4864-8BB8-E0D03140A3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6" y="2992"/>
              <a:ext cx="1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50" name="Line 52">
              <a:extLst>
                <a:ext uri="{FF2B5EF4-FFF2-40B4-BE49-F238E27FC236}">
                  <a16:creationId xmlns:a16="http://schemas.microsoft.com/office/drawing/2014/main" id="{7E9467FC-E0DF-4CA5-8037-01198B56E6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1" y="2902"/>
              <a:ext cx="4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51" name="Line 53">
              <a:extLst>
                <a:ext uri="{FF2B5EF4-FFF2-40B4-BE49-F238E27FC236}">
                  <a16:creationId xmlns:a16="http://schemas.microsoft.com/office/drawing/2014/main" id="{5526DADC-1DE9-49B9-B5C0-51AB6283FC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2" y="2811"/>
              <a:ext cx="2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52" name="Line 54">
              <a:extLst>
                <a:ext uri="{FF2B5EF4-FFF2-40B4-BE49-F238E27FC236}">
                  <a16:creationId xmlns:a16="http://schemas.microsoft.com/office/drawing/2014/main" id="{1C6E0DE4-2BDE-4163-9CB3-31E47A356C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3" y="3406"/>
              <a:ext cx="3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53" name="Line 55">
              <a:extLst>
                <a:ext uri="{FF2B5EF4-FFF2-40B4-BE49-F238E27FC236}">
                  <a16:creationId xmlns:a16="http://schemas.microsoft.com/office/drawing/2014/main" id="{F1B08837-FB14-427D-A380-9301FFEF5C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3" y="2409"/>
              <a:ext cx="3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54" name="Line 56">
              <a:extLst>
                <a:ext uri="{FF2B5EF4-FFF2-40B4-BE49-F238E27FC236}">
                  <a16:creationId xmlns:a16="http://schemas.microsoft.com/office/drawing/2014/main" id="{307D2D77-C489-4623-AF84-F5C51D2477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3" y="2654"/>
              <a:ext cx="1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55" name="Line 57">
              <a:extLst>
                <a:ext uri="{FF2B5EF4-FFF2-40B4-BE49-F238E27FC236}">
                  <a16:creationId xmlns:a16="http://schemas.microsoft.com/office/drawing/2014/main" id="{7CFEDC4C-DFC4-41EA-ADAC-DE272CDB3D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62" y="2660"/>
              <a:ext cx="0" cy="1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56" name="Line 58">
              <a:extLst>
                <a:ext uri="{FF2B5EF4-FFF2-40B4-BE49-F238E27FC236}">
                  <a16:creationId xmlns:a16="http://schemas.microsoft.com/office/drawing/2014/main" id="{A3790FB1-D2ED-49DB-99F5-3A68255BCA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6" y="2720"/>
              <a:ext cx="1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57" name="Line 59">
              <a:extLst>
                <a:ext uri="{FF2B5EF4-FFF2-40B4-BE49-F238E27FC236}">
                  <a16:creationId xmlns:a16="http://schemas.microsoft.com/office/drawing/2014/main" id="{D9408992-77F2-42ED-9B2A-14DAE9D33C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76" y="3001"/>
              <a:ext cx="0" cy="4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58" name="Line 60">
              <a:extLst>
                <a:ext uri="{FF2B5EF4-FFF2-40B4-BE49-F238E27FC236}">
                  <a16:creationId xmlns:a16="http://schemas.microsoft.com/office/drawing/2014/main" id="{615AB44B-7F3F-4EE5-AF63-C6DEAF7DB3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76" y="2410"/>
              <a:ext cx="0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61">
            <a:extLst>
              <a:ext uri="{FF2B5EF4-FFF2-40B4-BE49-F238E27FC236}">
                <a16:creationId xmlns:a16="http://schemas.microsoft.com/office/drawing/2014/main" id="{29734877-189E-4696-824E-C603F1435BE5}"/>
              </a:ext>
            </a:extLst>
          </p:cNvPr>
          <p:cNvGrpSpPr>
            <a:grpSpLocks/>
          </p:cNvGrpSpPr>
          <p:nvPr/>
        </p:nvGrpSpPr>
        <p:grpSpPr bwMode="auto">
          <a:xfrm>
            <a:off x="7726363" y="3790950"/>
            <a:ext cx="1023937" cy="828675"/>
            <a:chOff x="4933" y="2524"/>
            <a:chExt cx="645" cy="522"/>
          </a:xfrm>
        </p:grpSpPr>
        <p:sp>
          <p:nvSpPr>
            <p:cNvPr id="33844" name="Line 62">
              <a:extLst>
                <a:ext uri="{FF2B5EF4-FFF2-40B4-BE49-F238E27FC236}">
                  <a16:creationId xmlns:a16="http://schemas.microsoft.com/office/drawing/2014/main" id="{B2C26153-6D29-4487-A0BF-38844565CD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0" y="2864"/>
              <a:ext cx="2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3845" name="Group 63">
              <a:extLst>
                <a:ext uri="{FF2B5EF4-FFF2-40B4-BE49-F238E27FC236}">
                  <a16:creationId xmlns:a16="http://schemas.microsoft.com/office/drawing/2014/main" id="{342B4A55-980F-404E-BDA3-58748C0E0B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33" y="2660"/>
              <a:ext cx="407" cy="386"/>
              <a:chOff x="5216" y="2718"/>
              <a:chExt cx="407" cy="386"/>
            </a:xfrm>
          </p:grpSpPr>
          <p:sp>
            <p:nvSpPr>
              <p:cNvPr id="33847" name="AutoShape 64">
                <a:extLst>
                  <a:ext uri="{FF2B5EF4-FFF2-40B4-BE49-F238E27FC236}">
                    <a16:creationId xmlns:a16="http://schemas.microsoft.com/office/drawing/2014/main" id="{0DB6521D-49A2-4C6D-A33F-D5C80E768A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6" y="2718"/>
                <a:ext cx="318" cy="386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33848" name="Oval 65">
                <a:extLst>
                  <a:ext uri="{FF2B5EF4-FFF2-40B4-BE49-F238E27FC236}">
                    <a16:creationId xmlns:a16="http://schemas.microsoft.com/office/drawing/2014/main" id="{4C2CCB7F-0E97-4D7C-8945-AB55FF2666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3" y="2871"/>
                <a:ext cx="90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</p:grpSp>
        <p:sp>
          <p:nvSpPr>
            <p:cNvPr id="33846" name="Text Box 66">
              <a:extLst>
                <a:ext uri="{FF2B5EF4-FFF2-40B4-BE49-F238E27FC236}">
                  <a16:creationId xmlns:a16="http://schemas.microsoft.com/office/drawing/2014/main" id="{511479D9-43FB-4790-A237-DEB8106B8A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9" y="2524"/>
              <a:ext cx="2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</a:p>
          </p:txBody>
        </p:sp>
      </p:grpSp>
      <p:graphicFrame>
        <p:nvGraphicFramePr>
          <p:cNvPr id="1251395" name="Object 11">
            <a:extLst>
              <a:ext uri="{FF2B5EF4-FFF2-40B4-BE49-F238E27FC236}">
                <a16:creationId xmlns:a16="http://schemas.microsoft.com/office/drawing/2014/main" id="{8B981FC9-69AF-4BFE-A8F2-E2D616C43D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4950" y="3063875"/>
          <a:ext cx="12827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7" name="公式" r:id="rId22" imgW="520474" imgH="215806" progId="Equation.3">
                  <p:embed/>
                </p:oleObj>
              </mc:Choice>
              <mc:Fallback>
                <p:oleObj name="公式" r:id="rId22" imgW="520474" imgH="21580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0" y="3063875"/>
                        <a:ext cx="12827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1396" name="Object 12">
            <a:extLst>
              <a:ext uri="{FF2B5EF4-FFF2-40B4-BE49-F238E27FC236}">
                <a16:creationId xmlns:a16="http://schemas.microsoft.com/office/drawing/2014/main" id="{83935ED9-CCF8-49FD-BDA3-426B45A820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6300" y="3594100"/>
          <a:ext cx="27860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8" name="公式" r:id="rId24" imgW="1129810" imgH="215806" progId="Equation.3">
                  <p:embed/>
                </p:oleObj>
              </mc:Choice>
              <mc:Fallback>
                <p:oleObj name="公式" r:id="rId24" imgW="1129810" imgH="21580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3594100"/>
                        <a:ext cx="27860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1397" name="Object 13">
            <a:extLst>
              <a:ext uri="{FF2B5EF4-FFF2-40B4-BE49-F238E27FC236}">
                <a16:creationId xmlns:a16="http://schemas.microsoft.com/office/drawing/2014/main" id="{0548779A-24DB-4515-A4C4-BD9C20B088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4089400"/>
          <a:ext cx="118903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9" name="公式" r:id="rId26" imgW="482391" imgH="253890" progId="Equation.3">
                  <p:embed/>
                </p:oleObj>
              </mc:Choice>
              <mc:Fallback>
                <p:oleObj name="公式" r:id="rId26" imgW="482391" imgH="25389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089400"/>
                        <a:ext cx="1189037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33" name="Object 14">
            <a:extLst>
              <a:ext uri="{FF2B5EF4-FFF2-40B4-BE49-F238E27FC236}">
                <a16:creationId xmlns:a16="http://schemas.microsoft.com/office/drawing/2014/main" id="{B80B03BC-23DB-4DFC-842E-A083CD21EC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9050" y="2016125"/>
          <a:ext cx="1979613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0" name="公式" r:id="rId28" imgW="888614" imgH="253890" progId="Equation.3">
                  <p:embed/>
                </p:oleObj>
              </mc:Choice>
              <mc:Fallback>
                <p:oleObj name="公式" r:id="rId28" imgW="888614" imgH="25389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050" y="2016125"/>
                        <a:ext cx="1979613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1399" name="Object 15">
            <a:extLst>
              <a:ext uri="{FF2B5EF4-FFF2-40B4-BE49-F238E27FC236}">
                <a16:creationId xmlns:a16="http://schemas.microsoft.com/office/drawing/2014/main" id="{45A1EE41-309C-4B0A-8E0B-76FE0F57C6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2025" y="4087813"/>
          <a:ext cx="11588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1" name="公式" r:id="rId30" imgW="469696" imgH="253890" progId="Equation.3">
                  <p:embed/>
                </p:oleObj>
              </mc:Choice>
              <mc:Fallback>
                <p:oleObj name="公式" r:id="rId30" imgW="469696" imgH="25389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25" y="4087813"/>
                        <a:ext cx="115887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35" name="Object 16">
            <a:extLst>
              <a:ext uri="{FF2B5EF4-FFF2-40B4-BE49-F238E27FC236}">
                <a16:creationId xmlns:a16="http://schemas.microsoft.com/office/drawing/2014/main" id="{65BE5ECC-BD06-423F-90C5-55BD5F61FA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57288" y="2560638"/>
          <a:ext cx="226218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2" name="公式" r:id="rId32" imgW="1016000" imgH="228600" progId="Equation.3">
                  <p:embed/>
                </p:oleObj>
              </mc:Choice>
              <mc:Fallback>
                <p:oleObj name="公式" r:id="rId32" imgW="101600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288" y="2560638"/>
                        <a:ext cx="2262187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36" name="Object 17">
            <a:extLst>
              <a:ext uri="{FF2B5EF4-FFF2-40B4-BE49-F238E27FC236}">
                <a16:creationId xmlns:a16="http://schemas.microsoft.com/office/drawing/2014/main" id="{03CB8BCF-DD87-4DDE-9DAD-970CE41BB7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72225" y="5445125"/>
          <a:ext cx="3317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3" name="公式" r:id="rId34" imgW="177948" imgH="209681" progId="Equation.3">
                  <p:embed/>
                </p:oleObj>
              </mc:Choice>
              <mc:Fallback>
                <p:oleObj name="公式" r:id="rId34" imgW="177948" imgH="20968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5445125"/>
                        <a:ext cx="3317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37" name="Object 18">
            <a:extLst>
              <a:ext uri="{FF2B5EF4-FFF2-40B4-BE49-F238E27FC236}">
                <a16:creationId xmlns:a16="http://schemas.microsoft.com/office/drawing/2014/main" id="{AFC05FA3-F3EF-4E79-BA3E-8AD30B92A9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72225" y="5048250"/>
          <a:ext cx="3317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4" name="公式" r:id="rId36" imgW="177948" imgH="209681" progId="Equation.3">
                  <p:embed/>
                </p:oleObj>
              </mc:Choice>
              <mc:Fallback>
                <p:oleObj name="公式" r:id="rId36" imgW="177948" imgH="209681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5048250"/>
                        <a:ext cx="3317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38" name="Object 19">
            <a:extLst>
              <a:ext uri="{FF2B5EF4-FFF2-40B4-BE49-F238E27FC236}">
                <a16:creationId xmlns:a16="http://schemas.microsoft.com/office/drawing/2014/main" id="{0BDCD32D-C12D-4DF1-95A9-5637C90B56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72225" y="4652963"/>
          <a:ext cx="3317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5" name="公式" r:id="rId38" imgW="177948" imgH="209681" progId="Equation.3">
                  <p:embed/>
                </p:oleObj>
              </mc:Choice>
              <mc:Fallback>
                <p:oleObj name="公式" r:id="rId38" imgW="177948" imgH="209681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4652963"/>
                        <a:ext cx="3317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39" name="Object 20">
            <a:extLst>
              <a:ext uri="{FF2B5EF4-FFF2-40B4-BE49-F238E27FC236}">
                <a16:creationId xmlns:a16="http://schemas.microsoft.com/office/drawing/2014/main" id="{B048E572-5133-40E3-A178-377C6F6ED4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72225" y="4256088"/>
          <a:ext cx="33178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6" name="公式" r:id="rId40" imgW="177948" imgH="203375" progId="Equation.3">
                  <p:embed/>
                </p:oleObj>
              </mc:Choice>
              <mc:Fallback>
                <p:oleObj name="公式" r:id="rId40" imgW="177948" imgH="203375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4256088"/>
                        <a:ext cx="331788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40" name="Object 21">
            <a:extLst>
              <a:ext uri="{FF2B5EF4-FFF2-40B4-BE49-F238E27FC236}">
                <a16:creationId xmlns:a16="http://schemas.microsoft.com/office/drawing/2014/main" id="{ACF8DA25-A928-471F-92AA-673E903DF6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72225" y="3886200"/>
          <a:ext cx="3317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7" name="公式" r:id="rId42" imgW="177948" imgH="209681" progId="Equation.3">
                  <p:embed/>
                </p:oleObj>
              </mc:Choice>
              <mc:Fallback>
                <p:oleObj name="公式" r:id="rId42" imgW="177948" imgH="209681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3886200"/>
                        <a:ext cx="3317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41" name="Object 22">
            <a:extLst>
              <a:ext uri="{FF2B5EF4-FFF2-40B4-BE49-F238E27FC236}">
                <a16:creationId xmlns:a16="http://schemas.microsoft.com/office/drawing/2014/main" id="{BFBD8C5F-D2C7-4F38-90EA-DE3D43B970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72225" y="3463925"/>
          <a:ext cx="33178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8" name="公式" r:id="rId44" imgW="177948" imgH="203375" progId="Equation.3">
                  <p:embed/>
                </p:oleObj>
              </mc:Choice>
              <mc:Fallback>
                <p:oleObj name="公式" r:id="rId44" imgW="177948" imgH="203375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3463925"/>
                        <a:ext cx="331788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42" name="Object 23">
            <a:extLst>
              <a:ext uri="{FF2B5EF4-FFF2-40B4-BE49-F238E27FC236}">
                <a16:creationId xmlns:a16="http://schemas.microsoft.com/office/drawing/2014/main" id="{3C5E6AA2-019B-4B60-A241-611A09C7AD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83338" y="3079750"/>
          <a:ext cx="30956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9" name="公式" r:id="rId46" imgW="164927" imgH="203375" progId="Equation.3">
                  <p:embed/>
                </p:oleObj>
              </mc:Choice>
              <mc:Fallback>
                <p:oleObj name="公式" r:id="rId46" imgW="164927" imgH="203375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338" y="3079750"/>
                        <a:ext cx="309562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43" name="Object 24">
            <a:extLst>
              <a:ext uri="{FF2B5EF4-FFF2-40B4-BE49-F238E27FC236}">
                <a16:creationId xmlns:a16="http://schemas.microsoft.com/office/drawing/2014/main" id="{E8CAA937-1B46-4E24-8091-79671FA8A9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72225" y="2673350"/>
          <a:ext cx="3317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0" name="公式" r:id="rId48" imgW="177948" imgH="209681" progId="Equation.3">
                  <p:embed/>
                </p:oleObj>
              </mc:Choice>
              <mc:Fallback>
                <p:oleObj name="公式" r:id="rId48" imgW="177948" imgH="209681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2673350"/>
                        <a:ext cx="3317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>
            <a:extLst>
              <a:ext uri="{FF2B5EF4-FFF2-40B4-BE49-F238E27FC236}">
                <a16:creationId xmlns:a16="http://schemas.microsoft.com/office/drawing/2014/main" id="{B06708AD-ABD0-45BE-8A01-E9842961443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CEF00CA-A5E0-4FFB-8FB9-2464D69A07B7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2022/9/8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5843" name="Rectangle 5">
            <a:extLst>
              <a:ext uri="{FF2B5EF4-FFF2-40B4-BE49-F238E27FC236}">
                <a16:creationId xmlns:a16="http://schemas.microsoft.com/office/drawing/2014/main" id="{4E1CB1D6-4D25-4AE6-856A-F6C4B78981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35844" name="Rectangle 6">
            <a:extLst>
              <a:ext uri="{FF2B5EF4-FFF2-40B4-BE49-F238E27FC236}">
                <a16:creationId xmlns:a16="http://schemas.microsoft.com/office/drawing/2014/main" id="{57B2F7FD-B1DC-4103-B999-78830C4726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D21B850-0217-4064-9945-B0558EC20120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22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5845" name="Rectangle 2">
            <a:extLst>
              <a:ext uri="{FF2B5EF4-FFF2-40B4-BE49-F238E27FC236}">
                <a16:creationId xmlns:a16="http://schemas.microsoft.com/office/drawing/2014/main" id="{518FEE81-E829-447D-9151-BDC9AFB718AA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</a:t>
            </a:r>
            <a:r>
              <a:rPr lang="en-US" altLang="zh-CN">
                <a:latin typeface="Dotum" panose="020B0600000101010101" pitchFamily="34" charset="-127"/>
                <a:ea typeface="Dotum" panose="020B0600000101010101" pitchFamily="34" charset="-127"/>
              </a:rPr>
              <a:t>-</a:t>
            </a:r>
            <a:r>
              <a:rPr lang="zh-CN" altLang="en-US"/>
              <a:t>十进制译码器</a:t>
            </a:r>
            <a:r>
              <a:rPr lang="en-US" altLang="zh-CN"/>
              <a:t>74x42</a:t>
            </a:r>
            <a:endParaRPr lang="zh-CN" altLang="en-US"/>
          </a:p>
        </p:txBody>
      </p:sp>
      <p:sp>
        <p:nvSpPr>
          <p:cNvPr id="35846" name="Rectangle 3">
            <a:extLst>
              <a:ext uri="{FF2B5EF4-FFF2-40B4-BE49-F238E27FC236}">
                <a16:creationId xmlns:a16="http://schemas.microsoft.com/office/drawing/2014/main" id="{0A907F35-A7D2-423E-8E7B-015F5703E4B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457200" y="1304925"/>
            <a:ext cx="3322638" cy="5076825"/>
          </a:xfrm>
        </p:spPr>
        <p:txBody>
          <a:bodyPr/>
          <a:lstStyle/>
          <a:p>
            <a:r>
              <a:rPr lang="zh-CN" altLang="en-US"/>
              <a:t>将</a:t>
            </a:r>
            <a:r>
              <a:rPr lang="en-US" altLang="zh-CN"/>
              <a:t>8421BCD</a:t>
            </a:r>
            <a:r>
              <a:rPr lang="zh-CN" altLang="en-US"/>
              <a:t>码译成</a:t>
            </a:r>
            <a:r>
              <a:rPr lang="en-US" altLang="zh-CN"/>
              <a:t>10</a:t>
            </a:r>
            <a:r>
              <a:rPr lang="zh-CN" altLang="en-US"/>
              <a:t>个状态输出</a:t>
            </a:r>
          </a:p>
        </p:txBody>
      </p:sp>
      <p:pic>
        <p:nvPicPr>
          <p:cNvPr id="35847" name="Picture 4">
            <a:extLst>
              <a:ext uri="{FF2B5EF4-FFF2-40B4-BE49-F238E27FC236}">
                <a16:creationId xmlns:a16="http://schemas.microsoft.com/office/drawing/2014/main" id="{3934E144-500C-4477-81D4-B17A7272B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1"/>
          <a:stretch>
            <a:fillRect/>
          </a:stretch>
        </p:blipFill>
        <p:spPr bwMode="auto">
          <a:xfrm>
            <a:off x="431800" y="2781300"/>
            <a:ext cx="3419475" cy="3263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8" name="Picture 5">
            <a:extLst>
              <a:ext uri="{FF2B5EF4-FFF2-40B4-BE49-F238E27FC236}">
                <a16:creationId xmlns:a16="http://schemas.microsoft.com/office/drawing/2014/main" id="{51ADA66F-17DD-4CF3-A951-2C76AA796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8" y="1196975"/>
            <a:ext cx="5124450" cy="5183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>
            <a:extLst>
              <a:ext uri="{FF2B5EF4-FFF2-40B4-BE49-F238E27FC236}">
                <a16:creationId xmlns:a16="http://schemas.microsoft.com/office/drawing/2014/main" id="{8340C545-0C1D-4CDD-9AC6-A9F70924164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BD0D577-4DD6-4792-8FEB-B6B6CA0849B5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2022/9/8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7891" name="Rectangle 5">
            <a:extLst>
              <a:ext uri="{FF2B5EF4-FFF2-40B4-BE49-F238E27FC236}">
                <a16:creationId xmlns:a16="http://schemas.microsoft.com/office/drawing/2014/main" id="{9BB76F07-315F-4D3B-A3B5-3E3475F84F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37892" name="Rectangle 6">
            <a:extLst>
              <a:ext uri="{FF2B5EF4-FFF2-40B4-BE49-F238E27FC236}">
                <a16:creationId xmlns:a16="http://schemas.microsoft.com/office/drawing/2014/main" id="{A7EA55B2-415F-4068-8B66-31C7D4FF5F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33E9387-3CEC-481D-9838-C3CEEC461E2F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23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258498" name="Rectangle 2">
            <a:extLst>
              <a:ext uri="{FF2B5EF4-FFF2-40B4-BE49-F238E27FC236}">
                <a16:creationId xmlns:a16="http://schemas.microsoft.com/office/drawing/2014/main" id="{2E17213B-38E4-4D7A-8BE4-3B9D594B284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457200" y="1449388"/>
            <a:ext cx="8229600" cy="4789487"/>
          </a:xfrm>
        </p:spPr>
        <p:txBody>
          <a:bodyPr/>
          <a:lstStyle/>
          <a:p>
            <a:r>
              <a:rPr kumimoji="1" lang="zh-CN" altLang="en-US"/>
              <a:t>七段数码管：由七个发光二极管组成的显示器件</a:t>
            </a:r>
          </a:p>
          <a:p>
            <a:endParaRPr kumimoji="1" lang="zh-CN" altLang="en-US" b="0"/>
          </a:p>
          <a:p>
            <a:endParaRPr kumimoji="1" lang="zh-CN" altLang="en-US" b="0"/>
          </a:p>
          <a:p>
            <a:pPr lvl="1"/>
            <a:endParaRPr kumimoji="1" lang="zh-CN" altLang="en-US" b="1"/>
          </a:p>
          <a:p>
            <a:pPr lvl="1"/>
            <a:endParaRPr kumimoji="1" lang="zh-CN" altLang="en-US" b="1"/>
          </a:p>
          <a:p>
            <a:pPr lvl="1"/>
            <a:endParaRPr kumimoji="1" lang="zh-CN" altLang="en-US"/>
          </a:p>
          <a:p>
            <a:r>
              <a:rPr lang="zh-CN" altLang="zh-CN"/>
              <a:t>七段</a:t>
            </a:r>
            <a:r>
              <a:rPr lang="zh-CN" altLang="en-US"/>
              <a:t>显示译码器</a:t>
            </a:r>
          </a:p>
          <a:p>
            <a:pPr lvl="1"/>
            <a:r>
              <a:rPr kumimoji="1" lang="zh-CN" altLang="en-US"/>
              <a:t>将</a:t>
            </a:r>
            <a:r>
              <a:rPr kumimoji="1" lang="en-US" altLang="zh-CN"/>
              <a:t>BCD</a:t>
            </a:r>
            <a:r>
              <a:rPr kumimoji="1" lang="zh-CN" altLang="en-US"/>
              <a:t>代码翻译成数码管所需的驱动信号</a:t>
            </a:r>
            <a:endParaRPr lang="en-US" altLang="zh-CN"/>
          </a:p>
          <a:p>
            <a:pPr lvl="1"/>
            <a:r>
              <a:rPr lang="zh-CN" altLang="en-US"/>
              <a:t>常见有</a:t>
            </a:r>
            <a:r>
              <a:rPr lang="en-US" altLang="zh-CN"/>
              <a:t>74x48</a:t>
            </a:r>
            <a:r>
              <a:rPr lang="zh-CN" altLang="en-US"/>
              <a:t>，</a:t>
            </a:r>
            <a:r>
              <a:rPr lang="en-US" altLang="zh-CN"/>
              <a:t>74x248</a:t>
            </a:r>
            <a:r>
              <a:rPr lang="zh-CN" altLang="en-US"/>
              <a:t>，</a:t>
            </a:r>
            <a:r>
              <a:rPr lang="en-US" altLang="zh-CN"/>
              <a:t>74x4511</a:t>
            </a:r>
            <a:r>
              <a:rPr lang="zh-CN" altLang="en-US"/>
              <a:t>等</a:t>
            </a:r>
          </a:p>
        </p:txBody>
      </p:sp>
      <p:sp>
        <p:nvSpPr>
          <p:cNvPr id="37894" name="Rectangle 3">
            <a:extLst>
              <a:ext uri="{FF2B5EF4-FFF2-40B4-BE49-F238E27FC236}">
                <a16:creationId xmlns:a16="http://schemas.microsoft.com/office/drawing/2014/main" id="{5CC3A55D-9242-4D4F-8FBF-020A14790930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显示译码器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18F764D9-F429-4B5B-8A9E-371812A10AA6}"/>
              </a:ext>
            </a:extLst>
          </p:cNvPr>
          <p:cNvGrpSpPr>
            <a:grpSpLocks/>
          </p:cNvGrpSpPr>
          <p:nvPr/>
        </p:nvGrpSpPr>
        <p:grpSpPr bwMode="auto">
          <a:xfrm>
            <a:off x="814388" y="2060575"/>
            <a:ext cx="3233737" cy="2116138"/>
            <a:chOff x="513" y="1298"/>
            <a:chExt cx="2037" cy="1333"/>
          </a:xfrm>
        </p:grpSpPr>
        <p:sp>
          <p:nvSpPr>
            <p:cNvPr id="37973" name="Text Box 5">
              <a:extLst>
                <a:ext uri="{FF2B5EF4-FFF2-40B4-BE49-F238E27FC236}">
                  <a16:creationId xmlns:a16="http://schemas.microsoft.com/office/drawing/2014/main" id="{CE1F2804-711F-4868-B7E3-CBC8F2925C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" y="2343"/>
              <a:ext cx="19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2400"/>
                <a:t>共阳极，低电平驱动</a:t>
              </a:r>
            </a:p>
          </p:txBody>
        </p:sp>
        <p:grpSp>
          <p:nvGrpSpPr>
            <p:cNvPr id="37974" name="Group 6">
              <a:extLst>
                <a:ext uri="{FF2B5EF4-FFF2-40B4-BE49-F238E27FC236}">
                  <a16:creationId xmlns:a16="http://schemas.microsoft.com/office/drawing/2014/main" id="{F02ADC4B-DE72-44B0-A612-87B39CF189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6" y="1598"/>
              <a:ext cx="150" cy="528"/>
              <a:chOff x="106" y="1933"/>
              <a:chExt cx="150" cy="528"/>
            </a:xfrm>
          </p:grpSpPr>
          <p:sp>
            <p:nvSpPr>
              <p:cNvPr id="38021" name="Line 7">
                <a:extLst>
                  <a:ext uri="{FF2B5EF4-FFF2-40B4-BE49-F238E27FC236}">
                    <a16:creationId xmlns:a16="http://schemas.microsoft.com/office/drawing/2014/main" id="{C4D7B6E9-9113-4356-A90F-EEFD2ACB7D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" y="1933"/>
                <a:ext cx="0" cy="52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8022" name="Group 8">
                <a:extLst>
                  <a:ext uri="{FF2B5EF4-FFF2-40B4-BE49-F238E27FC236}">
                    <a16:creationId xmlns:a16="http://schemas.microsoft.com/office/drawing/2014/main" id="{3182ACEA-7672-43ED-8AD2-F6F6B1AE64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6" y="2125"/>
                <a:ext cx="150" cy="126"/>
                <a:chOff x="122" y="2125"/>
                <a:chExt cx="150" cy="126"/>
              </a:xfrm>
            </p:grpSpPr>
            <p:sp>
              <p:nvSpPr>
                <p:cNvPr id="38023" name="AutoShape 9">
                  <a:extLst>
                    <a:ext uri="{FF2B5EF4-FFF2-40B4-BE49-F238E27FC236}">
                      <a16:creationId xmlns:a16="http://schemas.microsoft.com/office/drawing/2014/main" id="{D7E7068A-9D13-46B3-A8F6-68B8AFC3AC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2" y="2125"/>
                  <a:ext cx="150" cy="126"/>
                </a:xfrm>
                <a:prstGeom prst="flowChartMerg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Aft>
                      <a:spcPct val="20000"/>
                    </a:spcAft>
                    <a:buChar char="•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Aft>
                      <a:spcPct val="2000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Aft>
                      <a:spcPct val="2000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Aft>
                      <a:spcPct val="2000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Aft>
                      <a:spcPct val="0"/>
                    </a:spcAft>
                    <a:buFontTx/>
                    <a:buNone/>
                  </a:pPr>
                  <a:endParaRPr lang="zh-CN" altLang="en-US" sz="1800" b="0"/>
                </a:p>
              </p:txBody>
            </p:sp>
            <p:sp>
              <p:nvSpPr>
                <p:cNvPr id="38024" name="Line 10">
                  <a:extLst>
                    <a:ext uri="{FF2B5EF4-FFF2-40B4-BE49-F238E27FC236}">
                      <a16:creationId xmlns:a16="http://schemas.microsoft.com/office/drawing/2014/main" id="{E80161B9-4A86-4FBD-BBA3-6458FB8A5D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2" y="2251"/>
                  <a:ext cx="15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7975" name="Line 11">
              <a:extLst>
                <a:ext uri="{FF2B5EF4-FFF2-40B4-BE49-F238E27FC236}">
                  <a16:creationId xmlns:a16="http://schemas.microsoft.com/office/drawing/2014/main" id="{995E282D-7BF0-4772-830D-C9311F08FB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5" y="1598"/>
              <a:ext cx="157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76" name="Oval 12">
              <a:extLst>
                <a:ext uri="{FF2B5EF4-FFF2-40B4-BE49-F238E27FC236}">
                  <a16:creationId xmlns:a16="http://schemas.microsoft.com/office/drawing/2014/main" id="{68646D8D-22E8-477F-B251-02C052FFA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1573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37977" name="Oval 13">
              <a:extLst>
                <a:ext uri="{FF2B5EF4-FFF2-40B4-BE49-F238E27FC236}">
                  <a16:creationId xmlns:a16="http://schemas.microsoft.com/office/drawing/2014/main" id="{F94ADDA9-2CF5-4670-9932-BB2701C70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" y="157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37978" name="Oval 14">
              <a:extLst>
                <a:ext uri="{FF2B5EF4-FFF2-40B4-BE49-F238E27FC236}">
                  <a16:creationId xmlns:a16="http://schemas.microsoft.com/office/drawing/2014/main" id="{AF22EE98-90F5-451A-8C0F-129AAE18D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157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37979" name="Oval 15">
              <a:extLst>
                <a:ext uri="{FF2B5EF4-FFF2-40B4-BE49-F238E27FC236}">
                  <a16:creationId xmlns:a16="http://schemas.microsoft.com/office/drawing/2014/main" id="{452863CF-B904-4DDC-B8A9-56465F08A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3" y="1573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37980" name="Oval 16">
              <a:extLst>
                <a:ext uri="{FF2B5EF4-FFF2-40B4-BE49-F238E27FC236}">
                  <a16:creationId xmlns:a16="http://schemas.microsoft.com/office/drawing/2014/main" id="{91675D32-2AF8-4469-A2E8-37D155896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0" y="1573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37981" name="Oval 17">
              <a:extLst>
                <a:ext uri="{FF2B5EF4-FFF2-40B4-BE49-F238E27FC236}">
                  <a16:creationId xmlns:a16="http://schemas.microsoft.com/office/drawing/2014/main" id="{5D3823A2-1A55-46E8-8DB0-E8D0B5C00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7" y="1573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37982" name="Text Box 18">
              <a:extLst>
                <a:ext uri="{FF2B5EF4-FFF2-40B4-BE49-F238E27FC236}">
                  <a16:creationId xmlns:a16="http://schemas.microsoft.com/office/drawing/2014/main" id="{681F2E53-DF97-4191-A2C1-D87BBCE1C2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5" y="1298"/>
              <a:ext cx="4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latin typeface="Times New Roman" panose="02020603050405020304" pitchFamily="18" charset="0"/>
                </a:rPr>
                <a:t>Vcc</a:t>
              </a:r>
            </a:p>
          </p:txBody>
        </p:sp>
        <p:sp>
          <p:nvSpPr>
            <p:cNvPr id="37983" name="Text Box 19">
              <a:extLst>
                <a:ext uri="{FF2B5EF4-FFF2-40B4-BE49-F238E27FC236}">
                  <a16:creationId xmlns:a16="http://schemas.microsoft.com/office/drawing/2014/main" id="{59A504EA-E945-41FD-8FAA-108A33C194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" y="2073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a</a:t>
              </a:r>
            </a:p>
          </p:txBody>
        </p:sp>
        <p:sp>
          <p:nvSpPr>
            <p:cNvPr id="37984" name="Text Box 20">
              <a:extLst>
                <a:ext uri="{FF2B5EF4-FFF2-40B4-BE49-F238E27FC236}">
                  <a16:creationId xmlns:a16="http://schemas.microsoft.com/office/drawing/2014/main" id="{4F67BFC5-E323-431D-BDCC-7E1366B403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3" y="2073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b</a:t>
              </a:r>
            </a:p>
          </p:txBody>
        </p:sp>
        <p:sp>
          <p:nvSpPr>
            <p:cNvPr id="37985" name="Text Box 21">
              <a:extLst>
                <a:ext uri="{FF2B5EF4-FFF2-40B4-BE49-F238E27FC236}">
                  <a16:creationId xmlns:a16="http://schemas.microsoft.com/office/drawing/2014/main" id="{F01980AE-9AAF-4333-8F2B-4052CEE46F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1" y="207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c</a:t>
              </a:r>
            </a:p>
          </p:txBody>
        </p:sp>
        <p:sp>
          <p:nvSpPr>
            <p:cNvPr id="37986" name="Text Box 22">
              <a:extLst>
                <a:ext uri="{FF2B5EF4-FFF2-40B4-BE49-F238E27FC236}">
                  <a16:creationId xmlns:a16="http://schemas.microsoft.com/office/drawing/2014/main" id="{C1CBE0BC-FF55-4477-886B-A5B0E2AC2B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9" y="2073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d</a:t>
              </a:r>
            </a:p>
          </p:txBody>
        </p:sp>
        <p:sp>
          <p:nvSpPr>
            <p:cNvPr id="37987" name="Text Box 23">
              <a:extLst>
                <a:ext uri="{FF2B5EF4-FFF2-40B4-BE49-F238E27FC236}">
                  <a16:creationId xmlns:a16="http://schemas.microsoft.com/office/drawing/2014/main" id="{EE611C6F-BA39-4106-846F-4F60C3EC10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3" y="2073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e</a:t>
              </a:r>
            </a:p>
          </p:txBody>
        </p:sp>
        <p:sp>
          <p:nvSpPr>
            <p:cNvPr id="37988" name="Text Box 24">
              <a:extLst>
                <a:ext uri="{FF2B5EF4-FFF2-40B4-BE49-F238E27FC236}">
                  <a16:creationId xmlns:a16="http://schemas.microsoft.com/office/drawing/2014/main" id="{0D7D353E-19D4-4DC0-B4E3-1894E8C5AE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3" y="2073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f</a:t>
              </a:r>
            </a:p>
          </p:txBody>
        </p:sp>
        <p:sp>
          <p:nvSpPr>
            <p:cNvPr id="37989" name="Text Box 25">
              <a:extLst>
                <a:ext uri="{FF2B5EF4-FFF2-40B4-BE49-F238E27FC236}">
                  <a16:creationId xmlns:a16="http://schemas.microsoft.com/office/drawing/2014/main" id="{F7C7C94B-F79C-4954-9862-7ABAE1E99F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6" y="2059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g</a:t>
              </a:r>
            </a:p>
          </p:txBody>
        </p:sp>
        <p:sp>
          <p:nvSpPr>
            <p:cNvPr id="37990" name="Oval 26">
              <a:extLst>
                <a:ext uri="{FF2B5EF4-FFF2-40B4-BE49-F238E27FC236}">
                  <a16:creationId xmlns:a16="http://schemas.microsoft.com/office/drawing/2014/main" id="{DBBF1EDB-2A02-471A-9B1F-3A4C08CBA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6" y="1578"/>
              <a:ext cx="48" cy="48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grpSp>
          <p:nvGrpSpPr>
            <p:cNvPr id="37991" name="Group 27">
              <a:extLst>
                <a:ext uri="{FF2B5EF4-FFF2-40B4-BE49-F238E27FC236}">
                  <a16:creationId xmlns:a16="http://schemas.microsoft.com/office/drawing/2014/main" id="{8BFC6EC7-6877-4CD7-A0B3-A4E68F4DE1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1" y="1598"/>
              <a:ext cx="150" cy="528"/>
              <a:chOff x="106" y="1933"/>
              <a:chExt cx="150" cy="528"/>
            </a:xfrm>
          </p:grpSpPr>
          <p:sp>
            <p:nvSpPr>
              <p:cNvPr id="38017" name="Line 28">
                <a:extLst>
                  <a:ext uri="{FF2B5EF4-FFF2-40B4-BE49-F238E27FC236}">
                    <a16:creationId xmlns:a16="http://schemas.microsoft.com/office/drawing/2014/main" id="{0F061981-849E-4726-AE8E-5A64049D3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" y="1933"/>
                <a:ext cx="0" cy="52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 w="med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8018" name="Group 29">
                <a:extLst>
                  <a:ext uri="{FF2B5EF4-FFF2-40B4-BE49-F238E27FC236}">
                    <a16:creationId xmlns:a16="http://schemas.microsoft.com/office/drawing/2014/main" id="{5C57BF36-421B-454D-A59B-9EB2B814EC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6" y="2125"/>
                <a:ext cx="150" cy="126"/>
                <a:chOff x="122" y="2125"/>
                <a:chExt cx="150" cy="126"/>
              </a:xfrm>
            </p:grpSpPr>
            <p:sp>
              <p:nvSpPr>
                <p:cNvPr id="38019" name="AutoShape 30">
                  <a:extLst>
                    <a:ext uri="{FF2B5EF4-FFF2-40B4-BE49-F238E27FC236}">
                      <a16:creationId xmlns:a16="http://schemas.microsoft.com/office/drawing/2014/main" id="{0E862115-4954-4728-B2A0-173B2B9ED3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2" y="2125"/>
                  <a:ext cx="150" cy="126"/>
                </a:xfrm>
                <a:prstGeom prst="flowChartMerg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Aft>
                      <a:spcPct val="20000"/>
                    </a:spcAft>
                    <a:buChar char="•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Aft>
                      <a:spcPct val="2000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Aft>
                      <a:spcPct val="2000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Aft>
                      <a:spcPct val="2000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Aft>
                      <a:spcPct val="0"/>
                    </a:spcAft>
                    <a:buFontTx/>
                    <a:buNone/>
                  </a:pPr>
                  <a:endParaRPr lang="zh-CN" altLang="en-US" sz="1800" b="0"/>
                </a:p>
              </p:txBody>
            </p:sp>
            <p:sp>
              <p:nvSpPr>
                <p:cNvPr id="38020" name="Line 31">
                  <a:extLst>
                    <a:ext uri="{FF2B5EF4-FFF2-40B4-BE49-F238E27FC236}">
                      <a16:creationId xmlns:a16="http://schemas.microsoft.com/office/drawing/2014/main" id="{058CF5C7-6022-44B7-BDF5-303FD2C5F8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2" y="2251"/>
                  <a:ext cx="15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7992" name="Group 32">
              <a:extLst>
                <a:ext uri="{FF2B5EF4-FFF2-40B4-BE49-F238E27FC236}">
                  <a16:creationId xmlns:a16="http://schemas.microsoft.com/office/drawing/2014/main" id="{C1E8C0A9-827D-4835-AC21-46448962E3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8" y="1598"/>
              <a:ext cx="150" cy="528"/>
              <a:chOff x="106" y="1933"/>
              <a:chExt cx="150" cy="528"/>
            </a:xfrm>
          </p:grpSpPr>
          <p:sp>
            <p:nvSpPr>
              <p:cNvPr id="38013" name="Line 33">
                <a:extLst>
                  <a:ext uri="{FF2B5EF4-FFF2-40B4-BE49-F238E27FC236}">
                    <a16:creationId xmlns:a16="http://schemas.microsoft.com/office/drawing/2014/main" id="{3F7AD77D-4146-4F7F-AC8A-D34205BC2F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" y="1933"/>
                <a:ext cx="0" cy="52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8014" name="Group 34">
                <a:extLst>
                  <a:ext uri="{FF2B5EF4-FFF2-40B4-BE49-F238E27FC236}">
                    <a16:creationId xmlns:a16="http://schemas.microsoft.com/office/drawing/2014/main" id="{24F14C91-58EB-4313-A5EC-69275DF508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6" y="2125"/>
                <a:ext cx="150" cy="126"/>
                <a:chOff x="122" y="2125"/>
                <a:chExt cx="150" cy="126"/>
              </a:xfrm>
            </p:grpSpPr>
            <p:sp>
              <p:nvSpPr>
                <p:cNvPr id="38015" name="AutoShape 35">
                  <a:extLst>
                    <a:ext uri="{FF2B5EF4-FFF2-40B4-BE49-F238E27FC236}">
                      <a16:creationId xmlns:a16="http://schemas.microsoft.com/office/drawing/2014/main" id="{120D5D1A-B06A-4F47-B1D0-BC09D20525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2" y="2125"/>
                  <a:ext cx="150" cy="126"/>
                </a:xfrm>
                <a:prstGeom prst="flowChartMerg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Aft>
                      <a:spcPct val="20000"/>
                    </a:spcAft>
                    <a:buChar char="•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Aft>
                      <a:spcPct val="2000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Aft>
                      <a:spcPct val="2000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Aft>
                      <a:spcPct val="2000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Aft>
                      <a:spcPct val="0"/>
                    </a:spcAft>
                    <a:buFontTx/>
                    <a:buNone/>
                  </a:pPr>
                  <a:endParaRPr lang="zh-CN" altLang="en-US" sz="1800" b="0"/>
                </a:p>
              </p:txBody>
            </p:sp>
            <p:sp>
              <p:nvSpPr>
                <p:cNvPr id="38016" name="Line 36">
                  <a:extLst>
                    <a:ext uri="{FF2B5EF4-FFF2-40B4-BE49-F238E27FC236}">
                      <a16:creationId xmlns:a16="http://schemas.microsoft.com/office/drawing/2014/main" id="{C3ED8D73-C856-4311-ABF6-45BBDAB4F5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2" y="2251"/>
                  <a:ext cx="15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7993" name="Group 37">
              <a:extLst>
                <a:ext uri="{FF2B5EF4-FFF2-40B4-BE49-F238E27FC236}">
                  <a16:creationId xmlns:a16="http://schemas.microsoft.com/office/drawing/2014/main" id="{35B4FC93-80B3-48AE-BB30-D3BFA89024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" y="1598"/>
              <a:ext cx="150" cy="528"/>
              <a:chOff x="106" y="1933"/>
              <a:chExt cx="150" cy="528"/>
            </a:xfrm>
          </p:grpSpPr>
          <p:sp>
            <p:nvSpPr>
              <p:cNvPr id="38009" name="Line 38">
                <a:extLst>
                  <a:ext uri="{FF2B5EF4-FFF2-40B4-BE49-F238E27FC236}">
                    <a16:creationId xmlns:a16="http://schemas.microsoft.com/office/drawing/2014/main" id="{A00E12B1-956A-4DD6-90B7-8C1D1A3568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" y="1933"/>
                <a:ext cx="0" cy="52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8010" name="Group 39">
                <a:extLst>
                  <a:ext uri="{FF2B5EF4-FFF2-40B4-BE49-F238E27FC236}">
                    <a16:creationId xmlns:a16="http://schemas.microsoft.com/office/drawing/2014/main" id="{9E843364-3EA7-43D3-9C39-1F11C9FE72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6" y="2125"/>
                <a:ext cx="150" cy="126"/>
                <a:chOff x="122" y="2125"/>
                <a:chExt cx="150" cy="126"/>
              </a:xfrm>
            </p:grpSpPr>
            <p:sp>
              <p:nvSpPr>
                <p:cNvPr id="38011" name="AutoShape 40">
                  <a:extLst>
                    <a:ext uri="{FF2B5EF4-FFF2-40B4-BE49-F238E27FC236}">
                      <a16:creationId xmlns:a16="http://schemas.microsoft.com/office/drawing/2014/main" id="{3B23B9B1-84C2-43EA-B493-F3076D16FE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2" y="2125"/>
                  <a:ext cx="150" cy="126"/>
                </a:xfrm>
                <a:prstGeom prst="flowChartMerg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Aft>
                      <a:spcPct val="20000"/>
                    </a:spcAft>
                    <a:buChar char="•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Aft>
                      <a:spcPct val="2000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Aft>
                      <a:spcPct val="2000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Aft>
                      <a:spcPct val="2000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Aft>
                      <a:spcPct val="0"/>
                    </a:spcAft>
                    <a:buFontTx/>
                    <a:buNone/>
                  </a:pPr>
                  <a:endParaRPr lang="zh-CN" altLang="en-US" sz="1800" b="0"/>
                </a:p>
              </p:txBody>
            </p:sp>
            <p:sp>
              <p:nvSpPr>
                <p:cNvPr id="38012" name="Line 41">
                  <a:extLst>
                    <a:ext uri="{FF2B5EF4-FFF2-40B4-BE49-F238E27FC236}">
                      <a16:creationId xmlns:a16="http://schemas.microsoft.com/office/drawing/2014/main" id="{4FAF3726-862C-401A-810F-E41EB39BCA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2" y="2251"/>
                  <a:ext cx="15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7994" name="Group 42">
              <a:extLst>
                <a:ext uri="{FF2B5EF4-FFF2-40B4-BE49-F238E27FC236}">
                  <a16:creationId xmlns:a16="http://schemas.microsoft.com/office/drawing/2014/main" id="{0DA11845-769F-45D0-9E9E-056C07D4A3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2" y="1598"/>
              <a:ext cx="150" cy="528"/>
              <a:chOff x="106" y="1933"/>
              <a:chExt cx="150" cy="528"/>
            </a:xfrm>
          </p:grpSpPr>
          <p:sp>
            <p:nvSpPr>
              <p:cNvPr id="38005" name="Line 43">
                <a:extLst>
                  <a:ext uri="{FF2B5EF4-FFF2-40B4-BE49-F238E27FC236}">
                    <a16:creationId xmlns:a16="http://schemas.microsoft.com/office/drawing/2014/main" id="{9D637B13-E32B-4ECB-9724-117E530A34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" y="1933"/>
                <a:ext cx="0" cy="52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8006" name="Group 44">
                <a:extLst>
                  <a:ext uri="{FF2B5EF4-FFF2-40B4-BE49-F238E27FC236}">
                    <a16:creationId xmlns:a16="http://schemas.microsoft.com/office/drawing/2014/main" id="{122AE31E-2C5F-41E6-969C-19C69DE89A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6" y="2125"/>
                <a:ext cx="150" cy="126"/>
                <a:chOff x="122" y="2125"/>
                <a:chExt cx="150" cy="126"/>
              </a:xfrm>
            </p:grpSpPr>
            <p:sp>
              <p:nvSpPr>
                <p:cNvPr id="38007" name="AutoShape 45">
                  <a:extLst>
                    <a:ext uri="{FF2B5EF4-FFF2-40B4-BE49-F238E27FC236}">
                      <a16:creationId xmlns:a16="http://schemas.microsoft.com/office/drawing/2014/main" id="{61794254-6DB5-43A1-A56F-4DCE4E00DB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2" y="2125"/>
                  <a:ext cx="150" cy="126"/>
                </a:xfrm>
                <a:prstGeom prst="flowChartMerg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Aft>
                      <a:spcPct val="20000"/>
                    </a:spcAft>
                    <a:buChar char="•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Aft>
                      <a:spcPct val="2000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Aft>
                      <a:spcPct val="2000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Aft>
                      <a:spcPct val="2000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Aft>
                      <a:spcPct val="0"/>
                    </a:spcAft>
                    <a:buFontTx/>
                    <a:buNone/>
                  </a:pPr>
                  <a:endParaRPr lang="zh-CN" altLang="en-US" sz="1800" b="0"/>
                </a:p>
              </p:txBody>
            </p:sp>
            <p:sp>
              <p:nvSpPr>
                <p:cNvPr id="38008" name="Line 46">
                  <a:extLst>
                    <a:ext uri="{FF2B5EF4-FFF2-40B4-BE49-F238E27FC236}">
                      <a16:creationId xmlns:a16="http://schemas.microsoft.com/office/drawing/2014/main" id="{9E4622D8-045D-4B22-BB0F-054979B411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2" y="2251"/>
                  <a:ext cx="15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7995" name="Group 47">
              <a:extLst>
                <a:ext uri="{FF2B5EF4-FFF2-40B4-BE49-F238E27FC236}">
                  <a16:creationId xmlns:a16="http://schemas.microsoft.com/office/drawing/2014/main" id="{C9A012A4-0B0B-4EDF-8E0A-004E6242B6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8" y="1598"/>
              <a:ext cx="150" cy="528"/>
              <a:chOff x="106" y="1933"/>
              <a:chExt cx="150" cy="528"/>
            </a:xfrm>
          </p:grpSpPr>
          <p:sp>
            <p:nvSpPr>
              <p:cNvPr id="38001" name="Line 48">
                <a:extLst>
                  <a:ext uri="{FF2B5EF4-FFF2-40B4-BE49-F238E27FC236}">
                    <a16:creationId xmlns:a16="http://schemas.microsoft.com/office/drawing/2014/main" id="{DB81B5C4-F5A4-4518-8AE5-7387C02059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" y="1933"/>
                <a:ext cx="0" cy="52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8002" name="Group 49">
                <a:extLst>
                  <a:ext uri="{FF2B5EF4-FFF2-40B4-BE49-F238E27FC236}">
                    <a16:creationId xmlns:a16="http://schemas.microsoft.com/office/drawing/2014/main" id="{7B8ED0E4-A9F9-4A1D-92B5-E880B836DE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6" y="2125"/>
                <a:ext cx="150" cy="126"/>
                <a:chOff x="122" y="2125"/>
                <a:chExt cx="150" cy="126"/>
              </a:xfrm>
            </p:grpSpPr>
            <p:sp>
              <p:nvSpPr>
                <p:cNvPr id="38003" name="AutoShape 50">
                  <a:extLst>
                    <a:ext uri="{FF2B5EF4-FFF2-40B4-BE49-F238E27FC236}">
                      <a16:creationId xmlns:a16="http://schemas.microsoft.com/office/drawing/2014/main" id="{C221D77A-F831-48AE-8000-7E29B60239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2" y="2125"/>
                  <a:ext cx="150" cy="126"/>
                </a:xfrm>
                <a:prstGeom prst="flowChartMerg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Aft>
                      <a:spcPct val="20000"/>
                    </a:spcAft>
                    <a:buChar char="•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Aft>
                      <a:spcPct val="2000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Aft>
                      <a:spcPct val="2000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Aft>
                      <a:spcPct val="2000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Aft>
                      <a:spcPct val="0"/>
                    </a:spcAft>
                    <a:buFontTx/>
                    <a:buNone/>
                  </a:pPr>
                  <a:endParaRPr lang="zh-CN" altLang="en-US" sz="1800" b="0"/>
                </a:p>
              </p:txBody>
            </p:sp>
            <p:sp>
              <p:nvSpPr>
                <p:cNvPr id="38004" name="Line 51">
                  <a:extLst>
                    <a:ext uri="{FF2B5EF4-FFF2-40B4-BE49-F238E27FC236}">
                      <a16:creationId xmlns:a16="http://schemas.microsoft.com/office/drawing/2014/main" id="{171D55F5-42D0-42C0-83DD-C6AFCD7496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2" y="2251"/>
                  <a:ext cx="15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7996" name="Group 52">
              <a:extLst>
                <a:ext uri="{FF2B5EF4-FFF2-40B4-BE49-F238E27FC236}">
                  <a16:creationId xmlns:a16="http://schemas.microsoft.com/office/drawing/2014/main" id="{7C27D4F3-3076-43A8-AFA0-A021E703D5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5" y="1598"/>
              <a:ext cx="150" cy="528"/>
              <a:chOff x="106" y="1933"/>
              <a:chExt cx="150" cy="528"/>
            </a:xfrm>
          </p:grpSpPr>
          <p:sp>
            <p:nvSpPr>
              <p:cNvPr id="37997" name="Line 53">
                <a:extLst>
                  <a:ext uri="{FF2B5EF4-FFF2-40B4-BE49-F238E27FC236}">
                    <a16:creationId xmlns:a16="http://schemas.microsoft.com/office/drawing/2014/main" id="{5E0ECD5F-B6E1-48B2-A781-1041E6E49F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" y="1933"/>
                <a:ext cx="0" cy="52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7998" name="Group 54">
                <a:extLst>
                  <a:ext uri="{FF2B5EF4-FFF2-40B4-BE49-F238E27FC236}">
                    <a16:creationId xmlns:a16="http://schemas.microsoft.com/office/drawing/2014/main" id="{92A527EE-90A9-4489-9E68-A0879FE743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6" y="2125"/>
                <a:ext cx="150" cy="126"/>
                <a:chOff x="122" y="2125"/>
                <a:chExt cx="150" cy="126"/>
              </a:xfrm>
            </p:grpSpPr>
            <p:sp>
              <p:nvSpPr>
                <p:cNvPr id="37999" name="AutoShape 55">
                  <a:extLst>
                    <a:ext uri="{FF2B5EF4-FFF2-40B4-BE49-F238E27FC236}">
                      <a16:creationId xmlns:a16="http://schemas.microsoft.com/office/drawing/2014/main" id="{B620AA3F-0C57-4D47-A9A1-19DE88830F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2" y="2125"/>
                  <a:ext cx="150" cy="126"/>
                </a:xfrm>
                <a:prstGeom prst="flowChartMerg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Aft>
                      <a:spcPct val="20000"/>
                    </a:spcAft>
                    <a:buChar char="•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Aft>
                      <a:spcPct val="2000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Aft>
                      <a:spcPct val="2000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Aft>
                      <a:spcPct val="2000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Aft>
                      <a:spcPct val="0"/>
                    </a:spcAft>
                    <a:buFontTx/>
                    <a:buNone/>
                  </a:pPr>
                  <a:endParaRPr lang="zh-CN" altLang="en-US" sz="1800" b="0"/>
                </a:p>
              </p:txBody>
            </p:sp>
            <p:sp>
              <p:nvSpPr>
                <p:cNvPr id="38000" name="Line 56">
                  <a:extLst>
                    <a:ext uri="{FF2B5EF4-FFF2-40B4-BE49-F238E27FC236}">
                      <a16:creationId xmlns:a16="http://schemas.microsoft.com/office/drawing/2014/main" id="{7085F330-FD21-4116-B312-E7B652B0B3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2" y="2251"/>
                  <a:ext cx="15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37896" name="Group 57">
            <a:extLst>
              <a:ext uri="{FF2B5EF4-FFF2-40B4-BE49-F238E27FC236}">
                <a16:creationId xmlns:a16="http://schemas.microsoft.com/office/drawing/2014/main" id="{917B2A38-3B79-4FCF-B261-607A3ABA9B82}"/>
              </a:ext>
            </a:extLst>
          </p:cNvPr>
          <p:cNvGrpSpPr>
            <a:grpSpLocks/>
          </p:cNvGrpSpPr>
          <p:nvPr/>
        </p:nvGrpSpPr>
        <p:grpSpPr bwMode="auto">
          <a:xfrm>
            <a:off x="7212013" y="2251075"/>
            <a:ext cx="1608137" cy="2149475"/>
            <a:chOff x="4558" y="1418"/>
            <a:chExt cx="1013" cy="1354"/>
          </a:xfrm>
        </p:grpSpPr>
        <p:sp>
          <p:nvSpPr>
            <p:cNvPr id="37955" name="Rectangle 58">
              <a:extLst>
                <a:ext uri="{FF2B5EF4-FFF2-40B4-BE49-F238E27FC236}">
                  <a16:creationId xmlns:a16="http://schemas.microsoft.com/office/drawing/2014/main" id="{3823B555-8FA0-45A5-B8FF-8BB2CED11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4" y="1777"/>
              <a:ext cx="56" cy="395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37956" name="Rectangle 59">
              <a:extLst>
                <a:ext uri="{FF2B5EF4-FFF2-40B4-BE49-F238E27FC236}">
                  <a16:creationId xmlns:a16="http://schemas.microsoft.com/office/drawing/2014/main" id="{2260D10D-9AC3-4D7B-B76F-4DEB0F98E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7" y="1793"/>
              <a:ext cx="56" cy="394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37957" name="Rectangle 60">
              <a:extLst>
                <a:ext uri="{FF2B5EF4-FFF2-40B4-BE49-F238E27FC236}">
                  <a16:creationId xmlns:a16="http://schemas.microsoft.com/office/drawing/2014/main" id="{33E96CC7-066A-4DF1-901D-A5BF11B0C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0" y="2305"/>
              <a:ext cx="57" cy="395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37958" name="Rectangle 61">
              <a:extLst>
                <a:ext uri="{FF2B5EF4-FFF2-40B4-BE49-F238E27FC236}">
                  <a16:creationId xmlns:a16="http://schemas.microsoft.com/office/drawing/2014/main" id="{FED6F815-F726-4361-A165-331F1DA73A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5024" y="1532"/>
              <a:ext cx="55" cy="405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37959" name="Rectangle 62">
              <a:extLst>
                <a:ext uri="{FF2B5EF4-FFF2-40B4-BE49-F238E27FC236}">
                  <a16:creationId xmlns:a16="http://schemas.microsoft.com/office/drawing/2014/main" id="{48CF7B30-B1DA-43D3-89C5-C49D01EA7A6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5031" y="2037"/>
              <a:ext cx="55" cy="405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37960" name="Text Box 63">
              <a:extLst>
                <a:ext uri="{FF2B5EF4-FFF2-40B4-BE49-F238E27FC236}">
                  <a16:creationId xmlns:a16="http://schemas.microsoft.com/office/drawing/2014/main" id="{78C5A881-D040-4B16-93F1-965B870285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6" y="2212"/>
              <a:ext cx="19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3600"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</a:p>
          </p:txBody>
        </p:sp>
        <p:sp>
          <p:nvSpPr>
            <p:cNvPr id="37961" name="Text Box 64">
              <a:extLst>
                <a:ext uri="{FF2B5EF4-FFF2-40B4-BE49-F238E27FC236}">
                  <a16:creationId xmlns:a16="http://schemas.microsoft.com/office/drawing/2014/main" id="{B593D623-B0A6-439D-AC0E-5555900989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9" y="1418"/>
              <a:ext cx="1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37962" name="Rectangle 65">
              <a:extLst>
                <a:ext uri="{FF2B5EF4-FFF2-40B4-BE49-F238E27FC236}">
                  <a16:creationId xmlns:a16="http://schemas.microsoft.com/office/drawing/2014/main" id="{C8304EDE-5CEE-492F-A019-9D33B6D03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7" y="2307"/>
              <a:ext cx="56" cy="39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37963" name="Rectangle 66">
              <a:extLst>
                <a:ext uri="{FF2B5EF4-FFF2-40B4-BE49-F238E27FC236}">
                  <a16:creationId xmlns:a16="http://schemas.microsoft.com/office/drawing/2014/main" id="{83145833-2AFB-490F-A464-FDAC79E36B3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5026" y="2543"/>
              <a:ext cx="55" cy="40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37964" name="Rectangle 67">
              <a:extLst>
                <a:ext uri="{FF2B5EF4-FFF2-40B4-BE49-F238E27FC236}">
                  <a16:creationId xmlns:a16="http://schemas.microsoft.com/office/drawing/2014/main" id="{96403DFB-8C6A-4629-A5DE-DB43D7EC2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" y="1779"/>
              <a:ext cx="56" cy="39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37965" name="Text Box 68">
              <a:extLst>
                <a:ext uri="{FF2B5EF4-FFF2-40B4-BE49-F238E27FC236}">
                  <a16:creationId xmlns:a16="http://schemas.microsoft.com/office/drawing/2014/main" id="{A585A4BA-D059-4437-AB8F-455AD4D712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0" y="1804"/>
              <a:ext cx="21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</a:p>
          </p:txBody>
        </p:sp>
        <p:sp>
          <p:nvSpPr>
            <p:cNvPr id="37966" name="Text Box 69">
              <a:extLst>
                <a:ext uri="{FF2B5EF4-FFF2-40B4-BE49-F238E27FC236}">
                  <a16:creationId xmlns:a16="http://schemas.microsoft.com/office/drawing/2014/main" id="{729CCDE0-7FE2-45A6-9E35-67B5A97888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7" y="2439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  <a:ea typeface="楷体_GB2312" pitchFamily="49" charset="-122"/>
                </a:rPr>
                <a:t>d</a:t>
              </a:r>
            </a:p>
          </p:txBody>
        </p:sp>
        <p:sp>
          <p:nvSpPr>
            <p:cNvPr id="37967" name="Text Box 70">
              <a:extLst>
                <a:ext uri="{FF2B5EF4-FFF2-40B4-BE49-F238E27FC236}">
                  <a16:creationId xmlns:a16="http://schemas.microsoft.com/office/drawing/2014/main" id="{AC624C1B-774B-452C-9BF3-05FBDE9F8F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1" y="1849"/>
              <a:ext cx="1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  <a:ea typeface="楷体_GB2312" pitchFamily="49" charset="-122"/>
                </a:rPr>
                <a:t>f</a:t>
              </a:r>
            </a:p>
          </p:txBody>
        </p:sp>
        <p:sp>
          <p:nvSpPr>
            <p:cNvPr id="37968" name="Text Box 71">
              <a:extLst>
                <a:ext uri="{FF2B5EF4-FFF2-40B4-BE49-F238E27FC236}">
                  <a16:creationId xmlns:a16="http://schemas.microsoft.com/office/drawing/2014/main" id="{1A92FD6E-1477-427F-89E7-AC34118551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" y="1884"/>
              <a:ext cx="1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  <a:ea typeface="楷体_GB2312" pitchFamily="49" charset="-122"/>
                </a:rPr>
                <a:t>g</a:t>
              </a:r>
            </a:p>
          </p:txBody>
        </p:sp>
        <p:sp>
          <p:nvSpPr>
            <p:cNvPr id="37969" name="Rectangle 72">
              <a:extLst>
                <a:ext uri="{FF2B5EF4-FFF2-40B4-BE49-F238E27FC236}">
                  <a16:creationId xmlns:a16="http://schemas.microsoft.com/office/drawing/2014/main" id="{6C1A4EBD-4742-4440-9241-3EB49DFFC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8" y="1772"/>
              <a:ext cx="56" cy="395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37970" name="Rectangle 73">
              <a:extLst>
                <a:ext uri="{FF2B5EF4-FFF2-40B4-BE49-F238E27FC236}">
                  <a16:creationId xmlns:a16="http://schemas.microsoft.com/office/drawing/2014/main" id="{477A0C8C-0492-464C-B2FB-E5E67E3EF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4" y="2296"/>
              <a:ext cx="56" cy="395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37971" name="Rectangle 74">
              <a:extLst>
                <a:ext uri="{FF2B5EF4-FFF2-40B4-BE49-F238E27FC236}">
                  <a16:creationId xmlns:a16="http://schemas.microsoft.com/office/drawing/2014/main" id="{5D81D28C-4CA7-49C6-B4D1-FF946A93082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5031" y="2540"/>
              <a:ext cx="55" cy="405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37972" name="Text Box 75">
              <a:extLst>
                <a:ext uri="{FF2B5EF4-FFF2-40B4-BE49-F238E27FC236}">
                  <a16:creationId xmlns:a16="http://schemas.microsoft.com/office/drawing/2014/main" id="{13573469-E316-4564-BC54-A43D44CE3C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8" y="2348"/>
              <a:ext cx="1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  <a:ea typeface="楷体_GB2312" pitchFamily="49" charset="-122"/>
                </a:rPr>
                <a:t>e</a:t>
              </a:r>
            </a:p>
          </p:txBody>
        </p:sp>
      </p:grpSp>
      <p:grpSp>
        <p:nvGrpSpPr>
          <p:cNvPr id="18" name="Group 76">
            <a:extLst>
              <a:ext uri="{FF2B5EF4-FFF2-40B4-BE49-F238E27FC236}">
                <a16:creationId xmlns:a16="http://schemas.microsoft.com/office/drawing/2014/main" id="{2508D99B-78CD-411A-9A7C-7DB3954365FF}"/>
              </a:ext>
            </a:extLst>
          </p:cNvPr>
          <p:cNvGrpSpPr>
            <a:grpSpLocks/>
          </p:cNvGrpSpPr>
          <p:nvPr/>
        </p:nvGrpSpPr>
        <p:grpSpPr bwMode="auto">
          <a:xfrm>
            <a:off x="7550150" y="2708275"/>
            <a:ext cx="909638" cy="1687513"/>
            <a:chOff x="4741" y="3061"/>
            <a:chExt cx="573" cy="1063"/>
          </a:xfrm>
        </p:grpSpPr>
        <p:sp>
          <p:nvSpPr>
            <p:cNvPr id="37950" name="Rectangle 77">
              <a:extLst>
                <a:ext uri="{FF2B5EF4-FFF2-40B4-BE49-F238E27FC236}">
                  <a16:creationId xmlns:a16="http://schemas.microsoft.com/office/drawing/2014/main" id="{C1957EE1-FADE-461F-8E63-0BF76B117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1" y="3147"/>
              <a:ext cx="56" cy="394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37951" name="Rectangle 78">
              <a:extLst>
                <a:ext uri="{FF2B5EF4-FFF2-40B4-BE49-F238E27FC236}">
                  <a16:creationId xmlns:a16="http://schemas.microsoft.com/office/drawing/2014/main" id="{0B0E398A-B46C-46D5-9346-0C8256C42DA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998" y="2886"/>
              <a:ext cx="55" cy="405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37952" name="Rectangle 79">
              <a:extLst>
                <a:ext uri="{FF2B5EF4-FFF2-40B4-BE49-F238E27FC236}">
                  <a16:creationId xmlns:a16="http://schemas.microsoft.com/office/drawing/2014/main" id="{286723F1-25DD-4C8C-AB10-453A0F5CB6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5005" y="3391"/>
              <a:ext cx="55" cy="405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37953" name="Rectangle 80">
              <a:extLst>
                <a:ext uri="{FF2B5EF4-FFF2-40B4-BE49-F238E27FC236}">
                  <a16:creationId xmlns:a16="http://schemas.microsoft.com/office/drawing/2014/main" id="{63B76663-7913-43E1-BF75-FDF76DAD9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8" y="3650"/>
              <a:ext cx="56" cy="395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37954" name="Rectangle 81">
              <a:extLst>
                <a:ext uri="{FF2B5EF4-FFF2-40B4-BE49-F238E27FC236}">
                  <a16:creationId xmlns:a16="http://schemas.microsoft.com/office/drawing/2014/main" id="{DB9069B9-5511-41EB-AF46-A11D7EDC420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5005" y="3894"/>
              <a:ext cx="55" cy="405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</p:grpSp>
      <p:grpSp>
        <p:nvGrpSpPr>
          <p:cNvPr id="19" name="Group 82">
            <a:extLst>
              <a:ext uri="{FF2B5EF4-FFF2-40B4-BE49-F238E27FC236}">
                <a16:creationId xmlns:a16="http://schemas.microsoft.com/office/drawing/2014/main" id="{BC0DED88-2FB3-462B-BBF6-8A71F198D77B}"/>
              </a:ext>
            </a:extLst>
          </p:cNvPr>
          <p:cNvGrpSpPr>
            <a:grpSpLocks/>
          </p:cNvGrpSpPr>
          <p:nvPr/>
        </p:nvGrpSpPr>
        <p:grpSpPr bwMode="auto">
          <a:xfrm>
            <a:off x="4062413" y="2063750"/>
            <a:ext cx="3060700" cy="2112963"/>
            <a:chOff x="2559" y="1300"/>
            <a:chExt cx="1928" cy="1331"/>
          </a:xfrm>
        </p:grpSpPr>
        <p:sp>
          <p:nvSpPr>
            <p:cNvPr id="37899" name="Text Box 83">
              <a:extLst>
                <a:ext uri="{FF2B5EF4-FFF2-40B4-BE49-F238E27FC236}">
                  <a16:creationId xmlns:a16="http://schemas.microsoft.com/office/drawing/2014/main" id="{11466549-1E31-4D0F-9710-2100E8F512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9" y="2343"/>
              <a:ext cx="19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2400"/>
                <a:t>共阴极，高电平驱动</a:t>
              </a:r>
            </a:p>
          </p:txBody>
        </p:sp>
        <p:grpSp>
          <p:nvGrpSpPr>
            <p:cNvPr id="37900" name="Group 84">
              <a:extLst>
                <a:ext uri="{FF2B5EF4-FFF2-40B4-BE49-F238E27FC236}">
                  <a16:creationId xmlns:a16="http://schemas.microsoft.com/office/drawing/2014/main" id="{A6C4A7B8-7DC8-4764-9B62-AF63235A8B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7" y="1598"/>
              <a:ext cx="150" cy="528"/>
              <a:chOff x="106" y="1933"/>
              <a:chExt cx="150" cy="528"/>
            </a:xfrm>
          </p:grpSpPr>
          <p:sp>
            <p:nvSpPr>
              <p:cNvPr id="37946" name="Line 85">
                <a:extLst>
                  <a:ext uri="{FF2B5EF4-FFF2-40B4-BE49-F238E27FC236}">
                    <a16:creationId xmlns:a16="http://schemas.microsoft.com/office/drawing/2014/main" id="{88FE9881-7267-4356-8998-11141B43B3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" y="1933"/>
                <a:ext cx="0" cy="52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7947" name="Group 86">
                <a:extLst>
                  <a:ext uri="{FF2B5EF4-FFF2-40B4-BE49-F238E27FC236}">
                    <a16:creationId xmlns:a16="http://schemas.microsoft.com/office/drawing/2014/main" id="{72343209-4809-4CB2-8BF3-7626085BB4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6" y="2125"/>
                <a:ext cx="150" cy="126"/>
                <a:chOff x="122" y="2125"/>
                <a:chExt cx="150" cy="126"/>
              </a:xfrm>
            </p:grpSpPr>
            <p:sp>
              <p:nvSpPr>
                <p:cNvPr id="37948" name="AutoShape 87">
                  <a:extLst>
                    <a:ext uri="{FF2B5EF4-FFF2-40B4-BE49-F238E27FC236}">
                      <a16:creationId xmlns:a16="http://schemas.microsoft.com/office/drawing/2014/main" id="{F1C74887-0734-4AF1-9FBF-D16772D3F8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2" y="2125"/>
                  <a:ext cx="150" cy="126"/>
                </a:xfrm>
                <a:prstGeom prst="flowChartMerg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Aft>
                      <a:spcPct val="20000"/>
                    </a:spcAft>
                    <a:buChar char="•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Aft>
                      <a:spcPct val="2000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Aft>
                      <a:spcPct val="2000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Aft>
                      <a:spcPct val="2000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Aft>
                      <a:spcPct val="0"/>
                    </a:spcAft>
                    <a:buFontTx/>
                    <a:buNone/>
                  </a:pPr>
                  <a:endParaRPr lang="zh-CN" altLang="en-US" sz="1800" b="0"/>
                </a:p>
              </p:txBody>
            </p:sp>
            <p:sp>
              <p:nvSpPr>
                <p:cNvPr id="37949" name="Line 88">
                  <a:extLst>
                    <a:ext uri="{FF2B5EF4-FFF2-40B4-BE49-F238E27FC236}">
                      <a16:creationId xmlns:a16="http://schemas.microsoft.com/office/drawing/2014/main" id="{E7D46480-7BB6-4A3A-9488-C88E7380D9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2" y="2251"/>
                  <a:ext cx="15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7901" name="Line 89">
              <a:extLst>
                <a:ext uri="{FF2B5EF4-FFF2-40B4-BE49-F238E27FC236}">
                  <a16:creationId xmlns:a16="http://schemas.microsoft.com/office/drawing/2014/main" id="{E50523B7-95F3-4159-8FE7-DF30B14F0D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0" y="2123"/>
              <a:ext cx="157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2" name="Oval 90">
              <a:extLst>
                <a:ext uri="{FF2B5EF4-FFF2-40B4-BE49-F238E27FC236}">
                  <a16:creationId xmlns:a16="http://schemas.microsoft.com/office/drawing/2014/main" id="{D88EA848-B2C7-46C1-A682-F996DBA39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4" y="209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37903" name="Oval 91">
              <a:extLst>
                <a:ext uri="{FF2B5EF4-FFF2-40B4-BE49-F238E27FC236}">
                  <a16:creationId xmlns:a16="http://schemas.microsoft.com/office/drawing/2014/main" id="{72E32899-D206-45D9-BD0B-29871C40C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8" y="2101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37904" name="Oval 92">
              <a:extLst>
                <a:ext uri="{FF2B5EF4-FFF2-40B4-BE49-F238E27FC236}">
                  <a16:creationId xmlns:a16="http://schemas.microsoft.com/office/drawing/2014/main" id="{465E3998-B137-4D5B-8158-8E2163406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1" y="2103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37905" name="Oval 93">
              <a:extLst>
                <a:ext uri="{FF2B5EF4-FFF2-40B4-BE49-F238E27FC236}">
                  <a16:creationId xmlns:a16="http://schemas.microsoft.com/office/drawing/2014/main" id="{403DA80C-F391-4FF5-A9BA-C43CF5AC4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8" y="209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37906" name="Oval 94">
              <a:extLst>
                <a:ext uri="{FF2B5EF4-FFF2-40B4-BE49-F238E27FC236}">
                  <a16:creationId xmlns:a16="http://schemas.microsoft.com/office/drawing/2014/main" id="{F77A6B5A-BFA9-439D-8A8C-E491C6EAA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5" y="209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37907" name="Oval 95">
              <a:extLst>
                <a:ext uri="{FF2B5EF4-FFF2-40B4-BE49-F238E27FC236}">
                  <a16:creationId xmlns:a16="http://schemas.microsoft.com/office/drawing/2014/main" id="{099DAEC4-4919-4D88-940A-AF105C238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2" y="209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37908" name="Text Box 96">
              <a:extLst>
                <a:ext uri="{FF2B5EF4-FFF2-40B4-BE49-F238E27FC236}">
                  <a16:creationId xmlns:a16="http://schemas.microsoft.com/office/drawing/2014/main" id="{2F136863-C8A8-406B-B7ED-A116ADE908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4" y="131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a</a:t>
              </a:r>
            </a:p>
          </p:txBody>
        </p:sp>
        <p:sp>
          <p:nvSpPr>
            <p:cNvPr id="37909" name="Text Box 97">
              <a:extLst>
                <a:ext uri="{FF2B5EF4-FFF2-40B4-BE49-F238E27FC236}">
                  <a16:creationId xmlns:a16="http://schemas.microsoft.com/office/drawing/2014/main" id="{A00AFF41-307E-4374-BADE-F1EA386973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4" y="131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b</a:t>
              </a:r>
            </a:p>
          </p:txBody>
        </p:sp>
        <p:sp>
          <p:nvSpPr>
            <p:cNvPr id="37910" name="Text Box 98">
              <a:extLst>
                <a:ext uri="{FF2B5EF4-FFF2-40B4-BE49-F238E27FC236}">
                  <a16:creationId xmlns:a16="http://schemas.microsoft.com/office/drawing/2014/main" id="{38B25203-0352-48BB-817D-7A4A907126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2" y="131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c</a:t>
              </a:r>
            </a:p>
          </p:txBody>
        </p:sp>
        <p:sp>
          <p:nvSpPr>
            <p:cNvPr id="37911" name="Text Box 99">
              <a:extLst>
                <a:ext uri="{FF2B5EF4-FFF2-40B4-BE49-F238E27FC236}">
                  <a16:creationId xmlns:a16="http://schemas.microsoft.com/office/drawing/2014/main" id="{979DC277-093C-4E27-BFB1-4388DC2FF7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8" y="131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d</a:t>
              </a:r>
            </a:p>
          </p:txBody>
        </p:sp>
        <p:sp>
          <p:nvSpPr>
            <p:cNvPr id="37912" name="Text Box 100">
              <a:extLst>
                <a:ext uri="{FF2B5EF4-FFF2-40B4-BE49-F238E27FC236}">
                  <a16:creationId xmlns:a16="http://schemas.microsoft.com/office/drawing/2014/main" id="{79F68FC6-1BF9-48DA-A387-9D5B963543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31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e</a:t>
              </a:r>
            </a:p>
          </p:txBody>
        </p:sp>
        <p:sp>
          <p:nvSpPr>
            <p:cNvPr id="37913" name="Text Box 101">
              <a:extLst>
                <a:ext uri="{FF2B5EF4-FFF2-40B4-BE49-F238E27FC236}">
                  <a16:creationId xmlns:a16="http://schemas.microsoft.com/office/drawing/2014/main" id="{86B5BA8D-488B-4F04-8AF7-092C5E3302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8" y="1314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f</a:t>
              </a:r>
            </a:p>
          </p:txBody>
        </p:sp>
        <p:sp>
          <p:nvSpPr>
            <p:cNvPr id="37914" name="Text Box 102">
              <a:extLst>
                <a:ext uri="{FF2B5EF4-FFF2-40B4-BE49-F238E27FC236}">
                  <a16:creationId xmlns:a16="http://schemas.microsoft.com/office/drawing/2014/main" id="{F4DC768D-DB04-44FF-B49E-0D1795E59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1" y="130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g</a:t>
              </a:r>
            </a:p>
          </p:txBody>
        </p:sp>
        <p:grpSp>
          <p:nvGrpSpPr>
            <p:cNvPr id="37915" name="Group 103">
              <a:extLst>
                <a:ext uri="{FF2B5EF4-FFF2-40B4-BE49-F238E27FC236}">
                  <a16:creationId xmlns:a16="http://schemas.microsoft.com/office/drawing/2014/main" id="{C5648D88-1DBE-4D0D-AA62-13CBA07E77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6" y="1598"/>
              <a:ext cx="150" cy="528"/>
              <a:chOff x="106" y="1933"/>
              <a:chExt cx="150" cy="528"/>
            </a:xfrm>
          </p:grpSpPr>
          <p:sp>
            <p:nvSpPr>
              <p:cNvPr id="37942" name="Line 104">
                <a:extLst>
                  <a:ext uri="{FF2B5EF4-FFF2-40B4-BE49-F238E27FC236}">
                    <a16:creationId xmlns:a16="http://schemas.microsoft.com/office/drawing/2014/main" id="{37396C43-AFF2-4191-B9B5-0C3C85C48A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" y="1933"/>
                <a:ext cx="0" cy="52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 w="med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7943" name="Group 105">
                <a:extLst>
                  <a:ext uri="{FF2B5EF4-FFF2-40B4-BE49-F238E27FC236}">
                    <a16:creationId xmlns:a16="http://schemas.microsoft.com/office/drawing/2014/main" id="{B094F2FA-D832-403C-95CD-9B742E43A3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6" y="2125"/>
                <a:ext cx="150" cy="126"/>
                <a:chOff x="122" y="2125"/>
                <a:chExt cx="150" cy="126"/>
              </a:xfrm>
            </p:grpSpPr>
            <p:sp>
              <p:nvSpPr>
                <p:cNvPr id="37944" name="AutoShape 106">
                  <a:extLst>
                    <a:ext uri="{FF2B5EF4-FFF2-40B4-BE49-F238E27FC236}">
                      <a16:creationId xmlns:a16="http://schemas.microsoft.com/office/drawing/2014/main" id="{7A989860-2A45-4062-9AF9-CA7E74D739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2" y="2125"/>
                  <a:ext cx="150" cy="126"/>
                </a:xfrm>
                <a:prstGeom prst="flowChartMerg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Aft>
                      <a:spcPct val="20000"/>
                    </a:spcAft>
                    <a:buChar char="•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Aft>
                      <a:spcPct val="2000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Aft>
                      <a:spcPct val="2000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Aft>
                      <a:spcPct val="2000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Aft>
                      <a:spcPct val="0"/>
                    </a:spcAft>
                    <a:buFontTx/>
                    <a:buNone/>
                  </a:pPr>
                  <a:endParaRPr lang="zh-CN" altLang="en-US" sz="1800" b="0"/>
                </a:p>
              </p:txBody>
            </p:sp>
            <p:sp>
              <p:nvSpPr>
                <p:cNvPr id="37945" name="Line 107">
                  <a:extLst>
                    <a:ext uri="{FF2B5EF4-FFF2-40B4-BE49-F238E27FC236}">
                      <a16:creationId xmlns:a16="http://schemas.microsoft.com/office/drawing/2014/main" id="{A6BFD04D-102D-4067-B936-0E8E639D98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2" y="2251"/>
                  <a:ext cx="15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7916" name="Group 108">
              <a:extLst>
                <a:ext uri="{FF2B5EF4-FFF2-40B4-BE49-F238E27FC236}">
                  <a16:creationId xmlns:a16="http://schemas.microsoft.com/office/drawing/2014/main" id="{18CD639D-194A-445C-B4E1-BC3B70769A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3" y="1598"/>
              <a:ext cx="150" cy="528"/>
              <a:chOff x="106" y="1933"/>
              <a:chExt cx="150" cy="528"/>
            </a:xfrm>
          </p:grpSpPr>
          <p:sp>
            <p:nvSpPr>
              <p:cNvPr id="37938" name="Line 109">
                <a:extLst>
                  <a:ext uri="{FF2B5EF4-FFF2-40B4-BE49-F238E27FC236}">
                    <a16:creationId xmlns:a16="http://schemas.microsoft.com/office/drawing/2014/main" id="{CAF4DE7F-9400-45AE-A13B-00B87FECE9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" y="1933"/>
                <a:ext cx="0" cy="52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7939" name="Group 110">
                <a:extLst>
                  <a:ext uri="{FF2B5EF4-FFF2-40B4-BE49-F238E27FC236}">
                    <a16:creationId xmlns:a16="http://schemas.microsoft.com/office/drawing/2014/main" id="{705D8139-A89A-423B-B7C9-75AFF6BE32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6" y="2125"/>
                <a:ext cx="150" cy="126"/>
                <a:chOff x="122" y="2125"/>
                <a:chExt cx="150" cy="126"/>
              </a:xfrm>
            </p:grpSpPr>
            <p:sp>
              <p:nvSpPr>
                <p:cNvPr id="37940" name="AutoShape 111">
                  <a:extLst>
                    <a:ext uri="{FF2B5EF4-FFF2-40B4-BE49-F238E27FC236}">
                      <a16:creationId xmlns:a16="http://schemas.microsoft.com/office/drawing/2014/main" id="{54A5BBC3-78F9-4352-9C55-47257C30B5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2" y="2125"/>
                  <a:ext cx="150" cy="126"/>
                </a:xfrm>
                <a:prstGeom prst="flowChartMerg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Aft>
                      <a:spcPct val="20000"/>
                    </a:spcAft>
                    <a:buChar char="•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Aft>
                      <a:spcPct val="2000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Aft>
                      <a:spcPct val="2000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Aft>
                      <a:spcPct val="2000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Aft>
                      <a:spcPct val="0"/>
                    </a:spcAft>
                    <a:buFontTx/>
                    <a:buNone/>
                  </a:pPr>
                  <a:endParaRPr lang="zh-CN" altLang="en-US" sz="1800" b="0"/>
                </a:p>
              </p:txBody>
            </p:sp>
            <p:sp>
              <p:nvSpPr>
                <p:cNvPr id="37941" name="Line 112">
                  <a:extLst>
                    <a:ext uri="{FF2B5EF4-FFF2-40B4-BE49-F238E27FC236}">
                      <a16:creationId xmlns:a16="http://schemas.microsoft.com/office/drawing/2014/main" id="{10FAEFEF-3BB2-4E02-9627-59AFAFD7F1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2" y="2251"/>
                  <a:ext cx="15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7917" name="Group 113">
              <a:extLst>
                <a:ext uri="{FF2B5EF4-FFF2-40B4-BE49-F238E27FC236}">
                  <a16:creationId xmlns:a16="http://schemas.microsoft.com/office/drawing/2014/main" id="{D01481AE-A9CF-42AE-A978-9092CDA034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0" y="1598"/>
              <a:ext cx="150" cy="528"/>
              <a:chOff x="106" y="1933"/>
              <a:chExt cx="150" cy="528"/>
            </a:xfrm>
          </p:grpSpPr>
          <p:sp>
            <p:nvSpPr>
              <p:cNvPr id="37934" name="Line 114">
                <a:extLst>
                  <a:ext uri="{FF2B5EF4-FFF2-40B4-BE49-F238E27FC236}">
                    <a16:creationId xmlns:a16="http://schemas.microsoft.com/office/drawing/2014/main" id="{6239494B-3366-4C62-BA3C-BCB0DF491E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" y="1933"/>
                <a:ext cx="0" cy="52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7935" name="Group 115">
                <a:extLst>
                  <a:ext uri="{FF2B5EF4-FFF2-40B4-BE49-F238E27FC236}">
                    <a16:creationId xmlns:a16="http://schemas.microsoft.com/office/drawing/2014/main" id="{F28AC036-20DE-4246-8F3C-EB68889A4C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6" y="2125"/>
                <a:ext cx="150" cy="126"/>
                <a:chOff x="122" y="2125"/>
                <a:chExt cx="150" cy="126"/>
              </a:xfrm>
            </p:grpSpPr>
            <p:sp>
              <p:nvSpPr>
                <p:cNvPr id="37936" name="AutoShape 116">
                  <a:extLst>
                    <a:ext uri="{FF2B5EF4-FFF2-40B4-BE49-F238E27FC236}">
                      <a16:creationId xmlns:a16="http://schemas.microsoft.com/office/drawing/2014/main" id="{40FEC3CF-1A44-469D-9718-A7D21BE6A2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2" y="2125"/>
                  <a:ext cx="150" cy="126"/>
                </a:xfrm>
                <a:prstGeom prst="flowChartMerg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Aft>
                      <a:spcPct val="20000"/>
                    </a:spcAft>
                    <a:buChar char="•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Aft>
                      <a:spcPct val="2000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Aft>
                      <a:spcPct val="2000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Aft>
                      <a:spcPct val="2000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Aft>
                      <a:spcPct val="0"/>
                    </a:spcAft>
                    <a:buFontTx/>
                    <a:buNone/>
                  </a:pPr>
                  <a:endParaRPr lang="zh-CN" altLang="en-US" sz="1800" b="0"/>
                </a:p>
              </p:txBody>
            </p:sp>
            <p:sp>
              <p:nvSpPr>
                <p:cNvPr id="37937" name="Line 117">
                  <a:extLst>
                    <a:ext uri="{FF2B5EF4-FFF2-40B4-BE49-F238E27FC236}">
                      <a16:creationId xmlns:a16="http://schemas.microsoft.com/office/drawing/2014/main" id="{7070B2EF-5FA4-430A-ABF3-7FD55A5FAE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2" y="2251"/>
                  <a:ext cx="15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7918" name="Group 118">
              <a:extLst>
                <a:ext uri="{FF2B5EF4-FFF2-40B4-BE49-F238E27FC236}">
                  <a16:creationId xmlns:a16="http://schemas.microsoft.com/office/drawing/2014/main" id="{11FD07E6-FCBC-4113-BE2B-E650002F18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7" y="1598"/>
              <a:ext cx="150" cy="528"/>
              <a:chOff x="106" y="1933"/>
              <a:chExt cx="150" cy="528"/>
            </a:xfrm>
          </p:grpSpPr>
          <p:sp>
            <p:nvSpPr>
              <p:cNvPr id="37930" name="Line 119">
                <a:extLst>
                  <a:ext uri="{FF2B5EF4-FFF2-40B4-BE49-F238E27FC236}">
                    <a16:creationId xmlns:a16="http://schemas.microsoft.com/office/drawing/2014/main" id="{4021D1A9-5589-4A0B-BF38-2518B7A411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" y="1933"/>
                <a:ext cx="0" cy="52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7931" name="Group 120">
                <a:extLst>
                  <a:ext uri="{FF2B5EF4-FFF2-40B4-BE49-F238E27FC236}">
                    <a16:creationId xmlns:a16="http://schemas.microsoft.com/office/drawing/2014/main" id="{AAB644D9-751B-4120-9A2F-18E65F2E7B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6" y="2125"/>
                <a:ext cx="150" cy="126"/>
                <a:chOff x="122" y="2125"/>
                <a:chExt cx="150" cy="126"/>
              </a:xfrm>
            </p:grpSpPr>
            <p:sp>
              <p:nvSpPr>
                <p:cNvPr id="37932" name="AutoShape 121">
                  <a:extLst>
                    <a:ext uri="{FF2B5EF4-FFF2-40B4-BE49-F238E27FC236}">
                      <a16:creationId xmlns:a16="http://schemas.microsoft.com/office/drawing/2014/main" id="{36D96D56-DE8B-42EC-B003-65E6B65D2F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2" y="2125"/>
                  <a:ext cx="150" cy="126"/>
                </a:xfrm>
                <a:prstGeom prst="flowChartMerg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Aft>
                      <a:spcPct val="20000"/>
                    </a:spcAft>
                    <a:buChar char="•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Aft>
                      <a:spcPct val="2000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Aft>
                      <a:spcPct val="2000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Aft>
                      <a:spcPct val="2000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Aft>
                      <a:spcPct val="0"/>
                    </a:spcAft>
                    <a:buFontTx/>
                    <a:buNone/>
                  </a:pPr>
                  <a:endParaRPr lang="zh-CN" altLang="en-US" sz="1800" b="0"/>
                </a:p>
              </p:txBody>
            </p:sp>
            <p:sp>
              <p:nvSpPr>
                <p:cNvPr id="37933" name="Line 122">
                  <a:extLst>
                    <a:ext uri="{FF2B5EF4-FFF2-40B4-BE49-F238E27FC236}">
                      <a16:creationId xmlns:a16="http://schemas.microsoft.com/office/drawing/2014/main" id="{6C808259-0B15-4B04-90D3-17EC6360D8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2" y="2251"/>
                  <a:ext cx="15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7919" name="Group 123">
              <a:extLst>
                <a:ext uri="{FF2B5EF4-FFF2-40B4-BE49-F238E27FC236}">
                  <a16:creationId xmlns:a16="http://schemas.microsoft.com/office/drawing/2014/main" id="{ADF75C49-AA8B-4421-8FAE-3C37ECF762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03" y="1598"/>
              <a:ext cx="150" cy="528"/>
              <a:chOff x="106" y="1933"/>
              <a:chExt cx="150" cy="528"/>
            </a:xfrm>
          </p:grpSpPr>
          <p:sp>
            <p:nvSpPr>
              <p:cNvPr id="37926" name="Line 124">
                <a:extLst>
                  <a:ext uri="{FF2B5EF4-FFF2-40B4-BE49-F238E27FC236}">
                    <a16:creationId xmlns:a16="http://schemas.microsoft.com/office/drawing/2014/main" id="{09810EB7-41E6-427A-A9FF-BB61EF8F4A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" y="1933"/>
                <a:ext cx="0" cy="52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7927" name="Group 125">
                <a:extLst>
                  <a:ext uri="{FF2B5EF4-FFF2-40B4-BE49-F238E27FC236}">
                    <a16:creationId xmlns:a16="http://schemas.microsoft.com/office/drawing/2014/main" id="{71277996-F0CB-4574-BCCF-4E2073D1D3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6" y="2125"/>
                <a:ext cx="150" cy="126"/>
                <a:chOff x="122" y="2125"/>
                <a:chExt cx="150" cy="126"/>
              </a:xfrm>
            </p:grpSpPr>
            <p:sp>
              <p:nvSpPr>
                <p:cNvPr id="37928" name="AutoShape 126">
                  <a:extLst>
                    <a:ext uri="{FF2B5EF4-FFF2-40B4-BE49-F238E27FC236}">
                      <a16:creationId xmlns:a16="http://schemas.microsoft.com/office/drawing/2014/main" id="{7E2947AF-5AE6-4FB6-AFB0-4CE6DF54B1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2" y="2125"/>
                  <a:ext cx="150" cy="126"/>
                </a:xfrm>
                <a:prstGeom prst="flowChartMerg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Aft>
                      <a:spcPct val="20000"/>
                    </a:spcAft>
                    <a:buChar char="•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Aft>
                      <a:spcPct val="2000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Aft>
                      <a:spcPct val="2000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Aft>
                      <a:spcPct val="2000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Aft>
                      <a:spcPct val="0"/>
                    </a:spcAft>
                    <a:buFontTx/>
                    <a:buNone/>
                  </a:pPr>
                  <a:endParaRPr lang="zh-CN" altLang="en-US" sz="1800" b="0"/>
                </a:p>
              </p:txBody>
            </p:sp>
            <p:sp>
              <p:nvSpPr>
                <p:cNvPr id="37929" name="Line 127">
                  <a:extLst>
                    <a:ext uri="{FF2B5EF4-FFF2-40B4-BE49-F238E27FC236}">
                      <a16:creationId xmlns:a16="http://schemas.microsoft.com/office/drawing/2014/main" id="{D451A9DC-20DA-4FEF-9D64-0D900C6B2D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2" y="2251"/>
                  <a:ext cx="15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7920" name="Group 128">
              <a:extLst>
                <a:ext uri="{FF2B5EF4-FFF2-40B4-BE49-F238E27FC236}">
                  <a16:creationId xmlns:a16="http://schemas.microsoft.com/office/drawing/2014/main" id="{96565D4C-DC45-4F51-8136-59EF155877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0" y="1598"/>
              <a:ext cx="150" cy="528"/>
              <a:chOff x="106" y="1933"/>
              <a:chExt cx="150" cy="528"/>
            </a:xfrm>
          </p:grpSpPr>
          <p:sp>
            <p:nvSpPr>
              <p:cNvPr id="37922" name="Line 129">
                <a:extLst>
                  <a:ext uri="{FF2B5EF4-FFF2-40B4-BE49-F238E27FC236}">
                    <a16:creationId xmlns:a16="http://schemas.microsoft.com/office/drawing/2014/main" id="{8DCCC3F1-CE50-43F1-8BA8-DF67F0AB9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" y="1933"/>
                <a:ext cx="0" cy="52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7923" name="Group 130">
                <a:extLst>
                  <a:ext uri="{FF2B5EF4-FFF2-40B4-BE49-F238E27FC236}">
                    <a16:creationId xmlns:a16="http://schemas.microsoft.com/office/drawing/2014/main" id="{D35EFAB6-FC9B-46CC-ABAD-833DD8DF33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6" y="2125"/>
                <a:ext cx="150" cy="126"/>
                <a:chOff x="122" y="2125"/>
                <a:chExt cx="150" cy="126"/>
              </a:xfrm>
            </p:grpSpPr>
            <p:sp>
              <p:nvSpPr>
                <p:cNvPr id="37924" name="AutoShape 131">
                  <a:extLst>
                    <a:ext uri="{FF2B5EF4-FFF2-40B4-BE49-F238E27FC236}">
                      <a16:creationId xmlns:a16="http://schemas.microsoft.com/office/drawing/2014/main" id="{5E6764FB-FB2F-4ED8-805C-412815C62D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2" y="2125"/>
                  <a:ext cx="150" cy="126"/>
                </a:xfrm>
                <a:prstGeom prst="flowChartMerg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Aft>
                      <a:spcPct val="20000"/>
                    </a:spcAft>
                    <a:buChar char="•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Aft>
                      <a:spcPct val="2000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Aft>
                      <a:spcPct val="2000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Aft>
                      <a:spcPct val="2000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Aft>
                      <a:spcPct val="0"/>
                    </a:spcAft>
                    <a:buFontTx/>
                    <a:buNone/>
                  </a:pPr>
                  <a:endParaRPr lang="zh-CN" altLang="en-US" sz="1800" b="0"/>
                </a:p>
              </p:txBody>
            </p:sp>
            <p:sp>
              <p:nvSpPr>
                <p:cNvPr id="37925" name="Line 132">
                  <a:extLst>
                    <a:ext uri="{FF2B5EF4-FFF2-40B4-BE49-F238E27FC236}">
                      <a16:creationId xmlns:a16="http://schemas.microsoft.com/office/drawing/2014/main" id="{0D913A53-5577-44FF-8AE6-2CFCE8AFD2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2" y="2251"/>
                  <a:ext cx="15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7921" name="Line 133">
              <a:extLst>
                <a:ext uri="{FF2B5EF4-FFF2-40B4-BE49-F238E27FC236}">
                  <a16:creationId xmlns:a16="http://schemas.microsoft.com/office/drawing/2014/main" id="{43354151-A498-4141-81A7-37FDE1635B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" y="2019"/>
              <a:ext cx="0" cy="20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4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4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4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>
            <a:extLst>
              <a:ext uri="{FF2B5EF4-FFF2-40B4-BE49-F238E27FC236}">
                <a16:creationId xmlns:a16="http://schemas.microsoft.com/office/drawing/2014/main" id="{8DA88B9F-F1DC-436B-92C6-7BE7FBAE6FA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E04429D-2384-4BBF-BC16-21ED8B24F231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2022/9/8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9939" name="Rectangle 5">
            <a:extLst>
              <a:ext uri="{FF2B5EF4-FFF2-40B4-BE49-F238E27FC236}">
                <a16:creationId xmlns:a16="http://schemas.microsoft.com/office/drawing/2014/main" id="{0FDD3207-849D-41D7-8438-C94192E48A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39940" name="Rectangle 6">
            <a:extLst>
              <a:ext uri="{FF2B5EF4-FFF2-40B4-BE49-F238E27FC236}">
                <a16:creationId xmlns:a16="http://schemas.microsoft.com/office/drawing/2014/main" id="{7566E860-3EFF-4063-90ED-F2B231A093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575AA19-6598-496D-8E52-96C0D6655C44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24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9941" name="Rectangle 2">
            <a:extLst>
              <a:ext uri="{FF2B5EF4-FFF2-40B4-BE49-F238E27FC236}">
                <a16:creationId xmlns:a16="http://schemas.microsoft.com/office/drawing/2014/main" id="{002AFC00-A6EC-47D9-BABC-5AF49C51AA0B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七段</a:t>
            </a:r>
            <a:r>
              <a:rPr lang="zh-CN" altLang="en-US"/>
              <a:t>显示译码器真值表</a:t>
            </a:r>
          </a:p>
        </p:txBody>
      </p:sp>
      <p:grpSp>
        <p:nvGrpSpPr>
          <p:cNvPr id="39942" name="Group 3">
            <a:extLst>
              <a:ext uri="{FF2B5EF4-FFF2-40B4-BE49-F238E27FC236}">
                <a16:creationId xmlns:a16="http://schemas.microsoft.com/office/drawing/2014/main" id="{14497DC0-92E4-4F96-9D6C-9AB099553768}"/>
              </a:ext>
            </a:extLst>
          </p:cNvPr>
          <p:cNvGrpSpPr>
            <a:grpSpLocks/>
          </p:cNvGrpSpPr>
          <p:nvPr/>
        </p:nvGrpSpPr>
        <p:grpSpPr bwMode="auto">
          <a:xfrm>
            <a:off x="7416800" y="44450"/>
            <a:ext cx="858838" cy="1135063"/>
            <a:chOff x="4739" y="3093"/>
            <a:chExt cx="624" cy="825"/>
          </a:xfrm>
        </p:grpSpPr>
        <p:sp>
          <p:nvSpPr>
            <p:cNvPr id="40151" name="Text Box 4">
              <a:extLst>
                <a:ext uri="{FF2B5EF4-FFF2-40B4-BE49-F238E27FC236}">
                  <a16:creationId xmlns:a16="http://schemas.microsoft.com/office/drawing/2014/main" id="{F1A73C33-EC12-4BD8-A7E8-D0C28993C8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1" y="3636"/>
              <a:ext cx="81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</a:p>
          </p:txBody>
        </p:sp>
        <p:sp>
          <p:nvSpPr>
            <p:cNvPr id="40152" name="Text Box 5">
              <a:extLst>
                <a:ext uri="{FF2B5EF4-FFF2-40B4-BE49-F238E27FC236}">
                  <a16:creationId xmlns:a16="http://schemas.microsoft.com/office/drawing/2014/main" id="{4C68841E-612A-400D-B907-682B93703F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9" y="3093"/>
              <a:ext cx="93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40153" name="Text Box 6">
              <a:extLst>
                <a:ext uri="{FF2B5EF4-FFF2-40B4-BE49-F238E27FC236}">
                  <a16:creationId xmlns:a16="http://schemas.microsoft.com/office/drawing/2014/main" id="{CBE785F0-2308-4136-B691-63623F6CE4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1" y="3365"/>
              <a:ext cx="102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</a:p>
          </p:txBody>
        </p:sp>
        <p:sp>
          <p:nvSpPr>
            <p:cNvPr id="40154" name="Text Box 7">
              <a:extLst>
                <a:ext uri="{FF2B5EF4-FFF2-40B4-BE49-F238E27FC236}">
                  <a16:creationId xmlns:a16="http://schemas.microsoft.com/office/drawing/2014/main" id="{0CEAABAB-D195-4DAA-ADD7-02C8F67C47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9" y="3685"/>
              <a:ext cx="103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d</a:t>
              </a:r>
            </a:p>
          </p:txBody>
        </p:sp>
        <p:sp>
          <p:nvSpPr>
            <p:cNvPr id="40155" name="Text Box 8">
              <a:extLst>
                <a:ext uri="{FF2B5EF4-FFF2-40B4-BE49-F238E27FC236}">
                  <a16:creationId xmlns:a16="http://schemas.microsoft.com/office/drawing/2014/main" id="{06C1184A-3545-468C-BE97-1A49B0EECE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9" y="3390"/>
              <a:ext cx="61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f</a:t>
              </a:r>
            </a:p>
          </p:txBody>
        </p:sp>
        <p:sp>
          <p:nvSpPr>
            <p:cNvPr id="40156" name="Text Box 9">
              <a:extLst>
                <a:ext uri="{FF2B5EF4-FFF2-40B4-BE49-F238E27FC236}">
                  <a16:creationId xmlns:a16="http://schemas.microsoft.com/office/drawing/2014/main" id="{0F1C2651-316A-4CC1-A89B-70221D5B41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9" y="3345"/>
              <a:ext cx="93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g</a:t>
              </a:r>
            </a:p>
          </p:txBody>
        </p:sp>
        <p:sp>
          <p:nvSpPr>
            <p:cNvPr id="40157" name="Rectangle 10">
              <a:extLst>
                <a:ext uri="{FF2B5EF4-FFF2-40B4-BE49-F238E27FC236}">
                  <a16:creationId xmlns:a16="http://schemas.microsoft.com/office/drawing/2014/main" id="{73E4C1B4-EC54-4C9A-8DD8-AE7083338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" y="3355"/>
              <a:ext cx="29" cy="205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40158" name="Rectangle 11">
              <a:extLst>
                <a:ext uri="{FF2B5EF4-FFF2-40B4-BE49-F238E27FC236}">
                  <a16:creationId xmlns:a16="http://schemas.microsoft.com/office/drawing/2014/main" id="{64A2F8DE-2105-4FA8-8EDD-3C3330E22E8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5031" y="3208"/>
              <a:ext cx="28" cy="21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40159" name="Rectangle 12">
              <a:extLst>
                <a:ext uri="{FF2B5EF4-FFF2-40B4-BE49-F238E27FC236}">
                  <a16:creationId xmlns:a16="http://schemas.microsoft.com/office/drawing/2014/main" id="{E933E541-6451-44E7-AF3F-4026441722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5035" y="3498"/>
              <a:ext cx="28" cy="21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40160" name="Rectangle 13">
              <a:extLst>
                <a:ext uri="{FF2B5EF4-FFF2-40B4-BE49-F238E27FC236}">
                  <a16:creationId xmlns:a16="http://schemas.microsoft.com/office/drawing/2014/main" id="{48FDF5D5-E3E1-4FC5-BBAA-24853AEF8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" y="3646"/>
              <a:ext cx="29" cy="205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40161" name="Rectangle 14">
              <a:extLst>
                <a:ext uri="{FF2B5EF4-FFF2-40B4-BE49-F238E27FC236}">
                  <a16:creationId xmlns:a16="http://schemas.microsoft.com/office/drawing/2014/main" id="{A05BA7E8-9062-4AAB-83DE-3C15B18E4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8" y="3345"/>
              <a:ext cx="28" cy="204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40162" name="Rectangle 15">
              <a:extLst>
                <a:ext uri="{FF2B5EF4-FFF2-40B4-BE49-F238E27FC236}">
                  <a16:creationId xmlns:a16="http://schemas.microsoft.com/office/drawing/2014/main" id="{7BBF043A-DAD5-4BE6-97EC-F9E80973D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7" y="3640"/>
              <a:ext cx="29" cy="205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40163" name="Rectangle 16">
              <a:extLst>
                <a:ext uri="{FF2B5EF4-FFF2-40B4-BE49-F238E27FC236}">
                  <a16:creationId xmlns:a16="http://schemas.microsoft.com/office/drawing/2014/main" id="{719F18D5-F5AD-4DD2-A25F-C3AD9E7F4B0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5034" y="3799"/>
              <a:ext cx="29" cy="21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40164" name="Text Box 17">
              <a:extLst>
                <a:ext uri="{FF2B5EF4-FFF2-40B4-BE49-F238E27FC236}">
                  <a16:creationId xmlns:a16="http://schemas.microsoft.com/office/drawing/2014/main" id="{8331192D-9174-4764-B88D-A180D4ECC8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9" y="3640"/>
              <a:ext cx="82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e</a:t>
              </a:r>
            </a:p>
          </p:txBody>
        </p:sp>
      </p:grpSp>
      <p:graphicFrame>
        <p:nvGraphicFramePr>
          <p:cNvPr id="1260562" name="Group 18">
            <a:extLst>
              <a:ext uri="{FF2B5EF4-FFF2-40B4-BE49-F238E27FC236}">
                <a16:creationId xmlns:a16="http://schemas.microsoft.com/office/drawing/2014/main" id="{A79BDE16-945E-4868-A19B-CC72B0ACF63A}"/>
              </a:ext>
            </a:extLst>
          </p:cNvPr>
          <p:cNvGraphicFramePr>
            <a:graphicFrameLocks noGrp="1"/>
          </p:cNvGraphicFramePr>
          <p:nvPr/>
        </p:nvGraphicFramePr>
        <p:xfrm>
          <a:off x="576263" y="1304925"/>
          <a:ext cx="7920037" cy="507682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1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13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81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12763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数字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-1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-1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2400" b="1" i="0" u="none" strike="noStrike" cap="none" normalizeH="0" baseline="-1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-1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400" b="1" i="0" u="none" strike="noStrike" cap="none" normalizeH="0" baseline="-1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-1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400" b="1" i="0" u="none" strike="noStrike" cap="none" normalizeH="0" baseline="-1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字形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13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025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613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0375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5613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5613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5613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0102" name="Line 199">
            <a:extLst>
              <a:ext uri="{FF2B5EF4-FFF2-40B4-BE49-F238E27FC236}">
                <a16:creationId xmlns:a16="http://schemas.microsoft.com/office/drawing/2014/main" id="{4605B167-26B8-4DDA-85BE-B2A663782120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7163" y="1881188"/>
            <a:ext cx="1793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103" name="Line 200">
            <a:extLst>
              <a:ext uri="{FF2B5EF4-FFF2-40B4-BE49-F238E27FC236}">
                <a16:creationId xmlns:a16="http://schemas.microsoft.com/office/drawing/2014/main" id="{6C382CE3-F11D-443E-9E71-F78D9974D54B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3063" y="1914525"/>
            <a:ext cx="0" cy="98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104" name="Line 201">
            <a:extLst>
              <a:ext uri="{FF2B5EF4-FFF2-40B4-BE49-F238E27FC236}">
                <a16:creationId xmlns:a16="http://schemas.microsoft.com/office/drawing/2014/main" id="{A31635C9-143F-4323-B9E5-7421C7AB4346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0650" y="1914525"/>
            <a:ext cx="0" cy="98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105" name="Line 202">
            <a:extLst>
              <a:ext uri="{FF2B5EF4-FFF2-40B4-BE49-F238E27FC236}">
                <a16:creationId xmlns:a16="http://schemas.microsoft.com/office/drawing/2014/main" id="{EFCD6316-7D42-4BA1-B797-EBC62C7BE6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3063" y="2076450"/>
            <a:ext cx="0" cy="98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106" name="Line 203">
            <a:extLst>
              <a:ext uri="{FF2B5EF4-FFF2-40B4-BE49-F238E27FC236}">
                <a16:creationId xmlns:a16="http://schemas.microsoft.com/office/drawing/2014/main" id="{BFFA88CB-F31F-46CE-8D8E-DAFE4682D4FC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0650" y="2076450"/>
            <a:ext cx="0" cy="98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107" name="Line 204">
            <a:extLst>
              <a:ext uri="{FF2B5EF4-FFF2-40B4-BE49-F238E27FC236}">
                <a16:creationId xmlns:a16="http://schemas.microsoft.com/office/drawing/2014/main" id="{97DA6A3F-84C2-48AA-AD8F-5FCE2ED48818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7163" y="2206625"/>
            <a:ext cx="1793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108" name="Line 205">
            <a:extLst>
              <a:ext uri="{FF2B5EF4-FFF2-40B4-BE49-F238E27FC236}">
                <a16:creationId xmlns:a16="http://schemas.microsoft.com/office/drawing/2014/main" id="{0E703B0F-5B30-42EE-9C9E-39924C7C0BCB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1475" y="2349500"/>
            <a:ext cx="0" cy="968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109" name="Line 206">
            <a:extLst>
              <a:ext uri="{FF2B5EF4-FFF2-40B4-BE49-F238E27FC236}">
                <a16:creationId xmlns:a16="http://schemas.microsoft.com/office/drawing/2014/main" id="{F0D6255C-6A3E-4480-B471-B9FE218DA94B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1475" y="2511425"/>
            <a:ext cx="0" cy="98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110" name="Line 207">
            <a:extLst>
              <a:ext uri="{FF2B5EF4-FFF2-40B4-BE49-F238E27FC236}">
                <a16:creationId xmlns:a16="http://schemas.microsoft.com/office/drawing/2014/main" id="{D647196E-F8F4-46DE-9D3B-67DB33B39FD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5575" y="2781300"/>
            <a:ext cx="179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111" name="Line 208">
            <a:extLst>
              <a:ext uri="{FF2B5EF4-FFF2-40B4-BE49-F238E27FC236}">
                <a16:creationId xmlns:a16="http://schemas.microsoft.com/office/drawing/2014/main" id="{06596ADC-1CCF-426D-BF01-76875F59CB11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1475" y="2813050"/>
            <a:ext cx="0" cy="98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112" name="Line 209">
            <a:extLst>
              <a:ext uri="{FF2B5EF4-FFF2-40B4-BE49-F238E27FC236}">
                <a16:creationId xmlns:a16="http://schemas.microsoft.com/office/drawing/2014/main" id="{28428D6F-38E9-4B41-A234-C069C290938D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5575" y="2943225"/>
            <a:ext cx="179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113" name="Line 210">
            <a:extLst>
              <a:ext uri="{FF2B5EF4-FFF2-40B4-BE49-F238E27FC236}">
                <a16:creationId xmlns:a16="http://schemas.microsoft.com/office/drawing/2014/main" id="{BF91B5BA-FF15-4E52-802E-836EB5AFDDCB}"/>
              </a:ext>
            </a:extLst>
          </p:cNvPr>
          <p:cNvSpPr>
            <a:spLocks noChangeShapeType="1"/>
          </p:cNvSpPr>
          <p:nvPr/>
        </p:nvSpPr>
        <p:spPr bwMode="auto">
          <a:xfrm>
            <a:off x="7739063" y="2976563"/>
            <a:ext cx="0" cy="98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114" name="Line 211">
            <a:extLst>
              <a:ext uri="{FF2B5EF4-FFF2-40B4-BE49-F238E27FC236}">
                <a16:creationId xmlns:a16="http://schemas.microsoft.com/office/drawing/2014/main" id="{ED14BF51-1B7F-43E5-8361-1506E7D6D377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5575" y="3106738"/>
            <a:ext cx="179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115" name="Line 212">
            <a:extLst>
              <a:ext uri="{FF2B5EF4-FFF2-40B4-BE49-F238E27FC236}">
                <a16:creationId xmlns:a16="http://schemas.microsoft.com/office/drawing/2014/main" id="{9ADFF098-032E-4066-843F-EE28A7033133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5575" y="3249613"/>
            <a:ext cx="179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116" name="Line 213">
            <a:extLst>
              <a:ext uri="{FF2B5EF4-FFF2-40B4-BE49-F238E27FC236}">
                <a16:creationId xmlns:a16="http://schemas.microsoft.com/office/drawing/2014/main" id="{EF28613E-14D5-47C9-8707-294DA87126A4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1475" y="3282950"/>
            <a:ext cx="0" cy="85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117" name="Line 214">
            <a:extLst>
              <a:ext uri="{FF2B5EF4-FFF2-40B4-BE49-F238E27FC236}">
                <a16:creationId xmlns:a16="http://schemas.microsoft.com/office/drawing/2014/main" id="{B0E8D1CA-2288-4F30-9C61-675425BA3917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5575" y="3413125"/>
            <a:ext cx="179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118" name="Line 215">
            <a:extLst>
              <a:ext uri="{FF2B5EF4-FFF2-40B4-BE49-F238E27FC236}">
                <a16:creationId xmlns:a16="http://schemas.microsoft.com/office/drawing/2014/main" id="{A80F48E1-A30D-47EA-8CD1-C2FF533D0F75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1475" y="3446463"/>
            <a:ext cx="0" cy="968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119" name="Line 216">
            <a:extLst>
              <a:ext uri="{FF2B5EF4-FFF2-40B4-BE49-F238E27FC236}">
                <a16:creationId xmlns:a16="http://schemas.microsoft.com/office/drawing/2014/main" id="{9D6309AA-9DFE-47E9-AC3A-B52D5A93A8D9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5575" y="3575050"/>
            <a:ext cx="179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120" name="Line 217">
            <a:extLst>
              <a:ext uri="{FF2B5EF4-FFF2-40B4-BE49-F238E27FC236}">
                <a16:creationId xmlns:a16="http://schemas.microsoft.com/office/drawing/2014/main" id="{6668C668-844A-491B-9B3A-723D31BDBA02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1475" y="3771900"/>
            <a:ext cx="0" cy="98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121" name="Line 218">
            <a:extLst>
              <a:ext uri="{FF2B5EF4-FFF2-40B4-BE49-F238E27FC236}">
                <a16:creationId xmlns:a16="http://schemas.microsoft.com/office/drawing/2014/main" id="{881ACB49-03F7-4D48-96F8-C0F778344B10}"/>
              </a:ext>
            </a:extLst>
          </p:cNvPr>
          <p:cNvSpPr>
            <a:spLocks noChangeShapeType="1"/>
          </p:cNvSpPr>
          <p:nvPr/>
        </p:nvSpPr>
        <p:spPr bwMode="auto">
          <a:xfrm>
            <a:off x="7739063" y="3771900"/>
            <a:ext cx="0" cy="98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122" name="Line 219">
            <a:extLst>
              <a:ext uri="{FF2B5EF4-FFF2-40B4-BE49-F238E27FC236}">
                <a16:creationId xmlns:a16="http://schemas.microsoft.com/office/drawing/2014/main" id="{78130819-D06D-4476-9526-ED88731AFACC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5575" y="3902075"/>
            <a:ext cx="179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123" name="Line 220">
            <a:extLst>
              <a:ext uri="{FF2B5EF4-FFF2-40B4-BE49-F238E27FC236}">
                <a16:creationId xmlns:a16="http://schemas.microsoft.com/office/drawing/2014/main" id="{B26870A3-C51A-4338-BECA-DB7C2EAA2CB2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1475" y="3935413"/>
            <a:ext cx="0" cy="968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124" name="Line 221">
            <a:extLst>
              <a:ext uri="{FF2B5EF4-FFF2-40B4-BE49-F238E27FC236}">
                <a16:creationId xmlns:a16="http://schemas.microsoft.com/office/drawing/2014/main" id="{53C2E2CD-C21A-476B-B864-4D39FEA39675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5575" y="4149725"/>
            <a:ext cx="179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125" name="Line 222">
            <a:extLst>
              <a:ext uri="{FF2B5EF4-FFF2-40B4-BE49-F238E27FC236}">
                <a16:creationId xmlns:a16="http://schemas.microsoft.com/office/drawing/2014/main" id="{02743BD5-6292-429D-934A-D22425126BDD}"/>
              </a:ext>
            </a:extLst>
          </p:cNvPr>
          <p:cNvSpPr>
            <a:spLocks noChangeShapeType="1"/>
          </p:cNvSpPr>
          <p:nvPr/>
        </p:nvSpPr>
        <p:spPr bwMode="auto">
          <a:xfrm>
            <a:off x="7739063" y="4183063"/>
            <a:ext cx="0" cy="98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126" name="Line 223">
            <a:extLst>
              <a:ext uri="{FF2B5EF4-FFF2-40B4-BE49-F238E27FC236}">
                <a16:creationId xmlns:a16="http://schemas.microsoft.com/office/drawing/2014/main" id="{E3044008-C82F-464A-8BA1-627A0672F36B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5575" y="4311650"/>
            <a:ext cx="179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127" name="Line 224">
            <a:extLst>
              <a:ext uri="{FF2B5EF4-FFF2-40B4-BE49-F238E27FC236}">
                <a16:creationId xmlns:a16="http://schemas.microsoft.com/office/drawing/2014/main" id="{DB9675D5-CD84-45EE-880D-3D8315205CE1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1475" y="4344988"/>
            <a:ext cx="0" cy="98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128" name="Line 225">
            <a:extLst>
              <a:ext uri="{FF2B5EF4-FFF2-40B4-BE49-F238E27FC236}">
                <a16:creationId xmlns:a16="http://schemas.microsoft.com/office/drawing/2014/main" id="{EB2E2874-D0F0-4BC9-9750-1D4E4E5F7CD3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5575" y="4475163"/>
            <a:ext cx="179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129" name="Line 226">
            <a:extLst>
              <a:ext uri="{FF2B5EF4-FFF2-40B4-BE49-F238E27FC236}">
                <a16:creationId xmlns:a16="http://schemas.microsoft.com/office/drawing/2014/main" id="{70EDDDCA-ADF0-4A4F-9FB0-715FEE29F172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5575" y="4630738"/>
            <a:ext cx="179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130" name="Line 227">
            <a:extLst>
              <a:ext uri="{FF2B5EF4-FFF2-40B4-BE49-F238E27FC236}">
                <a16:creationId xmlns:a16="http://schemas.microsoft.com/office/drawing/2014/main" id="{BC2296C4-3E09-48ED-B5F4-447A4892ED71}"/>
              </a:ext>
            </a:extLst>
          </p:cNvPr>
          <p:cNvSpPr>
            <a:spLocks noChangeShapeType="1"/>
          </p:cNvSpPr>
          <p:nvPr/>
        </p:nvSpPr>
        <p:spPr bwMode="auto">
          <a:xfrm>
            <a:off x="7739063" y="4664075"/>
            <a:ext cx="0" cy="968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131" name="Line 228">
            <a:extLst>
              <a:ext uri="{FF2B5EF4-FFF2-40B4-BE49-F238E27FC236}">
                <a16:creationId xmlns:a16="http://schemas.microsoft.com/office/drawing/2014/main" id="{59F17708-3E2B-4734-8536-9E4FFE1ABA5D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5575" y="4792663"/>
            <a:ext cx="179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132" name="Line 229">
            <a:extLst>
              <a:ext uri="{FF2B5EF4-FFF2-40B4-BE49-F238E27FC236}">
                <a16:creationId xmlns:a16="http://schemas.microsoft.com/office/drawing/2014/main" id="{142CE704-64BB-48BD-BB09-24845D1AD655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1475" y="4826000"/>
            <a:ext cx="0" cy="98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133" name="Line 230">
            <a:extLst>
              <a:ext uri="{FF2B5EF4-FFF2-40B4-BE49-F238E27FC236}">
                <a16:creationId xmlns:a16="http://schemas.microsoft.com/office/drawing/2014/main" id="{3FCEF110-4060-4467-96A1-0A6FB4F507EC}"/>
              </a:ext>
            </a:extLst>
          </p:cNvPr>
          <p:cNvSpPr>
            <a:spLocks noChangeShapeType="1"/>
          </p:cNvSpPr>
          <p:nvPr/>
        </p:nvSpPr>
        <p:spPr bwMode="auto">
          <a:xfrm>
            <a:off x="7739063" y="4826000"/>
            <a:ext cx="0" cy="98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134" name="Line 231">
            <a:extLst>
              <a:ext uri="{FF2B5EF4-FFF2-40B4-BE49-F238E27FC236}">
                <a16:creationId xmlns:a16="http://schemas.microsoft.com/office/drawing/2014/main" id="{DA0A8976-EEBB-4815-8BA2-7B8C69989CD4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5575" y="4956175"/>
            <a:ext cx="179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135" name="Line 232">
            <a:extLst>
              <a:ext uri="{FF2B5EF4-FFF2-40B4-BE49-F238E27FC236}">
                <a16:creationId xmlns:a16="http://schemas.microsoft.com/office/drawing/2014/main" id="{39F0B1D5-5EFE-492A-91E0-6A6E96C67B29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5575" y="5114925"/>
            <a:ext cx="179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136" name="Line 233">
            <a:extLst>
              <a:ext uri="{FF2B5EF4-FFF2-40B4-BE49-F238E27FC236}">
                <a16:creationId xmlns:a16="http://schemas.microsoft.com/office/drawing/2014/main" id="{E86BA4D1-99C7-45AB-9D0B-9397236901F3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1475" y="5146675"/>
            <a:ext cx="0" cy="98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137" name="Line 234">
            <a:extLst>
              <a:ext uri="{FF2B5EF4-FFF2-40B4-BE49-F238E27FC236}">
                <a16:creationId xmlns:a16="http://schemas.microsoft.com/office/drawing/2014/main" id="{0FF4BC6F-F59B-4449-9315-E3A24E630AD3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1475" y="5310188"/>
            <a:ext cx="0" cy="98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138" name="Line 235">
            <a:extLst>
              <a:ext uri="{FF2B5EF4-FFF2-40B4-BE49-F238E27FC236}">
                <a16:creationId xmlns:a16="http://schemas.microsoft.com/office/drawing/2014/main" id="{7F25DE90-336D-42D1-A5AE-2585D01B1AF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5575" y="5516563"/>
            <a:ext cx="179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139" name="Line 236">
            <a:extLst>
              <a:ext uri="{FF2B5EF4-FFF2-40B4-BE49-F238E27FC236}">
                <a16:creationId xmlns:a16="http://schemas.microsoft.com/office/drawing/2014/main" id="{D2B897DB-97C5-44EB-B2C6-6B14E168F5E6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1475" y="5549900"/>
            <a:ext cx="0" cy="98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140" name="Line 237">
            <a:extLst>
              <a:ext uri="{FF2B5EF4-FFF2-40B4-BE49-F238E27FC236}">
                <a16:creationId xmlns:a16="http://schemas.microsoft.com/office/drawing/2014/main" id="{2C31C9AA-D153-446A-BD30-D8F02B2ACBD0}"/>
              </a:ext>
            </a:extLst>
          </p:cNvPr>
          <p:cNvSpPr>
            <a:spLocks noChangeShapeType="1"/>
          </p:cNvSpPr>
          <p:nvPr/>
        </p:nvSpPr>
        <p:spPr bwMode="auto">
          <a:xfrm>
            <a:off x="7739063" y="5549900"/>
            <a:ext cx="0" cy="98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141" name="Line 238">
            <a:extLst>
              <a:ext uri="{FF2B5EF4-FFF2-40B4-BE49-F238E27FC236}">
                <a16:creationId xmlns:a16="http://schemas.microsoft.com/office/drawing/2014/main" id="{1EE48E59-2271-41EE-A9CC-86E451480F5D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5575" y="5680075"/>
            <a:ext cx="179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142" name="Line 239">
            <a:extLst>
              <a:ext uri="{FF2B5EF4-FFF2-40B4-BE49-F238E27FC236}">
                <a16:creationId xmlns:a16="http://schemas.microsoft.com/office/drawing/2014/main" id="{009F144F-71DF-4E44-BA6E-B78B733B4656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1475" y="5713413"/>
            <a:ext cx="0" cy="968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143" name="Line 240">
            <a:extLst>
              <a:ext uri="{FF2B5EF4-FFF2-40B4-BE49-F238E27FC236}">
                <a16:creationId xmlns:a16="http://schemas.microsoft.com/office/drawing/2014/main" id="{244BD9E2-CA14-45B2-9C0C-A5C548C4B2A3}"/>
              </a:ext>
            </a:extLst>
          </p:cNvPr>
          <p:cNvSpPr>
            <a:spLocks noChangeShapeType="1"/>
          </p:cNvSpPr>
          <p:nvPr/>
        </p:nvSpPr>
        <p:spPr bwMode="auto">
          <a:xfrm>
            <a:off x="7739063" y="5713413"/>
            <a:ext cx="0" cy="968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144" name="Line 241">
            <a:extLst>
              <a:ext uri="{FF2B5EF4-FFF2-40B4-BE49-F238E27FC236}">
                <a16:creationId xmlns:a16="http://schemas.microsoft.com/office/drawing/2014/main" id="{01D22E29-13FA-4DFD-8EFA-D89E16D328A6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5575" y="5842000"/>
            <a:ext cx="179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145" name="Line 242">
            <a:extLst>
              <a:ext uri="{FF2B5EF4-FFF2-40B4-BE49-F238E27FC236}">
                <a16:creationId xmlns:a16="http://schemas.microsoft.com/office/drawing/2014/main" id="{FAC99266-D7AC-48C4-BDCF-7CD9D8EFED67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5575" y="5983288"/>
            <a:ext cx="179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146" name="Line 243">
            <a:extLst>
              <a:ext uri="{FF2B5EF4-FFF2-40B4-BE49-F238E27FC236}">
                <a16:creationId xmlns:a16="http://schemas.microsoft.com/office/drawing/2014/main" id="{64EB4A9A-52B8-46F0-8B8D-8BBDCE0D7DD5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1475" y="6016625"/>
            <a:ext cx="0" cy="98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147" name="Line 244">
            <a:extLst>
              <a:ext uri="{FF2B5EF4-FFF2-40B4-BE49-F238E27FC236}">
                <a16:creationId xmlns:a16="http://schemas.microsoft.com/office/drawing/2014/main" id="{1E1AD2FD-ED5A-4DA9-B044-B5562AD8B435}"/>
              </a:ext>
            </a:extLst>
          </p:cNvPr>
          <p:cNvSpPr>
            <a:spLocks noChangeShapeType="1"/>
          </p:cNvSpPr>
          <p:nvPr/>
        </p:nvSpPr>
        <p:spPr bwMode="auto">
          <a:xfrm>
            <a:off x="7739063" y="6016625"/>
            <a:ext cx="0" cy="98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148" name="Line 245">
            <a:extLst>
              <a:ext uri="{FF2B5EF4-FFF2-40B4-BE49-F238E27FC236}">
                <a16:creationId xmlns:a16="http://schemas.microsoft.com/office/drawing/2014/main" id="{349693D8-B6A0-4D10-810E-75F70028AF9C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5575" y="6145213"/>
            <a:ext cx="179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149" name="Line 246">
            <a:extLst>
              <a:ext uri="{FF2B5EF4-FFF2-40B4-BE49-F238E27FC236}">
                <a16:creationId xmlns:a16="http://schemas.microsoft.com/office/drawing/2014/main" id="{C0F28D3A-D493-4C8B-B7D9-706C49435E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1475" y="6178550"/>
            <a:ext cx="0" cy="98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150" name="Line 247">
            <a:extLst>
              <a:ext uri="{FF2B5EF4-FFF2-40B4-BE49-F238E27FC236}">
                <a16:creationId xmlns:a16="http://schemas.microsoft.com/office/drawing/2014/main" id="{088B3693-138E-4008-8A84-5416F1DD3510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5575" y="6308725"/>
            <a:ext cx="179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26">
            <a:extLst>
              <a:ext uri="{FF2B5EF4-FFF2-40B4-BE49-F238E27FC236}">
                <a16:creationId xmlns:a16="http://schemas.microsoft.com/office/drawing/2014/main" id="{49E805DE-F59C-4E13-A633-E71987789E6A}"/>
              </a:ext>
            </a:extLst>
          </p:cNvPr>
          <p:cNvGrpSpPr>
            <a:grpSpLocks/>
          </p:cNvGrpSpPr>
          <p:nvPr/>
        </p:nvGrpSpPr>
        <p:grpSpPr bwMode="auto">
          <a:xfrm>
            <a:off x="346075" y="1712913"/>
            <a:ext cx="8351838" cy="4432300"/>
            <a:chOff x="205" y="845"/>
            <a:chExt cx="5261" cy="2792"/>
          </a:xfrm>
        </p:grpSpPr>
        <p:graphicFrame>
          <p:nvGraphicFramePr>
            <p:cNvPr id="40967" name="Object 2">
              <a:extLst>
                <a:ext uri="{FF2B5EF4-FFF2-40B4-BE49-F238E27FC236}">
                  <a16:creationId xmlns:a16="http://schemas.microsoft.com/office/drawing/2014/main" id="{EF985B07-A6FC-4A5E-933A-2A7EFA32163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03" y="1571"/>
            <a:ext cx="113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89" name="图片" r:id="rId3" imgW="95693" imgH="151894" progId="Word.Picture.8">
                    <p:embed/>
                  </p:oleObj>
                </mc:Choice>
                <mc:Fallback>
                  <p:oleObj name="图片" r:id="rId3" imgW="95693" imgH="151894" progId="Word.Picture.8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3" y="1571"/>
                          <a:ext cx="113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68" name="Object 3">
              <a:extLst>
                <a:ext uri="{FF2B5EF4-FFF2-40B4-BE49-F238E27FC236}">
                  <a16:creationId xmlns:a16="http://schemas.microsoft.com/office/drawing/2014/main" id="{CCB81D8C-C153-4952-AB3E-300BCA5354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57" y="1752"/>
            <a:ext cx="113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90" name="图片" r:id="rId5" imgW="95693" imgH="151894" progId="Word.Picture.8">
                    <p:embed/>
                  </p:oleObj>
                </mc:Choice>
                <mc:Fallback>
                  <p:oleObj name="图片" r:id="rId5" imgW="95693" imgH="151894" progId="Word.Picture.8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7" y="1752"/>
                          <a:ext cx="113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69" name="Object 4">
              <a:extLst>
                <a:ext uri="{FF2B5EF4-FFF2-40B4-BE49-F238E27FC236}">
                  <a16:creationId xmlns:a16="http://schemas.microsoft.com/office/drawing/2014/main" id="{AD3F44E7-02A8-43AD-9A42-B66E5608D43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03" y="1950"/>
            <a:ext cx="132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91" name="图片" r:id="rId7" imgW="95693" imgH="151894" progId="Word.Picture.8">
                    <p:embed/>
                  </p:oleObj>
                </mc:Choice>
                <mc:Fallback>
                  <p:oleObj name="图片" r:id="rId7" imgW="95693" imgH="151894" progId="Word.Picture.8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3" y="1950"/>
                          <a:ext cx="132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0" name="Object 5">
              <a:extLst>
                <a:ext uri="{FF2B5EF4-FFF2-40B4-BE49-F238E27FC236}">
                  <a16:creationId xmlns:a16="http://schemas.microsoft.com/office/drawing/2014/main" id="{67340059-8400-4438-A26D-E7D7CA594E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97" y="2160"/>
            <a:ext cx="14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92" name="图片" r:id="rId9" imgW="95693" imgH="151894" progId="Word.Picture.8">
                    <p:embed/>
                  </p:oleObj>
                </mc:Choice>
                <mc:Fallback>
                  <p:oleObj name="图片" r:id="rId9" imgW="95693" imgH="151894" progId="Word.Picture.8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7" y="2160"/>
                          <a:ext cx="14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1" name="Object 6">
              <a:extLst>
                <a:ext uri="{FF2B5EF4-FFF2-40B4-BE49-F238E27FC236}">
                  <a16:creationId xmlns:a16="http://schemas.microsoft.com/office/drawing/2014/main" id="{0BADF8C3-B275-4E91-96E0-3AA9F4F62F8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23" y="2387"/>
            <a:ext cx="116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93" name="图片" r:id="rId11" imgW="95693" imgH="151894" progId="Word.Picture.8">
                    <p:embed/>
                  </p:oleObj>
                </mc:Choice>
                <mc:Fallback>
                  <p:oleObj name="图片" r:id="rId11" imgW="95693" imgH="151894" progId="Word.Picture.8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3" y="2387"/>
                          <a:ext cx="116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2" name="Object 7">
              <a:extLst>
                <a:ext uri="{FF2B5EF4-FFF2-40B4-BE49-F238E27FC236}">
                  <a16:creationId xmlns:a16="http://schemas.microsoft.com/office/drawing/2014/main" id="{288B4951-0092-4681-8A69-192736A4B3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50" y="2614"/>
            <a:ext cx="113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94" name="图片" r:id="rId13" imgW="95693" imgH="151894" progId="Word.Picture.8">
                    <p:embed/>
                  </p:oleObj>
                </mc:Choice>
                <mc:Fallback>
                  <p:oleObj name="图片" r:id="rId13" imgW="95693" imgH="151894" progId="Word.Picture.8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0" y="2614"/>
                          <a:ext cx="113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3" name="Object 8">
              <a:extLst>
                <a:ext uri="{FF2B5EF4-FFF2-40B4-BE49-F238E27FC236}">
                  <a16:creationId xmlns:a16="http://schemas.microsoft.com/office/drawing/2014/main" id="{989A0D82-1348-48EF-9E3E-067E85E7A2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48" y="2795"/>
            <a:ext cx="117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95" name="图片" r:id="rId15" imgW="95693" imgH="151894" progId="Word.Picture.8">
                    <p:embed/>
                  </p:oleObj>
                </mc:Choice>
                <mc:Fallback>
                  <p:oleObj name="图片" r:id="rId15" imgW="95693" imgH="151894" progId="Word.Picture.8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8" y="2795"/>
                          <a:ext cx="117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4" name="Object 9">
              <a:extLst>
                <a:ext uri="{FF2B5EF4-FFF2-40B4-BE49-F238E27FC236}">
                  <a16:creationId xmlns:a16="http://schemas.microsoft.com/office/drawing/2014/main" id="{AA3AAAD4-2710-403F-BFB3-B0F8A3BB123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42" y="3022"/>
            <a:ext cx="14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96" name="图片" r:id="rId17" imgW="95693" imgH="151894" progId="Word.Picture.8">
                    <p:embed/>
                  </p:oleObj>
                </mc:Choice>
                <mc:Fallback>
                  <p:oleObj name="图片" r:id="rId17" imgW="95693" imgH="151894" progId="Word.Picture.8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2" y="3022"/>
                          <a:ext cx="14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5" name="Object 10">
              <a:extLst>
                <a:ext uri="{FF2B5EF4-FFF2-40B4-BE49-F238E27FC236}">
                  <a16:creationId xmlns:a16="http://schemas.microsoft.com/office/drawing/2014/main" id="{89E9565B-80DC-40E0-BB5D-87C729F18AF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43" y="3203"/>
            <a:ext cx="141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97" name="图片" r:id="rId19" imgW="95693" imgH="151894" progId="Word.Picture.8">
                    <p:embed/>
                  </p:oleObj>
                </mc:Choice>
                <mc:Fallback>
                  <p:oleObj name="图片" r:id="rId19" imgW="95693" imgH="151894" progId="Word.Picture.8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3" y="3203"/>
                          <a:ext cx="141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6" name="Object 11">
              <a:extLst>
                <a:ext uri="{FF2B5EF4-FFF2-40B4-BE49-F238E27FC236}">
                  <a16:creationId xmlns:a16="http://schemas.microsoft.com/office/drawing/2014/main" id="{EA34D0A7-E1C3-4E7D-9AB5-1E0FF08EA92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48" y="3430"/>
            <a:ext cx="117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98" name="图片" r:id="rId21" imgW="95693" imgH="151894" progId="Word.Picture.8">
                    <p:embed/>
                  </p:oleObj>
                </mc:Choice>
                <mc:Fallback>
                  <p:oleObj name="图片" r:id="rId21" imgW="95693" imgH="151894" progId="Word.Picture.8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8" y="3430"/>
                          <a:ext cx="117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77" name="Rectangle 385">
              <a:extLst>
                <a:ext uri="{FF2B5EF4-FFF2-40B4-BE49-F238E27FC236}">
                  <a16:creationId xmlns:a16="http://schemas.microsoft.com/office/drawing/2014/main" id="{82F9A56A-F502-4EA0-86D1-EB9213035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1117"/>
              <a:ext cx="622" cy="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 i="1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LT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0978" name="Rectangle 559">
              <a:extLst>
                <a:ext uri="{FF2B5EF4-FFF2-40B4-BE49-F238E27FC236}">
                  <a16:creationId xmlns:a16="http://schemas.microsoft.com/office/drawing/2014/main" id="{4560889B-656B-48BB-BE2F-6369576C0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" y="3426"/>
              <a:ext cx="41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66"/>
                </a:solidFill>
                <a:ea typeface="楷体_GB2312" pitchFamily="49" charset="-122"/>
              </a:endParaRPr>
            </a:p>
          </p:txBody>
        </p:sp>
        <p:sp>
          <p:nvSpPr>
            <p:cNvPr id="40979" name="Rectangle 558">
              <a:extLst>
                <a:ext uri="{FF2B5EF4-FFF2-40B4-BE49-F238E27FC236}">
                  <a16:creationId xmlns:a16="http://schemas.microsoft.com/office/drawing/2014/main" id="{A85D91D7-4371-4C62-A4DA-4031FC636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7" y="3426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0980" name="Rectangle 557">
              <a:extLst>
                <a:ext uri="{FF2B5EF4-FFF2-40B4-BE49-F238E27FC236}">
                  <a16:creationId xmlns:a16="http://schemas.microsoft.com/office/drawing/2014/main" id="{09428424-2080-4338-B057-554D1B217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0" y="3426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0981" name="Rectangle 556">
              <a:extLst>
                <a:ext uri="{FF2B5EF4-FFF2-40B4-BE49-F238E27FC236}">
                  <a16:creationId xmlns:a16="http://schemas.microsoft.com/office/drawing/2014/main" id="{B45FAE5F-FE6F-4F42-813C-5FCD7CE1A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4" y="3426"/>
              <a:ext cx="29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0982" name="Rectangle 555">
              <a:extLst>
                <a:ext uri="{FF2B5EF4-FFF2-40B4-BE49-F238E27FC236}">
                  <a16:creationId xmlns:a16="http://schemas.microsoft.com/office/drawing/2014/main" id="{AF1DEF23-28D2-495F-A659-D483E7CB6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7" y="3426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0983" name="Rectangle 554">
              <a:extLst>
                <a:ext uri="{FF2B5EF4-FFF2-40B4-BE49-F238E27FC236}">
                  <a16:creationId xmlns:a16="http://schemas.microsoft.com/office/drawing/2014/main" id="{E552C6DB-9A66-46F6-8BBB-80B112D78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0" y="3426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0984" name="Rectangle 553">
              <a:extLst>
                <a:ext uri="{FF2B5EF4-FFF2-40B4-BE49-F238E27FC236}">
                  <a16:creationId xmlns:a16="http://schemas.microsoft.com/office/drawing/2014/main" id="{4312E11E-D60B-4CA7-A319-C7960D861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3" y="3426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0985" name="Rectangle 552">
              <a:extLst>
                <a:ext uri="{FF2B5EF4-FFF2-40B4-BE49-F238E27FC236}">
                  <a16:creationId xmlns:a16="http://schemas.microsoft.com/office/drawing/2014/main" id="{D38DB48C-0D40-44C3-9483-AB74235FA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6" y="3426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0986" name="Rectangle 551">
              <a:extLst>
                <a:ext uri="{FF2B5EF4-FFF2-40B4-BE49-F238E27FC236}">
                  <a16:creationId xmlns:a16="http://schemas.microsoft.com/office/drawing/2014/main" id="{BB32781C-D8DC-4A8A-968F-BED63E338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9" y="3426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0987" name="Rectangle 550">
              <a:extLst>
                <a:ext uri="{FF2B5EF4-FFF2-40B4-BE49-F238E27FC236}">
                  <a16:creationId xmlns:a16="http://schemas.microsoft.com/office/drawing/2014/main" id="{8CBB9EE0-D6D3-4BD5-84F7-640E37274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" y="3426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0988" name="Rectangle 549">
              <a:extLst>
                <a:ext uri="{FF2B5EF4-FFF2-40B4-BE49-F238E27FC236}">
                  <a16:creationId xmlns:a16="http://schemas.microsoft.com/office/drawing/2014/main" id="{ECAD0A59-5BF8-4A31-856A-16C804620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5" y="3426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0989" name="Rectangle 548">
              <a:extLst>
                <a:ext uri="{FF2B5EF4-FFF2-40B4-BE49-F238E27FC236}">
                  <a16:creationId xmlns:a16="http://schemas.microsoft.com/office/drawing/2014/main" id="{D70EB5B0-8D63-472A-84C4-F3CE492F1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8" y="3426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0990" name="Rectangle 547">
              <a:extLst>
                <a:ext uri="{FF2B5EF4-FFF2-40B4-BE49-F238E27FC236}">
                  <a16:creationId xmlns:a16="http://schemas.microsoft.com/office/drawing/2014/main" id="{BA285C54-C54D-40B0-9B62-775390A82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" y="3426"/>
              <a:ext cx="29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0991" name="Rectangle 546">
              <a:extLst>
                <a:ext uri="{FF2B5EF4-FFF2-40B4-BE49-F238E27FC236}">
                  <a16:creationId xmlns:a16="http://schemas.microsoft.com/office/drawing/2014/main" id="{36AABE30-C766-4509-9E93-2A7E0F1FF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3426"/>
              <a:ext cx="29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0992" name="Rectangle 545">
              <a:extLst>
                <a:ext uri="{FF2B5EF4-FFF2-40B4-BE49-F238E27FC236}">
                  <a16:creationId xmlns:a16="http://schemas.microsoft.com/office/drawing/2014/main" id="{F6176029-D1B2-4365-B902-931E84F45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" y="3426"/>
              <a:ext cx="29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0993" name="Rectangle 544">
              <a:extLst>
                <a:ext uri="{FF2B5EF4-FFF2-40B4-BE49-F238E27FC236}">
                  <a16:creationId xmlns:a16="http://schemas.microsoft.com/office/drawing/2014/main" id="{19B4D80F-C5D4-4780-A97B-595264E39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" y="3426"/>
              <a:ext cx="603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40994" name="Rectangle 543">
              <a:extLst>
                <a:ext uri="{FF2B5EF4-FFF2-40B4-BE49-F238E27FC236}">
                  <a16:creationId xmlns:a16="http://schemas.microsoft.com/office/drawing/2014/main" id="{7796C22C-FD6B-4FC4-96D6-CA1B31821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" y="3215"/>
              <a:ext cx="41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66"/>
                </a:solidFill>
                <a:ea typeface="楷体_GB2312" pitchFamily="49" charset="-122"/>
              </a:endParaRPr>
            </a:p>
          </p:txBody>
        </p:sp>
        <p:sp>
          <p:nvSpPr>
            <p:cNvPr id="40995" name="Rectangle 542">
              <a:extLst>
                <a:ext uri="{FF2B5EF4-FFF2-40B4-BE49-F238E27FC236}">
                  <a16:creationId xmlns:a16="http://schemas.microsoft.com/office/drawing/2014/main" id="{8B50846E-8E73-47F8-9697-E5C9269DF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7" y="3215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0996" name="Rectangle 541">
              <a:extLst>
                <a:ext uri="{FF2B5EF4-FFF2-40B4-BE49-F238E27FC236}">
                  <a16:creationId xmlns:a16="http://schemas.microsoft.com/office/drawing/2014/main" id="{82A63DB9-DC1C-4BE0-AA10-441DF6D15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0" y="3215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0997" name="Rectangle 540">
              <a:extLst>
                <a:ext uri="{FF2B5EF4-FFF2-40B4-BE49-F238E27FC236}">
                  <a16:creationId xmlns:a16="http://schemas.microsoft.com/office/drawing/2014/main" id="{1676B4C3-E06A-4F93-8C9F-6349FA3A1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4" y="3215"/>
              <a:ext cx="29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0998" name="Rectangle 539">
              <a:extLst>
                <a:ext uri="{FF2B5EF4-FFF2-40B4-BE49-F238E27FC236}">
                  <a16:creationId xmlns:a16="http://schemas.microsoft.com/office/drawing/2014/main" id="{2255B77A-8E02-4383-A825-00691C6141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7" y="3215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0999" name="Rectangle 538">
              <a:extLst>
                <a:ext uri="{FF2B5EF4-FFF2-40B4-BE49-F238E27FC236}">
                  <a16:creationId xmlns:a16="http://schemas.microsoft.com/office/drawing/2014/main" id="{CAC4AF2F-B922-417E-B6B5-2580A81E3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0" y="3215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000" name="Rectangle 537">
              <a:extLst>
                <a:ext uri="{FF2B5EF4-FFF2-40B4-BE49-F238E27FC236}">
                  <a16:creationId xmlns:a16="http://schemas.microsoft.com/office/drawing/2014/main" id="{93B38135-2DDC-4D97-9669-075BF9CD0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3" y="3215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001" name="Rectangle 536">
              <a:extLst>
                <a:ext uri="{FF2B5EF4-FFF2-40B4-BE49-F238E27FC236}">
                  <a16:creationId xmlns:a16="http://schemas.microsoft.com/office/drawing/2014/main" id="{619007C3-2EFE-4645-B979-5216061E5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6" y="3215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002" name="Rectangle 535">
              <a:extLst>
                <a:ext uri="{FF2B5EF4-FFF2-40B4-BE49-F238E27FC236}">
                  <a16:creationId xmlns:a16="http://schemas.microsoft.com/office/drawing/2014/main" id="{A7BE8E52-7A36-42A1-84AD-A57A1C0B7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9" y="3215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1003" name="Rectangle 534">
              <a:extLst>
                <a:ext uri="{FF2B5EF4-FFF2-40B4-BE49-F238E27FC236}">
                  <a16:creationId xmlns:a16="http://schemas.microsoft.com/office/drawing/2014/main" id="{6903B5DF-6B71-4C53-A16F-DDF7184A6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" y="3215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1004" name="Rectangle 533">
              <a:extLst>
                <a:ext uri="{FF2B5EF4-FFF2-40B4-BE49-F238E27FC236}">
                  <a16:creationId xmlns:a16="http://schemas.microsoft.com/office/drawing/2014/main" id="{E0A1772E-EF18-4CC9-81B8-56A584B37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5" y="3215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1005" name="Rectangle 532">
              <a:extLst>
                <a:ext uri="{FF2B5EF4-FFF2-40B4-BE49-F238E27FC236}">
                  <a16:creationId xmlns:a16="http://schemas.microsoft.com/office/drawing/2014/main" id="{EAF84EB6-1991-481D-BB29-BAB78ED46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8" y="3215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006" name="Rectangle 531">
              <a:extLst>
                <a:ext uri="{FF2B5EF4-FFF2-40B4-BE49-F238E27FC236}">
                  <a16:creationId xmlns:a16="http://schemas.microsoft.com/office/drawing/2014/main" id="{6D5F6125-AF1C-4A6A-8774-CC2D6A4EE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" y="3215"/>
              <a:ext cx="29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007" name="Rectangle 530">
              <a:extLst>
                <a:ext uri="{FF2B5EF4-FFF2-40B4-BE49-F238E27FC236}">
                  <a16:creationId xmlns:a16="http://schemas.microsoft.com/office/drawing/2014/main" id="{F7A78020-7202-45DF-898F-E2102F7A3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3215"/>
              <a:ext cx="29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008" name="Rectangle 529">
              <a:extLst>
                <a:ext uri="{FF2B5EF4-FFF2-40B4-BE49-F238E27FC236}">
                  <a16:creationId xmlns:a16="http://schemas.microsoft.com/office/drawing/2014/main" id="{E0EF30A9-CDD2-4A80-9263-36D0628E9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" y="3215"/>
              <a:ext cx="29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1009" name="Rectangle 528">
              <a:extLst>
                <a:ext uri="{FF2B5EF4-FFF2-40B4-BE49-F238E27FC236}">
                  <a16:creationId xmlns:a16="http://schemas.microsoft.com/office/drawing/2014/main" id="{527D4536-396E-486B-B738-ABF7C6BF9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" y="3215"/>
              <a:ext cx="603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41010" name="Rectangle 527">
              <a:extLst>
                <a:ext uri="{FF2B5EF4-FFF2-40B4-BE49-F238E27FC236}">
                  <a16:creationId xmlns:a16="http://schemas.microsoft.com/office/drawing/2014/main" id="{30332B71-84B7-421C-A490-11502400B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" y="3004"/>
              <a:ext cx="41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66"/>
                </a:solidFill>
                <a:ea typeface="楷体_GB2312" pitchFamily="49" charset="-122"/>
              </a:endParaRPr>
            </a:p>
          </p:txBody>
        </p:sp>
        <p:sp>
          <p:nvSpPr>
            <p:cNvPr id="41011" name="Rectangle 526">
              <a:extLst>
                <a:ext uri="{FF2B5EF4-FFF2-40B4-BE49-F238E27FC236}">
                  <a16:creationId xmlns:a16="http://schemas.microsoft.com/office/drawing/2014/main" id="{CC3C8291-5A57-48F1-AC55-E4B02882B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7" y="3004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1012" name="Rectangle 525">
              <a:extLst>
                <a:ext uri="{FF2B5EF4-FFF2-40B4-BE49-F238E27FC236}">
                  <a16:creationId xmlns:a16="http://schemas.microsoft.com/office/drawing/2014/main" id="{AED1C3A9-6436-401A-8CD3-111F0CA8B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0" y="3004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1013" name="Rectangle 524">
              <a:extLst>
                <a:ext uri="{FF2B5EF4-FFF2-40B4-BE49-F238E27FC236}">
                  <a16:creationId xmlns:a16="http://schemas.microsoft.com/office/drawing/2014/main" id="{956FD2AE-359C-4992-AF2D-4239F5179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4" y="3004"/>
              <a:ext cx="29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1014" name="Rectangle 523">
              <a:extLst>
                <a:ext uri="{FF2B5EF4-FFF2-40B4-BE49-F238E27FC236}">
                  <a16:creationId xmlns:a16="http://schemas.microsoft.com/office/drawing/2014/main" id="{1883B8E1-DE16-48F8-833E-49C35FCFE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7" y="3004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1015" name="Rectangle 522">
              <a:extLst>
                <a:ext uri="{FF2B5EF4-FFF2-40B4-BE49-F238E27FC236}">
                  <a16:creationId xmlns:a16="http://schemas.microsoft.com/office/drawing/2014/main" id="{A3CF88D1-F22A-4B95-82B6-337697FA7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0" y="3004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016" name="Rectangle 521">
              <a:extLst>
                <a:ext uri="{FF2B5EF4-FFF2-40B4-BE49-F238E27FC236}">
                  <a16:creationId xmlns:a16="http://schemas.microsoft.com/office/drawing/2014/main" id="{2E6E3E29-D888-4360-BD61-7879F3573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3" y="3004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017" name="Rectangle 520">
              <a:extLst>
                <a:ext uri="{FF2B5EF4-FFF2-40B4-BE49-F238E27FC236}">
                  <a16:creationId xmlns:a16="http://schemas.microsoft.com/office/drawing/2014/main" id="{98816EA7-CEE2-4E97-BAA1-58CC1857A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6" y="3004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018" name="Rectangle 519">
              <a:extLst>
                <a:ext uri="{FF2B5EF4-FFF2-40B4-BE49-F238E27FC236}">
                  <a16:creationId xmlns:a16="http://schemas.microsoft.com/office/drawing/2014/main" id="{5DB7284E-F9E4-4B1C-9EA6-9BC35A791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9" y="3004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019" name="Rectangle 518">
              <a:extLst>
                <a:ext uri="{FF2B5EF4-FFF2-40B4-BE49-F238E27FC236}">
                  <a16:creationId xmlns:a16="http://schemas.microsoft.com/office/drawing/2014/main" id="{D0719D0D-894D-422B-8681-39073AF65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" y="3004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020" name="Rectangle 517">
              <a:extLst>
                <a:ext uri="{FF2B5EF4-FFF2-40B4-BE49-F238E27FC236}">
                  <a16:creationId xmlns:a16="http://schemas.microsoft.com/office/drawing/2014/main" id="{CE624A39-260B-45DF-8301-9C1B2D47D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5" y="3004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021" name="Rectangle 516">
              <a:extLst>
                <a:ext uri="{FF2B5EF4-FFF2-40B4-BE49-F238E27FC236}">
                  <a16:creationId xmlns:a16="http://schemas.microsoft.com/office/drawing/2014/main" id="{A22B4A6C-1004-4928-9872-F9A321F25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8" y="3004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1022" name="Rectangle 515">
              <a:extLst>
                <a:ext uri="{FF2B5EF4-FFF2-40B4-BE49-F238E27FC236}">
                  <a16:creationId xmlns:a16="http://schemas.microsoft.com/office/drawing/2014/main" id="{C954224C-16D6-476A-8A24-1A9712F67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" y="3004"/>
              <a:ext cx="29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023" name="Rectangle 514">
              <a:extLst>
                <a:ext uri="{FF2B5EF4-FFF2-40B4-BE49-F238E27FC236}">
                  <a16:creationId xmlns:a16="http://schemas.microsoft.com/office/drawing/2014/main" id="{FD37DDD5-41E2-4937-B2AB-6C8EB9B64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3004"/>
              <a:ext cx="29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024" name="Rectangle 513">
              <a:extLst>
                <a:ext uri="{FF2B5EF4-FFF2-40B4-BE49-F238E27FC236}">
                  <a16:creationId xmlns:a16="http://schemas.microsoft.com/office/drawing/2014/main" id="{D9C22C12-D85D-4B48-847E-3FC9DFEB2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" y="3004"/>
              <a:ext cx="29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1025" name="Rectangle 512">
              <a:extLst>
                <a:ext uri="{FF2B5EF4-FFF2-40B4-BE49-F238E27FC236}">
                  <a16:creationId xmlns:a16="http://schemas.microsoft.com/office/drawing/2014/main" id="{17D7AF1A-B65F-4748-A5D1-D41F04DF0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" y="3004"/>
              <a:ext cx="603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41026" name="Rectangle 511">
              <a:extLst>
                <a:ext uri="{FF2B5EF4-FFF2-40B4-BE49-F238E27FC236}">
                  <a16:creationId xmlns:a16="http://schemas.microsoft.com/office/drawing/2014/main" id="{F51C3410-7A42-4E63-B5F7-40CB8F410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" y="2793"/>
              <a:ext cx="41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66"/>
                </a:solidFill>
                <a:ea typeface="楷体_GB2312" pitchFamily="49" charset="-122"/>
              </a:endParaRPr>
            </a:p>
          </p:txBody>
        </p:sp>
        <p:sp>
          <p:nvSpPr>
            <p:cNvPr id="41027" name="Rectangle 510">
              <a:extLst>
                <a:ext uri="{FF2B5EF4-FFF2-40B4-BE49-F238E27FC236}">
                  <a16:creationId xmlns:a16="http://schemas.microsoft.com/office/drawing/2014/main" id="{FDF51B96-A8CD-4F29-8C89-83FCFBC95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7" y="2793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028" name="Rectangle 509">
              <a:extLst>
                <a:ext uri="{FF2B5EF4-FFF2-40B4-BE49-F238E27FC236}">
                  <a16:creationId xmlns:a16="http://schemas.microsoft.com/office/drawing/2014/main" id="{8B6669D7-443F-4CB1-BBB9-5DFE5A60F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0" y="2793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029" name="Rectangle 508">
              <a:extLst>
                <a:ext uri="{FF2B5EF4-FFF2-40B4-BE49-F238E27FC236}">
                  <a16:creationId xmlns:a16="http://schemas.microsoft.com/office/drawing/2014/main" id="{DCF439B6-B021-472A-BE43-09A03792C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4" y="2793"/>
              <a:ext cx="29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030" name="Rectangle 507">
              <a:extLst>
                <a:ext uri="{FF2B5EF4-FFF2-40B4-BE49-F238E27FC236}">
                  <a16:creationId xmlns:a16="http://schemas.microsoft.com/office/drawing/2014/main" id="{C733A05A-7192-4E69-8914-F220028F1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7" y="2793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031" name="Rectangle 506">
              <a:extLst>
                <a:ext uri="{FF2B5EF4-FFF2-40B4-BE49-F238E27FC236}">
                  <a16:creationId xmlns:a16="http://schemas.microsoft.com/office/drawing/2014/main" id="{F237D0DF-E801-4EAF-A9A5-9E367AD3C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0" y="2793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032" name="Rectangle 505">
              <a:extLst>
                <a:ext uri="{FF2B5EF4-FFF2-40B4-BE49-F238E27FC236}">
                  <a16:creationId xmlns:a16="http://schemas.microsoft.com/office/drawing/2014/main" id="{3C791EA1-EA03-4E3D-B617-A2875B82C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3" y="2793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1033" name="Rectangle 504">
              <a:extLst>
                <a:ext uri="{FF2B5EF4-FFF2-40B4-BE49-F238E27FC236}">
                  <a16:creationId xmlns:a16="http://schemas.microsoft.com/office/drawing/2014/main" id="{085654F0-5242-4A1E-BE25-041C06B75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6" y="2793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1034" name="Rectangle 503">
              <a:extLst>
                <a:ext uri="{FF2B5EF4-FFF2-40B4-BE49-F238E27FC236}">
                  <a16:creationId xmlns:a16="http://schemas.microsoft.com/office/drawing/2014/main" id="{5B83FABA-29B0-4BD8-A272-3ABE5E4C9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9" y="2793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1035" name="Rectangle 502">
              <a:extLst>
                <a:ext uri="{FF2B5EF4-FFF2-40B4-BE49-F238E27FC236}">
                  <a16:creationId xmlns:a16="http://schemas.microsoft.com/office/drawing/2014/main" id="{FCD82D5A-CDF3-431B-A94E-D5027AE448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" y="2793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036" name="Rectangle 501">
              <a:extLst>
                <a:ext uri="{FF2B5EF4-FFF2-40B4-BE49-F238E27FC236}">
                  <a16:creationId xmlns:a16="http://schemas.microsoft.com/office/drawing/2014/main" id="{5E8CCD81-300F-4F09-A0D2-C7E2083A0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5" y="2793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037" name="Rectangle 500">
              <a:extLst>
                <a:ext uri="{FF2B5EF4-FFF2-40B4-BE49-F238E27FC236}">
                  <a16:creationId xmlns:a16="http://schemas.microsoft.com/office/drawing/2014/main" id="{955A0FD0-FFCE-4351-95F6-92E0101F8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8" y="2793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1038" name="Rectangle 499">
              <a:extLst>
                <a:ext uri="{FF2B5EF4-FFF2-40B4-BE49-F238E27FC236}">
                  <a16:creationId xmlns:a16="http://schemas.microsoft.com/office/drawing/2014/main" id="{33F11180-371E-44DC-B7C1-F8EB32286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" y="2793"/>
              <a:ext cx="29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039" name="Rectangle 498">
              <a:extLst>
                <a:ext uri="{FF2B5EF4-FFF2-40B4-BE49-F238E27FC236}">
                  <a16:creationId xmlns:a16="http://schemas.microsoft.com/office/drawing/2014/main" id="{28FDCAFB-6C99-4FC2-96EE-503B77CC8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2793"/>
              <a:ext cx="29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040" name="Rectangle 497">
              <a:extLst>
                <a:ext uri="{FF2B5EF4-FFF2-40B4-BE49-F238E27FC236}">
                  <a16:creationId xmlns:a16="http://schemas.microsoft.com/office/drawing/2014/main" id="{56105CD9-B824-43E1-84C8-96E557134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" y="2793"/>
              <a:ext cx="29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1041" name="Rectangle 496">
              <a:extLst>
                <a:ext uri="{FF2B5EF4-FFF2-40B4-BE49-F238E27FC236}">
                  <a16:creationId xmlns:a16="http://schemas.microsoft.com/office/drawing/2014/main" id="{F7DC8FC6-82FA-40F1-B7C9-8E043355E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" y="2793"/>
              <a:ext cx="603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41042" name="Rectangle 495">
              <a:extLst>
                <a:ext uri="{FF2B5EF4-FFF2-40B4-BE49-F238E27FC236}">
                  <a16:creationId xmlns:a16="http://schemas.microsoft.com/office/drawing/2014/main" id="{6EE8E024-576C-497D-8755-C06EBEC6F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" y="2582"/>
              <a:ext cx="41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66"/>
                </a:solidFill>
                <a:ea typeface="楷体_GB2312" pitchFamily="49" charset="-122"/>
              </a:endParaRPr>
            </a:p>
          </p:txBody>
        </p:sp>
        <p:sp>
          <p:nvSpPr>
            <p:cNvPr id="41043" name="Rectangle 494">
              <a:extLst>
                <a:ext uri="{FF2B5EF4-FFF2-40B4-BE49-F238E27FC236}">
                  <a16:creationId xmlns:a16="http://schemas.microsoft.com/office/drawing/2014/main" id="{BCFF97DB-D61E-448D-BDC3-1B93455C2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7" y="2582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044" name="Rectangle 493">
              <a:extLst>
                <a:ext uri="{FF2B5EF4-FFF2-40B4-BE49-F238E27FC236}">
                  <a16:creationId xmlns:a16="http://schemas.microsoft.com/office/drawing/2014/main" id="{C85D5A3F-A24C-4F50-A580-D6114DEAA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0" y="2582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045" name="Rectangle 492">
              <a:extLst>
                <a:ext uri="{FF2B5EF4-FFF2-40B4-BE49-F238E27FC236}">
                  <a16:creationId xmlns:a16="http://schemas.microsoft.com/office/drawing/2014/main" id="{F2F32E3A-5810-4B48-B4A3-FA0175F3D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4" y="2582"/>
              <a:ext cx="29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1046" name="Rectangle 491">
              <a:extLst>
                <a:ext uri="{FF2B5EF4-FFF2-40B4-BE49-F238E27FC236}">
                  <a16:creationId xmlns:a16="http://schemas.microsoft.com/office/drawing/2014/main" id="{265F1781-BA5B-40E3-87EE-5A65B64A7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7" y="2582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047" name="Rectangle 490">
              <a:extLst>
                <a:ext uri="{FF2B5EF4-FFF2-40B4-BE49-F238E27FC236}">
                  <a16:creationId xmlns:a16="http://schemas.microsoft.com/office/drawing/2014/main" id="{868EBF52-06D8-4761-A5C1-C1C8920A2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0" y="2582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048" name="Rectangle 489">
              <a:extLst>
                <a:ext uri="{FF2B5EF4-FFF2-40B4-BE49-F238E27FC236}">
                  <a16:creationId xmlns:a16="http://schemas.microsoft.com/office/drawing/2014/main" id="{3182E231-5EFF-46D5-B132-3403F042F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3" y="2582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1049" name="Rectangle 488">
              <a:extLst>
                <a:ext uri="{FF2B5EF4-FFF2-40B4-BE49-F238E27FC236}">
                  <a16:creationId xmlns:a16="http://schemas.microsoft.com/office/drawing/2014/main" id="{66EE3957-1BF8-4EFA-A5FA-674D7A628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6" y="2582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050" name="Rectangle 487">
              <a:extLst>
                <a:ext uri="{FF2B5EF4-FFF2-40B4-BE49-F238E27FC236}">
                  <a16:creationId xmlns:a16="http://schemas.microsoft.com/office/drawing/2014/main" id="{BCD9C86E-7E71-4909-A298-7071A0425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9" y="2582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051" name="Rectangle 486">
              <a:extLst>
                <a:ext uri="{FF2B5EF4-FFF2-40B4-BE49-F238E27FC236}">
                  <a16:creationId xmlns:a16="http://schemas.microsoft.com/office/drawing/2014/main" id="{AA2B79AE-459A-4CD8-8B2D-ACBCF1E20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" y="2582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1052" name="Rectangle 485">
              <a:extLst>
                <a:ext uri="{FF2B5EF4-FFF2-40B4-BE49-F238E27FC236}">
                  <a16:creationId xmlns:a16="http://schemas.microsoft.com/office/drawing/2014/main" id="{892BADAF-2793-4C4C-90F2-DA86B78D1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5" y="2582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053" name="Rectangle 484">
              <a:extLst>
                <a:ext uri="{FF2B5EF4-FFF2-40B4-BE49-F238E27FC236}">
                  <a16:creationId xmlns:a16="http://schemas.microsoft.com/office/drawing/2014/main" id="{3FD88854-CF22-4DE5-BE66-B6AD21C7D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8" y="2582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1054" name="Rectangle 483">
              <a:extLst>
                <a:ext uri="{FF2B5EF4-FFF2-40B4-BE49-F238E27FC236}">
                  <a16:creationId xmlns:a16="http://schemas.microsoft.com/office/drawing/2014/main" id="{628675F0-E228-4C89-A4CE-73DBBECDD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" y="2582"/>
              <a:ext cx="29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055" name="Rectangle 482">
              <a:extLst>
                <a:ext uri="{FF2B5EF4-FFF2-40B4-BE49-F238E27FC236}">
                  <a16:creationId xmlns:a16="http://schemas.microsoft.com/office/drawing/2014/main" id="{2E79B06F-7F90-4DE3-B842-DF2AA0986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2582"/>
              <a:ext cx="29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056" name="Rectangle 481">
              <a:extLst>
                <a:ext uri="{FF2B5EF4-FFF2-40B4-BE49-F238E27FC236}">
                  <a16:creationId xmlns:a16="http://schemas.microsoft.com/office/drawing/2014/main" id="{C5FB188A-F058-4B08-BD83-08EDD3336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" y="2582"/>
              <a:ext cx="29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1057" name="Rectangle 480">
              <a:extLst>
                <a:ext uri="{FF2B5EF4-FFF2-40B4-BE49-F238E27FC236}">
                  <a16:creationId xmlns:a16="http://schemas.microsoft.com/office/drawing/2014/main" id="{EFCF739B-4124-4DC6-992D-FD897F74D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" y="2582"/>
              <a:ext cx="603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1058" name="Rectangle 479">
              <a:extLst>
                <a:ext uri="{FF2B5EF4-FFF2-40B4-BE49-F238E27FC236}">
                  <a16:creationId xmlns:a16="http://schemas.microsoft.com/office/drawing/2014/main" id="{F9289353-DD43-48CA-A682-5AAC6751B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" y="2371"/>
              <a:ext cx="41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66"/>
                </a:solidFill>
                <a:ea typeface="楷体_GB2312" pitchFamily="49" charset="-122"/>
              </a:endParaRPr>
            </a:p>
          </p:txBody>
        </p:sp>
        <p:sp>
          <p:nvSpPr>
            <p:cNvPr id="41059" name="Rectangle 478">
              <a:extLst>
                <a:ext uri="{FF2B5EF4-FFF2-40B4-BE49-F238E27FC236}">
                  <a16:creationId xmlns:a16="http://schemas.microsoft.com/office/drawing/2014/main" id="{162B63A2-CAC9-4C48-A94A-26D4D5971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7" y="2371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060" name="Rectangle 477">
              <a:extLst>
                <a:ext uri="{FF2B5EF4-FFF2-40B4-BE49-F238E27FC236}">
                  <a16:creationId xmlns:a16="http://schemas.microsoft.com/office/drawing/2014/main" id="{0390532B-2D49-425D-8CCA-8944042A1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0" y="2371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061" name="Rectangle 476">
              <a:extLst>
                <a:ext uri="{FF2B5EF4-FFF2-40B4-BE49-F238E27FC236}">
                  <a16:creationId xmlns:a16="http://schemas.microsoft.com/office/drawing/2014/main" id="{B18FE55B-F4E2-4C76-BCBA-B6C24A2D4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4" y="2371"/>
              <a:ext cx="29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1062" name="Rectangle 475">
              <a:extLst>
                <a:ext uri="{FF2B5EF4-FFF2-40B4-BE49-F238E27FC236}">
                  <a16:creationId xmlns:a16="http://schemas.microsoft.com/office/drawing/2014/main" id="{5BF9152D-66A3-4346-9209-E37AD913D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7" y="2371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1063" name="Rectangle 474">
              <a:extLst>
                <a:ext uri="{FF2B5EF4-FFF2-40B4-BE49-F238E27FC236}">
                  <a16:creationId xmlns:a16="http://schemas.microsoft.com/office/drawing/2014/main" id="{4DB216FD-E6F4-471D-BEE6-BB61DF260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0" y="2371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064" name="Rectangle 473">
              <a:extLst>
                <a:ext uri="{FF2B5EF4-FFF2-40B4-BE49-F238E27FC236}">
                  <a16:creationId xmlns:a16="http://schemas.microsoft.com/office/drawing/2014/main" id="{43BC90BF-4EFC-411F-9785-45EEAD11D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3" y="2371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065" name="Rectangle 472">
              <a:extLst>
                <a:ext uri="{FF2B5EF4-FFF2-40B4-BE49-F238E27FC236}">
                  <a16:creationId xmlns:a16="http://schemas.microsoft.com/office/drawing/2014/main" id="{D641FE30-9B86-4920-9C49-870034FEE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6" y="2371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1066" name="Rectangle 471">
              <a:extLst>
                <a:ext uri="{FF2B5EF4-FFF2-40B4-BE49-F238E27FC236}">
                  <a16:creationId xmlns:a16="http://schemas.microsoft.com/office/drawing/2014/main" id="{E6346ED5-664D-4188-8A52-F4AFA6145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9" y="2371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1067" name="Rectangle 470">
              <a:extLst>
                <a:ext uri="{FF2B5EF4-FFF2-40B4-BE49-F238E27FC236}">
                  <a16:creationId xmlns:a16="http://schemas.microsoft.com/office/drawing/2014/main" id="{B4119D40-6BB7-499A-8F92-DCAFEAF42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" y="2371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1068" name="Rectangle 469">
              <a:extLst>
                <a:ext uri="{FF2B5EF4-FFF2-40B4-BE49-F238E27FC236}">
                  <a16:creationId xmlns:a16="http://schemas.microsoft.com/office/drawing/2014/main" id="{2563A050-D060-4504-9DB3-82919EB30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5" y="2371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069" name="Rectangle 468">
              <a:extLst>
                <a:ext uri="{FF2B5EF4-FFF2-40B4-BE49-F238E27FC236}">
                  <a16:creationId xmlns:a16="http://schemas.microsoft.com/office/drawing/2014/main" id="{84EA7C05-C21B-49AA-9084-297FDF306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8" y="2371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1070" name="Rectangle 467">
              <a:extLst>
                <a:ext uri="{FF2B5EF4-FFF2-40B4-BE49-F238E27FC236}">
                  <a16:creationId xmlns:a16="http://schemas.microsoft.com/office/drawing/2014/main" id="{CCF6C6B2-E5A0-4108-9D06-A8390D3F3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" y="2371"/>
              <a:ext cx="29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071" name="Rectangle 466">
              <a:extLst>
                <a:ext uri="{FF2B5EF4-FFF2-40B4-BE49-F238E27FC236}">
                  <a16:creationId xmlns:a16="http://schemas.microsoft.com/office/drawing/2014/main" id="{C22DFDDD-E47B-4A24-ACEF-BD1B8EF62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2371"/>
              <a:ext cx="29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072" name="Rectangle 465">
              <a:extLst>
                <a:ext uri="{FF2B5EF4-FFF2-40B4-BE49-F238E27FC236}">
                  <a16:creationId xmlns:a16="http://schemas.microsoft.com/office/drawing/2014/main" id="{77BEA53F-37C1-48D7-A153-9F7711237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" y="2371"/>
              <a:ext cx="29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1073" name="Rectangle 464">
              <a:extLst>
                <a:ext uri="{FF2B5EF4-FFF2-40B4-BE49-F238E27FC236}">
                  <a16:creationId xmlns:a16="http://schemas.microsoft.com/office/drawing/2014/main" id="{984D6466-A0D7-4BF2-99B2-9C5E61E74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" y="2371"/>
              <a:ext cx="603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1074" name="Rectangle 463">
              <a:extLst>
                <a:ext uri="{FF2B5EF4-FFF2-40B4-BE49-F238E27FC236}">
                  <a16:creationId xmlns:a16="http://schemas.microsoft.com/office/drawing/2014/main" id="{F5B7B690-3199-476D-B5AE-C32DB0903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" y="2160"/>
              <a:ext cx="41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66"/>
                </a:solidFill>
                <a:ea typeface="楷体_GB2312" pitchFamily="49" charset="-122"/>
              </a:endParaRPr>
            </a:p>
          </p:txBody>
        </p:sp>
        <p:sp>
          <p:nvSpPr>
            <p:cNvPr id="41075" name="Rectangle 462">
              <a:extLst>
                <a:ext uri="{FF2B5EF4-FFF2-40B4-BE49-F238E27FC236}">
                  <a16:creationId xmlns:a16="http://schemas.microsoft.com/office/drawing/2014/main" id="{AE6EB604-C224-4F02-9D4D-30390B79E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7" y="2160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076" name="Rectangle 461">
              <a:extLst>
                <a:ext uri="{FF2B5EF4-FFF2-40B4-BE49-F238E27FC236}">
                  <a16:creationId xmlns:a16="http://schemas.microsoft.com/office/drawing/2014/main" id="{04FB50AE-C211-478A-826B-52E09BB90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0" y="2160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1077" name="Rectangle 460">
              <a:extLst>
                <a:ext uri="{FF2B5EF4-FFF2-40B4-BE49-F238E27FC236}">
                  <a16:creationId xmlns:a16="http://schemas.microsoft.com/office/drawing/2014/main" id="{D765049F-8155-493D-A5EC-432A33D11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4" y="2160"/>
              <a:ext cx="29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1078" name="Rectangle 459">
              <a:extLst>
                <a:ext uri="{FF2B5EF4-FFF2-40B4-BE49-F238E27FC236}">
                  <a16:creationId xmlns:a16="http://schemas.microsoft.com/office/drawing/2014/main" id="{F367C5DA-ECD3-463D-B0F6-7F5AAA054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7" y="2160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079" name="Rectangle 458">
              <a:extLst>
                <a:ext uri="{FF2B5EF4-FFF2-40B4-BE49-F238E27FC236}">
                  <a16:creationId xmlns:a16="http://schemas.microsoft.com/office/drawing/2014/main" id="{2E910277-B553-4F0A-A72C-BAC719710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0" y="2160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080" name="Rectangle 457">
              <a:extLst>
                <a:ext uri="{FF2B5EF4-FFF2-40B4-BE49-F238E27FC236}">
                  <a16:creationId xmlns:a16="http://schemas.microsoft.com/office/drawing/2014/main" id="{F124D0DC-44EA-4052-8F9C-7003DBB6F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3" y="2160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081" name="Rectangle 456">
              <a:extLst>
                <a:ext uri="{FF2B5EF4-FFF2-40B4-BE49-F238E27FC236}">
                  <a16:creationId xmlns:a16="http://schemas.microsoft.com/office/drawing/2014/main" id="{66FC001B-D55C-4467-AEE8-2D7A83444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6" y="2160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082" name="Rectangle 455">
              <a:extLst>
                <a:ext uri="{FF2B5EF4-FFF2-40B4-BE49-F238E27FC236}">
                  <a16:creationId xmlns:a16="http://schemas.microsoft.com/office/drawing/2014/main" id="{152600FF-567A-4C2B-A4C5-FCF261B42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9" y="2160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083" name="Rectangle 454">
              <a:extLst>
                <a:ext uri="{FF2B5EF4-FFF2-40B4-BE49-F238E27FC236}">
                  <a16:creationId xmlns:a16="http://schemas.microsoft.com/office/drawing/2014/main" id="{EC3147E8-2ED9-478E-B4C7-0FF4101E7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" y="2160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084" name="Rectangle 453">
              <a:extLst>
                <a:ext uri="{FF2B5EF4-FFF2-40B4-BE49-F238E27FC236}">
                  <a16:creationId xmlns:a16="http://schemas.microsoft.com/office/drawing/2014/main" id="{0426F61F-9A94-412E-9A14-834E49C5D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5" y="2160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1085" name="Rectangle 452">
              <a:extLst>
                <a:ext uri="{FF2B5EF4-FFF2-40B4-BE49-F238E27FC236}">
                  <a16:creationId xmlns:a16="http://schemas.microsoft.com/office/drawing/2014/main" id="{2A859BC7-B569-4071-B7A7-ECEDC0DE8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8" y="2160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1086" name="Rectangle 451">
              <a:extLst>
                <a:ext uri="{FF2B5EF4-FFF2-40B4-BE49-F238E27FC236}">
                  <a16:creationId xmlns:a16="http://schemas.microsoft.com/office/drawing/2014/main" id="{3ED4BD60-DD5C-4223-A7DF-222DB5E90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" y="2160"/>
              <a:ext cx="29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087" name="Rectangle 450">
              <a:extLst>
                <a:ext uri="{FF2B5EF4-FFF2-40B4-BE49-F238E27FC236}">
                  <a16:creationId xmlns:a16="http://schemas.microsoft.com/office/drawing/2014/main" id="{ABA61A07-7A2F-49AD-B7C4-D1246F3EE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2160"/>
              <a:ext cx="29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88" name="Rectangle 449">
              <a:extLst>
                <a:ext uri="{FF2B5EF4-FFF2-40B4-BE49-F238E27FC236}">
                  <a16:creationId xmlns:a16="http://schemas.microsoft.com/office/drawing/2014/main" id="{80A3E87C-A05B-4094-A481-7E71DB316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" y="2160"/>
              <a:ext cx="29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1089" name="Rectangle 448">
              <a:extLst>
                <a:ext uri="{FF2B5EF4-FFF2-40B4-BE49-F238E27FC236}">
                  <a16:creationId xmlns:a16="http://schemas.microsoft.com/office/drawing/2014/main" id="{3D2D7094-97B6-47A2-9330-8E6DB8263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" y="2160"/>
              <a:ext cx="603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1090" name="Rectangle 447">
              <a:extLst>
                <a:ext uri="{FF2B5EF4-FFF2-40B4-BE49-F238E27FC236}">
                  <a16:creationId xmlns:a16="http://schemas.microsoft.com/office/drawing/2014/main" id="{B8FB99F9-A2EE-412E-A468-0C04BFD41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" y="1949"/>
              <a:ext cx="41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66"/>
                </a:solidFill>
                <a:ea typeface="楷体_GB2312" pitchFamily="49" charset="-122"/>
              </a:endParaRPr>
            </a:p>
          </p:txBody>
        </p:sp>
        <p:sp>
          <p:nvSpPr>
            <p:cNvPr id="41091" name="Rectangle 446">
              <a:extLst>
                <a:ext uri="{FF2B5EF4-FFF2-40B4-BE49-F238E27FC236}">
                  <a16:creationId xmlns:a16="http://schemas.microsoft.com/office/drawing/2014/main" id="{21BF1C47-BB31-40FC-B5A2-AE7C71156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7" y="1949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092" name="Rectangle 445">
              <a:extLst>
                <a:ext uri="{FF2B5EF4-FFF2-40B4-BE49-F238E27FC236}">
                  <a16:creationId xmlns:a16="http://schemas.microsoft.com/office/drawing/2014/main" id="{DEBA77B4-0B41-4AF4-8D7A-66A6FF834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0" y="1949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1093" name="Rectangle 444">
              <a:extLst>
                <a:ext uri="{FF2B5EF4-FFF2-40B4-BE49-F238E27FC236}">
                  <a16:creationId xmlns:a16="http://schemas.microsoft.com/office/drawing/2014/main" id="{7942421C-6DD7-4006-9CC2-4F0BE8C58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4" y="1949"/>
              <a:ext cx="29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094" name="Rectangle 443">
              <a:extLst>
                <a:ext uri="{FF2B5EF4-FFF2-40B4-BE49-F238E27FC236}">
                  <a16:creationId xmlns:a16="http://schemas.microsoft.com/office/drawing/2014/main" id="{2AAC047A-4898-4006-A5F5-B691C4924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7" y="1949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095" name="Rectangle 442">
              <a:extLst>
                <a:ext uri="{FF2B5EF4-FFF2-40B4-BE49-F238E27FC236}">
                  <a16:creationId xmlns:a16="http://schemas.microsoft.com/office/drawing/2014/main" id="{E160FF8A-93F5-41E8-8B54-EC2160896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0" y="1949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1096" name="Rectangle 441">
              <a:extLst>
                <a:ext uri="{FF2B5EF4-FFF2-40B4-BE49-F238E27FC236}">
                  <a16:creationId xmlns:a16="http://schemas.microsoft.com/office/drawing/2014/main" id="{41DC88D7-BF89-4435-B06C-1E5FB4F83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3" y="1949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097" name="Rectangle 440">
              <a:extLst>
                <a:ext uri="{FF2B5EF4-FFF2-40B4-BE49-F238E27FC236}">
                  <a16:creationId xmlns:a16="http://schemas.microsoft.com/office/drawing/2014/main" id="{985BC4AE-3E7E-4418-A4F9-407E222A4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6" y="1949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098" name="Rectangle 439">
              <a:extLst>
                <a:ext uri="{FF2B5EF4-FFF2-40B4-BE49-F238E27FC236}">
                  <a16:creationId xmlns:a16="http://schemas.microsoft.com/office/drawing/2014/main" id="{488A76B8-8026-4A6F-A0B2-7BA72330C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9" y="1949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1099" name="Rectangle 438">
              <a:extLst>
                <a:ext uri="{FF2B5EF4-FFF2-40B4-BE49-F238E27FC236}">
                  <a16:creationId xmlns:a16="http://schemas.microsoft.com/office/drawing/2014/main" id="{25A9419F-8B4E-4DDA-A66F-2D8E1B080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" y="1949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100" name="Rectangle 437">
              <a:extLst>
                <a:ext uri="{FF2B5EF4-FFF2-40B4-BE49-F238E27FC236}">
                  <a16:creationId xmlns:a16="http://schemas.microsoft.com/office/drawing/2014/main" id="{E53E0356-54B9-466E-9F1B-52D0F578F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5" y="1949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1101" name="Rectangle 436">
              <a:extLst>
                <a:ext uri="{FF2B5EF4-FFF2-40B4-BE49-F238E27FC236}">
                  <a16:creationId xmlns:a16="http://schemas.microsoft.com/office/drawing/2014/main" id="{D2B2E998-77F8-46BF-A14D-F7E45D011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8" y="1949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1102" name="Rectangle 435">
              <a:extLst>
                <a:ext uri="{FF2B5EF4-FFF2-40B4-BE49-F238E27FC236}">
                  <a16:creationId xmlns:a16="http://schemas.microsoft.com/office/drawing/2014/main" id="{CE0311BD-764E-4A97-8B48-63889DE11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" y="1949"/>
              <a:ext cx="29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103" name="Rectangle 434">
              <a:extLst>
                <a:ext uri="{FF2B5EF4-FFF2-40B4-BE49-F238E27FC236}">
                  <a16:creationId xmlns:a16="http://schemas.microsoft.com/office/drawing/2014/main" id="{FF53858D-C960-4AB6-AF33-02769D8CB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" y="1949"/>
              <a:ext cx="29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104" name="Rectangle 433">
              <a:extLst>
                <a:ext uri="{FF2B5EF4-FFF2-40B4-BE49-F238E27FC236}">
                  <a16:creationId xmlns:a16="http://schemas.microsoft.com/office/drawing/2014/main" id="{E89AADDC-23F8-4F67-9954-65FF9ACA7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" y="1949"/>
              <a:ext cx="29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1105" name="Rectangle 432">
              <a:extLst>
                <a:ext uri="{FF2B5EF4-FFF2-40B4-BE49-F238E27FC236}">
                  <a16:creationId xmlns:a16="http://schemas.microsoft.com/office/drawing/2014/main" id="{A85B1AAD-1171-46E4-9CB2-AB62C409D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" y="1949"/>
              <a:ext cx="603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1106" name="Rectangle 431">
              <a:extLst>
                <a:ext uri="{FF2B5EF4-FFF2-40B4-BE49-F238E27FC236}">
                  <a16:creationId xmlns:a16="http://schemas.microsoft.com/office/drawing/2014/main" id="{251723F9-A4C2-4791-9B33-C843DE6BD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" y="1738"/>
              <a:ext cx="41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66"/>
                </a:solidFill>
                <a:ea typeface="楷体_GB2312" pitchFamily="49" charset="-122"/>
              </a:endParaRPr>
            </a:p>
          </p:txBody>
        </p:sp>
        <p:sp>
          <p:nvSpPr>
            <p:cNvPr id="41107" name="Rectangle 430">
              <a:extLst>
                <a:ext uri="{FF2B5EF4-FFF2-40B4-BE49-F238E27FC236}">
                  <a16:creationId xmlns:a16="http://schemas.microsoft.com/office/drawing/2014/main" id="{74260B4A-105E-42AB-B64B-3D9E692A0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7" y="1738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1108" name="Rectangle 429">
              <a:extLst>
                <a:ext uri="{FF2B5EF4-FFF2-40B4-BE49-F238E27FC236}">
                  <a16:creationId xmlns:a16="http://schemas.microsoft.com/office/drawing/2014/main" id="{D6650B1E-76A1-48D3-9FCE-F8F2D47E3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0" y="1738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1109" name="Rectangle 428">
              <a:extLst>
                <a:ext uri="{FF2B5EF4-FFF2-40B4-BE49-F238E27FC236}">
                  <a16:creationId xmlns:a16="http://schemas.microsoft.com/office/drawing/2014/main" id="{45AB7E71-8654-472E-97AE-7D9D9CB34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4" y="1738"/>
              <a:ext cx="29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1110" name="Rectangle 427">
              <a:extLst>
                <a:ext uri="{FF2B5EF4-FFF2-40B4-BE49-F238E27FC236}">
                  <a16:creationId xmlns:a16="http://schemas.microsoft.com/office/drawing/2014/main" id="{9C8D8C5D-70A9-4787-BAA4-0516D5FCB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7" y="1738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1111" name="Rectangle 426">
              <a:extLst>
                <a:ext uri="{FF2B5EF4-FFF2-40B4-BE49-F238E27FC236}">
                  <a16:creationId xmlns:a16="http://schemas.microsoft.com/office/drawing/2014/main" id="{5B92BF63-D3A8-4F9D-891E-9F44386AA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0" y="1738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112" name="Rectangle 425">
              <a:extLst>
                <a:ext uri="{FF2B5EF4-FFF2-40B4-BE49-F238E27FC236}">
                  <a16:creationId xmlns:a16="http://schemas.microsoft.com/office/drawing/2014/main" id="{3030E953-D82E-4D58-B7AC-F8D771298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3" y="1738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113" name="Rectangle 424">
              <a:extLst>
                <a:ext uri="{FF2B5EF4-FFF2-40B4-BE49-F238E27FC236}">
                  <a16:creationId xmlns:a16="http://schemas.microsoft.com/office/drawing/2014/main" id="{F813F2D1-BF2E-4FFF-BA7C-FDEF00E36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6" y="1738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1114" name="Rectangle 423">
              <a:extLst>
                <a:ext uri="{FF2B5EF4-FFF2-40B4-BE49-F238E27FC236}">
                  <a16:creationId xmlns:a16="http://schemas.microsoft.com/office/drawing/2014/main" id="{797C9FC9-BA9C-4303-890B-D0A64EF99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9" y="1738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115" name="Rectangle 422">
              <a:extLst>
                <a:ext uri="{FF2B5EF4-FFF2-40B4-BE49-F238E27FC236}">
                  <a16:creationId xmlns:a16="http://schemas.microsoft.com/office/drawing/2014/main" id="{8F94697C-463C-42AF-B5F7-EB2FF3151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" y="1738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1116" name="Rectangle 421">
              <a:extLst>
                <a:ext uri="{FF2B5EF4-FFF2-40B4-BE49-F238E27FC236}">
                  <a16:creationId xmlns:a16="http://schemas.microsoft.com/office/drawing/2014/main" id="{1622B2D9-8D50-4379-808B-48515176E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5" y="1738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1117" name="Rectangle 420">
              <a:extLst>
                <a:ext uri="{FF2B5EF4-FFF2-40B4-BE49-F238E27FC236}">
                  <a16:creationId xmlns:a16="http://schemas.microsoft.com/office/drawing/2014/main" id="{2C2FA2E4-814E-4F47-AF82-DAFA99F0E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8" y="1738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1118" name="Rectangle 419">
              <a:extLst>
                <a:ext uri="{FF2B5EF4-FFF2-40B4-BE49-F238E27FC236}">
                  <a16:creationId xmlns:a16="http://schemas.microsoft.com/office/drawing/2014/main" id="{56CD6FEE-6E39-4EF8-B36C-A935A6132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" y="1738"/>
              <a:ext cx="29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119" name="Rectangle 418">
              <a:extLst>
                <a:ext uri="{FF2B5EF4-FFF2-40B4-BE49-F238E27FC236}">
                  <a16:creationId xmlns:a16="http://schemas.microsoft.com/office/drawing/2014/main" id="{D4E0DF56-65EC-4B64-A334-D7A3F4A27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" y="1738"/>
              <a:ext cx="29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120" name="Rectangle 417">
              <a:extLst>
                <a:ext uri="{FF2B5EF4-FFF2-40B4-BE49-F238E27FC236}">
                  <a16:creationId xmlns:a16="http://schemas.microsoft.com/office/drawing/2014/main" id="{504C02D4-5719-4664-8270-D5B67BCAD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" y="1738"/>
              <a:ext cx="29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1121" name="Rectangle 416">
              <a:extLst>
                <a:ext uri="{FF2B5EF4-FFF2-40B4-BE49-F238E27FC236}">
                  <a16:creationId xmlns:a16="http://schemas.microsoft.com/office/drawing/2014/main" id="{9472763D-91B0-48C4-A1BB-1C0CD3355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" y="1738"/>
              <a:ext cx="603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122" name="Rectangle 415">
              <a:extLst>
                <a:ext uri="{FF2B5EF4-FFF2-40B4-BE49-F238E27FC236}">
                  <a16:creationId xmlns:a16="http://schemas.microsoft.com/office/drawing/2014/main" id="{23E3E53B-5B75-43A3-9A2C-9CF9C051C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" y="1527"/>
              <a:ext cx="41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66"/>
                </a:solidFill>
                <a:ea typeface="楷体_GB2312" pitchFamily="49" charset="-122"/>
              </a:endParaRPr>
            </a:p>
          </p:txBody>
        </p:sp>
        <p:sp>
          <p:nvSpPr>
            <p:cNvPr id="41123" name="Rectangle 414">
              <a:extLst>
                <a:ext uri="{FF2B5EF4-FFF2-40B4-BE49-F238E27FC236}">
                  <a16:creationId xmlns:a16="http://schemas.microsoft.com/office/drawing/2014/main" id="{EC30D318-E955-4628-913E-2686CE294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7" y="1527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1124" name="Rectangle 413">
              <a:extLst>
                <a:ext uri="{FF2B5EF4-FFF2-40B4-BE49-F238E27FC236}">
                  <a16:creationId xmlns:a16="http://schemas.microsoft.com/office/drawing/2014/main" id="{A126568C-5D50-4EC5-9BA0-C0CC831D6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0" y="1527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125" name="Rectangle 412">
              <a:extLst>
                <a:ext uri="{FF2B5EF4-FFF2-40B4-BE49-F238E27FC236}">
                  <a16:creationId xmlns:a16="http://schemas.microsoft.com/office/drawing/2014/main" id="{8BCC04BD-944F-48A2-A9AA-CEBF4F689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4" y="1527"/>
              <a:ext cx="29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126" name="Rectangle 411">
              <a:extLst>
                <a:ext uri="{FF2B5EF4-FFF2-40B4-BE49-F238E27FC236}">
                  <a16:creationId xmlns:a16="http://schemas.microsoft.com/office/drawing/2014/main" id="{D25A7F72-224A-4571-BBAD-48621C4D5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7" y="1527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127" name="Rectangle 410">
              <a:extLst>
                <a:ext uri="{FF2B5EF4-FFF2-40B4-BE49-F238E27FC236}">
                  <a16:creationId xmlns:a16="http://schemas.microsoft.com/office/drawing/2014/main" id="{B32B4AAD-6B1C-49BA-8737-C6B91AC8F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0" y="1527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128" name="Rectangle 409">
              <a:extLst>
                <a:ext uri="{FF2B5EF4-FFF2-40B4-BE49-F238E27FC236}">
                  <a16:creationId xmlns:a16="http://schemas.microsoft.com/office/drawing/2014/main" id="{BFB2076E-EDFA-4EE2-B22B-16B47D7F2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3" y="1527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129" name="Rectangle 408">
              <a:extLst>
                <a:ext uri="{FF2B5EF4-FFF2-40B4-BE49-F238E27FC236}">
                  <a16:creationId xmlns:a16="http://schemas.microsoft.com/office/drawing/2014/main" id="{FCE37F8F-26EA-4AAE-8395-8BD2FA301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6" y="1527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130" name="Rectangle 407">
              <a:extLst>
                <a:ext uri="{FF2B5EF4-FFF2-40B4-BE49-F238E27FC236}">
                  <a16:creationId xmlns:a16="http://schemas.microsoft.com/office/drawing/2014/main" id="{E837B6CE-16EF-43E7-AEDD-45162E727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9" y="1527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1131" name="Rectangle 406">
              <a:extLst>
                <a:ext uri="{FF2B5EF4-FFF2-40B4-BE49-F238E27FC236}">
                  <a16:creationId xmlns:a16="http://schemas.microsoft.com/office/drawing/2014/main" id="{EE8C2973-23EB-4C1B-A903-D92CED049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" y="1527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1132" name="Rectangle 405">
              <a:extLst>
                <a:ext uri="{FF2B5EF4-FFF2-40B4-BE49-F238E27FC236}">
                  <a16:creationId xmlns:a16="http://schemas.microsoft.com/office/drawing/2014/main" id="{40828CA6-ECF6-405E-869C-BE813590D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5" y="1527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1133" name="Rectangle 404">
              <a:extLst>
                <a:ext uri="{FF2B5EF4-FFF2-40B4-BE49-F238E27FC236}">
                  <a16:creationId xmlns:a16="http://schemas.microsoft.com/office/drawing/2014/main" id="{BD6EC8DD-B2DB-4E5C-8087-302FFF5305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8" y="1527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1134" name="Rectangle 403">
              <a:extLst>
                <a:ext uri="{FF2B5EF4-FFF2-40B4-BE49-F238E27FC236}">
                  <a16:creationId xmlns:a16="http://schemas.microsoft.com/office/drawing/2014/main" id="{2B27130D-F4CA-4487-A03D-38E7DD1A7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" y="1527"/>
              <a:ext cx="29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135" name="Rectangle 402">
              <a:extLst>
                <a:ext uri="{FF2B5EF4-FFF2-40B4-BE49-F238E27FC236}">
                  <a16:creationId xmlns:a16="http://schemas.microsoft.com/office/drawing/2014/main" id="{3E231B86-32D8-4ABC-B06A-F1D952F01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2" y="1527"/>
              <a:ext cx="29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136" name="Rectangle 401">
              <a:extLst>
                <a:ext uri="{FF2B5EF4-FFF2-40B4-BE49-F238E27FC236}">
                  <a16:creationId xmlns:a16="http://schemas.microsoft.com/office/drawing/2014/main" id="{607D2764-4D8F-4691-8879-E0F72BB65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" y="1527"/>
              <a:ext cx="29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1137" name="Rectangle 400">
              <a:extLst>
                <a:ext uri="{FF2B5EF4-FFF2-40B4-BE49-F238E27FC236}">
                  <a16:creationId xmlns:a16="http://schemas.microsoft.com/office/drawing/2014/main" id="{88E82278-6A34-4B8C-B0C7-64811805E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" y="1527"/>
              <a:ext cx="603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1138" name="Rectangle 398">
              <a:extLst>
                <a:ext uri="{FF2B5EF4-FFF2-40B4-BE49-F238E27FC236}">
                  <a16:creationId xmlns:a16="http://schemas.microsoft.com/office/drawing/2014/main" id="{510060B9-880C-4DBD-B9B4-2691D4745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" y="1065"/>
              <a:ext cx="297" cy="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 i="1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g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1139" name="Rectangle 397">
              <a:extLst>
                <a:ext uri="{FF2B5EF4-FFF2-40B4-BE49-F238E27FC236}">
                  <a16:creationId xmlns:a16="http://schemas.microsoft.com/office/drawing/2014/main" id="{C7A2EE04-A919-4A59-90DB-7AE3D08C9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3" y="1065"/>
              <a:ext cx="297" cy="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 i="1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f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1140" name="Rectangle 396">
              <a:extLst>
                <a:ext uri="{FF2B5EF4-FFF2-40B4-BE49-F238E27FC236}">
                  <a16:creationId xmlns:a16="http://schemas.microsoft.com/office/drawing/2014/main" id="{377825B2-F31E-426E-A176-0A2CABB46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7" y="1065"/>
              <a:ext cx="296" cy="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 i="1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e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1141" name="Rectangle 395">
              <a:extLst>
                <a:ext uri="{FF2B5EF4-FFF2-40B4-BE49-F238E27FC236}">
                  <a16:creationId xmlns:a16="http://schemas.microsoft.com/office/drawing/2014/main" id="{CAE8781C-7250-4316-A972-B6F255095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0" y="1065"/>
              <a:ext cx="297" cy="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 i="1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d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1142" name="Rectangle 394">
              <a:extLst>
                <a:ext uri="{FF2B5EF4-FFF2-40B4-BE49-F238E27FC236}">
                  <a16:creationId xmlns:a16="http://schemas.microsoft.com/office/drawing/2014/main" id="{22AB31AC-10D7-45A2-8BE7-653DF404E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3" y="1065"/>
              <a:ext cx="297" cy="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 i="1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c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1143" name="Rectangle 393">
              <a:extLst>
                <a:ext uri="{FF2B5EF4-FFF2-40B4-BE49-F238E27FC236}">
                  <a16:creationId xmlns:a16="http://schemas.microsoft.com/office/drawing/2014/main" id="{CDC20E81-8CC6-473B-8932-AEA51E753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6" y="1065"/>
              <a:ext cx="297" cy="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 i="1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b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1144" name="Rectangle 392">
              <a:extLst>
                <a:ext uri="{FF2B5EF4-FFF2-40B4-BE49-F238E27FC236}">
                  <a16:creationId xmlns:a16="http://schemas.microsoft.com/office/drawing/2014/main" id="{B4FA32A2-B03D-4B33-BE4E-580794C15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065"/>
              <a:ext cx="297" cy="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 i="1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a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1145" name="Rectangle 386">
              <a:extLst>
                <a:ext uri="{FF2B5EF4-FFF2-40B4-BE49-F238E27FC236}">
                  <a16:creationId xmlns:a16="http://schemas.microsoft.com/office/drawing/2014/main" id="{4BF04D59-9052-483D-BBCC-68873D566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" y="1065"/>
              <a:ext cx="296" cy="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66"/>
                </a:solidFill>
                <a:ea typeface="楷体_GB2312" pitchFamily="49" charset="-122"/>
              </a:endParaRPr>
            </a:p>
          </p:txBody>
        </p:sp>
        <p:sp>
          <p:nvSpPr>
            <p:cNvPr id="41146" name="Rectangle 383">
              <a:extLst>
                <a:ext uri="{FF2B5EF4-FFF2-40B4-BE49-F238E27FC236}">
                  <a16:creationId xmlns:a16="http://schemas.microsoft.com/office/drawing/2014/main" id="{F745B3BC-94D8-462C-87EF-4C4C2252E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8" y="854"/>
              <a:ext cx="548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160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字形</a:t>
              </a:r>
            </a:p>
          </p:txBody>
        </p:sp>
        <p:sp>
          <p:nvSpPr>
            <p:cNvPr id="41147" name="Rectangle 376">
              <a:extLst>
                <a:ext uri="{FF2B5EF4-FFF2-40B4-BE49-F238E27FC236}">
                  <a16:creationId xmlns:a16="http://schemas.microsoft.com/office/drawing/2014/main" id="{371E58B7-8BD7-4C27-8F17-AF9689464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5" y="854"/>
              <a:ext cx="207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输  出</a:t>
              </a:r>
            </a:p>
          </p:txBody>
        </p:sp>
        <p:sp>
          <p:nvSpPr>
            <p:cNvPr id="41148" name="Rectangle 369">
              <a:extLst>
                <a:ext uri="{FF2B5EF4-FFF2-40B4-BE49-F238E27FC236}">
                  <a16:creationId xmlns:a16="http://schemas.microsoft.com/office/drawing/2014/main" id="{EFA7D855-EE81-437E-9355-C0DB94B6B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" y="845"/>
              <a:ext cx="207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输  入</a:t>
              </a:r>
            </a:p>
          </p:txBody>
        </p:sp>
        <p:sp>
          <p:nvSpPr>
            <p:cNvPr id="41149" name="Rectangle 368">
              <a:extLst>
                <a:ext uri="{FF2B5EF4-FFF2-40B4-BE49-F238E27FC236}">
                  <a16:creationId xmlns:a16="http://schemas.microsoft.com/office/drawing/2014/main" id="{72FC8BC6-1196-4BCD-A979-3768E4B27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" y="854"/>
              <a:ext cx="603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160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十进制或功能</a:t>
              </a:r>
            </a:p>
          </p:txBody>
        </p:sp>
        <p:sp>
          <p:nvSpPr>
            <p:cNvPr id="41150" name="Line 560">
              <a:extLst>
                <a:ext uri="{FF2B5EF4-FFF2-40B4-BE49-F238E27FC236}">
                  <a16:creationId xmlns:a16="http://schemas.microsoft.com/office/drawing/2014/main" id="{065E3CEF-B6B9-4454-82C6-51B2961F8D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" y="854"/>
              <a:ext cx="5129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151" name="Line 561">
              <a:extLst>
                <a:ext uri="{FF2B5EF4-FFF2-40B4-BE49-F238E27FC236}">
                  <a16:creationId xmlns:a16="http://schemas.microsoft.com/office/drawing/2014/main" id="{441E9A31-1E22-4832-8071-B7C76BAF56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" y="3637"/>
              <a:ext cx="5130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152" name="Line 562">
              <a:extLst>
                <a:ext uri="{FF2B5EF4-FFF2-40B4-BE49-F238E27FC236}">
                  <a16:creationId xmlns:a16="http://schemas.microsoft.com/office/drawing/2014/main" id="{4ABDD525-40BE-4028-B33F-EEDE069BE9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" y="854"/>
              <a:ext cx="0" cy="2783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153" name="Line 563">
              <a:extLst>
                <a:ext uri="{FF2B5EF4-FFF2-40B4-BE49-F238E27FC236}">
                  <a16:creationId xmlns:a16="http://schemas.microsoft.com/office/drawing/2014/main" id="{685A4238-CF45-44FF-AC2D-86D249E4B0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9" y="854"/>
              <a:ext cx="0" cy="67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154" name="Line 566">
              <a:extLst>
                <a:ext uri="{FF2B5EF4-FFF2-40B4-BE49-F238E27FC236}">
                  <a16:creationId xmlns:a16="http://schemas.microsoft.com/office/drawing/2014/main" id="{71A6FECF-DF92-48FA-841E-8438BFBFD1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" y="1505"/>
              <a:ext cx="5084" cy="2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155" name="Line 568">
              <a:extLst>
                <a:ext uri="{FF2B5EF4-FFF2-40B4-BE49-F238E27FC236}">
                  <a16:creationId xmlns:a16="http://schemas.microsoft.com/office/drawing/2014/main" id="{C138779E-190D-45F1-8900-831C573839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3" y="854"/>
              <a:ext cx="0" cy="278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156" name="Line 570">
              <a:extLst>
                <a:ext uri="{FF2B5EF4-FFF2-40B4-BE49-F238E27FC236}">
                  <a16:creationId xmlns:a16="http://schemas.microsoft.com/office/drawing/2014/main" id="{217F3B82-195D-4A18-A2CD-2145E2303E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9" y="1065"/>
              <a:ext cx="0" cy="257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157" name="Line 572">
              <a:extLst>
                <a:ext uri="{FF2B5EF4-FFF2-40B4-BE49-F238E27FC236}">
                  <a16:creationId xmlns:a16="http://schemas.microsoft.com/office/drawing/2014/main" id="{D7E94FDD-D345-4D07-8975-A5DEBF7E28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6" y="1065"/>
              <a:ext cx="4156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158" name="Line 585">
              <a:extLst>
                <a:ext uri="{FF2B5EF4-FFF2-40B4-BE49-F238E27FC236}">
                  <a16:creationId xmlns:a16="http://schemas.microsoft.com/office/drawing/2014/main" id="{0DBFCCB4-C387-4FB3-9EC6-BBD7928D97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1" y="854"/>
              <a:ext cx="0" cy="278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159" name="Line 600">
              <a:extLst>
                <a:ext uri="{FF2B5EF4-FFF2-40B4-BE49-F238E27FC236}">
                  <a16:creationId xmlns:a16="http://schemas.microsoft.com/office/drawing/2014/main" id="{445396E7-72A8-4899-B010-FC71183777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9" y="854"/>
              <a:ext cx="0" cy="278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160" name="Line 602">
              <a:extLst>
                <a:ext uri="{FF2B5EF4-FFF2-40B4-BE49-F238E27FC236}">
                  <a16:creationId xmlns:a16="http://schemas.microsoft.com/office/drawing/2014/main" id="{71BC9C61-45A3-4737-BB26-660454FD24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0" y="1527"/>
              <a:ext cx="0" cy="211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161" name="Line 607">
              <a:extLst>
                <a:ext uri="{FF2B5EF4-FFF2-40B4-BE49-F238E27FC236}">
                  <a16:creationId xmlns:a16="http://schemas.microsoft.com/office/drawing/2014/main" id="{C4833FF3-8FB3-4D53-91E9-215D7EE694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5" y="1065"/>
              <a:ext cx="0" cy="257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162" name="Line 610">
              <a:extLst>
                <a:ext uri="{FF2B5EF4-FFF2-40B4-BE49-F238E27FC236}">
                  <a16:creationId xmlns:a16="http://schemas.microsoft.com/office/drawing/2014/main" id="{890733DB-004B-4BC5-BCD2-8A8FAAC0AF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3" y="1065"/>
              <a:ext cx="0" cy="257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163" name="Line 613">
              <a:extLst>
                <a:ext uri="{FF2B5EF4-FFF2-40B4-BE49-F238E27FC236}">
                  <a16:creationId xmlns:a16="http://schemas.microsoft.com/office/drawing/2014/main" id="{484EF784-6C62-4B89-A1E0-DFB5F6750D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0" y="1065"/>
              <a:ext cx="0" cy="257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164" name="Line 616">
              <a:extLst>
                <a:ext uri="{FF2B5EF4-FFF2-40B4-BE49-F238E27FC236}">
                  <a16:creationId xmlns:a16="http://schemas.microsoft.com/office/drawing/2014/main" id="{F4A8305B-7CB3-4F93-B090-5EE98920E7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7" y="1065"/>
              <a:ext cx="0" cy="257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165" name="Line 619">
              <a:extLst>
                <a:ext uri="{FF2B5EF4-FFF2-40B4-BE49-F238E27FC236}">
                  <a16:creationId xmlns:a16="http://schemas.microsoft.com/office/drawing/2014/main" id="{88380C11-F206-4800-AC19-6DDD2EB0B9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4" y="1065"/>
              <a:ext cx="0" cy="257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166" name="Line 626">
              <a:extLst>
                <a:ext uri="{FF2B5EF4-FFF2-40B4-BE49-F238E27FC236}">
                  <a16:creationId xmlns:a16="http://schemas.microsoft.com/office/drawing/2014/main" id="{C749742A-564D-4441-BF11-EC3BE1270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8" y="1065"/>
              <a:ext cx="0" cy="257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167" name="Line 629">
              <a:extLst>
                <a:ext uri="{FF2B5EF4-FFF2-40B4-BE49-F238E27FC236}">
                  <a16:creationId xmlns:a16="http://schemas.microsoft.com/office/drawing/2014/main" id="{11A134FF-F970-4429-A3B7-11725D37BA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5" y="1065"/>
              <a:ext cx="0" cy="257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168" name="Line 632">
              <a:extLst>
                <a:ext uri="{FF2B5EF4-FFF2-40B4-BE49-F238E27FC236}">
                  <a16:creationId xmlns:a16="http://schemas.microsoft.com/office/drawing/2014/main" id="{3BB7FF28-A7BF-47A3-9391-346A136F3D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2" y="1065"/>
              <a:ext cx="0" cy="257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169" name="Line 635">
              <a:extLst>
                <a:ext uri="{FF2B5EF4-FFF2-40B4-BE49-F238E27FC236}">
                  <a16:creationId xmlns:a16="http://schemas.microsoft.com/office/drawing/2014/main" id="{11FEAA23-C1FF-4CC2-8A0C-A2C2A9B1A4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9" y="1065"/>
              <a:ext cx="0" cy="257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170" name="Line 638">
              <a:extLst>
                <a:ext uri="{FF2B5EF4-FFF2-40B4-BE49-F238E27FC236}">
                  <a16:creationId xmlns:a16="http://schemas.microsoft.com/office/drawing/2014/main" id="{142FBBC5-58BE-444F-86C0-92A9690985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5" y="1065"/>
              <a:ext cx="0" cy="257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171" name="Line 641">
              <a:extLst>
                <a:ext uri="{FF2B5EF4-FFF2-40B4-BE49-F238E27FC236}">
                  <a16:creationId xmlns:a16="http://schemas.microsoft.com/office/drawing/2014/main" id="{2587AB51-807C-4AD0-8ABC-E700C237B3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2" y="1065"/>
              <a:ext cx="0" cy="257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172" name="Line 644">
              <a:extLst>
                <a:ext uri="{FF2B5EF4-FFF2-40B4-BE49-F238E27FC236}">
                  <a16:creationId xmlns:a16="http://schemas.microsoft.com/office/drawing/2014/main" id="{BB8977FE-B456-448E-AEA9-577FD31278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" y="1738"/>
              <a:ext cx="513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173" name="Line 713">
              <a:extLst>
                <a:ext uri="{FF2B5EF4-FFF2-40B4-BE49-F238E27FC236}">
                  <a16:creationId xmlns:a16="http://schemas.microsoft.com/office/drawing/2014/main" id="{4966786C-3EAE-4E3A-9864-A4577A2671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" y="1949"/>
              <a:ext cx="513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174" name="Line 791">
              <a:extLst>
                <a:ext uri="{FF2B5EF4-FFF2-40B4-BE49-F238E27FC236}">
                  <a16:creationId xmlns:a16="http://schemas.microsoft.com/office/drawing/2014/main" id="{2E9E60AF-C201-41D6-BE7E-581B2B46F1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" y="2160"/>
              <a:ext cx="513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175" name="Line 869">
              <a:extLst>
                <a:ext uri="{FF2B5EF4-FFF2-40B4-BE49-F238E27FC236}">
                  <a16:creationId xmlns:a16="http://schemas.microsoft.com/office/drawing/2014/main" id="{A376C773-4DA3-4E94-9FBE-09AFAAF34E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" y="2371"/>
              <a:ext cx="513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176" name="Line 947">
              <a:extLst>
                <a:ext uri="{FF2B5EF4-FFF2-40B4-BE49-F238E27FC236}">
                  <a16:creationId xmlns:a16="http://schemas.microsoft.com/office/drawing/2014/main" id="{AC865837-FC6D-4254-BD33-4CBA4822B7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" y="2582"/>
              <a:ext cx="513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177" name="Line 1025">
              <a:extLst>
                <a:ext uri="{FF2B5EF4-FFF2-40B4-BE49-F238E27FC236}">
                  <a16:creationId xmlns:a16="http://schemas.microsoft.com/office/drawing/2014/main" id="{56FE89D3-05F0-4707-A821-1DF39AD881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" y="2793"/>
              <a:ext cx="513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178" name="Line 1103">
              <a:extLst>
                <a:ext uri="{FF2B5EF4-FFF2-40B4-BE49-F238E27FC236}">
                  <a16:creationId xmlns:a16="http://schemas.microsoft.com/office/drawing/2014/main" id="{FC990B15-1C63-4070-ACF2-6255BDE468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" y="3004"/>
              <a:ext cx="513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179" name="Line 1181">
              <a:extLst>
                <a:ext uri="{FF2B5EF4-FFF2-40B4-BE49-F238E27FC236}">
                  <a16:creationId xmlns:a16="http://schemas.microsoft.com/office/drawing/2014/main" id="{BFAE8D45-6BAF-4A08-A800-336652ABBB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" y="3215"/>
              <a:ext cx="513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180" name="Line 1259">
              <a:extLst>
                <a:ext uri="{FF2B5EF4-FFF2-40B4-BE49-F238E27FC236}">
                  <a16:creationId xmlns:a16="http://schemas.microsoft.com/office/drawing/2014/main" id="{65CAE193-C7CE-480C-9C3B-823976F109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" y="3426"/>
              <a:ext cx="513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181" name="Rectangle 1415">
              <a:extLst>
                <a:ext uri="{FF2B5EF4-FFF2-40B4-BE49-F238E27FC236}">
                  <a16:creationId xmlns:a16="http://schemas.microsoft.com/office/drawing/2014/main" id="{4EB2502D-6043-4AC6-9D9E-5789BDA87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6" y="1117"/>
              <a:ext cx="453" cy="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 i="1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D</a:t>
              </a:r>
              <a:r>
                <a:rPr kumimoji="1" lang="en-US" altLang="zh-CN" sz="1600" baseline="-300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3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1182" name="Rectangle 1416">
              <a:extLst>
                <a:ext uri="{FF2B5EF4-FFF2-40B4-BE49-F238E27FC236}">
                  <a16:creationId xmlns:a16="http://schemas.microsoft.com/office/drawing/2014/main" id="{B762B0AE-60E0-4F9B-9530-D29AD0730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1108"/>
              <a:ext cx="453" cy="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 i="1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D</a:t>
              </a:r>
              <a:r>
                <a:rPr kumimoji="1" lang="en-US" altLang="zh-CN" sz="1600" baseline="-300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2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1183" name="Rectangle 1417">
              <a:extLst>
                <a:ext uri="{FF2B5EF4-FFF2-40B4-BE49-F238E27FC236}">
                  <a16:creationId xmlns:a16="http://schemas.microsoft.com/office/drawing/2014/main" id="{573A5637-4188-40E3-AABB-8090F56B8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6" y="1108"/>
              <a:ext cx="453" cy="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 i="1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D</a:t>
              </a:r>
              <a:r>
                <a:rPr kumimoji="1" lang="en-US" altLang="zh-CN" sz="1600" baseline="-300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1184" name="Rectangle 1418">
              <a:extLst>
                <a:ext uri="{FF2B5EF4-FFF2-40B4-BE49-F238E27FC236}">
                  <a16:creationId xmlns:a16="http://schemas.microsoft.com/office/drawing/2014/main" id="{6717C866-E5C9-4D2D-B0C1-4C749CF2F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8" y="1108"/>
              <a:ext cx="453" cy="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 i="1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D</a:t>
              </a:r>
              <a:r>
                <a:rPr kumimoji="1" lang="en-US" altLang="zh-CN" sz="1600" baseline="-300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1185" name="Rectangle 1419">
              <a:extLst>
                <a:ext uri="{FF2B5EF4-FFF2-40B4-BE49-F238E27FC236}">
                  <a16:creationId xmlns:a16="http://schemas.microsoft.com/office/drawing/2014/main" id="{47E93516-8282-4D94-A06F-94877AD91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1117"/>
              <a:ext cx="622" cy="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 i="1"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BL</a:t>
              </a:r>
              <a:endParaRPr kumimoji="1" lang="en-US" altLang="zh-CN" sz="1600"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1186" name="Rectangle 1421">
              <a:extLst>
                <a:ext uri="{FF2B5EF4-FFF2-40B4-BE49-F238E27FC236}">
                  <a16:creationId xmlns:a16="http://schemas.microsoft.com/office/drawing/2014/main" id="{168EA95D-A588-434F-8A2D-5DBE2805E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" y="1108"/>
              <a:ext cx="622" cy="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 i="1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LE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1187" name="Line 1422">
              <a:extLst>
                <a:ext uri="{FF2B5EF4-FFF2-40B4-BE49-F238E27FC236}">
                  <a16:creationId xmlns:a16="http://schemas.microsoft.com/office/drawing/2014/main" id="{98558D68-7BDA-4FE7-AFB6-3EE6D6BDF0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3" y="1253"/>
              <a:ext cx="136" cy="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188" name="Line 1423">
              <a:extLst>
                <a:ext uri="{FF2B5EF4-FFF2-40B4-BE49-F238E27FC236}">
                  <a16:creationId xmlns:a16="http://schemas.microsoft.com/office/drawing/2014/main" id="{1214CC54-7E05-4F9F-B6CF-DD1CB71AEF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2" y="1253"/>
              <a:ext cx="136" cy="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0963" name="Rectangle 1427">
            <a:extLst>
              <a:ext uri="{FF2B5EF4-FFF2-40B4-BE49-F238E27FC236}">
                <a16:creationId xmlns:a16="http://schemas.microsoft.com/office/drawing/2014/main" id="{10F9A8AD-2A4D-41A5-B2E8-B336027CC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476250"/>
            <a:ext cx="6019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4000">
                <a:latin typeface="Times New Roman" panose="02020603050405020304" pitchFamily="18" charset="0"/>
                <a:ea typeface="楷体_GB2312" pitchFamily="49" charset="-122"/>
              </a:rPr>
              <a:t>74x4511</a:t>
            </a:r>
            <a:r>
              <a:rPr kumimoji="1" lang="zh-CN" altLang="en-US" sz="4000">
                <a:latin typeface="Times New Roman" panose="02020603050405020304" pitchFamily="18" charset="0"/>
                <a:ea typeface="楷体_GB2312" pitchFamily="49" charset="-122"/>
              </a:rPr>
              <a:t>功能表</a:t>
            </a:r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36A2E1E5-E627-4A03-8C1A-78F9040BEC5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745A248-5390-44D9-8DB5-7A82AD801DE3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2022/9/8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658E4C45-3BEA-489E-9F7D-D37436AEA1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40966" name="Rectangle 6">
            <a:extLst>
              <a:ext uri="{FF2B5EF4-FFF2-40B4-BE49-F238E27FC236}">
                <a16:creationId xmlns:a16="http://schemas.microsoft.com/office/drawing/2014/main" id="{EF455258-2392-45F4-80A5-D46403598C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D239CED-7FB3-4E35-880A-B6784BA63622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25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369">
            <a:extLst>
              <a:ext uri="{FF2B5EF4-FFF2-40B4-BE49-F238E27FC236}">
                <a16:creationId xmlns:a16="http://schemas.microsoft.com/office/drawing/2014/main" id="{05877428-EA19-4F55-A3AF-C3F66119FCB0}"/>
              </a:ext>
            </a:extLst>
          </p:cNvPr>
          <p:cNvGrpSpPr>
            <a:grpSpLocks/>
          </p:cNvGrpSpPr>
          <p:nvPr/>
        </p:nvGrpSpPr>
        <p:grpSpPr bwMode="auto">
          <a:xfrm>
            <a:off x="7938" y="1293813"/>
            <a:ext cx="9094787" cy="5056187"/>
            <a:chOff x="49" y="744"/>
            <a:chExt cx="5729" cy="3185"/>
          </a:xfrm>
        </p:grpSpPr>
        <p:sp>
          <p:nvSpPr>
            <p:cNvPr id="41991" name="Rectangle 2496">
              <a:extLst>
                <a:ext uri="{FF2B5EF4-FFF2-40B4-BE49-F238E27FC236}">
                  <a16:creationId xmlns:a16="http://schemas.microsoft.com/office/drawing/2014/main" id="{CD541CC5-EFF0-47D2-948A-ABD7749F7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" y="752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endParaRPr lang="zh-CN" altLang="en-US" sz="1800"/>
            </a:p>
          </p:txBody>
        </p:sp>
        <p:sp>
          <p:nvSpPr>
            <p:cNvPr id="41992" name="Rectangle 2668">
              <a:extLst>
                <a:ext uri="{FF2B5EF4-FFF2-40B4-BE49-F238E27FC236}">
                  <a16:creationId xmlns:a16="http://schemas.microsoft.com/office/drawing/2014/main" id="{34831524-21BB-4DE3-8EF4-AFBDC7DCB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3650"/>
              <a:ext cx="46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41993" name="Rectangle 2661">
              <a:extLst>
                <a:ext uri="{FF2B5EF4-FFF2-40B4-BE49-F238E27FC236}">
                  <a16:creationId xmlns:a16="http://schemas.microsoft.com/office/drawing/2014/main" id="{33153897-F346-4079-945C-D766670CF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4" y="3650"/>
              <a:ext cx="2314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41994" name="Rectangle 2660">
              <a:extLst>
                <a:ext uri="{FF2B5EF4-FFF2-40B4-BE49-F238E27FC236}">
                  <a16:creationId xmlns:a16="http://schemas.microsoft.com/office/drawing/2014/main" id="{624608E4-3D9A-4345-B6CC-CEE68DFE8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" y="3650"/>
              <a:ext cx="331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宋体" panose="02010600030101010101" pitchFamily="2" charset="-122"/>
                  <a:ea typeface="华康简宋" charset="-122"/>
                  <a:cs typeface="Times New Roman" panose="02020603050405020304" pitchFamily="18" charset="0"/>
                </a:rPr>
                <a:t>×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1995" name="Rectangle 2659">
              <a:extLst>
                <a:ext uri="{FF2B5EF4-FFF2-40B4-BE49-F238E27FC236}">
                  <a16:creationId xmlns:a16="http://schemas.microsoft.com/office/drawing/2014/main" id="{71C9D839-C31B-4EF7-B8CC-64758D9DC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2" y="3650"/>
              <a:ext cx="331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宋体" panose="02010600030101010101" pitchFamily="2" charset="-122"/>
                  <a:ea typeface="华康简宋" charset="-122"/>
                  <a:cs typeface="Times New Roman" panose="02020603050405020304" pitchFamily="18" charset="0"/>
                </a:rPr>
                <a:t>×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1996" name="Rectangle 2658">
              <a:extLst>
                <a:ext uri="{FF2B5EF4-FFF2-40B4-BE49-F238E27FC236}">
                  <a16:creationId xmlns:a16="http://schemas.microsoft.com/office/drawing/2014/main" id="{EB0E44EE-10B5-4CC1-9FDC-EB96D25CC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2" y="3650"/>
              <a:ext cx="33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宋体" panose="02010600030101010101" pitchFamily="2" charset="-122"/>
                  <a:ea typeface="华康简宋" charset="-122"/>
                  <a:cs typeface="Times New Roman" panose="02020603050405020304" pitchFamily="18" charset="0"/>
                </a:rPr>
                <a:t>×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1997" name="Rectangle 2657">
              <a:extLst>
                <a:ext uri="{FF2B5EF4-FFF2-40B4-BE49-F238E27FC236}">
                  <a16:creationId xmlns:a16="http://schemas.microsoft.com/office/drawing/2014/main" id="{C842B0C6-5778-4C6D-8368-97C6F5494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3650"/>
              <a:ext cx="331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宋体" panose="02010600030101010101" pitchFamily="2" charset="-122"/>
                  <a:ea typeface="华康简宋" charset="-122"/>
                  <a:cs typeface="Times New Roman" panose="02020603050405020304" pitchFamily="18" charset="0"/>
                </a:rPr>
                <a:t>×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1998" name="Rectangle 2656">
              <a:extLst>
                <a:ext uri="{FF2B5EF4-FFF2-40B4-BE49-F238E27FC236}">
                  <a16:creationId xmlns:a16="http://schemas.microsoft.com/office/drawing/2014/main" id="{3A7EA41D-383E-497B-A901-550D12579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" y="3650"/>
              <a:ext cx="332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999" name="Rectangle 2655">
              <a:extLst>
                <a:ext uri="{FF2B5EF4-FFF2-40B4-BE49-F238E27FC236}">
                  <a16:creationId xmlns:a16="http://schemas.microsoft.com/office/drawing/2014/main" id="{A3055190-CB61-493A-8503-8A350E0FE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0" y="3650"/>
              <a:ext cx="329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000" name="Rectangle 2654">
              <a:extLst>
                <a:ext uri="{FF2B5EF4-FFF2-40B4-BE49-F238E27FC236}">
                  <a16:creationId xmlns:a16="http://schemas.microsoft.com/office/drawing/2014/main" id="{128123FC-B6C2-4778-817D-A0E8244E6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" y="3650"/>
              <a:ext cx="331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2001" name="Rectangle 2653">
              <a:extLst>
                <a:ext uri="{FF2B5EF4-FFF2-40B4-BE49-F238E27FC236}">
                  <a16:creationId xmlns:a16="http://schemas.microsoft.com/office/drawing/2014/main" id="{003B0946-348F-403D-91AD-3D249C3F5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3650"/>
              <a:ext cx="506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锁    存</a:t>
              </a:r>
            </a:p>
          </p:txBody>
        </p:sp>
        <p:sp>
          <p:nvSpPr>
            <p:cNvPr id="42002" name="Rectangle 2652">
              <a:extLst>
                <a:ext uri="{FF2B5EF4-FFF2-40B4-BE49-F238E27FC236}">
                  <a16:creationId xmlns:a16="http://schemas.microsoft.com/office/drawing/2014/main" id="{92681103-0F02-4712-AB09-082CF7DD1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3371"/>
              <a:ext cx="46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熄灭</a:t>
              </a:r>
            </a:p>
          </p:txBody>
        </p:sp>
        <p:sp>
          <p:nvSpPr>
            <p:cNvPr id="42003" name="Rectangle 2651">
              <a:extLst>
                <a:ext uri="{FF2B5EF4-FFF2-40B4-BE49-F238E27FC236}">
                  <a16:creationId xmlns:a16="http://schemas.microsoft.com/office/drawing/2014/main" id="{09CEE37E-FAF7-4A7D-B7BB-D6D21B2DD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8" y="3371"/>
              <a:ext cx="33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2004" name="Rectangle 2650">
              <a:extLst>
                <a:ext uri="{FF2B5EF4-FFF2-40B4-BE49-F238E27FC236}">
                  <a16:creationId xmlns:a16="http://schemas.microsoft.com/office/drawing/2014/main" id="{9C4B9BCF-66E2-47D3-8713-C5E8D6F0E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6" y="3371"/>
              <a:ext cx="332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2005" name="Rectangle 2649">
              <a:extLst>
                <a:ext uri="{FF2B5EF4-FFF2-40B4-BE49-F238E27FC236}">
                  <a16:creationId xmlns:a16="http://schemas.microsoft.com/office/drawing/2014/main" id="{9C966C02-CD0E-4C81-B63F-F98576A55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3371"/>
              <a:ext cx="33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2006" name="Rectangle 2648">
              <a:extLst>
                <a:ext uri="{FF2B5EF4-FFF2-40B4-BE49-F238E27FC236}">
                  <a16:creationId xmlns:a16="http://schemas.microsoft.com/office/drawing/2014/main" id="{14C2E4A7-9172-4CED-96B1-F19C34A5B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3371"/>
              <a:ext cx="33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2007" name="Rectangle 2647">
              <a:extLst>
                <a:ext uri="{FF2B5EF4-FFF2-40B4-BE49-F238E27FC236}">
                  <a16:creationId xmlns:a16="http://schemas.microsoft.com/office/drawing/2014/main" id="{8DA1E9D2-4C8E-44C7-AD80-1C920AE9E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5" y="3371"/>
              <a:ext cx="331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2008" name="Rectangle 2646">
              <a:extLst>
                <a:ext uri="{FF2B5EF4-FFF2-40B4-BE49-F238E27FC236}">
                  <a16:creationId xmlns:a16="http://schemas.microsoft.com/office/drawing/2014/main" id="{704E53A3-FFF2-47BA-A153-58F1D64B6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371"/>
              <a:ext cx="331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2009" name="Rectangle 2645">
              <a:extLst>
                <a:ext uri="{FF2B5EF4-FFF2-40B4-BE49-F238E27FC236}">
                  <a16:creationId xmlns:a16="http://schemas.microsoft.com/office/drawing/2014/main" id="{0E9847AE-A74B-4BFC-A58A-E355A3947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4" y="3371"/>
              <a:ext cx="33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2010" name="Rectangle 2644">
              <a:extLst>
                <a:ext uri="{FF2B5EF4-FFF2-40B4-BE49-F238E27FC236}">
                  <a16:creationId xmlns:a16="http://schemas.microsoft.com/office/drawing/2014/main" id="{FB751864-4844-4EDF-A653-B9CBFB520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" y="3371"/>
              <a:ext cx="331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宋体" panose="02010600030101010101" pitchFamily="2" charset="-122"/>
                  <a:ea typeface="华康简宋" charset="-122"/>
                  <a:cs typeface="Times New Roman" panose="02020603050405020304" pitchFamily="18" charset="0"/>
                </a:rPr>
                <a:t>×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11" name="Rectangle 2643">
              <a:extLst>
                <a:ext uri="{FF2B5EF4-FFF2-40B4-BE49-F238E27FC236}">
                  <a16:creationId xmlns:a16="http://schemas.microsoft.com/office/drawing/2014/main" id="{EB726C29-BDA5-4440-85A1-798459804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2" y="3371"/>
              <a:ext cx="331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宋体" panose="02010600030101010101" pitchFamily="2" charset="-122"/>
                  <a:ea typeface="华康简宋" charset="-122"/>
                  <a:cs typeface="Times New Roman" panose="02020603050405020304" pitchFamily="18" charset="0"/>
                </a:rPr>
                <a:t>×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12" name="Rectangle 2642">
              <a:extLst>
                <a:ext uri="{FF2B5EF4-FFF2-40B4-BE49-F238E27FC236}">
                  <a16:creationId xmlns:a16="http://schemas.microsoft.com/office/drawing/2014/main" id="{9F2BF35E-5C4C-48AE-83E8-464C5A2C6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2" y="3371"/>
              <a:ext cx="33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宋体" panose="02010600030101010101" pitchFamily="2" charset="-122"/>
                  <a:ea typeface="华康简宋" charset="-122"/>
                  <a:cs typeface="Times New Roman" panose="02020603050405020304" pitchFamily="18" charset="0"/>
                </a:rPr>
                <a:t>×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13" name="Rectangle 2641">
              <a:extLst>
                <a:ext uri="{FF2B5EF4-FFF2-40B4-BE49-F238E27FC236}">
                  <a16:creationId xmlns:a16="http://schemas.microsoft.com/office/drawing/2014/main" id="{189BE4ED-FA5F-4BD6-A98E-CD025814F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3371"/>
              <a:ext cx="331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宋体" panose="02010600030101010101" pitchFamily="2" charset="-122"/>
                  <a:ea typeface="华康简宋" charset="-122"/>
                  <a:cs typeface="Times New Roman" panose="02020603050405020304" pitchFamily="18" charset="0"/>
                </a:rPr>
                <a:t>×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14" name="Rectangle 2640">
              <a:extLst>
                <a:ext uri="{FF2B5EF4-FFF2-40B4-BE49-F238E27FC236}">
                  <a16:creationId xmlns:a16="http://schemas.microsoft.com/office/drawing/2014/main" id="{4411C708-27C7-4A1F-B95D-5026AB6AF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" y="3371"/>
              <a:ext cx="332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2015" name="Rectangle 2639">
              <a:extLst>
                <a:ext uri="{FF2B5EF4-FFF2-40B4-BE49-F238E27FC236}">
                  <a16:creationId xmlns:a16="http://schemas.microsoft.com/office/drawing/2014/main" id="{3534F235-7FF9-4C29-87E1-994AE1197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0" y="3371"/>
              <a:ext cx="329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2016" name="Rectangle 2638">
              <a:extLst>
                <a:ext uri="{FF2B5EF4-FFF2-40B4-BE49-F238E27FC236}">
                  <a16:creationId xmlns:a16="http://schemas.microsoft.com/office/drawing/2014/main" id="{21132A3C-8466-43A5-BD6E-C6C62E029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" y="3371"/>
              <a:ext cx="331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宋体" panose="02010600030101010101" pitchFamily="2" charset="-122"/>
                  <a:ea typeface="华康简宋" charset="-122"/>
                  <a:cs typeface="Times New Roman" panose="02020603050405020304" pitchFamily="18" charset="0"/>
                </a:rPr>
                <a:t>×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17" name="Rectangle 2637">
              <a:extLst>
                <a:ext uri="{FF2B5EF4-FFF2-40B4-BE49-F238E27FC236}">
                  <a16:creationId xmlns:a16="http://schemas.microsoft.com/office/drawing/2014/main" id="{2722E5DE-176A-435D-ABD4-B10489418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3371"/>
              <a:ext cx="506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灭    灯</a:t>
              </a:r>
            </a:p>
          </p:txBody>
        </p:sp>
        <p:sp>
          <p:nvSpPr>
            <p:cNvPr id="42018" name="Rectangle 2636">
              <a:extLst>
                <a:ext uri="{FF2B5EF4-FFF2-40B4-BE49-F238E27FC236}">
                  <a16:creationId xmlns:a16="http://schemas.microsoft.com/office/drawing/2014/main" id="{DA77036B-6C51-4D0C-B017-25F74F6BCA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3044"/>
              <a:ext cx="46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zh-CN" sz="1400">
                <a:solidFill>
                  <a:srgbClr val="000066"/>
                </a:solidFill>
                <a:ea typeface="楷体_GB2312" pitchFamily="49" charset="-122"/>
              </a:endParaRPr>
            </a:p>
          </p:txBody>
        </p:sp>
        <p:sp>
          <p:nvSpPr>
            <p:cNvPr id="42019" name="Rectangle 2635">
              <a:extLst>
                <a:ext uri="{FF2B5EF4-FFF2-40B4-BE49-F238E27FC236}">
                  <a16:creationId xmlns:a16="http://schemas.microsoft.com/office/drawing/2014/main" id="{9447433A-DFFF-4589-B914-DCB979F02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8" y="3044"/>
              <a:ext cx="33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2020" name="Rectangle 2634">
              <a:extLst>
                <a:ext uri="{FF2B5EF4-FFF2-40B4-BE49-F238E27FC236}">
                  <a16:creationId xmlns:a16="http://schemas.microsoft.com/office/drawing/2014/main" id="{CA22F159-E01E-4525-A4C5-764CAC93F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6" y="3044"/>
              <a:ext cx="3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2021" name="Rectangle 2633">
              <a:extLst>
                <a:ext uri="{FF2B5EF4-FFF2-40B4-BE49-F238E27FC236}">
                  <a16:creationId xmlns:a16="http://schemas.microsoft.com/office/drawing/2014/main" id="{4D47DC00-45D0-4A6B-97E4-2E2A0A306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3044"/>
              <a:ext cx="33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2022" name="Rectangle 2632">
              <a:extLst>
                <a:ext uri="{FF2B5EF4-FFF2-40B4-BE49-F238E27FC236}">
                  <a16:creationId xmlns:a16="http://schemas.microsoft.com/office/drawing/2014/main" id="{F848E499-79DA-4396-8E8F-519520F10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3044"/>
              <a:ext cx="33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2023" name="Rectangle 2631">
              <a:extLst>
                <a:ext uri="{FF2B5EF4-FFF2-40B4-BE49-F238E27FC236}">
                  <a16:creationId xmlns:a16="http://schemas.microsoft.com/office/drawing/2014/main" id="{AEA7E401-642C-43F8-8D11-229CE8EE3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5" y="3044"/>
              <a:ext cx="33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2024" name="Rectangle 2630">
              <a:extLst>
                <a:ext uri="{FF2B5EF4-FFF2-40B4-BE49-F238E27FC236}">
                  <a16:creationId xmlns:a16="http://schemas.microsoft.com/office/drawing/2014/main" id="{E733BF4D-EBB0-4BA1-90EF-59E80AD3E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044"/>
              <a:ext cx="33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2025" name="Rectangle 2629">
              <a:extLst>
                <a:ext uri="{FF2B5EF4-FFF2-40B4-BE49-F238E27FC236}">
                  <a16:creationId xmlns:a16="http://schemas.microsoft.com/office/drawing/2014/main" id="{D1662C4E-E0ED-4111-B9F4-A1556ADFD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4" y="3044"/>
              <a:ext cx="33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2026" name="Rectangle 2628">
              <a:extLst>
                <a:ext uri="{FF2B5EF4-FFF2-40B4-BE49-F238E27FC236}">
                  <a16:creationId xmlns:a16="http://schemas.microsoft.com/office/drawing/2014/main" id="{7A14F26E-7274-4617-ADA1-9D5EA7780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" y="3044"/>
              <a:ext cx="33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宋体" panose="02010600030101010101" pitchFamily="2" charset="-122"/>
                  <a:ea typeface="华康简宋" charset="-122"/>
                  <a:cs typeface="Times New Roman" panose="02020603050405020304" pitchFamily="18" charset="0"/>
                </a:rPr>
                <a:t>×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27" name="Rectangle 2627">
              <a:extLst>
                <a:ext uri="{FF2B5EF4-FFF2-40B4-BE49-F238E27FC236}">
                  <a16:creationId xmlns:a16="http://schemas.microsoft.com/office/drawing/2014/main" id="{092B4C27-5169-4F08-BF06-0B8F7D90F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2" y="3044"/>
              <a:ext cx="33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宋体" panose="02010600030101010101" pitchFamily="2" charset="-122"/>
                  <a:ea typeface="华康简宋" charset="-122"/>
                  <a:cs typeface="Times New Roman" panose="02020603050405020304" pitchFamily="18" charset="0"/>
                </a:rPr>
                <a:t>×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28" name="Rectangle 2626">
              <a:extLst>
                <a:ext uri="{FF2B5EF4-FFF2-40B4-BE49-F238E27FC236}">
                  <a16:creationId xmlns:a16="http://schemas.microsoft.com/office/drawing/2014/main" id="{9A6A4659-0E52-494F-8254-9ED4BA89F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2" y="3044"/>
              <a:ext cx="33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宋体" panose="02010600030101010101" pitchFamily="2" charset="-122"/>
                  <a:ea typeface="华康简宋" charset="-122"/>
                  <a:cs typeface="Times New Roman" panose="02020603050405020304" pitchFamily="18" charset="0"/>
                </a:rPr>
                <a:t>×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29" name="Rectangle 2625">
              <a:extLst>
                <a:ext uri="{FF2B5EF4-FFF2-40B4-BE49-F238E27FC236}">
                  <a16:creationId xmlns:a16="http://schemas.microsoft.com/office/drawing/2014/main" id="{6A7A9DCD-25CE-4D2B-B1EB-EACAF2535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3044"/>
              <a:ext cx="33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宋体" panose="02010600030101010101" pitchFamily="2" charset="-122"/>
                  <a:ea typeface="华康简宋" charset="-122"/>
                  <a:cs typeface="Times New Roman" panose="02020603050405020304" pitchFamily="18" charset="0"/>
                </a:rPr>
                <a:t>×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30" name="Rectangle 2624">
              <a:extLst>
                <a:ext uri="{FF2B5EF4-FFF2-40B4-BE49-F238E27FC236}">
                  <a16:creationId xmlns:a16="http://schemas.microsoft.com/office/drawing/2014/main" id="{1318A86B-434C-42B0-81DE-57273A15C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" y="3044"/>
              <a:ext cx="3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2031" name="Rectangle 2623">
              <a:extLst>
                <a:ext uri="{FF2B5EF4-FFF2-40B4-BE49-F238E27FC236}">
                  <a16:creationId xmlns:a16="http://schemas.microsoft.com/office/drawing/2014/main" id="{EE9E14AB-962D-4321-A2A1-F2DB27825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0" y="3044"/>
              <a:ext cx="3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宋体" panose="02010600030101010101" pitchFamily="2" charset="-122"/>
                  <a:ea typeface="华康简宋" charset="-122"/>
                  <a:cs typeface="Times New Roman" panose="02020603050405020304" pitchFamily="18" charset="0"/>
                </a:rPr>
                <a:t>×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32" name="Rectangle 2622">
              <a:extLst>
                <a:ext uri="{FF2B5EF4-FFF2-40B4-BE49-F238E27FC236}">
                  <a16:creationId xmlns:a16="http://schemas.microsoft.com/office/drawing/2014/main" id="{D78D86EF-2CB2-4179-A44D-FDCCBCC06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" y="3044"/>
              <a:ext cx="33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宋体" panose="02010600030101010101" pitchFamily="2" charset="-122"/>
                  <a:ea typeface="华康简宋" charset="-122"/>
                  <a:cs typeface="Times New Roman" panose="02020603050405020304" pitchFamily="18" charset="0"/>
                </a:rPr>
                <a:t>×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33" name="Rectangle 2621">
              <a:extLst>
                <a:ext uri="{FF2B5EF4-FFF2-40B4-BE49-F238E27FC236}">
                  <a16:creationId xmlns:a16="http://schemas.microsoft.com/office/drawing/2014/main" id="{E34588F8-9634-4E0D-97D2-909BC180C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3044"/>
              <a:ext cx="50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灯 测 试</a:t>
              </a:r>
            </a:p>
          </p:txBody>
        </p:sp>
        <p:sp>
          <p:nvSpPr>
            <p:cNvPr id="42034" name="Rectangle 2620">
              <a:extLst>
                <a:ext uri="{FF2B5EF4-FFF2-40B4-BE49-F238E27FC236}">
                  <a16:creationId xmlns:a16="http://schemas.microsoft.com/office/drawing/2014/main" id="{5A0993F7-5D7D-4B08-B7B7-3AD062DF3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2765"/>
              <a:ext cx="46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熄灭</a:t>
              </a:r>
            </a:p>
          </p:txBody>
        </p:sp>
        <p:sp>
          <p:nvSpPr>
            <p:cNvPr id="42035" name="Rectangle 2619">
              <a:extLst>
                <a:ext uri="{FF2B5EF4-FFF2-40B4-BE49-F238E27FC236}">
                  <a16:creationId xmlns:a16="http://schemas.microsoft.com/office/drawing/2014/main" id="{99CD72A7-EFE9-4303-A343-105B46200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8" y="2765"/>
              <a:ext cx="33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2036" name="Rectangle 2618">
              <a:extLst>
                <a:ext uri="{FF2B5EF4-FFF2-40B4-BE49-F238E27FC236}">
                  <a16:creationId xmlns:a16="http://schemas.microsoft.com/office/drawing/2014/main" id="{1CF45B61-4542-44FD-8282-5FA1A5080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6" y="2765"/>
              <a:ext cx="332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2037" name="Rectangle 2617">
              <a:extLst>
                <a:ext uri="{FF2B5EF4-FFF2-40B4-BE49-F238E27FC236}">
                  <a16:creationId xmlns:a16="http://schemas.microsoft.com/office/drawing/2014/main" id="{125F3132-A647-4232-BD8A-BF2B3357D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2765"/>
              <a:ext cx="33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2038" name="Rectangle 2616">
              <a:extLst>
                <a:ext uri="{FF2B5EF4-FFF2-40B4-BE49-F238E27FC236}">
                  <a16:creationId xmlns:a16="http://schemas.microsoft.com/office/drawing/2014/main" id="{0EC2A7E9-7482-4914-9DA4-6D3FA4DCF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2765"/>
              <a:ext cx="33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2039" name="Rectangle 2615">
              <a:extLst>
                <a:ext uri="{FF2B5EF4-FFF2-40B4-BE49-F238E27FC236}">
                  <a16:creationId xmlns:a16="http://schemas.microsoft.com/office/drawing/2014/main" id="{277DCFFB-9D22-49C2-A756-D545D73FE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5" y="2765"/>
              <a:ext cx="331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2040" name="Rectangle 2614">
              <a:extLst>
                <a:ext uri="{FF2B5EF4-FFF2-40B4-BE49-F238E27FC236}">
                  <a16:creationId xmlns:a16="http://schemas.microsoft.com/office/drawing/2014/main" id="{C636911F-149F-474F-914A-3ADFEB3FE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765"/>
              <a:ext cx="331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2041" name="Rectangle 2613">
              <a:extLst>
                <a:ext uri="{FF2B5EF4-FFF2-40B4-BE49-F238E27FC236}">
                  <a16:creationId xmlns:a16="http://schemas.microsoft.com/office/drawing/2014/main" id="{283DA427-DDD7-435F-BCF0-358CF222F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4" y="2765"/>
              <a:ext cx="33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2042" name="Rectangle 2612">
              <a:extLst>
                <a:ext uri="{FF2B5EF4-FFF2-40B4-BE49-F238E27FC236}">
                  <a16:creationId xmlns:a16="http://schemas.microsoft.com/office/drawing/2014/main" id="{3D366501-72BE-41EA-B281-FDFA7688E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" y="2765"/>
              <a:ext cx="331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2043" name="Rectangle 2611">
              <a:extLst>
                <a:ext uri="{FF2B5EF4-FFF2-40B4-BE49-F238E27FC236}">
                  <a16:creationId xmlns:a16="http://schemas.microsoft.com/office/drawing/2014/main" id="{85B3F40B-0A58-4EEA-A5F7-32513629D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2" y="2765"/>
              <a:ext cx="331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2044" name="Rectangle 2610">
              <a:extLst>
                <a:ext uri="{FF2B5EF4-FFF2-40B4-BE49-F238E27FC236}">
                  <a16:creationId xmlns:a16="http://schemas.microsoft.com/office/drawing/2014/main" id="{692C37ED-6893-46D3-8030-45226B123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2" y="2765"/>
              <a:ext cx="33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2045" name="Rectangle 2609">
              <a:extLst>
                <a:ext uri="{FF2B5EF4-FFF2-40B4-BE49-F238E27FC236}">
                  <a16:creationId xmlns:a16="http://schemas.microsoft.com/office/drawing/2014/main" id="{4728F28A-57AE-4A69-811C-5862DB7FF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765"/>
              <a:ext cx="331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2046" name="Rectangle 2608">
              <a:extLst>
                <a:ext uri="{FF2B5EF4-FFF2-40B4-BE49-F238E27FC236}">
                  <a16:creationId xmlns:a16="http://schemas.microsoft.com/office/drawing/2014/main" id="{DA01ED4D-15C6-4818-A65D-1E4DFE5FF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" y="2765"/>
              <a:ext cx="332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2047" name="Rectangle 2607">
              <a:extLst>
                <a:ext uri="{FF2B5EF4-FFF2-40B4-BE49-F238E27FC236}">
                  <a16:creationId xmlns:a16="http://schemas.microsoft.com/office/drawing/2014/main" id="{42D2AA22-973F-40D2-B863-6D95E5A88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0" y="2765"/>
              <a:ext cx="329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2048" name="Rectangle 2606">
              <a:extLst>
                <a:ext uri="{FF2B5EF4-FFF2-40B4-BE49-F238E27FC236}">
                  <a16:creationId xmlns:a16="http://schemas.microsoft.com/office/drawing/2014/main" id="{CA53BB13-B482-43BE-8C5D-430F0ED1B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" y="2765"/>
              <a:ext cx="331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2049" name="Rectangle 2605">
              <a:extLst>
                <a:ext uri="{FF2B5EF4-FFF2-40B4-BE49-F238E27FC236}">
                  <a16:creationId xmlns:a16="http://schemas.microsoft.com/office/drawing/2014/main" id="{93D97940-6ADB-45C8-ACA9-8CC25CE81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2765"/>
              <a:ext cx="506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42050" name="Rectangle 2604">
              <a:extLst>
                <a:ext uri="{FF2B5EF4-FFF2-40B4-BE49-F238E27FC236}">
                  <a16:creationId xmlns:a16="http://schemas.microsoft.com/office/drawing/2014/main" id="{B8C96181-8C2F-44DF-8972-3C08C004E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2486"/>
              <a:ext cx="46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熄灭</a:t>
              </a:r>
            </a:p>
          </p:txBody>
        </p:sp>
        <p:sp>
          <p:nvSpPr>
            <p:cNvPr id="42051" name="Rectangle 2603">
              <a:extLst>
                <a:ext uri="{FF2B5EF4-FFF2-40B4-BE49-F238E27FC236}">
                  <a16:creationId xmlns:a16="http://schemas.microsoft.com/office/drawing/2014/main" id="{16008BDD-1C6F-4583-B15D-9082BD3D7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8" y="2486"/>
              <a:ext cx="33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2052" name="Rectangle 2602">
              <a:extLst>
                <a:ext uri="{FF2B5EF4-FFF2-40B4-BE49-F238E27FC236}">
                  <a16:creationId xmlns:a16="http://schemas.microsoft.com/office/drawing/2014/main" id="{A41FD09E-27E9-45D5-8235-D9A52679B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6" y="2486"/>
              <a:ext cx="332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2053" name="Rectangle 2601">
              <a:extLst>
                <a:ext uri="{FF2B5EF4-FFF2-40B4-BE49-F238E27FC236}">
                  <a16:creationId xmlns:a16="http://schemas.microsoft.com/office/drawing/2014/main" id="{B27BF2DF-A3DE-434D-BEB8-8D9AA9FD9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2486"/>
              <a:ext cx="33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2054" name="Rectangle 2600">
              <a:extLst>
                <a:ext uri="{FF2B5EF4-FFF2-40B4-BE49-F238E27FC236}">
                  <a16:creationId xmlns:a16="http://schemas.microsoft.com/office/drawing/2014/main" id="{7F070FAD-0F3C-4D87-9D7B-CD29A65F5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2486"/>
              <a:ext cx="33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2055" name="Rectangle 2599">
              <a:extLst>
                <a:ext uri="{FF2B5EF4-FFF2-40B4-BE49-F238E27FC236}">
                  <a16:creationId xmlns:a16="http://schemas.microsoft.com/office/drawing/2014/main" id="{715996F6-6FD7-4CC8-B51B-EFDE4BCBA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5" y="2486"/>
              <a:ext cx="331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2056" name="Rectangle 2598">
              <a:extLst>
                <a:ext uri="{FF2B5EF4-FFF2-40B4-BE49-F238E27FC236}">
                  <a16:creationId xmlns:a16="http://schemas.microsoft.com/office/drawing/2014/main" id="{937AECE2-97C8-4335-B1C6-F3452AA96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486"/>
              <a:ext cx="331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2057" name="Rectangle 2597">
              <a:extLst>
                <a:ext uri="{FF2B5EF4-FFF2-40B4-BE49-F238E27FC236}">
                  <a16:creationId xmlns:a16="http://schemas.microsoft.com/office/drawing/2014/main" id="{9B405A7F-81A8-4586-92C5-5360AD29F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4" y="2486"/>
              <a:ext cx="33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2058" name="Rectangle 2596">
              <a:extLst>
                <a:ext uri="{FF2B5EF4-FFF2-40B4-BE49-F238E27FC236}">
                  <a16:creationId xmlns:a16="http://schemas.microsoft.com/office/drawing/2014/main" id="{F2518DEB-7B4E-4574-84B0-C78477FF5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" y="2486"/>
              <a:ext cx="331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2059" name="Rectangle 2595">
              <a:extLst>
                <a:ext uri="{FF2B5EF4-FFF2-40B4-BE49-F238E27FC236}">
                  <a16:creationId xmlns:a16="http://schemas.microsoft.com/office/drawing/2014/main" id="{8DC6500C-3725-4794-B173-D55C1F3BD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2" y="2486"/>
              <a:ext cx="331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2060" name="Rectangle 2594">
              <a:extLst>
                <a:ext uri="{FF2B5EF4-FFF2-40B4-BE49-F238E27FC236}">
                  <a16:creationId xmlns:a16="http://schemas.microsoft.com/office/drawing/2014/main" id="{57577912-7F03-47FD-A40B-6E650A66D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2" y="2486"/>
              <a:ext cx="33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2061" name="Rectangle 2593">
              <a:extLst>
                <a:ext uri="{FF2B5EF4-FFF2-40B4-BE49-F238E27FC236}">
                  <a16:creationId xmlns:a16="http://schemas.microsoft.com/office/drawing/2014/main" id="{24FC6BD9-8AE9-4E60-B7D9-5A041AE6A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486"/>
              <a:ext cx="331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2062" name="Rectangle 2592">
              <a:extLst>
                <a:ext uri="{FF2B5EF4-FFF2-40B4-BE49-F238E27FC236}">
                  <a16:creationId xmlns:a16="http://schemas.microsoft.com/office/drawing/2014/main" id="{6D0D6CB6-4027-4954-9135-219B4351B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" y="2486"/>
              <a:ext cx="332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2063" name="Rectangle 2591">
              <a:extLst>
                <a:ext uri="{FF2B5EF4-FFF2-40B4-BE49-F238E27FC236}">
                  <a16:creationId xmlns:a16="http://schemas.microsoft.com/office/drawing/2014/main" id="{A5896B03-5D12-44B3-9BDF-F76763F7C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0" y="2486"/>
              <a:ext cx="329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2064" name="Rectangle 2590">
              <a:extLst>
                <a:ext uri="{FF2B5EF4-FFF2-40B4-BE49-F238E27FC236}">
                  <a16:creationId xmlns:a16="http://schemas.microsoft.com/office/drawing/2014/main" id="{D564C9D0-14C3-4544-9A1F-207334386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" y="2486"/>
              <a:ext cx="331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2065" name="Rectangle 2589">
              <a:extLst>
                <a:ext uri="{FF2B5EF4-FFF2-40B4-BE49-F238E27FC236}">
                  <a16:creationId xmlns:a16="http://schemas.microsoft.com/office/drawing/2014/main" id="{A58BCC7C-E94E-4707-B651-CF897E513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2486"/>
              <a:ext cx="506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42066" name="Rectangle 2588">
              <a:extLst>
                <a:ext uri="{FF2B5EF4-FFF2-40B4-BE49-F238E27FC236}">
                  <a16:creationId xmlns:a16="http://schemas.microsoft.com/office/drawing/2014/main" id="{A70B2E61-A839-4ADE-8FA4-F3F0323C7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2207"/>
              <a:ext cx="46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熄灭</a:t>
              </a:r>
            </a:p>
          </p:txBody>
        </p:sp>
        <p:sp>
          <p:nvSpPr>
            <p:cNvPr id="42067" name="Rectangle 2587">
              <a:extLst>
                <a:ext uri="{FF2B5EF4-FFF2-40B4-BE49-F238E27FC236}">
                  <a16:creationId xmlns:a16="http://schemas.microsoft.com/office/drawing/2014/main" id="{25770D5A-C4B4-4C3E-B1D3-EEB8AFE92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8" y="2207"/>
              <a:ext cx="33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2068" name="Rectangle 2586">
              <a:extLst>
                <a:ext uri="{FF2B5EF4-FFF2-40B4-BE49-F238E27FC236}">
                  <a16:creationId xmlns:a16="http://schemas.microsoft.com/office/drawing/2014/main" id="{60A645F1-B9A8-424F-9E09-02D72294F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6" y="2207"/>
              <a:ext cx="332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2069" name="Rectangle 2585">
              <a:extLst>
                <a:ext uri="{FF2B5EF4-FFF2-40B4-BE49-F238E27FC236}">
                  <a16:creationId xmlns:a16="http://schemas.microsoft.com/office/drawing/2014/main" id="{BE9A8255-7084-4F91-8F2C-1856F34B4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2207"/>
              <a:ext cx="33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2070" name="Rectangle 2584">
              <a:extLst>
                <a:ext uri="{FF2B5EF4-FFF2-40B4-BE49-F238E27FC236}">
                  <a16:creationId xmlns:a16="http://schemas.microsoft.com/office/drawing/2014/main" id="{F103610F-5577-4E75-B107-D6284902D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2207"/>
              <a:ext cx="33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2071" name="Rectangle 2583">
              <a:extLst>
                <a:ext uri="{FF2B5EF4-FFF2-40B4-BE49-F238E27FC236}">
                  <a16:creationId xmlns:a16="http://schemas.microsoft.com/office/drawing/2014/main" id="{F6BD2B98-05F4-4C19-B534-9857BDF90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5" y="2207"/>
              <a:ext cx="331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2072" name="Rectangle 2582">
              <a:extLst>
                <a:ext uri="{FF2B5EF4-FFF2-40B4-BE49-F238E27FC236}">
                  <a16:creationId xmlns:a16="http://schemas.microsoft.com/office/drawing/2014/main" id="{6ABE1777-EBA5-4835-BD4B-35E5D2A15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207"/>
              <a:ext cx="331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2073" name="Rectangle 2581">
              <a:extLst>
                <a:ext uri="{FF2B5EF4-FFF2-40B4-BE49-F238E27FC236}">
                  <a16:creationId xmlns:a16="http://schemas.microsoft.com/office/drawing/2014/main" id="{151F460F-1C9B-4450-8ABB-1A5B47037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4" y="2207"/>
              <a:ext cx="33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2074" name="Rectangle 2580">
              <a:extLst>
                <a:ext uri="{FF2B5EF4-FFF2-40B4-BE49-F238E27FC236}">
                  <a16:creationId xmlns:a16="http://schemas.microsoft.com/office/drawing/2014/main" id="{C4165DD2-8649-459A-8F01-8DF88F8CF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" y="2207"/>
              <a:ext cx="331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2075" name="Rectangle 2579">
              <a:extLst>
                <a:ext uri="{FF2B5EF4-FFF2-40B4-BE49-F238E27FC236}">
                  <a16:creationId xmlns:a16="http://schemas.microsoft.com/office/drawing/2014/main" id="{F608A796-CD4A-47BC-A923-712E2FC7B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2" y="2207"/>
              <a:ext cx="331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2076" name="Rectangle 2578">
              <a:extLst>
                <a:ext uri="{FF2B5EF4-FFF2-40B4-BE49-F238E27FC236}">
                  <a16:creationId xmlns:a16="http://schemas.microsoft.com/office/drawing/2014/main" id="{459DAEC6-FB01-43E5-AFCB-101A738B8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2" y="2207"/>
              <a:ext cx="33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2077" name="Rectangle 2577">
              <a:extLst>
                <a:ext uri="{FF2B5EF4-FFF2-40B4-BE49-F238E27FC236}">
                  <a16:creationId xmlns:a16="http://schemas.microsoft.com/office/drawing/2014/main" id="{499099A5-9493-4386-9C8F-6F0F87A83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207"/>
              <a:ext cx="331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2078" name="Rectangle 2576">
              <a:extLst>
                <a:ext uri="{FF2B5EF4-FFF2-40B4-BE49-F238E27FC236}">
                  <a16:creationId xmlns:a16="http://schemas.microsoft.com/office/drawing/2014/main" id="{B18FD588-00A8-495D-BAE6-48E24DA13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" y="2207"/>
              <a:ext cx="332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2079" name="Rectangle 2575">
              <a:extLst>
                <a:ext uri="{FF2B5EF4-FFF2-40B4-BE49-F238E27FC236}">
                  <a16:creationId xmlns:a16="http://schemas.microsoft.com/office/drawing/2014/main" id="{7B5046D9-A66F-4040-A7B0-D1A1D2E34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0" y="2207"/>
              <a:ext cx="329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2080" name="Rectangle 2574">
              <a:extLst>
                <a:ext uri="{FF2B5EF4-FFF2-40B4-BE49-F238E27FC236}">
                  <a16:creationId xmlns:a16="http://schemas.microsoft.com/office/drawing/2014/main" id="{2577C6D6-F37B-4585-AA7B-4DCDE19CD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" y="2207"/>
              <a:ext cx="331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2081" name="Rectangle 2573">
              <a:extLst>
                <a:ext uri="{FF2B5EF4-FFF2-40B4-BE49-F238E27FC236}">
                  <a16:creationId xmlns:a16="http://schemas.microsoft.com/office/drawing/2014/main" id="{650E0952-6899-49DC-A6C2-7E2B4B709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2207"/>
              <a:ext cx="506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13</a:t>
              </a:r>
            </a:p>
          </p:txBody>
        </p:sp>
        <p:sp>
          <p:nvSpPr>
            <p:cNvPr id="42082" name="Rectangle 2572">
              <a:extLst>
                <a:ext uri="{FF2B5EF4-FFF2-40B4-BE49-F238E27FC236}">
                  <a16:creationId xmlns:a16="http://schemas.microsoft.com/office/drawing/2014/main" id="{DCE337C2-AD6D-412A-8B2E-E3DF80580F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928"/>
              <a:ext cx="46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熄灭</a:t>
              </a:r>
            </a:p>
          </p:txBody>
        </p:sp>
        <p:sp>
          <p:nvSpPr>
            <p:cNvPr id="42083" name="Rectangle 2571">
              <a:extLst>
                <a:ext uri="{FF2B5EF4-FFF2-40B4-BE49-F238E27FC236}">
                  <a16:creationId xmlns:a16="http://schemas.microsoft.com/office/drawing/2014/main" id="{C2BA395C-CE96-4646-B8EC-5BEFFF2D3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8" y="1928"/>
              <a:ext cx="33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2084" name="Rectangle 2570">
              <a:extLst>
                <a:ext uri="{FF2B5EF4-FFF2-40B4-BE49-F238E27FC236}">
                  <a16:creationId xmlns:a16="http://schemas.microsoft.com/office/drawing/2014/main" id="{2E6FF0FD-3A75-4727-8AB8-B19EA7C91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6" y="1928"/>
              <a:ext cx="332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2085" name="Rectangle 2569">
              <a:extLst>
                <a:ext uri="{FF2B5EF4-FFF2-40B4-BE49-F238E27FC236}">
                  <a16:creationId xmlns:a16="http://schemas.microsoft.com/office/drawing/2014/main" id="{557B4535-0A39-44F4-B4EB-29CF2703B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1928"/>
              <a:ext cx="33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2086" name="Rectangle 2568">
              <a:extLst>
                <a:ext uri="{FF2B5EF4-FFF2-40B4-BE49-F238E27FC236}">
                  <a16:creationId xmlns:a16="http://schemas.microsoft.com/office/drawing/2014/main" id="{0A465E92-032B-4E02-843E-FE99951A9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1928"/>
              <a:ext cx="33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2087" name="Rectangle 2567">
              <a:extLst>
                <a:ext uri="{FF2B5EF4-FFF2-40B4-BE49-F238E27FC236}">
                  <a16:creationId xmlns:a16="http://schemas.microsoft.com/office/drawing/2014/main" id="{8AAF7569-1711-4F8A-B2BC-C25EC447C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5" y="1928"/>
              <a:ext cx="331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2088" name="Rectangle 2566">
              <a:extLst>
                <a:ext uri="{FF2B5EF4-FFF2-40B4-BE49-F238E27FC236}">
                  <a16:creationId xmlns:a16="http://schemas.microsoft.com/office/drawing/2014/main" id="{60D95C88-9E50-4ABF-9C5B-2874F5A27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928"/>
              <a:ext cx="331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2089" name="Rectangle 2565">
              <a:extLst>
                <a:ext uri="{FF2B5EF4-FFF2-40B4-BE49-F238E27FC236}">
                  <a16:creationId xmlns:a16="http://schemas.microsoft.com/office/drawing/2014/main" id="{2F5374BB-355C-4A2F-BEA0-187ABEA7C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4" y="1928"/>
              <a:ext cx="33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2090" name="Rectangle 2564">
              <a:extLst>
                <a:ext uri="{FF2B5EF4-FFF2-40B4-BE49-F238E27FC236}">
                  <a16:creationId xmlns:a16="http://schemas.microsoft.com/office/drawing/2014/main" id="{74165D6A-3D9F-4237-9E33-65D20DEE9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" y="1928"/>
              <a:ext cx="331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2091" name="Rectangle 2563">
              <a:extLst>
                <a:ext uri="{FF2B5EF4-FFF2-40B4-BE49-F238E27FC236}">
                  <a16:creationId xmlns:a16="http://schemas.microsoft.com/office/drawing/2014/main" id="{219690A9-FA68-4646-B737-EFD9BAB7C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2" y="1928"/>
              <a:ext cx="331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2092" name="Rectangle 2562">
              <a:extLst>
                <a:ext uri="{FF2B5EF4-FFF2-40B4-BE49-F238E27FC236}">
                  <a16:creationId xmlns:a16="http://schemas.microsoft.com/office/drawing/2014/main" id="{1073EA13-F6C9-425F-8BBB-37466A72C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2" y="1928"/>
              <a:ext cx="33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2093" name="Rectangle 2561">
              <a:extLst>
                <a:ext uri="{FF2B5EF4-FFF2-40B4-BE49-F238E27FC236}">
                  <a16:creationId xmlns:a16="http://schemas.microsoft.com/office/drawing/2014/main" id="{01440961-A6B8-4DDB-A076-95C5B154B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1928"/>
              <a:ext cx="331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2094" name="Rectangle 2560">
              <a:extLst>
                <a:ext uri="{FF2B5EF4-FFF2-40B4-BE49-F238E27FC236}">
                  <a16:creationId xmlns:a16="http://schemas.microsoft.com/office/drawing/2014/main" id="{1F2475D2-C038-4C33-AF56-CFACFC9C5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" y="1928"/>
              <a:ext cx="332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2095" name="Rectangle 2559">
              <a:extLst>
                <a:ext uri="{FF2B5EF4-FFF2-40B4-BE49-F238E27FC236}">
                  <a16:creationId xmlns:a16="http://schemas.microsoft.com/office/drawing/2014/main" id="{C18875E5-4884-493C-979D-E71CC9539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0" y="1928"/>
              <a:ext cx="329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2096" name="Rectangle 2558">
              <a:extLst>
                <a:ext uri="{FF2B5EF4-FFF2-40B4-BE49-F238E27FC236}">
                  <a16:creationId xmlns:a16="http://schemas.microsoft.com/office/drawing/2014/main" id="{CB12CF9A-D810-4EA2-BE22-E9EA23682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" y="1928"/>
              <a:ext cx="331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2097" name="Rectangle 2557">
              <a:extLst>
                <a:ext uri="{FF2B5EF4-FFF2-40B4-BE49-F238E27FC236}">
                  <a16:creationId xmlns:a16="http://schemas.microsoft.com/office/drawing/2014/main" id="{F33B30AC-3661-4BF7-977A-B6A299263F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1928"/>
              <a:ext cx="506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42098" name="Rectangle 2556">
              <a:extLst>
                <a:ext uri="{FF2B5EF4-FFF2-40B4-BE49-F238E27FC236}">
                  <a16:creationId xmlns:a16="http://schemas.microsoft.com/office/drawing/2014/main" id="{FC0255D5-903E-4C9E-A039-31E7E0CA8E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48"/>
              <a:ext cx="467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熄灭</a:t>
              </a:r>
            </a:p>
          </p:txBody>
        </p:sp>
        <p:sp>
          <p:nvSpPr>
            <p:cNvPr id="42099" name="Rectangle 2555">
              <a:extLst>
                <a:ext uri="{FF2B5EF4-FFF2-40B4-BE49-F238E27FC236}">
                  <a16:creationId xmlns:a16="http://schemas.microsoft.com/office/drawing/2014/main" id="{3FAE607A-F0DA-4B61-AA6E-51BED164B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8" y="1648"/>
              <a:ext cx="33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2100" name="Rectangle 2554">
              <a:extLst>
                <a:ext uri="{FF2B5EF4-FFF2-40B4-BE49-F238E27FC236}">
                  <a16:creationId xmlns:a16="http://schemas.microsoft.com/office/drawing/2014/main" id="{BE0A21E1-25B7-4CD5-9E3C-0878FA2B3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6" y="1648"/>
              <a:ext cx="332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2101" name="Rectangle 2553">
              <a:extLst>
                <a:ext uri="{FF2B5EF4-FFF2-40B4-BE49-F238E27FC236}">
                  <a16:creationId xmlns:a16="http://schemas.microsoft.com/office/drawing/2014/main" id="{25FF2EB4-2305-4EC0-95B5-772AB5552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1648"/>
              <a:ext cx="33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2102" name="Rectangle 2552">
              <a:extLst>
                <a:ext uri="{FF2B5EF4-FFF2-40B4-BE49-F238E27FC236}">
                  <a16:creationId xmlns:a16="http://schemas.microsoft.com/office/drawing/2014/main" id="{631C49CE-6BAC-4AA7-9D08-CF8079C02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1648"/>
              <a:ext cx="33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2103" name="Rectangle 2551">
              <a:extLst>
                <a:ext uri="{FF2B5EF4-FFF2-40B4-BE49-F238E27FC236}">
                  <a16:creationId xmlns:a16="http://schemas.microsoft.com/office/drawing/2014/main" id="{A6E7ED67-AF7B-4C3E-9CE8-2B5CE64C6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5" y="1648"/>
              <a:ext cx="33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2104" name="Rectangle 2550">
              <a:extLst>
                <a:ext uri="{FF2B5EF4-FFF2-40B4-BE49-F238E27FC236}">
                  <a16:creationId xmlns:a16="http://schemas.microsoft.com/office/drawing/2014/main" id="{FC126725-FEC0-4B4B-A376-357AB7304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648"/>
              <a:ext cx="33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2105" name="Rectangle 2549">
              <a:extLst>
                <a:ext uri="{FF2B5EF4-FFF2-40B4-BE49-F238E27FC236}">
                  <a16:creationId xmlns:a16="http://schemas.microsoft.com/office/drawing/2014/main" id="{A2E399AF-A494-4834-BD8D-A155F72F3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4" y="1648"/>
              <a:ext cx="33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2106" name="Rectangle 2548">
              <a:extLst>
                <a:ext uri="{FF2B5EF4-FFF2-40B4-BE49-F238E27FC236}">
                  <a16:creationId xmlns:a16="http://schemas.microsoft.com/office/drawing/2014/main" id="{6885D1DB-9314-4E88-A970-029D92D00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" y="1648"/>
              <a:ext cx="33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2107" name="Rectangle 2547">
              <a:extLst>
                <a:ext uri="{FF2B5EF4-FFF2-40B4-BE49-F238E27FC236}">
                  <a16:creationId xmlns:a16="http://schemas.microsoft.com/office/drawing/2014/main" id="{E7081572-8D90-46B0-86B5-04E99B51E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2" y="1648"/>
              <a:ext cx="33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2108" name="Rectangle 2546">
              <a:extLst>
                <a:ext uri="{FF2B5EF4-FFF2-40B4-BE49-F238E27FC236}">
                  <a16:creationId xmlns:a16="http://schemas.microsoft.com/office/drawing/2014/main" id="{0AD3C610-5407-4693-B6EF-0FD63391E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2" y="1648"/>
              <a:ext cx="33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2109" name="Rectangle 2545">
              <a:extLst>
                <a:ext uri="{FF2B5EF4-FFF2-40B4-BE49-F238E27FC236}">
                  <a16:creationId xmlns:a16="http://schemas.microsoft.com/office/drawing/2014/main" id="{A677850B-B004-477D-8B25-55B885E05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1648"/>
              <a:ext cx="33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2110" name="Rectangle 2544">
              <a:extLst>
                <a:ext uri="{FF2B5EF4-FFF2-40B4-BE49-F238E27FC236}">
                  <a16:creationId xmlns:a16="http://schemas.microsoft.com/office/drawing/2014/main" id="{3F1955A0-215F-40B2-B068-6A15B7CF3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" y="1648"/>
              <a:ext cx="332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2111" name="Rectangle 2543">
              <a:extLst>
                <a:ext uri="{FF2B5EF4-FFF2-40B4-BE49-F238E27FC236}">
                  <a16:creationId xmlns:a16="http://schemas.microsoft.com/office/drawing/2014/main" id="{A84332A3-1402-4D62-A388-4122F04B7D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0" y="1648"/>
              <a:ext cx="329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2112" name="Rectangle 2542">
              <a:extLst>
                <a:ext uri="{FF2B5EF4-FFF2-40B4-BE49-F238E27FC236}">
                  <a16:creationId xmlns:a16="http://schemas.microsoft.com/office/drawing/2014/main" id="{6457994F-8C32-435A-B23D-A9263E044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" y="1648"/>
              <a:ext cx="33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2113" name="Rectangle 2541">
              <a:extLst>
                <a:ext uri="{FF2B5EF4-FFF2-40B4-BE49-F238E27FC236}">
                  <a16:creationId xmlns:a16="http://schemas.microsoft.com/office/drawing/2014/main" id="{6A1532AE-950A-4634-B6EE-79B6E4A68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1648"/>
              <a:ext cx="506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42114" name="Rectangle 2540">
              <a:extLst>
                <a:ext uri="{FF2B5EF4-FFF2-40B4-BE49-F238E27FC236}">
                  <a16:creationId xmlns:a16="http://schemas.microsoft.com/office/drawing/2014/main" id="{6CBB49A7-8246-4E88-A2C7-451EA942E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369"/>
              <a:ext cx="46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熄灭 </a:t>
              </a:r>
            </a:p>
          </p:txBody>
        </p:sp>
        <p:sp>
          <p:nvSpPr>
            <p:cNvPr id="42115" name="Rectangle 2539">
              <a:extLst>
                <a:ext uri="{FF2B5EF4-FFF2-40B4-BE49-F238E27FC236}">
                  <a16:creationId xmlns:a16="http://schemas.microsoft.com/office/drawing/2014/main" id="{FF13DDBF-68B2-4342-A333-E70247137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8" y="1369"/>
              <a:ext cx="33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2116" name="Rectangle 2538">
              <a:extLst>
                <a:ext uri="{FF2B5EF4-FFF2-40B4-BE49-F238E27FC236}">
                  <a16:creationId xmlns:a16="http://schemas.microsoft.com/office/drawing/2014/main" id="{55DF019D-42AA-4970-9F2F-4958C3166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6" y="1369"/>
              <a:ext cx="332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2117" name="Rectangle 2537">
              <a:extLst>
                <a:ext uri="{FF2B5EF4-FFF2-40B4-BE49-F238E27FC236}">
                  <a16:creationId xmlns:a16="http://schemas.microsoft.com/office/drawing/2014/main" id="{C4EBD051-8A73-4771-A57F-153BE306B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1369"/>
              <a:ext cx="33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2118" name="Rectangle 2536">
              <a:extLst>
                <a:ext uri="{FF2B5EF4-FFF2-40B4-BE49-F238E27FC236}">
                  <a16:creationId xmlns:a16="http://schemas.microsoft.com/office/drawing/2014/main" id="{C101C992-F870-49DD-968E-D679B277C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1369"/>
              <a:ext cx="33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2119" name="Rectangle 2535">
              <a:extLst>
                <a:ext uri="{FF2B5EF4-FFF2-40B4-BE49-F238E27FC236}">
                  <a16:creationId xmlns:a16="http://schemas.microsoft.com/office/drawing/2014/main" id="{E942015A-65E2-40A7-BC64-2E28656EA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5" y="1369"/>
              <a:ext cx="331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2120" name="Rectangle 2534">
              <a:extLst>
                <a:ext uri="{FF2B5EF4-FFF2-40B4-BE49-F238E27FC236}">
                  <a16:creationId xmlns:a16="http://schemas.microsoft.com/office/drawing/2014/main" id="{1981840A-E322-4939-8111-F9042BA6A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369"/>
              <a:ext cx="331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2121" name="Rectangle 2533">
              <a:extLst>
                <a:ext uri="{FF2B5EF4-FFF2-40B4-BE49-F238E27FC236}">
                  <a16:creationId xmlns:a16="http://schemas.microsoft.com/office/drawing/2014/main" id="{13FA6A87-48A6-438B-9D35-8BE7B4E43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4" y="1369"/>
              <a:ext cx="33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2122" name="Rectangle 2532">
              <a:extLst>
                <a:ext uri="{FF2B5EF4-FFF2-40B4-BE49-F238E27FC236}">
                  <a16:creationId xmlns:a16="http://schemas.microsoft.com/office/drawing/2014/main" id="{B4775784-B3D4-473C-80DE-B929CEFD3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" y="1369"/>
              <a:ext cx="331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2123" name="Rectangle 2531">
              <a:extLst>
                <a:ext uri="{FF2B5EF4-FFF2-40B4-BE49-F238E27FC236}">
                  <a16:creationId xmlns:a16="http://schemas.microsoft.com/office/drawing/2014/main" id="{BDC45E7B-1B84-4637-8D2A-1F2B89B4D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2" y="1369"/>
              <a:ext cx="331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2124" name="Rectangle 2530">
              <a:extLst>
                <a:ext uri="{FF2B5EF4-FFF2-40B4-BE49-F238E27FC236}">
                  <a16:creationId xmlns:a16="http://schemas.microsoft.com/office/drawing/2014/main" id="{203A0F26-A8F8-4BF3-A46D-D843F726C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2" y="1369"/>
              <a:ext cx="33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2125" name="Rectangle 2529">
              <a:extLst>
                <a:ext uri="{FF2B5EF4-FFF2-40B4-BE49-F238E27FC236}">
                  <a16:creationId xmlns:a16="http://schemas.microsoft.com/office/drawing/2014/main" id="{FB06A301-28B8-4B4B-B337-284AE8AAF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1369"/>
              <a:ext cx="331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2126" name="Rectangle 2528">
              <a:extLst>
                <a:ext uri="{FF2B5EF4-FFF2-40B4-BE49-F238E27FC236}">
                  <a16:creationId xmlns:a16="http://schemas.microsoft.com/office/drawing/2014/main" id="{BD71C400-2DB7-4047-8C62-5F93BB7BC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" y="1369"/>
              <a:ext cx="332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127" name="Rectangle 2527">
              <a:extLst>
                <a:ext uri="{FF2B5EF4-FFF2-40B4-BE49-F238E27FC236}">
                  <a16:creationId xmlns:a16="http://schemas.microsoft.com/office/drawing/2014/main" id="{26D8597F-058C-4CAB-9424-E0325BC88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0" y="1369"/>
              <a:ext cx="329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2128" name="Rectangle 2526">
              <a:extLst>
                <a:ext uri="{FF2B5EF4-FFF2-40B4-BE49-F238E27FC236}">
                  <a16:creationId xmlns:a16="http://schemas.microsoft.com/office/drawing/2014/main" id="{5BEB2807-4E53-430C-8132-3F42BAC82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" y="1369"/>
              <a:ext cx="331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2129" name="Rectangle 2525">
              <a:extLst>
                <a:ext uri="{FF2B5EF4-FFF2-40B4-BE49-F238E27FC236}">
                  <a16:creationId xmlns:a16="http://schemas.microsoft.com/office/drawing/2014/main" id="{E1E19ED2-9EDB-4636-8041-E6C21E052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1369"/>
              <a:ext cx="506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42130" name="Line 2669">
              <a:extLst>
                <a:ext uri="{FF2B5EF4-FFF2-40B4-BE49-F238E27FC236}">
                  <a16:creationId xmlns:a16="http://schemas.microsoft.com/office/drawing/2014/main" id="{6FDB785B-4FC1-469A-87E4-7FA7027130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" y="1369"/>
              <a:ext cx="5602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31" name="Line 2670">
              <a:extLst>
                <a:ext uri="{FF2B5EF4-FFF2-40B4-BE49-F238E27FC236}">
                  <a16:creationId xmlns:a16="http://schemas.microsoft.com/office/drawing/2014/main" id="{8F764140-96AE-4FC7-A051-59AF16D4B8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" y="3929"/>
              <a:ext cx="5602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32" name="Line 2671">
              <a:extLst>
                <a:ext uri="{FF2B5EF4-FFF2-40B4-BE49-F238E27FC236}">
                  <a16:creationId xmlns:a16="http://schemas.microsoft.com/office/drawing/2014/main" id="{3CD814CC-610F-40F2-9122-1075FC39B8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" y="752"/>
              <a:ext cx="0" cy="229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33" name="Line 2672">
              <a:extLst>
                <a:ext uri="{FF2B5EF4-FFF2-40B4-BE49-F238E27FC236}">
                  <a16:creationId xmlns:a16="http://schemas.microsoft.com/office/drawing/2014/main" id="{AE928ED9-EF65-42DD-8C9F-19099730D4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15" y="1369"/>
              <a:ext cx="0" cy="256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34" name="Line 2675">
              <a:extLst>
                <a:ext uri="{FF2B5EF4-FFF2-40B4-BE49-F238E27FC236}">
                  <a16:creationId xmlns:a16="http://schemas.microsoft.com/office/drawing/2014/main" id="{355E1716-F1D5-4096-A03E-BCF75ED832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" y="1648"/>
              <a:ext cx="5602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35" name="Line 2677">
              <a:extLst>
                <a:ext uri="{FF2B5EF4-FFF2-40B4-BE49-F238E27FC236}">
                  <a16:creationId xmlns:a16="http://schemas.microsoft.com/office/drawing/2014/main" id="{25E2675E-0702-46DE-A2B6-6AA2C0E11E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" y="752"/>
              <a:ext cx="0" cy="317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36" name="Line 2680">
              <a:extLst>
                <a:ext uri="{FF2B5EF4-FFF2-40B4-BE49-F238E27FC236}">
                  <a16:creationId xmlns:a16="http://schemas.microsoft.com/office/drawing/2014/main" id="{8F2ABF03-CA48-4433-B1AD-DE9FECCD12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0" y="1369"/>
              <a:ext cx="0" cy="256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37" name="Line 2683">
              <a:extLst>
                <a:ext uri="{FF2B5EF4-FFF2-40B4-BE49-F238E27FC236}">
                  <a16:creationId xmlns:a16="http://schemas.microsoft.com/office/drawing/2014/main" id="{3F28ECE9-C0E2-4607-A233-EF03D563BE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9" y="1369"/>
              <a:ext cx="0" cy="256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38" name="Line 2686">
              <a:extLst>
                <a:ext uri="{FF2B5EF4-FFF2-40B4-BE49-F238E27FC236}">
                  <a16:creationId xmlns:a16="http://schemas.microsoft.com/office/drawing/2014/main" id="{F85FBBDB-F113-4CCE-96E3-4941EED916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11" y="987"/>
              <a:ext cx="29" cy="294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39" name="Line 2689">
              <a:extLst>
                <a:ext uri="{FF2B5EF4-FFF2-40B4-BE49-F238E27FC236}">
                  <a16:creationId xmlns:a16="http://schemas.microsoft.com/office/drawing/2014/main" id="{46C4D2D9-088F-41A7-96E2-D7BCB84EBD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2" y="1369"/>
              <a:ext cx="0" cy="256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40" name="Line 2692">
              <a:extLst>
                <a:ext uri="{FF2B5EF4-FFF2-40B4-BE49-F238E27FC236}">
                  <a16:creationId xmlns:a16="http://schemas.microsoft.com/office/drawing/2014/main" id="{193E54CD-EBFE-42A7-8748-B0E16D0CF7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2" y="1369"/>
              <a:ext cx="0" cy="256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41" name="Line 2695">
              <a:extLst>
                <a:ext uri="{FF2B5EF4-FFF2-40B4-BE49-F238E27FC236}">
                  <a16:creationId xmlns:a16="http://schemas.microsoft.com/office/drawing/2014/main" id="{0ED5C061-4ED0-47A0-A94A-61086E0256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3" y="1369"/>
              <a:ext cx="0" cy="16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42" name="Line 2698">
              <a:extLst>
                <a:ext uri="{FF2B5EF4-FFF2-40B4-BE49-F238E27FC236}">
                  <a16:creationId xmlns:a16="http://schemas.microsoft.com/office/drawing/2014/main" id="{FAB12B3E-F08E-454D-9098-7DA7756695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4" y="752"/>
              <a:ext cx="0" cy="317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43" name="Line 2701">
              <a:extLst>
                <a:ext uri="{FF2B5EF4-FFF2-40B4-BE49-F238E27FC236}">
                  <a16:creationId xmlns:a16="http://schemas.microsoft.com/office/drawing/2014/main" id="{04E995C2-5B0E-47E6-9F95-0439E14534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973"/>
              <a:ext cx="0" cy="267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44" name="Line 2704">
              <a:extLst>
                <a:ext uri="{FF2B5EF4-FFF2-40B4-BE49-F238E27FC236}">
                  <a16:creationId xmlns:a16="http://schemas.microsoft.com/office/drawing/2014/main" id="{380BA4B7-E24C-4E1C-B34D-C07CB5964D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5" y="929"/>
              <a:ext cx="0" cy="272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45" name="Line 2707">
              <a:extLst>
                <a:ext uri="{FF2B5EF4-FFF2-40B4-BE49-F238E27FC236}">
                  <a16:creationId xmlns:a16="http://schemas.microsoft.com/office/drawing/2014/main" id="{03147D3A-BDFC-4A80-B287-475E823E79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6" y="973"/>
              <a:ext cx="0" cy="267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46" name="Line 2710">
              <a:extLst>
                <a:ext uri="{FF2B5EF4-FFF2-40B4-BE49-F238E27FC236}">
                  <a16:creationId xmlns:a16="http://schemas.microsoft.com/office/drawing/2014/main" id="{FCB50D9D-53AE-4E61-994A-B5B7EC768D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6" y="973"/>
              <a:ext cx="0" cy="267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47" name="Line 2713">
              <a:extLst>
                <a:ext uri="{FF2B5EF4-FFF2-40B4-BE49-F238E27FC236}">
                  <a16:creationId xmlns:a16="http://schemas.microsoft.com/office/drawing/2014/main" id="{103794E9-EEFE-45DB-93D4-F43C4F4C55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6" y="973"/>
              <a:ext cx="0" cy="267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48" name="Line 2716">
              <a:extLst>
                <a:ext uri="{FF2B5EF4-FFF2-40B4-BE49-F238E27FC236}">
                  <a16:creationId xmlns:a16="http://schemas.microsoft.com/office/drawing/2014/main" id="{223D7C84-49F6-49DF-A59F-4BC03D081E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8" y="929"/>
              <a:ext cx="0" cy="272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49" name="Line 2719">
              <a:extLst>
                <a:ext uri="{FF2B5EF4-FFF2-40B4-BE49-F238E27FC236}">
                  <a16:creationId xmlns:a16="http://schemas.microsoft.com/office/drawing/2014/main" id="{EEAB9D3D-443E-4B53-B3EC-F0EFA27A8D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8" y="797"/>
              <a:ext cx="0" cy="313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50" name="Line 2723">
              <a:extLst>
                <a:ext uri="{FF2B5EF4-FFF2-40B4-BE49-F238E27FC236}">
                  <a16:creationId xmlns:a16="http://schemas.microsoft.com/office/drawing/2014/main" id="{3FC07143-775D-4C5E-B872-E7C954B749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" y="1928"/>
              <a:ext cx="5602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51" name="Line 2801">
              <a:extLst>
                <a:ext uri="{FF2B5EF4-FFF2-40B4-BE49-F238E27FC236}">
                  <a16:creationId xmlns:a16="http://schemas.microsoft.com/office/drawing/2014/main" id="{BFE3B974-53F1-4D2B-ADC2-3659D33A46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" y="2207"/>
              <a:ext cx="5602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52" name="Line 2879">
              <a:extLst>
                <a:ext uri="{FF2B5EF4-FFF2-40B4-BE49-F238E27FC236}">
                  <a16:creationId xmlns:a16="http://schemas.microsoft.com/office/drawing/2014/main" id="{6105C026-20F8-4DAF-8A09-AC9DE0042B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" y="2486"/>
              <a:ext cx="5602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53" name="Line 2957">
              <a:extLst>
                <a:ext uri="{FF2B5EF4-FFF2-40B4-BE49-F238E27FC236}">
                  <a16:creationId xmlns:a16="http://schemas.microsoft.com/office/drawing/2014/main" id="{59C34BEF-8192-469F-AB46-19C6A8EA2A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" y="2765"/>
              <a:ext cx="5602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54" name="Line 3035">
              <a:extLst>
                <a:ext uri="{FF2B5EF4-FFF2-40B4-BE49-F238E27FC236}">
                  <a16:creationId xmlns:a16="http://schemas.microsoft.com/office/drawing/2014/main" id="{40EDD710-21D1-4139-ABE7-5EB68F1384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" y="3044"/>
              <a:ext cx="5602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55" name="Line 3036">
              <a:extLst>
                <a:ext uri="{FF2B5EF4-FFF2-40B4-BE49-F238E27FC236}">
                  <a16:creationId xmlns:a16="http://schemas.microsoft.com/office/drawing/2014/main" id="{73C0EB4B-F04A-4603-850E-4054F85EB9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" y="3044"/>
              <a:ext cx="0" cy="32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56" name="Line 3113">
              <a:extLst>
                <a:ext uri="{FF2B5EF4-FFF2-40B4-BE49-F238E27FC236}">
                  <a16:creationId xmlns:a16="http://schemas.microsoft.com/office/drawing/2014/main" id="{D5953B41-E87B-41D3-BEEA-6296F32F04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" y="3371"/>
              <a:ext cx="5602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57" name="Line 3114">
              <a:extLst>
                <a:ext uri="{FF2B5EF4-FFF2-40B4-BE49-F238E27FC236}">
                  <a16:creationId xmlns:a16="http://schemas.microsoft.com/office/drawing/2014/main" id="{FF133B11-57D4-49D1-913E-260644A8E0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" y="3371"/>
              <a:ext cx="0" cy="55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58" name="Line 3141">
              <a:extLst>
                <a:ext uri="{FF2B5EF4-FFF2-40B4-BE49-F238E27FC236}">
                  <a16:creationId xmlns:a16="http://schemas.microsoft.com/office/drawing/2014/main" id="{4C72152A-F4CB-4D5C-8E56-921F0F9591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3" y="3044"/>
              <a:ext cx="0" cy="32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59" name="Line 3183">
              <a:extLst>
                <a:ext uri="{FF2B5EF4-FFF2-40B4-BE49-F238E27FC236}">
                  <a16:creationId xmlns:a16="http://schemas.microsoft.com/office/drawing/2014/main" id="{28949A23-385A-4D2B-8949-1C83BD6557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" y="3650"/>
              <a:ext cx="5602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60" name="Line 3215">
              <a:extLst>
                <a:ext uri="{FF2B5EF4-FFF2-40B4-BE49-F238E27FC236}">
                  <a16:creationId xmlns:a16="http://schemas.microsoft.com/office/drawing/2014/main" id="{9803AB7E-EEAD-4D43-AA75-9136AE0868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3" y="3371"/>
              <a:ext cx="0" cy="55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2161" name="Group 3328">
              <a:extLst>
                <a:ext uri="{FF2B5EF4-FFF2-40B4-BE49-F238E27FC236}">
                  <a16:creationId xmlns:a16="http://schemas.microsoft.com/office/drawing/2014/main" id="{B86F09BE-ECF5-4BD0-BF89-AACC4B2CE76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407" y="3090"/>
              <a:ext cx="150" cy="227"/>
              <a:chOff x="5148" y="2840"/>
              <a:chExt cx="150" cy="234"/>
            </a:xfrm>
          </p:grpSpPr>
          <p:sp>
            <p:nvSpPr>
              <p:cNvPr id="42187" name="AutoShape 3327">
                <a:extLst>
                  <a:ext uri="{FF2B5EF4-FFF2-40B4-BE49-F238E27FC236}">
                    <a16:creationId xmlns:a16="http://schemas.microsoft.com/office/drawing/2014/main" id="{B7A17CB7-59CC-4C0A-BE22-9DEB9BC6E0E4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148" y="2840"/>
                <a:ext cx="150" cy="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188" name="Line 3329">
                <a:extLst>
                  <a:ext uri="{FF2B5EF4-FFF2-40B4-BE49-F238E27FC236}">
                    <a16:creationId xmlns:a16="http://schemas.microsoft.com/office/drawing/2014/main" id="{272BEDAA-50DE-49A1-87C7-D1D742D54D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1" y="2945"/>
                <a:ext cx="62" cy="1"/>
              </a:xfrm>
              <a:prstGeom prst="line">
                <a:avLst/>
              </a:prstGeom>
              <a:noFill/>
              <a:ln w="301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189" name="Line 3330">
                <a:extLst>
                  <a:ext uri="{FF2B5EF4-FFF2-40B4-BE49-F238E27FC236}">
                    <a16:creationId xmlns:a16="http://schemas.microsoft.com/office/drawing/2014/main" id="{F5DE1753-E400-4B68-B1BF-FDAE463613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1" y="2849"/>
                <a:ext cx="62" cy="1"/>
              </a:xfrm>
              <a:prstGeom prst="line">
                <a:avLst/>
              </a:prstGeom>
              <a:noFill/>
              <a:ln w="301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190" name="Line 3331">
                <a:extLst>
                  <a:ext uri="{FF2B5EF4-FFF2-40B4-BE49-F238E27FC236}">
                    <a16:creationId xmlns:a16="http://schemas.microsoft.com/office/drawing/2014/main" id="{3D522AD6-47A6-43B6-B7C6-9BAAD9BFCD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65" y="2868"/>
                <a:ext cx="2" cy="61"/>
              </a:xfrm>
              <a:prstGeom prst="line">
                <a:avLst/>
              </a:prstGeom>
              <a:noFill/>
              <a:ln w="301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191" name="Line 3332">
                <a:extLst>
                  <a:ext uri="{FF2B5EF4-FFF2-40B4-BE49-F238E27FC236}">
                    <a16:creationId xmlns:a16="http://schemas.microsoft.com/office/drawing/2014/main" id="{7B230B25-AB71-4340-9AE6-5A8ABB7443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60" y="2868"/>
                <a:ext cx="2" cy="61"/>
              </a:xfrm>
              <a:prstGeom prst="line">
                <a:avLst/>
              </a:prstGeom>
              <a:noFill/>
              <a:ln w="301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192" name="Line 3333">
                <a:extLst>
                  <a:ext uri="{FF2B5EF4-FFF2-40B4-BE49-F238E27FC236}">
                    <a16:creationId xmlns:a16="http://schemas.microsoft.com/office/drawing/2014/main" id="{1CE16D51-4677-41B9-AFF4-584AB7928F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1" y="3044"/>
                <a:ext cx="62" cy="1"/>
              </a:xfrm>
              <a:prstGeom prst="line">
                <a:avLst/>
              </a:prstGeom>
              <a:noFill/>
              <a:ln w="301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193" name="Line 3334">
                <a:extLst>
                  <a:ext uri="{FF2B5EF4-FFF2-40B4-BE49-F238E27FC236}">
                    <a16:creationId xmlns:a16="http://schemas.microsoft.com/office/drawing/2014/main" id="{481804BC-6167-430A-801D-836A7FA0D3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65" y="2964"/>
                <a:ext cx="2" cy="63"/>
              </a:xfrm>
              <a:prstGeom prst="line">
                <a:avLst/>
              </a:prstGeom>
              <a:noFill/>
              <a:ln w="301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194" name="Line 3335">
                <a:extLst>
                  <a:ext uri="{FF2B5EF4-FFF2-40B4-BE49-F238E27FC236}">
                    <a16:creationId xmlns:a16="http://schemas.microsoft.com/office/drawing/2014/main" id="{ABDED0FB-1CED-49B7-B1EB-23A230CB4C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60" y="2964"/>
                <a:ext cx="2" cy="63"/>
              </a:xfrm>
              <a:prstGeom prst="line">
                <a:avLst/>
              </a:prstGeom>
              <a:noFill/>
              <a:ln w="301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2162" name="Rectangle 3337">
              <a:extLst>
                <a:ext uri="{FF2B5EF4-FFF2-40B4-BE49-F238E27FC236}">
                  <a16:creationId xmlns:a16="http://schemas.microsoft.com/office/drawing/2014/main" id="{7A24CC09-1974-45CC-829A-598B8FC88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" y="1009"/>
              <a:ext cx="689" cy="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 i="1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LT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63" name="Rectangle 3338">
              <a:extLst>
                <a:ext uri="{FF2B5EF4-FFF2-40B4-BE49-F238E27FC236}">
                  <a16:creationId xmlns:a16="http://schemas.microsoft.com/office/drawing/2014/main" id="{0CCFB0C6-F95C-4AB0-B225-D3433A35C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5" y="958"/>
              <a:ext cx="329" cy="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 i="1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g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64" name="Rectangle 3339">
              <a:extLst>
                <a:ext uri="{FF2B5EF4-FFF2-40B4-BE49-F238E27FC236}">
                  <a16:creationId xmlns:a16="http://schemas.microsoft.com/office/drawing/2014/main" id="{8D4612E6-84C1-4277-BE4C-EBD8118C1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6" y="958"/>
              <a:ext cx="329" cy="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 i="1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f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65" name="Rectangle 3340">
              <a:extLst>
                <a:ext uri="{FF2B5EF4-FFF2-40B4-BE49-F238E27FC236}">
                  <a16:creationId xmlns:a16="http://schemas.microsoft.com/office/drawing/2014/main" id="{A289ED2D-9372-47DF-BACE-9EE5F4646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8" y="958"/>
              <a:ext cx="328" cy="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 i="1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e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66" name="Rectangle 3341">
              <a:extLst>
                <a:ext uri="{FF2B5EF4-FFF2-40B4-BE49-F238E27FC236}">
                  <a16:creationId xmlns:a16="http://schemas.microsoft.com/office/drawing/2014/main" id="{30D966A7-5FC7-4786-ADA5-096F0720F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8" y="958"/>
              <a:ext cx="330" cy="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 i="1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d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67" name="Rectangle 3342">
              <a:extLst>
                <a:ext uri="{FF2B5EF4-FFF2-40B4-BE49-F238E27FC236}">
                  <a16:creationId xmlns:a16="http://schemas.microsoft.com/office/drawing/2014/main" id="{D289EC77-FFBD-4711-82C0-E01FD3D481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9" y="958"/>
              <a:ext cx="329" cy="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 i="1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c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68" name="Rectangle 3343">
              <a:extLst>
                <a:ext uri="{FF2B5EF4-FFF2-40B4-BE49-F238E27FC236}">
                  <a16:creationId xmlns:a16="http://schemas.microsoft.com/office/drawing/2014/main" id="{BA69C7AF-0BA6-4352-B01F-D3316E30F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0" y="958"/>
              <a:ext cx="329" cy="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 i="1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b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69" name="Rectangle 3344">
              <a:extLst>
                <a:ext uri="{FF2B5EF4-FFF2-40B4-BE49-F238E27FC236}">
                  <a16:creationId xmlns:a16="http://schemas.microsoft.com/office/drawing/2014/main" id="{62DB54EE-49D3-4110-9FA7-EF5E7FF5B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0" y="958"/>
              <a:ext cx="330" cy="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 i="1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a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70" name="Rectangle 3345">
              <a:extLst>
                <a:ext uri="{FF2B5EF4-FFF2-40B4-BE49-F238E27FC236}">
                  <a16:creationId xmlns:a16="http://schemas.microsoft.com/office/drawing/2014/main" id="{6E02FE18-F0D8-4A88-9294-A2CD12230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9" y="958"/>
              <a:ext cx="330" cy="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66"/>
                </a:solidFill>
                <a:ea typeface="楷体_GB2312" pitchFamily="49" charset="-122"/>
              </a:endParaRPr>
            </a:p>
          </p:txBody>
        </p:sp>
        <p:sp>
          <p:nvSpPr>
            <p:cNvPr id="42171" name="Rectangle 3346">
              <a:extLst>
                <a:ext uri="{FF2B5EF4-FFF2-40B4-BE49-F238E27FC236}">
                  <a16:creationId xmlns:a16="http://schemas.microsoft.com/office/drawing/2014/main" id="{4A46106E-6D60-4306-9A1F-D07E2F2C8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1" y="958"/>
              <a:ext cx="328" cy="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66"/>
                </a:solidFill>
                <a:ea typeface="楷体_GB2312" pitchFamily="49" charset="-122"/>
              </a:endParaRPr>
            </a:p>
          </p:txBody>
        </p:sp>
        <p:sp>
          <p:nvSpPr>
            <p:cNvPr id="42172" name="Rectangle 3347">
              <a:extLst>
                <a:ext uri="{FF2B5EF4-FFF2-40B4-BE49-F238E27FC236}">
                  <a16:creationId xmlns:a16="http://schemas.microsoft.com/office/drawing/2014/main" id="{16518F16-A3C3-49BE-A068-A0787B23D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0" y="753"/>
              <a:ext cx="608" cy="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160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字形</a:t>
              </a:r>
            </a:p>
          </p:txBody>
        </p:sp>
        <p:sp>
          <p:nvSpPr>
            <p:cNvPr id="42173" name="Rectangle 3348">
              <a:extLst>
                <a:ext uri="{FF2B5EF4-FFF2-40B4-BE49-F238E27FC236}">
                  <a16:creationId xmlns:a16="http://schemas.microsoft.com/office/drawing/2014/main" id="{DC47923A-F843-49A0-B1EE-12AA982F6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0" y="753"/>
              <a:ext cx="2304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输  出</a:t>
              </a:r>
            </a:p>
          </p:txBody>
        </p:sp>
        <p:sp>
          <p:nvSpPr>
            <p:cNvPr id="42174" name="Rectangle 3349">
              <a:extLst>
                <a:ext uri="{FF2B5EF4-FFF2-40B4-BE49-F238E27FC236}">
                  <a16:creationId xmlns:a16="http://schemas.microsoft.com/office/drawing/2014/main" id="{3C2B7F47-316C-4689-8E77-5CA0AE3C6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" y="744"/>
              <a:ext cx="2304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输  入</a:t>
              </a:r>
            </a:p>
          </p:txBody>
        </p:sp>
        <p:sp>
          <p:nvSpPr>
            <p:cNvPr id="42175" name="Rectangle 3350">
              <a:extLst>
                <a:ext uri="{FF2B5EF4-FFF2-40B4-BE49-F238E27FC236}">
                  <a16:creationId xmlns:a16="http://schemas.microsoft.com/office/drawing/2014/main" id="{D16767EA-7F95-49F2-89BB-EA82FF9D8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" y="754"/>
              <a:ext cx="669" cy="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160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十进制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160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或功能</a:t>
              </a:r>
            </a:p>
          </p:txBody>
        </p:sp>
        <p:sp>
          <p:nvSpPr>
            <p:cNvPr id="42176" name="Line 3351">
              <a:extLst>
                <a:ext uri="{FF2B5EF4-FFF2-40B4-BE49-F238E27FC236}">
                  <a16:creationId xmlns:a16="http://schemas.microsoft.com/office/drawing/2014/main" id="{757920AD-6ECE-40C9-9654-A95E802DB3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" y="753"/>
              <a:ext cx="5602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77" name="Line 3352">
              <a:extLst>
                <a:ext uri="{FF2B5EF4-FFF2-40B4-BE49-F238E27FC236}">
                  <a16:creationId xmlns:a16="http://schemas.microsoft.com/office/drawing/2014/main" id="{EFB33E2A-1D8D-437E-A37E-5DCE704FC4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15" y="753"/>
              <a:ext cx="0" cy="654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78" name="Line 3354">
              <a:extLst>
                <a:ext uri="{FF2B5EF4-FFF2-40B4-BE49-F238E27FC236}">
                  <a16:creationId xmlns:a16="http://schemas.microsoft.com/office/drawing/2014/main" id="{67584801-DBE8-43E0-9D70-6FE7D4CD53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6" y="958"/>
              <a:ext cx="4608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79" name="Rectangle 3355">
              <a:extLst>
                <a:ext uri="{FF2B5EF4-FFF2-40B4-BE49-F238E27FC236}">
                  <a16:creationId xmlns:a16="http://schemas.microsoft.com/office/drawing/2014/main" id="{00E8F4E4-F61B-4748-A151-CB35D14E3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" y="1009"/>
              <a:ext cx="690" cy="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 i="1"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BL</a:t>
              </a:r>
              <a:endParaRPr kumimoji="1" lang="en-US" altLang="zh-CN" sz="1600"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80" name="Rectangle 3356">
              <a:extLst>
                <a:ext uri="{FF2B5EF4-FFF2-40B4-BE49-F238E27FC236}">
                  <a16:creationId xmlns:a16="http://schemas.microsoft.com/office/drawing/2014/main" id="{40BE7CC7-D5BF-4D11-97B8-8E6FB4200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" y="1000"/>
              <a:ext cx="450" cy="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 i="1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LE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81" name="Line 3357">
              <a:extLst>
                <a:ext uri="{FF2B5EF4-FFF2-40B4-BE49-F238E27FC236}">
                  <a16:creationId xmlns:a16="http://schemas.microsoft.com/office/drawing/2014/main" id="{0FA21885-EF49-4271-A9DE-70C0162D34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2" y="1141"/>
              <a:ext cx="151" cy="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82" name="Line 3358">
              <a:extLst>
                <a:ext uri="{FF2B5EF4-FFF2-40B4-BE49-F238E27FC236}">
                  <a16:creationId xmlns:a16="http://schemas.microsoft.com/office/drawing/2014/main" id="{F0D8F2E9-01BC-4368-8F0B-20534C303B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0" y="1141"/>
              <a:ext cx="151" cy="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83" name="Rectangle 3361">
              <a:extLst>
                <a:ext uri="{FF2B5EF4-FFF2-40B4-BE49-F238E27FC236}">
                  <a16:creationId xmlns:a16="http://schemas.microsoft.com/office/drawing/2014/main" id="{67E1783F-2A3F-43F9-9843-9CD5EB51C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1" y="927"/>
              <a:ext cx="453" cy="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 i="1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D</a:t>
              </a:r>
              <a:r>
                <a:rPr kumimoji="1" lang="en-US" altLang="zh-CN" sz="1600" baseline="-300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3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84" name="Rectangle 3362">
              <a:extLst>
                <a:ext uri="{FF2B5EF4-FFF2-40B4-BE49-F238E27FC236}">
                  <a16:creationId xmlns:a16="http://schemas.microsoft.com/office/drawing/2014/main" id="{FD8678DA-6A86-4E8F-944D-05670C7E6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" y="927"/>
              <a:ext cx="453" cy="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 i="1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D</a:t>
              </a:r>
              <a:r>
                <a:rPr kumimoji="1" lang="en-US" altLang="zh-CN" sz="1600" baseline="-300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2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85" name="Rectangle 3363">
              <a:extLst>
                <a:ext uri="{FF2B5EF4-FFF2-40B4-BE49-F238E27FC236}">
                  <a16:creationId xmlns:a16="http://schemas.microsoft.com/office/drawing/2014/main" id="{1FEDC4F3-FED6-480B-BD71-D52CA1A76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7" y="927"/>
              <a:ext cx="453" cy="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 i="1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D</a:t>
              </a:r>
              <a:r>
                <a:rPr kumimoji="1" lang="en-US" altLang="zh-CN" sz="1600" baseline="-300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86" name="Rectangle 3364">
              <a:extLst>
                <a:ext uri="{FF2B5EF4-FFF2-40B4-BE49-F238E27FC236}">
                  <a16:creationId xmlns:a16="http://schemas.microsoft.com/office/drawing/2014/main" id="{19A14C01-13D5-41AC-AD23-900010D94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" y="927"/>
              <a:ext cx="453" cy="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 i="1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D</a:t>
              </a:r>
              <a:r>
                <a:rPr kumimoji="1" lang="en-US" altLang="zh-CN" sz="1600" baseline="-300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1987" name="Rectangle 1427">
            <a:extLst>
              <a:ext uri="{FF2B5EF4-FFF2-40B4-BE49-F238E27FC236}">
                <a16:creationId xmlns:a16="http://schemas.microsoft.com/office/drawing/2014/main" id="{E1BE6689-8DBC-430E-9ED3-F80689A15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288925"/>
            <a:ext cx="6019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4000">
                <a:latin typeface="Times New Roman" panose="02020603050405020304" pitchFamily="18" charset="0"/>
                <a:ea typeface="楷体_GB2312" pitchFamily="49" charset="-122"/>
              </a:rPr>
              <a:t>74x4511</a:t>
            </a:r>
            <a:r>
              <a:rPr kumimoji="1" lang="zh-CN" altLang="en-US" sz="4000">
                <a:latin typeface="Times New Roman" panose="02020603050405020304" pitchFamily="18" charset="0"/>
                <a:ea typeface="楷体_GB2312" pitchFamily="49" charset="-122"/>
              </a:rPr>
              <a:t>功能表</a:t>
            </a:r>
            <a:r>
              <a:rPr kumimoji="1" lang="en-US" altLang="zh-CN" sz="400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4000">
                <a:latin typeface="Times New Roman" panose="02020603050405020304" pitchFamily="18" charset="0"/>
                <a:ea typeface="楷体_GB2312" pitchFamily="49" charset="-122"/>
              </a:rPr>
              <a:t>续</a:t>
            </a:r>
            <a:r>
              <a:rPr kumimoji="1" lang="en-US" altLang="zh-CN" sz="400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kumimoji="1" lang="zh-CN" altLang="en-US" sz="4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591DDA30-2B6A-4946-B2E4-6814B747F01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A95ED02-E9B7-47D8-8CE3-579ABA1A2C2F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2022/9/8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0931C68D-2253-4133-8213-3314BDB9B6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67F2DB6D-1CC4-4A68-A58F-9CCFF55B50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0AE1C9A-ED63-4DC5-9EDC-D6FF4BB5E729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26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9">
            <a:extLst>
              <a:ext uri="{FF2B5EF4-FFF2-40B4-BE49-F238E27FC236}">
                <a16:creationId xmlns:a16="http://schemas.microsoft.com/office/drawing/2014/main" id="{68D914CB-FE2A-4927-AFE3-3FEF50914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90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graphicFrame>
        <p:nvGraphicFramePr>
          <p:cNvPr id="43011" name="Object 2">
            <a:extLst>
              <a:ext uri="{FF2B5EF4-FFF2-40B4-BE49-F238E27FC236}">
                <a16:creationId xmlns:a16="http://schemas.microsoft.com/office/drawing/2014/main" id="{5A952F38-8A39-4390-B269-3883387249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5875" y="2370138"/>
          <a:ext cx="6000750" cy="313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7" name="Picture" r:id="rId3" imgW="3213100" imgH="1676400" progId="Word.Picture.8">
                  <p:embed/>
                </p:oleObj>
              </mc:Choice>
              <mc:Fallback>
                <p:oleObj name="Picture" r:id="rId3" imgW="3213100" imgH="1676400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1077"/>
                      <a:stretch>
                        <a:fillRect/>
                      </a:stretch>
                    </p:blipFill>
                    <p:spPr bwMode="auto">
                      <a:xfrm>
                        <a:off x="1285875" y="2370138"/>
                        <a:ext cx="6000750" cy="31353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6014" name="Rectangle 30">
            <a:extLst>
              <a:ext uri="{FF2B5EF4-FFF2-40B4-BE49-F238E27FC236}">
                <a16:creationId xmlns:a16="http://schemas.microsoft.com/office/drawing/2014/main" id="{D73E1483-0F5B-4848-BF18-2921BCC64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1408113"/>
            <a:ext cx="64436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kumimoji="1" lang="zh-CN" altLang="en-US" sz="2800" b="1" dirty="0">
                <a:solidFill>
                  <a:srgbClr val="000066"/>
                </a:solidFill>
                <a:latin typeface="+mn-ea"/>
                <a:ea typeface="+mn-ea"/>
              </a:rPr>
              <a:t> 显示译码器与</a:t>
            </a:r>
            <a:r>
              <a:rPr kumimoji="1" lang="en-US" altLang="zh-CN" sz="2800" b="1" dirty="0">
                <a:solidFill>
                  <a:srgbClr val="000066"/>
                </a:solidFill>
                <a:latin typeface="+mn-ea"/>
                <a:ea typeface="+mn-ea"/>
              </a:rPr>
              <a:t>7</a:t>
            </a:r>
            <a:r>
              <a:rPr kumimoji="1" lang="zh-CN" altLang="en-US" sz="2800" b="1" dirty="0">
                <a:solidFill>
                  <a:srgbClr val="000066"/>
                </a:solidFill>
                <a:latin typeface="+mn-ea"/>
                <a:ea typeface="+mn-ea"/>
              </a:rPr>
              <a:t>段数码管的连接方式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077123C-797F-4E1C-BABB-E60D2B3B0A2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44500"/>
            <a:ext cx="8229600" cy="757238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kumimoji="1" lang="en-US" altLang="zh-CN" sz="4000" b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74x4511</a:t>
            </a:r>
            <a:r>
              <a:rPr kumimoji="1" lang="zh-CN" altLang="en-US" sz="4000" b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应用</a:t>
            </a:r>
            <a:r>
              <a:rPr kumimoji="1" lang="en-US" altLang="zh-CN" sz="4000" b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(1)</a:t>
            </a:r>
            <a:endParaRPr lang="zh-CN" altLang="en-US" sz="40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3014" name="Rectangle 4">
            <a:extLst>
              <a:ext uri="{FF2B5EF4-FFF2-40B4-BE49-F238E27FC236}">
                <a16:creationId xmlns:a16="http://schemas.microsoft.com/office/drawing/2014/main" id="{648A20E1-1CC6-4889-B368-4953C3E303F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DA0E810-81B4-4093-A81A-BAE1D6864B74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2022/9/8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43015" name="Rectangle 5">
            <a:extLst>
              <a:ext uri="{FF2B5EF4-FFF2-40B4-BE49-F238E27FC236}">
                <a16:creationId xmlns:a16="http://schemas.microsoft.com/office/drawing/2014/main" id="{CCF71733-AF52-4CBB-9B5A-1F62087472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43016" name="Rectangle 6">
            <a:extLst>
              <a:ext uri="{FF2B5EF4-FFF2-40B4-BE49-F238E27FC236}">
                <a16:creationId xmlns:a16="http://schemas.microsoft.com/office/drawing/2014/main" id="{935C0BA1-68E6-4D78-9146-7A9659DA1C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0F82D87-77E3-4B37-867F-4AB9536CDF1A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27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>
            <a:extLst>
              <a:ext uri="{FF2B5EF4-FFF2-40B4-BE49-F238E27FC236}">
                <a16:creationId xmlns:a16="http://schemas.microsoft.com/office/drawing/2014/main" id="{CA34D4ED-629F-4ED8-AFF7-0DC8C59BC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812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kumimoji="1" lang="zh-CN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44035" name="Rectangle 8">
            <a:extLst>
              <a:ext uri="{FF2B5EF4-FFF2-40B4-BE49-F238E27FC236}">
                <a16:creationId xmlns:a16="http://schemas.microsoft.com/office/drawing/2014/main" id="{D7CAE037-D1B0-4C4B-9892-2671A11F2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33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graphicFrame>
        <p:nvGraphicFramePr>
          <p:cNvPr id="44036" name="Object 2">
            <a:extLst>
              <a:ext uri="{FF2B5EF4-FFF2-40B4-BE49-F238E27FC236}">
                <a16:creationId xmlns:a16="http://schemas.microsoft.com/office/drawing/2014/main" id="{E77B36D5-EBA7-4B29-833E-77ED477EF8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6338" y="1071563"/>
          <a:ext cx="7137400" cy="396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6" name="Picture" r:id="rId3" imgW="4610100" imgH="2578100" progId="Word.Picture.8">
                  <p:embed/>
                </p:oleObj>
              </mc:Choice>
              <mc:Fallback>
                <p:oleObj name="Picture" r:id="rId3" imgW="4610100" imgH="2578100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1399"/>
                      <a:stretch>
                        <a:fillRect/>
                      </a:stretch>
                    </p:blipFill>
                    <p:spPr bwMode="auto">
                      <a:xfrm>
                        <a:off x="1176338" y="1071563"/>
                        <a:ext cx="7137400" cy="39639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">
            <a:extLst>
              <a:ext uri="{FF2B5EF4-FFF2-40B4-BE49-F238E27FC236}">
                <a16:creationId xmlns:a16="http://schemas.microsoft.com/office/drawing/2014/main" id="{786F9273-EB14-44E4-9BAB-9F6350456BE7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5024438"/>
            <a:ext cx="8497887" cy="830262"/>
            <a:chOff x="249" y="3019"/>
            <a:chExt cx="5353" cy="523"/>
          </a:xfrm>
        </p:grpSpPr>
        <p:sp>
          <p:nvSpPr>
            <p:cNvPr id="44044" name="Rectangle 9">
              <a:extLst>
                <a:ext uri="{FF2B5EF4-FFF2-40B4-BE49-F238E27FC236}">
                  <a16:creationId xmlns:a16="http://schemas.microsoft.com/office/drawing/2014/main" id="{C1E65A75-7678-4B48-9629-A0CCB328D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3019"/>
              <a:ext cx="5353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  <a:ea typeface="楷体_GB2312" pitchFamily="49" charset="-122"/>
                </a:rPr>
                <a:t>位选择信号</a:t>
              </a:r>
              <a:r>
                <a:rPr kumimoji="1" lang="en-US" altLang="zh-CN" sz="2400">
                  <a:latin typeface="Times New Roman" panose="02020603050405020304" pitchFamily="18" charset="0"/>
                  <a:ea typeface="楷体_GB2312" pitchFamily="49" charset="-122"/>
                </a:rPr>
                <a:t>A1</a:t>
              </a:r>
              <a:r>
                <a:rPr kumimoji="1" lang="zh-CN" altLang="en-US" sz="2400">
                  <a:latin typeface="Times New Roman" panose="02020603050405020304" pitchFamily="18" charset="0"/>
                  <a:ea typeface="楷体_GB2312" pitchFamily="49" charset="-122"/>
                </a:rPr>
                <a:t>、</a:t>
              </a:r>
              <a:r>
                <a:rPr kumimoji="1" lang="en-US" altLang="zh-CN" sz="2400">
                  <a:latin typeface="Times New Roman" panose="02020603050405020304" pitchFamily="18" charset="0"/>
                  <a:ea typeface="楷体_GB2312" pitchFamily="49" charset="-122"/>
                </a:rPr>
                <a:t>A0</a:t>
              </a:r>
              <a:r>
                <a:rPr kumimoji="1" lang="zh-CN" altLang="en-US" sz="2400">
                  <a:latin typeface="Times New Roman" panose="02020603050405020304" pitchFamily="18" charset="0"/>
                  <a:ea typeface="楷体_GB2312" pitchFamily="49" charset="-122"/>
                </a:rPr>
                <a:t>控制              依次产生低电平 ，使</a:t>
              </a:r>
              <a:r>
                <a:rPr kumimoji="1" lang="en-US" altLang="zh-CN" sz="2400">
                  <a:latin typeface="Times New Roman" panose="02020603050405020304" pitchFamily="18" charset="0"/>
                  <a:ea typeface="楷体_GB2312" pitchFamily="49" charset="-122"/>
                </a:rPr>
                <a:t>4</a:t>
              </a:r>
              <a:r>
                <a:rPr kumimoji="1" lang="zh-CN" altLang="en-US" sz="2400">
                  <a:latin typeface="Times New Roman" panose="02020603050405020304" pitchFamily="18" charset="0"/>
                  <a:ea typeface="楷体_GB2312" pitchFamily="49" charset="-122"/>
                </a:rPr>
                <a:t>个显示器轮流显示。利用人的视觉暂留时间，可以看到稳定的数字。</a:t>
              </a:r>
            </a:p>
          </p:txBody>
        </p:sp>
        <p:graphicFrame>
          <p:nvGraphicFramePr>
            <p:cNvPr id="44045" name="Object 4">
              <a:extLst>
                <a:ext uri="{FF2B5EF4-FFF2-40B4-BE49-F238E27FC236}">
                  <a16:creationId xmlns:a16="http://schemas.microsoft.com/office/drawing/2014/main" id="{966F3F12-DAD2-4281-AB54-D420C34CCF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60" y="3026"/>
            <a:ext cx="635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47" name="公式" r:id="rId5" imgW="457002" imgH="253890" progId="Equation.3">
                    <p:embed/>
                  </p:oleObj>
                </mc:Choice>
                <mc:Fallback>
                  <p:oleObj name="公式" r:id="rId5" imgW="457002" imgH="25389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0" y="3026"/>
                          <a:ext cx="635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038" name="Rectangle 13">
            <a:extLst>
              <a:ext uri="{FF2B5EF4-FFF2-40B4-BE49-F238E27FC236}">
                <a16:creationId xmlns:a16="http://schemas.microsoft.com/office/drawing/2014/main" id="{7480E9CA-A22F-45FC-9C97-9325AFE57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graphicFrame>
        <p:nvGraphicFramePr>
          <p:cNvPr id="439308" name="Object 3">
            <a:extLst>
              <a:ext uri="{FF2B5EF4-FFF2-40B4-BE49-F238E27FC236}">
                <a16:creationId xmlns:a16="http://schemas.microsoft.com/office/drawing/2014/main" id="{E050041F-71C1-4CBF-A522-DC23E85171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55963" y="5940425"/>
          <a:ext cx="263048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8" name="公式" r:id="rId7" imgW="1244600" imgH="228600" progId="Equation.3">
                  <p:embed/>
                </p:oleObj>
              </mc:Choice>
              <mc:Fallback>
                <p:oleObj name="公式" r:id="rId7" imgW="12446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5963" y="5940425"/>
                        <a:ext cx="263048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0" name="Rectangle 4">
            <a:extLst>
              <a:ext uri="{FF2B5EF4-FFF2-40B4-BE49-F238E27FC236}">
                <a16:creationId xmlns:a16="http://schemas.microsoft.com/office/drawing/2014/main" id="{7545FB65-A481-4206-B3D5-5D1BD11F405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2C4C2CA-40A7-4F97-BD0C-F0C7BC882F68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2022/9/8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44041" name="Rectangle 5">
            <a:extLst>
              <a:ext uri="{FF2B5EF4-FFF2-40B4-BE49-F238E27FC236}">
                <a16:creationId xmlns:a16="http://schemas.microsoft.com/office/drawing/2014/main" id="{D9DC47FF-B11A-49A9-825B-93B42F20B5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44042" name="Rectangle 6">
            <a:extLst>
              <a:ext uri="{FF2B5EF4-FFF2-40B4-BE49-F238E27FC236}">
                <a16:creationId xmlns:a16="http://schemas.microsoft.com/office/drawing/2014/main" id="{0F9D8F5A-5540-41A1-9D00-2D92701082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59B1ABB-A3DE-44F8-8BD4-3F32B933486A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28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A943C923-E139-46AD-8013-1F23C0AAB4E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15900"/>
            <a:ext cx="8229600" cy="757238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kumimoji="1" lang="en-US" altLang="zh-CN" sz="4000" b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74x4511</a:t>
            </a:r>
            <a:r>
              <a:rPr kumimoji="1" lang="zh-CN" altLang="en-US" sz="4000" b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应用</a:t>
            </a:r>
            <a:r>
              <a:rPr kumimoji="1" lang="en-US" altLang="zh-CN" sz="4000" b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(2)</a:t>
            </a:r>
            <a:endParaRPr lang="zh-CN" altLang="en-US" sz="40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39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>
            <a:extLst>
              <a:ext uri="{FF2B5EF4-FFF2-40B4-BE49-F238E27FC236}">
                <a16:creationId xmlns:a16="http://schemas.microsoft.com/office/drawing/2014/main" id="{0CFB0D14-0814-4A2F-BF03-29B5FDFC675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3BE7509-C88A-4F37-AA94-1833D5818CB1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2022/9/8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45059" name="Rectangle 5">
            <a:extLst>
              <a:ext uri="{FF2B5EF4-FFF2-40B4-BE49-F238E27FC236}">
                <a16:creationId xmlns:a16="http://schemas.microsoft.com/office/drawing/2014/main" id="{EAA15652-E479-44C1-87BD-6CCC429A78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45060" name="Rectangle 6">
            <a:extLst>
              <a:ext uri="{FF2B5EF4-FFF2-40B4-BE49-F238E27FC236}">
                <a16:creationId xmlns:a16="http://schemas.microsoft.com/office/drawing/2014/main" id="{7ADB9DE4-BF38-4633-9C05-73E378C12B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722C4BA-8C6F-4ED4-870F-99FC9D82117E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29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45061" name="Rectangle 2">
            <a:extLst>
              <a:ext uri="{FF2B5EF4-FFF2-40B4-BE49-F238E27FC236}">
                <a16:creationId xmlns:a16="http://schemas.microsoft.com/office/drawing/2014/main" id="{3E371B21-529B-4B77-9D96-F5E183D229D5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457200" y="2744788"/>
            <a:ext cx="8229600" cy="1143000"/>
          </a:xfrm>
        </p:spPr>
        <p:txBody>
          <a:bodyPr/>
          <a:lstStyle/>
          <a:p>
            <a:r>
              <a:rPr lang="en-US" altLang="zh-CN"/>
              <a:t>The End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>
            <a:extLst>
              <a:ext uri="{FF2B5EF4-FFF2-40B4-BE49-F238E27FC236}">
                <a16:creationId xmlns:a16="http://schemas.microsoft.com/office/drawing/2014/main" id="{C4C26EFE-9508-4FEF-823D-77B8B082D07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7ABDF2E-9A71-46B9-A0CE-4DE60B9CDB57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2022/9/8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8195" name="Rectangle 5">
            <a:extLst>
              <a:ext uri="{FF2B5EF4-FFF2-40B4-BE49-F238E27FC236}">
                <a16:creationId xmlns:a16="http://schemas.microsoft.com/office/drawing/2014/main" id="{37D2C0E0-779B-48E7-A41D-0E5AC4F6DE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8196" name="Rectangle 6">
            <a:extLst>
              <a:ext uri="{FF2B5EF4-FFF2-40B4-BE49-F238E27FC236}">
                <a16:creationId xmlns:a16="http://schemas.microsoft.com/office/drawing/2014/main" id="{7B9129C5-0806-4547-8529-E3A7B6B8F9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3814A4B-3D52-4A7B-A4F8-D98A84FA12D9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3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AB4A261C-5BFC-4278-91F7-6FE930B14C14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编码器</a:t>
            </a:r>
            <a:endParaRPr lang="en-US" altLang="zh-CN"/>
          </a:p>
        </p:txBody>
      </p:sp>
      <p:sp>
        <p:nvSpPr>
          <p:cNvPr id="1163267" name="Rectangle 3">
            <a:extLst>
              <a:ext uri="{FF2B5EF4-FFF2-40B4-BE49-F238E27FC236}">
                <a16:creationId xmlns:a16="http://schemas.microsoft.com/office/drawing/2014/main" id="{602B1B43-4F91-4619-8C8B-9A0F10F9C1A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457200" y="1341438"/>
            <a:ext cx="8183563" cy="5075237"/>
          </a:xfrm>
        </p:spPr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编码器：将输入信号的状态，转换成二进制代码输出</a:t>
            </a:r>
          </a:p>
          <a:p>
            <a:endParaRPr lang="zh-CN" altLang="en-US">
              <a:latin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</a:rPr>
              <a:t>编码器分类：普通编码器和优先编码器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常见编码器：</a:t>
            </a:r>
            <a:r>
              <a:rPr lang="en-US" altLang="zh-CN">
                <a:latin typeface="Times New Roman" panose="02020603050405020304" pitchFamily="18" charset="0"/>
              </a:rPr>
              <a:t>8</a:t>
            </a:r>
            <a:r>
              <a:rPr lang="zh-CN" altLang="en-US">
                <a:latin typeface="Times New Roman" panose="02020603050405020304" pitchFamily="18" charset="0"/>
              </a:rPr>
              <a:t>线</a:t>
            </a:r>
            <a:r>
              <a:rPr lang="en-US" altLang="zh-CN">
                <a:latin typeface="Times New Roman" panose="02020603050405020304" pitchFamily="18" charset="0"/>
              </a:rPr>
              <a:t>-3</a:t>
            </a:r>
            <a:r>
              <a:rPr lang="zh-CN" altLang="en-US">
                <a:latin typeface="Times New Roman" panose="02020603050405020304" pitchFamily="18" charset="0"/>
              </a:rPr>
              <a:t>线编码器</a:t>
            </a:r>
            <a:r>
              <a:rPr lang="en-US" altLang="zh-CN">
                <a:latin typeface="Times New Roman" panose="02020603050405020304" pitchFamily="18" charset="0"/>
              </a:rPr>
              <a:t>74x148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10</a:t>
            </a:r>
            <a:r>
              <a:rPr lang="zh-CN" altLang="en-US">
                <a:latin typeface="Times New Roman" panose="02020603050405020304" pitchFamily="18" charset="0"/>
              </a:rPr>
              <a:t>线</a:t>
            </a:r>
            <a:r>
              <a:rPr lang="en-US" altLang="zh-CN">
                <a:latin typeface="Times New Roman" panose="02020603050405020304" pitchFamily="18" charset="0"/>
              </a:rPr>
              <a:t>-4</a:t>
            </a:r>
            <a:r>
              <a:rPr lang="zh-CN" altLang="en-US">
                <a:latin typeface="Times New Roman" panose="02020603050405020304" pitchFamily="18" charset="0"/>
              </a:rPr>
              <a:t>线</a:t>
            </a:r>
            <a:r>
              <a:rPr lang="en-US" altLang="zh-CN">
                <a:latin typeface="Times New Roman" panose="02020603050405020304" pitchFamily="18" charset="0"/>
              </a:rPr>
              <a:t>(BCD)</a:t>
            </a:r>
            <a:r>
              <a:rPr lang="zh-CN" altLang="en-US">
                <a:latin typeface="Times New Roman" panose="02020603050405020304" pitchFamily="18" charset="0"/>
              </a:rPr>
              <a:t>编码器</a:t>
            </a:r>
            <a:r>
              <a:rPr lang="en-US" altLang="zh-CN">
                <a:latin typeface="Times New Roman" panose="02020603050405020304" pitchFamily="18" charset="0"/>
              </a:rPr>
              <a:t>74x147</a:t>
            </a:r>
            <a:r>
              <a:rPr lang="zh-CN" altLang="en-US">
                <a:latin typeface="Times New Roman" panose="02020603050405020304" pitchFamily="18" charset="0"/>
              </a:rPr>
              <a:t>等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63296" name="AutoShape 32">
            <a:extLst>
              <a:ext uri="{FF2B5EF4-FFF2-40B4-BE49-F238E27FC236}">
                <a16:creationId xmlns:a16="http://schemas.microsoft.com/office/drawing/2014/main" id="{DF96E8E0-7B6C-4BE4-8CAE-0390A38A1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913" y="2565400"/>
            <a:ext cx="1944687" cy="1368425"/>
          </a:xfrm>
          <a:prstGeom prst="wedgeRoundRectCallout">
            <a:avLst>
              <a:gd name="adj1" fmla="val 47880"/>
              <a:gd name="adj2" fmla="val 31903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m</a:t>
            </a:r>
            <a:r>
              <a:rPr lang="zh-CN" altLang="en-US" sz="2400">
                <a:latin typeface="Times New Roman" panose="02020603050405020304" pitchFamily="18" charset="0"/>
              </a:rPr>
              <a:t>线</a:t>
            </a:r>
            <a:r>
              <a:rPr lang="en-US" altLang="zh-CN" sz="2000"/>
              <a:t>–</a:t>
            </a:r>
            <a:r>
              <a:rPr lang="en-US" altLang="zh-CN" sz="2400">
                <a:latin typeface="Times New Roman" panose="02020603050405020304" pitchFamily="18" charset="0"/>
              </a:rPr>
              <a:t>n</a:t>
            </a:r>
            <a:r>
              <a:rPr lang="zh-CN" altLang="en-US" sz="2400">
                <a:latin typeface="Times New Roman" panose="02020603050405020304" pitchFamily="18" charset="0"/>
              </a:rPr>
              <a:t>线</a:t>
            </a:r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编码器</a:t>
            </a:r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( m &gt; n )</a:t>
            </a:r>
          </a:p>
        </p:txBody>
      </p:sp>
      <p:sp>
        <p:nvSpPr>
          <p:cNvPr id="8200" name="Text Box 33">
            <a:extLst>
              <a:ext uri="{FF2B5EF4-FFF2-40B4-BE49-F238E27FC236}">
                <a16:creationId xmlns:a16="http://schemas.microsoft.com/office/drawing/2014/main" id="{8085A208-31D3-4132-96DD-B597BD95E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9513" y="3332163"/>
            <a:ext cx="687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Y</a:t>
            </a:r>
            <a:r>
              <a:rPr lang="en-US" altLang="zh-CN" sz="1600">
                <a:latin typeface="Times New Roman" panose="02020603050405020304" pitchFamily="18" charset="0"/>
              </a:rPr>
              <a:t>n-1</a:t>
            </a:r>
          </a:p>
        </p:txBody>
      </p:sp>
      <p:sp>
        <p:nvSpPr>
          <p:cNvPr id="8201" name="Text Box 34">
            <a:extLst>
              <a:ext uri="{FF2B5EF4-FFF2-40B4-BE49-F238E27FC236}">
                <a16:creationId xmlns:a16="http://schemas.microsoft.com/office/drawing/2014/main" id="{358F52E7-E009-407F-B14B-EA433DAEB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9513" y="2600325"/>
            <a:ext cx="506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Y</a:t>
            </a:r>
            <a:r>
              <a:rPr lang="en-US" altLang="zh-CN" sz="16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202" name="Text Box 35">
            <a:extLst>
              <a:ext uri="{FF2B5EF4-FFF2-40B4-BE49-F238E27FC236}">
                <a16:creationId xmlns:a16="http://schemas.microsoft.com/office/drawing/2014/main" id="{CC5B0F89-EE88-485C-96B7-71EEAF3B6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6200" y="3033713"/>
            <a:ext cx="48736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3200" b="0"/>
              <a:t>…</a:t>
            </a:r>
          </a:p>
        </p:txBody>
      </p:sp>
      <p:sp>
        <p:nvSpPr>
          <p:cNvPr id="8203" name="Rectangle 36">
            <a:extLst>
              <a:ext uri="{FF2B5EF4-FFF2-40B4-BE49-F238E27FC236}">
                <a16:creationId xmlns:a16="http://schemas.microsoft.com/office/drawing/2014/main" id="{C91756A8-308F-4B9C-87FD-8F208031A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7063" y="2420938"/>
            <a:ext cx="1050925" cy="15843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0" bIns="0" anchor="ctr" anchorCtr="1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/>
              <a:t>编</a:t>
            </a:r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/>
              <a:t>码</a:t>
            </a:r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/>
              <a:t>器</a:t>
            </a:r>
          </a:p>
        </p:txBody>
      </p:sp>
      <p:sp>
        <p:nvSpPr>
          <p:cNvPr id="8204" name="Line 37">
            <a:extLst>
              <a:ext uri="{FF2B5EF4-FFF2-40B4-BE49-F238E27FC236}">
                <a16:creationId xmlns:a16="http://schemas.microsoft.com/office/drawing/2014/main" id="{80B69058-1823-46E1-9DE9-B36B93D6F22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95538" y="2852738"/>
            <a:ext cx="771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5" name="Text Box 38">
            <a:extLst>
              <a:ext uri="{FF2B5EF4-FFF2-40B4-BE49-F238E27FC236}">
                <a16:creationId xmlns:a16="http://schemas.microsoft.com/office/drawing/2014/main" id="{00212F4D-2834-4D44-8F80-7D97E79F2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2938" y="3033713"/>
            <a:ext cx="487362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3200" b="0"/>
              <a:t>…</a:t>
            </a:r>
          </a:p>
        </p:txBody>
      </p:sp>
      <p:sp>
        <p:nvSpPr>
          <p:cNvPr id="8206" name="Line 39">
            <a:extLst>
              <a:ext uri="{FF2B5EF4-FFF2-40B4-BE49-F238E27FC236}">
                <a16:creationId xmlns:a16="http://schemas.microsoft.com/office/drawing/2014/main" id="{C2BC627F-E6FC-4553-921C-9D0A55A9A29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7988" y="2849563"/>
            <a:ext cx="771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7" name="Line 40">
            <a:extLst>
              <a:ext uri="{FF2B5EF4-FFF2-40B4-BE49-F238E27FC236}">
                <a16:creationId xmlns:a16="http://schemas.microsoft.com/office/drawing/2014/main" id="{D9F94690-84E1-42FC-A043-07DF18B2CC6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7988" y="3579813"/>
            <a:ext cx="771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8" name="Text Box 41">
            <a:extLst>
              <a:ext uri="{FF2B5EF4-FFF2-40B4-BE49-F238E27FC236}">
                <a16:creationId xmlns:a16="http://schemas.microsoft.com/office/drawing/2014/main" id="{812A59AC-F153-490C-B542-6C5823EBB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0" y="257651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I</a:t>
            </a:r>
            <a:r>
              <a:rPr lang="en-US" altLang="zh-CN" sz="16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209" name="Line 42">
            <a:extLst>
              <a:ext uri="{FF2B5EF4-FFF2-40B4-BE49-F238E27FC236}">
                <a16:creationId xmlns:a16="http://schemas.microsoft.com/office/drawing/2014/main" id="{6AFA7653-2665-431F-9D22-DBB2B509830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3475" y="3582988"/>
            <a:ext cx="771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0" name="Text Box 43">
            <a:extLst>
              <a:ext uri="{FF2B5EF4-FFF2-40B4-BE49-F238E27FC236}">
                <a16:creationId xmlns:a16="http://schemas.microsoft.com/office/drawing/2014/main" id="{F3734DA1-C628-46E1-8129-0522B12BD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2588" y="3332163"/>
            <a:ext cx="642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I</a:t>
            </a:r>
            <a:r>
              <a:rPr lang="en-US" altLang="zh-CN" sz="1600">
                <a:latin typeface="Times New Roman" panose="02020603050405020304" pitchFamily="18" charset="0"/>
              </a:rPr>
              <a:t>m-1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3267" grpId="0" build="p"/>
      <p:bldP spid="116329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6C93019E-BA37-46E6-B2A0-88A53F00BD4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BD1A389-76D2-4B45-B0FD-35A488CDCFAC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2022/9/8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0243" name="Rectangle 5">
            <a:extLst>
              <a:ext uri="{FF2B5EF4-FFF2-40B4-BE49-F238E27FC236}">
                <a16:creationId xmlns:a16="http://schemas.microsoft.com/office/drawing/2014/main" id="{7A1F77D7-A880-46A2-BC01-3FD8268362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10244" name="Rectangle 6">
            <a:extLst>
              <a:ext uri="{FF2B5EF4-FFF2-40B4-BE49-F238E27FC236}">
                <a16:creationId xmlns:a16="http://schemas.microsoft.com/office/drawing/2014/main" id="{F15644ED-1094-4EB4-AACE-C88A9F07BC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C48067D-2DBE-4EFE-B6D1-B7E380912EEB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4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209346" name="Rectangle 2">
            <a:extLst>
              <a:ext uri="{FF2B5EF4-FFF2-40B4-BE49-F238E27FC236}">
                <a16:creationId xmlns:a16="http://schemas.microsoft.com/office/drawing/2014/main" id="{91F63314-609A-4302-8679-161E82DFE4F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457200" y="1341438"/>
            <a:ext cx="8229600" cy="1198562"/>
          </a:xfrm>
          <a:noFill/>
        </p:spPr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任何时刻只允许有一个输入信号处于有效状态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设计</a:t>
            </a:r>
            <a:r>
              <a:rPr lang="en-US" altLang="zh-CN">
                <a:latin typeface="Times New Roman" panose="02020603050405020304" pitchFamily="18" charset="0"/>
              </a:rPr>
              <a:t>4</a:t>
            </a:r>
            <a:r>
              <a:rPr lang="zh-CN" altLang="en-US">
                <a:latin typeface="Times New Roman" panose="02020603050405020304" pitchFamily="18" charset="0"/>
              </a:rPr>
              <a:t>线</a:t>
            </a:r>
            <a:r>
              <a:rPr lang="en-US" altLang="zh-CN">
                <a:latin typeface="Times New Roman" panose="02020603050405020304" pitchFamily="18" charset="0"/>
              </a:rPr>
              <a:t>-2</a:t>
            </a:r>
            <a:r>
              <a:rPr lang="zh-CN" altLang="en-US">
                <a:latin typeface="Times New Roman" panose="02020603050405020304" pitchFamily="18" charset="0"/>
              </a:rPr>
              <a:t>线普通编码器（设低电平为有效状态）</a:t>
            </a:r>
          </a:p>
        </p:txBody>
      </p:sp>
      <p:sp>
        <p:nvSpPr>
          <p:cNvPr id="10246" name="Rectangle 3">
            <a:extLst>
              <a:ext uri="{FF2B5EF4-FFF2-40B4-BE49-F238E27FC236}">
                <a16:creationId xmlns:a16="http://schemas.microsoft.com/office/drawing/2014/main" id="{DB20404E-B7D4-4847-B6B2-48755DB6D462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普通编码器</a:t>
            </a:r>
          </a:p>
        </p:txBody>
      </p:sp>
      <p:grpSp>
        <p:nvGrpSpPr>
          <p:cNvPr id="2" name="Group 77">
            <a:extLst>
              <a:ext uri="{FF2B5EF4-FFF2-40B4-BE49-F238E27FC236}">
                <a16:creationId xmlns:a16="http://schemas.microsoft.com/office/drawing/2014/main" id="{CAC6EA4D-91A4-4B37-9489-E221F045128A}"/>
              </a:ext>
            </a:extLst>
          </p:cNvPr>
          <p:cNvGrpSpPr>
            <a:grpSpLocks/>
          </p:cNvGrpSpPr>
          <p:nvPr/>
        </p:nvGrpSpPr>
        <p:grpSpPr bwMode="auto">
          <a:xfrm>
            <a:off x="811213" y="2701925"/>
            <a:ext cx="2916237" cy="3352800"/>
            <a:chOff x="511" y="1738"/>
            <a:chExt cx="1837" cy="2112"/>
          </a:xfrm>
        </p:grpSpPr>
        <p:sp>
          <p:nvSpPr>
            <p:cNvPr id="10267" name="Text Box 11">
              <a:extLst>
                <a:ext uri="{FF2B5EF4-FFF2-40B4-BE49-F238E27FC236}">
                  <a16:creationId xmlns:a16="http://schemas.microsoft.com/office/drawing/2014/main" id="{0FCDC4A8-15D0-4F5A-8986-6DBD2A4D18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" y="2149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/>
                <a:t>S</a:t>
              </a:r>
              <a:r>
                <a:rPr lang="en-US" altLang="zh-CN" sz="1600" b="0"/>
                <a:t>3</a:t>
              </a:r>
            </a:p>
          </p:txBody>
        </p:sp>
        <p:sp>
          <p:nvSpPr>
            <p:cNvPr id="10268" name="Text Box 12">
              <a:extLst>
                <a:ext uri="{FF2B5EF4-FFF2-40B4-BE49-F238E27FC236}">
                  <a16:creationId xmlns:a16="http://schemas.microsoft.com/office/drawing/2014/main" id="{7B2526E7-EEA6-4878-8E70-E77A481FCC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" y="251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/>
                <a:t>S</a:t>
              </a:r>
              <a:r>
                <a:rPr lang="en-US" altLang="zh-CN" sz="1600" b="0"/>
                <a:t>2</a:t>
              </a:r>
            </a:p>
          </p:txBody>
        </p:sp>
        <p:sp>
          <p:nvSpPr>
            <p:cNvPr id="10269" name="Text Box 13">
              <a:extLst>
                <a:ext uri="{FF2B5EF4-FFF2-40B4-BE49-F238E27FC236}">
                  <a16:creationId xmlns:a16="http://schemas.microsoft.com/office/drawing/2014/main" id="{6482D676-D048-4D87-8229-4015232890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" y="2875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/>
                <a:t>S</a:t>
              </a:r>
              <a:r>
                <a:rPr lang="en-US" altLang="zh-CN" sz="1600" b="0"/>
                <a:t>1</a:t>
              </a:r>
            </a:p>
          </p:txBody>
        </p:sp>
        <p:sp>
          <p:nvSpPr>
            <p:cNvPr id="10270" name="Text Box 14">
              <a:extLst>
                <a:ext uri="{FF2B5EF4-FFF2-40B4-BE49-F238E27FC236}">
                  <a16:creationId xmlns:a16="http://schemas.microsoft.com/office/drawing/2014/main" id="{8A3464C4-E91B-47E3-83B3-26623E54E5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" y="3238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/>
                <a:t>S</a:t>
              </a:r>
              <a:r>
                <a:rPr lang="en-US" altLang="zh-CN" sz="1600" b="0"/>
                <a:t>0</a:t>
              </a:r>
            </a:p>
          </p:txBody>
        </p:sp>
        <p:sp>
          <p:nvSpPr>
            <p:cNvPr id="10271" name="Oval 15">
              <a:extLst>
                <a:ext uri="{FF2B5EF4-FFF2-40B4-BE49-F238E27FC236}">
                  <a16:creationId xmlns:a16="http://schemas.microsoft.com/office/drawing/2014/main" id="{3E5A5998-B2BB-4020-A413-EC3BF19E3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" y="2491"/>
              <a:ext cx="68" cy="67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0272" name="Line 16">
              <a:extLst>
                <a:ext uri="{FF2B5EF4-FFF2-40B4-BE49-F238E27FC236}">
                  <a16:creationId xmlns:a16="http://schemas.microsoft.com/office/drawing/2014/main" id="{88AAFC62-655F-4254-94D2-F1FB41D337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535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3" name="Oval 17">
              <a:extLst>
                <a:ext uri="{FF2B5EF4-FFF2-40B4-BE49-F238E27FC236}">
                  <a16:creationId xmlns:a16="http://schemas.microsoft.com/office/drawing/2014/main" id="{05BE8D10-AF72-4D46-8FED-DC8EC6D39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" y="2491"/>
              <a:ext cx="68" cy="67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0274" name="Line 18">
              <a:extLst>
                <a:ext uri="{FF2B5EF4-FFF2-40B4-BE49-F238E27FC236}">
                  <a16:creationId xmlns:a16="http://schemas.microsoft.com/office/drawing/2014/main" id="{82FA40CD-E600-4507-8C13-CD2CE81EE2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8" y="2444"/>
              <a:ext cx="3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5" name="Line 19">
              <a:extLst>
                <a:ext uri="{FF2B5EF4-FFF2-40B4-BE49-F238E27FC236}">
                  <a16:creationId xmlns:a16="http://schemas.microsoft.com/office/drawing/2014/main" id="{2020FC0A-0638-4559-9767-79997EC912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9" y="2413"/>
              <a:ext cx="136" cy="0"/>
            </a:xfrm>
            <a:prstGeom prst="line">
              <a:avLst/>
            </a:prstGeom>
            <a:noFill/>
            <a:ln w="1016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6" name="Line 20">
              <a:extLst>
                <a:ext uri="{FF2B5EF4-FFF2-40B4-BE49-F238E27FC236}">
                  <a16:creationId xmlns:a16="http://schemas.microsoft.com/office/drawing/2014/main" id="{82DE2491-91D4-43E9-8848-748CA2FF8B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" y="2535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277" name="Group 21">
              <a:extLst>
                <a:ext uri="{FF2B5EF4-FFF2-40B4-BE49-F238E27FC236}">
                  <a16:creationId xmlns:a16="http://schemas.microsoft.com/office/drawing/2014/main" id="{D1398A1A-4B9C-4D8C-90A7-436B64D60E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6" y="1738"/>
              <a:ext cx="1186" cy="1885"/>
              <a:chOff x="1149" y="1091"/>
              <a:chExt cx="1186" cy="1885"/>
            </a:xfrm>
          </p:grpSpPr>
          <p:sp>
            <p:nvSpPr>
              <p:cNvPr id="10307" name="Line 22">
                <a:extLst>
                  <a:ext uri="{FF2B5EF4-FFF2-40B4-BE49-F238E27FC236}">
                    <a16:creationId xmlns:a16="http://schemas.microsoft.com/office/drawing/2014/main" id="{E60A6147-2C66-4D11-AFAD-9F136BD3F5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405" y="1548"/>
                <a:ext cx="681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8" name="Rectangle 23">
                <a:extLst>
                  <a:ext uri="{FF2B5EF4-FFF2-40B4-BE49-F238E27FC236}">
                    <a16:creationId xmlns:a16="http://schemas.microsoft.com/office/drawing/2014/main" id="{BC07BC2B-F5C6-4B96-8443-5FA07F8DEA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1700" y="1412"/>
                <a:ext cx="91" cy="26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10309" name="Line 24">
                <a:extLst>
                  <a:ext uri="{FF2B5EF4-FFF2-40B4-BE49-F238E27FC236}">
                    <a16:creationId xmlns:a16="http://schemas.microsoft.com/office/drawing/2014/main" id="{B230EA77-B437-4AA7-B461-0E81796222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610" y="1211"/>
                <a:ext cx="68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10" name="Text Box 25">
                <a:extLst>
                  <a:ext uri="{FF2B5EF4-FFF2-40B4-BE49-F238E27FC236}">
                    <a16:creationId xmlns:a16="http://schemas.microsoft.com/office/drawing/2014/main" id="{28532F39-4D74-4B87-BECB-2B18EE54FC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9" y="1091"/>
                <a:ext cx="28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华康简宋" charset="-122"/>
                  </a:rPr>
                  <a:t>V</a:t>
                </a:r>
                <a:r>
                  <a:rPr lang="en-US" altLang="zh-CN" sz="2000">
                    <a:latin typeface="Times New Roman" panose="02020603050405020304" pitchFamily="18" charset="0"/>
                    <a:ea typeface="华康简宋" charset="-122"/>
                  </a:rPr>
                  <a:t>cc</a:t>
                </a:r>
                <a:endParaRPr lang="en-US" altLang="zh-CN" sz="3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11" name="Oval 26">
                <a:extLst>
                  <a:ext uri="{FF2B5EF4-FFF2-40B4-BE49-F238E27FC236}">
                    <a16:creationId xmlns:a16="http://schemas.microsoft.com/office/drawing/2014/main" id="{615A219E-FC8D-4F11-91F3-F5760AA827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0" y="1166"/>
                <a:ext cx="90" cy="9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10312" name="Line 27">
                <a:extLst>
                  <a:ext uri="{FF2B5EF4-FFF2-40B4-BE49-F238E27FC236}">
                    <a16:creationId xmlns:a16="http://schemas.microsoft.com/office/drawing/2014/main" id="{4C6F9491-92C0-44F8-9586-6EE519884B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405" y="1729"/>
                <a:ext cx="10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13" name="Rectangle 28">
                <a:extLst>
                  <a:ext uri="{FF2B5EF4-FFF2-40B4-BE49-F238E27FC236}">
                    <a16:creationId xmlns:a16="http://schemas.microsoft.com/office/drawing/2014/main" id="{6F1B080B-165C-4754-B1A3-50FAEB0226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1881" y="1412"/>
                <a:ext cx="91" cy="26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10314" name="Line 29">
                <a:extLst>
                  <a:ext uri="{FF2B5EF4-FFF2-40B4-BE49-F238E27FC236}">
                    <a16:creationId xmlns:a16="http://schemas.microsoft.com/office/drawing/2014/main" id="{12403139-EFB2-4E81-96FE-D16ACD34CF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405" y="1911"/>
                <a:ext cx="140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15" name="Rectangle 30">
                <a:extLst>
                  <a:ext uri="{FF2B5EF4-FFF2-40B4-BE49-F238E27FC236}">
                    <a16:creationId xmlns:a16="http://schemas.microsoft.com/office/drawing/2014/main" id="{22B8A58C-0576-465F-9EC4-3960576F0E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063" y="1412"/>
                <a:ext cx="91" cy="26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10316" name="Line 31">
                <a:extLst>
                  <a:ext uri="{FF2B5EF4-FFF2-40B4-BE49-F238E27FC236}">
                    <a16:creationId xmlns:a16="http://schemas.microsoft.com/office/drawing/2014/main" id="{AADD02FA-A6DF-4631-9ED5-124D0BAFEA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405" y="2092"/>
                <a:ext cx="176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17" name="Rectangle 32">
                <a:extLst>
                  <a:ext uri="{FF2B5EF4-FFF2-40B4-BE49-F238E27FC236}">
                    <a16:creationId xmlns:a16="http://schemas.microsoft.com/office/drawing/2014/main" id="{21E026E2-8129-4609-9875-C9E93261F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244" y="1412"/>
                <a:ext cx="91" cy="26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</p:grpSp>
        <p:grpSp>
          <p:nvGrpSpPr>
            <p:cNvPr id="10278" name="Group 33">
              <a:extLst>
                <a:ext uri="{FF2B5EF4-FFF2-40B4-BE49-F238E27FC236}">
                  <a16:creationId xmlns:a16="http://schemas.microsoft.com/office/drawing/2014/main" id="{14D03F8A-D594-4B15-B170-70E47E74DD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1" y="2535"/>
              <a:ext cx="1157" cy="1089"/>
              <a:chOff x="1473" y="1888"/>
              <a:chExt cx="1181" cy="1089"/>
            </a:xfrm>
          </p:grpSpPr>
          <p:sp>
            <p:nvSpPr>
              <p:cNvPr id="10303" name="Line 34">
                <a:extLst>
                  <a:ext uri="{FF2B5EF4-FFF2-40B4-BE49-F238E27FC236}">
                    <a16:creationId xmlns:a16="http://schemas.microsoft.com/office/drawing/2014/main" id="{CBDB86F7-BBE1-4726-9058-1E3CDC39F0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73" y="1888"/>
                <a:ext cx="11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04" name="Line 35">
                <a:extLst>
                  <a:ext uri="{FF2B5EF4-FFF2-40B4-BE49-F238E27FC236}">
                    <a16:creationId xmlns:a16="http://schemas.microsoft.com/office/drawing/2014/main" id="{FD0089AD-0084-4D93-9936-3B28E92C09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74" y="2251"/>
                <a:ext cx="11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05" name="Line 36">
                <a:extLst>
                  <a:ext uri="{FF2B5EF4-FFF2-40B4-BE49-F238E27FC236}">
                    <a16:creationId xmlns:a16="http://schemas.microsoft.com/office/drawing/2014/main" id="{74CA3B76-27FA-480A-BC57-8725AD15AD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74" y="2614"/>
                <a:ext cx="11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06" name="Line 37">
                <a:extLst>
                  <a:ext uri="{FF2B5EF4-FFF2-40B4-BE49-F238E27FC236}">
                    <a16:creationId xmlns:a16="http://schemas.microsoft.com/office/drawing/2014/main" id="{8361B5A5-DF22-43AA-9B0A-00C6F8DF32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74" y="2977"/>
                <a:ext cx="11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79" name="Oval 38">
              <a:extLst>
                <a:ext uri="{FF2B5EF4-FFF2-40B4-BE49-F238E27FC236}">
                  <a16:creationId xmlns:a16="http://schemas.microsoft.com/office/drawing/2014/main" id="{4EBC573A-969C-47E0-A620-1B5CEF09C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" y="2854"/>
              <a:ext cx="68" cy="67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0280" name="Line 39">
              <a:extLst>
                <a:ext uri="{FF2B5EF4-FFF2-40B4-BE49-F238E27FC236}">
                  <a16:creationId xmlns:a16="http://schemas.microsoft.com/office/drawing/2014/main" id="{F7E8E9E5-C459-4F1A-BCFB-F0E4A30FB8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898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1" name="Oval 40">
              <a:extLst>
                <a:ext uri="{FF2B5EF4-FFF2-40B4-BE49-F238E27FC236}">
                  <a16:creationId xmlns:a16="http://schemas.microsoft.com/office/drawing/2014/main" id="{E6E02224-429C-4C15-ABC4-EF4E12F71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" y="2854"/>
              <a:ext cx="68" cy="67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0282" name="Line 41">
              <a:extLst>
                <a:ext uri="{FF2B5EF4-FFF2-40B4-BE49-F238E27FC236}">
                  <a16:creationId xmlns:a16="http://schemas.microsoft.com/office/drawing/2014/main" id="{525C82C8-9406-4177-B192-A02409B758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8" y="2807"/>
              <a:ext cx="3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3" name="Line 42">
              <a:extLst>
                <a:ext uri="{FF2B5EF4-FFF2-40B4-BE49-F238E27FC236}">
                  <a16:creationId xmlns:a16="http://schemas.microsoft.com/office/drawing/2014/main" id="{A4789C7C-A690-40C1-A189-8FBB9EF49B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9" y="2784"/>
              <a:ext cx="136" cy="0"/>
            </a:xfrm>
            <a:prstGeom prst="line">
              <a:avLst/>
            </a:prstGeom>
            <a:noFill/>
            <a:ln w="1016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4" name="Line 43">
              <a:extLst>
                <a:ext uri="{FF2B5EF4-FFF2-40B4-BE49-F238E27FC236}">
                  <a16:creationId xmlns:a16="http://schemas.microsoft.com/office/drawing/2014/main" id="{F8A75FF2-77F7-4CFD-A00B-2CEA268601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" y="2898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5" name="Line 44">
              <a:extLst>
                <a:ext uri="{FF2B5EF4-FFF2-40B4-BE49-F238E27FC236}">
                  <a16:creationId xmlns:a16="http://schemas.microsoft.com/office/drawing/2014/main" id="{03326D63-35E5-4741-9455-B792D371E7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" y="2535"/>
              <a:ext cx="0" cy="13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6" name="Oval 45">
              <a:extLst>
                <a:ext uri="{FF2B5EF4-FFF2-40B4-BE49-F238E27FC236}">
                  <a16:creationId xmlns:a16="http://schemas.microsoft.com/office/drawing/2014/main" id="{6B9D93F4-7688-4B2C-BC6F-42FCC7B24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" y="3217"/>
              <a:ext cx="68" cy="6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0287" name="Line 46">
              <a:extLst>
                <a:ext uri="{FF2B5EF4-FFF2-40B4-BE49-F238E27FC236}">
                  <a16:creationId xmlns:a16="http://schemas.microsoft.com/office/drawing/2014/main" id="{6370BAB4-D833-45C5-89E8-CCB66E452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261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8" name="Oval 47">
              <a:extLst>
                <a:ext uri="{FF2B5EF4-FFF2-40B4-BE49-F238E27FC236}">
                  <a16:creationId xmlns:a16="http://schemas.microsoft.com/office/drawing/2014/main" id="{06E83FCB-D65A-4D45-807D-C20E77869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" y="3217"/>
              <a:ext cx="68" cy="67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0289" name="Line 48">
              <a:extLst>
                <a:ext uri="{FF2B5EF4-FFF2-40B4-BE49-F238E27FC236}">
                  <a16:creationId xmlns:a16="http://schemas.microsoft.com/office/drawing/2014/main" id="{0EB982ED-D232-4D9A-8B39-2CFB05A72E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8" y="3170"/>
              <a:ext cx="3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0" name="Line 49">
              <a:extLst>
                <a:ext uri="{FF2B5EF4-FFF2-40B4-BE49-F238E27FC236}">
                  <a16:creationId xmlns:a16="http://schemas.microsoft.com/office/drawing/2014/main" id="{4C4627CB-A2AC-4DB1-9DFC-76BD28CDE8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9" y="3147"/>
              <a:ext cx="136" cy="0"/>
            </a:xfrm>
            <a:prstGeom prst="line">
              <a:avLst/>
            </a:prstGeom>
            <a:noFill/>
            <a:ln w="1016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1" name="Line 50">
              <a:extLst>
                <a:ext uri="{FF2B5EF4-FFF2-40B4-BE49-F238E27FC236}">
                  <a16:creationId xmlns:a16="http://schemas.microsoft.com/office/drawing/2014/main" id="{95C9BEFA-CC7F-4047-BFCC-DF63805146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" y="3261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2" name="Oval 51">
              <a:extLst>
                <a:ext uri="{FF2B5EF4-FFF2-40B4-BE49-F238E27FC236}">
                  <a16:creationId xmlns:a16="http://schemas.microsoft.com/office/drawing/2014/main" id="{987A1980-9E10-403A-BF3F-BAA6FEC93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" y="3580"/>
              <a:ext cx="68" cy="67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0293" name="Line 52">
              <a:extLst>
                <a:ext uri="{FF2B5EF4-FFF2-40B4-BE49-F238E27FC236}">
                  <a16:creationId xmlns:a16="http://schemas.microsoft.com/office/drawing/2014/main" id="{25908BA3-FA2C-482F-8C0F-1AA78FD951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624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4" name="Oval 53">
              <a:extLst>
                <a:ext uri="{FF2B5EF4-FFF2-40B4-BE49-F238E27FC236}">
                  <a16:creationId xmlns:a16="http://schemas.microsoft.com/office/drawing/2014/main" id="{A3DAE237-76A3-4030-A46F-1936C88F4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" y="3580"/>
              <a:ext cx="68" cy="67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0295" name="Line 54">
              <a:extLst>
                <a:ext uri="{FF2B5EF4-FFF2-40B4-BE49-F238E27FC236}">
                  <a16:creationId xmlns:a16="http://schemas.microsoft.com/office/drawing/2014/main" id="{24966354-FBB8-416F-9214-256ED6190B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8" y="3533"/>
              <a:ext cx="3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6" name="Line 55">
              <a:extLst>
                <a:ext uri="{FF2B5EF4-FFF2-40B4-BE49-F238E27FC236}">
                  <a16:creationId xmlns:a16="http://schemas.microsoft.com/office/drawing/2014/main" id="{5A1D3B0A-E291-4E6B-821B-4F78149853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9" y="3510"/>
              <a:ext cx="136" cy="0"/>
            </a:xfrm>
            <a:prstGeom prst="line">
              <a:avLst/>
            </a:prstGeom>
            <a:noFill/>
            <a:ln w="1016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7" name="Line 56">
              <a:extLst>
                <a:ext uri="{FF2B5EF4-FFF2-40B4-BE49-F238E27FC236}">
                  <a16:creationId xmlns:a16="http://schemas.microsoft.com/office/drawing/2014/main" id="{6FA8560D-4B73-4927-BC8F-621B0CD20C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" y="3624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8" name="Line 57">
              <a:extLst>
                <a:ext uri="{FF2B5EF4-FFF2-40B4-BE49-F238E27FC236}">
                  <a16:creationId xmlns:a16="http://schemas.microsoft.com/office/drawing/2014/main" id="{5C490DE4-4198-4A42-A3C2-DDFEFA8702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" y="3850"/>
              <a:ext cx="18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9" name="Oval 61">
              <a:extLst>
                <a:ext uri="{FF2B5EF4-FFF2-40B4-BE49-F238E27FC236}">
                  <a16:creationId xmlns:a16="http://schemas.microsoft.com/office/drawing/2014/main" id="{0D4FAEBB-41D7-4D3C-8D52-B8D31DDF1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" y="3217"/>
              <a:ext cx="68" cy="67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0300" name="Line 62">
              <a:extLst>
                <a:ext uri="{FF2B5EF4-FFF2-40B4-BE49-F238E27FC236}">
                  <a16:creationId xmlns:a16="http://schemas.microsoft.com/office/drawing/2014/main" id="{03CD425A-F9E3-48B7-91A4-BCC7AB92C5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0" y="3147"/>
              <a:ext cx="136" cy="0"/>
            </a:xfrm>
            <a:prstGeom prst="line">
              <a:avLst/>
            </a:prstGeom>
            <a:noFill/>
            <a:ln w="1016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1" name="Line 63">
              <a:extLst>
                <a:ext uri="{FF2B5EF4-FFF2-40B4-BE49-F238E27FC236}">
                  <a16:creationId xmlns:a16="http://schemas.microsoft.com/office/drawing/2014/main" id="{A160ABE4-B4CE-4A94-B94D-4D4239108E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" y="3261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2" name="Line 64">
              <a:extLst>
                <a:ext uri="{FF2B5EF4-FFF2-40B4-BE49-F238E27FC236}">
                  <a16:creationId xmlns:a16="http://schemas.microsoft.com/office/drawing/2014/main" id="{1F0C4670-109F-4DB7-BE2D-888FBED6EE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0" y="3510"/>
              <a:ext cx="136" cy="0"/>
            </a:xfrm>
            <a:prstGeom prst="line">
              <a:avLst/>
            </a:prstGeom>
            <a:noFill/>
            <a:ln w="1016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80">
            <a:extLst>
              <a:ext uri="{FF2B5EF4-FFF2-40B4-BE49-F238E27FC236}">
                <a16:creationId xmlns:a16="http://schemas.microsoft.com/office/drawing/2014/main" id="{D5CF93D9-0BB9-40FA-AFC4-75CCEDF8CEEC}"/>
              </a:ext>
            </a:extLst>
          </p:cNvPr>
          <p:cNvGrpSpPr>
            <a:grpSpLocks/>
          </p:cNvGrpSpPr>
          <p:nvPr/>
        </p:nvGrpSpPr>
        <p:grpSpPr bwMode="auto">
          <a:xfrm>
            <a:off x="3128963" y="3489325"/>
            <a:ext cx="2811462" cy="2525713"/>
            <a:chOff x="1971" y="2198"/>
            <a:chExt cx="1771" cy="1591"/>
          </a:xfrm>
        </p:grpSpPr>
        <p:sp>
          <p:nvSpPr>
            <p:cNvPr id="10258" name="Text Box 58">
              <a:extLst>
                <a:ext uri="{FF2B5EF4-FFF2-40B4-BE49-F238E27FC236}">
                  <a16:creationId xmlns:a16="http://schemas.microsoft.com/office/drawing/2014/main" id="{10DC0A79-4249-4A9F-A5BF-2980129DFF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8" y="2288"/>
              <a:ext cx="953" cy="150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4</a:t>
              </a:r>
              <a:r>
                <a:rPr lang="zh-CN" altLang="en-US" sz="2400"/>
                <a:t>线</a:t>
              </a:r>
              <a:r>
                <a:rPr lang="en-US" altLang="zh-CN" sz="2400"/>
                <a:t>-2</a:t>
              </a:r>
              <a:r>
                <a:rPr lang="zh-CN" altLang="en-US" sz="2400"/>
                <a:t>线</a:t>
              </a:r>
            </a:p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400"/>
                <a:t>普通</a:t>
              </a:r>
            </a:p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400"/>
                <a:t>编码器</a:t>
              </a:r>
            </a:p>
          </p:txBody>
        </p:sp>
        <p:sp>
          <p:nvSpPr>
            <p:cNvPr id="10259" name="Line 59">
              <a:extLst>
                <a:ext uri="{FF2B5EF4-FFF2-40B4-BE49-F238E27FC236}">
                  <a16:creationId xmlns:a16="http://schemas.microsoft.com/office/drawing/2014/main" id="{0FE9047D-1558-4313-BBCF-E8BA1EB8CB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1" y="2882"/>
              <a:ext cx="3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0" name="Line 60">
              <a:extLst>
                <a:ext uri="{FF2B5EF4-FFF2-40B4-BE49-F238E27FC236}">
                  <a16:creationId xmlns:a16="http://schemas.microsoft.com/office/drawing/2014/main" id="{DD581FFD-A405-459C-A0CA-2E37374D8D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1" y="3245"/>
              <a:ext cx="3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1" name="Text Box 65">
              <a:extLst>
                <a:ext uri="{FF2B5EF4-FFF2-40B4-BE49-F238E27FC236}">
                  <a16:creationId xmlns:a16="http://schemas.microsoft.com/office/drawing/2014/main" id="{2A07B3C0-2F83-49EC-8E7A-390331BE6C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1" y="2198"/>
              <a:ext cx="2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I</a:t>
              </a:r>
              <a:r>
                <a:rPr lang="en-US" altLang="zh-CN" sz="18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0262" name="Text Box 66">
              <a:extLst>
                <a:ext uri="{FF2B5EF4-FFF2-40B4-BE49-F238E27FC236}">
                  <a16:creationId xmlns:a16="http://schemas.microsoft.com/office/drawing/2014/main" id="{612C0F8D-11D5-496E-8BC5-6C93F0CDDB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1" y="2561"/>
              <a:ext cx="2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I</a:t>
              </a:r>
              <a:r>
                <a:rPr lang="en-US" altLang="zh-CN" sz="18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0263" name="Text Box 67">
              <a:extLst>
                <a:ext uri="{FF2B5EF4-FFF2-40B4-BE49-F238E27FC236}">
                  <a16:creationId xmlns:a16="http://schemas.microsoft.com/office/drawing/2014/main" id="{31272C37-1F84-45F4-962F-117258D066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2" y="2924"/>
              <a:ext cx="2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I</a:t>
              </a:r>
              <a:r>
                <a:rPr lang="en-US" altLang="zh-CN" sz="18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264" name="Text Box 68">
              <a:extLst>
                <a:ext uri="{FF2B5EF4-FFF2-40B4-BE49-F238E27FC236}">
                  <a16:creationId xmlns:a16="http://schemas.microsoft.com/office/drawing/2014/main" id="{0EBFCB9A-4764-4761-B11E-3E66B10917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2" y="3287"/>
              <a:ext cx="2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I</a:t>
              </a:r>
              <a:r>
                <a:rPr lang="en-US" altLang="zh-CN" sz="18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265" name="Text Box 69">
              <a:extLst>
                <a:ext uri="{FF2B5EF4-FFF2-40B4-BE49-F238E27FC236}">
                  <a16:creationId xmlns:a16="http://schemas.microsoft.com/office/drawing/2014/main" id="{1476AC46-3B3E-40EF-B548-F42B1CA917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5" y="2588"/>
              <a:ext cx="3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Y</a:t>
              </a:r>
              <a:r>
                <a:rPr lang="en-US" altLang="zh-CN" sz="18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266" name="Text Box 70">
              <a:extLst>
                <a:ext uri="{FF2B5EF4-FFF2-40B4-BE49-F238E27FC236}">
                  <a16:creationId xmlns:a16="http://schemas.microsoft.com/office/drawing/2014/main" id="{9B911298-D576-4A9E-9DB2-105F987305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5" y="2951"/>
              <a:ext cx="3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Y</a:t>
              </a:r>
              <a:r>
                <a:rPr lang="en-US" altLang="zh-CN" sz="1800">
                  <a:latin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6" name="Group 79">
            <a:extLst>
              <a:ext uri="{FF2B5EF4-FFF2-40B4-BE49-F238E27FC236}">
                <a16:creationId xmlns:a16="http://schemas.microsoft.com/office/drawing/2014/main" id="{83A56D48-B0D6-4E83-B8EC-A0A7E789FB37}"/>
              </a:ext>
            </a:extLst>
          </p:cNvPr>
          <p:cNvGrpSpPr>
            <a:grpSpLocks/>
          </p:cNvGrpSpPr>
          <p:nvPr/>
        </p:nvGrpSpPr>
        <p:grpSpPr bwMode="auto">
          <a:xfrm>
            <a:off x="6259513" y="2543175"/>
            <a:ext cx="2038350" cy="3506788"/>
            <a:chOff x="3943" y="1638"/>
            <a:chExt cx="1284" cy="2209"/>
          </a:xfrm>
        </p:grpSpPr>
        <p:sp>
          <p:nvSpPr>
            <p:cNvPr id="10250" name="Text Box 4">
              <a:extLst>
                <a:ext uri="{FF2B5EF4-FFF2-40B4-BE49-F238E27FC236}">
                  <a16:creationId xmlns:a16="http://schemas.microsoft.com/office/drawing/2014/main" id="{429458FD-DA90-4CE0-9696-ED4A772ADD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1" y="2145"/>
              <a:ext cx="6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b="0"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r>
                <a:rPr kumimoji="1" lang="en-US" altLang="zh-CN" sz="2000" b="0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r>
                <a:rPr kumimoji="1" lang="en-US" altLang="zh-CN" b="0">
                  <a:latin typeface="Times New Roman" panose="02020603050405020304" pitchFamily="18" charset="0"/>
                  <a:ea typeface="楷体_GB2312" pitchFamily="49" charset="-122"/>
                </a:rPr>
                <a:t> Y</a:t>
              </a:r>
              <a:r>
                <a:rPr kumimoji="1" lang="en-US" altLang="zh-CN" sz="2000" b="0"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endParaRPr kumimoji="1" lang="zh-CN" altLang="en-US" sz="2000" b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251" name="Text Box 5">
              <a:extLst>
                <a:ext uri="{FF2B5EF4-FFF2-40B4-BE49-F238E27FC236}">
                  <a16:creationId xmlns:a16="http://schemas.microsoft.com/office/drawing/2014/main" id="{AD7888E4-7129-4ED9-8069-8FC1898062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2668"/>
              <a:ext cx="1127" cy="1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b="0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2400" b="0"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r>
                <a:rPr kumimoji="1" lang="en-US" altLang="zh-CN" b="0">
                  <a:latin typeface="Times New Roman" panose="02020603050405020304" pitchFamily="18" charset="0"/>
                  <a:ea typeface="楷体_GB2312" pitchFamily="49" charset="-122"/>
                </a:rPr>
                <a:t>       0    0</a:t>
              </a: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b="0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2400" b="0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r>
                <a:rPr kumimoji="1" lang="en-US" altLang="zh-CN" b="0">
                  <a:latin typeface="Times New Roman" panose="02020603050405020304" pitchFamily="18" charset="0"/>
                  <a:ea typeface="楷体_GB2312" pitchFamily="49" charset="-122"/>
                </a:rPr>
                <a:t>       0    1</a:t>
              </a: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b="0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2400" b="0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r>
                <a:rPr kumimoji="1" lang="en-US" altLang="zh-CN" b="0">
                  <a:latin typeface="Times New Roman" panose="02020603050405020304" pitchFamily="18" charset="0"/>
                  <a:ea typeface="楷体_GB2312" pitchFamily="49" charset="-122"/>
                </a:rPr>
                <a:t>       1    0</a:t>
              </a: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b="0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2400" b="0"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  <a:r>
                <a:rPr kumimoji="1" lang="en-US" altLang="zh-CN" b="0">
                  <a:latin typeface="Times New Roman" panose="02020603050405020304" pitchFamily="18" charset="0"/>
                  <a:ea typeface="楷体_GB2312" pitchFamily="49" charset="-122"/>
                </a:rPr>
                <a:t>       1    1</a:t>
              </a:r>
              <a:endParaRPr kumimoji="1" lang="en-US" altLang="zh-CN" b="0" baseline="-250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252" name="Line 6">
              <a:extLst>
                <a:ext uri="{FF2B5EF4-FFF2-40B4-BE49-F238E27FC236}">
                  <a16:creationId xmlns:a16="http://schemas.microsoft.com/office/drawing/2014/main" id="{05D89BDD-AF9F-4E74-A9F0-57A9DD9375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0" y="2033"/>
              <a:ext cx="0" cy="18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3" name="Line 7">
              <a:extLst>
                <a:ext uri="{FF2B5EF4-FFF2-40B4-BE49-F238E27FC236}">
                  <a16:creationId xmlns:a16="http://schemas.microsoft.com/office/drawing/2014/main" id="{E588F1B3-73B7-4387-BFD7-A36C4769E9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5" y="2645"/>
              <a:ext cx="12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4" name="Line 8">
              <a:extLst>
                <a:ext uri="{FF2B5EF4-FFF2-40B4-BE49-F238E27FC236}">
                  <a16:creationId xmlns:a16="http://schemas.microsoft.com/office/drawing/2014/main" id="{8A50875B-F16A-493D-9816-A855508C3B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5" y="3847"/>
              <a:ext cx="127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5" name="Line 9">
              <a:extLst>
                <a:ext uri="{FF2B5EF4-FFF2-40B4-BE49-F238E27FC236}">
                  <a16:creationId xmlns:a16="http://schemas.microsoft.com/office/drawing/2014/main" id="{3E61EDA0-2B7A-4154-AFE4-1E8FD953E7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5" y="2033"/>
              <a:ext cx="12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6" name="Text Box 10">
              <a:extLst>
                <a:ext uri="{FF2B5EF4-FFF2-40B4-BE49-F238E27FC236}">
                  <a16:creationId xmlns:a16="http://schemas.microsoft.com/office/drawing/2014/main" id="{E390BB82-4B17-49F8-BCA7-2737443DA5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3" y="2056"/>
              <a:ext cx="50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400"/>
                <a:t>有效</a:t>
              </a: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400"/>
                <a:t>输入</a:t>
              </a:r>
            </a:p>
          </p:txBody>
        </p:sp>
        <p:sp>
          <p:nvSpPr>
            <p:cNvPr id="10257" name="Rectangle 75">
              <a:extLst>
                <a:ext uri="{FF2B5EF4-FFF2-40B4-BE49-F238E27FC236}">
                  <a16:creationId xmlns:a16="http://schemas.microsoft.com/office/drawing/2014/main" id="{F1AE395B-9E29-490C-A3A8-DFC424309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" y="1638"/>
              <a:ext cx="9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编 码 表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>
            <a:extLst>
              <a:ext uri="{FF2B5EF4-FFF2-40B4-BE49-F238E27FC236}">
                <a16:creationId xmlns:a16="http://schemas.microsoft.com/office/drawing/2014/main" id="{AC8B9F77-A16D-461C-A922-DA1331DD44E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72540C6-8877-4BDD-B688-06EE6D634871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2022/9/8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2291" name="Rectangle 5">
            <a:extLst>
              <a:ext uri="{FF2B5EF4-FFF2-40B4-BE49-F238E27FC236}">
                <a16:creationId xmlns:a16="http://schemas.microsoft.com/office/drawing/2014/main" id="{C48A5024-0E1F-4AAB-A56B-05FB1E816D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12292" name="Rectangle 6">
            <a:extLst>
              <a:ext uri="{FF2B5EF4-FFF2-40B4-BE49-F238E27FC236}">
                <a16:creationId xmlns:a16="http://schemas.microsoft.com/office/drawing/2014/main" id="{3AE8A11D-1E9A-4C0E-8933-7F31A1B8B6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A7B420A-5D3E-4616-A1AE-D8D698407D41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5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id="{605707F3-2401-4782-BFF4-8104A8E54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775" y="3763963"/>
            <a:ext cx="2711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>
                <a:latin typeface="宋体" panose="02010600030101010101" pitchFamily="2" charset="-122"/>
              </a:rPr>
              <a:t> 其  他   </a:t>
            </a:r>
            <a:r>
              <a:rPr kumimoji="1" lang="zh-CN" altLang="en-US" sz="2400">
                <a:latin typeface="Times New Roman" panose="02020603050405020304" pitchFamily="18" charset="0"/>
              </a:rPr>
              <a:t>     </a:t>
            </a:r>
            <a:r>
              <a:rPr kumimoji="1" lang="en-US" altLang="zh-CN" sz="2400">
                <a:latin typeface="Times New Roman" panose="02020603050405020304" pitchFamily="18" charset="0"/>
              </a:rPr>
              <a:t>x    x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294" name="Rectangle 3">
            <a:extLst>
              <a:ext uri="{FF2B5EF4-FFF2-40B4-BE49-F238E27FC236}">
                <a16:creationId xmlns:a16="http://schemas.microsoft.com/office/drawing/2014/main" id="{EB48A92D-4FEE-4799-9507-079AEACC4FE6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/>
                </a:solidFill>
              </a:rPr>
              <a:t>4</a:t>
            </a:r>
            <a:r>
              <a:rPr lang="zh-CN" altLang="en-US">
                <a:solidFill>
                  <a:schemeClr val="tx1"/>
                </a:solidFill>
              </a:rPr>
              <a:t>线</a:t>
            </a:r>
            <a:r>
              <a:rPr lang="en-US" altLang="zh-CN">
                <a:solidFill>
                  <a:schemeClr val="tx1"/>
                </a:solidFill>
              </a:rPr>
              <a:t>-2</a:t>
            </a:r>
            <a:r>
              <a:rPr lang="zh-CN" altLang="en-US">
                <a:solidFill>
                  <a:schemeClr val="tx1"/>
                </a:solidFill>
              </a:rPr>
              <a:t>线普通编码器</a:t>
            </a:r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12295" name="Text Box 4">
            <a:extLst>
              <a:ext uri="{FF2B5EF4-FFF2-40B4-BE49-F238E27FC236}">
                <a16:creationId xmlns:a16="http://schemas.microsoft.com/office/drawing/2014/main" id="{F1C3C672-05BF-4FE5-9A86-3739F2595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5" y="2420938"/>
            <a:ext cx="2976563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1    1    1    </a:t>
            </a: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       0    0</a:t>
            </a:r>
          </a:p>
          <a:p>
            <a:pPr eaLnBrk="1" hangingPunct="1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1    1    </a:t>
            </a: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    1       0    1</a:t>
            </a:r>
          </a:p>
          <a:p>
            <a:pPr eaLnBrk="1" hangingPunct="1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1    </a:t>
            </a: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    1    1       1    0</a:t>
            </a:r>
          </a:p>
          <a:p>
            <a:pPr eaLnBrk="1" hangingPunct="1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    1    1    1       1    1</a:t>
            </a:r>
            <a:endParaRPr kumimoji="1" lang="en-US" altLang="zh-CN" sz="2400">
              <a:latin typeface="宋体" panose="02010600030101010101" pitchFamily="2" charset="-122"/>
            </a:endParaRPr>
          </a:p>
        </p:txBody>
      </p:sp>
      <p:sp>
        <p:nvSpPr>
          <p:cNvPr id="12296" name="Rectangle 5">
            <a:extLst>
              <a:ext uri="{FF2B5EF4-FFF2-40B4-BE49-F238E27FC236}">
                <a16:creationId xmlns:a16="http://schemas.microsoft.com/office/drawing/2014/main" id="{D7FA5B24-6B13-459C-AE26-EC8454AF2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0" y="1881188"/>
            <a:ext cx="3054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</a:rPr>
              <a:t>I</a:t>
            </a:r>
            <a:r>
              <a:rPr kumimoji="1" lang="en-US" altLang="zh-CN" sz="2400">
                <a:latin typeface="Times New Roman" panose="02020603050405020304" pitchFamily="18" charset="0"/>
              </a:rPr>
              <a:t>3</a:t>
            </a:r>
            <a:r>
              <a:rPr kumimoji="1" lang="en-US" altLang="zh-CN">
                <a:latin typeface="Times New Roman" panose="02020603050405020304" pitchFamily="18" charset="0"/>
              </a:rPr>
              <a:t>  I</a:t>
            </a:r>
            <a:r>
              <a:rPr kumimoji="1" lang="en-US" altLang="zh-CN" sz="2400">
                <a:latin typeface="Times New Roman" panose="02020603050405020304" pitchFamily="18" charset="0"/>
              </a:rPr>
              <a:t>2</a:t>
            </a:r>
            <a:r>
              <a:rPr kumimoji="1" lang="en-US" altLang="zh-CN">
                <a:latin typeface="Times New Roman" panose="02020603050405020304" pitchFamily="18" charset="0"/>
              </a:rPr>
              <a:t>  I</a:t>
            </a:r>
            <a:r>
              <a:rPr kumimoji="1" lang="en-US" altLang="zh-CN" sz="2400">
                <a:latin typeface="Times New Roman" panose="02020603050405020304" pitchFamily="18" charset="0"/>
              </a:rPr>
              <a:t>1</a:t>
            </a:r>
            <a:r>
              <a:rPr kumimoji="1" lang="en-US" altLang="zh-CN">
                <a:latin typeface="Times New Roman" panose="02020603050405020304" pitchFamily="18" charset="0"/>
              </a:rPr>
              <a:t>  I</a:t>
            </a:r>
            <a:r>
              <a:rPr kumimoji="1" lang="en-US" altLang="zh-CN" sz="2400">
                <a:latin typeface="Times New Roman" panose="02020603050405020304" pitchFamily="18" charset="0"/>
              </a:rPr>
              <a:t>0</a:t>
            </a:r>
            <a:r>
              <a:rPr kumimoji="1" lang="en-US" altLang="zh-CN">
                <a:latin typeface="Times New Roman" panose="02020603050405020304" pitchFamily="18" charset="0"/>
              </a:rPr>
              <a:t>   Y</a:t>
            </a:r>
            <a:r>
              <a:rPr kumimoji="1" lang="en-US" altLang="zh-CN" sz="2400">
                <a:latin typeface="Times New Roman" panose="02020603050405020304" pitchFamily="18" charset="0"/>
              </a:rPr>
              <a:t>1</a:t>
            </a:r>
            <a:r>
              <a:rPr kumimoji="1" lang="en-US" altLang="zh-CN">
                <a:latin typeface="Times New Roman" panose="02020603050405020304" pitchFamily="18" charset="0"/>
              </a:rPr>
              <a:t> Y</a:t>
            </a:r>
            <a:r>
              <a:rPr kumimoji="1" lang="en-US" altLang="zh-CN" sz="2400">
                <a:latin typeface="Times New Roman" panose="02020603050405020304" pitchFamily="18" charset="0"/>
              </a:rPr>
              <a:t>0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297" name="Line 6">
            <a:extLst>
              <a:ext uri="{FF2B5EF4-FFF2-40B4-BE49-F238E27FC236}">
                <a16:creationId xmlns:a16="http://schemas.microsoft.com/office/drawing/2014/main" id="{75B19663-4ED7-4516-A74B-53F3075BF37C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7675" y="1881188"/>
            <a:ext cx="0" cy="23399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8" name="Line 7">
            <a:extLst>
              <a:ext uri="{FF2B5EF4-FFF2-40B4-BE49-F238E27FC236}">
                <a16:creationId xmlns:a16="http://schemas.microsoft.com/office/drawing/2014/main" id="{6E3F49F0-08EC-441B-8CA8-E2C362F3015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9500" y="2384425"/>
            <a:ext cx="30464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9" name="Line 8">
            <a:extLst>
              <a:ext uri="{FF2B5EF4-FFF2-40B4-BE49-F238E27FC236}">
                <a16:creationId xmlns:a16="http://schemas.microsoft.com/office/drawing/2014/main" id="{F82E2A0D-1FB7-4021-B77B-503097FAB31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9500" y="4221163"/>
            <a:ext cx="304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0" name="Line 9">
            <a:extLst>
              <a:ext uri="{FF2B5EF4-FFF2-40B4-BE49-F238E27FC236}">
                <a16:creationId xmlns:a16="http://schemas.microsoft.com/office/drawing/2014/main" id="{1C014C6E-CB1B-4061-A2B1-A2AE5C1539B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9500" y="1887538"/>
            <a:ext cx="30464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1" name="Text Box 14">
            <a:extLst>
              <a:ext uri="{FF2B5EF4-FFF2-40B4-BE49-F238E27FC236}">
                <a16:creationId xmlns:a16="http://schemas.microsoft.com/office/drawing/2014/main" id="{97C75DF3-5174-4416-B676-A0F467E13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1285875"/>
            <a:ext cx="12557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/>
              <a:t>真值表</a:t>
            </a:r>
          </a:p>
        </p:txBody>
      </p:sp>
      <p:grpSp>
        <p:nvGrpSpPr>
          <p:cNvPr id="2" name="Group 20">
            <a:extLst>
              <a:ext uri="{FF2B5EF4-FFF2-40B4-BE49-F238E27FC236}">
                <a16:creationId xmlns:a16="http://schemas.microsoft.com/office/drawing/2014/main" id="{DF304B58-24C6-4546-8071-4CAC7B84BB3A}"/>
              </a:ext>
            </a:extLst>
          </p:cNvPr>
          <p:cNvGrpSpPr>
            <a:grpSpLocks/>
          </p:cNvGrpSpPr>
          <p:nvPr/>
        </p:nvGrpSpPr>
        <p:grpSpPr bwMode="auto">
          <a:xfrm>
            <a:off x="1450975" y="4678363"/>
            <a:ext cx="1474788" cy="519112"/>
            <a:chOff x="704" y="3057"/>
            <a:chExt cx="929" cy="327"/>
          </a:xfrm>
        </p:grpSpPr>
        <p:sp>
          <p:nvSpPr>
            <p:cNvPr id="12391" name="Text Box 21">
              <a:extLst>
                <a:ext uri="{FF2B5EF4-FFF2-40B4-BE49-F238E27FC236}">
                  <a16:creationId xmlns:a16="http://schemas.microsoft.com/office/drawing/2014/main" id="{65C48DBB-942A-48EE-AD70-65349E0213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" y="3057"/>
              <a:ext cx="9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楷体_GB2312" pitchFamily="49" charset="-122"/>
                </a:rPr>
                <a:t>= I</a:t>
              </a: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2 </a:t>
              </a:r>
              <a:r>
                <a:rPr kumimoji="1" lang="en-US" altLang="zh-CN">
                  <a:latin typeface="Times New Roman" panose="02020603050405020304" pitchFamily="18" charset="0"/>
                  <a:ea typeface="楷体_GB2312" pitchFamily="49" charset="-122"/>
                </a:rPr>
                <a:t>+ I</a:t>
              </a: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</a:p>
          </p:txBody>
        </p:sp>
        <p:grpSp>
          <p:nvGrpSpPr>
            <p:cNvPr id="12392" name="Group 22">
              <a:extLst>
                <a:ext uri="{FF2B5EF4-FFF2-40B4-BE49-F238E27FC236}">
                  <a16:creationId xmlns:a16="http://schemas.microsoft.com/office/drawing/2014/main" id="{074F34A0-D773-43ED-9692-2C03F7FDE6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7" y="3103"/>
              <a:ext cx="569" cy="0"/>
              <a:chOff x="657" y="3194"/>
              <a:chExt cx="569" cy="0"/>
            </a:xfrm>
          </p:grpSpPr>
          <p:sp>
            <p:nvSpPr>
              <p:cNvPr id="12393" name="Line 23">
                <a:extLst>
                  <a:ext uri="{FF2B5EF4-FFF2-40B4-BE49-F238E27FC236}">
                    <a16:creationId xmlns:a16="http://schemas.microsoft.com/office/drawing/2014/main" id="{5B59DB7A-457F-4DDC-924C-E5F45E45E9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7" y="3194"/>
                <a:ext cx="18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94" name="Line 24">
                <a:extLst>
                  <a:ext uri="{FF2B5EF4-FFF2-40B4-BE49-F238E27FC236}">
                    <a16:creationId xmlns:a16="http://schemas.microsoft.com/office/drawing/2014/main" id="{47F68B4A-8F0C-4729-B410-B51BDC34C3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4" y="3194"/>
                <a:ext cx="18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25">
            <a:extLst>
              <a:ext uri="{FF2B5EF4-FFF2-40B4-BE49-F238E27FC236}">
                <a16:creationId xmlns:a16="http://schemas.microsoft.com/office/drawing/2014/main" id="{7ECD157C-D99C-4CFE-B736-52281CDB1D13}"/>
              </a:ext>
            </a:extLst>
          </p:cNvPr>
          <p:cNvGrpSpPr>
            <a:grpSpLocks/>
          </p:cNvGrpSpPr>
          <p:nvPr/>
        </p:nvGrpSpPr>
        <p:grpSpPr bwMode="auto">
          <a:xfrm>
            <a:off x="1485900" y="5722938"/>
            <a:ext cx="1511300" cy="519112"/>
            <a:chOff x="726" y="3715"/>
            <a:chExt cx="952" cy="327"/>
          </a:xfrm>
        </p:grpSpPr>
        <p:sp>
          <p:nvSpPr>
            <p:cNvPr id="12387" name="Text Box 26">
              <a:extLst>
                <a:ext uri="{FF2B5EF4-FFF2-40B4-BE49-F238E27FC236}">
                  <a16:creationId xmlns:a16="http://schemas.microsoft.com/office/drawing/2014/main" id="{36048839-0F72-48FB-94FE-8CA8A51D98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" y="3715"/>
              <a:ext cx="9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楷体_GB2312" pitchFamily="49" charset="-122"/>
                </a:rPr>
                <a:t>= I</a:t>
              </a: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1 </a:t>
              </a:r>
              <a:r>
                <a:rPr kumimoji="1" lang="en-US" altLang="zh-CN">
                  <a:latin typeface="Times New Roman" panose="02020603050405020304" pitchFamily="18" charset="0"/>
                  <a:ea typeface="楷体_GB2312" pitchFamily="49" charset="-122"/>
                </a:rPr>
                <a:t>+ I</a:t>
              </a: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</a:p>
          </p:txBody>
        </p:sp>
        <p:grpSp>
          <p:nvGrpSpPr>
            <p:cNvPr id="12388" name="Group 27">
              <a:extLst>
                <a:ext uri="{FF2B5EF4-FFF2-40B4-BE49-F238E27FC236}">
                  <a16:creationId xmlns:a16="http://schemas.microsoft.com/office/drawing/2014/main" id="{8CFACBB4-1539-4751-B463-BA6EB515D6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" y="3761"/>
              <a:ext cx="569" cy="0"/>
              <a:chOff x="657" y="3194"/>
              <a:chExt cx="569" cy="0"/>
            </a:xfrm>
          </p:grpSpPr>
          <p:sp>
            <p:nvSpPr>
              <p:cNvPr id="12389" name="Line 28">
                <a:extLst>
                  <a:ext uri="{FF2B5EF4-FFF2-40B4-BE49-F238E27FC236}">
                    <a16:creationId xmlns:a16="http://schemas.microsoft.com/office/drawing/2014/main" id="{DC4590B8-7748-4B6D-A7F0-891CA82D83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7" y="3194"/>
                <a:ext cx="18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90" name="Line 29">
                <a:extLst>
                  <a:ext uri="{FF2B5EF4-FFF2-40B4-BE49-F238E27FC236}">
                    <a16:creationId xmlns:a16="http://schemas.microsoft.com/office/drawing/2014/main" id="{62783F28-119F-47EE-B7E2-2769119B00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4" y="3194"/>
                <a:ext cx="18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2304" name="Text Box 32">
            <a:extLst>
              <a:ext uri="{FF2B5EF4-FFF2-40B4-BE49-F238E27FC236}">
                <a16:creationId xmlns:a16="http://schemas.microsoft.com/office/drawing/2014/main" id="{6B0A06C9-7C5E-4D6E-8368-AEED12F00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25" y="19161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x</a:t>
            </a:r>
          </a:p>
        </p:txBody>
      </p:sp>
      <p:sp>
        <p:nvSpPr>
          <p:cNvPr id="12305" name="Rectangle 33">
            <a:extLst>
              <a:ext uri="{FF2B5EF4-FFF2-40B4-BE49-F238E27FC236}">
                <a16:creationId xmlns:a16="http://schemas.microsoft.com/office/drawing/2014/main" id="{1C3F59BC-04FC-40CD-BBCB-A786B5E4C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5188" y="1874838"/>
            <a:ext cx="2397125" cy="1792287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2306" name="Line 34">
            <a:extLst>
              <a:ext uri="{FF2B5EF4-FFF2-40B4-BE49-F238E27FC236}">
                <a16:creationId xmlns:a16="http://schemas.microsoft.com/office/drawing/2014/main" id="{C3F8DCC0-6B8C-441F-B011-EFFE0C5490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5188" y="2771775"/>
            <a:ext cx="23971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7" name="Line 35">
            <a:extLst>
              <a:ext uri="{FF2B5EF4-FFF2-40B4-BE49-F238E27FC236}">
                <a16:creationId xmlns:a16="http://schemas.microsoft.com/office/drawing/2014/main" id="{D41271BF-C7BF-4D21-A265-0535D22024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7875" y="1874838"/>
            <a:ext cx="0" cy="17922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8" name="Line 36">
            <a:extLst>
              <a:ext uri="{FF2B5EF4-FFF2-40B4-BE49-F238E27FC236}">
                <a16:creationId xmlns:a16="http://schemas.microsoft.com/office/drawing/2014/main" id="{0C74A35B-DCB4-43CD-8515-31B290790B1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3675" y="1874838"/>
            <a:ext cx="0" cy="17922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9" name="Line 37">
            <a:extLst>
              <a:ext uri="{FF2B5EF4-FFF2-40B4-BE49-F238E27FC236}">
                <a16:creationId xmlns:a16="http://schemas.microsoft.com/office/drawing/2014/main" id="{2D25CD18-CA4D-482B-B4A4-2C5683749BC8}"/>
              </a:ext>
            </a:extLst>
          </p:cNvPr>
          <p:cNvSpPr>
            <a:spLocks noChangeShapeType="1"/>
          </p:cNvSpPr>
          <p:nvPr/>
        </p:nvSpPr>
        <p:spPr bwMode="auto">
          <a:xfrm>
            <a:off x="7727950" y="1874838"/>
            <a:ext cx="0" cy="17922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0" name="Line 38">
            <a:extLst>
              <a:ext uri="{FF2B5EF4-FFF2-40B4-BE49-F238E27FC236}">
                <a16:creationId xmlns:a16="http://schemas.microsoft.com/office/drawing/2014/main" id="{E5BAC9B0-010B-429D-A292-427AB430CF1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5188" y="2365375"/>
            <a:ext cx="23971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1" name="Line 39">
            <a:extLst>
              <a:ext uri="{FF2B5EF4-FFF2-40B4-BE49-F238E27FC236}">
                <a16:creationId xmlns:a16="http://schemas.microsoft.com/office/drawing/2014/main" id="{B937D4C8-C9F2-430E-8248-C0F274BF76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5188" y="3219450"/>
            <a:ext cx="23971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2" name="Line 40">
            <a:extLst>
              <a:ext uri="{FF2B5EF4-FFF2-40B4-BE49-F238E27FC236}">
                <a16:creationId xmlns:a16="http://schemas.microsoft.com/office/drawing/2014/main" id="{36F054EB-4E73-4586-9E63-24F1797D526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53063" y="1427163"/>
            <a:ext cx="492125" cy="4476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3" name="Text Box 41">
            <a:extLst>
              <a:ext uri="{FF2B5EF4-FFF2-40B4-BE49-F238E27FC236}">
                <a16:creationId xmlns:a16="http://schemas.microsoft.com/office/drawing/2014/main" id="{7DD5C80F-CA2D-4720-91C1-3E64E1217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4763" y="1500188"/>
            <a:ext cx="625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314" name="Text Box 42">
            <a:extLst>
              <a:ext uri="{FF2B5EF4-FFF2-40B4-BE49-F238E27FC236}">
                <a16:creationId xmlns:a16="http://schemas.microsoft.com/office/drawing/2014/main" id="{792C5BD9-129E-440E-96C2-117B5C98D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5775" y="1165225"/>
            <a:ext cx="625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315" name="Text Box 43">
            <a:extLst>
              <a:ext uri="{FF2B5EF4-FFF2-40B4-BE49-F238E27FC236}">
                <a16:creationId xmlns:a16="http://schemas.microsoft.com/office/drawing/2014/main" id="{C77BEC47-3AED-44F9-9652-547636124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9875" y="19335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00</a:t>
            </a:r>
          </a:p>
        </p:txBody>
      </p:sp>
      <p:sp>
        <p:nvSpPr>
          <p:cNvPr id="12316" name="Text Box 44">
            <a:extLst>
              <a:ext uri="{FF2B5EF4-FFF2-40B4-BE49-F238E27FC236}">
                <a16:creationId xmlns:a16="http://schemas.microsoft.com/office/drawing/2014/main" id="{A5631955-2859-4379-A79F-C92735514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750" y="235743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01</a:t>
            </a:r>
          </a:p>
        </p:txBody>
      </p:sp>
      <p:sp>
        <p:nvSpPr>
          <p:cNvPr id="12317" name="Text Box 45">
            <a:extLst>
              <a:ext uri="{FF2B5EF4-FFF2-40B4-BE49-F238E27FC236}">
                <a16:creationId xmlns:a16="http://schemas.microsoft.com/office/drawing/2014/main" id="{4E7F070B-4710-4BE6-BD48-4145A2D2F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9875" y="276383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11</a:t>
            </a:r>
          </a:p>
        </p:txBody>
      </p:sp>
      <p:sp>
        <p:nvSpPr>
          <p:cNvPr id="12318" name="Text Box 46">
            <a:extLst>
              <a:ext uri="{FF2B5EF4-FFF2-40B4-BE49-F238E27FC236}">
                <a16:creationId xmlns:a16="http://schemas.microsoft.com/office/drawing/2014/main" id="{1E8566F4-B220-42A2-BAC0-969C2FAD4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9875" y="32051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10</a:t>
            </a:r>
          </a:p>
        </p:txBody>
      </p:sp>
      <p:sp>
        <p:nvSpPr>
          <p:cNvPr id="12319" name="Text Box 47">
            <a:extLst>
              <a:ext uri="{FF2B5EF4-FFF2-40B4-BE49-F238E27FC236}">
                <a16:creationId xmlns:a16="http://schemas.microsoft.com/office/drawing/2014/main" id="{F036AE8F-0833-452D-A28D-FE0181D53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1388" y="14446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00</a:t>
            </a:r>
          </a:p>
        </p:txBody>
      </p:sp>
      <p:sp>
        <p:nvSpPr>
          <p:cNvPr id="12320" name="Text Box 48">
            <a:extLst>
              <a:ext uri="{FF2B5EF4-FFF2-40B4-BE49-F238E27FC236}">
                <a16:creationId xmlns:a16="http://schemas.microsoft.com/office/drawing/2014/main" id="{530BF3B6-FF54-4DFA-B4C9-28291F66B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750" y="14446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01</a:t>
            </a:r>
          </a:p>
        </p:txBody>
      </p:sp>
      <p:sp>
        <p:nvSpPr>
          <p:cNvPr id="12321" name="Text Box 49">
            <a:extLst>
              <a:ext uri="{FF2B5EF4-FFF2-40B4-BE49-F238E27FC236}">
                <a16:creationId xmlns:a16="http://schemas.microsoft.com/office/drawing/2014/main" id="{16D23B60-83ED-432B-9ADD-764DB44CD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14589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11</a:t>
            </a:r>
          </a:p>
        </p:txBody>
      </p:sp>
      <p:sp>
        <p:nvSpPr>
          <p:cNvPr id="12322" name="Text Box 50">
            <a:extLst>
              <a:ext uri="{FF2B5EF4-FFF2-40B4-BE49-F238E27FC236}">
                <a16:creationId xmlns:a16="http://schemas.microsoft.com/office/drawing/2014/main" id="{9DD2B731-8132-48BB-8F4C-8D42A7AE6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5900" y="14589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10</a:t>
            </a:r>
          </a:p>
        </p:txBody>
      </p:sp>
      <p:sp>
        <p:nvSpPr>
          <p:cNvPr id="12323" name="Text Box 51">
            <a:extLst>
              <a:ext uri="{FF2B5EF4-FFF2-40B4-BE49-F238E27FC236}">
                <a16:creationId xmlns:a16="http://schemas.microsoft.com/office/drawing/2014/main" id="{26CCB06C-E468-4F3D-AD6D-153616CC0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5200" y="32051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x</a:t>
            </a:r>
          </a:p>
        </p:txBody>
      </p:sp>
      <p:sp>
        <p:nvSpPr>
          <p:cNvPr id="12324" name="Text Box 52">
            <a:extLst>
              <a:ext uri="{FF2B5EF4-FFF2-40B4-BE49-F238E27FC236}">
                <a16:creationId xmlns:a16="http://schemas.microsoft.com/office/drawing/2014/main" id="{8C27E136-63CB-49C7-AA40-DE573B1E9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0" y="23225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x</a:t>
            </a:r>
          </a:p>
        </p:txBody>
      </p:sp>
      <p:sp>
        <p:nvSpPr>
          <p:cNvPr id="12325" name="Text Box 53">
            <a:extLst>
              <a:ext uri="{FF2B5EF4-FFF2-40B4-BE49-F238E27FC236}">
                <a16:creationId xmlns:a16="http://schemas.microsoft.com/office/drawing/2014/main" id="{34ACA8E1-C4E8-4879-B06D-3A49F8B58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4725" y="19351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x</a:t>
            </a:r>
          </a:p>
        </p:txBody>
      </p:sp>
      <p:sp>
        <p:nvSpPr>
          <p:cNvPr id="12326" name="Text Box 54">
            <a:extLst>
              <a:ext uri="{FF2B5EF4-FFF2-40B4-BE49-F238E27FC236}">
                <a16:creationId xmlns:a16="http://schemas.microsoft.com/office/drawing/2014/main" id="{870AC40B-BE1F-4B9F-AA5D-1C68B15F2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9163" y="19351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x</a:t>
            </a:r>
          </a:p>
        </p:txBody>
      </p:sp>
      <p:sp>
        <p:nvSpPr>
          <p:cNvPr id="12327" name="Text Box 55">
            <a:extLst>
              <a:ext uri="{FF2B5EF4-FFF2-40B4-BE49-F238E27FC236}">
                <a16:creationId xmlns:a16="http://schemas.microsoft.com/office/drawing/2014/main" id="{DBB7D1A1-BF03-4B18-9F29-A67709D21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1863" y="23415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12328" name="Text Box 56">
            <a:extLst>
              <a:ext uri="{FF2B5EF4-FFF2-40B4-BE49-F238E27FC236}">
                <a16:creationId xmlns:a16="http://schemas.microsoft.com/office/drawing/2014/main" id="{88607733-7B8B-49FD-B8DF-75B6B3EA7D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5425" y="23415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x</a:t>
            </a:r>
          </a:p>
        </p:txBody>
      </p:sp>
      <p:sp>
        <p:nvSpPr>
          <p:cNvPr id="12329" name="Text Box 57">
            <a:extLst>
              <a:ext uri="{FF2B5EF4-FFF2-40B4-BE49-F238E27FC236}">
                <a16:creationId xmlns:a16="http://schemas.microsoft.com/office/drawing/2014/main" id="{9E39603E-CB9D-41F1-98FD-ABC12EB34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6388" y="23415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x</a:t>
            </a:r>
          </a:p>
        </p:txBody>
      </p:sp>
      <p:sp>
        <p:nvSpPr>
          <p:cNvPr id="12330" name="Text Box 58">
            <a:extLst>
              <a:ext uri="{FF2B5EF4-FFF2-40B4-BE49-F238E27FC236}">
                <a16:creationId xmlns:a16="http://schemas.microsoft.com/office/drawing/2014/main" id="{B842A744-3F13-4506-B0A5-3718AD2A3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4725" y="27828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x</a:t>
            </a:r>
          </a:p>
        </p:txBody>
      </p:sp>
      <p:sp>
        <p:nvSpPr>
          <p:cNvPr id="12331" name="Text Box 59">
            <a:extLst>
              <a:ext uri="{FF2B5EF4-FFF2-40B4-BE49-F238E27FC236}">
                <a16:creationId xmlns:a16="http://schemas.microsoft.com/office/drawing/2014/main" id="{4C71D6F3-182C-40B1-BB55-8C384A979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9088" y="27828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12332" name="Text Box 60">
            <a:extLst>
              <a:ext uri="{FF2B5EF4-FFF2-40B4-BE49-F238E27FC236}">
                <a16:creationId xmlns:a16="http://schemas.microsoft.com/office/drawing/2014/main" id="{E4935FE9-C832-4507-9720-D87829BE8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9163" y="27828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x</a:t>
            </a:r>
          </a:p>
        </p:txBody>
      </p:sp>
      <p:sp>
        <p:nvSpPr>
          <p:cNvPr id="12333" name="Text Box 61">
            <a:extLst>
              <a:ext uri="{FF2B5EF4-FFF2-40B4-BE49-F238E27FC236}">
                <a16:creationId xmlns:a16="http://schemas.microsoft.com/office/drawing/2014/main" id="{2F8B293C-4B68-420F-900A-18954D9EA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9388" y="2782888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 0</a:t>
            </a:r>
          </a:p>
        </p:txBody>
      </p:sp>
      <p:sp>
        <p:nvSpPr>
          <p:cNvPr id="12334" name="Text Box 62">
            <a:extLst>
              <a:ext uri="{FF2B5EF4-FFF2-40B4-BE49-F238E27FC236}">
                <a16:creationId xmlns:a16="http://schemas.microsoft.com/office/drawing/2014/main" id="{1A1C9F48-0058-4356-9CE0-9BBFDF6AA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5425" y="32051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x</a:t>
            </a:r>
          </a:p>
        </p:txBody>
      </p:sp>
      <p:sp>
        <p:nvSpPr>
          <p:cNvPr id="12335" name="Text Box 63">
            <a:extLst>
              <a:ext uri="{FF2B5EF4-FFF2-40B4-BE49-F238E27FC236}">
                <a16:creationId xmlns:a16="http://schemas.microsoft.com/office/drawing/2014/main" id="{0DBCA246-31AF-4432-A67D-07535B0F0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8050" y="3240088"/>
            <a:ext cx="39687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12336" name="Text Box 64">
            <a:extLst>
              <a:ext uri="{FF2B5EF4-FFF2-40B4-BE49-F238E27FC236}">
                <a16:creationId xmlns:a16="http://schemas.microsoft.com/office/drawing/2014/main" id="{E0BA528E-7513-4F3D-9321-53046F086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0" y="3216275"/>
            <a:ext cx="398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x</a:t>
            </a:r>
          </a:p>
        </p:txBody>
      </p:sp>
      <p:sp>
        <p:nvSpPr>
          <p:cNvPr id="12337" name="Text Box 65">
            <a:extLst>
              <a:ext uri="{FF2B5EF4-FFF2-40B4-BE49-F238E27FC236}">
                <a16:creationId xmlns:a16="http://schemas.microsoft.com/office/drawing/2014/main" id="{2FAD5B96-9601-40C5-8D22-58D029A42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9088" y="1930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x</a:t>
            </a:r>
          </a:p>
        </p:txBody>
      </p:sp>
      <p:sp>
        <p:nvSpPr>
          <p:cNvPr id="12338" name="Rectangle 66">
            <a:extLst>
              <a:ext uri="{FF2B5EF4-FFF2-40B4-BE49-F238E27FC236}">
                <a16:creationId xmlns:a16="http://schemas.microsoft.com/office/drawing/2014/main" id="{27398528-3BC5-46E2-950A-24996ACD2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0288" y="1084263"/>
            <a:ext cx="568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2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kumimoji="1" lang="zh-CN" altLang="en-US" sz="2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339" name="Text Box 68">
            <a:extLst>
              <a:ext uri="{FF2B5EF4-FFF2-40B4-BE49-F238E27FC236}">
                <a16:creationId xmlns:a16="http://schemas.microsoft.com/office/drawing/2014/main" id="{6763FF71-90FA-4312-A9F6-253469D8B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0" y="58531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x</a:t>
            </a:r>
          </a:p>
        </p:txBody>
      </p:sp>
      <p:sp>
        <p:nvSpPr>
          <p:cNvPr id="12340" name="Rectangle 69">
            <a:extLst>
              <a:ext uri="{FF2B5EF4-FFF2-40B4-BE49-F238E27FC236}">
                <a16:creationId xmlns:a16="http://schemas.microsoft.com/office/drawing/2014/main" id="{1946D986-11A6-46B3-B3C4-D4CD9D67C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900" y="4521200"/>
            <a:ext cx="2420938" cy="1811338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2341" name="Line 70">
            <a:extLst>
              <a:ext uri="{FF2B5EF4-FFF2-40B4-BE49-F238E27FC236}">
                <a16:creationId xmlns:a16="http://schemas.microsoft.com/office/drawing/2014/main" id="{5700DE51-9E31-4358-9C02-7B71210F6DC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0900" y="5426075"/>
            <a:ext cx="24209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42" name="Line 71">
            <a:extLst>
              <a:ext uri="{FF2B5EF4-FFF2-40B4-BE49-F238E27FC236}">
                <a16:creationId xmlns:a16="http://schemas.microsoft.com/office/drawing/2014/main" id="{DD185283-07B4-45EE-A90C-D7DEEB9A5DF6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6288" y="4521200"/>
            <a:ext cx="0" cy="18113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43" name="Line 72">
            <a:extLst>
              <a:ext uri="{FF2B5EF4-FFF2-40B4-BE49-F238E27FC236}">
                <a16:creationId xmlns:a16="http://schemas.microsoft.com/office/drawing/2014/main" id="{FCE30745-4B6E-4BEC-A25B-C18E837F458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7325" y="4521200"/>
            <a:ext cx="0" cy="18113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44" name="Line 73">
            <a:extLst>
              <a:ext uri="{FF2B5EF4-FFF2-40B4-BE49-F238E27FC236}">
                <a16:creationId xmlns:a16="http://schemas.microsoft.com/office/drawing/2014/main" id="{E47A2241-0783-4805-BA03-11A89FCB9849}"/>
              </a:ext>
            </a:extLst>
          </p:cNvPr>
          <p:cNvSpPr>
            <a:spLocks noChangeShapeType="1"/>
          </p:cNvSpPr>
          <p:nvPr/>
        </p:nvSpPr>
        <p:spPr bwMode="auto">
          <a:xfrm>
            <a:off x="7731125" y="4521200"/>
            <a:ext cx="0" cy="18113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45" name="Line 74">
            <a:extLst>
              <a:ext uri="{FF2B5EF4-FFF2-40B4-BE49-F238E27FC236}">
                <a16:creationId xmlns:a16="http://schemas.microsoft.com/office/drawing/2014/main" id="{7CB03F6D-D5C7-4113-A21A-201506B67AB3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0900" y="5016500"/>
            <a:ext cx="24209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46" name="Line 75">
            <a:extLst>
              <a:ext uri="{FF2B5EF4-FFF2-40B4-BE49-F238E27FC236}">
                <a16:creationId xmlns:a16="http://schemas.microsoft.com/office/drawing/2014/main" id="{B17F205C-DA10-493D-9797-4296C5AA5F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0900" y="5878513"/>
            <a:ext cx="24209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47" name="Line 76">
            <a:extLst>
              <a:ext uri="{FF2B5EF4-FFF2-40B4-BE49-F238E27FC236}">
                <a16:creationId xmlns:a16="http://schemas.microsoft.com/office/drawing/2014/main" id="{11881F28-55A5-4C7C-942C-78469F6CEAA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35600" y="4068763"/>
            <a:ext cx="495300" cy="4524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48" name="Text Box 77">
            <a:extLst>
              <a:ext uri="{FF2B5EF4-FFF2-40B4-BE49-F238E27FC236}">
                <a16:creationId xmlns:a16="http://schemas.microsoft.com/office/drawing/2014/main" id="{CAF24B5F-E489-45C0-BA63-2C99C7317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9875" y="45783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00</a:t>
            </a:r>
          </a:p>
        </p:txBody>
      </p:sp>
      <p:sp>
        <p:nvSpPr>
          <p:cNvPr id="12349" name="Text Box 78">
            <a:extLst>
              <a:ext uri="{FF2B5EF4-FFF2-40B4-BE49-F238E27FC236}">
                <a16:creationId xmlns:a16="http://schemas.microsoft.com/office/drawing/2014/main" id="{A56C37AF-6EF6-4042-A589-3A5B521BB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8925" y="500538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01</a:t>
            </a:r>
          </a:p>
        </p:txBody>
      </p:sp>
      <p:sp>
        <p:nvSpPr>
          <p:cNvPr id="12350" name="Text Box 79">
            <a:extLst>
              <a:ext uri="{FF2B5EF4-FFF2-40B4-BE49-F238E27FC236}">
                <a16:creationId xmlns:a16="http://schemas.microsoft.com/office/drawing/2014/main" id="{58B03DAF-EBE7-433B-BA8A-9514BF8B6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3050" y="54451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11</a:t>
            </a:r>
          </a:p>
        </p:txBody>
      </p:sp>
      <p:sp>
        <p:nvSpPr>
          <p:cNvPr id="12351" name="Text Box 80">
            <a:extLst>
              <a:ext uri="{FF2B5EF4-FFF2-40B4-BE49-F238E27FC236}">
                <a16:creationId xmlns:a16="http://schemas.microsoft.com/office/drawing/2014/main" id="{26500A91-3737-42F5-8AE7-8447B7274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3050" y="588803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10</a:t>
            </a:r>
          </a:p>
        </p:txBody>
      </p:sp>
      <p:sp>
        <p:nvSpPr>
          <p:cNvPr id="12352" name="Text Box 81">
            <a:extLst>
              <a:ext uri="{FF2B5EF4-FFF2-40B4-BE49-F238E27FC236}">
                <a16:creationId xmlns:a16="http://schemas.microsoft.com/office/drawing/2014/main" id="{BC29AEF8-4D3B-4004-983D-5D07BD480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8688" y="41243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00</a:t>
            </a:r>
          </a:p>
        </p:txBody>
      </p:sp>
      <p:sp>
        <p:nvSpPr>
          <p:cNvPr id="12353" name="Text Box 82">
            <a:extLst>
              <a:ext uri="{FF2B5EF4-FFF2-40B4-BE49-F238E27FC236}">
                <a16:creationId xmlns:a16="http://schemas.microsoft.com/office/drawing/2014/main" id="{4EF92E78-E74E-48DB-B9E7-4F8E32155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1243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01</a:t>
            </a:r>
          </a:p>
        </p:txBody>
      </p:sp>
      <p:sp>
        <p:nvSpPr>
          <p:cNvPr id="12354" name="Text Box 83">
            <a:extLst>
              <a:ext uri="{FF2B5EF4-FFF2-40B4-BE49-F238E27FC236}">
                <a16:creationId xmlns:a16="http://schemas.microsoft.com/office/drawing/2014/main" id="{35BFE9E6-D191-4CFB-ABB4-0F020EFB4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4238" y="41370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11</a:t>
            </a:r>
          </a:p>
        </p:txBody>
      </p:sp>
      <p:sp>
        <p:nvSpPr>
          <p:cNvPr id="12355" name="Text Box 84">
            <a:extLst>
              <a:ext uri="{FF2B5EF4-FFF2-40B4-BE49-F238E27FC236}">
                <a16:creationId xmlns:a16="http://schemas.microsoft.com/office/drawing/2014/main" id="{0B6A2ECE-3D75-4745-9874-EA8DEA5DA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9075" y="41370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10</a:t>
            </a:r>
          </a:p>
        </p:txBody>
      </p:sp>
      <p:sp>
        <p:nvSpPr>
          <p:cNvPr id="12356" name="Text Box 85">
            <a:extLst>
              <a:ext uri="{FF2B5EF4-FFF2-40B4-BE49-F238E27FC236}">
                <a16:creationId xmlns:a16="http://schemas.microsoft.com/office/drawing/2014/main" id="{2B91D856-4E05-4212-892A-38D6BAF80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0" y="49736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x</a:t>
            </a:r>
          </a:p>
        </p:txBody>
      </p:sp>
      <p:sp>
        <p:nvSpPr>
          <p:cNvPr id="12357" name="Text Box 86">
            <a:extLst>
              <a:ext uri="{FF2B5EF4-FFF2-40B4-BE49-F238E27FC236}">
                <a16:creationId xmlns:a16="http://schemas.microsoft.com/office/drawing/2014/main" id="{417274FA-D017-4B78-82E2-FC27060E9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3613" y="45847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x</a:t>
            </a:r>
          </a:p>
        </p:txBody>
      </p:sp>
      <p:sp>
        <p:nvSpPr>
          <p:cNvPr id="12358" name="Text Box 87">
            <a:extLst>
              <a:ext uri="{FF2B5EF4-FFF2-40B4-BE49-F238E27FC236}">
                <a16:creationId xmlns:a16="http://schemas.microsoft.com/office/drawing/2014/main" id="{82AAF945-9984-475B-95EE-69F3B11C6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9163" y="45847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x</a:t>
            </a:r>
          </a:p>
        </p:txBody>
      </p:sp>
      <p:sp>
        <p:nvSpPr>
          <p:cNvPr id="12359" name="Text Box 88">
            <a:extLst>
              <a:ext uri="{FF2B5EF4-FFF2-40B4-BE49-F238E27FC236}">
                <a16:creationId xmlns:a16="http://schemas.microsoft.com/office/drawing/2014/main" id="{03E87DA6-32ED-4C33-A31A-343FA77FB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9163" y="50053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12360" name="Text Box 89">
            <a:extLst>
              <a:ext uri="{FF2B5EF4-FFF2-40B4-BE49-F238E27FC236}">
                <a16:creationId xmlns:a16="http://schemas.microsoft.com/office/drawing/2014/main" id="{EF314ACB-CAF6-4459-8075-DA1D904E4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9388" y="5006975"/>
            <a:ext cx="465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x</a:t>
            </a:r>
          </a:p>
        </p:txBody>
      </p:sp>
      <p:sp>
        <p:nvSpPr>
          <p:cNvPr id="12361" name="Text Box 90">
            <a:extLst>
              <a:ext uri="{FF2B5EF4-FFF2-40B4-BE49-F238E27FC236}">
                <a16:creationId xmlns:a16="http://schemas.microsoft.com/office/drawing/2014/main" id="{EFF2A3C5-06DC-4E51-B846-0639B88AA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6388" y="49926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x</a:t>
            </a:r>
          </a:p>
        </p:txBody>
      </p:sp>
      <p:sp>
        <p:nvSpPr>
          <p:cNvPr id="12362" name="Text Box 91">
            <a:extLst>
              <a:ext uri="{FF2B5EF4-FFF2-40B4-BE49-F238E27FC236}">
                <a16:creationId xmlns:a16="http://schemas.microsoft.com/office/drawing/2014/main" id="{C397050F-C874-4E98-BBA4-2634F4C50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3613" y="54229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x</a:t>
            </a:r>
          </a:p>
        </p:txBody>
      </p:sp>
      <p:sp>
        <p:nvSpPr>
          <p:cNvPr id="12363" name="Text Box 92">
            <a:extLst>
              <a:ext uri="{FF2B5EF4-FFF2-40B4-BE49-F238E27FC236}">
                <a16:creationId xmlns:a16="http://schemas.microsoft.com/office/drawing/2014/main" id="{0BC7F74A-0E58-436C-B622-406CBEEA3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6388" y="54657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12364" name="Text Box 93">
            <a:extLst>
              <a:ext uri="{FF2B5EF4-FFF2-40B4-BE49-F238E27FC236}">
                <a16:creationId xmlns:a16="http://schemas.microsoft.com/office/drawing/2014/main" id="{0E0D269C-1361-4F42-BDF2-165E15573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9163" y="54451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x</a:t>
            </a:r>
          </a:p>
        </p:txBody>
      </p:sp>
      <p:sp>
        <p:nvSpPr>
          <p:cNvPr id="12365" name="Text Box 94">
            <a:extLst>
              <a:ext uri="{FF2B5EF4-FFF2-40B4-BE49-F238E27FC236}">
                <a16:creationId xmlns:a16="http://schemas.microsoft.com/office/drawing/2014/main" id="{1CAFB7AC-10F3-4526-BCF8-880FBEBAD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9388" y="54657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12366" name="Text Box 95">
            <a:extLst>
              <a:ext uri="{FF2B5EF4-FFF2-40B4-BE49-F238E27FC236}">
                <a16:creationId xmlns:a16="http://schemas.microsoft.com/office/drawing/2014/main" id="{E97A9AE1-F085-4EE2-94B4-246A2DBD1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9388" y="58848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x</a:t>
            </a:r>
          </a:p>
        </p:txBody>
      </p:sp>
      <p:sp>
        <p:nvSpPr>
          <p:cNvPr id="12367" name="Text Box 96">
            <a:extLst>
              <a:ext uri="{FF2B5EF4-FFF2-40B4-BE49-F238E27FC236}">
                <a16:creationId xmlns:a16="http://schemas.microsoft.com/office/drawing/2014/main" id="{12544AB3-1D71-437F-8606-802E585C6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5513" y="5899150"/>
            <a:ext cx="33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12368" name="Text Box 97">
            <a:extLst>
              <a:ext uri="{FF2B5EF4-FFF2-40B4-BE49-F238E27FC236}">
                <a16:creationId xmlns:a16="http://schemas.microsoft.com/office/drawing/2014/main" id="{E309D531-9551-4A67-AB6C-E94765943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4325" y="5864225"/>
            <a:ext cx="401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x</a:t>
            </a:r>
          </a:p>
        </p:txBody>
      </p:sp>
      <p:sp>
        <p:nvSpPr>
          <p:cNvPr id="12369" name="Text Box 98">
            <a:extLst>
              <a:ext uri="{FF2B5EF4-FFF2-40B4-BE49-F238E27FC236}">
                <a16:creationId xmlns:a16="http://schemas.microsoft.com/office/drawing/2014/main" id="{7D7096A5-1DB7-495F-B7DE-F32234F79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9088" y="45799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x</a:t>
            </a:r>
          </a:p>
        </p:txBody>
      </p:sp>
      <p:sp>
        <p:nvSpPr>
          <p:cNvPr id="12370" name="Text Box 99">
            <a:extLst>
              <a:ext uri="{FF2B5EF4-FFF2-40B4-BE49-F238E27FC236}">
                <a16:creationId xmlns:a16="http://schemas.microsoft.com/office/drawing/2014/main" id="{0AD837B2-57E2-4576-8DB2-6C70CC3CF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9388" y="45640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x</a:t>
            </a:r>
          </a:p>
        </p:txBody>
      </p:sp>
      <p:sp>
        <p:nvSpPr>
          <p:cNvPr id="12371" name="Text Box 100">
            <a:extLst>
              <a:ext uri="{FF2B5EF4-FFF2-40B4-BE49-F238E27FC236}">
                <a16:creationId xmlns:a16="http://schemas.microsoft.com/office/drawing/2014/main" id="{C48A7943-BF7D-45B2-AF8B-91F48F7F7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4763" y="4179888"/>
            <a:ext cx="625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372" name="Text Box 101">
            <a:extLst>
              <a:ext uri="{FF2B5EF4-FFF2-40B4-BE49-F238E27FC236}">
                <a16:creationId xmlns:a16="http://schemas.microsoft.com/office/drawing/2014/main" id="{5EE676EB-4FD0-4274-BE63-CFA84760E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5775" y="3852863"/>
            <a:ext cx="625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373" name="Rectangle 102">
            <a:extLst>
              <a:ext uri="{FF2B5EF4-FFF2-40B4-BE49-F238E27FC236}">
                <a16:creationId xmlns:a16="http://schemas.microsoft.com/office/drawing/2014/main" id="{A04BFA5A-F8A2-4966-827B-9FFF67A66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8700" y="3732213"/>
            <a:ext cx="568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20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kumimoji="1" lang="zh-CN" altLang="en-US" sz="2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6" name="Group 108">
            <a:extLst>
              <a:ext uri="{FF2B5EF4-FFF2-40B4-BE49-F238E27FC236}">
                <a16:creationId xmlns:a16="http://schemas.microsoft.com/office/drawing/2014/main" id="{B32A8A4C-9517-42BB-9C7B-933A3657E223}"/>
              </a:ext>
            </a:extLst>
          </p:cNvPr>
          <p:cNvGrpSpPr>
            <a:grpSpLocks/>
          </p:cNvGrpSpPr>
          <p:nvPr/>
        </p:nvGrpSpPr>
        <p:grpSpPr bwMode="auto">
          <a:xfrm>
            <a:off x="2781300" y="4694238"/>
            <a:ext cx="1368425" cy="519112"/>
            <a:chOff x="1565" y="3158"/>
            <a:chExt cx="862" cy="327"/>
          </a:xfrm>
        </p:grpSpPr>
        <p:sp>
          <p:nvSpPr>
            <p:cNvPr id="12385" name="Text Box 109">
              <a:extLst>
                <a:ext uri="{FF2B5EF4-FFF2-40B4-BE49-F238E27FC236}">
                  <a16:creationId xmlns:a16="http://schemas.microsoft.com/office/drawing/2014/main" id="{B3C0A756-673E-4845-966B-8D031E0ADD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5" y="3158"/>
              <a:ext cx="86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楷体_GB2312" pitchFamily="49" charset="-122"/>
                </a:rPr>
                <a:t>= I</a:t>
              </a: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2 </a:t>
              </a:r>
              <a:r>
                <a:rPr kumimoji="1" lang="en-US" altLang="zh-CN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</a:p>
          </p:txBody>
        </p:sp>
        <p:sp>
          <p:nvSpPr>
            <p:cNvPr id="12386" name="Line 110">
              <a:extLst>
                <a:ext uri="{FF2B5EF4-FFF2-40B4-BE49-F238E27FC236}">
                  <a16:creationId xmlns:a16="http://schemas.microsoft.com/office/drawing/2014/main" id="{07B3F736-C29C-4392-B47D-A56B1B2F85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1" y="3204"/>
              <a:ext cx="3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111">
            <a:extLst>
              <a:ext uri="{FF2B5EF4-FFF2-40B4-BE49-F238E27FC236}">
                <a16:creationId xmlns:a16="http://schemas.microsoft.com/office/drawing/2014/main" id="{28AB1D9D-4897-4DA9-A795-107624944B2F}"/>
              </a:ext>
            </a:extLst>
          </p:cNvPr>
          <p:cNvGrpSpPr>
            <a:grpSpLocks/>
          </p:cNvGrpSpPr>
          <p:nvPr/>
        </p:nvGrpSpPr>
        <p:grpSpPr bwMode="auto">
          <a:xfrm>
            <a:off x="2817813" y="5722938"/>
            <a:ext cx="1368425" cy="519112"/>
            <a:chOff x="1565" y="3158"/>
            <a:chExt cx="862" cy="327"/>
          </a:xfrm>
        </p:grpSpPr>
        <p:sp>
          <p:nvSpPr>
            <p:cNvPr id="12383" name="Text Box 112">
              <a:extLst>
                <a:ext uri="{FF2B5EF4-FFF2-40B4-BE49-F238E27FC236}">
                  <a16:creationId xmlns:a16="http://schemas.microsoft.com/office/drawing/2014/main" id="{B238A2BD-276D-446A-8195-D79C4E8C6A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5" y="3158"/>
              <a:ext cx="86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楷体_GB2312" pitchFamily="49" charset="-122"/>
                </a:rPr>
                <a:t>= I</a:t>
              </a: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1 </a:t>
              </a:r>
              <a:r>
                <a:rPr kumimoji="1" lang="en-US" altLang="zh-CN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</a:p>
          </p:txBody>
        </p:sp>
        <p:sp>
          <p:nvSpPr>
            <p:cNvPr id="12384" name="Line 113">
              <a:extLst>
                <a:ext uri="{FF2B5EF4-FFF2-40B4-BE49-F238E27FC236}">
                  <a16:creationId xmlns:a16="http://schemas.microsoft.com/office/drawing/2014/main" id="{549B6D70-640C-4257-A002-7BAF277D6D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1" y="3204"/>
              <a:ext cx="3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67379" name="AutoShape 19">
            <a:extLst>
              <a:ext uri="{FF2B5EF4-FFF2-40B4-BE49-F238E27FC236}">
                <a16:creationId xmlns:a16="http://schemas.microsoft.com/office/drawing/2014/main" id="{59E43B6E-A620-4B1F-92EE-8E4A76F89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1952625"/>
            <a:ext cx="2212975" cy="763588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endParaRPr lang="zh-CN" altLang="en-US" sz="2000" b="0">
              <a:solidFill>
                <a:srgbClr val="0000FF"/>
              </a:solidFill>
            </a:endParaRPr>
          </a:p>
        </p:txBody>
      </p:sp>
      <p:sp>
        <p:nvSpPr>
          <p:cNvPr id="1167464" name="AutoShape 104">
            <a:extLst>
              <a:ext uri="{FF2B5EF4-FFF2-40B4-BE49-F238E27FC236}">
                <a16:creationId xmlns:a16="http://schemas.microsoft.com/office/drawing/2014/main" id="{890A445B-2941-4507-BD5A-03E481C74846}"/>
              </a:ext>
            </a:extLst>
          </p:cNvPr>
          <p:cNvSpPr>
            <a:spLocks/>
          </p:cNvSpPr>
          <p:nvPr/>
        </p:nvSpPr>
        <p:spPr bwMode="auto">
          <a:xfrm rot="5400000" flipH="1">
            <a:off x="6900069" y="2399507"/>
            <a:ext cx="501650" cy="2303462"/>
          </a:xfrm>
          <a:prstGeom prst="rightBracket">
            <a:avLst>
              <a:gd name="adj" fmla="val 38265"/>
            </a:avLst>
          </a:prstGeom>
          <a:noFill/>
          <a:ln w="28575" cap="sq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167465" name="AutoShape 105">
            <a:extLst>
              <a:ext uri="{FF2B5EF4-FFF2-40B4-BE49-F238E27FC236}">
                <a16:creationId xmlns:a16="http://schemas.microsoft.com/office/drawing/2014/main" id="{2984B8AE-E9E1-46D2-AC64-115E773BD9A4}"/>
              </a:ext>
            </a:extLst>
          </p:cNvPr>
          <p:cNvSpPr>
            <a:spLocks/>
          </p:cNvSpPr>
          <p:nvPr/>
        </p:nvSpPr>
        <p:spPr bwMode="auto">
          <a:xfrm rot="16200000" flipH="1">
            <a:off x="6878638" y="890587"/>
            <a:ext cx="541338" cy="2303463"/>
          </a:xfrm>
          <a:prstGeom prst="rightBracket">
            <a:avLst>
              <a:gd name="adj" fmla="val 35459"/>
            </a:avLst>
          </a:prstGeom>
          <a:noFill/>
          <a:ln w="28575" cap="sq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167466" name="AutoShape 106">
            <a:extLst>
              <a:ext uri="{FF2B5EF4-FFF2-40B4-BE49-F238E27FC236}">
                <a16:creationId xmlns:a16="http://schemas.microsoft.com/office/drawing/2014/main" id="{E39E5D5A-7483-4B14-BA95-62447B149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4400" y="4587875"/>
            <a:ext cx="2232025" cy="763588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endParaRPr lang="zh-CN" altLang="en-US" sz="2000" b="0">
              <a:solidFill>
                <a:srgbClr val="0000FF"/>
              </a:solidFill>
            </a:endParaRPr>
          </a:p>
        </p:txBody>
      </p:sp>
      <p:sp>
        <p:nvSpPr>
          <p:cNvPr id="1167467" name="AutoShape 107">
            <a:extLst>
              <a:ext uri="{FF2B5EF4-FFF2-40B4-BE49-F238E27FC236}">
                <a16:creationId xmlns:a16="http://schemas.microsoft.com/office/drawing/2014/main" id="{F9D69CEA-A390-4CD4-B3D8-BDCEE361B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5838" y="4675188"/>
            <a:ext cx="936625" cy="16065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endParaRPr lang="zh-CN" altLang="en-US" sz="2000" b="0">
              <a:solidFill>
                <a:srgbClr val="0000FF"/>
              </a:solidFill>
            </a:endParaRPr>
          </a:p>
        </p:txBody>
      </p:sp>
      <p:sp>
        <p:nvSpPr>
          <p:cNvPr id="12381" name="Rectangle 118">
            <a:extLst>
              <a:ext uri="{FF2B5EF4-FFF2-40B4-BE49-F238E27FC236}">
                <a16:creationId xmlns:a16="http://schemas.microsoft.com/office/drawing/2014/main" id="{A92CCA0C-985D-4856-830D-9DB1B7664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850" y="4657725"/>
            <a:ext cx="568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2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kumimoji="1" lang="zh-CN" altLang="en-US" sz="2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382" name="Rectangle 119">
            <a:extLst>
              <a:ext uri="{FF2B5EF4-FFF2-40B4-BE49-F238E27FC236}">
                <a16:creationId xmlns:a16="http://schemas.microsoft.com/office/drawing/2014/main" id="{7760362C-9363-4701-9851-CAE9F02BB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975" y="5716588"/>
            <a:ext cx="568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20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kumimoji="1" lang="zh-CN" altLang="en-US" sz="200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79" grpId="0" animBg="1"/>
      <p:bldP spid="1167464" grpId="0" animBg="1"/>
      <p:bldP spid="1167465" grpId="0" animBg="1"/>
      <p:bldP spid="1167466" grpId="0" animBg="1"/>
      <p:bldP spid="116746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>
            <a:extLst>
              <a:ext uri="{FF2B5EF4-FFF2-40B4-BE49-F238E27FC236}">
                <a16:creationId xmlns:a16="http://schemas.microsoft.com/office/drawing/2014/main" id="{833790FB-16AA-46CB-82C1-8F48084FE6D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F461CC9-4574-4908-B8DE-07835631393A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2022/9/8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3315" name="Rectangle 5">
            <a:extLst>
              <a:ext uri="{FF2B5EF4-FFF2-40B4-BE49-F238E27FC236}">
                <a16:creationId xmlns:a16="http://schemas.microsoft.com/office/drawing/2014/main" id="{AB0D203C-4FF4-455A-9FA8-E40A4C909B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13316" name="Rectangle 6">
            <a:extLst>
              <a:ext uri="{FF2B5EF4-FFF2-40B4-BE49-F238E27FC236}">
                <a16:creationId xmlns:a16="http://schemas.microsoft.com/office/drawing/2014/main" id="{91480AC4-AE66-4EDB-BD8D-E71182E4AF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AE27EF2-8CD5-454E-BB37-C21F7057C069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6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168386" name="Rectangle 2">
            <a:extLst>
              <a:ext uri="{FF2B5EF4-FFF2-40B4-BE49-F238E27FC236}">
                <a16:creationId xmlns:a16="http://schemas.microsoft.com/office/drawing/2014/main" id="{B1692458-8C83-4D3D-B599-3C7277B677E2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468313" y="3629025"/>
            <a:ext cx="4389437" cy="2751138"/>
          </a:xfrm>
          <a:noFill/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zh-CN">
                <a:latin typeface="Times New Roman" panose="02020603050405020304" pitchFamily="18" charset="0"/>
              </a:rPr>
              <a:t>编码器</a:t>
            </a:r>
            <a:r>
              <a:rPr lang="zh-CN" altLang="en-US">
                <a:latin typeface="Times New Roman" panose="02020603050405020304" pitchFamily="18" charset="0"/>
              </a:rPr>
              <a:t>的限制</a:t>
            </a:r>
          </a:p>
          <a:p>
            <a:pPr lvl="1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</a:rPr>
              <a:t>不能区分输入</a:t>
            </a:r>
            <a:r>
              <a:rPr lang="en-US" altLang="zh-CN">
                <a:latin typeface="Times New Roman" panose="02020603050405020304" pitchFamily="18" charset="0"/>
              </a:rPr>
              <a:t>I</a:t>
            </a:r>
            <a:r>
              <a:rPr lang="en-US" altLang="zh-CN" sz="1800">
                <a:latin typeface="Times New Roman" panose="02020603050405020304" pitchFamily="18" charset="0"/>
              </a:rPr>
              <a:t>0</a:t>
            </a:r>
            <a:r>
              <a:rPr lang="zh-CN" altLang="en-US">
                <a:latin typeface="Times New Roman" panose="02020603050405020304" pitchFamily="18" charset="0"/>
              </a:rPr>
              <a:t>有效与无输入有效</a:t>
            </a:r>
          </a:p>
          <a:p>
            <a:pPr lvl="1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</a:rPr>
              <a:t>不能处理多输入同时有效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318" name="Rectangle 3">
            <a:extLst>
              <a:ext uri="{FF2B5EF4-FFF2-40B4-BE49-F238E27FC236}">
                <a16:creationId xmlns:a16="http://schemas.microsoft.com/office/drawing/2014/main" id="{29DDA599-6F16-4334-8BD0-19888ED99FAC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/>
                </a:solidFill>
              </a:rPr>
              <a:t>4</a:t>
            </a:r>
            <a:r>
              <a:rPr lang="zh-CN" altLang="en-US">
                <a:solidFill>
                  <a:schemeClr val="tx1"/>
                </a:solidFill>
              </a:rPr>
              <a:t>线</a:t>
            </a:r>
            <a:r>
              <a:rPr lang="en-US" altLang="zh-CN">
                <a:solidFill>
                  <a:schemeClr val="tx1"/>
                </a:solidFill>
              </a:rPr>
              <a:t>-2</a:t>
            </a:r>
            <a:r>
              <a:rPr lang="zh-CN" altLang="en-US">
                <a:solidFill>
                  <a:schemeClr val="tx1"/>
                </a:solidFill>
              </a:rPr>
              <a:t>线普通编码器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zh-CN" altLang="en-US">
                <a:latin typeface="宋体" panose="02010600030101010101" pitchFamily="2" charset="-122"/>
              </a:rPr>
              <a:t>续</a:t>
            </a:r>
            <a:r>
              <a:rPr lang="en-US" altLang="zh-CN">
                <a:latin typeface="宋体" panose="02010600030101010101" pitchFamily="2" charset="-122"/>
              </a:rPr>
              <a:t>1)</a:t>
            </a:r>
            <a:endParaRPr lang="zh-CN" altLang="en-US">
              <a:latin typeface="宋体" panose="02010600030101010101" pitchFamily="2" charset="-122"/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5CCF7DB8-DBEE-469C-B6A5-9CE2F6A703E5}"/>
              </a:ext>
            </a:extLst>
          </p:cNvPr>
          <p:cNvGrpSpPr>
            <a:grpSpLocks/>
          </p:cNvGrpSpPr>
          <p:nvPr/>
        </p:nvGrpSpPr>
        <p:grpSpPr bwMode="auto">
          <a:xfrm>
            <a:off x="5688013" y="1377950"/>
            <a:ext cx="2649537" cy="4967288"/>
            <a:chOff x="372" y="868"/>
            <a:chExt cx="1669" cy="3129"/>
          </a:xfrm>
        </p:grpSpPr>
        <p:sp>
          <p:nvSpPr>
            <p:cNvPr id="13344" name="Text Box 5">
              <a:extLst>
                <a:ext uri="{FF2B5EF4-FFF2-40B4-BE49-F238E27FC236}">
                  <a16:creationId xmlns:a16="http://schemas.microsoft.com/office/drawing/2014/main" id="{BCA0AB8F-50EB-43F3-9BE3-A492878ED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" y="1171"/>
              <a:ext cx="1556" cy="2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0    0    0    0       1    1</a:t>
              </a:r>
            </a:p>
            <a:p>
              <a:pPr eaLnBrk="1" hangingPunct="1">
                <a:lnSpc>
                  <a:spcPct val="90000"/>
                </a:lnSpc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0    0    0    1       1    1</a:t>
              </a:r>
            </a:p>
            <a:p>
              <a:pPr eaLnBrk="1" hangingPunct="1">
                <a:lnSpc>
                  <a:spcPct val="90000"/>
                </a:lnSpc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0    0    1    0       1    1</a:t>
              </a:r>
            </a:p>
            <a:p>
              <a:pPr eaLnBrk="1" hangingPunct="1">
                <a:lnSpc>
                  <a:spcPct val="90000"/>
                </a:lnSpc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0    0    1    1       1    1</a:t>
              </a:r>
            </a:p>
            <a:p>
              <a:pPr eaLnBrk="1" hangingPunct="1">
                <a:lnSpc>
                  <a:spcPct val="90000"/>
                </a:lnSpc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0    1    0    0       1    1</a:t>
              </a:r>
            </a:p>
            <a:p>
              <a:pPr eaLnBrk="1" hangingPunct="1">
                <a:lnSpc>
                  <a:spcPct val="90000"/>
                </a:lnSpc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0    1    0    1       1    1</a:t>
              </a:r>
            </a:p>
            <a:p>
              <a:pPr eaLnBrk="1" hangingPunct="1">
                <a:lnSpc>
                  <a:spcPct val="90000"/>
                </a:lnSpc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0    1    1    0       1    1</a:t>
              </a:r>
            </a:p>
            <a:p>
              <a:pPr eaLnBrk="1" hangingPunct="1">
                <a:lnSpc>
                  <a:spcPct val="90000"/>
                </a:lnSpc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0    1    1    1       1    1</a:t>
              </a:r>
            </a:p>
            <a:p>
              <a:pPr eaLnBrk="1" hangingPunct="1">
                <a:lnSpc>
                  <a:spcPct val="90000"/>
                </a:lnSpc>
                <a:spcAft>
                  <a:spcPct val="0"/>
                </a:spcAft>
                <a:buFontTx/>
                <a:buAutoNum type="arabicPlain"/>
              </a:pPr>
              <a:r>
                <a:rPr kumimoji="1"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  0    0    0       1    1</a:t>
              </a:r>
            </a:p>
            <a:p>
              <a:pPr eaLnBrk="1" hangingPunct="1">
                <a:lnSpc>
                  <a:spcPct val="90000"/>
                </a:lnSpc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1    0    0    1       1    1</a:t>
              </a:r>
            </a:p>
            <a:p>
              <a:pPr eaLnBrk="1" hangingPunct="1">
                <a:lnSpc>
                  <a:spcPct val="90000"/>
                </a:lnSpc>
                <a:spcAft>
                  <a:spcPct val="0"/>
                </a:spcAft>
                <a:buFontTx/>
                <a:buAutoNum type="arabicPlain"/>
              </a:pP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    0    1    0       1    0</a:t>
              </a:r>
            </a:p>
            <a:p>
              <a:pPr eaLnBrk="1" hangingPunct="1">
                <a:lnSpc>
                  <a:spcPct val="90000"/>
                </a:lnSpc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1    0    1    1       1    0</a:t>
              </a:r>
            </a:p>
            <a:p>
              <a:pPr eaLnBrk="1" hangingPunct="1">
                <a:lnSpc>
                  <a:spcPct val="90000"/>
                </a:lnSpc>
                <a:spcAft>
                  <a:spcPct val="0"/>
                </a:spcAft>
                <a:buFontTx/>
                <a:buAutoNum type="arabicPlain"/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  1    0    0       0    1</a:t>
              </a:r>
            </a:p>
            <a:p>
              <a:pPr eaLnBrk="1" hangingPunct="1">
                <a:lnSpc>
                  <a:spcPct val="90000"/>
                </a:lnSpc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1    1    0    1       0    1</a:t>
              </a:r>
            </a:p>
            <a:p>
              <a:pPr eaLnBrk="1" hangingPunct="1">
                <a:lnSpc>
                  <a:spcPct val="90000"/>
                </a:lnSpc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1    1    1    0       0    0</a:t>
              </a:r>
            </a:p>
            <a:p>
              <a:pPr eaLnBrk="1" hangingPunct="1">
                <a:lnSpc>
                  <a:spcPct val="90000"/>
                </a:lnSpc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1    1    1    1       0    0</a:t>
              </a: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3345" name="Rectangle 6">
              <a:extLst>
                <a:ext uri="{FF2B5EF4-FFF2-40B4-BE49-F238E27FC236}">
                  <a16:creationId xmlns:a16="http://schemas.microsoft.com/office/drawing/2014/main" id="{D22203B3-E2ED-4203-9218-947AC832F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" y="885"/>
              <a:ext cx="16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3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  I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  I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  I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0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   Y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 Y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0</a:t>
              </a:r>
              <a:endParaRPr kumimoji="1"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3346" name="Line 7">
              <a:extLst>
                <a:ext uri="{FF2B5EF4-FFF2-40B4-BE49-F238E27FC236}">
                  <a16:creationId xmlns:a16="http://schemas.microsoft.com/office/drawing/2014/main" id="{D9036DA0-966A-4CA4-89A4-078B6420F6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868"/>
              <a:ext cx="0" cy="31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7" name="Line 8">
              <a:extLst>
                <a:ext uri="{FF2B5EF4-FFF2-40B4-BE49-F238E27FC236}">
                  <a16:creationId xmlns:a16="http://schemas.microsoft.com/office/drawing/2014/main" id="{368E9C97-92DB-4DA7-A18D-293112FAE3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" y="1185"/>
              <a:ext cx="15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8" name="Line 9">
              <a:extLst>
                <a:ext uri="{FF2B5EF4-FFF2-40B4-BE49-F238E27FC236}">
                  <a16:creationId xmlns:a16="http://schemas.microsoft.com/office/drawing/2014/main" id="{9E9558BD-7CD1-41F8-9CA5-17B3373562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" y="3997"/>
              <a:ext cx="15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9" name="Line 10">
              <a:extLst>
                <a:ext uri="{FF2B5EF4-FFF2-40B4-BE49-F238E27FC236}">
                  <a16:creationId xmlns:a16="http://schemas.microsoft.com/office/drawing/2014/main" id="{657F47A4-AF19-409D-B941-CE6CD9498E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" y="868"/>
              <a:ext cx="15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20" name="Text Box 11">
            <a:extLst>
              <a:ext uri="{FF2B5EF4-FFF2-40B4-BE49-F238E27FC236}">
                <a16:creationId xmlns:a16="http://schemas.microsoft.com/office/drawing/2014/main" id="{B7F7FF77-1210-4AFE-8240-6B4C0224F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1038" y="2565400"/>
            <a:ext cx="568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2000"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13321" name="Text Box 12">
            <a:extLst>
              <a:ext uri="{FF2B5EF4-FFF2-40B4-BE49-F238E27FC236}">
                <a16:creationId xmlns:a16="http://schemas.microsoft.com/office/drawing/2014/main" id="{F7AE03E8-CCE7-4857-8B67-0514B4E0A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1038" y="1701800"/>
            <a:ext cx="568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2000"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grpSp>
        <p:nvGrpSpPr>
          <p:cNvPr id="3" name="Group 13">
            <a:extLst>
              <a:ext uri="{FF2B5EF4-FFF2-40B4-BE49-F238E27FC236}">
                <a16:creationId xmlns:a16="http://schemas.microsoft.com/office/drawing/2014/main" id="{71D41A88-668F-4892-9AE1-21AC0DDB504B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1557338"/>
            <a:ext cx="2249487" cy="1708150"/>
            <a:chOff x="725" y="1412"/>
            <a:chExt cx="1417" cy="1076"/>
          </a:xfrm>
        </p:grpSpPr>
        <p:sp>
          <p:nvSpPr>
            <p:cNvPr id="13329" name="Text Box 14">
              <a:extLst>
                <a:ext uri="{FF2B5EF4-FFF2-40B4-BE49-F238E27FC236}">
                  <a16:creationId xmlns:a16="http://schemas.microsoft.com/office/drawing/2014/main" id="{5BAD3110-BA22-40CB-A91C-324E99915D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5" y="1788"/>
              <a:ext cx="28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</a:p>
          </p:txBody>
        </p:sp>
        <p:sp>
          <p:nvSpPr>
            <p:cNvPr id="13330" name="Line 15">
              <a:extLst>
                <a:ext uri="{FF2B5EF4-FFF2-40B4-BE49-F238E27FC236}">
                  <a16:creationId xmlns:a16="http://schemas.microsoft.com/office/drawing/2014/main" id="{8F01BFDC-FD40-4E6A-9640-B6A80721A3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8" y="2128"/>
              <a:ext cx="1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1" name="Line 16">
              <a:extLst>
                <a:ext uri="{FF2B5EF4-FFF2-40B4-BE49-F238E27FC236}">
                  <a16:creationId xmlns:a16="http://schemas.microsoft.com/office/drawing/2014/main" id="{40FF13E9-341A-44C8-A345-ECAEE588C2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6" y="2319"/>
              <a:ext cx="4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2" name="Line 17">
              <a:extLst>
                <a:ext uri="{FF2B5EF4-FFF2-40B4-BE49-F238E27FC236}">
                  <a16:creationId xmlns:a16="http://schemas.microsoft.com/office/drawing/2014/main" id="{D2E6968B-9C7E-4C05-BCCF-D5B2051644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7" y="1684"/>
              <a:ext cx="25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3" name="Line 18">
              <a:extLst>
                <a:ext uri="{FF2B5EF4-FFF2-40B4-BE49-F238E27FC236}">
                  <a16:creationId xmlns:a16="http://schemas.microsoft.com/office/drawing/2014/main" id="{E908BF70-B790-44BE-B0EE-16FB2201AF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26" y="1775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4" name="Line 19">
              <a:extLst>
                <a:ext uri="{FF2B5EF4-FFF2-40B4-BE49-F238E27FC236}">
                  <a16:creationId xmlns:a16="http://schemas.microsoft.com/office/drawing/2014/main" id="{8ECC1CB9-1504-4A02-94FF-9177CAA22D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6" y="1584"/>
              <a:ext cx="4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5" name="Line 20">
              <a:extLst>
                <a:ext uri="{FF2B5EF4-FFF2-40B4-BE49-F238E27FC236}">
                  <a16:creationId xmlns:a16="http://schemas.microsoft.com/office/drawing/2014/main" id="{14374503-892A-4CF6-95BB-65F5A972B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6" y="1775"/>
              <a:ext cx="1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6" name="Line 21">
              <a:extLst>
                <a:ext uri="{FF2B5EF4-FFF2-40B4-BE49-F238E27FC236}">
                  <a16:creationId xmlns:a16="http://schemas.microsoft.com/office/drawing/2014/main" id="{C5272123-76F4-4C3C-819A-34B881FD5E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6" y="1957"/>
              <a:ext cx="24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7" name="Text Box 22">
              <a:extLst>
                <a:ext uri="{FF2B5EF4-FFF2-40B4-BE49-F238E27FC236}">
                  <a16:creationId xmlns:a16="http://schemas.microsoft.com/office/drawing/2014/main" id="{7576F889-2265-4655-A3A1-5CD84ECB7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5" y="1412"/>
              <a:ext cx="28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</a:p>
          </p:txBody>
        </p:sp>
        <p:sp>
          <p:nvSpPr>
            <p:cNvPr id="13338" name="Text Box 23">
              <a:extLst>
                <a:ext uri="{FF2B5EF4-FFF2-40B4-BE49-F238E27FC236}">
                  <a16:creationId xmlns:a16="http://schemas.microsoft.com/office/drawing/2014/main" id="{AA15F7B5-DD82-433B-98F2-3B00FA5873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5" y="2161"/>
              <a:ext cx="28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13339" name="Oval 24">
              <a:extLst>
                <a:ext uri="{FF2B5EF4-FFF2-40B4-BE49-F238E27FC236}">
                  <a16:creationId xmlns:a16="http://schemas.microsoft.com/office/drawing/2014/main" id="{E2D3DCCB-3CDF-4143-AB18-22FAC8D31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8" y="1638"/>
              <a:ext cx="90" cy="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3340" name="Line 25">
              <a:extLst>
                <a:ext uri="{FF2B5EF4-FFF2-40B4-BE49-F238E27FC236}">
                  <a16:creationId xmlns:a16="http://schemas.microsoft.com/office/drawing/2014/main" id="{1EF1EFD4-BFE3-4985-9BDB-B23D1BE848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6" y="2228"/>
              <a:ext cx="25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1" name="Oval 26">
              <a:extLst>
                <a:ext uri="{FF2B5EF4-FFF2-40B4-BE49-F238E27FC236}">
                  <a16:creationId xmlns:a16="http://schemas.microsoft.com/office/drawing/2014/main" id="{59A4F1B5-5142-4DD9-8136-64C241461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8" y="2183"/>
              <a:ext cx="90" cy="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3342" name="AutoShape 27">
              <a:extLst>
                <a:ext uri="{FF2B5EF4-FFF2-40B4-BE49-F238E27FC236}">
                  <a16:creationId xmlns:a16="http://schemas.microsoft.com/office/drawing/2014/main" id="{B3EE82DD-0C39-4E4F-91CA-79B09CC89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5" y="1502"/>
              <a:ext cx="363" cy="374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3343" name="AutoShape 28">
              <a:extLst>
                <a:ext uri="{FF2B5EF4-FFF2-40B4-BE49-F238E27FC236}">
                  <a16:creationId xmlns:a16="http://schemas.microsoft.com/office/drawing/2014/main" id="{FE66AADE-78C8-455D-905B-08C95C402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5" y="2035"/>
              <a:ext cx="363" cy="374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</p:grpSp>
      <p:grpSp>
        <p:nvGrpSpPr>
          <p:cNvPr id="13323" name="Group 29">
            <a:extLst>
              <a:ext uri="{FF2B5EF4-FFF2-40B4-BE49-F238E27FC236}">
                <a16:creationId xmlns:a16="http://schemas.microsoft.com/office/drawing/2014/main" id="{556B1F3F-E681-4BD9-B8BA-C968522A36BC}"/>
              </a:ext>
            </a:extLst>
          </p:cNvPr>
          <p:cNvGrpSpPr>
            <a:grpSpLocks/>
          </p:cNvGrpSpPr>
          <p:nvPr/>
        </p:nvGrpSpPr>
        <p:grpSpPr bwMode="auto">
          <a:xfrm>
            <a:off x="3744913" y="1700213"/>
            <a:ext cx="1368425" cy="519112"/>
            <a:chOff x="1565" y="3158"/>
            <a:chExt cx="862" cy="327"/>
          </a:xfrm>
        </p:grpSpPr>
        <p:sp>
          <p:nvSpPr>
            <p:cNvPr id="13327" name="Text Box 30">
              <a:extLst>
                <a:ext uri="{FF2B5EF4-FFF2-40B4-BE49-F238E27FC236}">
                  <a16:creationId xmlns:a16="http://schemas.microsoft.com/office/drawing/2014/main" id="{1BC588DC-9AB8-4686-BD13-380C231EA5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5" y="3158"/>
              <a:ext cx="86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楷体_GB2312" pitchFamily="49" charset="-122"/>
                </a:rPr>
                <a:t>= I</a:t>
              </a: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2 </a:t>
              </a:r>
              <a:r>
                <a:rPr kumimoji="1" lang="en-US" altLang="zh-CN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</a:p>
          </p:txBody>
        </p:sp>
        <p:sp>
          <p:nvSpPr>
            <p:cNvPr id="13328" name="Line 31">
              <a:extLst>
                <a:ext uri="{FF2B5EF4-FFF2-40B4-BE49-F238E27FC236}">
                  <a16:creationId xmlns:a16="http://schemas.microsoft.com/office/drawing/2014/main" id="{B3FEA6B2-8A7E-4E7B-9E12-EE6485BA72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1" y="3204"/>
              <a:ext cx="3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24" name="Group 32">
            <a:extLst>
              <a:ext uri="{FF2B5EF4-FFF2-40B4-BE49-F238E27FC236}">
                <a16:creationId xmlns:a16="http://schemas.microsoft.com/office/drawing/2014/main" id="{F68E98ED-D038-4C08-B57D-1C0BDC9BEFC0}"/>
              </a:ext>
            </a:extLst>
          </p:cNvPr>
          <p:cNvGrpSpPr>
            <a:grpSpLocks/>
          </p:cNvGrpSpPr>
          <p:nvPr/>
        </p:nvGrpSpPr>
        <p:grpSpPr bwMode="auto">
          <a:xfrm>
            <a:off x="3781425" y="2586038"/>
            <a:ext cx="1368425" cy="519112"/>
            <a:chOff x="1565" y="3158"/>
            <a:chExt cx="862" cy="327"/>
          </a:xfrm>
        </p:grpSpPr>
        <p:sp>
          <p:nvSpPr>
            <p:cNvPr id="13325" name="Text Box 33">
              <a:extLst>
                <a:ext uri="{FF2B5EF4-FFF2-40B4-BE49-F238E27FC236}">
                  <a16:creationId xmlns:a16="http://schemas.microsoft.com/office/drawing/2014/main" id="{A666734A-3B81-4DEB-B0D4-A7A876BA5F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5" y="3158"/>
              <a:ext cx="86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楷体_GB2312" pitchFamily="49" charset="-122"/>
                </a:rPr>
                <a:t>= I</a:t>
              </a: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1 </a:t>
              </a:r>
              <a:r>
                <a:rPr kumimoji="1" lang="en-US" altLang="zh-CN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</a:p>
          </p:txBody>
        </p:sp>
        <p:sp>
          <p:nvSpPr>
            <p:cNvPr id="13326" name="Line 34">
              <a:extLst>
                <a:ext uri="{FF2B5EF4-FFF2-40B4-BE49-F238E27FC236}">
                  <a16:creationId xmlns:a16="http://schemas.microsoft.com/office/drawing/2014/main" id="{9D462785-AA61-481F-9806-6748534D8B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1" y="3204"/>
              <a:ext cx="3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838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>
            <a:extLst>
              <a:ext uri="{FF2B5EF4-FFF2-40B4-BE49-F238E27FC236}">
                <a16:creationId xmlns:a16="http://schemas.microsoft.com/office/drawing/2014/main" id="{9CBDC9A6-10AF-4D1F-B177-61B1CC6CC57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9623A2D-F4B5-4ED0-9CC9-B0FD2797C5A3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2022/9/8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4339" name="Rectangle 5">
            <a:extLst>
              <a:ext uri="{FF2B5EF4-FFF2-40B4-BE49-F238E27FC236}">
                <a16:creationId xmlns:a16="http://schemas.microsoft.com/office/drawing/2014/main" id="{08885777-D463-4F87-9450-D5B013AEEF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14340" name="Rectangle 6">
            <a:extLst>
              <a:ext uri="{FF2B5EF4-FFF2-40B4-BE49-F238E27FC236}">
                <a16:creationId xmlns:a16="http://schemas.microsoft.com/office/drawing/2014/main" id="{5C4547EC-B0E6-4E76-9372-5D3F145321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F94D883-F13C-4954-B130-E9DA39D5884C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7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211394" name="Rectangle 2">
            <a:extLst>
              <a:ext uri="{FF2B5EF4-FFF2-40B4-BE49-F238E27FC236}">
                <a16:creationId xmlns:a16="http://schemas.microsoft.com/office/drawing/2014/main" id="{1D5AA425-9CB7-48CA-AE3B-360751FE077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457200" y="1304925"/>
            <a:ext cx="8229600" cy="2016125"/>
          </a:xfrm>
          <a:noFill/>
        </p:spPr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允许两个以上</a:t>
            </a:r>
            <a:r>
              <a:rPr lang="zh-CN" altLang="zh-CN">
                <a:latin typeface="Times New Roman" panose="02020603050405020304" pitchFamily="18" charset="0"/>
              </a:rPr>
              <a:t>输入信号</a:t>
            </a:r>
            <a:r>
              <a:rPr lang="zh-CN" altLang="en-US">
                <a:latin typeface="Times New Roman" panose="02020603050405020304" pitchFamily="18" charset="0"/>
              </a:rPr>
              <a:t>同时有效，并对其中优先级最高的一个进行编码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设计</a:t>
            </a:r>
            <a:r>
              <a:rPr lang="en-US" altLang="zh-CN">
                <a:latin typeface="Times New Roman" panose="02020603050405020304" pitchFamily="18" charset="0"/>
              </a:rPr>
              <a:t>4</a:t>
            </a:r>
            <a:r>
              <a:rPr lang="zh-CN" altLang="en-US">
                <a:latin typeface="Times New Roman" panose="02020603050405020304" pitchFamily="18" charset="0"/>
              </a:rPr>
              <a:t>线</a:t>
            </a:r>
            <a:r>
              <a:rPr lang="en-US" altLang="zh-CN">
                <a:latin typeface="Times New Roman" panose="02020603050405020304" pitchFamily="18" charset="0"/>
              </a:rPr>
              <a:t>-2</a:t>
            </a:r>
            <a:r>
              <a:rPr lang="zh-CN" altLang="en-US">
                <a:latin typeface="Times New Roman" panose="02020603050405020304" pitchFamily="18" charset="0"/>
              </a:rPr>
              <a:t>线优先编码器 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</a:rPr>
              <a:t>输入和输出信号均为低电平有效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4342" name="Rectangle 3">
            <a:extLst>
              <a:ext uri="{FF2B5EF4-FFF2-40B4-BE49-F238E27FC236}">
                <a16:creationId xmlns:a16="http://schemas.microsoft.com/office/drawing/2014/main" id="{30DC35B5-CB13-4D44-BDFD-C39C4D30708D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优先编码器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11398" name="Text Box 6">
            <a:extLst>
              <a:ext uri="{FF2B5EF4-FFF2-40B4-BE49-F238E27FC236}">
                <a16:creationId xmlns:a16="http://schemas.microsoft.com/office/drawing/2014/main" id="{F87B2B53-4A1F-4BED-B9FA-8D1527C65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4113213"/>
            <a:ext cx="3240087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kumimoji="1" lang="en-US" altLang="zh-CN" b="0">
                <a:latin typeface="Times New Roman" panose="02020603050405020304" pitchFamily="18" charset="0"/>
                <a:ea typeface="楷体_GB2312" pitchFamily="49" charset="-122"/>
              </a:rPr>
              <a:t>1   1   1   1     1   x   x 0   x   x   x     0   0   0</a:t>
            </a:r>
          </a:p>
          <a:p>
            <a:pPr eaLnBrk="1" hangingPunct="1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kumimoji="1" lang="en-US" altLang="zh-CN" b="0">
                <a:latin typeface="Times New Roman" panose="02020603050405020304" pitchFamily="18" charset="0"/>
                <a:ea typeface="楷体_GB2312" pitchFamily="49" charset="-122"/>
              </a:rPr>
              <a:t>1   0   x   x     0   0   1</a:t>
            </a:r>
          </a:p>
          <a:p>
            <a:pPr eaLnBrk="1" hangingPunct="1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kumimoji="1" lang="en-US" altLang="zh-CN" b="0">
                <a:latin typeface="Times New Roman" panose="02020603050405020304" pitchFamily="18" charset="0"/>
                <a:ea typeface="楷体_GB2312" pitchFamily="49" charset="-122"/>
              </a:rPr>
              <a:t>1   1   0   x     0   1   0</a:t>
            </a:r>
          </a:p>
          <a:p>
            <a:pPr eaLnBrk="1" hangingPunct="1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kumimoji="1" lang="en-US" altLang="zh-CN" b="0">
                <a:latin typeface="Times New Roman" panose="02020603050405020304" pitchFamily="18" charset="0"/>
                <a:ea typeface="楷体_GB2312" pitchFamily="49" charset="-122"/>
              </a:rPr>
              <a:t>1   1   1   0     0   1   1</a:t>
            </a:r>
          </a:p>
        </p:txBody>
      </p:sp>
      <p:grpSp>
        <p:nvGrpSpPr>
          <p:cNvPr id="2" name="Group 43">
            <a:extLst>
              <a:ext uri="{FF2B5EF4-FFF2-40B4-BE49-F238E27FC236}">
                <a16:creationId xmlns:a16="http://schemas.microsoft.com/office/drawing/2014/main" id="{6A50ED41-AFDE-418E-94BB-7E7D67CF0568}"/>
              </a:ext>
            </a:extLst>
          </p:cNvPr>
          <p:cNvGrpSpPr>
            <a:grpSpLocks/>
          </p:cNvGrpSpPr>
          <p:nvPr/>
        </p:nvGrpSpPr>
        <p:grpSpPr bwMode="auto">
          <a:xfrm>
            <a:off x="5183188" y="2990850"/>
            <a:ext cx="3290887" cy="3175000"/>
            <a:chOff x="3265" y="1884"/>
            <a:chExt cx="2073" cy="2000"/>
          </a:xfrm>
        </p:grpSpPr>
        <p:sp>
          <p:nvSpPr>
            <p:cNvPr id="14365" name="Text Box 5">
              <a:extLst>
                <a:ext uri="{FF2B5EF4-FFF2-40B4-BE49-F238E27FC236}">
                  <a16:creationId xmlns:a16="http://schemas.microsoft.com/office/drawing/2014/main" id="{6F8D35B3-7779-439E-9857-31B44F6889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9" y="2273"/>
              <a:ext cx="9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Y</a:t>
              </a:r>
              <a:r>
                <a:rPr lang="en-US" altLang="zh-CN" sz="1400">
                  <a:latin typeface="Times New Roman" panose="02020603050405020304" pitchFamily="18" charset="0"/>
                </a:rPr>
                <a:t>EX</a:t>
              </a:r>
              <a:r>
                <a:rPr kumimoji="1" lang="en-US" altLang="zh-CN" sz="2400">
                  <a:latin typeface="Times New Roman" panose="02020603050405020304" pitchFamily="18" charset="0"/>
                  <a:ea typeface="楷体_GB2312" pitchFamily="49" charset="-122"/>
                </a:rPr>
                <a:t> Y</a:t>
              </a:r>
              <a:r>
                <a:rPr kumimoji="1" lang="en-US" altLang="zh-CN" sz="1800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r>
                <a:rPr kumimoji="1" lang="en-US" altLang="zh-CN" sz="2400">
                  <a:latin typeface="Times New Roman" panose="02020603050405020304" pitchFamily="18" charset="0"/>
                  <a:ea typeface="楷体_GB2312" pitchFamily="49" charset="-122"/>
                </a:rPr>
                <a:t> Y</a:t>
              </a:r>
              <a:r>
                <a:rPr kumimoji="1" lang="en-US" altLang="zh-CN" sz="1800"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endParaRPr kumimoji="1" lang="zh-CN" altLang="en-US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366" name="Line 7">
              <a:extLst>
                <a:ext uri="{FF2B5EF4-FFF2-40B4-BE49-F238E27FC236}">
                  <a16:creationId xmlns:a16="http://schemas.microsoft.com/office/drawing/2014/main" id="{A2C64702-3CBE-4B2A-9459-72DCC1792A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2251"/>
              <a:ext cx="0" cy="16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367" name="Group 8">
              <a:extLst>
                <a:ext uri="{FF2B5EF4-FFF2-40B4-BE49-F238E27FC236}">
                  <a16:creationId xmlns:a16="http://schemas.microsoft.com/office/drawing/2014/main" id="{6FCAE1EB-9410-4970-B1E7-19A382D5B1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5" y="2251"/>
              <a:ext cx="1996" cy="1633"/>
              <a:chOff x="476" y="2024"/>
              <a:chExt cx="1384" cy="1814"/>
            </a:xfrm>
          </p:grpSpPr>
          <p:sp>
            <p:nvSpPr>
              <p:cNvPr id="14370" name="Line 9">
                <a:extLst>
                  <a:ext uri="{FF2B5EF4-FFF2-40B4-BE49-F238E27FC236}">
                    <a16:creationId xmlns:a16="http://schemas.microsoft.com/office/drawing/2014/main" id="{8FC6C67F-E6B5-4834-BA36-48C58FA08B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6" y="2409"/>
                <a:ext cx="138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1" name="Line 10">
                <a:extLst>
                  <a:ext uri="{FF2B5EF4-FFF2-40B4-BE49-F238E27FC236}">
                    <a16:creationId xmlns:a16="http://schemas.microsoft.com/office/drawing/2014/main" id="{D5F59142-AD27-4544-B414-D3A3C2639C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6" y="3838"/>
                <a:ext cx="1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2" name="Line 11">
                <a:extLst>
                  <a:ext uri="{FF2B5EF4-FFF2-40B4-BE49-F238E27FC236}">
                    <a16:creationId xmlns:a16="http://schemas.microsoft.com/office/drawing/2014/main" id="{61DEFC2E-B39D-494F-8430-5092D5EA60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6" y="2024"/>
                <a:ext cx="138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368" name="Text Box 12">
              <a:extLst>
                <a:ext uri="{FF2B5EF4-FFF2-40B4-BE49-F238E27FC236}">
                  <a16:creationId xmlns:a16="http://schemas.microsoft.com/office/drawing/2014/main" id="{5AFFA3EF-C606-41A9-B3DE-A857746CFE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5" y="2242"/>
              <a:ext cx="11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I</a:t>
              </a:r>
              <a:r>
                <a:rPr lang="en-US" altLang="zh-CN" sz="1800">
                  <a:latin typeface="Times New Roman" panose="02020603050405020304" pitchFamily="18" charset="0"/>
                </a:rPr>
                <a:t>3    </a:t>
              </a:r>
              <a:r>
                <a:rPr lang="en-US" altLang="zh-CN" sz="2400">
                  <a:latin typeface="Times New Roman" panose="02020603050405020304" pitchFamily="18" charset="0"/>
                </a:rPr>
                <a:t>I</a:t>
              </a:r>
              <a:r>
                <a:rPr lang="en-US" altLang="zh-CN" sz="1800">
                  <a:latin typeface="Times New Roman" panose="02020603050405020304" pitchFamily="18" charset="0"/>
                </a:rPr>
                <a:t>2</a:t>
              </a:r>
              <a:r>
                <a:rPr lang="en-US" altLang="zh-CN" sz="2400">
                  <a:latin typeface="Times New Roman" panose="02020603050405020304" pitchFamily="18" charset="0"/>
                </a:rPr>
                <a:t>   I</a:t>
              </a:r>
              <a:r>
                <a:rPr lang="en-US" altLang="zh-CN" sz="1800">
                  <a:latin typeface="Times New Roman" panose="02020603050405020304" pitchFamily="18" charset="0"/>
                </a:rPr>
                <a:t>1   </a:t>
              </a:r>
              <a:r>
                <a:rPr lang="en-US" altLang="zh-CN" sz="2400">
                  <a:latin typeface="Times New Roman" panose="02020603050405020304" pitchFamily="18" charset="0"/>
                </a:rPr>
                <a:t>I</a:t>
              </a:r>
              <a:r>
                <a:rPr lang="en-US" altLang="zh-CN" sz="1800">
                  <a:latin typeface="Times New Roman" panose="02020603050405020304" pitchFamily="18" charset="0"/>
                </a:rPr>
                <a:t>0</a:t>
              </a:r>
              <a:r>
                <a:rPr lang="en-US" altLang="zh-CN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4369" name="Text Box 13">
              <a:extLst>
                <a:ext uri="{FF2B5EF4-FFF2-40B4-BE49-F238E27FC236}">
                  <a16:creationId xmlns:a16="http://schemas.microsoft.com/office/drawing/2014/main" id="{67A2B483-F340-400F-AC0C-574879B5FE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4" y="1884"/>
              <a:ext cx="6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400"/>
                <a:t>真值表</a:t>
              </a:r>
            </a:p>
          </p:txBody>
        </p:sp>
      </p:grpSp>
      <p:grpSp>
        <p:nvGrpSpPr>
          <p:cNvPr id="14345" name="Group 14">
            <a:extLst>
              <a:ext uri="{FF2B5EF4-FFF2-40B4-BE49-F238E27FC236}">
                <a16:creationId xmlns:a16="http://schemas.microsoft.com/office/drawing/2014/main" id="{48A34544-6C88-4F22-859A-6C0F78489EF1}"/>
              </a:ext>
            </a:extLst>
          </p:cNvPr>
          <p:cNvGrpSpPr>
            <a:grpSpLocks/>
          </p:cNvGrpSpPr>
          <p:nvPr/>
        </p:nvGrpSpPr>
        <p:grpSpPr bwMode="auto">
          <a:xfrm>
            <a:off x="2009775" y="4119563"/>
            <a:ext cx="649288" cy="1728787"/>
            <a:chOff x="1473" y="1888"/>
            <a:chExt cx="1181" cy="1089"/>
          </a:xfrm>
        </p:grpSpPr>
        <p:sp>
          <p:nvSpPr>
            <p:cNvPr id="14361" name="Line 15">
              <a:extLst>
                <a:ext uri="{FF2B5EF4-FFF2-40B4-BE49-F238E27FC236}">
                  <a16:creationId xmlns:a16="http://schemas.microsoft.com/office/drawing/2014/main" id="{99F25F3F-633D-4B38-BB72-B8C1FF522F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3" y="1888"/>
              <a:ext cx="11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2" name="Line 16">
              <a:extLst>
                <a:ext uri="{FF2B5EF4-FFF2-40B4-BE49-F238E27FC236}">
                  <a16:creationId xmlns:a16="http://schemas.microsoft.com/office/drawing/2014/main" id="{6AA914B7-2B2E-40F1-9E52-B6C4D720F8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2251"/>
              <a:ext cx="11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3" name="Line 17">
              <a:extLst>
                <a:ext uri="{FF2B5EF4-FFF2-40B4-BE49-F238E27FC236}">
                  <a16:creationId xmlns:a16="http://schemas.microsoft.com/office/drawing/2014/main" id="{15923923-7635-42E3-80AF-FF83E89034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2614"/>
              <a:ext cx="11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4" name="Line 18">
              <a:extLst>
                <a:ext uri="{FF2B5EF4-FFF2-40B4-BE49-F238E27FC236}">
                  <a16:creationId xmlns:a16="http://schemas.microsoft.com/office/drawing/2014/main" id="{752714A7-6098-4B2B-9A48-637A673674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2977"/>
              <a:ext cx="11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346" name="Text Box 19">
            <a:extLst>
              <a:ext uri="{FF2B5EF4-FFF2-40B4-BE49-F238E27FC236}">
                <a16:creationId xmlns:a16="http://schemas.microsoft.com/office/drawing/2014/main" id="{CDC2C5ED-4C53-48F6-87C1-8D81A4BC3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5413" y="3752850"/>
            <a:ext cx="1312862" cy="238283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 anchorCtr="1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4</a:t>
            </a:r>
            <a:r>
              <a:rPr lang="zh-CN" altLang="en-US" sz="2400"/>
              <a:t>线</a:t>
            </a:r>
            <a:r>
              <a:rPr lang="en-US" altLang="zh-CN" sz="2400"/>
              <a:t>-2</a:t>
            </a:r>
            <a:r>
              <a:rPr lang="zh-CN" altLang="en-US" sz="2400"/>
              <a:t>线</a:t>
            </a:r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/>
              <a:t>优先</a:t>
            </a:r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/>
              <a:t>编码器</a:t>
            </a:r>
          </a:p>
        </p:txBody>
      </p:sp>
      <p:sp>
        <p:nvSpPr>
          <p:cNvPr id="14347" name="Line 20">
            <a:extLst>
              <a:ext uri="{FF2B5EF4-FFF2-40B4-BE49-F238E27FC236}">
                <a16:creationId xmlns:a16="http://schemas.microsoft.com/office/drawing/2014/main" id="{8D88D500-7915-4494-B7AE-BCFE1E80DE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73513" y="4976813"/>
            <a:ext cx="612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8" name="Line 21">
            <a:extLst>
              <a:ext uri="{FF2B5EF4-FFF2-40B4-BE49-F238E27FC236}">
                <a16:creationId xmlns:a16="http://schemas.microsoft.com/office/drawing/2014/main" id="{7940AC41-59F5-4D60-96E3-FE66E8B9C09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73513" y="5553075"/>
            <a:ext cx="612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9" name="Text Box 22">
            <a:extLst>
              <a:ext uri="{FF2B5EF4-FFF2-40B4-BE49-F238E27FC236}">
                <a16:creationId xmlns:a16="http://schemas.microsoft.com/office/drawing/2014/main" id="{75F3DF17-A120-428B-96DB-0DB14F75F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4238" y="3641725"/>
            <a:ext cx="430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I</a:t>
            </a:r>
            <a:r>
              <a:rPr lang="en-US" altLang="zh-CN" sz="2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4350" name="Text Box 23">
            <a:extLst>
              <a:ext uri="{FF2B5EF4-FFF2-40B4-BE49-F238E27FC236}">
                <a16:creationId xmlns:a16="http://schemas.microsoft.com/office/drawing/2014/main" id="{044FD6E5-8E0E-4253-A5E7-BF9C660AF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4238" y="4217988"/>
            <a:ext cx="430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I</a:t>
            </a:r>
            <a:r>
              <a:rPr lang="en-US" altLang="zh-CN" sz="2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4351" name="Text Box 24">
            <a:extLst>
              <a:ext uri="{FF2B5EF4-FFF2-40B4-BE49-F238E27FC236}">
                <a16:creationId xmlns:a16="http://schemas.microsoft.com/office/drawing/2014/main" id="{B6E9771A-9CBA-4F73-BEBE-F433F0382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5825" y="4794250"/>
            <a:ext cx="43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I</a:t>
            </a:r>
            <a:r>
              <a:rPr lang="en-US" altLang="zh-CN" sz="2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4352" name="Text Box 25">
            <a:extLst>
              <a:ext uri="{FF2B5EF4-FFF2-40B4-BE49-F238E27FC236}">
                <a16:creationId xmlns:a16="http://schemas.microsoft.com/office/drawing/2014/main" id="{53B134D7-9D38-44AE-9D3B-734817123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5825" y="5370513"/>
            <a:ext cx="43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I</a:t>
            </a:r>
            <a:r>
              <a:rPr lang="en-US" altLang="zh-CN" sz="20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4353" name="Text Box 26">
            <a:extLst>
              <a:ext uri="{FF2B5EF4-FFF2-40B4-BE49-F238E27FC236}">
                <a16:creationId xmlns:a16="http://schemas.microsoft.com/office/drawing/2014/main" id="{D0B8AE88-7861-4200-9DFC-EF69E9C97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4488" y="4510088"/>
            <a:ext cx="519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Y</a:t>
            </a:r>
            <a:r>
              <a:rPr lang="en-US" altLang="zh-CN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4354" name="Text Box 27">
            <a:extLst>
              <a:ext uri="{FF2B5EF4-FFF2-40B4-BE49-F238E27FC236}">
                <a16:creationId xmlns:a16="http://schemas.microsoft.com/office/drawing/2014/main" id="{D9497FDD-F3EF-4E87-AA4D-B065A620E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4488" y="5086350"/>
            <a:ext cx="519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Y</a:t>
            </a:r>
            <a:r>
              <a:rPr lang="en-US" altLang="zh-CN" sz="18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4355" name="Line 28">
            <a:extLst>
              <a:ext uri="{FF2B5EF4-FFF2-40B4-BE49-F238E27FC236}">
                <a16:creationId xmlns:a16="http://schemas.microsoft.com/office/drawing/2014/main" id="{91E06A8E-0CD2-436B-97D7-EFDC3E3235E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71925" y="4292600"/>
            <a:ext cx="612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6" name="Text Box 29">
            <a:extLst>
              <a:ext uri="{FF2B5EF4-FFF2-40B4-BE49-F238E27FC236}">
                <a16:creationId xmlns:a16="http://schemas.microsoft.com/office/drawing/2014/main" id="{23CC630F-ADC9-4A7F-BE6A-B9CC083D3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1300" y="3825875"/>
            <a:ext cx="652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Y</a:t>
            </a:r>
            <a:r>
              <a:rPr lang="en-US" altLang="zh-CN" sz="1400">
                <a:latin typeface="Times New Roman" panose="02020603050405020304" pitchFamily="18" charset="0"/>
              </a:rPr>
              <a:t>EX</a:t>
            </a:r>
            <a:endParaRPr lang="en-US" altLang="zh-CN" sz="1000">
              <a:latin typeface="Times New Roman" panose="02020603050405020304" pitchFamily="18" charset="0"/>
            </a:endParaRPr>
          </a:p>
        </p:txBody>
      </p:sp>
      <p:sp>
        <p:nvSpPr>
          <p:cNvPr id="14357" name="Line 30">
            <a:extLst>
              <a:ext uri="{FF2B5EF4-FFF2-40B4-BE49-F238E27FC236}">
                <a16:creationId xmlns:a16="http://schemas.microsoft.com/office/drawing/2014/main" id="{B284487E-DAEA-4143-A98C-5E48525BEA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11338" y="4022725"/>
            <a:ext cx="0" cy="1908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8" name="Text Box 31">
            <a:extLst>
              <a:ext uri="{FF2B5EF4-FFF2-40B4-BE49-F238E27FC236}">
                <a16:creationId xmlns:a16="http://schemas.microsoft.com/office/drawing/2014/main" id="{1B1F91EE-F03D-43A9-950F-0B888C348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863" y="3429000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/>
              <a:t>优先级</a:t>
            </a:r>
          </a:p>
        </p:txBody>
      </p:sp>
      <p:sp>
        <p:nvSpPr>
          <p:cNvPr id="14359" name="Text Box 32">
            <a:extLst>
              <a:ext uri="{FF2B5EF4-FFF2-40B4-BE49-F238E27FC236}">
                <a16:creationId xmlns:a16="http://schemas.microsoft.com/office/drawing/2014/main" id="{441EC898-B7EC-4835-BB8D-95E04366A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3638" y="3967163"/>
            <a:ext cx="490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/>
              <a:t>高</a:t>
            </a:r>
          </a:p>
        </p:txBody>
      </p:sp>
      <p:sp>
        <p:nvSpPr>
          <p:cNvPr id="14360" name="Text Box 33">
            <a:extLst>
              <a:ext uri="{FF2B5EF4-FFF2-40B4-BE49-F238E27FC236}">
                <a16:creationId xmlns:a16="http://schemas.microsoft.com/office/drawing/2014/main" id="{B67AD858-5DF1-4725-A6F5-BB5B9973B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3638" y="5500688"/>
            <a:ext cx="490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/>
              <a:t>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1394" grpId="0" build="p"/>
      <p:bldP spid="121139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>
            <a:extLst>
              <a:ext uri="{FF2B5EF4-FFF2-40B4-BE49-F238E27FC236}">
                <a16:creationId xmlns:a16="http://schemas.microsoft.com/office/drawing/2014/main" id="{6443E207-6E3C-4D6E-BC0C-27805B48ED8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5924C95-95C9-4127-BABF-CDFC4B940BFB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2022/9/8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6387" name="Rectangle 5">
            <a:extLst>
              <a:ext uri="{FF2B5EF4-FFF2-40B4-BE49-F238E27FC236}">
                <a16:creationId xmlns:a16="http://schemas.microsoft.com/office/drawing/2014/main" id="{F2995F6E-8F1D-4BE8-85A1-88595E5D46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16388" name="Rectangle 6">
            <a:extLst>
              <a:ext uri="{FF2B5EF4-FFF2-40B4-BE49-F238E27FC236}">
                <a16:creationId xmlns:a16="http://schemas.microsoft.com/office/drawing/2014/main" id="{18DB0E07-CAE3-4FFA-8D7F-9FD80B92E1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2A7D259-6C32-4970-A404-2C89334D0AD0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8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6389" name="Rectangle 2">
            <a:extLst>
              <a:ext uri="{FF2B5EF4-FFF2-40B4-BE49-F238E27FC236}">
                <a16:creationId xmlns:a16="http://schemas.microsoft.com/office/drawing/2014/main" id="{6BEF72D3-D615-4345-B5FC-C6896C394066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/>
                </a:solidFill>
              </a:rPr>
              <a:t>4</a:t>
            </a:r>
            <a:r>
              <a:rPr lang="zh-CN" altLang="en-US">
                <a:solidFill>
                  <a:schemeClr val="tx1"/>
                </a:solidFill>
              </a:rPr>
              <a:t>线</a:t>
            </a:r>
            <a:r>
              <a:rPr lang="en-US" altLang="zh-CN">
                <a:solidFill>
                  <a:schemeClr val="tx1"/>
                </a:solidFill>
              </a:rPr>
              <a:t>-2</a:t>
            </a:r>
            <a:r>
              <a:rPr lang="zh-CN" altLang="en-US">
                <a:solidFill>
                  <a:schemeClr val="tx1"/>
                </a:solidFill>
              </a:rPr>
              <a:t>线优先编码器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13515" name="AutoShape 75">
            <a:extLst>
              <a:ext uri="{FF2B5EF4-FFF2-40B4-BE49-F238E27FC236}">
                <a16:creationId xmlns:a16="http://schemas.microsoft.com/office/drawing/2014/main" id="{16E0CFE8-F7A4-4679-8EC6-57471DD27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2759075"/>
            <a:ext cx="2195512" cy="36036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endParaRPr lang="zh-CN" altLang="en-US" sz="2000" b="0">
              <a:solidFill>
                <a:srgbClr val="0000FF"/>
              </a:solidFill>
            </a:endParaRPr>
          </a:p>
        </p:txBody>
      </p:sp>
      <p:sp>
        <p:nvSpPr>
          <p:cNvPr id="16391" name="Text Box 7">
            <a:extLst>
              <a:ext uri="{FF2B5EF4-FFF2-40B4-BE49-F238E27FC236}">
                <a16:creationId xmlns:a16="http://schemas.microsoft.com/office/drawing/2014/main" id="{3B906F5B-87EB-435E-A490-835EB21C6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0" y="31607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16392" name="Rectangle 8">
            <a:extLst>
              <a:ext uri="{FF2B5EF4-FFF2-40B4-BE49-F238E27FC236}">
                <a16:creationId xmlns:a16="http://schemas.microsoft.com/office/drawing/2014/main" id="{94DF845D-9225-4F2B-9B80-BB48F99B2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900" y="1793875"/>
            <a:ext cx="2420938" cy="1812925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6393" name="Line 9">
            <a:extLst>
              <a:ext uri="{FF2B5EF4-FFF2-40B4-BE49-F238E27FC236}">
                <a16:creationId xmlns:a16="http://schemas.microsoft.com/office/drawing/2014/main" id="{8F61FD92-A01B-4E82-90DC-D96D2A76002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0900" y="2700338"/>
            <a:ext cx="24209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4" name="Line 10">
            <a:extLst>
              <a:ext uri="{FF2B5EF4-FFF2-40B4-BE49-F238E27FC236}">
                <a16:creationId xmlns:a16="http://schemas.microsoft.com/office/drawing/2014/main" id="{3BA2F846-77BF-4C67-A8CE-9F126E1F6FF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6288" y="1793875"/>
            <a:ext cx="0" cy="18129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5" name="Line 11">
            <a:extLst>
              <a:ext uri="{FF2B5EF4-FFF2-40B4-BE49-F238E27FC236}">
                <a16:creationId xmlns:a16="http://schemas.microsoft.com/office/drawing/2014/main" id="{97225922-4674-418D-8C1C-61AD6716FB7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7325" y="1793875"/>
            <a:ext cx="0" cy="18129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6" name="Line 12">
            <a:extLst>
              <a:ext uri="{FF2B5EF4-FFF2-40B4-BE49-F238E27FC236}">
                <a16:creationId xmlns:a16="http://schemas.microsoft.com/office/drawing/2014/main" id="{87EE9A85-68EB-469F-8D6B-2BADD4AEE56C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0650" y="1793875"/>
            <a:ext cx="0" cy="18129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7" name="Line 13">
            <a:extLst>
              <a:ext uri="{FF2B5EF4-FFF2-40B4-BE49-F238E27FC236}">
                <a16:creationId xmlns:a16="http://schemas.microsoft.com/office/drawing/2014/main" id="{C8645142-D661-486C-9BD6-1A28CE36B78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0900" y="2289175"/>
            <a:ext cx="24209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8" name="Line 14">
            <a:extLst>
              <a:ext uri="{FF2B5EF4-FFF2-40B4-BE49-F238E27FC236}">
                <a16:creationId xmlns:a16="http://schemas.microsoft.com/office/drawing/2014/main" id="{DD15D8BE-E7B3-4647-98D8-747A66FC31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0900" y="3152775"/>
            <a:ext cx="24209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9" name="Line 15">
            <a:extLst>
              <a:ext uri="{FF2B5EF4-FFF2-40B4-BE49-F238E27FC236}">
                <a16:creationId xmlns:a16="http://schemas.microsoft.com/office/drawing/2014/main" id="{2613521E-25BE-4F5B-9C36-3C09B9E82E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35600" y="1341438"/>
            <a:ext cx="495300" cy="4524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0" name="Text Box 16">
            <a:extLst>
              <a:ext uri="{FF2B5EF4-FFF2-40B4-BE49-F238E27FC236}">
                <a16:creationId xmlns:a16="http://schemas.microsoft.com/office/drawing/2014/main" id="{373DF141-2FF7-40C9-AD13-04F5BC40B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9875" y="18510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00</a:t>
            </a:r>
          </a:p>
        </p:txBody>
      </p:sp>
      <p:sp>
        <p:nvSpPr>
          <p:cNvPr id="16401" name="Text Box 17">
            <a:extLst>
              <a:ext uri="{FF2B5EF4-FFF2-40B4-BE49-F238E27FC236}">
                <a16:creationId xmlns:a16="http://schemas.microsoft.com/office/drawing/2014/main" id="{8F260584-F20D-4EDB-97E4-59DAD29A0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8925" y="22796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01</a:t>
            </a:r>
          </a:p>
        </p:txBody>
      </p:sp>
      <p:sp>
        <p:nvSpPr>
          <p:cNvPr id="16402" name="Text Box 18">
            <a:extLst>
              <a:ext uri="{FF2B5EF4-FFF2-40B4-BE49-F238E27FC236}">
                <a16:creationId xmlns:a16="http://schemas.microsoft.com/office/drawing/2014/main" id="{53A7E832-9708-4CF2-AD83-48DB72E6F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3050" y="27209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11</a:t>
            </a:r>
          </a:p>
        </p:txBody>
      </p:sp>
      <p:sp>
        <p:nvSpPr>
          <p:cNvPr id="16403" name="Text Box 19">
            <a:extLst>
              <a:ext uri="{FF2B5EF4-FFF2-40B4-BE49-F238E27FC236}">
                <a16:creationId xmlns:a16="http://schemas.microsoft.com/office/drawing/2014/main" id="{46170288-308F-45B4-A982-BB315E8A0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3050" y="31623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10</a:t>
            </a:r>
          </a:p>
        </p:txBody>
      </p:sp>
      <p:sp>
        <p:nvSpPr>
          <p:cNvPr id="16404" name="Text Box 20">
            <a:extLst>
              <a:ext uri="{FF2B5EF4-FFF2-40B4-BE49-F238E27FC236}">
                <a16:creationId xmlns:a16="http://schemas.microsoft.com/office/drawing/2014/main" id="{27D4652C-9BC5-45FE-A83D-B096828ED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8688" y="136048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00</a:t>
            </a:r>
          </a:p>
        </p:txBody>
      </p:sp>
      <p:sp>
        <p:nvSpPr>
          <p:cNvPr id="16405" name="Text Box 21">
            <a:extLst>
              <a:ext uri="{FF2B5EF4-FFF2-40B4-BE49-F238E27FC236}">
                <a16:creationId xmlns:a16="http://schemas.microsoft.com/office/drawing/2014/main" id="{CE4BD722-2D3D-4BB6-8497-1A916A061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136048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01</a:t>
            </a:r>
          </a:p>
        </p:txBody>
      </p:sp>
      <p:sp>
        <p:nvSpPr>
          <p:cNvPr id="16406" name="Text Box 22">
            <a:extLst>
              <a:ext uri="{FF2B5EF4-FFF2-40B4-BE49-F238E27FC236}">
                <a16:creationId xmlns:a16="http://schemas.microsoft.com/office/drawing/2014/main" id="{CC0FF79D-6CB5-46C8-883B-1E15B8483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4238" y="13716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11</a:t>
            </a:r>
          </a:p>
        </p:txBody>
      </p:sp>
      <p:sp>
        <p:nvSpPr>
          <p:cNvPr id="16407" name="Text Box 23">
            <a:extLst>
              <a:ext uri="{FF2B5EF4-FFF2-40B4-BE49-F238E27FC236}">
                <a16:creationId xmlns:a16="http://schemas.microsoft.com/office/drawing/2014/main" id="{1F69A911-D708-4C6F-BEF0-922725789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9075" y="13716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10</a:t>
            </a:r>
          </a:p>
        </p:txBody>
      </p:sp>
      <p:sp>
        <p:nvSpPr>
          <p:cNvPr id="16408" name="Text Box 24">
            <a:extLst>
              <a:ext uri="{FF2B5EF4-FFF2-40B4-BE49-F238E27FC236}">
                <a16:creationId xmlns:a16="http://schemas.microsoft.com/office/drawing/2014/main" id="{115E993A-5832-43B4-8B01-D52D3AA43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0" y="22463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16409" name="Text Box 25">
            <a:extLst>
              <a:ext uri="{FF2B5EF4-FFF2-40B4-BE49-F238E27FC236}">
                <a16:creationId xmlns:a16="http://schemas.microsoft.com/office/drawing/2014/main" id="{69E00C90-6EFF-43C0-A6FA-1A522C3D2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3613" y="1803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16410" name="Text Box 26">
            <a:extLst>
              <a:ext uri="{FF2B5EF4-FFF2-40B4-BE49-F238E27FC236}">
                <a16:creationId xmlns:a16="http://schemas.microsoft.com/office/drawing/2014/main" id="{D019AA03-4F16-4A9B-A7F6-8296F7CA7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9163" y="18145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16411" name="Text Box 27">
            <a:extLst>
              <a:ext uri="{FF2B5EF4-FFF2-40B4-BE49-F238E27FC236}">
                <a16:creationId xmlns:a16="http://schemas.microsoft.com/office/drawing/2014/main" id="{EB5A179F-88F8-4ACE-957A-E7C218405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9163" y="22796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16412" name="Text Box 28">
            <a:extLst>
              <a:ext uri="{FF2B5EF4-FFF2-40B4-BE49-F238E27FC236}">
                <a16:creationId xmlns:a16="http://schemas.microsoft.com/office/drawing/2014/main" id="{01DE4ED1-AD22-44FA-A457-BA6C50D5B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6700" y="2281238"/>
            <a:ext cx="465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16413" name="Text Box 29">
            <a:extLst>
              <a:ext uri="{FF2B5EF4-FFF2-40B4-BE49-F238E27FC236}">
                <a16:creationId xmlns:a16="http://schemas.microsoft.com/office/drawing/2014/main" id="{1DF18EBE-24EF-4F3F-A2F4-B762374B0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6388" y="22653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16414" name="Text Box 30">
            <a:extLst>
              <a:ext uri="{FF2B5EF4-FFF2-40B4-BE49-F238E27FC236}">
                <a16:creationId xmlns:a16="http://schemas.microsoft.com/office/drawing/2014/main" id="{A3D93006-C1D6-40DB-8745-87C957366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3613" y="27305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16415" name="Text Box 31">
            <a:extLst>
              <a:ext uri="{FF2B5EF4-FFF2-40B4-BE49-F238E27FC236}">
                <a16:creationId xmlns:a16="http://schemas.microsoft.com/office/drawing/2014/main" id="{F452E1B9-B2D7-4A1E-BAA9-758EDEF6E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6388" y="27400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16416" name="Text Box 32">
            <a:extLst>
              <a:ext uri="{FF2B5EF4-FFF2-40B4-BE49-F238E27FC236}">
                <a16:creationId xmlns:a16="http://schemas.microsoft.com/office/drawing/2014/main" id="{E5C08FFA-C17E-4EA3-B386-02D3E1655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9163" y="27209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x</a:t>
            </a:r>
          </a:p>
        </p:txBody>
      </p:sp>
      <p:sp>
        <p:nvSpPr>
          <p:cNvPr id="16417" name="Text Box 33">
            <a:extLst>
              <a:ext uri="{FF2B5EF4-FFF2-40B4-BE49-F238E27FC236}">
                <a16:creationId xmlns:a16="http://schemas.microsoft.com/office/drawing/2014/main" id="{2357A89B-A287-405C-A1AE-66B5FDCBE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6700" y="27400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16418" name="Text Box 34">
            <a:extLst>
              <a:ext uri="{FF2B5EF4-FFF2-40B4-BE49-F238E27FC236}">
                <a16:creationId xmlns:a16="http://schemas.microsoft.com/office/drawing/2014/main" id="{9920A81B-399F-4DAC-9B8F-1A03DF589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6700" y="31591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16419" name="Text Box 35">
            <a:extLst>
              <a:ext uri="{FF2B5EF4-FFF2-40B4-BE49-F238E27FC236}">
                <a16:creationId xmlns:a16="http://schemas.microsoft.com/office/drawing/2014/main" id="{2A4C9365-890E-4D7A-AB53-CEFDF7618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5513" y="3173413"/>
            <a:ext cx="33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16420" name="Text Box 36">
            <a:extLst>
              <a:ext uri="{FF2B5EF4-FFF2-40B4-BE49-F238E27FC236}">
                <a16:creationId xmlns:a16="http://schemas.microsoft.com/office/drawing/2014/main" id="{A30510AA-03FD-4EC3-9DFC-969E51389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4325" y="3171825"/>
            <a:ext cx="401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16421" name="Text Box 37">
            <a:extLst>
              <a:ext uri="{FF2B5EF4-FFF2-40B4-BE49-F238E27FC236}">
                <a16:creationId xmlns:a16="http://schemas.microsoft.com/office/drawing/2014/main" id="{04C505A7-F622-4BE1-AD95-90C56D0D2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9088" y="18145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16422" name="Text Box 38">
            <a:extLst>
              <a:ext uri="{FF2B5EF4-FFF2-40B4-BE49-F238E27FC236}">
                <a16:creationId xmlns:a16="http://schemas.microsoft.com/office/drawing/2014/main" id="{C6216DD5-C4E7-4A89-B39A-525081B59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6700" y="18145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16423" name="Text Box 39">
            <a:extLst>
              <a:ext uri="{FF2B5EF4-FFF2-40B4-BE49-F238E27FC236}">
                <a16:creationId xmlns:a16="http://schemas.microsoft.com/office/drawing/2014/main" id="{FD235DCA-8ED6-464D-A8C6-11E279565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4763" y="1414463"/>
            <a:ext cx="625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24" name="Text Box 40">
            <a:extLst>
              <a:ext uri="{FF2B5EF4-FFF2-40B4-BE49-F238E27FC236}">
                <a16:creationId xmlns:a16="http://schemas.microsoft.com/office/drawing/2014/main" id="{D38C6A35-9981-4E0B-9B67-22F41A130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5775" y="1087438"/>
            <a:ext cx="625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25" name="Rectangle 77">
            <a:extLst>
              <a:ext uri="{FF2B5EF4-FFF2-40B4-BE49-F238E27FC236}">
                <a16:creationId xmlns:a16="http://schemas.microsoft.com/office/drawing/2014/main" id="{7B49AAFF-BC2B-40AF-9E9E-734DB3D44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5838" y="2416175"/>
            <a:ext cx="568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2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kumimoji="1" lang="zh-CN" altLang="en-US" sz="2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26" name="Text Box 79">
            <a:extLst>
              <a:ext uri="{FF2B5EF4-FFF2-40B4-BE49-F238E27FC236}">
                <a16:creationId xmlns:a16="http://schemas.microsoft.com/office/drawing/2014/main" id="{8F6E5BC8-DE29-4BEA-9615-AAC4725A0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1075" y="58372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16427" name="Rectangle 80">
            <a:extLst>
              <a:ext uri="{FF2B5EF4-FFF2-40B4-BE49-F238E27FC236}">
                <a16:creationId xmlns:a16="http://schemas.microsoft.com/office/drawing/2014/main" id="{B2A3A5CF-8E04-4001-9447-2247CBF75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4075" y="4467225"/>
            <a:ext cx="2420938" cy="1812925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6428" name="Line 81">
            <a:extLst>
              <a:ext uri="{FF2B5EF4-FFF2-40B4-BE49-F238E27FC236}">
                <a16:creationId xmlns:a16="http://schemas.microsoft.com/office/drawing/2014/main" id="{FDB72BB9-3459-4F17-8CD1-62CD2319F1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4075" y="5373688"/>
            <a:ext cx="24209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29" name="Line 82">
            <a:extLst>
              <a:ext uri="{FF2B5EF4-FFF2-40B4-BE49-F238E27FC236}">
                <a16:creationId xmlns:a16="http://schemas.microsoft.com/office/drawing/2014/main" id="{30CF095A-2B9C-4ABB-99C8-00801AF5B088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9463" y="4467225"/>
            <a:ext cx="0" cy="18129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30" name="Line 83">
            <a:extLst>
              <a:ext uri="{FF2B5EF4-FFF2-40B4-BE49-F238E27FC236}">
                <a16:creationId xmlns:a16="http://schemas.microsoft.com/office/drawing/2014/main" id="{B2229632-9BF9-4A76-9E2C-2E8BEE54447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0500" y="4467225"/>
            <a:ext cx="0" cy="18129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31" name="Line 84">
            <a:extLst>
              <a:ext uri="{FF2B5EF4-FFF2-40B4-BE49-F238E27FC236}">
                <a16:creationId xmlns:a16="http://schemas.microsoft.com/office/drawing/2014/main" id="{5A83B2D3-660D-4518-B6B5-BF2AC75F4B17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3825" y="4467225"/>
            <a:ext cx="0" cy="18129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32" name="Line 85">
            <a:extLst>
              <a:ext uri="{FF2B5EF4-FFF2-40B4-BE49-F238E27FC236}">
                <a16:creationId xmlns:a16="http://schemas.microsoft.com/office/drawing/2014/main" id="{49A1F037-BD18-4E77-82A2-3F12361809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4075" y="4962525"/>
            <a:ext cx="24209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33" name="Line 86">
            <a:extLst>
              <a:ext uri="{FF2B5EF4-FFF2-40B4-BE49-F238E27FC236}">
                <a16:creationId xmlns:a16="http://schemas.microsoft.com/office/drawing/2014/main" id="{6612CDBF-AF6E-4306-8ADF-B2CA56DF6A4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4075" y="5826125"/>
            <a:ext cx="24209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34" name="Line 87">
            <a:extLst>
              <a:ext uri="{FF2B5EF4-FFF2-40B4-BE49-F238E27FC236}">
                <a16:creationId xmlns:a16="http://schemas.microsoft.com/office/drawing/2014/main" id="{F9C791F5-C82E-4E0E-BD54-FFFFDEFE865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38775" y="4014788"/>
            <a:ext cx="495300" cy="4524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35" name="Text Box 88">
            <a:extLst>
              <a:ext uri="{FF2B5EF4-FFF2-40B4-BE49-F238E27FC236}">
                <a16:creationId xmlns:a16="http://schemas.microsoft.com/office/drawing/2014/main" id="{88CA71C8-2924-4666-98F2-7A7732EAE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3050" y="45243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00</a:t>
            </a:r>
          </a:p>
        </p:txBody>
      </p:sp>
      <p:sp>
        <p:nvSpPr>
          <p:cNvPr id="16436" name="Text Box 89">
            <a:extLst>
              <a:ext uri="{FF2B5EF4-FFF2-40B4-BE49-F238E27FC236}">
                <a16:creationId xmlns:a16="http://schemas.microsoft.com/office/drawing/2014/main" id="{6AB9DA4A-A9D6-4AEA-8B66-FD325FB3F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2100" y="495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01</a:t>
            </a:r>
          </a:p>
        </p:txBody>
      </p:sp>
      <p:sp>
        <p:nvSpPr>
          <p:cNvPr id="16437" name="Text Box 90">
            <a:extLst>
              <a:ext uri="{FF2B5EF4-FFF2-40B4-BE49-F238E27FC236}">
                <a16:creationId xmlns:a16="http://schemas.microsoft.com/office/drawing/2014/main" id="{5E359DD7-3BB9-480F-9906-4BAFBE3BC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6225" y="53943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11</a:t>
            </a:r>
          </a:p>
        </p:txBody>
      </p:sp>
      <p:sp>
        <p:nvSpPr>
          <p:cNvPr id="16438" name="Text Box 91">
            <a:extLst>
              <a:ext uri="{FF2B5EF4-FFF2-40B4-BE49-F238E27FC236}">
                <a16:creationId xmlns:a16="http://schemas.microsoft.com/office/drawing/2014/main" id="{2A908189-1B09-4DD8-ABE2-0ECC4C948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6225" y="58356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10</a:t>
            </a:r>
          </a:p>
        </p:txBody>
      </p:sp>
      <p:sp>
        <p:nvSpPr>
          <p:cNvPr id="16439" name="Text Box 92">
            <a:extLst>
              <a:ext uri="{FF2B5EF4-FFF2-40B4-BE49-F238E27FC236}">
                <a16:creationId xmlns:a16="http://schemas.microsoft.com/office/drawing/2014/main" id="{194A5E31-DCEF-4D9C-B07B-897C16E4D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403383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00</a:t>
            </a:r>
          </a:p>
        </p:txBody>
      </p:sp>
      <p:sp>
        <p:nvSpPr>
          <p:cNvPr id="16440" name="Text Box 93">
            <a:extLst>
              <a:ext uri="{FF2B5EF4-FFF2-40B4-BE49-F238E27FC236}">
                <a16:creationId xmlns:a16="http://schemas.microsoft.com/office/drawing/2014/main" id="{D4EA4C6B-C8E3-4C2F-A9B1-5B3620495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2575" y="403383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01</a:t>
            </a:r>
          </a:p>
        </p:txBody>
      </p:sp>
      <p:sp>
        <p:nvSpPr>
          <p:cNvPr id="16441" name="Text Box 94">
            <a:extLst>
              <a:ext uri="{FF2B5EF4-FFF2-40B4-BE49-F238E27FC236}">
                <a16:creationId xmlns:a16="http://schemas.microsoft.com/office/drawing/2014/main" id="{C5B0BF9C-763C-4345-AD0A-3066D439C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413" y="40449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11</a:t>
            </a:r>
          </a:p>
        </p:txBody>
      </p:sp>
      <p:sp>
        <p:nvSpPr>
          <p:cNvPr id="16442" name="Text Box 95">
            <a:extLst>
              <a:ext uri="{FF2B5EF4-FFF2-40B4-BE49-F238E27FC236}">
                <a16:creationId xmlns:a16="http://schemas.microsoft.com/office/drawing/2014/main" id="{59E4A381-9386-43C1-B037-96CC0F381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2250" y="40449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10</a:t>
            </a:r>
          </a:p>
        </p:txBody>
      </p:sp>
      <p:sp>
        <p:nvSpPr>
          <p:cNvPr id="16443" name="Text Box 96">
            <a:extLst>
              <a:ext uri="{FF2B5EF4-FFF2-40B4-BE49-F238E27FC236}">
                <a16:creationId xmlns:a16="http://schemas.microsoft.com/office/drawing/2014/main" id="{9A231258-B8C4-43DA-A4CF-C2EF04AAE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1075" y="49196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16444" name="Text Box 97">
            <a:extLst>
              <a:ext uri="{FF2B5EF4-FFF2-40B4-BE49-F238E27FC236}">
                <a16:creationId xmlns:a16="http://schemas.microsoft.com/office/drawing/2014/main" id="{5061AB57-C3E9-4C4B-82B2-0CB9E83DE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6788" y="44767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16445" name="Text Box 98">
            <a:extLst>
              <a:ext uri="{FF2B5EF4-FFF2-40B4-BE49-F238E27FC236}">
                <a16:creationId xmlns:a16="http://schemas.microsoft.com/office/drawing/2014/main" id="{152DF503-D0FC-4D3D-9A59-811D79822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2338" y="44878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16446" name="Text Box 99">
            <a:extLst>
              <a:ext uri="{FF2B5EF4-FFF2-40B4-BE49-F238E27FC236}">
                <a16:creationId xmlns:a16="http://schemas.microsoft.com/office/drawing/2014/main" id="{F30665C8-BA20-4871-AA06-0BA05C820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2338" y="4953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16447" name="Text Box 100">
            <a:extLst>
              <a:ext uri="{FF2B5EF4-FFF2-40B4-BE49-F238E27FC236}">
                <a16:creationId xmlns:a16="http://schemas.microsoft.com/office/drawing/2014/main" id="{D0F282F4-58DB-40BA-ACB0-4214BBDA9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9875" y="4954588"/>
            <a:ext cx="465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16448" name="Text Box 101">
            <a:extLst>
              <a:ext uri="{FF2B5EF4-FFF2-40B4-BE49-F238E27FC236}">
                <a16:creationId xmlns:a16="http://schemas.microsoft.com/office/drawing/2014/main" id="{2E2DF23C-656C-4BE5-AB5C-670A8A0AE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49387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16449" name="Text Box 102">
            <a:extLst>
              <a:ext uri="{FF2B5EF4-FFF2-40B4-BE49-F238E27FC236}">
                <a16:creationId xmlns:a16="http://schemas.microsoft.com/office/drawing/2014/main" id="{3148768B-2EBA-46B2-BF6B-29E3ADA1A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2188" y="53705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16450" name="Text Box 103">
            <a:extLst>
              <a:ext uri="{FF2B5EF4-FFF2-40B4-BE49-F238E27FC236}">
                <a16:creationId xmlns:a16="http://schemas.microsoft.com/office/drawing/2014/main" id="{6C576554-489F-4697-ACB3-F2EE19903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53959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16451" name="Text Box 104">
            <a:extLst>
              <a:ext uri="{FF2B5EF4-FFF2-40B4-BE49-F238E27FC236}">
                <a16:creationId xmlns:a16="http://schemas.microsoft.com/office/drawing/2014/main" id="{00E9D3FC-E2B3-4213-A2DB-89188060F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2338" y="53943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x</a:t>
            </a:r>
          </a:p>
        </p:txBody>
      </p:sp>
      <p:sp>
        <p:nvSpPr>
          <p:cNvPr id="16452" name="Text Box 105">
            <a:extLst>
              <a:ext uri="{FF2B5EF4-FFF2-40B4-BE49-F238E27FC236}">
                <a16:creationId xmlns:a16="http://schemas.microsoft.com/office/drawing/2014/main" id="{D62C335C-ED15-4847-9E06-854428769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9875" y="5413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16453" name="Text Box 106">
            <a:extLst>
              <a:ext uri="{FF2B5EF4-FFF2-40B4-BE49-F238E27FC236}">
                <a16:creationId xmlns:a16="http://schemas.microsoft.com/office/drawing/2014/main" id="{08B22366-026F-429D-A570-388CDE506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9875" y="5832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16454" name="Text Box 107">
            <a:extLst>
              <a:ext uri="{FF2B5EF4-FFF2-40B4-BE49-F238E27FC236}">
                <a16:creationId xmlns:a16="http://schemas.microsoft.com/office/drawing/2014/main" id="{C8EF3209-BCA8-4797-8177-B3F75A3FA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8688" y="5846763"/>
            <a:ext cx="33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16455" name="Text Box 108">
            <a:extLst>
              <a:ext uri="{FF2B5EF4-FFF2-40B4-BE49-F238E27FC236}">
                <a16:creationId xmlns:a16="http://schemas.microsoft.com/office/drawing/2014/main" id="{6167C6E7-E9CD-42F7-97CF-C7CB7C689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0" y="5848350"/>
            <a:ext cx="401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16456" name="Text Box 109">
            <a:extLst>
              <a:ext uri="{FF2B5EF4-FFF2-40B4-BE49-F238E27FC236}">
                <a16:creationId xmlns:a16="http://schemas.microsoft.com/office/drawing/2014/main" id="{B073B675-57DD-4785-9068-E1EACD7F2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3" y="44878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16457" name="Text Box 110">
            <a:extLst>
              <a:ext uri="{FF2B5EF4-FFF2-40B4-BE49-F238E27FC236}">
                <a16:creationId xmlns:a16="http://schemas.microsoft.com/office/drawing/2014/main" id="{472C34B9-ED19-45CE-8566-0C9C98165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9875" y="44878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16458" name="Text Box 111">
            <a:extLst>
              <a:ext uri="{FF2B5EF4-FFF2-40B4-BE49-F238E27FC236}">
                <a16:creationId xmlns:a16="http://schemas.microsoft.com/office/drawing/2014/main" id="{2AC000BA-E6F8-4D18-8C52-19904E6BE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7938" y="4087813"/>
            <a:ext cx="625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59" name="Text Box 112">
            <a:extLst>
              <a:ext uri="{FF2B5EF4-FFF2-40B4-BE49-F238E27FC236}">
                <a16:creationId xmlns:a16="http://schemas.microsoft.com/office/drawing/2014/main" id="{9D46FC2E-235D-429D-9A9E-440B6510E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8950" y="3760788"/>
            <a:ext cx="625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60" name="Rectangle 113">
            <a:extLst>
              <a:ext uri="{FF2B5EF4-FFF2-40B4-BE49-F238E27FC236}">
                <a16:creationId xmlns:a16="http://schemas.microsoft.com/office/drawing/2014/main" id="{4E79C712-F437-4CF1-8008-0FB68C900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9013" y="5089525"/>
            <a:ext cx="568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2000"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16461" name="Text Box 69">
            <a:extLst>
              <a:ext uri="{FF2B5EF4-FFF2-40B4-BE49-F238E27FC236}">
                <a16:creationId xmlns:a16="http://schemas.microsoft.com/office/drawing/2014/main" id="{A7AB28FE-D68E-4ED8-A747-D7EE1C6F6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1025" y="27051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16462" name="Text Box 41">
            <a:extLst>
              <a:ext uri="{FF2B5EF4-FFF2-40B4-BE49-F238E27FC236}">
                <a16:creationId xmlns:a16="http://schemas.microsoft.com/office/drawing/2014/main" id="{ECCA8BCE-BC36-47B3-9E5C-408835F85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9988" y="18383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16463" name="Rectangle 42">
            <a:extLst>
              <a:ext uri="{FF2B5EF4-FFF2-40B4-BE49-F238E27FC236}">
                <a16:creationId xmlns:a16="http://schemas.microsoft.com/office/drawing/2014/main" id="{509F36A1-398E-4805-8B51-20D0BD972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050" y="1797050"/>
            <a:ext cx="2397125" cy="1792288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6464" name="Line 43">
            <a:extLst>
              <a:ext uri="{FF2B5EF4-FFF2-40B4-BE49-F238E27FC236}">
                <a16:creationId xmlns:a16="http://schemas.microsoft.com/office/drawing/2014/main" id="{E5B9C8E3-4D32-488C-9177-6D8BF7EA3A8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7050" y="2693988"/>
            <a:ext cx="23971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65" name="Line 44">
            <a:extLst>
              <a:ext uri="{FF2B5EF4-FFF2-40B4-BE49-F238E27FC236}">
                <a16:creationId xmlns:a16="http://schemas.microsoft.com/office/drawing/2014/main" id="{7DF2769A-FA95-41B1-8B97-23909748A1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9738" y="1797050"/>
            <a:ext cx="0" cy="17922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66" name="Line 45">
            <a:extLst>
              <a:ext uri="{FF2B5EF4-FFF2-40B4-BE49-F238E27FC236}">
                <a16:creationId xmlns:a16="http://schemas.microsoft.com/office/drawing/2014/main" id="{26C556BE-E4FF-4E02-85A3-1D1E0AEF36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95538" y="1797050"/>
            <a:ext cx="0" cy="17922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67" name="Line 46">
            <a:extLst>
              <a:ext uri="{FF2B5EF4-FFF2-40B4-BE49-F238E27FC236}">
                <a16:creationId xmlns:a16="http://schemas.microsoft.com/office/drawing/2014/main" id="{B7CE9414-9693-445E-97C9-690A9ADCA70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9813" y="1797050"/>
            <a:ext cx="0" cy="17922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68" name="Line 47">
            <a:extLst>
              <a:ext uri="{FF2B5EF4-FFF2-40B4-BE49-F238E27FC236}">
                <a16:creationId xmlns:a16="http://schemas.microsoft.com/office/drawing/2014/main" id="{97AAAEF8-FDE8-4E60-9334-07A0EC0027A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7050" y="2287588"/>
            <a:ext cx="23971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69" name="Line 48">
            <a:extLst>
              <a:ext uri="{FF2B5EF4-FFF2-40B4-BE49-F238E27FC236}">
                <a16:creationId xmlns:a16="http://schemas.microsoft.com/office/drawing/2014/main" id="{6F93CEE6-9F8F-49BA-A0AF-9A9FF9F496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7050" y="3143250"/>
            <a:ext cx="23971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70" name="Line 49">
            <a:extLst>
              <a:ext uri="{FF2B5EF4-FFF2-40B4-BE49-F238E27FC236}">
                <a16:creationId xmlns:a16="http://schemas.microsoft.com/office/drawing/2014/main" id="{6FBAAABF-0226-4A26-888F-FEA5B5E63F9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04925" y="1349375"/>
            <a:ext cx="492125" cy="4476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71" name="Text Box 50">
            <a:extLst>
              <a:ext uri="{FF2B5EF4-FFF2-40B4-BE49-F238E27FC236}">
                <a16:creationId xmlns:a16="http://schemas.microsoft.com/office/drawing/2014/main" id="{6D76B6AD-38BA-4A5D-AD85-380C4BD32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25" y="1409700"/>
            <a:ext cx="625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72" name="Text Box 51">
            <a:extLst>
              <a:ext uri="{FF2B5EF4-FFF2-40B4-BE49-F238E27FC236}">
                <a16:creationId xmlns:a16="http://schemas.microsoft.com/office/drawing/2014/main" id="{A244330F-8975-4BCA-8DAC-9D82FADD2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638" y="1087438"/>
            <a:ext cx="625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73" name="Text Box 52">
            <a:extLst>
              <a:ext uri="{FF2B5EF4-FFF2-40B4-BE49-F238E27FC236}">
                <a16:creationId xmlns:a16="http://schemas.microsoft.com/office/drawing/2014/main" id="{1D3B1C8D-DA08-497B-885A-0D3C98567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1738" y="185578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00</a:t>
            </a:r>
          </a:p>
        </p:txBody>
      </p:sp>
      <p:sp>
        <p:nvSpPr>
          <p:cNvPr id="16474" name="Text Box 53">
            <a:extLst>
              <a:ext uri="{FF2B5EF4-FFF2-40B4-BE49-F238E27FC236}">
                <a16:creationId xmlns:a16="http://schemas.microsoft.com/office/drawing/2014/main" id="{D3D89968-A4B3-4489-892C-FD0A4DFDD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7613" y="22796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01</a:t>
            </a:r>
          </a:p>
        </p:txBody>
      </p:sp>
      <p:sp>
        <p:nvSpPr>
          <p:cNvPr id="16475" name="Text Box 54">
            <a:extLst>
              <a:ext uri="{FF2B5EF4-FFF2-40B4-BE49-F238E27FC236}">
                <a16:creationId xmlns:a16="http://schemas.microsoft.com/office/drawing/2014/main" id="{0315859E-3E73-4C7A-9BB1-5F99A0D71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1738" y="26860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11</a:t>
            </a:r>
          </a:p>
        </p:txBody>
      </p:sp>
      <p:sp>
        <p:nvSpPr>
          <p:cNvPr id="16476" name="Text Box 55">
            <a:extLst>
              <a:ext uri="{FF2B5EF4-FFF2-40B4-BE49-F238E27FC236}">
                <a16:creationId xmlns:a16="http://schemas.microsoft.com/office/drawing/2014/main" id="{9F51F315-BA9C-4BB2-A175-409DC366A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1738" y="31273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10</a:t>
            </a:r>
          </a:p>
        </p:txBody>
      </p:sp>
      <p:sp>
        <p:nvSpPr>
          <p:cNvPr id="16477" name="Text Box 56">
            <a:extLst>
              <a:ext uri="{FF2B5EF4-FFF2-40B4-BE49-F238E27FC236}">
                <a16:creationId xmlns:a16="http://schemas.microsoft.com/office/drawing/2014/main" id="{C2D00E70-4EF0-45BE-AF73-B9BE6A26D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0" y="137953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00</a:t>
            </a:r>
          </a:p>
        </p:txBody>
      </p:sp>
      <p:sp>
        <p:nvSpPr>
          <p:cNvPr id="16478" name="Text Box 57">
            <a:extLst>
              <a:ext uri="{FF2B5EF4-FFF2-40B4-BE49-F238E27FC236}">
                <a16:creationId xmlns:a16="http://schemas.microsoft.com/office/drawing/2014/main" id="{B69384D2-B57D-4D7B-BEB9-071163E01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7613" y="137953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01</a:t>
            </a:r>
          </a:p>
        </p:txBody>
      </p:sp>
      <p:sp>
        <p:nvSpPr>
          <p:cNvPr id="16479" name="Text Box 58">
            <a:extLst>
              <a:ext uri="{FF2B5EF4-FFF2-40B4-BE49-F238E27FC236}">
                <a16:creationId xmlns:a16="http://schemas.microsoft.com/office/drawing/2014/main" id="{F8EFF419-3AAF-4B4B-AA04-A5E2A68DB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7688" y="13938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11</a:t>
            </a:r>
          </a:p>
        </p:txBody>
      </p:sp>
      <p:sp>
        <p:nvSpPr>
          <p:cNvPr id="16480" name="Text Box 59">
            <a:extLst>
              <a:ext uri="{FF2B5EF4-FFF2-40B4-BE49-F238E27FC236}">
                <a16:creationId xmlns:a16="http://schemas.microsoft.com/office/drawing/2014/main" id="{282708CC-348C-495A-8BB8-0719FAF43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7763" y="13938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10</a:t>
            </a:r>
          </a:p>
        </p:txBody>
      </p:sp>
      <p:sp>
        <p:nvSpPr>
          <p:cNvPr id="16481" name="Text Box 60">
            <a:extLst>
              <a:ext uri="{FF2B5EF4-FFF2-40B4-BE49-F238E27FC236}">
                <a16:creationId xmlns:a16="http://schemas.microsoft.com/office/drawing/2014/main" id="{C32F4115-A1AD-4DF9-8CFF-0C5A71055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7063" y="31638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16482" name="Text Box 61">
            <a:extLst>
              <a:ext uri="{FF2B5EF4-FFF2-40B4-BE49-F238E27FC236}">
                <a16:creationId xmlns:a16="http://schemas.microsoft.com/office/drawing/2014/main" id="{1ADCB8B9-E0AA-4C12-97DD-1AD03850E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9763" y="22447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16483" name="Text Box 62">
            <a:extLst>
              <a:ext uri="{FF2B5EF4-FFF2-40B4-BE49-F238E27FC236}">
                <a16:creationId xmlns:a16="http://schemas.microsoft.com/office/drawing/2014/main" id="{AC3E62FC-BE2B-4220-91F8-D38669725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6588" y="1857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16484" name="Text Box 63">
            <a:extLst>
              <a:ext uri="{FF2B5EF4-FFF2-40B4-BE49-F238E27FC236}">
                <a16:creationId xmlns:a16="http://schemas.microsoft.com/office/drawing/2014/main" id="{7D9B53B5-B6C3-4E72-836F-30F2C808D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1025" y="1857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16485" name="Text Box 64">
            <a:extLst>
              <a:ext uri="{FF2B5EF4-FFF2-40B4-BE49-F238E27FC236}">
                <a16:creationId xmlns:a16="http://schemas.microsoft.com/office/drawing/2014/main" id="{811842DD-A28E-4826-A477-8E921C22D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3725" y="22637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16486" name="Text Box 65">
            <a:extLst>
              <a:ext uri="{FF2B5EF4-FFF2-40B4-BE49-F238E27FC236}">
                <a16:creationId xmlns:a16="http://schemas.microsoft.com/office/drawing/2014/main" id="{F3000418-C645-41F7-9707-638390217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7288" y="22637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16487" name="Text Box 66">
            <a:extLst>
              <a:ext uri="{FF2B5EF4-FFF2-40B4-BE49-F238E27FC236}">
                <a16:creationId xmlns:a16="http://schemas.microsoft.com/office/drawing/2014/main" id="{814D039B-F9E7-4BA9-AF77-CAFE751CF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0" y="22637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16488" name="Text Box 67">
            <a:extLst>
              <a:ext uri="{FF2B5EF4-FFF2-40B4-BE49-F238E27FC236}">
                <a16:creationId xmlns:a16="http://schemas.microsoft.com/office/drawing/2014/main" id="{F7EBE7C7-1168-4723-B1D7-6261B26C1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6588" y="27051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16489" name="Text Box 68">
            <a:extLst>
              <a:ext uri="{FF2B5EF4-FFF2-40B4-BE49-F238E27FC236}">
                <a16:creationId xmlns:a16="http://schemas.microsoft.com/office/drawing/2014/main" id="{7F87ABC5-75F3-410E-9E5D-49DE40AC6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950" y="27051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16490" name="Text Box 70">
            <a:extLst>
              <a:ext uri="{FF2B5EF4-FFF2-40B4-BE49-F238E27FC236}">
                <a16:creationId xmlns:a16="http://schemas.microsoft.com/office/drawing/2014/main" id="{0EA2605A-EECD-41C8-B4E5-F72ADD210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450" y="2705100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 0</a:t>
            </a:r>
          </a:p>
        </p:txBody>
      </p:sp>
      <p:sp>
        <p:nvSpPr>
          <p:cNvPr id="16491" name="Text Box 71">
            <a:extLst>
              <a:ext uri="{FF2B5EF4-FFF2-40B4-BE49-F238E27FC236}">
                <a16:creationId xmlns:a16="http://schemas.microsoft.com/office/drawing/2014/main" id="{E997497C-AB85-4D6B-8273-68DC90602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7288" y="3171825"/>
            <a:ext cx="33655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16492" name="Text Box 72">
            <a:extLst>
              <a:ext uri="{FF2B5EF4-FFF2-40B4-BE49-F238E27FC236}">
                <a16:creationId xmlns:a16="http://schemas.microsoft.com/office/drawing/2014/main" id="{F89B6604-950C-4CEA-B6BE-1DDA5239B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9913" y="3162300"/>
            <a:ext cx="396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16493" name="Text Box 73">
            <a:extLst>
              <a:ext uri="{FF2B5EF4-FFF2-40B4-BE49-F238E27FC236}">
                <a16:creationId xmlns:a16="http://schemas.microsoft.com/office/drawing/2014/main" id="{83B8DAC2-2BA7-4174-B889-69CB107CA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9363" y="3160713"/>
            <a:ext cx="398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16494" name="Text Box 74">
            <a:extLst>
              <a:ext uri="{FF2B5EF4-FFF2-40B4-BE49-F238E27FC236}">
                <a16:creationId xmlns:a16="http://schemas.microsoft.com/office/drawing/2014/main" id="{6C6F1965-96DF-4224-9CF1-B3D29891E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950" y="18526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16495" name="Rectangle 76">
            <a:extLst>
              <a:ext uri="{FF2B5EF4-FFF2-40B4-BE49-F238E27FC236}">
                <a16:creationId xmlns:a16="http://schemas.microsoft.com/office/drawing/2014/main" id="{DDBD0F07-F19F-4EA8-977F-62621F413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200" y="2416175"/>
            <a:ext cx="722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Y</a:t>
            </a:r>
            <a:r>
              <a:rPr lang="en-US" altLang="zh-CN" sz="1600">
                <a:latin typeface="Times New Roman" panose="02020603050405020304" pitchFamily="18" charset="0"/>
              </a:rPr>
              <a:t>EX</a:t>
            </a:r>
            <a:endParaRPr lang="zh-CN" altLang="en-US" sz="1600">
              <a:latin typeface="Times New Roman" panose="02020603050405020304" pitchFamily="18" charset="0"/>
            </a:endParaRPr>
          </a:p>
        </p:txBody>
      </p:sp>
      <p:sp>
        <p:nvSpPr>
          <p:cNvPr id="1213554" name="Oval 114">
            <a:extLst>
              <a:ext uri="{FF2B5EF4-FFF2-40B4-BE49-F238E27FC236}">
                <a16:creationId xmlns:a16="http://schemas.microsoft.com/office/drawing/2014/main" id="{A00B6EE8-68CE-4657-BB0E-76E2D7A66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5938" y="2711450"/>
            <a:ext cx="430212" cy="430213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grpSp>
        <p:nvGrpSpPr>
          <p:cNvPr id="2" name="Group 134">
            <a:extLst>
              <a:ext uri="{FF2B5EF4-FFF2-40B4-BE49-F238E27FC236}">
                <a16:creationId xmlns:a16="http://schemas.microsoft.com/office/drawing/2014/main" id="{F352275E-12CA-4F36-917D-217018F5FAEC}"/>
              </a:ext>
            </a:extLst>
          </p:cNvPr>
          <p:cNvGrpSpPr>
            <a:grpSpLocks/>
          </p:cNvGrpSpPr>
          <p:nvPr/>
        </p:nvGrpSpPr>
        <p:grpSpPr bwMode="auto">
          <a:xfrm>
            <a:off x="1081088" y="4103688"/>
            <a:ext cx="2627312" cy="1865312"/>
            <a:chOff x="681" y="2585"/>
            <a:chExt cx="1655" cy="1175"/>
          </a:xfrm>
        </p:grpSpPr>
        <p:sp>
          <p:nvSpPr>
            <p:cNvPr id="16500" name="Text Box 4">
              <a:extLst>
                <a:ext uri="{FF2B5EF4-FFF2-40B4-BE49-F238E27FC236}">
                  <a16:creationId xmlns:a16="http://schemas.microsoft.com/office/drawing/2014/main" id="{787BB447-13CC-4DBA-AF8C-AE101C05F8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1" y="3011"/>
              <a:ext cx="10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1 </a:t>
              </a:r>
              <a:r>
                <a:rPr kumimoji="1" lang="en-US" altLang="zh-CN">
                  <a:latin typeface="Times New Roman" panose="02020603050405020304" pitchFamily="18" charset="0"/>
                  <a:ea typeface="楷体_GB2312" pitchFamily="49" charset="-122"/>
                </a:rPr>
                <a:t>= I</a:t>
              </a: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  <a:r>
                <a:rPr kumimoji="1" lang="en-US" altLang="zh-CN">
                  <a:latin typeface="Times New Roman" panose="02020603050405020304" pitchFamily="18" charset="0"/>
                  <a:ea typeface="楷体_GB2312" pitchFamily="49" charset="-122"/>
                </a:rPr>
                <a:t> I</a:t>
              </a: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</a:p>
          </p:txBody>
        </p:sp>
        <p:grpSp>
          <p:nvGrpSpPr>
            <p:cNvPr id="16501" name="Group 128">
              <a:extLst>
                <a:ext uri="{FF2B5EF4-FFF2-40B4-BE49-F238E27FC236}">
                  <a16:creationId xmlns:a16="http://schemas.microsoft.com/office/drawing/2014/main" id="{881E34F6-CE19-4CF3-BF35-D52D6FCA36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1" y="3433"/>
              <a:ext cx="1655" cy="327"/>
              <a:chOff x="681" y="3113"/>
              <a:chExt cx="1655" cy="327"/>
            </a:xfrm>
          </p:grpSpPr>
          <p:sp>
            <p:nvSpPr>
              <p:cNvPr id="16503" name="Text Box 116">
                <a:extLst>
                  <a:ext uri="{FF2B5EF4-FFF2-40B4-BE49-F238E27FC236}">
                    <a16:creationId xmlns:a16="http://schemas.microsoft.com/office/drawing/2014/main" id="{3B81F0F0-DDC8-48AE-8A03-30EF23FAEC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1" y="3113"/>
                <a:ext cx="165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>
                    <a:latin typeface="Times New Roman" panose="02020603050405020304" pitchFamily="18" charset="0"/>
                    <a:ea typeface="楷体_GB2312" pitchFamily="49" charset="-122"/>
                  </a:rPr>
                  <a:t>Y</a:t>
                </a:r>
                <a:r>
                  <a:rPr kumimoji="1" lang="en-US" altLang="zh-CN" sz="2000">
                    <a:latin typeface="Times New Roman" panose="02020603050405020304" pitchFamily="18" charset="0"/>
                    <a:ea typeface="楷体_GB2312" pitchFamily="49" charset="-122"/>
                  </a:rPr>
                  <a:t>0 </a:t>
                </a:r>
                <a:r>
                  <a:rPr kumimoji="1" lang="en-US" altLang="zh-CN">
                    <a:latin typeface="Times New Roman" panose="02020603050405020304" pitchFamily="18" charset="0"/>
                    <a:ea typeface="楷体_GB2312" pitchFamily="49" charset="-122"/>
                  </a:rPr>
                  <a:t>= I</a:t>
                </a:r>
                <a:r>
                  <a:rPr kumimoji="1" lang="en-US" altLang="zh-CN" sz="2000">
                    <a:latin typeface="Times New Roman" panose="02020603050405020304" pitchFamily="18" charset="0"/>
                    <a:ea typeface="楷体_GB2312" pitchFamily="49" charset="-122"/>
                  </a:rPr>
                  <a:t>3</a:t>
                </a:r>
                <a:r>
                  <a:rPr kumimoji="1" lang="en-US" altLang="zh-CN">
                    <a:latin typeface="Times New Roman" panose="02020603050405020304" pitchFamily="18" charset="0"/>
                    <a:ea typeface="楷体_GB2312" pitchFamily="49" charset="-122"/>
                  </a:rPr>
                  <a:t> I</a:t>
                </a:r>
                <a:r>
                  <a:rPr kumimoji="1" lang="en-US" altLang="zh-CN" sz="2000">
                    <a:latin typeface="Times New Roman" panose="02020603050405020304" pitchFamily="18" charset="0"/>
                    <a:ea typeface="楷体_GB2312" pitchFamily="49" charset="-122"/>
                  </a:rPr>
                  <a:t>2</a:t>
                </a:r>
                <a:r>
                  <a:rPr kumimoji="1" lang="en-US" altLang="zh-CN">
                    <a:latin typeface="Times New Roman" panose="02020603050405020304" pitchFamily="18" charset="0"/>
                    <a:ea typeface="楷体_GB2312" pitchFamily="49" charset="-122"/>
                  </a:rPr>
                  <a:t> + I</a:t>
                </a:r>
                <a:r>
                  <a:rPr kumimoji="1" lang="en-US" altLang="zh-CN" sz="2000">
                    <a:latin typeface="Times New Roman" panose="02020603050405020304" pitchFamily="18" charset="0"/>
                    <a:ea typeface="楷体_GB2312" pitchFamily="49" charset="-122"/>
                  </a:rPr>
                  <a:t>3</a:t>
                </a:r>
                <a:r>
                  <a:rPr kumimoji="1" lang="en-US" altLang="zh-CN">
                    <a:latin typeface="Times New Roman" panose="02020603050405020304" pitchFamily="18" charset="0"/>
                    <a:ea typeface="楷体_GB2312" pitchFamily="49" charset="-122"/>
                  </a:rPr>
                  <a:t> I</a:t>
                </a:r>
                <a:r>
                  <a:rPr kumimoji="1" lang="en-US" altLang="zh-CN" sz="2000"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r>
                  <a:rPr kumimoji="1" lang="en-US" altLang="zh-CN">
                    <a:latin typeface="Times New Roman" panose="02020603050405020304" pitchFamily="18" charset="0"/>
                    <a:ea typeface="楷体_GB2312" pitchFamily="49" charset="-122"/>
                  </a:rPr>
                  <a:t> </a:t>
                </a:r>
              </a:p>
            </p:txBody>
          </p:sp>
          <p:sp>
            <p:nvSpPr>
              <p:cNvPr id="16504" name="Line 117">
                <a:extLst>
                  <a:ext uri="{FF2B5EF4-FFF2-40B4-BE49-F238E27FC236}">
                    <a16:creationId xmlns:a16="http://schemas.microsoft.com/office/drawing/2014/main" id="{356C69D6-CAE3-4ACE-949F-88F41077DC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19" y="3158"/>
                <a:ext cx="1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502" name="Text Box 121">
              <a:extLst>
                <a:ext uri="{FF2B5EF4-FFF2-40B4-BE49-F238E27FC236}">
                  <a16:creationId xmlns:a16="http://schemas.microsoft.com/office/drawing/2014/main" id="{01BC285C-4930-459D-9C88-4BBBD04E6D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1" y="2585"/>
              <a:ext cx="162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Y</a:t>
              </a:r>
              <a:r>
                <a:rPr lang="en-US" altLang="zh-CN" sz="1600">
                  <a:latin typeface="Times New Roman" panose="02020603050405020304" pitchFamily="18" charset="0"/>
                </a:rPr>
                <a:t>EX</a:t>
              </a:r>
              <a:r>
                <a:rPr kumimoji="1" lang="en-US" altLang="zh-CN">
                  <a:latin typeface="Times New Roman" panose="02020603050405020304" pitchFamily="18" charset="0"/>
                  <a:ea typeface="楷体_GB2312" pitchFamily="49" charset="-122"/>
                </a:rPr>
                <a:t> = I</a:t>
              </a: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0 </a:t>
              </a:r>
              <a:r>
                <a:rPr kumimoji="1" lang="en-US" altLang="zh-CN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r>
                <a:rPr kumimoji="1" lang="en-US" altLang="zh-CN">
                  <a:latin typeface="Times New Roman" panose="02020603050405020304" pitchFamily="18" charset="0"/>
                  <a:ea typeface="楷体_GB2312" pitchFamily="49" charset="-122"/>
                </a:rPr>
                <a:t> I</a:t>
              </a: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r>
                <a:rPr kumimoji="1" lang="en-US" altLang="zh-CN">
                  <a:latin typeface="Times New Roman" panose="02020603050405020304" pitchFamily="18" charset="0"/>
                  <a:ea typeface="楷体_GB2312" pitchFamily="49" charset="-122"/>
                </a:rPr>
                <a:t> I</a:t>
              </a: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</a:p>
          </p:txBody>
        </p:sp>
      </p:grpSp>
      <p:sp>
        <p:nvSpPr>
          <p:cNvPr id="1213518" name="AutoShape 78">
            <a:extLst>
              <a:ext uri="{FF2B5EF4-FFF2-40B4-BE49-F238E27FC236}">
                <a16:creationId xmlns:a16="http://schemas.microsoft.com/office/drawing/2014/main" id="{5223D250-5E6E-4EBF-9488-50BF8876F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1700" y="5414963"/>
            <a:ext cx="1008063" cy="89376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endParaRPr lang="zh-CN" altLang="en-US" sz="2000" b="0">
              <a:solidFill>
                <a:srgbClr val="0000FF"/>
              </a:solidFill>
            </a:endParaRPr>
          </a:p>
        </p:txBody>
      </p:sp>
      <p:sp>
        <p:nvSpPr>
          <p:cNvPr id="1213567" name="AutoShape 127">
            <a:extLst>
              <a:ext uri="{FF2B5EF4-FFF2-40B4-BE49-F238E27FC236}">
                <a16:creationId xmlns:a16="http://schemas.microsoft.com/office/drawing/2014/main" id="{F4881F8F-FC6D-4C96-B97F-3EE41075E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0913" y="5876925"/>
            <a:ext cx="2195512" cy="36036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endParaRPr lang="zh-CN" altLang="en-US" sz="2000" b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3515" grpId="0" animBg="1"/>
      <p:bldP spid="1213554" grpId="0" animBg="1"/>
      <p:bldP spid="1213518" grpId="0" animBg="1"/>
      <p:bldP spid="121356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>
            <a:extLst>
              <a:ext uri="{FF2B5EF4-FFF2-40B4-BE49-F238E27FC236}">
                <a16:creationId xmlns:a16="http://schemas.microsoft.com/office/drawing/2014/main" id="{EC24A63E-E8AF-4F23-938F-D41E50DDC10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5B09B3A-DA0A-4B6D-85E3-958A9812D818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2022/9/8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7411" name="Rectangle 5">
            <a:extLst>
              <a:ext uri="{FF2B5EF4-FFF2-40B4-BE49-F238E27FC236}">
                <a16:creationId xmlns:a16="http://schemas.microsoft.com/office/drawing/2014/main" id="{44988926-8272-4A12-AED3-8C7208A707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17412" name="Rectangle 6">
            <a:extLst>
              <a:ext uri="{FF2B5EF4-FFF2-40B4-BE49-F238E27FC236}">
                <a16:creationId xmlns:a16="http://schemas.microsoft.com/office/drawing/2014/main" id="{05FFC0D1-1B32-459E-8839-D0C75F1625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693AA7D-A5B2-4192-8FA3-785F9FC8AA5C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9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7413" name="Rectangle 2">
            <a:extLst>
              <a:ext uri="{FF2B5EF4-FFF2-40B4-BE49-F238E27FC236}">
                <a16:creationId xmlns:a16="http://schemas.microsoft.com/office/drawing/2014/main" id="{2F2154A8-F240-442A-8352-9E7112E77AEB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/>
                </a:solidFill>
              </a:rPr>
              <a:t>4</a:t>
            </a:r>
            <a:r>
              <a:rPr lang="zh-CN" altLang="en-US">
                <a:solidFill>
                  <a:schemeClr val="tx1"/>
                </a:solidFill>
              </a:rPr>
              <a:t>线</a:t>
            </a:r>
            <a:r>
              <a:rPr lang="en-US" altLang="zh-CN">
                <a:solidFill>
                  <a:schemeClr val="tx1"/>
                </a:solidFill>
              </a:rPr>
              <a:t>-2</a:t>
            </a:r>
            <a:r>
              <a:rPr lang="zh-CN" altLang="en-US">
                <a:solidFill>
                  <a:schemeClr val="tx1"/>
                </a:solidFill>
              </a:rPr>
              <a:t>线优先编码器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zh-CN" altLang="en-US">
                <a:latin typeface="宋体" panose="02010600030101010101" pitchFamily="2" charset="-122"/>
              </a:rPr>
              <a:t>续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17414" name="Text Box 4">
            <a:extLst>
              <a:ext uri="{FF2B5EF4-FFF2-40B4-BE49-F238E27FC236}">
                <a16:creationId xmlns:a16="http://schemas.microsoft.com/office/drawing/2014/main" id="{B9CB9BFD-1941-40D5-BD52-6EAA752F4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7613" y="2563813"/>
            <a:ext cx="568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2000"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17415" name="Text Box 5">
            <a:extLst>
              <a:ext uri="{FF2B5EF4-FFF2-40B4-BE49-F238E27FC236}">
                <a16:creationId xmlns:a16="http://schemas.microsoft.com/office/drawing/2014/main" id="{DF334477-941B-46DA-9017-5CFCBE718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7613" y="3716338"/>
            <a:ext cx="568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2000"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17416" name="Text Box 6">
            <a:extLst>
              <a:ext uri="{FF2B5EF4-FFF2-40B4-BE49-F238E27FC236}">
                <a16:creationId xmlns:a16="http://schemas.microsoft.com/office/drawing/2014/main" id="{298B3E56-0130-4B5B-8B24-E028E5CF4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0" y="5573713"/>
            <a:ext cx="4492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000"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17417" name="Text Box 13">
            <a:extLst>
              <a:ext uri="{FF2B5EF4-FFF2-40B4-BE49-F238E27FC236}">
                <a16:creationId xmlns:a16="http://schemas.microsoft.com/office/drawing/2014/main" id="{875E69D2-74F1-44AB-BC81-021CE17B7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0" y="3736975"/>
            <a:ext cx="4492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000">
                <a:latin typeface="Times New Roman" panose="02020603050405020304" pitchFamily="18" charset="0"/>
                <a:ea typeface="楷体_GB2312" pitchFamily="49" charset="-122"/>
              </a:rPr>
              <a:t>2</a:t>
            </a:r>
          </a:p>
        </p:txBody>
      </p:sp>
      <p:sp>
        <p:nvSpPr>
          <p:cNvPr id="17418" name="Text Box 14">
            <a:extLst>
              <a:ext uri="{FF2B5EF4-FFF2-40B4-BE49-F238E27FC236}">
                <a16:creationId xmlns:a16="http://schemas.microsoft.com/office/drawing/2014/main" id="{91D85977-FFFB-44BD-ADAB-B1FBD71B9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0" y="4673600"/>
            <a:ext cx="4492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000"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17419" name="Text Box 58">
            <a:extLst>
              <a:ext uri="{FF2B5EF4-FFF2-40B4-BE49-F238E27FC236}">
                <a16:creationId xmlns:a16="http://schemas.microsoft.com/office/drawing/2014/main" id="{C4EE13BD-6862-447F-8799-08ABAEF8F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0" y="2384425"/>
            <a:ext cx="4492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000">
                <a:latin typeface="Times New Roman" panose="02020603050405020304" pitchFamily="18" charset="0"/>
                <a:ea typeface="楷体_GB2312" pitchFamily="49" charset="-122"/>
              </a:rPr>
              <a:t>3</a:t>
            </a:r>
          </a:p>
        </p:txBody>
      </p:sp>
      <p:sp>
        <p:nvSpPr>
          <p:cNvPr id="17420" name="Text Box 59">
            <a:extLst>
              <a:ext uri="{FF2B5EF4-FFF2-40B4-BE49-F238E27FC236}">
                <a16:creationId xmlns:a16="http://schemas.microsoft.com/office/drawing/2014/main" id="{412A6520-AF09-4ADB-B871-7E3EDDC0C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4125" y="5284788"/>
            <a:ext cx="758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1800">
                <a:latin typeface="Times New Roman" panose="02020603050405020304" pitchFamily="18" charset="0"/>
                <a:ea typeface="楷体_GB2312" pitchFamily="49" charset="-122"/>
              </a:rPr>
              <a:t>EX</a:t>
            </a:r>
          </a:p>
        </p:txBody>
      </p:sp>
      <p:sp>
        <p:nvSpPr>
          <p:cNvPr id="17421" name="Text Box 76">
            <a:extLst>
              <a:ext uri="{FF2B5EF4-FFF2-40B4-BE49-F238E27FC236}">
                <a16:creationId xmlns:a16="http://schemas.microsoft.com/office/drawing/2014/main" id="{97AC2058-E0A5-435E-9FC3-A45C4A1B5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520825"/>
            <a:ext cx="1612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/>
              <a:t>逻辑式：</a:t>
            </a:r>
          </a:p>
        </p:txBody>
      </p:sp>
      <p:sp>
        <p:nvSpPr>
          <p:cNvPr id="17422" name="Text Box 77">
            <a:extLst>
              <a:ext uri="{FF2B5EF4-FFF2-40B4-BE49-F238E27FC236}">
                <a16:creationId xmlns:a16="http://schemas.microsoft.com/office/drawing/2014/main" id="{398800A8-AFEB-45D6-AF37-79005A51E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25" y="2349500"/>
            <a:ext cx="1612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/>
              <a:t>逻辑图：</a:t>
            </a:r>
          </a:p>
        </p:txBody>
      </p:sp>
      <p:sp>
        <p:nvSpPr>
          <p:cNvPr id="17423" name="Text Box 78">
            <a:extLst>
              <a:ext uri="{FF2B5EF4-FFF2-40B4-BE49-F238E27FC236}">
                <a16:creationId xmlns:a16="http://schemas.microsoft.com/office/drawing/2014/main" id="{C5EF2D99-20AC-43AB-87A7-2FA20EF0D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1025" y="1546225"/>
            <a:ext cx="1558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2000"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= I</a:t>
            </a:r>
            <a:r>
              <a:rPr kumimoji="1" lang="en-US" altLang="zh-CN" sz="200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 I</a:t>
            </a:r>
            <a:r>
              <a:rPr kumimoji="1" lang="en-US" altLang="zh-CN" sz="2000">
                <a:latin typeface="Times New Roman" panose="02020603050405020304" pitchFamily="18" charset="0"/>
                <a:ea typeface="楷体_GB2312" pitchFamily="49" charset="-122"/>
              </a:rPr>
              <a:t>2</a:t>
            </a:r>
          </a:p>
        </p:txBody>
      </p:sp>
      <p:grpSp>
        <p:nvGrpSpPr>
          <p:cNvPr id="17424" name="Group 79">
            <a:extLst>
              <a:ext uri="{FF2B5EF4-FFF2-40B4-BE49-F238E27FC236}">
                <a16:creationId xmlns:a16="http://schemas.microsoft.com/office/drawing/2014/main" id="{1CBE7A0B-F377-4101-BB44-C1D717758759}"/>
              </a:ext>
            </a:extLst>
          </p:cNvPr>
          <p:cNvGrpSpPr>
            <a:grpSpLocks/>
          </p:cNvGrpSpPr>
          <p:nvPr/>
        </p:nvGrpSpPr>
        <p:grpSpPr bwMode="auto">
          <a:xfrm>
            <a:off x="6102350" y="1538288"/>
            <a:ext cx="2627313" cy="519112"/>
            <a:chOff x="681" y="3113"/>
            <a:chExt cx="1655" cy="327"/>
          </a:xfrm>
        </p:grpSpPr>
        <p:sp>
          <p:nvSpPr>
            <p:cNvPr id="17462" name="Text Box 80">
              <a:extLst>
                <a:ext uri="{FF2B5EF4-FFF2-40B4-BE49-F238E27FC236}">
                  <a16:creationId xmlns:a16="http://schemas.microsoft.com/office/drawing/2014/main" id="{B4790DFA-73BF-4453-BFD2-970ED03BA1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1" y="3113"/>
              <a:ext cx="165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0 </a:t>
              </a:r>
              <a:r>
                <a:rPr kumimoji="1" lang="en-US" altLang="zh-CN">
                  <a:latin typeface="Times New Roman" panose="02020603050405020304" pitchFamily="18" charset="0"/>
                  <a:ea typeface="楷体_GB2312" pitchFamily="49" charset="-122"/>
                </a:rPr>
                <a:t>= I</a:t>
              </a: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  <a:r>
                <a:rPr kumimoji="1" lang="en-US" altLang="zh-CN">
                  <a:latin typeface="Times New Roman" panose="02020603050405020304" pitchFamily="18" charset="0"/>
                  <a:ea typeface="楷体_GB2312" pitchFamily="49" charset="-122"/>
                </a:rPr>
                <a:t> I</a:t>
              </a: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2 </a:t>
              </a:r>
              <a:r>
                <a:rPr kumimoji="1" lang="en-US" altLang="zh-CN">
                  <a:latin typeface="Times New Roman" panose="02020603050405020304" pitchFamily="18" charset="0"/>
                  <a:ea typeface="楷体_GB2312" pitchFamily="49" charset="-122"/>
                </a:rPr>
                <a:t>+ I</a:t>
              </a: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3 </a:t>
              </a:r>
              <a:r>
                <a:rPr kumimoji="1" lang="en-US" altLang="zh-CN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r>
                <a:rPr kumimoji="1" lang="en-US" altLang="zh-CN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7463" name="Line 81">
              <a:extLst>
                <a:ext uri="{FF2B5EF4-FFF2-40B4-BE49-F238E27FC236}">
                  <a16:creationId xmlns:a16="http://schemas.microsoft.com/office/drawing/2014/main" id="{20FEEF78-C008-43E5-809B-2974C072B4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9" y="3158"/>
              <a:ext cx="1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25" name="Text Box 82">
            <a:extLst>
              <a:ext uri="{FF2B5EF4-FFF2-40B4-BE49-F238E27FC236}">
                <a16:creationId xmlns:a16="http://schemas.microsoft.com/office/drawing/2014/main" id="{F9072D40-6423-45BB-BFE5-6EA7C2F24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5163" y="1546225"/>
            <a:ext cx="23923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Y</a:t>
            </a:r>
            <a:r>
              <a:rPr lang="en-US" altLang="zh-CN" sz="1600">
                <a:latin typeface="Times New Roman" panose="02020603050405020304" pitchFamily="18" charset="0"/>
              </a:rPr>
              <a:t>EX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 = I</a:t>
            </a:r>
            <a:r>
              <a:rPr kumimoji="1" lang="en-US" altLang="zh-CN" sz="2000">
                <a:latin typeface="Times New Roman" panose="02020603050405020304" pitchFamily="18" charset="0"/>
                <a:ea typeface="楷体_GB2312" pitchFamily="49" charset="-122"/>
              </a:rPr>
              <a:t>0 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000"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000">
                <a:latin typeface="Times New Roman" panose="02020603050405020304" pitchFamily="18" charset="0"/>
                <a:ea typeface="楷体_GB2312" pitchFamily="49" charset="-122"/>
              </a:rPr>
              <a:t>2 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000">
                <a:latin typeface="Times New Roman" panose="02020603050405020304" pitchFamily="18" charset="0"/>
                <a:ea typeface="楷体_GB2312" pitchFamily="49" charset="-122"/>
              </a:rPr>
              <a:t>3</a:t>
            </a:r>
          </a:p>
        </p:txBody>
      </p:sp>
      <p:grpSp>
        <p:nvGrpSpPr>
          <p:cNvPr id="3" name="Group 99">
            <a:extLst>
              <a:ext uri="{FF2B5EF4-FFF2-40B4-BE49-F238E27FC236}">
                <a16:creationId xmlns:a16="http://schemas.microsoft.com/office/drawing/2014/main" id="{1D2D5A8B-C4C0-4430-B400-49B892FF04F3}"/>
              </a:ext>
            </a:extLst>
          </p:cNvPr>
          <p:cNvGrpSpPr>
            <a:grpSpLocks/>
          </p:cNvGrpSpPr>
          <p:nvPr/>
        </p:nvGrpSpPr>
        <p:grpSpPr bwMode="auto">
          <a:xfrm>
            <a:off x="2686050" y="2492375"/>
            <a:ext cx="4873625" cy="3492500"/>
            <a:chOff x="1692" y="1570"/>
            <a:chExt cx="3070" cy="2200"/>
          </a:xfrm>
        </p:grpSpPr>
        <p:sp>
          <p:nvSpPr>
            <p:cNvPr id="17427" name="Line 7">
              <a:extLst>
                <a:ext uri="{FF2B5EF4-FFF2-40B4-BE49-F238E27FC236}">
                  <a16:creationId xmlns:a16="http://schemas.microsoft.com/office/drawing/2014/main" id="{0D779273-8011-40E6-843E-F77F960247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2" y="3096"/>
              <a:ext cx="13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8" name="Line 8">
              <a:extLst>
                <a:ext uri="{FF2B5EF4-FFF2-40B4-BE49-F238E27FC236}">
                  <a16:creationId xmlns:a16="http://schemas.microsoft.com/office/drawing/2014/main" id="{429430AB-7EEB-4513-93C5-7F5A7C191E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7" y="3498"/>
              <a:ext cx="34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9" name="Line 10">
              <a:extLst>
                <a:ext uri="{FF2B5EF4-FFF2-40B4-BE49-F238E27FC236}">
                  <a16:creationId xmlns:a16="http://schemas.microsoft.com/office/drawing/2014/main" id="{A1850BB3-6653-431C-8516-9C9A5B069C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1" y="1661"/>
              <a:ext cx="13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0" name="Line 11">
              <a:extLst>
                <a:ext uri="{FF2B5EF4-FFF2-40B4-BE49-F238E27FC236}">
                  <a16:creationId xmlns:a16="http://schemas.microsoft.com/office/drawing/2014/main" id="{64418A59-0B39-4AA3-A5C7-28886360AE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1" y="1774"/>
              <a:ext cx="136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1" name="AutoShape 26">
              <a:extLst>
                <a:ext uri="{FF2B5EF4-FFF2-40B4-BE49-F238E27FC236}">
                  <a16:creationId xmlns:a16="http://schemas.microsoft.com/office/drawing/2014/main" id="{0B630528-3D7E-412D-BA59-8F97FEBD1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" y="1570"/>
              <a:ext cx="340" cy="374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7432" name="AutoShape 27">
              <a:extLst>
                <a:ext uri="{FF2B5EF4-FFF2-40B4-BE49-F238E27FC236}">
                  <a16:creationId xmlns:a16="http://schemas.microsoft.com/office/drawing/2014/main" id="{B469B5C1-7021-457C-8F41-CB70A6811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1" y="2806"/>
              <a:ext cx="340" cy="374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7433" name="AutoShape 28">
              <a:extLst>
                <a:ext uri="{FF2B5EF4-FFF2-40B4-BE49-F238E27FC236}">
                  <a16:creationId xmlns:a16="http://schemas.microsoft.com/office/drawing/2014/main" id="{561B53FE-3778-45C7-851E-347354B4A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1" y="2239"/>
              <a:ext cx="340" cy="374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7434" name="AutoShape 29">
              <a:extLst>
                <a:ext uri="{FF2B5EF4-FFF2-40B4-BE49-F238E27FC236}">
                  <a16:creationId xmlns:a16="http://schemas.microsoft.com/office/drawing/2014/main" id="{04E47D62-96C6-4FE8-AE5E-CE7D23B95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" y="3396"/>
              <a:ext cx="340" cy="374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7435" name="AutoShape 30">
              <a:extLst>
                <a:ext uri="{FF2B5EF4-FFF2-40B4-BE49-F238E27FC236}">
                  <a16:creationId xmlns:a16="http://schemas.microsoft.com/office/drawing/2014/main" id="{130599B0-24F7-4BC6-9264-63A125AAA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9" y="3305"/>
              <a:ext cx="340" cy="374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7436" name="Line 37">
              <a:extLst>
                <a:ext uri="{FF2B5EF4-FFF2-40B4-BE49-F238E27FC236}">
                  <a16:creationId xmlns:a16="http://schemas.microsoft.com/office/drawing/2014/main" id="{40B68DF6-4EB4-48F2-94CE-D2610B9FA4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2" y="3679"/>
              <a:ext cx="13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7" name="Line 39">
              <a:extLst>
                <a:ext uri="{FF2B5EF4-FFF2-40B4-BE49-F238E27FC236}">
                  <a16:creationId xmlns:a16="http://schemas.microsoft.com/office/drawing/2014/main" id="{CFA0536F-E27F-445B-905E-3074FB8A5D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30" y="1660"/>
              <a:ext cx="0" cy="1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8" name="Line 40">
              <a:extLst>
                <a:ext uri="{FF2B5EF4-FFF2-40B4-BE49-F238E27FC236}">
                  <a16:creationId xmlns:a16="http://schemas.microsoft.com/office/drawing/2014/main" id="{1C06CECE-D2D0-4416-8EA9-7A427AB181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0" y="2908"/>
              <a:ext cx="4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9" name="Line 42">
              <a:extLst>
                <a:ext uri="{FF2B5EF4-FFF2-40B4-BE49-F238E27FC236}">
                  <a16:creationId xmlns:a16="http://schemas.microsoft.com/office/drawing/2014/main" id="{8D4774F9-ED06-443F-8604-94D5F65970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0" y="3498"/>
              <a:ext cx="4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0" name="Line 44">
              <a:extLst>
                <a:ext uri="{FF2B5EF4-FFF2-40B4-BE49-F238E27FC236}">
                  <a16:creationId xmlns:a16="http://schemas.microsoft.com/office/drawing/2014/main" id="{0EB851C0-4900-4951-93D4-2488511769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0" y="2341"/>
              <a:ext cx="4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1" name="Line 45">
              <a:extLst>
                <a:ext uri="{FF2B5EF4-FFF2-40B4-BE49-F238E27FC236}">
                  <a16:creationId xmlns:a16="http://schemas.microsoft.com/office/drawing/2014/main" id="{47317B5C-30B3-40F0-BA98-9FCD24678D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0" y="2523"/>
              <a:ext cx="136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2" name="Line 47">
              <a:extLst>
                <a:ext uri="{FF2B5EF4-FFF2-40B4-BE49-F238E27FC236}">
                  <a16:creationId xmlns:a16="http://schemas.microsoft.com/office/drawing/2014/main" id="{760DD6FB-2A10-42D5-844D-67323F86AC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1" y="1842"/>
              <a:ext cx="11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3" name="Line 48">
              <a:extLst>
                <a:ext uri="{FF2B5EF4-FFF2-40B4-BE49-F238E27FC236}">
                  <a16:creationId xmlns:a16="http://schemas.microsoft.com/office/drawing/2014/main" id="{025E21AF-D88E-47B4-8081-05A39BB8AB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30" y="3090"/>
              <a:ext cx="0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4" name="Line 49">
              <a:extLst>
                <a:ext uri="{FF2B5EF4-FFF2-40B4-BE49-F238E27FC236}">
                  <a16:creationId xmlns:a16="http://schemas.microsoft.com/office/drawing/2014/main" id="{272C343F-BCD4-4F73-B9B3-1D643B18D9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8" y="1773"/>
              <a:ext cx="0" cy="16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5" name="Line 50">
              <a:extLst>
                <a:ext uri="{FF2B5EF4-FFF2-40B4-BE49-F238E27FC236}">
                  <a16:creationId xmlns:a16="http://schemas.microsoft.com/office/drawing/2014/main" id="{02A8AD29-AB8C-42B7-A4AB-76B29DB3AF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55" y="2613"/>
              <a:ext cx="0" cy="3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6" name="Line 51">
              <a:extLst>
                <a:ext uri="{FF2B5EF4-FFF2-40B4-BE49-F238E27FC236}">
                  <a16:creationId xmlns:a16="http://schemas.microsoft.com/office/drawing/2014/main" id="{78E45808-7649-4374-9EE3-57BA44A501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1" y="3000"/>
              <a:ext cx="45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7" name="Line 52">
              <a:extLst>
                <a:ext uri="{FF2B5EF4-FFF2-40B4-BE49-F238E27FC236}">
                  <a16:creationId xmlns:a16="http://schemas.microsoft.com/office/drawing/2014/main" id="{4B5D68B8-5531-4043-9FE8-A93209AA1E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4" y="252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8" name="Line 53">
              <a:extLst>
                <a:ext uri="{FF2B5EF4-FFF2-40B4-BE49-F238E27FC236}">
                  <a16:creationId xmlns:a16="http://schemas.microsoft.com/office/drawing/2014/main" id="{E19C2EAD-340B-4684-B4F6-9179EFFBF7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1" y="2431"/>
              <a:ext cx="7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9" name="Line 54">
              <a:extLst>
                <a:ext uri="{FF2B5EF4-FFF2-40B4-BE49-F238E27FC236}">
                  <a16:creationId xmlns:a16="http://schemas.microsoft.com/office/drawing/2014/main" id="{AB97BB87-FE5B-4884-B436-92588BA45E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5" y="2613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0" name="Line 55">
              <a:extLst>
                <a:ext uri="{FF2B5EF4-FFF2-40B4-BE49-F238E27FC236}">
                  <a16:creationId xmlns:a16="http://schemas.microsoft.com/office/drawing/2014/main" id="{B5FB0CF2-9D02-441D-8B65-836747E46B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8" y="3406"/>
              <a:ext cx="4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1" name="Line 56">
              <a:extLst>
                <a:ext uri="{FF2B5EF4-FFF2-40B4-BE49-F238E27FC236}">
                  <a16:creationId xmlns:a16="http://schemas.microsoft.com/office/drawing/2014/main" id="{24D813AF-CC9A-4607-8645-2F8E30E47D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1" y="3588"/>
              <a:ext cx="6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2" name="Line 57">
              <a:extLst>
                <a:ext uri="{FF2B5EF4-FFF2-40B4-BE49-F238E27FC236}">
                  <a16:creationId xmlns:a16="http://schemas.microsoft.com/office/drawing/2014/main" id="{854517F5-ADDD-4DF6-90AB-A99398C311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50" y="1843"/>
              <a:ext cx="0" cy="6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453" name="Group 23">
              <a:extLst>
                <a:ext uri="{FF2B5EF4-FFF2-40B4-BE49-F238E27FC236}">
                  <a16:creationId xmlns:a16="http://schemas.microsoft.com/office/drawing/2014/main" id="{BAF23ADA-F392-4DC9-9A00-9B15602000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39" y="2399"/>
              <a:ext cx="283" cy="248"/>
              <a:chOff x="3209" y="3283"/>
              <a:chExt cx="283" cy="248"/>
            </a:xfrm>
          </p:grpSpPr>
          <p:sp>
            <p:nvSpPr>
              <p:cNvPr id="17460" name="AutoShape 24">
                <a:extLst>
                  <a:ext uri="{FF2B5EF4-FFF2-40B4-BE49-F238E27FC236}">
                    <a16:creationId xmlns:a16="http://schemas.microsoft.com/office/drawing/2014/main" id="{45060415-A791-43B2-AB85-3BB5E4D01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202" y="3290"/>
                <a:ext cx="248" cy="234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17461" name="Oval 25">
                <a:extLst>
                  <a:ext uri="{FF2B5EF4-FFF2-40B4-BE49-F238E27FC236}">
                    <a16:creationId xmlns:a16="http://schemas.microsoft.com/office/drawing/2014/main" id="{4A76C4AA-E9A5-4552-A023-1E3BEA57AA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2" y="3359"/>
                <a:ext cx="90" cy="8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</p:grpSp>
        <p:grpSp>
          <p:nvGrpSpPr>
            <p:cNvPr id="17454" name="Group 92">
              <a:extLst>
                <a:ext uri="{FF2B5EF4-FFF2-40B4-BE49-F238E27FC236}">
                  <a16:creationId xmlns:a16="http://schemas.microsoft.com/office/drawing/2014/main" id="{EB19F67A-10D7-4DC8-AE62-360B9F47B7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8" y="2327"/>
              <a:ext cx="904" cy="378"/>
              <a:chOff x="986" y="3158"/>
              <a:chExt cx="1671" cy="658"/>
            </a:xfrm>
          </p:grpSpPr>
          <p:sp>
            <p:nvSpPr>
              <p:cNvPr id="17455" name="Arc 93">
                <a:extLst>
                  <a:ext uri="{FF2B5EF4-FFF2-40B4-BE49-F238E27FC236}">
                    <a16:creationId xmlns:a16="http://schemas.microsoft.com/office/drawing/2014/main" id="{BB99A503-0A80-4594-8FC4-3E90EC71D1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7" y="3159"/>
                <a:ext cx="480" cy="657"/>
              </a:xfrm>
              <a:custGeom>
                <a:avLst/>
                <a:gdLst>
                  <a:gd name="T0" fmla="*/ 0 w 19012"/>
                  <a:gd name="T1" fmla="*/ 0 h 21600"/>
                  <a:gd name="T2" fmla="*/ 0 w 19012"/>
                  <a:gd name="T3" fmla="*/ 0 h 21600"/>
                  <a:gd name="T4" fmla="*/ 0 w 1901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19012"/>
                  <a:gd name="T10" fmla="*/ 0 h 21600"/>
                  <a:gd name="T11" fmla="*/ 19012 w 1901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012" h="21600" fill="none" extrusionOk="0">
                    <a:moveTo>
                      <a:pt x="-1" y="0"/>
                    </a:moveTo>
                    <a:cubicBezTo>
                      <a:pt x="7941" y="0"/>
                      <a:pt x="15242" y="4357"/>
                      <a:pt x="19012" y="11347"/>
                    </a:cubicBezTo>
                  </a:path>
                  <a:path w="19012" h="21600" stroke="0" extrusionOk="0">
                    <a:moveTo>
                      <a:pt x="-1" y="0"/>
                    </a:moveTo>
                    <a:cubicBezTo>
                      <a:pt x="7941" y="0"/>
                      <a:pt x="15242" y="4357"/>
                      <a:pt x="19012" y="11347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56" name="Arc 94">
                <a:extLst>
                  <a:ext uri="{FF2B5EF4-FFF2-40B4-BE49-F238E27FC236}">
                    <a16:creationId xmlns:a16="http://schemas.microsoft.com/office/drawing/2014/main" id="{9E79D059-75AE-4B43-B3B7-A8B55B7DB4C6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183" y="3159"/>
                <a:ext cx="470" cy="657"/>
              </a:xfrm>
              <a:custGeom>
                <a:avLst/>
                <a:gdLst>
                  <a:gd name="T0" fmla="*/ 0 w 18607"/>
                  <a:gd name="T1" fmla="*/ 0 h 21600"/>
                  <a:gd name="T2" fmla="*/ 0 w 18607"/>
                  <a:gd name="T3" fmla="*/ 0 h 21600"/>
                  <a:gd name="T4" fmla="*/ 0 w 18607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18607"/>
                  <a:gd name="T10" fmla="*/ 0 h 21600"/>
                  <a:gd name="T11" fmla="*/ 18607 w 1860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607" h="21600" fill="none" extrusionOk="0">
                    <a:moveTo>
                      <a:pt x="-1" y="0"/>
                    </a:moveTo>
                    <a:cubicBezTo>
                      <a:pt x="7646" y="0"/>
                      <a:pt x="14724" y="4043"/>
                      <a:pt x="18607" y="10630"/>
                    </a:cubicBezTo>
                  </a:path>
                  <a:path w="18607" h="21600" stroke="0" extrusionOk="0">
                    <a:moveTo>
                      <a:pt x="-1" y="0"/>
                    </a:moveTo>
                    <a:cubicBezTo>
                      <a:pt x="7646" y="0"/>
                      <a:pt x="14724" y="4043"/>
                      <a:pt x="18607" y="1063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wrap="none" anchor="ctr"/>
              <a:lstStyle/>
              <a:p>
                <a:endParaRPr lang="zh-CN" altLang="en-US"/>
              </a:p>
            </p:txBody>
          </p:sp>
          <p:sp>
            <p:nvSpPr>
              <p:cNvPr id="17457" name="Arc 95">
                <a:extLst>
                  <a:ext uri="{FF2B5EF4-FFF2-40B4-BE49-F238E27FC236}">
                    <a16:creationId xmlns:a16="http://schemas.microsoft.com/office/drawing/2014/main" id="{2379C092-08B2-4A21-9083-647EA0E3D0C4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1174" y="2973"/>
                <a:ext cx="655" cy="1032"/>
              </a:xfrm>
              <a:custGeom>
                <a:avLst/>
                <a:gdLst>
                  <a:gd name="T0" fmla="*/ 0 w 21674"/>
                  <a:gd name="T1" fmla="*/ 0 h 21600"/>
                  <a:gd name="T2" fmla="*/ 0 w 21674"/>
                  <a:gd name="T3" fmla="*/ 0 h 21600"/>
                  <a:gd name="T4" fmla="*/ 0 w 2167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74"/>
                  <a:gd name="T10" fmla="*/ 0 h 21600"/>
                  <a:gd name="T11" fmla="*/ 21674 w 2167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74" h="21600" fill="none" extrusionOk="0">
                    <a:moveTo>
                      <a:pt x="-1" y="2923"/>
                    </a:moveTo>
                    <a:cubicBezTo>
                      <a:pt x="3295" y="1008"/>
                      <a:pt x="7040" y="-1"/>
                      <a:pt x="10852" y="0"/>
                    </a:cubicBezTo>
                    <a:cubicBezTo>
                      <a:pt x="14652" y="0"/>
                      <a:pt x="18385" y="1002"/>
                      <a:pt x="21674" y="2906"/>
                    </a:cubicBezTo>
                  </a:path>
                  <a:path w="21674" h="21600" stroke="0" extrusionOk="0">
                    <a:moveTo>
                      <a:pt x="-1" y="2923"/>
                    </a:moveTo>
                    <a:cubicBezTo>
                      <a:pt x="3295" y="1008"/>
                      <a:pt x="7040" y="-1"/>
                      <a:pt x="10852" y="0"/>
                    </a:cubicBezTo>
                    <a:cubicBezTo>
                      <a:pt x="14652" y="0"/>
                      <a:pt x="18385" y="1002"/>
                      <a:pt x="21674" y="2906"/>
                    </a:cubicBezTo>
                    <a:lnTo>
                      <a:pt x="10852" y="21600"/>
                    </a:lnTo>
                    <a:lnTo>
                      <a:pt x="-1" y="2923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58" name="Line 96">
                <a:extLst>
                  <a:ext uri="{FF2B5EF4-FFF2-40B4-BE49-F238E27FC236}">
                    <a16:creationId xmlns:a16="http://schemas.microsoft.com/office/drawing/2014/main" id="{D6940ABA-9221-49AD-9E5D-3563309C8B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82" y="3816"/>
                <a:ext cx="31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59" name="Line 97">
                <a:extLst>
                  <a:ext uri="{FF2B5EF4-FFF2-40B4-BE49-F238E27FC236}">
                    <a16:creationId xmlns:a16="http://schemas.microsoft.com/office/drawing/2014/main" id="{38BE952E-A43F-4C94-944F-11DF542663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82" y="3158"/>
                <a:ext cx="31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31024</TotalTime>
  <Pages>0</Pages>
  <Words>3010</Words>
  <Characters>0</Characters>
  <Application>Microsoft Office PowerPoint</Application>
  <DocSecurity>0</DocSecurity>
  <PresentationFormat>全屏显示(4:3)</PresentationFormat>
  <Lines>0</Lines>
  <Paragraphs>1462</Paragraphs>
  <Slides>29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Arial</vt:lpstr>
      <vt:lpstr>宋体</vt:lpstr>
      <vt:lpstr>Times New Roman</vt:lpstr>
      <vt:lpstr>华康简宋</vt:lpstr>
      <vt:lpstr>楷体_GB2312</vt:lpstr>
      <vt:lpstr>Dotum</vt:lpstr>
      <vt:lpstr>Wingdings</vt:lpstr>
      <vt:lpstr>默认设计模板</vt:lpstr>
      <vt:lpstr>Microsoft 公式 3.0</vt:lpstr>
      <vt:lpstr>Microsoft Word Picture</vt:lpstr>
      <vt:lpstr>Microsoft Word 图片</vt:lpstr>
      <vt:lpstr>模拟与数字电路 Analog and Digital Circuits</vt:lpstr>
      <vt:lpstr>内容提纲</vt:lpstr>
      <vt:lpstr>编码器</vt:lpstr>
      <vt:lpstr>普通编码器</vt:lpstr>
      <vt:lpstr>4线-2线普通编码器</vt:lpstr>
      <vt:lpstr>4线-2线普通编码器(续1)</vt:lpstr>
      <vt:lpstr>优先编码器</vt:lpstr>
      <vt:lpstr>4线-2线优先编码器</vt:lpstr>
      <vt:lpstr>4线-2线优先编码器(续)</vt:lpstr>
      <vt:lpstr>8线-3线优先编码器74x148</vt:lpstr>
      <vt:lpstr>74x148真值表</vt:lpstr>
      <vt:lpstr>74x148逻辑图</vt:lpstr>
      <vt:lpstr>74x148扩展应用</vt:lpstr>
      <vt:lpstr>译码器</vt:lpstr>
      <vt:lpstr>2线–4线译码器</vt:lpstr>
      <vt:lpstr>双2线–4线译码器74x139</vt:lpstr>
      <vt:lpstr>3线–8线译码器74x138</vt:lpstr>
      <vt:lpstr>74x138真值表</vt:lpstr>
      <vt:lpstr>74x138逻辑图</vt:lpstr>
      <vt:lpstr>译码器应用</vt:lpstr>
      <vt:lpstr>译码器实现组合逻辑函数</vt:lpstr>
      <vt:lpstr>二-十进制译码器74x42</vt:lpstr>
      <vt:lpstr>显示译码器</vt:lpstr>
      <vt:lpstr>七段显示译码器真值表</vt:lpstr>
      <vt:lpstr>PowerPoint 演示文稿</vt:lpstr>
      <vt:lpstr>PowerPoint 演示文稿</vt:lpstr>
      <vt:lpstr>PowerPoint 演示文稿</vt:lpstr>
      <vt:lpstr>PowerPoint 演示文稿</vt:lpstr>
      <vt:lpstr>The End</vt:lpstr>
    </vt:vector>
  </TitlesOfParts>
  <Company>ustc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第1章_计算机基础知识_概述</dc:title>
  <dc:creator>张俊霞</dc:creator>
  <cp:lastModifiedBy>ZJX</cp:lastModifiedBy>
  <cp:revision>316</cp:revision>
  <cp:lastPrinted>1900-01-04T05:08:28Z</cp:lastPrinted>
  <dcterms:created xsi:type="dcterms:W3CDTF">2004-01-05T23:56:53Z</dcterms:created>
  <dcterms:modified xsi:type="dcterms:W3CDTF">2022-09-08T02:23:03Z</dcterms:modified>
  <cp:category>16位微机原理与接口</cp:category>
</cp:coreProperties>
</file>