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506" r:id="rId3"/>
    <p:sldId id="620" r:id="rId4"/>
    <p:sldId id="621" r:id="rId5"/>
    <p:sldId id="622" r:id="rId6"/>
    <p:sldId id="623" r:id="rId7"/>
    <p:sldId id="626" r:id="rId8"/>
    <p:sldId id="650" r:id="rId9"/>
    <p:sldId id="651" r:id="rId10"/>
    <p:sldId id="652" r:id="rId11"/>
    <p:sldId id="653" r:id="rId12"/>
    <p:sldId id="654" r:id="rId13"/>
    <p:sldId id="477" r:id="rId14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rgbClr val="00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996633"/>
    <a:srgbClr val="0000FF"/>
    <a:srgbClr val="9900FF"/>
    <a:srgbClr val="CC3300"/>
    <a:srgbClr val="005400"/>
    <a:srgbClr val="333333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2348" autoAdjust="0"/>
  </p:normalViewPr>
  <p:slideViewPr>
    <p:cSldViewPr>
      <p:cViewPr varScale="1">
        <p:scale>
          <a:sx n="68" d="100"/>
          <a:sy n="68" d="100"/>
        </p:scale>
        <p:origin x="110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268" y="-90"/>
      </p:cViewPr>
      <p:guideLst>
        <p:guide orient="horz" pos="3223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13" Type="http://schemas.openxmlformats.org/officeDocument/2006/relationships/image" Target="../media/image20.emf"/><Relationship Id="rId18" Type="http://schemas.openxmlformats.org/officeDocument/2006/relationships/image" Target="../media/image25.emf"/><Relationship Id="rId3" Type="http://schemas.openxmlformats.org/officeDocument/2006/relationships/image" Target="../media/image10.emf"/><Relationship Id="rId7" Type="http://schemas.openxmlformats.org/officeDocument/2006/relationships/image" Target="../media/image14.emf"/><Relationship Id="rId12" Type="http://schemas.openxmlformats.org/officeDocument/2006/relationships/image" Target="../media/image19.emf"/><Relationship Id="rId17" Type="http://schemas.openxmlformats.org/officeDocument/2006/relationships/image" Target="../media/image24.emf"/><Relationship Id="rId2" Type="http://schemas.openxmlformats.org/officeDocument/2006/relationships/image" Target="../media/image9.wmf"/><Relationship Id="rId16" Type="http://schemas.openxmlformats.org/officeDocument/2006/relationships/image" Target="../media/image23.emf"/><Relationship Id="rId1" Type="http://schemas.openxmlformats.org/officeDocument/2006/relationships/image" Target="../media/image8.wmf"/><Relationship Id="rId6" Type="http://schemas.openxmlformats.org/officeDocument/2006/relationships/image" Target="../media/image13.emf"/><Relationship Id="rId11" Type="http://schemas.openxmlformats.org/officeDocument/2006/relationships/image" Target="../media/image18.emf"/><Relationship Id="rId5" Type="http://schemas.openxmlformats.org/officeDocument/2006/relationships/image" Target="../media/image12.emf"/><Relationship Id="rId15" Type="http://schemas.openxmlformats.org/officeDocument/2006/relationships/image" Target="../media/image22.emf"/><Relationship Id="rId10" Type="http://schemas.openxmlformats.org/officeDocument/2006/relationships/image" Target="../media/image17.wmf"/><Relationship Id="rId4" Type="http://schemas.openxmlformats.org/officeDocument/2006/relationships/image" Target="../media/image11.emf"/><Relationship Id="rId9" Type="http://schemas.openxmlformats.org/officeDocument/2006/relationships/image" Target="../media/image16.wmf"/><Relationship Id="rId14" Type="http://schemas.openxmlformats.org/officeDocument/2006/relationships/image" Target="../media/image2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BD05976D-C443-47F0-94CF-E3400586CC8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572675CF-A99F-4DFA-85A3-41E77A81B8D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0" name="Rectangle 4">
            <a:extLst>
              <a:ext uri="{FF2B5EF4-FFF2-40B4-BE49-F238E27FC236}">
                <a16:creationId xmlns:a16="http://schemas.microsoft.com/office/drawing/2014/main" id="{F9CD1D96-E0A7-4139-930B-EE00731F619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1" name="Rectangle 5">
            <a:extLst>
              <a:ext uri="{FF2B5EF4-FFF2-40B4-BE49-F238E27FC236}">
                <a16:creationId xmlns:a16="http://schemas.microsoft.com/office/drawing/2014/main" id="{2FDC4C82-5D02-46E4-82A8-950C1B23FCE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smtClean="0"/>
            </a:lvl1pPr>
          </a:lstStyle>
          <a:p>
            <a:pPr>
              <a:defRPr/>
            </a:pPr>
            <a:fld id="{62D85CD3-0C3D-43B0-8817-17C4FB9F4D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D3C41C92-36DA-41F1-9257-AABCE290460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5EBCB972-202F-47D6-92AB-ACC84C3DCF4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724D8758-EA43-48A8-B5DC-3CEA81993A18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9" name="Rectangle 5">
            <a:extLst>
              <a:ext uri="{FF2B5EF4-FFF2-40B4-BE49-F238E27FC236}">
                <a16:creationId xmlns:a16="http://schemas.microsoft.com/office/drawing/2014/main" id="{7AB41E3F-1DAD-4156-A1B8-9B4DFAD1BDB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2470" name="Rectangle 6">
            <a:extLst>
              <a:ext uri="{FF2B5EF4-FFF2-40B4-BE49-F238E27FC236}">
                <a16:creationId xmlns:a16="http://schemas.microsoft.com/office/drawing/2014/main" id="{E1A99494-F98F-48C1-900E-5F3D5CE6071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71" name="Rectangle 7">
            <a:extLst>
              <a:ext uri="{FF2B5EF4-FFF2-40B4-BE49-F238E27FC236}">
                <a16:creationId xmlns:a16="http://schemas.microsoft.com/office/drawing/2014/main" id="{2D0BE6C8-8A31-46FA-8F94-F9B03AC70A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smtClean="0"/>
            </a:lvl1pPr>
          </a:lstStyle>
          <a:p>
            <a:pPr>
              <a:defRPr/>
            </a:pPr>
            <a:fld id="{7566C59F-A032-404C-A8C6-E7B37865FD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686753A8-3549-4550-BA61-20BF66752D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64C65F8-3828-4CD5-B371-1EB6279BD306}" type="slidenum">
              <a:rPr lang="en-US" altLang="zh-CN" sz="1300"/>
              <a:pPr>
                <a:spcBef>
                  <a:spcPct val="0"/>
                </a:spcBef>
              </a:pPr>
              <a:t>1</a:t>
            </a:fld>
            <a:endParaRPr lang="en-US" altLang="zh-CN" sz="13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B427A3AA-DE0A-4EBC-9E7C-C8027E7DB56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7C38C677-72BF-4C1C-92DD-A3C365D360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9FE44082-10F3-417F-A599-BDF0182AA41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18F319F-195C-4FBD-A17B-380A0C28FCA1}" type="slidenum">
              <a:rPr lang="en-US" altLang="zh-CN" sz="1300"/>
              <a:pPr algn="r" eaLnBrk="1" hangingPunct="1">
                <a:spcBef>
                  <a:spcPct val="0"/>
                </a:spcBef>
              </a:pPr>
              <a:t>2</a:t>
            </a:fld>
            <a:endParaRPr lang="en-US" altLang="zh-CN" sz="13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444504B2-3FB1-46E6-8D94-D58811D7228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574C5B4E-25FD-40E8-9445-1C020ABF33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1" lang="zh-CN" altLang="en-US">
                <a:solidFill>
                  <a:srgbClr val="000000"/>
                </a:solidFill>
              </a:rPr>
              <a:t>数字系统中的逻辑问题是层出不穷的，为解决这些逻辑问题而设计的逻辑电路也是无穷尽的。然而其中有些逻辑电路会经常、大量地出现在各种数字系统中，为了使用方便，这些逻辑电路被制成了中规模集成的标准化产品。本节将讨论数字系统中经常使用到的几种组合部件，即：编码器、译码器、数值分配器、数据选择器、数据比较器、算术运算电路和奇偶校验器，分析它们的逻辑功能和使用方法。</a:t>
            </a:r>
            <a:endParaRPr kumimoji="1" lang="zh-CN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10D0A5E0-9B55-444D-89BC-CE2D0635EB7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5F86AB59-99C4-4446-B4FE-E043A2929D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在多路数据传送过程中，能够根据需要将其中任意一路选出来的电路，叫做数据选择器，也称多路选择器或多路开关。</a:t>
            </a:r>
          </a:p>
          <a:p>
            <a:pPr eaLnBrk="1" hangingPunct="1"/>
            <a:r>
              <a:rPr lang="zh-CN" altLang="en-US"/>
              <a:t>其逻辑功能正好与数据选择器相反。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B43C2305-123F-4255-B7FA-1B5A541BC13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73874713-4F52-4C53-9496-1894FF63C2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solidFill>
                <a:srgbClr val="000066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0DB37427-463F-4586-ADD9-AA6F5E88688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4F23B86A-359A-4750-911D-4A03593D46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r>
              <a:rPr lang="zh-CN" altLang="en-US"/>
              <a:t>在不增加逻辑情况下，任意</a:t>
            </a:r>
            <a:r>
              <a:rPr lang="en-US" altLang="zh-CN"/>
              <a:t>2</a:t>
            </a:r>
            <a:r>
              <a:rPr lang="zh-CN" altLang="en-US"/>
              <a:t>变量逻辑函数</a:t>
            </a:r>
          </a:p>
          <a:p>
            <a:pPr lvl="1" eaLnBrk="1" hangingPunct="1"/>
            <a:r>
              <a:rPr lang="zh-CN" altLang="en-US"/>
              <a:t>在可增加非门情况下，任意</a:t>
            </a:r>
            <a:r>
              <a:rPr lang="en-US" altLang="zh-CN"/>
              <a:t>3</a:t>
            </a:r>
            <a:r>
              <a:rPr lang="zh-CN" altLang="en-US"/>
              <a:t>变量逻辑函数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B2B32A33-3D84-4BED-AE2D-B5BA2233F82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3DE24088-FDC1-4020-9C01-36B8E383BA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在通道选择信号的作用下，将数据分时送到多个不同的通道上去，相当于多输出的单刀多掷开关。</a:t>
            </a:r>
          </a:p>
          <a:p>
            <a:pPr eaLnBrk="1" hangingPunct="1"/>
            <a:r>
              <a:rPr lang="zh-CN" altLang="en-US"/>
              <a:t>定义：能够将</a:t>
            </a:r>
            <a:r>
              <a:rPr lang="en-US" altLang="zh-CN"/>
              <a:t>1</a:t>
            </a:r>
            <a:r>
              <a:rPr lang="zh-CN" altLang="en-US"/>
              <a:t>个输入数据，根据需要传送到</a:t>
            </a:r>
            <a:r>
              <a:rPr lang="en-US" altLang="zh-CN"/>
              <a:t>n</a:t>
            </a:r>
            <a:r>
              <a:rPr lang="zh-CN" altLang="en-US"/>
              <a:t>个输出端的任何一个输出端的电路，叫做数据分配器，又称为多路分配器，其逻辑功能正好与数据选择器相反。</a:t>
            </a:r>
          </a:p>
          <a:p>
            <a:pPr eaLnBrk="1" hangingPunct="1"/>
            <a:r>
              <a:rPr lang="zh-CN" altLang="en-US"/>
              <a:t>分类：</a:t>
            </a:r>
            <a:r>
              <a:rPr lang="en-US" altLang="zh-CN"/>
              <a:t>1</a:t>
            </a:r>
            <a:r>
              <a:rPr lang="zh-CN" altLang="en-US"/>
              <a:t>路</a:t>
            </a:r>
            <a:r>
              <a:rPr lang="en-US" altLang="zh-CN"/>
              <a:t>-4</a:t>
            </a:r>
            <a:r>
              <a:rPr lang="zh-CN" altLang="en-US"/>
              <a:t>路数据分配器（如</a:t>
            </a:r>
            <a:r>
              <a:rPr lang="en-US" altLang="zh-CN"/>
              <a:t>74LS139</a:t>
            </a:r>
            <a:r>
              <a:rPr lang="zh-CN" altLang="en-US"/>
              <a:t>）、</a:t>
            </a:r>
            <a:r>
              <a:rPr lang="en-US" altLang="zh-CN"/>
              <a:t>1</a:t>
            </a:r>
            <a:r>
              <a:rPr lang="zh-CN" altLang="en-US"/>
              <a:t>路</a:t>
            </a:r>
            <a:r>
              <a:rPr lang="en-US" altLang="zh-CN"/>
              <a:t>-8</a:t>
            </a:r>
            <a:r>
              <a:rPr lang="zh-CN" altLang="en-US"/>
              <a:t>路数据分配器（</a:t>
            </a:r>
            <a:r>
              <a:rPr lang="en-US" altLang="zh-CN"/>
              <a:t>74LS138</a:t>
            </a:r>
            <a:r>
              <a:rPr lang="zh-CN" altLang="en-US"/>
              <a:t>）等。 </a:t>
            </a:r>
          </a:p>
          <a:p>
            <a:pPr eaLnBrk="1" hangingPunct="1"/>
            <a:r>
              <a:rPr lang="zh-CN" altLang="en-US"/>
              <a:t>由于译码器和数据分配器的功能非常接近，所以译码器一个很重要的应用就是构成数据分配器。也正因为如此，市场上没有集成数据分配器产品，只有集成译码器产品。当需要数据分配器时，可以用译码器改接。</a:t>
            </a: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236FF7B-C175-4307-A316-A53F89A86B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E3ECE3-86C2-46BB-A553-AC1799B59ABB}" type="datetime1">
              <a:rPr lang="zh-CN" altLang="en-US"/>
              <a:pPr>
                <a:defRPr/>
              </a:pPr>
              <a:t>2022/9/8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D58833F-25B4-4718-9E3B-00D070AAC8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组合逻辑电路</a:t>
            </a:r>
            <a:r>
              <a:rPr lang="en-US" altLang="zh-CN"/>
              <a:t>(4)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A091FF6-20FA-4D2D-80CE-1273A50F3B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8AE6B-E40A-415B-BA51-99EF9E442C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3146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B6BF3F0-2699-4534-9A21-2CCBA6C1E8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78B16D-ECDC-4EB5-A136-268E633EB8D5}" type="datetime1">
              <a:rPr lang="zh-CN" altLang="en-US"/>
              <a:pPr>
                <a:defRPr/>
              </a:pPr>
              <a:t>2022/9/8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7A23055-F76C-461A-BAE8-7F7B968B1F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组合逻辑电路</a:t>
            </a:r>
            <a:r>
              <a:rPr lang="en-US" altLang="zh-CN"/>
              <a:t>(4)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69A49B9-B638-481B-9726-D09A98D550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8D29F6-CA7D-45F8-9BEE-FD6CFA4831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5901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107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107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270B795-BCC8-40CD-8925-AF0D898C34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FFDEF3-3BAA-44B0-9C3C-886D9CD8D6D9}" type="datetime1">
              <a:rPr lang="zh-CN" altLang="en-US"/>
              <a:pPr>
                <a:defRPr/>
              </a:pPr>
              <a:t>2022/9/8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D0DBB9D-7007-4294-A66E-8003AA27D0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组合逻辑电路</a:t>
            </a:r>
            <a:r>
              <a:rPr lang="en-US" altLang="zh-CN"/>
              <a:t>(4)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7AC95EC-7857-46DD-BD32-E00432CBCE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23DAF6-386F-4EF8-80A6-96A606BD3E6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77874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78155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4E1ADE-9337-4E59-8C46-2B604806BF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49D3AB-DF9C-4A6A-AEF3-AD2021A776A4}" type="datetime1">
              <a:rPr lang="zh-CN" altLang="en-US"/>
              <a:pPr>
                <a:defRPr/>
              </a:pPr>
              <a:t>2022/9/8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EB0A982-1C7C-4AAF-835E-56E706EEB6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组合逻辑电路</a:t>
            </a:r>
            <a:r>
              <a:rPr lang="en-US" altLang="zh-CN"/>
              <a:t>(4)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534C2A8-5EDF-490C-AC28-0906681C79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F1AB1-ABF5-4A45-B12D-6487864DBB8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9348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781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81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D43DE3-5CF1-4848-AE90-621F210F8C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9E9839-7399-4B2F-B211-719B6FB50843}" type="datetime1">
              <a:rPr lang="zh-CN" altLang="en-US"/>
              <a:pPr>
                <a:defRPr/>
              </a:pPr>
              <a:t>2022/9/8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A1E10D-9625-4B5E-A64D-C06AB09FE95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组合逻辑电路</a:t>
            </a:r>
            <a:r>
              <a:rPr lang="en-US" altLang="zh-CN"/>
              <a:t>(4)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BDD545-80EE-4EAE-B917-D4D57C60DD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F41A16-0850-4D47-9CA7-580EFE4D7F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6032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78155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AE61AC1-63EC-4750-940D-F3969AE134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1E9494-AD2A-4D00-B2EC-30C65D81E861}" type="datetime1">
              <a:rPr lang="zh-CN" altLang="en-US"/>
              <a:pPr>
                <a:defRPr/>
              </a:pPr>
              <a:t>2022/9/8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809FE92-B771-4FCB-BC62-016CAF3191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组合逻辑电路</a:t>
            </a:r>
            <a:r>
              <a:rPr lang="en-US" altLang="zh-CN"/>
              <a:t>(4)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1486D1C-8891-45BC-9892-DFB728CCC4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1D23E8-CCFA-4733-90BE-8BE4FB7A1D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2186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F8839C1-DEA3-4433-93B1-B9D3240C53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7C369E-55FD-409A-9C51-153040D3B053}" type="datetime1">
              <a:rPr lang="zh-CN" altLang="en-US"/>
              <a:pPr>
                <a:defRPr/>
              </a:pPr>
              <a:t>2022/9/8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5B6B063-7898-4195-A129-E457456BF4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组合逻辑电路</a:t>
            </a:r>
            <a:r>
              <a:rPr lang="en-US" altLang="zh-CN"/>
              <a:t>(4)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E80AD92-9A4D-4A50-9E6D-F60817E737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AB2689-368F-4DF8-B9DA-FE6F782EA4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3938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A7B011A-3A13-42A0-BDB2-F1FBA3E7AC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E00A6C-9BE9-41D1-9406-47523B0D1432}" type="datetime1">
              <a:rPr lang="zh-CN" altLang="en-US"/>
              <a:pPr>
                <a:defRPr/>
              </a:pPr>
              <a:t>2022/9/8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B5DFFDB-560B-4003-A439-8DD6F686596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组合逻辑电路</a:t>
            </a:r>
            <a:r>
              <a:rPr lang="en-US" altLang="zh-CN"/>
              <a:t>(4)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C713033-FD6C-402D-8C95-13E75CEC38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FF257B-5E9B-4303-A012-53D68007338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9768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F51B58-06BF-4BC3-8028-9FFFBA0EC2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F17DA0-541B-4693-BDD3-699931372DEF}" type="datetime1">
              <a:rPr lang="zh-CN" altLang="en-US"/>
              <a:pPr>
                <a:defRPr/>
              </a:pPr>
              <a:t>2022/9/8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F22027-AD97-4BB4-8F11-A347394C22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组合逻辑电路</a:t>
            </a:r>
            <a:r>
              <a:rPr lang="en-US" altLang="zh-CN"/>
              <a:t>(4)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1D199F-E911-44BF-95E8-ED5A91C23F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6F1B73-BB30-4C17-8D70-68846CDF66A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1585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058A401-DDA1-40B0-80C0-B2255DB071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CF850E-08DE-47D8-909F-7B54D33A5D61}" type="datetime1">
              <a:rPr lang="zh-CN" altLang="en-US"/>
              <a:pPr>
                <a:defRPr/>
              </a:pPr>
              <a:t>2022/9/8</a:t>
            </a:fld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4578302-1E6F-4D95-9AC4-3CFBFA3301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组合逻辑电路</a:t>
            </a:r>
            <a:r>
              <a:rPr lang="en-US" altLang="zh-CN"/>
              <a:t>(4)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6A4FFDF-C512-4415-B54F-5E607A876F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3AB9F8-750E-4365-84C1-426778FDDBA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7985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6EAFAA6-20AE-4233-8CCE-25E8ECD424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209354-F811-4FE8-B90D-4FB121D87318}" type="datetime1">
              <a:rPr lang="zh-CN" altLang="en-US"/>
              <a:pPr>
                <a:defRPr/>
              </a:pPr>
              <a:t>2022/9/8</a:t>
            </a:fld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44334B7-4EAB-4442-B184-C96F217E80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组合逻辑电路</a:t>
            </a:r>
            <a:r>
              <a:rPr lang="en-US" altLang="zh-CN"/>
              <a:t>(4)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2ED5787-903C-4F0F-9A14-2E6138F221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763164-5D8C-46C7-85A4-B9AA6453B7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378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5250ED8-A886-4350-B725-56E9418752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25BA78-4471-46DC-BC0F-1BE407FEE946}" type="datetime1">
              <a:rPr lang="zh-CN" altLang="en-US"/>
              <a:pPr>
                <a:defRPr/>
              </a:pPr>
              <a:t>2022/9/8</a:t>
            </a:fld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ACAFFA0-B53D-4113-AA31-F003413578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组合逻辑电路</a:t>
            </a:r>
            <a:r>
              <a:rPr lang="en-US" altLang="zh-CN"/>
              <a:t>(4)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052732B-6FA1-4D2D-B839-8030A10240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AE219D-69BB-411A-BE29-7395C45F83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8368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4AF0BF-5F42-488F-AD8D-CF9144D1D2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0C9682-AF51-4E0D-8209-5A68592DE76F}" type="datetime1">
              <a:rPr lang="zh-CN" altLang="en-US"/>
              <a:pPr>
                <a:defRPr/>
              </a:pPr>
              <a:t>2022/9/8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1A0106-461E-4A19-A1D0-3CAB98F28E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组合逻辑电路</a:t>
            </a:r>
            <a:r>
              <a:rPr lang="en-US" altLang="zh-CN"/>
              <a:t>(4)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75B2EA-4EBF-4988-8106-654D71946E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7217BC-F886-4F34-8D32-41F886DE55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4770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E27796-D016-4C1C-9E27-0B86C72B826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4B9217-A9EF-48CE-AF2E-04FC7B13FBA0}" type="datetime1">
              <a:rPr lang="zh-CN" altLang="en-US"/>
              <a:pPr>
                <a:defRPr/>
              </a:pPr>
              <a:t>2022/9/8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3C1F0D-5708-4F77-99C7-11969CD489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组合逻辑电路</a:t>
            </a:r>
            <a:r>
              <a:rPr lang="en-US" altLang="zh-CN"/>
              <a:t>(4)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94B8D9-C97F-4137-AB47-5D4BED1244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B784B7-791F-4480-90F0-D33207EB6F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4614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3AB6A4F-7A51-4A10-88B7-F47334337E90}"/>
              </a:ext>
            </a:extLst>
          </p:cNvPr>
          <p:cNvSpPr>
            <a:spLocks noChangeArrowheads="1"/>
          </p:cNvSpPr>
          <p:nvPr>
            <p:ph type="title"/>
          </p:nvPr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68D0016-B81C-4078-A2B8-A7C048387DB6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457200" y="1449388"/>
            <a:ext cx="8229600" cy="493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C29DF0F-5C71-429D-9C91-7A2FC12BE45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288" y="6453188"/>
            <a:ext cx="172085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B2B2B2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1EBC8D10-711F-432B-BA12-B094A979F81B}" type="datetime1">
              <a:rPr lang="zh-CN" altLang="en-US"/>
              <a:pPr>
                <a:defRPr/>
              </a:pPr>
              <a:t>2022/9/8</a:t>
            </a:fld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0BAE7F7-008E-44BA-B3B0-4014B3713BA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1238" y="6453188"/>
            <a:ext cx="4903787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solidFill>
                  <a:srgbClr val="B2B2B2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组合逻辑电路</a:t>
            </a:r>
            <a:r>
              <a:rPr lang="en-US" altLang="zh-CN"/>
              <a:t>(4)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7D9A69F-7740-44BC-A08F-5D6EF3BB418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2525" y="6453188"/>
            <a:ext cx="121920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mtClean="0">
                <a:solidFill>
                  <a:srgbClr val="B2B2B2"/>
                </a:solidFill>
              </a:defRPr>
            </a:lvl1pPr>
          </a:lstStyle>
          <a:p>
            <a:pPr>
              <a:defRPr/>
            </a:pPr>
            <a:fld id="{15E2A570-5E1B-41CC-B2AC-0591B1B2A1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2773A708-EB78-4AA4-86B4-3832977048D4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288" y="6453188"/>
            <a:ext cx="8353425" cy="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20000"/>
        </a:spcAft>
        <a:buChar char="•"/>
        <a:defRPr sz="2800" b="1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20000"/>
        </a:spcAft>
        <a:buChar char="–"/>
        <a:defRPr sz="2400">
          <a:solidFill>
            <a:schemeClr val="tx1"/>
          </a:solidFill>
          <a:latin typeface="Times New Roman" pitchFamily="18" charset="0"/>
          <a:ea typeface="+mn-ea"/>
        </a:defRPr>
      </a:lvl2pPr>
      <a:lvl3pPr marL="1143000" indent="-228600" algn="l" rtl="0" eaLnBrk="0" fontAlgn="base" hangingPunct="0">
        <a:spcBef>
          <a:spcPct val="0"/>
        </a:spcBef>
        <a:spcAft>
          <a:spcPct val="20000"/>
        </a:spcAft>
        <a:buChar char="•"/>
        <a:defRPr sz="2000">
          <a:solidFill>
            <a:schemeClr val="tx1"/>
          </a:solidFill>
          <a:latin typeface="Times New Roman" pitchFamily="18" charset="0"/>
          <a:ea typeface="+mn-ea"/>
        </a:defRPr>
      </a:lvl3pPr>
      <a:lvl4pPr marL="1600200" indent="-228600" algn="l" rtl="0" eaLnBrk="0" fontAlgn="base" hangingPunct="0">
        <a:spcBef>
          <a:spcPct val="0"/>
        </a:spcBef>
        <a:spcAft>
          <a:spcPct val="20000"/>
        </a:spcAft>
        <a:buChar char="–"/>
        <a:defRPr sz="2000">
          <a:solidFill>
            <a:schemeClr val="tx1"/>
          </a:solidFill>
          <a:latin typeface="Times New Roman" pitchFamily="18" charset="0"/>
          <a:ea typeface="+mn-ea"/>
        </a:defRPr>
      </a:lvl4pPr>
      <a:lvl5pPr marL="2057400" indent="-228600" algn="l" rtl="0" eaLnBrk="0" fontAlgn="base" hangingPunct="0">
        <a:spcBef>
          <a:spcPct val="0"/>
        </a:spcBef>
        <a:spcAft>
          <a:spcPct val="20000"/>
        </a:spcAft>
        <a:buChar char="»"/>
        <a:defRPr sz="2000">
          <a:solidFill>
            <a:schemeClr val="tx1"/>
          </a:solidFill>
          <a:latin typeface="Times New Roman" pitchFamily="18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2.bin"/><Relationship Id="rId18" Type="http://schemas.openxmlformats.org/officeDocument/2006/relationships/image" Target="../media/image15.emf"/><Relationship Id="rId26" Type="http://schemas.openxmlformats.org/officeDocument/2006/relationships/image" Target="../media/image19.emf"/><Relationship Id="rId21" Type="http://schemas.openxmlformats.org/officeDocument/2006/relationships/oleObject" Target="../embeddings/oleObject16.bin"/><Relationship Id="rId34" Type="http://schemas.openxmlformats.org/officeDocument/2006/relationships/image" Target="../media/image23.emf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2.emf"/><Relationship Id="rId17" Type="http://schemas.openxmlformats.org/officeDocument/2006/relationships/oleObject" Target="../embeddings/oleObject14.bin"/><Relationship Id="rId25" Type="http://schemas.openxmlformats.org/officeDocument/2006/relationships/oleObject" Target="../embeddings/oleObject18.bin"/><Relationship Id="rId33" Type="http://schemas.openxmlformats.org/officeDocument/2006/relationships/oleObject" Target="../embeddings/oleObject22.bin"/><Relationship Id="rId38" Type="http://schemas.openxmlformats.org/officeDocument/2006/relationships/image" Target="../media/image25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.emf"/><Relationship Id="rId20" Type="http://schemas.openxmlformats.org/officeDocument/2006/relationships/image" Target="../media/image16.wmf"/><Relationship Id="rId29" Type="http://schemas.openxmlformats.org/officeDocument/2006/relationships/oleObject" Target="../embeddings/oleObject20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1.bin"/><Relationship Id="rId24" Type="http://schemas.openxmlformats.org/officeDocument/2006/relationships/image" Target="../media/image18.emf"/><Relationship Id="rId32" Type="http://schemas.openxmlformats.org/officeDocument/2006/relationships/image" Target="../media/image22.emf"/><Relationship Id="rId37" Type="http://schemas.openxmlformats.org/officeDocument/2006/relationships/oleObject" Target="../embeddings/oleObject24.bin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23" Type="http://schemas.openxmlformats.org/officeDocument/2006/relationships/oleObject" Target="../embeddings/oleObject17.bin"/><Relationship Id="rId28" Type="http://schemas.openxmlformats.org/officeDocument/2006/relationships/image" Target="../media/image20.emf"/><Relationship Id="rId36" Type="http://schemas.openxmlformats.org/officeDocument/2006/relationships/image" Target="../media/image24.emf"/><Relationship Id="rId10" Type="http://schemas.openxmlformats.org/officeDocument/2006/relationships/image" Target="../media/image11.emf"/><Relationship Id="rId19" Type="http://schemas.openxmlformats.org/officeDocument/2006/relationships/oleObject" Target="../embeddings/oleObject15.bin"/><Relationship Id="rId31" Type="http://schemas.openxmlformats.org/officeDocument/2006/relationships/oleObject" Target="../embeddings/oleObject21.bin"/><Relationship Id="rId4" Type="http://schemas.openxmlformats.org/officeDocument/2006/relationships/image" Target="../media/image8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3.emf"/><Relationship Id="rId22" Type="http://schemas.openxmlformats.org/officeDocument/2006/relationships/image" Target="../media/image17.wmf"/><Relationship Id="rId27" Type="http://schemas.openxmlformats.org/officeDocument/2006/relationships/oleObject" Target="../embeddings/oleObject19.bin"/><Relationship Id="rId30" Type="http://schemas.openxmlformats.org/officeDocument/2006/relationships/image" Target="../media/image21.emf"/><Relationship Id="rId35" Type="http://schemas.openxmlformats.org/officeDocument/2006/relationships/oleObject" Target="../embeddings/oleObject23.bin"/><Relationship Id="rId8" Type="http://schemas.openxmlformats.org/officeDocument/2006/relationships/image" Target="../media/image10.emf"/><Relationship Id="rId3" Type="http://schemas.openxmlformats.org/officeDocument/2006/relationships/oleObject" Target="../embeddings/oleObject7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B0389E6A-DEE3-49E5-B1F4-EA7C7DC3EA5C}"/>
              </a:ext>
            </a:extLst>
          </p:cNvPr>
          <p:cNvSpPr>
            <a:spLocks noChangeArrowheads="1"/>
          </p:cNvSpPr>
          <p:nvPr>
            <p:ph type="ctrTitle"/>
          </p:nvPr>
        </p:nvSpPr>
        <p:spPr>
          <a:xfrm>
            <a:off x="900113" y="1628775"/>
            <a:ext cx="7335837" cy="1728788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/>
              <a:t>模拟与数字电路</a:t>
            </a:r>
            <a:br>
              <a:rPr lang="zh-CN" altLang="en-US"/>
            </a:br>
            <a:r>
              <a:rPr lang="en-US" altLang="zh-CN" sz="2400" b="0"/>
              <a:t>Analog and Digital Circuits</a:t>
            </a:r>
            <a:endParaRPr lang="zh-CN" altLang="en-US" sz="2400" b="0"/>
          </a:p>
        </p:txBody>
      </p:sp>
      <p:sp>
        <p:nvSpPr>
          <p:cNvPr id="4099" name="Text Box 4">
            <a:extLst>
              <a:ext uri="{FF2B5EF4-FFF2-40B4-BE49-F238E27FC236}">
                <a16:creationId xmlns:a16="http://schemas.microsoft.com/office/drawing/2014/main" id="{8FF05759-5C92-48C6-9E3B-44CCAC5FCC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3933825"/>
            <a:ext cx="7416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3200"/>
              <a:t>07_</a:t>
            </a:r>
            <a:r>
              <a:rPr lang="zh-CN" altLang="en-US" sz="3200"/>
              <a:t>组合逻辑电路</a:t>
            </a:r>
            <a:r>
              <a:rPr lang="en-US" altLang="zh-CN" sz="3200"/>
              <a:t>(3)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>
            <a:extLst>
              <a:ext uri="{FF2B5EF4-FFF2-40B4-BE49-F238E27FC236}">
                <a16:creationId xmlns:a16="http://schemas.microsoft.com/office/drawing/2014/main" id="{D512ACA4-0ED3-4757-B64D-A322B0E9279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CA0309CC-ADC6-40F9-B285-18D6ED4529BE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2022/9/8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8435" name="Rectangle 5">
            <a:extLst>
              <a:ext uri="{FF2B5EF4-FFF2-40B4-BE49-F238E27FC236}">
                <a16:creationId xmlns:a16="http://schemas.microsoft.com/office/drawing/2014/main" id="{3605E603-B800-423B-A262-AAB28EE925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组合逻辑电路</a:t>
            </a:r>
            <a:r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t>(3)</a:t>
            </a:r>
          </a:p>
        </p:txBody>
      </p:sp>
      <p:sp>
        <p:nvSpPr>
          <p:cNvPr id="18436" name="Rectangle 6">
            <a:extLst>
              <a:ext uri="{FF2B5EF4-FFF2-40B4-BE49-F238E27FC236}">
                <a16:creationId xmlns:a16="http://schemas.microsoft.com/office/drawing/2014/main" id="{D20A796C-3A90-476E-9DC1-CF2265EBBC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0252097F-7D12-47E9-B785-3E80D0C9B39C}" type="slidenum"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10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8437" name="Rectangle 2">
            <a:extLst>
              <a:ext uri="{FF2B5EF4-FFF2-40B4-BE49-F238E27FC236}">
                <a16:creationId xmlns:a16="http://schemas.microsoft.com/office/drawing/2014/main" id="{891E4A62-4A6F-4867-B284-F29D255F2397}"/>
              </a:ext>
            </a:extLst>
          </p:cNvPr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数据分配器</a:t>
            </a:r>
          </a:p>
        </p:txBody>
      </p:sp>
      <p:sp>
        <p:nvSpPr>
          <p:cNvPr id="1280003" name="Rectangle 3">
            <a:extLst>
              <a:ext uri="{FF2B5EF4-FFF2-40B4-BE49-F238E27FC236}">
                <a16:creationId xmlns:a16="http://schemas.microsoft.com/office/drawing/2014/main" id="{7C67E96D-6BC8-445E-8461-59428B34DCBD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457200" y="1449388"/>
            <a:ext cx="8229600" cy="1439862"/>
          </a:xfrm>
        </p:spPr>
        <p:txBody>
          <a:bodyPr/>
          <a:lstStyle/>
          <a:p>
            <a:r>
              <a:rPr kumimoji="1" lang="zh-CN" altLang="en-US">
                <a:solidFill>
                  <a:srgbClr val="000000"/>
                </a:solidFill>
              </a:rPr>
              <a:t>将一路输入数据分配到多路输出端的电路</a:t>
            </a:r>
          </a:p>
          <a:p>
            <a:pPr lvl="1"/>
            <a:r>
              <a:rPr lang="zh-CN" altLang="en-US"/>
              <a:t>在通道选择信号控制下，可以将输入数据传送到多个输出通道中的任何一个通道输出</a:t>
            </a:r>
          </a:p>
          <a:p>
            <a:endParaRPr lang="zh-CN" altLang="en-US"/>
          </a:p>
        </p:txBody>
      </p:sp>
      <p:sp>
        <p:nvSpPr>
          <p:cNvPr id="18439" name="Rectangle 4">
            <a:extLst>
              <a:ext uri="{FF2B5EF4-FFF2-40B4-BE49-F238E27FC236}">
                <a16:creationId xmlns:a16="http://schemas.microsoft.com/office/drawing/2014/main" id="{658965B4-F049-4EDA-9E8C-2714421C262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257675" y="5516563"/>
            <a:ext cx="29527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b="0">
                <a:solidFill>
                  <a:srgbClr val="000000"/>
                </a:solidFill>
              </a:rPr>
              <a:t>A</a:t>
            </a:r>
            <a:endParaRPr lang="en-US" altLang="zh-CN" b="0"/>
          </a:p>
        </p:txBody>
      </p:sp>
      <p:sp>
        <p:nvSpPr>
          <p:cNvPr id="18440" name="Line 5">
            <a:extLst>
              <a:ext uri="{FF2B5EF4-FFF2-40B4-BE49-F238E27FC236}">
                <a16:creationId xmlns:a16="http://schemas.microsoft.com/office/drawing/2014/main" id="{9E9427F7-E66E-41AE-AF35-47C7F8E8DAA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78100" y="4365625"/>
            <a:ext cx="6270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1" name="Line 6">
            <a:extLst>
              <a:ext uri="{FF2B5EF4-FFF2-40B4-BE49-F238E27FC236}">
                <a16:creationId xmlns:a16="http://schemas.microsoft.com/office/drawing/2014/main" id="{40A715B8-1692-47DA-A37F-41CB5FCB30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19500" y="3392488"/>
            <a:ext cx="906463" cy="9731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2" name="Line 7">
            <a:extLst>
              <a:ext uri="{FF2B5EF4-FFF2-40B4-BE49-F238E27FC236}">
                <a16:creationId xmlns:a16="http://schemas.microsoft.com/office/drawing/2014/main" id="{E44C1E16-69D3-482E-A6C5-A83AB93E4FE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87888" y="3355975"/>
            <a:ext cx="12176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3" name="Rectangle 9">
            <a:extLst>
              <a:ext uri="{FF2B5EF4-FFF2-40B4-BE49-F238E27FC236}">
                <a16:creationId xmlns:a16="http://schemas.microsoft.com/office/drawing/2014/main" id="{9C4DFECF-88CD-47CD-8736-82484D4FE22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181725" y="3133725"/>
            <a:ext cx="3905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b="0">
                <a:solidFill>
                  <a:srgbClr val="000000"/>
                </a:solidFill>
              </a:rPr>
              <a:t>O</a:t>
            </a:r>
            <a:r>
              <a:rPr lang="en-US" altLang="zh-CN" sz="2100" b="0">
                <a:solidFill>
                  <a:srgbClr val="000000"/>
                </a:solidFill>
              </a:rPr>
              <a:t>0</a:t>
            </a:r>
            <a:endParaRPr lang="en-US" altLang="zh-CN" sz="2000" b="0">
              <a:latin typeface="Arial" panose="020B0604020202020204" pitchFamily="34" charset="0"/>
            </a:endParaRPr>
          </a:p>
        </p:txBody>
      </p:sp>
      <p:sp>
        <p:nvSpPr>
          <p:cNvPr id="18444" name="Oval 10">
            <a:extLst>
              <a:ext uri="{FF2B5EF4-FFF2-40B4-BE49-F238E27FC236}">
                <a16:creationId xmlns:a16="http://schemas.microsoft.com/office/drawing/2014/main" id="{22E133E8-8692-4813-86E3-C89E077F70B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760913" y="3765550"/>
            <a:ext cx="165100" cy="1682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8445" name="Oval 11">
            <a:extLst>
              <a:ext uri="{FF2B5EF4-FFF2-40B4-BE49-F238E27FC236}">
                <a16:creationId xmlns:a16="http://schemas.microsoft.com/office/drawing/2014/main" id="{EDF569A5-7C50-4438-BF63-6E30D79EA27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535363" y="4292600"/>
            <a:ext cx="165100" cy="1682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8446" name="Oval 12">
            <a:extLst>
              <a:ext uri="{FF2B5EF4-FFF2-40B4-BE49-F238E27FC236}">
                <a16:creationId xmlns:a16="http://schemas.microsoft.com/office/drawing/2014/main" id="{855C82DE-2DBD-427E-B643-BD24A56601C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522788" y="3284538"/>
            <a:ext cx="165100" cy="1682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8447" name="Line 13">
            <a:extLst>
              <a:ext uri="{FF2B5EF4-FFF2-40B4-BE49-F238E27FC236}">
                <a16:creationId xmlns:a16="http://schemas.microsoft.com/office/drawing/2014/main" id="{7FA52069-5EE9-4C97-96A4-3F1C7A10248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3213" y="3825875"/>
            <a:ext cx="1587" cy="15113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8" name="Rectangle 14">
            <a:extLst>
              <a:ext uri="{FF2B5EF4-FFF2-40B4-BE49-F238E27FC236}">
                <a16:creationId xmlns:a16="http://schemas.microsoft.com/office/drawing/2014/main" id="{6E58035D-8D5C-4858-8467-BB6420A70DB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180138" y="3640138"/>
            <a:ext cx="3905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b="0">
                <a:solidFill>
                  <a:srgbClr val="000000"/>
                </a:solidFill>
              </a:rPr>
              <a:t>O</a:t>
            </a:r>
            <a:r>
              <a:rPr lang="en-US" altLang="zh-CN" sz="2100" b="0">
                <a:solidFill>
                  <a:srgbClr val="000000"/>
                </a:solidFill>
              </a:rPr>
              <a:t>1</a:t>
            </a:r>
            <a:endParaRPr lang="en-US" altLang="zh-CN" sz="2000" b="0">
              <a:latin typeface="Arial" panose="020B0604020202020204" pitchFamily="34" charset="0"/>
            </a:endParaRPr>
          </a:p>
        </p:txBody>
      </p:sp>
      <p:sp>
        <p:nvSpPr>
          <p:cNvPr id="18449" name="Rectangle 15">
            <a:extLst>
              <a:ext uri="{FF2B5EF4-FFF2-40B4-BE49-F238E27FC236}">
                <a16:creationId xmlns:a16="http://schemas.microsoft.com/office/drawing/2014/main" id="{A001C9B3-C491-480D-8746-C6A61178E88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048375" y="4811713"/>
            <a:ext cx="61277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b="0">
                <a:solidFill>
                  <a:srgbClr val="000000"/>
                </a:solidFill>
              </a:rPr>
              <a:t>O</a:t>
            </a:r>
            <a:r>
              <a:rPr lang="en-US" altLang="zh-CN" sz="2100" b="0">
                <a:solidFill>
                  <a:srgbClr val="000000"/>
                </a:solidFill>
              </a:rPr>
              <a:t>n-1</a:t>
            </a:r>
            <a:endParaRPr lang="en-US" altLang="zh-CN" sz="2000" b="0">
              <a:latin typeface="Arial" panose="020B0604020202020204" pitchFamily="34" charset="0"/>
            </a:endParaRPr>
          </a:p>
        </p:txBody>
      </p:sp>
      <p:sp>
        <p:nvSpPr>
          <p:cNvPr id="18450" name="Rectangle 16">
            <a:extLst>
              <a:ext uri="{FF2B5EF4-FFF2-40B4-BE49-F238E27FC236}">
                <a16:creationId xmlns:a16="http://schemas.microsoft.com/office/drawing/2014/main" id="{09E6BA90-CF36-4FB8-B41C-4CB5987B6BB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119313" y="4117975"/>
            <a:ext cx="2571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b="0">
                <a:solidFill>
                  <a:srgbClr val="000000"/>
                </a:solidFill>
              </a:rPr>
              <a:t>D</a:t>
            </a:r>
            <a:endParaRPr lang="en-US" altLang="zh-CN" b="0">
              <a:latin typeface="Arial" panose="020B0604020202020204" pitchFamily="34" charset="0"/>
            </a:endParaRPr>
          </a:p>
        </p:txBody>
      </p:sp>
      <p:sp>
        <p:nvSpPr>
          <p:cNvPr id="18451" name="Line 17">
            <a:extLst>
              <a:ext uri="{FF2B5EF4-FFF2-40B4-BE49-F238E27FC236}">
                <a16:creationId xmlns:a16="http://schemas.microsoft.com/office/drawing/2014/main" id="{DF327A8F-F986-4AE9-AE48-7C352FFDDC2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06925" y="5046663"/>
            <a:ext cx="1298575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52" name="Oval 18">
            <a:extLst>
              <a:ext uri="{FF2B5EF4-FFF2-40B4-BE49-F238E27FC236}">
                <a16:creationId xmlns:a16="http://schemas.microsoft.com/office/drawing/2014/main" id="{B567BA35-3CC8-4BD5-A868-CE11F6234CF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484688" y="4962525"/>
            <a:ext cx="165100" cy="1682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8453" name="Text Box 19">
            <a:extLst>
              <a:ext uri="{FF2B5EF4-FFF2-40B4-BE49-F238E27FC236}">
                <a16:creationId xmlns:a16="http://schemas.microsoft.com/office/drawing/2014/main" id="{BB7597FA-BDEF-47D2-AC7F-D3AAC3A019D5}"/>
              </a:ext>
            </a:extLst>
          </p:cNvPr>
          <p:cNvSpPr txBox="1">
            <a:spLocks noChangeArrowheads="1"/>
          </p:cNvSpPr>
          <p:nvPr/>
        </p:nvSpPr>
        <p:spPr bwMode="auto">
          <a:xfrm rot="5400000" flipH="1">
            <a:off x="5344319" y="4098132"/>
            <a:ext cx="793750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4800" b="0"/>
              <a:t>…</a:t>
            </a:r>
            <a:endParaRPr lang="en-US" altLang="zh-CN" sz="4000" b="0"/>
          </a:p>
        </p:txBody>
      </p:sp>
      <p:sp>
        <p:nvSpPr>
          <p:cNvPr id="18454" name="Rectangle 20">
            <a:extLst>
              <a:ext uri="{FF2B5EF4-FFF2-40B4-BE49-F238E27FC236}">
                <a16:creationId xmlns:a16="http://schemas.microsoft.com/office/drawing/2014/main" id="{87A9F194-AF6A-4E45-A67A-282ECAF2488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205163" y="3068638"/>
            <a:ext cx="2044700" cy="2268537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8455" name="Line 21">
            <a:extLst>
              <a:ext uri="{FF2B5EF4-FFF2-40B4-BE49-F238E27FC236}">
                <a16:creationId xmlns:a16="http://schemas.microsoft.com/office/drawing/2014/main" id="{841BFB9C-D5FC-44BD-8801-39CC623FBA5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11625" y="5337175"/>
            <a:ext cx="0" cy="539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56" name="Line 29">
            <a:extLst>
              <a:ext uri="{FF2B5EF4-FFF2-40B4-BE49-F238E27FC236}">
                <a16:creationId xmlns:a16="http://schemas.microsoft.com/office/drawing/2014/main" id="{F4CADE13-7299-4DFD-8D81-95F79E97CCBB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2363" y="3860800"/>
            <a:ext cx="9731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57" name="Line 30">
            <a:extLst>
              <a:ext uri="{FF2B5EF4-FFF2-40B4-BE49-F238E27FC236}">
                <a16:creationId xmlns:a16="http://schemas.microsoft.com/office/drawing/2014/main" id="{09339C10-4672-4A62-BD8F-E9CCB09C1A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68650" y="4365625"/>
            <a:ext cx="3746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58" name="Text Box 31">
            <a:extLst>
              <a:ext uri="{FF2B5EF4-FFF2-40B4-BE49-F238E27FC236}">
                <a16:creationId xmlns:a16="http://schemas.microsoft.com/office/drawing/2014/main" id="{DAC80A14-0EE3-4492-B14A-4F63C22106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616450"/>
            <a:ext cx="1512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输入数据</a:t>
            </a:r>
          </a:p>
        </p:txBody>
      </p:sp>
      <p:sp>
        <p:nvSpPr>
          <p:cNvPr id="18459" name="Text Box 32">
            <a:extLst>
              <a:ext uri="{FF2B5EF4-FFF2-40B4-BE49-F238E27FC236}">
                <a16:creationId xmlns:a16="http://schemas.microsoft.com/office/drawing/2014/main" id="{5B6A3299-E07D-475C-8E43-B77E77E20E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5516563"/>
            <a:ext cx="1547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通道选择</a:t>
            </a:r>
          </a:p>
        </p:txBody>
      </p:sp>
      <p:sp>
        <p:nvSpPr>
          <p:cNvPr id="18460" name="Text Box 33">
            <a:extLst>
              <a:ext uri="{FF2B5EF4-FFF2-40B4-BE49-F238E27FC236}">
                <a16:creationId xmlns:a16="http://schemas.microsoft.com/office/drawing/2014/main" id="{D64ED019-372B-45C8-BDDA-D805084205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5516563"/>
            <a:ext cx="1512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输出通道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0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>
            <a:extLst>
              <a:ext uri="{FF2B5EF4-FFF2-40B4-BE49-F238E27FC236}">
                <a16:creationId xmlns:a16="http://schemas.microsoft.com/office/drawing/2014/main" id="{C9F89D3F-85F4-480A-AF28-EFD78F0267E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9478AAC5-E7C9-4847-A98E-A3590E13712B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2022/9/8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0483" name="Rectangle 5">
            <a:extLst>
              <a:ext uri="{FF2B5EF4-FFF2-40B4-BE49-F238E27FC236}">
                <a16:creationId xmlns:a16="http://schemas.microsoft.com/office/drawing/2014/main" id="{CAB1C3DA-09CF-4EE0-AB74-BDDD12625C2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组合逻辑电路</a:t>
            </a:r>
            <a:r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t>(3)</a:t>
            </a:r>
          </a:p>
        </p:txBody>
      </p:sp>
      <p:sp>
        <p:nvSpPr>
          <p:cNvPr id="20484" name="Rectangle 6">
            <a:extLst>
              <a:ext uri="{FF2B5EF4-FFF2-40B4-BE49-F238E27FC236}">
                <a16:creationId xmlns:a16="http://schemas.microsoft.com/office/drawing/2014/main" id="{96BB41EE-923E-4A45-9E20-0B7677A002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729EC8E9-C4AD-4F18-A3CB-C971E7AC5352}" type="slidenum"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11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0485" name="Rectangle 5">
            <a:extLst>
              <a:ext uri="{FF2B5EF4-FFF2-40B4-BE49-F238E27FC236}">
                <a16:creationId xmlns:a16="http://schemas.microsoft.com/office/drawing/2014/main" id="{B2266D2B-398A-4258-B35A-9805BB26219D}"/>
              </a:ext>
            </a:extLst>
          </p:cNvPr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solidFill>
                  <a:schemeClr val="tx1"/>
                </a:solidFill>
              </a:rPr>
              <a:t>译码器</a:t>
            </a:r>
            <a:r>
              <a:rPr lang="zh-CN" altLang="en-US"/>
              <a:t>实现数据分配器</a:t>
            </a:r>
          </a:p>
        </p:txBody>
      </p:sp>
      <p:graphicFrame>
        <p:nvGraphicFramePr>
          <p:cNvPr id="1226758" name="Object 2">
            <a:extLst>
              <a:ext uri="{FF2B5EF4-FFF2-40B4-BE49-F238E27FC236}">
                <a16:creationId xmlns:a16="http://schemas.microsoft.com/office/drawing/2014/main" id="{19B46191-948D-4874-95AE-E0A9C69E2B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63663" y="1592263"/>
          <a:ext cx="2379662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6" name="公式" r:id="rId3" imgW="1066337" imgH="304668" progId="Equation.3">
                  <p:embed/>
                </p:oleObj>
              </mc:Choice>
              <mc:Fallback>
                <p:oleObj name="公式" r:id="rId3" imgW="1066337" imgH="304668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3663" y="1592263"/>
                        <a:ext cx="2379662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6809" name="Object 3">
            <a:extLst>
              <a:ext uri="{FF2B5EF4-FFF2-40B4-BE49-F238E27FC236}">
                <a16:creationId xmlns:a16="http://schemas.microsoft.com/office/drawing/2014/main" id="{251EE0A9-4DD1-4D01-BEC5-E391D8C615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03363" y="2574925"/>
          <a:ext cx="1560512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7" name="公式" r:id="rId5" imgW="672808" imgH="266584" progId="Equation.3">
                  <p:embed/>
                </p:oleObj>
              </mc:Choice>
              <mc:Fallback>
                <p:oleObj name="公式" r:id="rId5" imgW="672808" imgH="266584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3363" y="2574925"/>
                        <a:ext cx="1560512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8" name="Text Box 7">
            <a:extLst>
              <a:ext uri="{FF2B5EF4-FFF2-40B4-BE49-F238E27FC236}">
                <a16:creationId xmlns:a16="http://schemas.microsoft.com/office/drawing/2014/main" id="{BEC94A24-16CA-4B29-B2BD-AFBBB2DA4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5850" y="3549650"/>
            <a:ext cx="4079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A</a:t>
            </a:r>
          </a:p>
        </p:txBody>
      </p:sp>
      <p:sp>
        <p:nvSpPr>
          <p:cNvPr id="20489" name="Line 11">
            <a:extLst>
              <a:ext uri="{FF2B5EF4-FFF2-40B4-BE49-F238E27FC236}">
                <a16:creationId xmlns:a16="http://schemas.microsoft.com/office/drawing/2014/main" id="{F42D3CC5-9966-41CC-A7E9-558075D2B85E}"/>
              </a:ext>
            </a:extLst>
          </p:cNvPr>
          <p:cNvSpPr>
            <a:spLocks noChangeShapeType="1"/>
          </p:cNvSpPr>
          <p:nvPr/>
        </p:nvSpPr>
        <p:spPr bwMode="auto">
          <a:xfrm>
            <a:off x="5267325" y="3327400"/>
            <a:ext cx="28733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0" name="Line 13">
            <a:extLst>
              <a:ext uri="{FF2B5EF4-FFF2-40B4-BE49-F238E27FC236}">
                <a16:creationId xmlns:a16="http://schemas.microsoft.com/office/drawing/2014/main" id="{8353E1B1-8346-4F94-89F3-8E6CF0B4B5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11788" y="2997200"/>
            <a:ext cx="0" cy="330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1" name="Text Box 14">
            <a:extLst>
              <a:ext uri="{FF2B5EF4-FFF2-40B4-BE49-F238E27FC236}">
                <a16:creationId xmlns:a16="http://schemas.microsoft.com/office/drawing/2014/main" id="{207E6166-5687-4690-9624-1D39CC19AE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138" y="1912938"/>
            <a:ext cx="755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+5V</a:t>
            </a:r>
          </a:p>
        </p:txBody>
      </p:sp>
      <p:sp>
        <p:nvSpPr>
          <p:cNvPr id="20492" name="Rectangle 15">
            <a:extLst>
              <a:ext uri="{FF2B5EF4-FFF2-40B4-BE49-F238E27FC236}">
                <a16:creationId xmlns:a16="http://schemas.microsoft.com/office/drawing/2014/main" id="{EB543052-606B-448B-9978-399E20B38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9938" y="2028825"/>
            <a:ext cx="1625600" cy="29670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0493" name="Rectangle 16">
            <a:extLst>
              <a:ext uri="{FF2B5EF4-FFF2-40B4-BE49-F238E27FC236}">
                <a16:creationId xmlns:a16="http://schemas.microsoft.com/office/drawing/2014/main" id="{D43840C3-A804-4B10-BBE8-39CE3DBBA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9938" y="1665288"/>
            <a:ext cx="1625600" cy="3419475"/>
          </a:xfrm>
          <a:prstGeom prst="rect">
            <a:avLst/>
          </a:prstGeom>
          <a:noFill/>
          <a:ln w="412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0494" name="Rectangle 17">
            <a:extLst>
              <a:ext uri="{FF2B5EF4-FFF2-40B4-BE49-F238E27FC236}">
                <a16:creationId xmlns:a16="http://schemas.microsoft.com/office/drawing/2014/main" id="{41DC21A2-93A6-4E85-BE95-75FA501F1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9700" y="2889250"/>
            <a:ext cx="3810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500" b="0">
                <a:solidFill>
                  <a:srgbClr val="000000"/>
                </a:solidFill>
              </a:rPr>
              <a:t>74x138</a:t>
            </a:r>
            <a:endParaRPr lang="en-US" altLang="zh-CN" sz="2000" b="0">
              <a:latin typeface="Arial" panose="020B0604020202020204" pitchFamily="34" charset="0"/>
            </a:endParaRPr>
          </a:p>
        </p:txBody>
      </p:sp>
      <p:graphicFrame>
        <p:nvGraphicFramePr>
          <p:cNvPr id="20495" name="Object 5">
            <a:extLst>
              <a:ext uri="{FF2B5EF4-FFF2-40B4-BE49-F238E27FC236}">
                <a16:creationId xmlns:a16="http://schemas.microsoft.com/office/drawing/2014/main" id="{928D8B72-527E-4F0E-ADD3-F0D3D93F02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19788" y="2384425"/>
          <a:ext cx="45402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8" name="公式" r:id="rId7" imgW="171551" imgH="190500" progId="Equation.3">
                  <p:embed/>
                </p:oleObj>
              </mc:Choice>
              <mc:Fallback>
                <p:oleObj name="公式" r:id="rId7" imgW="171551" imgH="190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9788" y="2384425"/>
                        <a:ext cx="454025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6" name="Oval 23">
            <a:extLst>
              <a:ext uri="{FF2B5EF4-FFF2-40B4-BE49-F238E27FC236}">
                <a16:creationId xmlns:a16="http://schemas.microsoft.com/office/drawing/2014/main" id="{1B54D601-C72A-4E5F-9D34-A2B70E351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7763" y="3500438"/>
            <a:ext cx="142875" cy="142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0497" name="Oval 24">
            <a:extLst>
              <a:ext uri="{FF2B5EF4-FFF2-40B4-BE49-F238E27FC236}">
                <a16:creationId xmlns:a16="http://schemas.microsoft.com/office/drawing/2014/main" id="{27FE422F-8168-4148-AB7E-490576FC9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7763" y="3897313"/>
            <a:ext cx="142875" cy="142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0498" name="Oval 25">
            <a:extLst>
              <a:ext uri="{FF2B5EF4-FFF2-40B4-BE49-F238E27FC236}">
                <a16:creationId xmlns:a16="http://schemas.microsoft.com/office/drawing/2014/main" id="{5170924A-9084-4887-8349-FA72FC72B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7763" y="4292600"/>
            <a:ext cx="142875" cy="142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0499" name="Oval 26">
            <a:extLst>
              <a:ext uri="{FF2B5EF4-FFF2-40B4-BE49-F238E27FC236}">
                <a16:creationId xmlns:a16="http://schemas.microsoft.com/office/drawing/2014/main" id="{254B54FA-E780-4D4F-B602-0DFE4DA77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7763" y="4681538"/>
            <a:ext cx="142875" cy="142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0500" name="Oval 27">
            <a:extLst>
              <a:ext uri="{FF2B5EF4-FFF2-40B4-BE49-F238E27FC236}">
                <a16:creationId xmlns:a16="http://schemas.microsoft.com/office/drawing/2014/main" id="{B709876E-7F87-4B20-A333-BCFBABEE2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7763" y="1917700"/>
            <a:ext cx="142875" cy="142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0501" name="Oval 28">
            <a:extLst>
              <a:ext uri="{FF2B5EF4-FFF2-40B4-BE49-F238E27FC236}">
                <a16:creationId xmlns:a16="http://schemas.microsoft.com/office/drawing/2014/main" id="{4C2A2844-EB69-4BDB-B480-19ACDE194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7763" y="2314575"/>
            <a:ext cx="142875" cy="142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0502" name="Oval 29">
            <a:extLst>
              <a:ext uri="{FF2B5EF4-FFF2-40B4-BE49-F238E27FC236}">
                <a16:creationId xmlns:a16="http://schemas.microsoft.com/office/drawing/2014/main" id="{BFD5B4D9-7F57-41F0-A0FF-C1B4D1BDA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7763" y="2709863"/>
            <a:ext cx="142875" cy="142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0503" name="Oval 30">
            <a:extLst>
              <a:ext uri="{FF2B5EF4-FFF2-40B4-BE49-F238E27FC236}">
                <a16:creationId xmlns:a16="http://schemas.microsoft.com/office/drawing/2014/main" id="{9B10AB7F-7B33-46F4-AAEE-9708442184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7763" y="3098800"/>
            <a:ext cx="142875" cy="142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0504" name="Line 35">
            <a:extLst>
              <a:ext uri="{FF2B5EF4-FFF2-40B4-BE49-F238E27FC236}">
                <a16:creationId xmlns:a16="http://schemas.microsoft.com/office/drawing/2014/main" id="{1C034BBB-6391-4251-979D-691B50E6D7F7}"/>
              </a:ext>
            </a:extLst>
          </p:cNvPr>
          <p:cNvSpPr>
            <a:spLocks noChangeShapeType="1"/>
          </p:cNvSpPr>
          <p:nvPr/>
        </p:nvSpPr>
        <p:spPr bwMode="auto">
          <a:xfrm>
            <a:off x="5408613" y="4581525"/>
            <a:ext cx="4333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05" name="Line 36">
            <a:extLst>
              <a:ext uri="{FF2B5EF4-FFF2-40B4-BE49-F238E27FC236}">
                <a16:creationId xmlns:a16="http://schemas.microsoft.com/office/drawing/2014/main" id="{BD0890F6-38F6-4DC2-AE82-2CE1C5E2D0A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08613" y="4184650"/>
            <a:ext cx="4333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06" name="Line 37">
            <a:extLst>
              <a:ext uri="{FF2B5EF4-FFF2-40B4-BE49-F238E27FC236}">
                <a16:creationId xmlns:a16="http://schemas.microsoft.com/office/drawing/2014/main" id="{1F701D1C-0396-432A-93C8-796B010945F3}"/>
              </a:ext>
            </a:extLst>
          </p:cNvPr>
          <p:cNvSpPr>
            <a:spLocks noChangeShapeType="1"/>
          </p:cNvSpPr>
          <p:nvPr/>
        </p:nvSpPr>
        <p:spPr bwMode="auto">
          <a:xfrm>
            <a:off x="5408613" y="3789363"/>
            <a:ext cx="4333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07" name="Line 38">
            <a:extLst>
              <a:ext uri="{FF2B5EF4-FFF2-40B4-BE49-F238E27FC236}">
                <a16:creationId xmlns:a16="http://schemas.microsoft.com/office/drawing/2014/main" id="{B59EFF34-0F41-4D82-9729-C174FC4FC3D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08613" y="2205038"/>
            <a:ext cx="4333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08" name="Oval 39">
            <a:extLst>
              <a:ext uri="{FF2B5EF4-FFF2-40B4-BE49-F238E27FC236}">
                <a16:creationId xmlns:a16="http://schemas.microsoft.com/office/drawing/2014/main" id="{2B2A67C1-339C-4354-BF9A-CF2C9175A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9125" y="2530475"/>
            <a:ext cx="142875" cy="142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0509" name="Line 40">
            <a:extLst>
              <a:ext uri="{FF2B5EF4-FFF2-40B4-BE49-F238E27FC236}">
                <a16:creationId xmlns:a16="http://schemas.microsoft.com/office/drawing/2014/main" id="{718F96DE-5E17-4903-8E63-13636ED2B65F}"/>
              </a:ext>
            </a:extLst>
          </p:cNvPr>
          <p:cNvSpPr>
            <a:spLocks noChangeShapeType="1"/>
          </p:cNvSpPr>
          <p:nvPr/>
        </p:nvSpPr>
        <p:spPr bwMode="auto">
          <a:xfrm>
            <a:off x="5381625" y="2600325"/>
            <a:ext cx="317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10" name="Oval 41">
            <a:extLst>
              <a:ext uri="{FF2B5EF4-FFF2-40B4-BE49-F238E27FC236}">
                <a16:creationId xmlns:a16="http://schemas.microsoft.com/office/drawing/2014/main" id="{956FC0E2-832D-46A5-81F4-615027983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7538" y="2927350"/>
            <a:ext cx="142875" cy="142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0511" name="Line 42">
            <a:extLst>
              <a:ext uri="{FF2B5EF4-FFF2-40B4-BE49-F238E27FC236}">
                <a16:creationId xmlns:a16="http://schemas.microsoft.com/office/drawing/2014/main" id="{1CF30C9F-E884-416C-812A-F12AB97346DE}"/>
              </a:ext>
            </a:extLst>
          </p:cNvPr>
          <p:cNvSpPr>
            <a:spLocks noChangeShapeType="1"/>
          </p:cNvSpPr>
          <p:nvPr/>
        </p:nvSpPr>
        <p:spPr bwMode="auto">
          <a:xfrm>
            <a:off x="5408613" y="2997200"/>
            <a:ext cx="288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0512" name="Object 13">
            <a:extLst>
              <a:ext uri="{FF2B5EF4-FFF2-40B4-BE49-F238E27FC236}">
                <a16:creationId xmlns:a16="http://schemas.microsoft.com/office/drawing/2014/main" id="{5F47427E-18AF-4169-8589-69397146B0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07088" y="1978025"/>
          <a:ext cx="42386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9" name="公式" r:id="rId9" imgW="161841" imgH="199957" progId="Equation.3">
                  <p:embed/>
                </p:oleObj>
              </mc:Choice>
              <mc:Fallback>
                <p:oleObj name="公式" r:id="rId9" imgW="161841" imgH="199957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7088" y="1978025"/>
                        <a:ext cx="423862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3" name="Object 14">
            <a:extLst>
              <a:ext uri="{FF2B5EF4-FFF2-40B4-BE49-F238E27FC236}">
                <a16:creationId xmlns:a16="http://schemas.microsoft.com/office/drawing/2014/main" id="{E40100BF-D41C-428A-B956-9EDAE9B707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8363" y="2801938"/>
          <a:ext cx="3968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0" name="公式" r:id="rId11" imgW="152400" imgH="190500" progId="Equation.3">
                  <p:embed/>
                </p:oleObj>
              </mc:Choice>
              <mc:Fallback>
                <p:oleObj name="公式" r:id="rId11" imgW="152400" imgH="1905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8363" y="2801938"/>
                        <a:ext cx="396875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4" name="Object 15">
            <a:extLst>
              <a:ext uri="{FF2B5EF4-FFF2-40B4-BE49-F238E27FC236}">
                <a16:creationId xmlns:a16="http://schemas.microsoft.com/office/drawing/2014/main" id="{1CB8933A-F4AB-45B2-BEFD-C21676DC4A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35663" y="3573463"/>
          <a:ext cx="481012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1" name="公式" r:id="rId13" imgW="190433" imgH="190500" progId="Equation.3">
                  <p:embed/>
                </p:oleObj>
              </mc:Choice>
              <mc:Fallback>
                <p:oleObj name="公式" r:id="rId13" imgW="190433" imgH="1905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5663" y="3573463"/>
                        <a:ext cx="481012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5" name="Object 16">
            <a:extLst>
              <a:ext uri="{FF2B5EF4-FFF2-40B4-BE49-F238E27FC236}">
                <a16:creationId xmlns:a16="http://schemas.microsoft.com/office/drawing/2014/main" id="{B047C856-E2CF-43DC-AA05-BDF517D765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8363" y="3968750"/>
          <a:ext cx="452437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2" name="公式" r:id="rId15" imgW="171551" imgH="190500" progId="Equation.3">
                  <p:embed/>
                </p:oleObj>
              </mc:Choice>
              <mc:Fallback>
                <p:oleObj name="公式" r:id="rId15" imgW="171551" imgH="1905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8363" y="3968750"/>
                        <a:ext cx="452437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6" name="Object 17">
            <a:extLst>
              <a:ext uri="{FF2B5EF4-FFF2-40B4-BE49-F238E27FC236}">
                <a16:creationId xmlns:a16="http://schemas.microsoft.com/office/drawing/2014/main" id="{4F742BEC-D5F5-4944-96C9-E56BFFADDF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34075" y="4354513"/>
          <a:ext cx="481013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3" name="公式" r:id="rId17" imgW="190433" imgH="199957" progId="Equation.3">
                  <p:embed/>
                </p:oleObj>
              </mc:Choice>
              <mc:Fallback>
                <p:oleObj name="公式" r:id="rId17" imgW="190433" imgH="199957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4075" y="4354513"/>
                        <a:ext cx="481013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7" name="Text Box 48">
            <a:extLst>
              <a:ext uri="{FF2B5EF4-FFF2-40B4-BE49-F238E27FC236}">
                <a16:creationId xmlns:a16="http://schemas.microsoft.com/office/drawing/2014/main" id="{F7C15330-0E96-4CC0-8843-7C0D855C1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1875" y="2359025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D</a:t>
            </a:r>
          </a:p>
        </p:txBody>
      </p:sp>
      <p:sp>
        <p:nvSpPr>
          <p:cNvPr id="20518" name="Line 49">
            <a:extLst>
              <a:ext uri="{FF2B5EF4-FFF2-40B4-BE49-F238E27FC236}">
                <a16:creationId xmlns:a16="http://schemas.microsoft.com/office/drawing/2014/main" id="{59044A86-3C60-46B6-ACF9-B6610BD739B1}"/>
              </a:ext>
            </a:extLst>
          </p:cNvPr>
          <p:cNvSpPr>
            <a:spLocks noChangeShapeType="1"/>
          </p:cNvSpPr>
          <p:nvPr/>
        </p:nvSpPr>
        <p:spPr bwMode="auto">
          <a:xfrm>
            <a:off x="7650163" y="3571875"/>
            <a:ext cx="288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19" name="Line 50">
            <a:extLst>
              <a:ext uri="{FF2B5EF4-FFF2-40B4-BE49-F238E27FC236}">
                <a16:creationId xmlns:a16="http://schemas.microsoft.com/office/drawing/2014/main" id="{FE648ABF-C218-4C2F-BD5D-1C0A22E7C7FD}"/>
              </a:ext>
            </a:extLst>
          </p:cNvPr>
          <p:cNvSpPr>
            <a:spLocks noChangeShapeType="1"/>
          </p:cNvSpPr>
          <p:nvPr/>
        </p:nvSpPr>
        <p:spPr bwMode="auto">
          <a:xfrm>
            <a:off x="7650163" y="3968750"/>
            <a:ext cx="288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20" name="Line 51">
            <a:extLst>
              <a:ext uri="{FF2B5EF4-FFF2-40B4-BE49-F238E27FC236}">
                <a16:creationId xmlns:a16="http://schemas.microsoft.com/office/drawing/2014/main" id="{35D59E81-3F87-445C-A401-6819EEE8F598}"/>
              </a:ext>
            </a:extLst>
          </p:cNvPr>
          <p:cNvSpPr>
            <a:spLocks noChangeShapeType="1"/>
          </p:cNvSpPr>
          <p:nvPr/>
        </p:nvSpPr>
        <p:spPr bwMode="auto">
          <a:xfrm>
            <a:off x="7650163" y="4364038"/>
            <a:ext cx="288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21" name="Line 52">
            <a:extLst>
              <a:ext uri="{FF2B5EF4-FFF2-40B4-BE49-F238E27FC236}">
                <a16:creationId xmlns:a16="http://schemas.microsoft.com/office/drawing/2014/main" id="{1F383FD0-AE98-4FAF-AC33-E3065EE988C5}"/>
              </a:ext>
            </a:extLst>
          </p:cNvPr>
          <p:cNvSpPr>
            <a:spLocks noChangeShapeType="1"/>
          </p:cNvSpPr>
          <p:nvPr/>
        </p:nvSpPr>
        <p:spPr bwMode="auto">
          <a:xfrm>
            <a:off x="7650163" y="4752975"/>
            <a:ext cx="288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22" name="Line 53">
            <a:extLst>
              <a:ext uri="{FF2B5EF4-FFF2-40B4-BE49-F238E27FC236}">
                <a16:creationId xmlns:a16="http://schemas.microsoft.com/office/drawing/2014/main" id="{A69E4BD3-6464-4636-880C-41CB81861702}"/>
              </a:ext>
            </a:extLst>
          </p:cNvPr>
          <p:cNvSpPr>
            <a:spLocks noChangeShapeType="1"/>
          </p:cNvSpPr>
          <p:nvPr/>
        </p:nvSpPr>
        <p:spPr bwMode="auto">
          <a:xfrm>
            <a:off x="7650163" y="1989138"/>
            <a:ext cx="288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23" name="Line 54">
            <a:extLst>
              <a:ext uri="{FF2B5EF4-FFF2-40B4-BE49-F238E27FC236}">
                <a16:creationId xmlns:a16="http://schemas.microsoft.com/office/drawing/2014/main" id="{B87D7F75-27E1-4458-8368-A57B513CF5B2}"/>
              </a:ext>
            </a:extLst>
          </p:cNvPr>
          <p:cNvSpPr>
            <a:spLocks noChangeShapeType="1"/>
          </p:cNvSpPr>
          <p:nvPr/>
        </p:nvSpPr>
        <p:spPr bwMode="auto">
          <a:xfrm>
            <a:off x="7650163" y="2386013"/>
            <a:ext cx="288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24" name="Line 55">
            <a:extLst>
              <a:ext uri="{FF2B5EF4-FFF2-40B4-BE49-F238E27FC236}">
                <a16:creationId xmlns:a16="http://schemas.microsoft.com/office/drawing/2014/main" id="{A0D65C32-31A3-4896-8D6B-9481943DBB75}"/>
              </a:ext>
            </a:extLst>
          </p:cNvPr>
          <p:cNvSpPr>
            <a:spLocks noChangeShapeType="1"/>
          </p:cNvSpPr>
          <p:nvPr/>
        </p:nvSpPr>
        <p:spPr bwMode="auto">
          <a:xfrm>
            <a:off x="7650163" y="2781300"/>
            <a:ext cx="288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25" name="Line 56">
            <a:extLst>
              <a:ext uri="{FF2B5EF4-FFF2-40B4-BE49-F238E27FC236}">
                <a16:creationId xmlns:a16="http://schemas.microsoft.com/office/drawing/2014/main" id="{C8C33D01-21CA-44D5-901F-BA63F106DC5E}"/>
              </a:ext>
            </a:extLst>
          </p:cNvPr>
          <p:cNvSpPr>
            <a:spLocks noChangeShapeType="1"/>
          </p:cNvSpPr>
          <p:nvPr/>
        </p:nvSpPr>
        <p:spPr bwMode="auto">
          <a:xfrm>
            <a:off x="7650163" y="3170238"/>
            <a:ext cx="288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26" name="Text Box 58">
            <a:extLst>
              <a:ext uri="{FF2B5EF4-FFF2-40B4-BE49-F238E27FC236}">
                <a16:creationId xmlns:a16="http://schemas.microsoft.com/office/drawing/2014/main" id="{09E97BCA-5B97-465F-9008-D7B223B58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4013" y="1789113"/>
            <a:ext cx="5095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Y</a:t>
            </a:r>
            <a:r>
              <a:rPr kumimoji="1" lang="en-US" altLang="zh-CN" sz="2400" baseline="-10000">
                <a:ea typeface="楷体_GB2312" pitchFamily="49" charset="-122"/>
              </a:rPr>
              <a:t>0</a:t>
            </a:r>
          </a:p>
        </p:txBody>
      </p:sp>
      <p:sp>
        <p:nvSpPr>
          <p:cNvPr id="20527" name="Text Box 59">
            <a:extLst>
              <a:ext uri="{FF2B5EF4-FFF2-40B4-BE49-F238E27FC236}">
                <a16:creationId xmlns:a16="http://schemas.microsoft.com/office/drawing/2014/main" id="{A6565078-1F75-4094-A5F6-09D0587092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4013" y="2160588"/>
            <a:ext cx="5095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Y</a:t>
            </a:r>
            <a:r>
              <a:rPr kumimoji="1" lang="en-US" altLang="zh-CN" sz="2400" baseline="-10000">
                <a:ea typeface="楷体_GB2312" pitchFamily="49" charset="-122"/>
              </a:rPr>
              <a:t>1</a:t>
            </a:r>
          </a:p>
        </p:txBody>
      </p:sp>
      <p:sp>
        <p:nvSpPr>
          <p:cNvPr id="20528" name="Text Box 60">
            <a:extLst>
              <a:ext uri="{FF2B5EF4-FFF2-40B4-BE49-F238E27FC236}">
                <a16:creationId xmlns:a16="http://schemas.microsoft.com/office/drawing/2014/main" id="{332AF824-4B15-4B9C-82A5-7D0B796D84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4013" y="2555875"/>
            <a:ext cx="5095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Y</a:t>
            </a:r>
            <a:r>
              <a:rPr kumimoji="1" lang="en-US" altLang="zh-CN" sz="2400" baseline="-10000">
                <a:ea typeface="楷体_GB2312" pitchFamily="49" charset="-122"/>
              </a:rPr>
              <a:t>2</a:t>
            </a:r>
          </a:p>
        </p:txBody>
      </p:sp>
      <p:sp>
        <p:nvSpPr>
          <p:cNvPr id="20529" name="Text Box 61">
            <a:extLst>
              <a:ext uri="{FF2B5EF4-FFF2-40B4-BE49-F238E27FC236}">
                <a16:creationId xmlns:a16="http://schemas.microsoft.com/office/drawing/2014/main" id="{9C1DAE92-45C0-4ED7-BFA2-9DB770F16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4013" y="2952750"/>
            <a:ext cx="5095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Y</a:t>
            </a:r>
            <a:r>
              <a:rPr kumimoji="1" lang="en-US" altLang="zh-CN" sz="2400" baseline="-10000">
                <a:ea typeface="楷体_GB2312" pitchFamily="49" charset="-122"/>
              </a:rPr>
              <a:t>3</a:t>
            </a:r>
          </a:p>
        </p:txBody>
      </p:sp>
      <p:sp>
        <p:nvSpPr>
          <p:cNvPr id="20530" name="Text Box 62">
            <a:extLst>
              <a:ext uri="{FF2B5EF4-FFF2-40B4-BE49-F238E27FC236}">
                <a16:creationId xmlns:a16="http://schemas.microsoft.com/office/drawing/2014/main" id="{84F594AD-098F-4009-A317-0DEB5CA101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4013" y="3373438"/>
            <a:ext cx="5095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Y</a:t>
            </a:r>
            <a:r>
              <a:rPr kumimoji="1" lang="en-US" altLang="zh-CN" sz="2400" baseline="-10000">
                <a:ea typeface="楷体_GB2312" pitchFamily="49" charset="-122"/>
              </a:rPr>
              <a:t>4</a:t>
            </a:r>
          </a:p>
        </p:txBody>
      </p:sp>
      <p:sp>
        <p:nvSpPr>
          <p:cNvPr id="20531" name="Text Box 63">
            <a:extLst>
              <a:ext uri="{FF2B5EF4-FFF2-40B4-BE49-F238E27FC236}">
                <a16:creationId xmlns:a16="http://schemas.microsoft.com/office/drawing/2014/main" id="{F6E68A65-7851-4CD4-B698-3AC4100AAA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4013" y="3744913"/>
            <a:ext cx="5095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Y</a:t>
            </a:r>
            <a:r>
              <a:rPr kumimoji="1" lang="en-US" altLang="zh-CN" sz="2400" baseline="-10000">
                <a:ea typeface="楷体_GB2312" pitchFamily="49" charset="-122"/>
              </a:rPr>
              <a:t>5</a:t>
            </a:r>
          </a:p>
        </p:txBody>
      </p:sp>
      <p:sp>
        <p:nvSpPr>
          <p:cNvPr id="20532" name="Text Box 64">
            <a:extLst>
              <a:ext uri="{FF2B5EF4-FFF2-40B4-BE49-F238E27FC236}">
                <a16:creationId xmlns:a16="http://schemas.microsoft.com/office/drawing/2014/main" id="{8CE56FB5-A398-46D3-8656-4B53C43D2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4013" y="4140200"/>
            <a:ext cx="5095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Y</a:t>
            </a:r>
            <a:r>
              <a:rPr kumimoji="1" lang="en-US" altLang="zh-CN" sz="2400" baseline="-10000">
                <a:ea typeface="楷体_GB2312" pitchFamily="49" charset="-122"/>
              </a:rPr>
              <a:t>6</a:t>
            </a:r>
          </a:p>
        </p:txBody>
      </p:sp>
      <p:sp>
        <p:nvSpPr>
          <p:cNvPr id="20533" name="Text Box 65">
            <a:extLst>
              <a:ext uri="{FF2B5EF4-FFF2-40B4-BE49-F238E27FC236}">
                <a16:creationId xmlns:a16="http://schemas.microsoft.com/office/drawing/2014/main" id="{263498FC-254A-4AC0-A7FB-5CF1888AFD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4013" y="4537075"/>
            <a:ext cx="5095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Y</a:t>
            </a:r>
            <a:r>
              <a:rPr kumimoji="1" lang="en-US" altLang="zh-CN" sz="2400" baseline="-10000">
                <a:ea typeface="楷体_GB2312" pitchFamily="49" charset="-122"/>
              </a:rPr>
              <a:t>7</a:t>
            </a:r>
          </a:p>
        </p:txBody>
      </p:sp>
      <p:graphicFrame>
        <p:nvGraphicFramePr>
          <p:cNvPr id="1226823" name="Object 18">
            <a:extLst>
              <a:ext uri="{FF2B5EF4-FFF2-40B4-BE49-F238E27FC236}">
                <a16:creationId xmlns:a16="http://schemas.microsoft.com/office/drawing/2014/main" id="{D6D734C3-077C-43CE-9479-4CB2FC83C0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4550" y="4143375"/>
          <a:ext cx="349250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4" name="公式" r:id="rId19" imgW="1244600" imgH="457200" progId="Equation.3">
                  <p:embed/>
                </p:oleObj>
              </mc:Choice>
              <mc:Fallback>
                <p:oleObj name="公式" r:id="rId19" imgW="1244600" imgH="457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550" y="4143375"/>
                        <a:ext cx="3492500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6824" name="Rectangle 72">
            <a:extLst>
              <a:ext uri="{FF2B5EF4-FFF2-40B4-BE49-F238E27FC236}">
                <a16:creationId xmlns:a16="http://schemas.microsoft.com/office/drawing/2014/main" id="{2F2245BF-EAB3-4D96-867D-0C88D64C8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5300663"/>
            <a:ext cx="7920037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Aft>
                <a:spcPct val="0"/>
              </a:spcAft>
              <a:buFontTx/>
              <a:buNone/>
            </a:pPr>
            <a:r>
              <a:rPr lang="zh-CN" altLang="en-US"/>
              <a:t>按照通道地址</a:t>
            </a:r>
            <a:r>
              <a:rPr lang="en-US" altLang="zh-CN"/>
              <a:t>A</a:t>
            </a:r>
            <a:r>
              <a:rPr lang="en-US" altLang="zh-CN" baseline="-10000"/>
              <a:t>2</a:t>
            </a:r>
            <a:r>
              <a:rPr lang="en-US" altLang="zh-CN"/>
              <a:t>A</a:t>
            </a:r>
            <a:r>
              <a:rPr lang="en-US" altLang="zh-CN" baseline="-10000"/>
              <a:t>1</a:t>
            </a:r>
            <a:r>
              <a:rPr lang="en-US" altLang="zh-CN"/>
              <a:t>A</a:t>
            </a:r>
            <a:r>
              <a:rPr lang="en-US" altLang="zh-CN" baseline="-10000"/>
              <a:t>0</a:t>
            </a:r>
            <a:r>
              <a:rPr lang="zh-CN" altLang="en-US"/>
              <a:t>的取值，将输入数据</a:t>
            </a:r>
            <a:r>
              <a:rPr lang="en-US" altLang="zh-CN"/>
              <a:t>D</a:t>
            </a:r>
            <a:r>
              <a:rPr lang="zh-CN" altLang="en-US"/>
              <a:t>从相应的输出通道 </a:t>
            </a:r>
            <a:r>
              <a:rPr lang="en-US" altLang="zh-CN"/>
              <a:t>Y</a:t>
            </a:r>
            <a:r>
              <a:rPr lang="en-US" altLang="zh-CN" baseline="-10000"/>
              <a:t>i  </a:t>
            </a:r>
            <a:r>
              <a:rPr lang="zh-CN" altLang="en-US"/>
              <a:t>输出，其他输出通道保持高电平</a:t>
            </a:r>
          </a:p>
        </p:txBody>
      </p:sp>
      <p:sp>
        <p:nvSpPr>
          <p:cNvPr id="20536" name="Text Box 74">
            <a:extLst>
              <a:ext uri="{FF2B5EF4-FFF2-40B4-BE49-F238E27FC236}">
                <a16:creationId xmlns:a16="http://schemas.microsoft.com/office/drawing/2014/main" id="{69736FE9-10A0-41E2-A751-0015FA3486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1725" y="3968750"/>
            <a:ext cx="390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B</a:t>
            </a:r>
          </a:p>
        </p:txBody>
      </p:sp>
      <p:sp>
        <p:nvSpPr>
          <p:cNvPr id="20537" name="Text Box 75">
            <a:extLst>
              <a:ext uri="{FF2B5EF4-FFF2-40B4-BE49-F238E27FC236}">
                <a16:creationId xmlns:a16="http://schemas.microsoft.com/office/drawing/2014/main" id="{A7D640EB-AA65-4C1C-8F4B-FC5FA3E07E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3313" y="4340225"/>
            <a:ext cx="4079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C</a:t>
            </a:r>
          </a:p>
        </p:txBody>
      </p:sp>
      <p:graphicFrame>
        <p:nvGraphicFramePr>
          <p:cNvPr id="1226829" name="Object 19">
            <a:extLst>
              <a:ext uri="{FF2B5EF4-FFF2-40B4-BE49-F238E27FC236}">
                <a16:creationId xmlns:a16="http://schemas.microsoft.com/office/drawing/2014/main" id="{9C760283-F570-4E4C-80EA-F96C1156C4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38225" y="3451225"/>
          <a:ext cx="2779713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5" name="公式" r:id="rId21" imgW="1167893" imgH="203112" progId="Equation.3">
                  <p:embed/>
                </p:oleObj>
              </mc:Choice>
              <mc:Fallback>
                <p:oleObj name="公式" r:id="rId21" imgW="1167893" imgH="203112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8225" y="3451225"/>
                        <a:ext cx="2779713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9" name="Object 38">
            <a:extLst>
              <a:ext uri="{FF2B5EF4-FFF2-40B4-BE49-F238E27FC236}">
                <a16:creationId xmlns:a16="http://schemas.microsoft.com/office/drawing/2014/main" id="{7B4813C2-77C2-41C0-83CB-22DA7507B4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54850" y="1801813"/>
          <a:ext cx="33178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6" name="公式" r:id="rId23" imgW="161841" imgH="199957" progId="Equation.3">
                  <p:embed/>
                </p:oleObj>
              </mc:Choice>
              <mc:Fallback>
                <p:oleObj name="公式" r:id="rId23" imgW="161841" imgH="199957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4850" y="1801813"/>
                        <a:ext cx="331788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0" name="Object 57">
            <a:extLst>
              <a:ext uri="{FF2B5EF4-FFF2-40B4-BE49-F238E27FC236}">
                <a16:creationId xmlns:a16="http://schemas.microsoft.com/office/drawing/2014/main" id="{B5E859BD-D349-412D-80D6-5DFC9157A4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70725" y="2228850"/>
          <a:ext cx="309563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7" name="公式" r:id="rId25" imgW="152400" imgH="190500" progId="Equation.3">
                  <p:embed/>
                </p:oleObj>
              </mc:Choice>
              <mc:Fallback>
                <p:oleObj name="公式" r:id="rId25" imgW="152400" imgH="190500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0725" y="2228850"/>
                        <a:ext cx="309563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1" name="Object 56">
            <a:extLst>
              <a:ext uri="{FF2B5EF4-FFF2-40B4-BE49-F238E27FC236}">
                <a16:creationId xmlns:a16="http://schemas.microsoft.com/office/drawing/2014/main" id="{C29618BC-A363-4FE4-8D72-0350DDEC91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69138" y="2633663"/>
          <a:ext cx="331787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8" name="公式" r:id="rId27" imgW="161841" imgH="190500" progId="Equation.3">
                  <p:embed/>
                </p:oleObj>
              </mc:Choice>
              <mc:Fallback>
                <p:oleObj name="公式" r:id="rId27" imgW="161841" imgH="190500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9138" y="2633663"/>
                        <a:ext cx="331787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2" name="Object 59">
            <a:extLst>
              <a:ext uri="{FF2B5EF4-FFF2-40B4-BE49-F238E27FC236}">
                <a16:creationId xmlns:a16="http://schemas.microsoft.com/office/drawing/2014/main" id="{446804F8-AFB7-40FC-9ED5-C3F7DF6F96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69138" y="3001963"/>
          <a:ext cx="331787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9" name="公式" r:id="rId29" imgW="161841" imgH="199957" progId="Equation.3">
                  <p:embed/>
                </p:oleObj>
              </mc:Choice>
              <mc:Fallback>
                <p:oleObj name="公式" r:id="rId29" imgW="161841" imgH="199957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9138" y="3001963"/>
                        <a:ext cx="331787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3" name="Object 60">
            <a:extLst>
              <a:ext uri="{FF2B5EF4-FFF2-40B4-BE49-F238E27FC236}">
                <a16:creationId xmlns:a16="http://schemas.microsoft.com/office/drawing/2014/main" id="{A26AEDB3-56C5-4622-AB46-8C4F4B6605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80250" y="3417888"/>
          <a:ext cx="331788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0" name="公式" r:id="rId31" imgW="161841" imgH="190500" progId="Equation.3">
                  <p:embed/>
                </p:oleObj>
              </mc:Choice>
              <mc:Fallback>
                <p:oleObj name="公式" r:id="rId31" imgW="161841" imgH="190500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0250" y="3417888"/>
                        <a:ext cx="331788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4" name="Object 61">
            <a:extLst>
              <a:ext uri="{FF2B5EF4-FFF2-40B4-BE49-F238E27FC236}">
                <a16:creationId xmlns:a16="http://schemas.microsoft.com/office/drawing/2014/main" id="{075E1DB6-C5E2-4D94-B6D5-6D22DFA800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85013" y="3824288"/>
          <a:ext cx="331787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1" name="公式" r:id="rId33" imgW="161841" imgH="199957" progId="Equation.3">
                  <p:embed/>
                </p:oleObj>
              </mc:Choice>
              <mc:Fallback>
                <p:oleObj name="公式" r:id="rId33" imgW="161841" imgH="199957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5013" y="3824288"/>
                        <a:ext cx="331787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5" name="Object 62">
            <a:extLst>
              <a:ext uri="{FF2B5EF4-FFF2-40B4-BE49-F238E27FC236}">
                <a16:creationId xmlns:a16="http://schemas.microsoft.com/office/drawing/2014/main" id="{A5A390B7-4213-4724-947F-050D3CA47C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94538" y="4227513"/>
          <a:ext cx="331787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2" name="公式" r:id="rId35" imgW="161841" imgH="199957" progId="Equation.3">
                  <p:embed/>
                </p:oleObj>
              </mc:Choice>
              <mc:Fallback>
                <p:oleObj name="公式" r:id="rId35" imgW="161841" imgH="199957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4538" y="4227513"/>
                        <a:ext cx="331787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6" name="Object 63">
            <a:extLst>
              <a:ext uri="{FF2B5EF4-FFF2-40B4-BE49-F238E27FC236}">
                <a16:creationId xmlns:a16="http://schemas.microsoft.com/office/drawing/2014/main" id="{30B69FF0-9B8D-40D4-AA0D-8DC40EF877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94538" y="4606925"/>
          <a:ext cx="331787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3" name="公式" r:id="rId37" imgW="161841" imgH="199957" progId="Equation.3">
                  <p:embed/>
                </p:oleObj>
              </mc:Choice>
              <mc:Fallback>
                <p:oleObj name="公式" r:id="rId37" imgW="161841" imgH="199957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4538" y="4606925"/>
                        <a:ext cx="331787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7" name="Line 11">
            <a:extLst>
              <a:ext uri="{FF2B5EF4-FFF2-40B4-BE49-F238E27FC236}">
                <a16:creationId xmlns:a16="http://schemas.microsoft.com/office/drawing/2014/main" id="{A6E50B4B-729F-4E94-B895-0F9934112915}"/>
              </a:ext>
            </a:extLst>
          </p:cNvPr>
          <p:cNvSpPr>
            <a:spLocks noChangeShapeType="1"/>
          </p:cNvSpPr>
          <p:nvPr/>
        </p:nvSpPr>
        <p:spPr bwMode="auto">
          <a:xfrm>
            <a:off x="8040688" y="1838325"/>
            <a:ext cx="2873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48" name="Line 11">
            <a:extLst>
              <a:ext uri="{FF2B5EF4-FFF2-40B4-BE49-F238E27FC236}">
                <a16:creationId xmlns:a16="http://schemas.microsoft.com/office/drawing/2014/main" id="{C3EF211A-BA1B-4908-9D2E-5C453A6FD148}"/>
              </a:ext>
            </a:extLst>
          </p:cNvPr>
          <p:cNvSpPr>
            <a:spLocks noChangeShapeType="1"/>
          </p:cNvSpPr>
          <p:nvPr/>
        </p:nvSpPr>
        <p:spPr bwMode="auto">
          <a:xfrm>
            <a:off x="8040688" y="2203450"/>
            <a:ext cx="2873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49" name="Line 11">
            <a:extLst>
              <a:ext uri="{FF2B5EF4-FFF2-40B4-BE49-F238E27FC236}">
                <a16:creationId xmlns:a16="http://schemas.microsoft.com/office/drawing/2014/main" id="{CE2FF4B8-DDCE-41D2-8810-23EBE442778A}"/>
              </a:ext>
            </a:extLst>
          </p:cNvPr>
          <p:cNvSpPr>
            <a:spLocks noChangeShapeType="1"/>
          </p:cNvSpPr>
          <p:nvPr/>
        </p:nvSpPr>
        <p:spPr bwMode="auto">
          <a:xfrm>
            <a:off x="8040688" y="2605088"/>
            <a:ext cx="2873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50" name="Line 11">
            <a:extLst>
              <a:ext uri="{FF2B5EF4-FFF2-40B4-BE49-F238E27FC236}">
                <a16:creationId xmlns:a16="http://schemas.microsoft.com/office/drawing/2014/main" id="{28ACA49A-84A7-4E87-8B24-BB2506D20404}"/>
              </a:ext>
            </a:extLst>
          </p:cNvPr>
          <p:cNvSpPr>
            <a:spLocks noChangeShapeType="1"/>
          </p:cNvSpPr>
          <p:nvPr/>
        </p:nvSpPr>
        <p:spPr bwMode="auto">
          <a:xfrm>
            <a:off x="8040688" y="3006725"/>
            <a:ext cx="2873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51" name="Line 11">
            <a:extLst>
              <a:ext uri="{FF2B5EF4-FFF2-40B4-BE49-F238E27FC236}">
                <a16:creationId xmlns:a16="http://schemas.microsoft.com/office/drawing/2014/main" id="{0537E131-9648-45D7-BF35-F1B346180C0B}"/>
              </a:ext>
            </a:extLst>
          </p:cNvPr>
          <p:cNvSpPr>
            <a:spLocks noChangeShapeType="1"/>
          </p:cNvSpPr>
          <p:nvPr/>
        </p:nvSpPr>
        <p:spPr bwMode="auto">
          <a:xfrm>
            <a:off x="8040688" y="3444875"/>
            <a:ext cx="2873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52" name="Line 11">
            <a:extLst>
              <a:ext uri="{FF2B5EF4-FFF2-40B4-BE49-F238E27FC236}">
                <a16:creationId xmlns:a16="http://schemas.microsoft.com/office/drawing/2014/main" id="{24514A8F-1F71-4D88-B015-CD01A38C5CFA}"/>
              </a:ext>
            </a:extLst>
          </p:cNvPr>
          <p:cNvSpPr>
            <a:spLocks noChangeShapeType="1"/>
          </p:cNvSpPr>
          <p:nvPr/>
        </p:nvSpPr>
        <p:spPr bwMode="auto">
          <a:xfrm>
            <a:off x="8040688" y="3810000"/>
            <a:ext cx="2873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53" name="Line 11">
            <a:extLst>
              <a:ext uri="{FF2B5EF4-FFF2-40B4-BE49-F238E27FC236}">
                <a16:creationId xmlns:a16="http://schemas.microsoft.com/office/drawing/2014/main" id="{08985B65-55B8-4F48-87C9-3B18A05B523C}"/>
              </a:ext>
            </a:extLst>
          </p:cNvPr>
          <p:cNvSpPr>
            <a:spLocks noChangeShapeType="1"/>
          </p:cNvSpPr>
          <p:nvPr/>
        </p:nvSpPr>
        <p:spPr bwMode="auto">
          <a:xfrm>
            <a:off x="8040688" y="4211638"/>
            <a:ext cx="2873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54" name="Line 11">
            <a:extLst>
              <a:ext uri="{FF2B5EF4-FFF2-40B4-BE49-F238E27FC236}">
                <a16:creationId xmlns:a16="http://schemas.microsoft.com/office/drawing/2014/main" id="{CF7FC712-7884-4088-A134-1192FB59FEAA}"/>
              </a:ext>
            </a:extLst>
          </p:cNvPr>
          <p:cNvSpPr>
            <a:spLocks noChangeShapeType="1"/>
          </p:cNvSpPr>
          <p:nvPr/>
        </p:nvSpPr>
        <p:spPr bwMode="auto">
          <a:xfrm>
            <a:off x="8040688" y="4613275"/>
            <a:ext cx="2873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5" name="Line 11">
            <a:extLst>
              <a:ext uri="{FF2B5EF4-FFF2-40B4-BE49-F238E27FC236}">
                <a16:creationId xmlns:a16="http://schemas.microsoft.com/office/drawing/2014/main" id="{CE392F1E-C24A-4C78-B885-7DF74E27AFE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06725" y="5802313"/>
            <a:ext cx="2873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68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oup 4">
            <a:extLst>
              <a:ext uri="{FF2B5EF4-FFF2-40B4-BE49-F238E27FC236}">
                <a16:creationId xmlns:a16="http://schemas.microsoft.com/office/drawing/2014/main" id="{A01DE19C-FC30-45D7-A9B5-6C47861F45D6}"/>
              </a:ext>
            </a:extLst>
          </p:cNvPr>
          <p:cNvGrpSpPr>
            <a:grpSpLocks/>
          </p:cNvGrpSpPr>
          <p:nvPr/>
        </p:nvGrpSpPr>
        <p:grpSpPr bwMode="auto">
          <a:xfrm>
            <a:off x="882650" y="1309688"/>
            <a:ext cx="7262813" cy="4916487"/>
            <a:chOff x="0" y="-25"/>
            <a:chExt cx="2698" cy="3598"/>
          </a:xfrm>
        </p:grpSpPr>
        <p:grpSp>
          <p:nvGrpSpPr>
            <p:cNvPr id="21523" name="Group 5">
              <a:extLst>
                <a:ext uri="{FF2B5EF4-FFF2-40B4-BE49-F238E27FC236}">
                  <a16:creationId xmlns:a16="http://schemas.microsoft.com/office/drawing/2014/main" id="{90BE87F5-3F41-4F14-9009-F7E7488CB5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-25"/>
              <a:ext cx="1156" cy="342"/>
              <a:chOff x="0" y="-25"/>
              <a:chExt cx="1156" cy="342"/>
            </a:xfrm>
          </p:grpSpPr>
          <p:sp>
            <p:nvSpPr>
              <p:cNvPr id="21947" name="Rectangle 6">
                <a:extLst>
                  <a:ext uri="{FF2B5EF4-FFF2-40B4-BE49-F238E27FC236}">
                    <a16:creationId xmlns:a16="http://schemas.microsoft.com/office/drawing/2014/main" id="{DEE29217-44DA-4AF2-B71C-AAB2D0B2A9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-25"/>
                <a:ext cx="1156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lang="zh-CN" altLang="en-US" sz="2400">
                    <a:latin typeface="楷体_GB2312" pitchFamily="49" charset="-122"/>
                    <a:ea typeface="楷体_GB2312" pitchFamily="49" charset="-122"/>
                  </a:rPr>
                  <a:t>输         入</a:t>
                </a:r>
              </a:p>
            </p:txBody>
          </p:sp>
          <p:sp>
            <p:nvSpPr>
              <p:cNvPr id="21948" name="Rectangle 7">
                <a:extLst>
                  <a:ext uri="{FF2B5EF4-FFF2-40B4-BE49-F238E27FC236}">
                    <a16:creationId xmlns:a16="http://schemas.microsoft.com/office/drawing/2014/main" id="{3AE09A3F-19CE-4D06-8C33-0FEFE1CC6A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156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524" name="Group 8">
              <a:extLst>
                <a:ext uri="{FF2B5EF4-FFF2-40B4-BE49-F238E27FC236}">
                  <a16:creationId xmlns:a16="http://schemas.microsoft.com/office/drawing/2014/main" id="{341D5D53-A77C-446D-A0A6-74E62CB845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6" y="-25"/>
              <a:ext cx="1542" cy="342"/>
              <a:chOff x="1156" y="-25"/>
              <a:chExt cx="1542" cy="342"/>
            </a:xfrm>
          </p:grpSpPr>
          <p:sp>
            <p:nvSpPr>
              <p:cNvPr id="21945" name="Rectangle 9">
                <a:extLst>
                  <a:ext uri="{FF2B5EF4-FFF2-40B4-BE49-F238E27FC236}">
                    <a16:creationId xmlns:a16="http://schemas.microsoft.com/office/drawing/2014/main" id="{2F3CB0B6-0A07-43AB-BABC-981BCA3212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6" y="-25"/>
                <a:ext cx="1542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lang="zh-CN" altLang="en-US" sz="2400">
                    <a:latin typeface="楷体_GB2312" pitchFamily="49" charset="-122"/>
                    <a:ea typeface="楷体_GB2312" pitchFamily="49" charset="-122"/>
                  </a:rPr>
                  <a:t>输          出</a:t>
                </a:r>
              </a:p>
            </p:txBody>
          </p:sp>
          <p:sp>
            <p:nvSpPr>
              <p:cNvPr id="21946" name="Rectangle 10">
                <a:extLst>
                  <a:ext uri="{FF2B5EF4-FFF2-40B4-BE49-F238E27FC236}">
                    <a16:creationId xmlns:a16="http://schemas.microsoft.com/office/drawing/2014/main" id="{F70BFC62-D9B1-4CD7-BF01-774CE7D53A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6" y="0"/>
                <a:ext cx="1542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525" name="Group 11">
              <a:extLst>
                <a:ext uri="{FF2B5EF4-FFF2-40B4-BE49-F238E27FC236}">
                  <a16:creationId xmlns:a16="http://schemas.microsoft.com/office/drawing/2014/main" id="{3A362D45-86CA-4173-B7F3-0D7F1E1FBF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317"/>
              <a:ext cx="192" cy="403"/>
              <a:chOff x="0" y="317"/>
              <a:chExt cx="192" cy="403"/>
            </a:xfrm>
          </p:grpSpPr>
          <p:sp>
            <p:nvSpPr>
              <p:cNvPr id="21943" name="Rectangle 12">
                <a:extLst>
                  <a:ext uri="{FF2B5EF4-FFF2-40B4-BE49-F238E27FC236}">
                    <a16:creationId xmlns:a16="http://schemas.microsoft.com/office/drawing/2014/main" id="{D1F0B147-3361-4DCA-83FD-C8DC1CABA1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17"/>
                <a:ext cx="192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E</a:t>
                </a:r>
                <a:r>
                  <a:rPr lang="en-US" altLang="zh-CN" sz="2400" b="0" baseline="-30000">
                    <a:ea typeface="黑体" panose="02010609060101010101" pitchFamily="49" charset="-122"/>
                  </a:rPr>
                  <a:t>3</a:t>
                </a:r>
                <a:endParaRPr lang="en-US" altLang="zh-CN" sz="2400" b="0">
                  <a:ea typeface="黑体" panose="02010609060101010101" pitchFamily="49" charset="-122"/>
                </a:endParaRPr>
              </a:p>
            </p:txBody>
          </p:sp>
          <p:sp>
            <p:nvSpPr>
              <p:cNvPr id="21944" name="Rectangle 13">
                <a:extLst>
                  <a:ext uri="{FF2B5EF4-FFF2-40B4-BE49-F238E27FC236}">
                    <a16:creationId xmlns:a16="http://schemas.microsoft.com/office/drawing/2014/main" id="{48411334-AF8E-48FA-B6B0-01739B56CE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17"/>
                <a:ext cx="192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526" name="Group 14">
              <a:extLst>
                <a:ext uri="{FF2B5EF4-FFF2-40B4-BE49-F238E27FC236}">
                  <a16:creationId xmlns:a16="http://schemas.microsoft.com/office/drawing/2014/main" id="{73D72160-EFAF-4004-91BA-41519EE70D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317"/>
              <a:ext cx="193" cy="403"/>
              <a:chOff x="192" y="317"/>
              <a:chExt cx="193" cy="403"/>
            </a:xfrm>
          </p:grpSpPr>
          <p:sp>
            <p:nvSpPr>
              <p:cNvPr id="21941" name="Rectangle 15">
                <a:extLst>
                  <a:ext uri="{FF2B5EF4-FFF2-40B4-BE49-F238E27FC236}">
                    <a16:creationId xmlns:a16="http://schemas.microsoft.com/office/drawing/2014/main" id="{2D359564-C5B1-40C3-A8B3-377B94C33E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317"/>
                <a:ext cx="193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E</a:t>
                </a:r>
                <a:r>
                  <a:rPr lang="en-US" altLang="zh-CN" sz="2400" b="0" baseline="-3000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2</a:t>
                </a:r>
                <a:endParaRPr lang="en-US" altLang="zh-CN" sz="2400" b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1942" name="Rectangle 16">
                <a:extLst>
                  <a:ext uri="{FF2B5EF4-FFF2-40B4-BE49-F238E27FC236}">
                    <a16:creationId xmlns:a16="http://schemas.microsoft.com/office/drawing/2014/main" id="{F88ADD36-6680-422E-B838-FA0414F596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317"/>
                <a:ext cx="193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527" name="Group 17">
              <a:extLst>
                <a:ext uri="{FF2B5EF4-FFF2-40B4-BE49-F238E27FC236}">
                  <a16:creationId xmlns:a16="http://schemas.microsoft.com/office/drawing/2014/main" id="{9AA4A4FB-75C5-4355-B5D6-FACD37E049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5" y="317"/>
              <a:ext cx="193" cy="403"/>
              <a:chOff x="385" y="317"/>
              <a:chExt cx="193" cy="403"/>
            </a:xfrm>
          </p:grpSpPr>
          <p:sp>
            <p:nvSpPr>
              <p:cNvPr id="21939" name="Rectangle 18">
                <a:extLst>
                  <a:ext uri="{FF2B5EF4-FFF2-40B4-BE49-F238E27FC236}">
                    <a16:creationId xmlns:a16="http://schemas.microsoft.com/office/drawing/2014/main" id="{62847652-BA21-4117-855E-2C670E40CE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" y="317"/>
                <a:ext cx="193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latin typeface="黑体" panose="02010609060101010101" pitchFamily="49" charset="-122"/>
                    <a:ea typeface="黑体" panose="02010609060101010101" pitchFamily="49" charset="-122"/>
                  </a:rPr>
                  <a:t>E</a:t>
                </a:r>
                <a:r>
                  <a:rPr lang="en-US" altLang="zh-CN" sz="2400" b="0" baseline="-30000"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endParaRPr lang="en-US" altLang="zh-CN" sz="2400" b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1940" name="Rectangle 19">
                <a:extLst>
                  <a:ext uri="{FF2B5EF4-FFF2-40B4-BE49-F238E27FC236}">
                    <a16:creationId xmlns:a16="http://schemas.microsoft.com/office/drawing/2014/main" id="{9D5C9FD0-E422-495A-B02F-2CA9BD4827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" y="317"/>
                <a:ext cx="193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528" name="Group 20">
              <a:extLst>
                <a:ext uri="{FF2B5EF4-FFF2-40B4-BE49-F238E27FC236}">
                  <a16:creationId xmlns:a16="http://schemas.microsoft.com/office/drawing/2014/main" id="{6E4A03A5-0D7C-4B3D-ABB1-C9C679902B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8" y="317"/>
              <a:ext cx="192" cy="403"/>
              <a:chOff x="578" y="317"/>
              <a:chExt cx="192" cy="403"/>
            </a:xfrm>
          </p:grpSpPr>
          <p:sp>
            <p:nvSpPr>
              <p:cNvPr id="21937" name="Rectangle 21">
                <a:extLst>
                  <a:ext uri="{FF2B5EF4-FFF2-40B4-BE49-F238E27FC236}">
                    <a16:creationId xmlns:a16="http://schemas.microsoft.com/office/drawing/2014/main" id="{7D1E42D8-C9B7-413D-9E07-A0D90BB573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8" y="317"/>
                <a:ext cx="192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A</a:t>
                </a:r>
                <a:r>
                  <a:rPr lang="en-US" altLang="zh-CN" sz="2400" b="0" baseline="-25000">
                    <a:ea typeface="黑体" panose="02010609060101010101" pitchFamily="49" charset="-122"/>
                  </a:rPr>
                  <a:t>2</a:t>
                </a:r>
              </a:p>
            </p:txBody>
          </p:sp>
          <p:sp>
            <p:nvSpPr>
              <p:cNvPr id="21938" name="Rectangle 22">
                <a:extLst>
                  <a:ext uri="{FF2B5EF4-FFF2-40B4-BE49-F238E27FC236}">
                    <a16:creationId xmlns:a16="http://schemas.microsoft.com/office/drawing/2014/main" id="{24C25E3E-2218-4D8F-B5FC-37B0FEEA9F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8" y="317"/>
                <a:ext cx="192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529" name="Group 23">
              <a:extLst>
                <a:ext uri="{FF2B5EF4-FFF2-40B4-BE49-F238E27FC236}">
                  <a16:creationId xmlns:a16="http://schemas.microsoft.com/office/drawing/2014/main" id="{3C1EBB5F-F6F7-4170-A274-1AE5CF5C5B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0" y="317"/>
              <a:ext cx="193" cy="403"/>
              <a:chOff x="770" y="317"/>
              <a:chExt cx="193" cy="403"/>
            </a:xfrm>
          </p:grpSpPr>
          <p:sp>
            <p:nvSpPr>
              <p:cNvPr id="21935" name="Rectangle 24">
                <a:extLst>
                  <a:ext uri="{FF2B5EF4-FFF2-40B4-BE49-F238E27FC236}">
                    <a16:creationId xmlns:a16="http://schemas.microsoft.com/office/drawing/2014/main" id="{3ED41E37-F4CC-476F-8592-968D90966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0" y="317"/>
                <a:ext cx="193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A</a:t>
                </a:r>
                <a:r>
                  <a:rPr lang="en-US" altLang="zh-CN" sz="2400" b="0" baseline="-25000">
                    <a:ea typeface="黑体" panose="02010609060101010101" pitchFamily="49" charset="-122"/>
                  </a:rPr>
                  <a:t>1</a:t>
                </a:r>
              </a:p>
            </p:txBody>
          </p:sp>
          <p:sp>
            <p:nvSpPr>
              <p:cNvPr id="21936" name="Rectangle 25">
                <a:extLst>
                  <a:ext uri="{FF2B5EF4-FFF2-40B4-BE49-F238E27FC236}">
                    <a16:creationId xmlns:a16="http://schemas.microsoft.com/office/drawing/2014/main" id="{559447A9-A2E3-4738-9086-7C8B265713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0" y="317"/>
                <a:ext cx="193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530" name="Group 26">
              <a:extLst>
                <a:ext uri="{FF2B5EF4-FFF2-40B4-BE49-F238E27FC236}">
                  <a16:creationId xmlns:a16="http://schemas.microsoft.com/office/drawing/2014/main" id="{4B2D0833-45C9-481B-AF33-EA6C97DCFE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3" y="317"/>
              <a:ext cx="193" cy="403"/>
              <a:chOff x="963" y="317"/>
              <a:chExt cx="193" cy="403"/>
            </a:xfrm>
          </p:grpSpPr>
          <p:sp>
            <p:nvSpPr>
              <p:cNvPr id="21933" name="Rectangle 27">
                <a:extLst>
                  <a:ext uri="{FF2B5EF4-FFF2-40B4-BE49-F238E27FC236}">
                    <a16:creationId xmlns:a16="http://schemas.microsoft.com/office/drawing/2014/main" id="{52ED8769-D742-4D5F-BF05-68FB83837D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3" y="317"/>
                <a:ext cx="193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A</a:t>
                </a:r>
                <a:r>
                  <a:rPr lang="en-US" altLang="zh-CN" sz="2400" b="0" baseline="-25000">
                    <a:ea typeface="黑体" panose="02010609060101010101" pitchFamily="49" charset="-122"/>
                  </a:rPr>
                  <a:t>0</a:t>
                </a:r>
              </a:p>
            </p:txBody>
          </p:sp>
          <p:sp>
            <p:nvSpPr>
              <p:cNvPr id="21934" name="Rectangle 28">
                <a:extLst>
                  <a:ext uri="{FF2B5EF4-FFF2-40B4-BE49-F238E27FC236}">
                    <a16:creationId xmlns:a16="http://schemas.microsoft.com/office/drawing/2014/main" id="{20346B4A-1876-4A4F-95B8-76760DFAD8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3" y="317"/>
                <a:ext cx="193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531" name="Group 29">
              <a:extLst>
                <a:ext uri="{FF2B5EF4-FFF2-40B4-BE49-F238E27FC236}">
                  <a16:creationId xmlns:a16="http://schemas.microsoft.com/office/drawing/2014/main" id="{21C2F6EB-9919-4DCE-9CDD-444D3E48B7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6" y="317"/>
              <a:ext cx="193" cy="403"/>
              <a:chOff x="1156" y="317"/>
              <a:chExt cx="193" cy="403"/>
            </a:xfrm>
          </p:grpSpPr>
          <p:sp>
            <p:nvSpPr>
              <p:cNvPr id="21931" name="Rectangle 30">
                <a:extLst>
                  <a:ext uri="{FF2B5EF4-FFF2-40B4-BE49-F238E27FC236}">
                    <a16:creationId xmlns:a16="http://schemas.microsoft.com/office/drawing/2014/main" id="{C7171C2E-FDE2-4BE0-AB50-795BE806F4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6" y="317"/>
                <a:ext cx="193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Y</a:t>
                </a:r>
                <a:r>
                  <a:rPr lang="en-US" altLang="zh-CN" sz="2400" b="0" baseline="-30000">
                    <a:ea typeface="黑体" panose="02010609060101010101" pitchFamily="49" charset="-122"/>
                  </a:rPr>
                  <a:t>0</a:t>
                </a:r>
                <a:endParaRPr lang="en-US" altLang="zh-CN" sz="2400" b="0">
                  <a:ea typeface="黑体" panose="02010609060101010101" pitchFamily="49" charset="-122"/>
                </a:endParaRPr>
              </a:p>
            </p:txBody>
          </p:sp>
          <p:sp>
            <p:nvSpPr>
              <p:cNvPr id="21932" name="Rectangle 31">
                <a:extLst>
                  <a:ext uri="{FF2B5EF4-FFF2-40B4-BE49-F238E27FC236}">
                    <a16:creationId xmlns:a16="http://schemas.microsoft.com/office/drawing/2014/main" id="{3B984FA4-DDEA-4991-ACD4-8EB276C7F6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6" y="317"/>
                <a:ext cx="193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532" name="Group 32">
              <a:extLst>
                <a:ext uri="{FF2B5EF4-FFF2-40B4-BE49-F238E27FC236}">
                  <a16:creationId xmlns:a16="http://schemas.microsoft.com/office/drawing/2014/main" id="{31FC06FE-4FF9-4F03-8F05-70D7CE9381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9" y="317"/>
              <a:ext cx="192" cy="403"/>
              <a:chOff x="1349" y="317"/>
              <a:chExt cx="192" cy="403"/>
            </a:xfrm>
          </p:grpSpPr>
          <p:sp>
            <p:nvSpPr>
              <p:cNvPr id="21929" name="Rectangle 33">
                <a:extLst>
                  <a:ext uri="{FF2B5EF4-FFF2-40B4-BE49-F238E27FC236}">
                    <a16:creationId xmlns:a16="http://schemas.microsoft.com/office/drawing/2014/main" id="{31DB4FAB-5C10-4D6D-93BD-5A69F09DA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9" y="317"/>
                <a:ext cx="192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Y</a:t>
                </a:r>
                <a:r>
                  <a:rPr lang="en-US" altLang="zh-CN" sz="2400" b="0" baseline="-30000">
                    <a:ea typeface="黑体" panose="02010609060101010101" pitchFamily="49" charset="-122"/>
                  </a:rPr>
                  <a:t>1</a:t>
                </a:r>
                <a:endParaRPr lang="en-US" altLang="zh-CN" sz="2400" b="0">
                  <a:ea typeface="黑体" panose="02010609060101010101" pitchFamily="49" charset="-122"/>
                </a:endParaRPr>
              </a:p>
            </p:txBody>
          </p:sp>
          <p:sp>
            <p:nvSpPr>
              <p:cNvPr id="21930" name="Rectangle 34">
                <a:extLst>
                  <a:ext uri="{FF2B5EF4-FFF2-40B4-BE49-F238E27FC236}">
                    <a16:creationId xmlns:a16="http://schemas.microsoft.com/office/drawing/2014/main" id="{4047E16C-72E3-4862-AD7A-5192C6DB66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9" y="317"/>
                <a:ext cx="192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533" name="Group 35">
              <a:extLst>
                <a:ext uri="{FF2B5EF4-FFF2-40B4-BE49-F238E27FC236}">
                  <a16:creationId xmlns:a16="http://schemas.microsoft.com/office/drawing/2014/main" id="{9092B0E9-08A8-445C-9046-1BE56C3C09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41" y="317"/>
              <a:ext cx="193" cy="403"/>
              <a:chOff x="1541" y="317"/>
              <a:chExt cx="193" cy="403"/>
            </a:xfrm>
          </p:grpSpPr>
          <p:sp>
            <p:nvSpPr>
              <p:cNvPr id="21927" name="Rectangle 36">
                <a:extLst>
                  <a:ext uri="{FF2B5EF4-FFF2-40B4-BE49-F238E27FC236}">
                    <a16:creationId xmlns:a16="http://schemas.microsoft.com/office/drawing/2014/main" id="{DC004EC3-A18B-457E-8439-0A275D0CA5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1" y="317"/>
                <a:ext cx="193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Y</a:t>
                </a:r>
                <a:r>
                  <a:rPr lang="en-US" altLang="zh-CN" sz="2400" b="0" baseline="-30000">
                    <a:ea typeface="黑体" panose="02010609060101010101" pitchFamily="49" charset="-122"/>
                  </a:rPr>
                  <a:t>2</a:t>
                </a:r>
                <a:endParaRPr lang="en-US" altLang="zh-CN" sz="2400" b="0">
                  <a:ea typeface="黑体" panose="02010609060101010101" pitchFamily="49" charset="-122"/>
                </a:endParaRPr>
              </a:p>
            </p:txBody>
          </p:sp>
          <p:sp>
            <p:nvSpPr>
              <p:cNvPr id="21928" name="Rectangle 37">
                <a:extLst>
                  <a:ext uri="{FF2B5EF4-FFF2-40B4-BE49-F238E27FC236}">
                    <a16:creationId xmlns:a16="http://schemas.microsoft.com/office/drawing/2014/main" id="{2F61ADB4-47A9-47A6-B923-F76AA34FEF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1" y="317"/>
                <a:ext cx="193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534" name="Group 38">
              <a:extLst>
                <a:ext uri="{FF2B5EF4-FFF2-40B4-BE49-F238E27FC236}">
                  <a16:creationId xmlns:a16="http://schemas.microsoft.com/office/drawing/2014/main" id="{8A446817-94F7-4B92-A774-876CE76D32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4" y="317"/>
              <a:ext cx="193" cy="403"/>
              <a:chOff x="1734" y="317"/>
              <a:chExt cx="193" cy="403"/>
            </a:xfrm>
          </p:grpSpPr>
          <p:sp>
            <p:nvSpPr>
              <p:cNvPr id="21925" name="Rectangle 39">
                <a:extLst>
                  <a:ext uri="{FF2B5EF4-FFF2-40B4-BE49-F238E27FC236}">
                    <a16:creationId xmlns:a16="http://schemas.microsoft.com/office/drawing/2014/main" id="{AEA0D896-3553-4076-A2D1-5654FAF03A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4" y="317"/>
                <a:ext cx="193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Y</a:t>
                </a:r>
                <a:r>
                  <a:rPr lang="en-US" altLang="zh-CN" sz="2400" b="0" baseline="-30000">
                    <a:ea typeface="黑体" panose="02010609060101010101" pitchFamily="49" charset="-122"/>
                  </a:rPr>
                  <a:t>3</a:t>
                </a:r>
                <a:endParaRPr lang="en-US" altLang="zh-CN" sz="2400" b="0">
                  <a:ea typeface="黑体" panose="02010609060101010101" pitchFamily="49" charset="-122"/>
                </a:endParaRPr>
              </a:p>
            </p:txBody>
          </p:sp>
          <p:sp>
            <p:nvSpPr>
              <p:cNvPr id="21926" name="Rectangle 40">
                <a:extLst>
                  <a:ext uri="{FF2B5EF4-FFF2-40B4-BE49-F238E27FC236}">
                    <a16:creationId xmlns:a16="http://schemas.microsoft.com/office/drawing/2014/main" id="{DEC1BAD8-66BC-484E-944A-2DE94B497B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4" y="317"/>
                <a:ext cx="193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535" name="Group 41">
              <a:extLst>
                <a:ext uri="{FF2B5EF4-FFF2-40B4-BE49-F238E27FC236}">
                  <a16:creationId xmlns:a16="http://schemas.microsoft.com/office/drawing/2014/main" id="{BF439D7C-3271-4020-8DC2-9C79030BA0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7" y="317"/>
              <a:ext cx="192" cy="403"/>
              <a:chOff x="1927" y="317"/>
              <a:chExt cx="192" cy="403"/>
            </a:xfrm>
          </p:grpSpPr>
          <p:sp>
            <p:nvSpPr>
              <p:cNvPr id="21923" name="Rectangle 42">
                <a:extLst>
                  <a:ext uri="{FF2B5EF4-FFF2-40B4-BE49-F238E27FC236}">
                    <a16:creationId xmlns:a16="http://schemas.microsoft.com/office/drawing/2014/main" id="{9917FC83-B08D-4577-8845-3521F639C1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7" y="317"/>
                <a:ext cx="192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Y</a:t>
                </a:r>
                <a:r>
                  <a:rPr lang="en-US" altLang="zh-CN" sz="2400" b="0" baseline="-30000">
                    <a:ea typeface="黑体" panose="02010609060101010101" pitchFamily="49" charset="-122"/>
                  </a:rPr>
                  <a:t>4</a:t>
                </a:r>
                <a:endParaRPr lang="en-US" altLang="zh-CN" sz="2400" b="0">
                  <a:ea typeface="黑体" panose="02010609060101010101" pitchFamily="49" charset="-122"/>
                </a:endParaRPr>
              </a:p>
            </p:txBody>
          </p:sp>
          <p:sp>
            <p:nvSpPr>
              <p:cNvPr id="21924" name="Rectangle 43">
                <a:extLst>
                  <a:ext uri="{FF2B5EF4-FFF2-40B4-BE49-F238E27FC236}">
                    <a16:creationId xmlns:a16="http://schemas.microsoft.com/office/drawing/2014/main" id="{063E0A90-E087-4B13-8E58-7A7AF676E9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7" y="317"/>
                <a:ext cx="192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536" name="Group 44">
              <a:extLst>
                <a:ext uri="{FF2B5EF4-FFF2-40B4-BE49-F238E27FC236}">
                  <a16:creationId xmlns:a16="http://schemas.microsoft.com/office/drawing/2014/main" id="{3B75CB67-C344-45FB-8B38-ACBD5F88DB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9" y="317"/>
              <a:ext cx="193" cy="403"/>
              <a:chOff x="2119" y="317"/>
              <a:chExt cx="193" cy="403"/>
            </a:xfrm>
          </p:grpSpPr>
          <p:sp>
            <p:nvSpPr>
              <p:cNvPr id="21921" name="Rectangle 45">
                <a:extLst>
                  <a:ext uri="{FF2B5EF4-FFF2-40B4-BE49-F238E27FC236}">
                    <a16:creationId xmlns:a16="http://schemas.microsoft.com/office/drawing/2014/main" id="{26A315D2-0FFF-47AB-B514-2958B3C065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9" y="317"/>
                <a:ext cx="193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Y</a:t>
                </a:r>
                <a:r>
                  <a:rPr lang="en-US" altLang="zh-CN" sz="2400" b="0" baseline="-30000">
                    <a:ea typeface="黑体" panose="02010609060101010101" pitchFamily="49" charset="-122"/>
                  </a:rPr>
                  <a:t>5</a:t>
                </a:r>
                <a:endParaRPr lang="en-US" altLang="zh-CN" sz="2400" b="0">
                  <a:ea typeface="黑体" panose="02010609060101010101" pitchFamily="49" charset="-122"/>
                </a:endParaRPr>
              </a:p>
            </p:txBody>
          </p:sp>
          <p:sp>
            <p:nvSpPr>
              <p:cNvPr id="21922" name="Rectangle 46">
                <a:extLst>
                  <a:ext uri="{FF2B5EF4-FFF2-40B4-BE49-F238E27FC236}">
                    <a16:creationId xmlns:a16="http://schemas.microsoft.com/office/drawing/2014/main" id="{77A039E2-9D22-4D96-BD63-678E2C3B5F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9" y="317"/>
                <a:ext cx="193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537" name="Group 47">
              <a:extLst>
                <a:ext uri="{FF2B5EF4-FFF2-40B4-BE49-F238E27FC236}">
                  <a16:creationId xmlns:a16="http://schemas.microsoft.com/office/drawing/2014/main" id="{0E272537-EA27-48AF-9735-3A4792794A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2" y="317"/>
              <a:ext cx="193" cy="403"/>
              <a:chOff x="2312" y="317"/>
              <a:chExt cx="193" cy="403"/>
            </a:xfrm>
          </p:grpSpPr>
          <p:sp>
            <p:nvSpPr>
              <p:cNvPr id="21919" name="Rectangle 48">
                <a:extLst>
                  <a:ext uri="{FF2B5EF4-FFF2-40B4-BE49-F238E27FC236}">
                    <a16:creationId xmlns:a16="http://schemas.microsoft.com/office/drawing/2014/main" id="{CD2BBD18-615F-40E8-A631-75014E62A6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2" y="317"/>
                <a:ext cx="193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Y</a:t>
                </a:r>
                <a:r>
                  <a:rPr lang="en-US" altLang="zh-CN" sz="2400" b="0" baseline="-30000">
                    <a:ea typeface="黑体" panose="02010609060101010101" pitchFamily="49" charset="-122"/>
                  </a:rPr>
                  <a:t>6</a:t>
                </a:r>
                <a:endParaRPr lang="en-US" altLang="zh-CN" sz="2400" b="0">
                  <a:ea typeface="黑体" panose="02010609060101010101" pitchFamily="49" charset="-122"/>
                </a:endParaRPr>
              </a:p>
            </p:txBody>
          </p:sp>
          <p:sp>
            <p:nvSpPr>
              <p:cNvPr id="21920" name="Rectangle 49">
                <a:extLst>
                  <a:ext uri="{FF2B5EF4-FFF2-40B4-BE49-F238E27FC236}">
                    <a16:creationId xmlns:a16="http://schemas.microsoft.com/office/drawing/2014/main" id="{FDB2B7EE-5408-4EBE-98BB-522086B70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2" y="317"/>
                <a:ext cx="193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538" name="Group 50">
              <a:extLst>
                <a:ext uri="{FF2B5EF4-FFF2-40B4-BE49-F238E27FC236}">
                  <a16:creationId xmlns:a16="http://schemas.microsoft.com/office/drawing/2014/main" id="{D897AE16-7DE6-4290-89C8-4D5CDBBA02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05" y="317"/>
              <a:ext cx="193" cy="403"/>
              <a:chOff x="2505" y="317"/>
              <a:chExt cx="193" cy="403"/>
            </a:xfrm>
          </p:grpSpPr>
          <p:sp>
            <p:nvSpPr>
              <p:cNvPr id="21917" name="Rectangle 51">
                <a:extLst>
                  <a:ext uri="{FF2B5EF4-FFF2-40B4-BE49-F238E27FC236}">
                    <a16:creationId xmlns:a16="http://schemas.microsoft.com/office/drawing/2014/main" id="{CE6F917C-8455-481A-8843-30903458E1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5" y="317"/>
                <a:ext cx="193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Y</a:t>
                </a:r>
                <a:r>
                  <a:rPr lang="en-US" altLang="zh-CN" sz="2400" b="0" baseline="-30000">
                    <a:ea typeface="黑体" panose="02010609060101010101" pitchFamily="49" charset="-122"/>
                  </a:rPr>
                  <a:t>7</a:t>
                </a:r>
                <a:endParaRPr lang="en-US" altLang="zh-CN" sz="2400" b="0">
                  <a:ea typeface="黑体" panose="02010609060101010101" pitchFamily="49" charset="-122"/>
                </a:endParaRPr>
              </a:p>
            </p:txBody>
          </p:sp>
          <p:sp>
            <p:nvSpPr>
              <p:cNvPr id="21918" name="Rectangle 52">
                <a:extLst>
                  <a:ext uri="{FF2B5EF4-FFF2-40B4-BE49-F238E27FC236}">
                    <a16:creationId xmlns:a16="http://schemas.microsoft.com/office/drawing/2014/main" id="{F02B6050-33D7-4F57-8152-B47EF39270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5" y="317"/>
                <a:ext cx="193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539" name="Group 53">
              <a:extLst>
                <a:ext uri="{FF2B5EF4-FFF2-40B4-BE49-F238E27FC236}">
                  <a16:creationId xmlns:a16="http://schemas.microsoft.com/office/drawing/2014/main" id="{9B876286-2A30-45C3-8131-9940336991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720"/>
              <a:ext cx="192" cy="317"/>
              <a:chOff x="0" y="720"/>
              <a:chExt cx="192" cy="317"/>
            </a:xfrm>
          </p:grpSpPr>
          <p:sp>
            <p:nvSpPr>
              <p:cNvPr id="21915" name="Rectangle 54">
                <a:extLst>
                  <a:ext uri="{FF2B5EF4-FFF2-40B4-BE49-F238E27FC236}">
                    <a16:creationId xmlns:a16="http://schemas.microsoft.com/office/drawing/2014/main" id="{BF6472A0-3079-4968-BB94-C64B9CA42E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720"/>
                <a:ext cx="192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0</a:t>
                </a:r>
              </a:p>
            </p:txBody>
          </p:sp>
          <p:sp>
            <p:nvSpPr>
              <p:cNvPr id="21916" name="Rectangle 55">
                <a:extLst>
                  <a:ext uri="{FF2B5EF4-FFF2-40B4-BE49-F238E27FC236}">
                    <a16:creationId xmlns:a16="http://schemas.microsoft.com/office/drawing/2014/main" id="{31BC8F9C-E124-4CC2-9B1A-AC989177E0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720"/>
                <a:ext cx="192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540" name="Group 56">
              <a:extLst>
                <a:ext uri="{FF2B5EF4-FFF2-40B4-BE49-F238E27FC236}">
                  <a16:creationId xmlns:a16="http://schemas.microsoft.com/office/drawing/2014/main" id="{2E46888F-3CD2-4912-906D-0715BB58A4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720"/>
              <a:ext cx="193" cy="317"/>
              <a:chOff x="192" y="720"/>
              <a:chExt cx="193" cy="317"/>
            </a:xfrm>
          </p:grpSpPr>
          <p:sp>
            <p:nvSpPr>
              <p:cNvPr id="21913" name="Rectangle 57">
                <a:extLst>
                  <a:ext uri="{FF2B5EF4-FFF2-40B4-BE49-F238E27FC236}">
                    <a16:creationId xmlns:a16="http://schemas.microsoft.com/office/drawing/2014/main" id="{6356E01A-8AA3-4A8F-A199-6E19E52B2D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720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x</a:t>
                </a:r>
              </a:p>
            </p:txBody>
          </p:sp>
          <p:sp>
            <p:nvSpPr>
              <p:cNvPr id="21914" name="Rectangle 58">
                <a:extLst>
                  <a:ext uri="{FF2B5EF4-FFF2-40B4-BE49-F238E27FC236}">
                    <a16:creationId xmlns:a16="http://schemas.microsoft.com/office/drawing/2014/main" id="{CB276883-EA7E-489A-8B5B-0B85D18726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720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541" name="Group 59">
              <a:extLst>
                <a:ext uri="{FF2B5EF4-FFF2-40B4-BE49-F238E27FC236}">
                  <a16:creationId xmlns:a16="http://schemas.microsoft.com/office/drawing/2014/main" id="{0E134A50-091E-44D9-A5C0-94DF378F8D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5" y="720"/>
              <a:ext cx="193" cy="317"/>
              <a:chOff x="385" y="720"/>
              <a:chExt cx="193" cy="317"/>
            </a:xfrm>
          </p:grpSpPr>
          <p:sp>
            <p:nvSpPr>
              <p:cNvPr id="21911" name="Rectangle 60">
                <a:extLst>
                  <a:ext uri="{FF2B5EF4-FFF2-40B4-BE49-F238E27FC236}">
                    <a16:creationId xmlns:a16="http://schemas.microsoft.com/office/drawing/2014/main" id="{06E16BF6-9554-4417-A720-328DA44F73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" y="720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0</a:t>
                </a:r>
              </a:p>
            </p:txBody>
          </p:sp>
          <p:sp>
            <p:nvSpPr>
              <p:cNvPr id="21912" name="Rectangle 61">
                <a:extLst>
                  <a:ext uri="{FF2B5EF4-FFF2-40B4-BE49-F238E27FC236}">
                    <a16:creationId xmlns:a16="http://schemas.microsoft.com/office/drawing/2014/main" id="{9032C633-80E5-40E1-80E0-0E644E5093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" y="720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542" name="Group 62">
              <a:extLst>
                <a:ext uri="{FF2B5EF4-FFF2-40B4-BE49-F238E27FC236}">
                  <a16:creationId xmlns:a16="http://schemas.microsoft.com/office/drawing/2014/main" id="{6A5BF131-D4AD-414A-BC9D-23C2B0DA58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8" y="720"/>
              <a:ext cx="192" cy="317"/>
              <a:chOff x="578" y="720"/>
              <a:chExt cx="192" cy="317"/>
            </a:xfrm>
          </p:grpSpPr>
          <p:sp>
            <p:nvSpPr>
              <p:cNvPr id="21909" name="Rectangle 63">
                <a:extLst>
                  <a:ext uri="{FF2B5EF4-FFF2-40B4-BE49-F238E27FC236}">
                    <a16:creationId xmlns:a16="http://schemas.microsoft.com/office/drawing/2014/main" id="{AB7C830A-03F8-40B0-B379-0570BA06C1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8" y="720"/>
                <a:ext cx="192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x</a:t>
                </a:r>
              </a:p>
            </p:txBody>
          </p:sp>
          <p:sp>
            <p:nvSpPr>
              <p:cNvPr id="21910" name="Rectangle 64">
                <a:extLst>
                  <a:ext uri="{FF2B5EF4-FFF2-40B4-BE49-F238E27FC236}">
                    <a16:creationId xmlns:a16="http://schemas.microsoft.com/office/drawing/2014/main" id="{0E43D838-0AE3-417F-BAD5-A3D7BC832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8" y="720"/>
                <a:ext cx="192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543" name="Group 65">
              <a:extLst>
                <a:ext uri="{FF2B5EF4-FFF2-40B4-BE49-F238E27FC236}">
                  <a16:creationId xmlns:a16="http://schemas.microsoft.com/office/drawing/2014/main" id="{5D57B85E-0A3E-42D1-BA73-388B0C2AE8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0" y="720"/>
              <a:ext cx="193" cy="317"/>
              <a:chOff x="770" y="720"/>
              <a:chExt cx="193" cy="317"/>
            </a:xfrm>
          </p:grpSpPr>
          <p:sp>
            <p:nvSpPr>
              <p:cNvPr id="21907" name="Rectangle 66">
                <a:extLst>
                  <a:ext uri="{FF2B5EF4-FFF2-40B4-BE49-F238E27FC236}">
                    <a16:creationId xmlns:a16="http://schemas.microsoft.com/office/drawing/2014/main" id="{3D8656EA-B95B-499A-826F-6559D8BD8B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0" y="720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x</a:t>
                </a:r>
              </a:p>
            </p:txBody>
          </p:sp>
          <p:sp>
            <p:nvSpPr>
              <p:cNvPr id="21908" name="Rectangle 67">
                <a:extLst>
                  <a:ext uri="{FF2B5EF4-FFF2-40B4-BE49-F238E27FC236}">
                    <a16:creationId xmlns:a16="http://schemas.microsoft.com/office/drawing/2014/main" id="{ABCB00FA-9D7C-4112-B4F4-E05EB8AB6D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0" y="720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544" name="Group 68">
              <a:extLst>
                <a:ext uri="{FF2B5EF4-FFF2-40B4-BE49-F238E27FC236}">
                  <a16:creationId xmlns:a16="http://schemas.microsoft.com/office/drawing/2014/main" id="{B8DE2E9A-B1CD-4EE9-B42B-DB60964710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3" y="720"/>
              <a:ext cx="193" cy="317"/>
              <a:chOff x="963" y="720"/>
              <a:chExt cx="193" cy="317"/>
            </a:xfrm>
          </p:grpSpPr>
          <p:sp>
            <p:nvSpPr>
              <p:cNvPr id="21905" name="Rectangle 69">
                <a:extLst>
                  <a:ext uri="{FF2B5EF4-FFF2-40B4-BE49-F238E27FC236}">
                    <a16:creationId xmlns:a16="http://schemas.microsoft.com/office/drawing/2014/main" id="{5B62952F-73E0-4647-BE23-81D0D12C8E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3" y="720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x</a:t>
                </a:r>
              </a:p>
            </p:txBody>
          </p:sp>
          <p:sp>
            <p:nvSpPr>
              <p:cNvPr id="21906" name="Rectangle 70">
                <a:extLst>
                  <a:ext uri="{FF2B5EF4-FFF2-40B4-BE49-F238E27FC236}">
                    <a16:creationId xmlns:a16="http://schemas.microsoft.com/office/drawing/2014/main" id="{50415B17-E224-43A8-B110-CC77C338C2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3" y="720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545" name="Group 71">
              <a:extLst>
                <a:ext uri="{FF2B5EF4-FFF2-40B4-BE49-F238E27FC236}">
                  <a16:creationId xmlns:a16="http://schemas.microsoft.com/office/drawing/2014/main" id="{E3492F59-C96D-4522-B728-EA2788F75A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6" y="720"/>
              <a:ext cx="193" cy="317"/>
              <a:chOff x="1156" y="720"/>
              <a:chExt cx="193" cy="317"/>
            </a:xfrm>
          </p:grpSpPr>
          <p:sp>
            <p:nvSpPr>
              <p:cNvPr id="21903" name="Rectangle 72">
                <a:extLst>
                  <a:ext uri="{FF2B5EF4-FFF2-40B4-BE49-F238E27FC236}">
                    <a16:creationId xmlns:a16="http://schemas.microsoft.com/office/drawing/2014/main" id="{23560838-B372-485B-ACBA-E13B0A9684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6" y="720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</a:p>
            </p:txBody>
          </p:sp>
          <p:sp>
            <p:nvSpPr>
              <p:cNvPr id="21904" name="Rectangle 73">
                <a:extLst>
                  <a:ext uri="{FF2B5EF4-FFF2-40B4-BE49-F238E27FC236}">
                    <a16:creationId xmlns:a16="http://schemas.microsoft.com/office/drawing/2014/main" id="{799CEDF7-B2C2-43EB-AFDE-2FB9AAD18B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6" y="720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546" name="Group 74">
              <a:extLst>
                <a:ext uri="{FF2B5EF4-FFF2-40B4-BE49-F238E27FC236}">
                  <a16:creationId xmlns:a16="http://schemas.microsoft.com/office/drawing/2014/main" id="{A30E4D49-CF29-4B55-94A9-6361A06060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9" y="720"/>
              <a:ext cx="192" cy="317"/>
              <a:chOff x="1349" y="720"/>
              <a:chExt cx="192" cy="317"/>
            </a:xfrm>
          </p:grpSpPr>
          <p:sp>
            <p:nvSpPr>
              <p:cNvPr id="21901" name="Rectangle 75">
                <a:extLst>
                  <a:ext uri="{FF2B5EF4-FFF2-40B4-BE49-F238E27FC236}">
                    <a16:creationId xmlns:a16="http://schemas.microsoft.com/office/drawing/2014/main" id="{C78B9520-3788-44A0-B1CE-C271C9E606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9" y="720"/>
                <a:ext cx="192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</a:p>
            </p:txBody>
          </p:sp>
          <p:sp>
            <p:nvSpPr>
              <p:cNvPr id="21902" name="Rectangle 76">
                <a:extLst>
                  <a:ext uri="{FF2B5EF4-FFF2-40B4-BE49-F238E27FC236}">
                    <a16:creationId xmlns:a16="http://schemas.microsoft.com/office/drawing/2014/main" id="{4DAD98F7-B6C1-4F28-9CE1-322D97BFB8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9" y="720"/>
                <a:ext cx="192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547" name="Group 77">
              <a:extLst>
                <a:ext uri="{FF2B5EF4-FFF2-40B4-BE49-F238E27FC236}">
                  <a16:creationId xmlns:a16="http://schemas.microsoft.com/office/drawing/2014/main" id="{7325E9C3-7ABB-4816-B60E-368A31C2C2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41" y="720"/>
              <a:ext cx="193" cy="317"/>
              <a:chOff x="1541" y="720"/>
              <a:chExt cx="193" cy="317"/>
            </a:xfrm>
          </p:grpSpPr>
          <p:sp>
            <p:nvSpPr>
              <p:cNvPr id="21899" name="Rectangle 78">
                <a:extLst>
                  <a:ext uri="{FF2B5EF4-FFF2-40B4-BE49-F238E27FC236}">
                    <a16:creationId xmlns:a16="http://schemas.microsoft.com/office/drawing/2014/main" id="{14A92388-AA19-4FFE-8DDF-07D9710D8F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1" y="720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</a:p>
            </p:txBody>
          </p:sp>
          <p:sp>
            <p:nvSpPr>
              <p:cNvPr id="21900" name="Rectangle 79">
                <a:extLst>
                  <a:ext uri="{FF2B5EF4-FFF2-40B4-BE49-F238E27FC236}">
                    <a16:creationId xmlns:a16="http://schemas.microsoft.com/office/drawing/2014/main" id="{43753973-9B70-4DF9-B4DB-0EA0206924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1" y="720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548" name="Group 80">
              <a:extLst>
                <a:ext uri="{FF2B5EF4-FFF2-40B4-BE49-F238E27FC236}">
                  <a16:creationId xmlns:a16="http://schemas.microsoft.com/office/drawing/2014/main" id="{F597167C-9AF5-4C37-BEA7-79162AFC36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4" y="720"/>
              <a:ext cx="193" cy="317"/>
              <a:chOff x="1734" y="720"/>
              <a:chExt cx="193" cy="317"/>
            </a:xfrm>
          </p:grpSpPr>
          <p:sp>
            <p:nvSpPr>
              <p:cNvPr id="21897" name="Rectangle 81">
                <a:extLst>
                  <a:ext uri="{FF2B5EF4-FFF2-40B4-BE49-F238E27FC236}">
                    <a16:creationId xmlns:a16="http://schemas.microsoft.com/office/drawing/2014/main" id="{F14868E6-7B1B-41E6-8550-F35DE08685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4" y="720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</a:p>
            </p:txBody>
          </p:sp>
          <p:sp>
            <p:nvSpPr>
              <p:cNvPr id="21898" name="Rectangle 82">
                <a:extLst>
                  <a:ext uri="{FF2B5EF4-FFF2-40B4-BE49-F238E27FC236}">
                    <a16:creationId xmlns:a16="http://schemas.microsoft.com/office/drawing/2014/main" id="{BC1CCC60-05F0-451A-A8B9-CF29BA6FA8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4" y="720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549" name="Group 83">
              <a:extLst>
                <a:ext uri="{FF2B5EF4-FFF2-40B4-BE49-F238E27FC236}">
                  <a16:creationId xmlns:a16="http://schemas.microsoft.com/office/drawing/2014/main" id="{BF86B985-6C67-4246-AB47-CFA056AAA0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7" y="720"/>
              <a:ext cx="192" cy="317"/>
              <a:chOff x="1927" y="720"/>
              <a:chExt cx="192" cy="317"/>
            </a:xfrm>
          </p:grpSpPr>
          <p:sp>
            <p:nvSpPr>
              <p:cNvPr id="21895" name="Rectangle 84">
                <a:extLst>
                  <a:ext uri="{FF2B5EF4-FFF2-40B4-BE49-F238E27FC236}">
                    <a16:creationId xmlns:a16="http://schemas.microsoft.com/office/drawing/2014/main" id="{EB2CCCD1-8B72-4303-A18B-D533987018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7" y="720"/>
                <a:ext cx="192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</a:p>
            </p:txBody>
          </p:sp>
          <p:sp>
            <p:nvSpPr>
              <p:cNvPr id="21896" name="Rectangle 85">
                <a:extLst>
                  <a:ext uri="{FF2B5EF4-FFF2-40B4-BE49-F238E27FC236}">
                    <a16:creationId xmlns:a16="http://schemas.microsoft.com/office/drawing/2014/main" id="{7FED1336-35C7-4D32-9547-907FBEF901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7" y="720"/>
                <a:ext cx="192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550" name="Group 86">
              <a:extLst>
                <a:ext uri="{FF2B5EF4-FFF2-40B4-BE49-F238E27FC236}">
                  <a16:creationId xmlns:a16="http://schemas.microsoft.com/office/drawing/2014/main" id="{9EFB8D44-7272-4F26-A82E-23F341C91F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9" y="720"/>
              <a:ext cx="193" cy="317"/>
              <a:chOff x="2119" y="720"/>
              <a:chExt cx="193" cy="317"/>
            </a:xfrm>
          </p:grpSpPr>
          <p:sp>
            <p:nvSpPr>
              <p:cNvPr id="21893" name="Rectangle 87">
                <a:extLst>
                  <a:ext uri="{FF2B5EF4-FFF2-40B4-BE49-F238E27FC236}">
                    <a16:creationId xmlns:a16="http://schemas.microsoft.com/office/drawing/2014/main" id="{3BFAB87F-5355-41BD-A792-70A6FC757E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9" y="720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</a:p>
            </p:txBody>
          </p:sp>
          <p:sp>
            <p:nvSpPr>
              <p:cNvPr id="21894" name="Rectangle 88">
                <a:extLst>
                  <a:ext uri="{FF2B5EF4-FFF2-40B4-BE49-F238E27FC236}">
                    <a16:creationId xmlns:a16="http://schemas.microsoft.com/office/drawing/2014/main" id="{D1D5A7F5-BF38-4823-BED4-30FC056882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9" y="720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551" name="Group 89">
              <a:extLst>
                <a:ext uri="{FF2B5EF4-FFF2-40B4-BE49-F238E27FC236}">
                  <a16:creationId xmlns:a16="http://schemas.microsoft.com/office/drawing/2014/main" id="{FC29F0F4-A360-4283-AB8B-94BA7A1F25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2" y="720"/>
              <a:ext cx="193" cy="317"/>
              <a:chOff x="2312" y="720"/>
              <a:chExt cx="193" cy="317"/>
            </a:xfrm>
          </p:grpSpPr>
          <p:sp>
            <p:nvSpPr>
              <p:cNvPr id="21891" name="Rectangle 90">
                <a:extLst>
                  <a:ext uri="{FF2B5EF4-FFF2-40B4-BE49-F238E27FC236}">
                    <a16:creationId xmlns:a16="http://schemas.microsoft.com/office/drawing/2014/main" id="{248703A1-8190-4FC4-8413-258AF058B4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2" y="720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</a:p>
            </p:txBody>
          </p:sp>
          <p:sp>
            <p:nvSpPr>
              <p:cNvPr id="21892" name="Rectangle 91">
                <a:extLst>
                  <a:ext uri="{FF2B5EF4-FFF2-40B4-BE49-F238E27FC236}">
                    <a16:creationId xmlns:a16="http://schemas.microsoft.com/office/drawing/2014/main" id="{5F369896-D3A2-4298-A595-266740C5C2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2" y="720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552" name="Group 92">
              <a:extLst>
                <a:ext uri="{FF2B5EF4-FFF2-40B4-BE49-F238E27FC236}">
                  <a16:creationId xmlns:a16="http://schemas.microsoft.com/office/drawing/2014/main" id="{CDCC9064-9BDF-477E-BB8B-AC8BB1A6BB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05" y="720"/>
              <a:ext cx="193" cy="317"/>
              <a:chOff x="2505" y="720"/>
              <a:chExt cx="193" cy="317"/>
            </a:xfrm>
          </p:grpSpPr>
          <p:sp>
            <p:nvSpPr>
              <p:cNvPr id="21889" name="Rectangle 93">
                <a:extLst>
                  <a:ext uri="{FF2B5EF4-FFF2-40B4-BE49-F238E27FC236}">
                    <a16:creationId xmlns:a16="http://schemas.microsoft.com/office/drawing/2014/main" id="{EA8FE937-BB42-479A-B939-487D5F3DD0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5" y="720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</a:p>
            </p:txBody>
          </p:sp>
          <p:sp>
            <p:nvSpPr>
              <p:cNvPr id="21890" name="Rectangle 94">
                <a:extLst>
                  <a:ext uri="{FF2B5EF4-FFF2-40B4-BE49-F238E27FC236}">
                    <a16:creationId xmlns:a16="http://schemas.microsoft.com/office/drawing/2014/main" id="{F4139B8B-F6FC-447E-BD12-6D0965286D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5" y="720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553" name="Group 95">
              <a:extLst>
                <a:ext uri="{FF2B5EF4-FFF2-40B4-BE49-F238E27FC236}">
                  <a16:creationId xmlns:a16="http://schemas.microsoft.com/office/drawing/2014/main" id="{B04FF7B7-E85C-4853-986E-7891615AB4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037"/>
              <a:ext cx="192" cy="317"/>
              <a:chOff x="0" y="1037"/>
              <a:chExt cx="192" cy="317"/>
            </a:xfrm>
          </p:grpSpPr>
          <p:sp>
            <p:nvSpPr>
              <p:cNvPr id="21887" name="Rectangle 96">
                <a:extLst>
                  <a:ext uri="{FF2B5EF4-FFF2-40B4-BE49-F238E27FC236}">
                    <a16:creationId xmlns:a16="http://schemas.microsoft.com/office/drawing/2014/main" id="{19BE265B-AB8F-4823-B440-DB6BA7D87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037"/>
                <a:ext cx="192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</a:p>
            </p:txBody>
          </p:sp>
          <p:sp>
            <p:nvSpPr>
              <p:cNvPr id="21888" name="Rectangle 97">
                <a:extLst>
                  <a:ext uri="{FF2B5EF4-FFF2-40B4-BE49-F238E27FC236}">
                    <a16:creationId xmlns:a16="http://schemas.microsoft.com/office/drawing/2014/main" id="{D1994398-51E1-4D81-8B62-65BDD72FA2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037"/>
                <a:ext cx="192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554" name="Group 98">
              <a:extLst>
                <a:ext uri="{FF2B5EF4-FFF2-40B4-BE49-F238E27FC236}">
                  <a16:creationId xmlns:a16="http://schemas.microsoft.com/office/drawing/2014/main" id="{57DC7F2B-F941-449E-83E0-7573A7A703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1037"/>
              <a:ext cx="193" cy="317"/>
              <a:chOff x="192" y="1037"/>
              <a:chExt cx="193" cy="317"/>
            </a:xfrm>
          </p:grpSpPr>
          <p:sp>
            <p:nvSpPr>
              <p:cNvPr id="21885" name="Rectangle 99">
                <a:extLst>
                  <a:ext uri="{FF2B5EF4-FFF2-40B4-BE49-F238E27FC236}">
                    <a16:creationId xmlns:a16="http://schemas.microsoft.com/office/drawing/2014/main" id="{B7EAD0A9-D652-4E93-BF7F-A75BA1C8E8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1037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D</a:t>
                </a:r>
              </a:p>
            </p:txBody>
          </p:sp>
          <p:sp>
            <p:nvSpPr>
              <p:cNvPr id="21886" name="Rectangle 100">
                <a:extLst>
                  <a:ext uri="{FF2B5EF4-FFF2-40B4-BE49-F238E27FC236}">
                    <a16:creationId xmlns:a16="http://schemas.microsoft.com/office/drawing/2014/main" id="{9CAEF99A-DA2F-493E-B824-A1C831609B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1037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555" name="Group 101">
              <a:extLst>
                <a:ext uri="{FF2B5EF4-FFF2-40B4-BE49-F238E27FC236}">
                  <a16:creationId xmlns:a16="http://schemas.microsoft.com/office/drawing/2014/main" id="{14A0DC41-83E6-4684-ABF6-E073E9DF61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5" y="1037"/>
              <a:ext cx="193" cy="317"/>
              <a:chOff x="385" y="1037"/>
              <a:chExt cx="193" cy="317"/>
            </a:xfrm>
          </p:grpSpPr>
          <p:sp>
            <p:nvSpPr>
              <p:cNvPr id="21883" name="Rectangle 102">
                <a:extLst>
                  <a:ext uri="{FF2B5EF4-FFF2-40B4-BE49-F238E27FC236}">
                    <a16:creationId xmlns:a16="http://schemas.microsoft.com/office/drawing/2014/main" id="{9A8F4C4B-504C-4ACE-9923-7200195727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" y="1037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0</a:t>
                </a:r>
              </a:p>
            </p:txBody>
          </p:sp>
          <p:sp>
            <p:nvSpPr>
              <p:cNvPr id="21884" name="Rectangle 103">
                <a:extLst>
                  <a:ext uri="{FF2B5EF4-FFF2-40B4-BE49-F238E27FC236}">
                    <a16:creationId xmlns:a16="http://schemas.microsoft.com/office/drawing/2014/main" id="{CA2160F4-63FD-47F2-ABE9-2E1D974243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" y="1037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556" name="Group 104">
              <a:extLst>
                <a:ext uri="{FF2B5EF4-FFF2-40B4-BE49-F238E27FC236}">
                  <a16:creationId xmlns:a16="http://schemas.microsoft.com/office/drawing/2014/main" id="{94AE3CDB-39F1-4F7C-A87B-67B6AA10D6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8" y="1037"/>
              <a:ext cx="192" cy="317"/>
              <a:chOff x="578" y="1037"/>
              <a:chExt cx="192" cy="317"/>
            </a:xfrm>
          </p:grpSpPr>
          <p:sp>
            <p:nvSpPr>
              <p:cNvPr id="21881" name="Rectangle 105">
                <a:extLst>
                  <a:ext uri="{FF2B5EF4-FFF2-40B4-BE49-F238E27FC236}">
                    <a16:creationId xmlns:a16="http://schemas.microsoft.com/office/drawing/2014/main" id="{94FF929B-C9CA-4889-9F65-0ED62CBF75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8" y="1037"/>
                <a:ext cx="192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0</a:t>
                </a:r>
              </a:p>
            </p:txBody>
          </p:sp>
          <p:sp>
            <p:nvSpPr>
              <p:cNvPr id="21882" name="Rectangle 106">
                <a:extLst>
                  <a:ext uri="{FF2B5EF4-FFF2-40B4-BE49-F238E27FC236}">
                    <a16:creationId xmlns:a16="http://schemas.microsoft.com/office/drawing/2014/main" id="{5BED67B7-9779-4E2C-A40E-87416E6B1B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8" y="1037"/>
                <a:ext cx="192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557" name="Group 107">
              <a:extLst>
                <a:ext uri="{FF2B5EF4-FFF2-40B4-BE49-F238E27FC236}">
                  <a16:creationId xmlns:a16="http://schemas.microsoft.com/office/drawing/2014/main" id="{2E7109DA-5ADB-4A8A-BC17-62146A8ED8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0" y="1037"/>
              <a:ext cx="193" cy="317"/>
              <a:chOff x="770" y="1037"/>
              <a:chExt cx="193" cy="317"/>
            </a:xfrm>
          </p:grpSpPr>
          <p:sp>
            <p:nvSpPr>
              <p:cNvPr id="21879" name="Rectangle 108">
                <a:extLst>
                  <a:ext uri="{FF2B5EF4-FFF2-40B4-BE49-F238E27FC236}">
                    <a16:creationId xmlns:a16="http://schemas.microsoft.com/office/drawing/2014/main" id="{2D28D69D-CC5A-449F-924B-1D8D049195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0" y="1037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0</a:t>
                </a:r>
              </a:p>
            </p:txBody>
          </p:sp>
          <p:sp>
            <p:nvSpPr>
              <p:cNvPr id="21880" name="Rectangle 109">
                <a:extLst>
                  <a:ext uri="{FF2B5EF4-FFF2-40B4-BE49-F238E27FC236}">
                    <a16:creationId xmlns:a16="http://schemas.microsoft.com/office/drawing/2014/main" id="{D18E0615-04D1-46C6-A567-45F69B28AD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0" y="1037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558" name="Group 110">
              <a:extLst>
                <a:ext uri="{FF2B5EF4-FFF2-40B4-BE49-F238E27FC236}">
                  <a16:creationId xmlns:a16="http://schemas.microsoft.com/office/drawing/2014/main" id="{0CE23EC3-8542-413A-9BE0-49553DB599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3" y="1037"/>
              <a:ext cx="193" cy="317"/>
              <a:chOff x="963" y="1037"/>
              <a:chExt cx="193" cy="317"/>
            </a:xfrm>
          </p:grpSpPr>
          <p:sp>
            <p:nvSpPr>
              <p:cNvPr id="21877" name="Rectangle 111">
                <a:extLst>
                  <a:ext uri="{FF2B5EF4-FFF2-40B4-BE49-F238E27FC236}">
                    <a16:creationId xmlns:a16="http://schemas.microsoft.com/office/drawing/2014/main" id="{D81F2973-DC94-4EAD-8FFF-87979771A0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3" y="1037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0</a:t>
                </a:r>
              </a:p>
            </p:txBody>
          </p:sp>
          <p:sp>
            <p:nvSpPr>
              <p:cNvPr id="21878" name="Rectangle 112">
                <a:extLst>
                  <a:ext uri="{FF2B5EF4-FFF2-40B4-BE49-F238E27FC236}">
                    <a16:creationId xmlns:a16="http://schemas.microsoft.com/office/drawing/2014/main" id="{95CF24A2-127E-41E4-9D2C-474CC36041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3" y="1037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559" name="Group 113">
              <a:extLst>
                <a:ext uri="{FF2B5EF4-FFF2-40B4-BE49-F238E27FC236}">
                  <a16:creationId xmlns:a16="http://schemas.microsoft.com/office/drawing/2014/main" id="{F2356EED-01B0-47E7-B53F-31B0CBE884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6" y="1037"/>
              <a:ext cx="193" cy="317"/>
              <a:chOff x="1156" y="1037"/>
              <a:chExt cx="193" cy="317"/>
            </a:xfrm>
          </p:grpSpPr>
          <p:sp>
            <p:nvSpPr>
              <p:cNvPr id="21875" name="Rectangle 114">
                <a:extLst>
                  <a:ext uri="{FF2B5EF4-FFF2-40B4-BE49-F238E27FC236}">
                    <a16:creationId xmlns:a16="http://schemas.microsoft.com/office/drawing/2014/main" id="{7CBC9173-727F-4983-B155-3CB7D4462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6" y="1037"/>
                <a:ext cx="193" cy="317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D</a:t>
                </a:r>
              </a:p>
            </p:txBody>
          </p:sp>
          <p:sp>
            <p:nvSpPr>
              <p:cNvPr id="21876" name="Rectangle 115">
                <a:extLst>
                  <a:ext uri="{FF2B5EF4-FFF2-40B4-BE49-F238E27FC236}">
                    <a16:creationId xmlns:a16="http://schemas.microsoft.com/office/drawing/2014/main" id="{7603A739-A758-4C2E-B93E-F91EF15962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6" y="1037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560" name="Group 116">
              <a:extLst>
                <a:ext uri="{FF2B5EF4-FFF2-40B4-BE49-F238E27FC236}">
                  <a16:creationId xmlns:a16="http://schemas.microsoft.com/office/drawing/2014/main" id="{B494E7A4-6EFA-41DF-999A-5F6661779E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9" y="1037"/>
              <a:ext cx="192" cy="317"/>
              <a:chOff x="1349" y="1037"/>
              <a:chExt cx="192" cy="317"/>
            </a:xfrm>
          </p:grpSpPr>
          <p:sp>
            <p:nvSpPr>
              <p:cNvPr id="21873" name="Rectangle 117">
                <a:extLst>
                  <a:ext uri="{FF2B5EF4-FFF2-40B4-BE49-F238E27FC236}">
                    <a16:creationId xmlns:a16="http://schemas.microsoft.com/office/drawing/2014/main" id="{8DCA067D-E553-4659-BFAA-BA45021576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9" y="1037"/>
                <a:ext cx="192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</a:p>
            </p:txBody>
          </p:sp>
          <p:sp>
            <p:nvSpPr>
              <p:cNvPr id="21874" name="Rectangle 118">
                <a:extLst>
                  <a:ext uri="{FF2B5EF4-FFF2-40B4-BE49-F238E27FC236}">
                    <a16:creationId xmlns:a16="http://schemas.microsoft.com/office/drawing/2014/main" id="{9CDE318A-7C2E-49DF-91E6-E085B7C428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9" y="1037"/>
                <a:ext cx="192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561" name="Group 119">
              <a:extLst>
                <a:ext uri="{FF2B5EF4-FFF2-40B4-BE49-F238E27FC236}">
                  <a16:creationId xmlns:a16="http://schemas.microsoft.com/office/drawing/2014/main" id="{8B45BA2E-2F18-4109-B72E-464A92EC47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41" y="1037"/>
              <a:ext cx="193" cy="317"/>
              <a:chOff x="1541" y="1037"/>
              <a:chExt cx="193" cy="317"/>
            </a:xfrm>
          </p:grpSpPr>
          <p:sp>
            <p:nvSpPr>
              <p:cNvPr id="21871" name="Rectangle 120">
                <a:extLst>
                  <a:ext uri="{FF2B5EF4-FFF2-40B4-BE49-F238E27FC236}">
                    <a16:creationId xmlns:a16="http://schemas.microsoft.com/office/drawing/2014/main" id="{30FC2645-7292-4309-B085-783C1783C4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1" y="1037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</a:p>
            </p:txBody>
          </p:sp>
          <p:sp>
            <p:nvSpPr>
              <p:cNvPr id="21872" name="Rectangle 121">
                <a:extLst>
                  <a:ext uri="{FF2B5EF4-FFF2-40B4-BE49-F238E27FC236}">
                    <a16:creationId xmlns:a16="http://schemas.microsoft.com/office/drawing/2014/main" id="{CD47EE11-7233-404B-BD29-E65E09BA05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1" y="1037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562" name="Group 122">
              <a:extLst>
                <a:ext uri="{FF2B5EF4-FFF2-40B4-BE49-F238E27FC236}">
                  <a16:creationId xmlns:a16="http://schemas.microsoft.com/office/drawing/2014/main" id="{16997D48-C0D5-4010-85F5-AFFC081D06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4" y="1037"/>
              <a:ext cx="193" cy="317"/>
              <a:chOff x="1734" y="1037"/>
              <a:chExt cx="193" cy="317"/>
            </a:xfrm>
          </p:grpSpPr>
          <p:sp>
            <p:nvSpPr>
              <p:cNvPr id="21869" name="Rectangle 123">
                <a:extLst>
                  <a:ext uri="{FF2B5EF4-FFF2-40B4-BE49-F238E27FC236}">
                    <a16:creationId xmlns:a16="http://schemas.microsoft.com/office/drawing/2014/main" id="{DED7BF36-7A44-47E5-9E68-05FFD9B8DF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4" y="1037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</a:p>
            </p:txBody>
          </p:sp>
          <p:sp>
            <p:nvSpPr>
              <p:cNvPr id="21870" name="Rectangle 124">
                <a:extLst>
                  <a:ext uri="{FF2B5EF4-FFF2-40B4-BE49-F238E27FC236}">
                    <a16:creationId xmlns:a16="http://schemas.microsoft.com/office/drawing/2014/main" id="{9A9AC093-5C00-4988-9471-856EF41BEE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4" y="1037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563" name="Group 125">
              <a:extLst>
                <a:ext uri="{FF2B5EF4-FFF2-40B4-BE49-F238E27FC236}">
                  <a16:creationId xmlns:a16="http://schemas.microsoft.com/office/drawing/2014/main" id="{48BA93AD-C6D5-4091-BE14-5B48460F60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7" y="1037"/>
              <a:ext cx="192" cy="317"/>
              <a:chOff x="1927" y="1037"/>
              <a:chExt cx="192" cy="317"/>
            </a:xfrm>
          </p:grpSpPr>
          <p:sp>
            <p:nvSpPr>
              <p:cNvPr id="21867" name="Rectangle 126">
                <a:extLst>
                  <a:ext uri="{FF2B5EF4-FFF2-40B4-BE49-F238E27FC236}">
                    <a16:creationId xmlns:a16="http://schemas.microsoft.com/office/drawing/2014/main" id="{3096E801-005C-4FDE-97EB-5287359618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7" y="1037"/>
                <a:ext cx="192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</a:p>
            </p:txBody>
          </p:sp>
          <p:sp>
            <p:nvSpPr>
              <p:cNvPr id="21868" name="Rectangle 127">
                <a:extLst>
                  <a:ext uri="{FF2B5EF4-FFF2-40B4-BE49-F238E27FC236}">
                    <a16:creationId xmlns:a16="http://schemas.microsoft.com/office/drawing/2014/main" id="{49B5C527-D884-4C7C-A6FC-69DB68A2B7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7" y="1037"/>
                <a:ext cx="192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564" name="Group 128">
              <a:extLst>
                <a:ext uri="{FF2B5EF4-FFF2-40B4-BE49-F238E27FC236}">
                  <a16:creationId xmlns:a16="http://schemas.microsoft.com/office/drawing/2014/main" id="{D47E4EE1-2F02-414F-B661-A365B01332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9" y="1037"/>
              <a:ext cx="193" cy="317"/>
              <a:chOff x="2119" y="1037"/>
              <a:chExt cx="193" cy="317"/>
            </a:xfrm>
          </p:grpSpPr>
          <p:sp>
            <p:nvSpPr>
              <p:cNvPr id="21865" name="Rectangle 129">
                <a:extLst>
                  <a:ext uri="{FF2B5EF4-FFF2-40B4-BE49-F238E27FC236}">
                    <a16:creationId xmlns:a16="http://schemas.microsoft.com/office/drawing/2014/main" id="{1CD2AD5F-3B09-4130-9C1D-C490A8A308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9" y="1037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</a:p>
            </p:txBody>
          </p:sp>
          <p:sp>
            <p:nvSpPr>
              <p:cNvPr id="21866" name="Rectangle 130">
                <a:extLst>
                  <a:ext uri="{FF2B5EF4-FFF2-40B4-BE49-F238E27FC236}">
                    <a16:creationId xmlns:a16="http://schemas.microsoft.com/office/drawing/2014/main" id="{FBDF67F9-20F9-4041-8C66-51B337C16F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9" y="1037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565" name="Group 131">
              <a:extLst>
                <a:ext uri="{FF2B5EF4-FFF2-40B4-BE49-F238E27FC236}">
                  <a16:creationId xmlns:a16="http://schemas.microsoft.com/office/drawing/2014/main" id="{F70D5051-5A5E-47AE-BA2D-52C1A5D33B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2" y="1037"/>
              <a:ext cx="193" cy="317"/>
              <a:chOff x="2312" y="1037"/>
              <a:chExt cx="193" cy="317"/>
            </a:xfrm>
          </p:grpSpPr>
          <p:sp>
            <p:nvSpPr>
              <p:cNvPr id="21863" name="Rectangle 132">
                <a:extLst>
                  <a:ext uri="{FF2B5EF4-FFF2-40B4-BE49-F238E27FC236}">
                    <a16:creationId xmlns:a16="http://schemas.microsoft.com/office/drawing/2014/main" id="{CE971634-FC2E-4BB1-B188-2B4AD83C34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2" y="1037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</a:p>
            </p:txBody>
          </p:sp>
          <p:sp>
            <p:nvSpPr>
              <p:cNvPr id="21864" name="Rectangle 133">
                <a:extLst>
                  <a:ext uri="{FF2B5EF4-FFF2-40B4-BE49-F238E27FC236}">
                    <a16:creationId xmlns:a16="http://schemas.microsoft.com/office/drawing/2014/main" id="{727C8CF5-BC74-4DAF-B28E-43C447B3F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2" y="1037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566" name="Group 134">
              <a:extLst>
                <a:ext uri="{FF2B5EF4-FFF2-40B4-BE49-F238E27FC236}">
                  <a16:creationId xmlns:a16="http://schemas.microsoft.com/office/drawing/2014/main" id="{B6D0EE3F-4A91-46A1-A3F1-220EAE39D9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05" y="1037"/>
              <a:ext cx="193" cy="317"/>
              <a:chOff x="2505" y="1037"/>
              <a:chExt cx="193" cy="317"/>
            </a:xfrm>
          </p:grpSpPr>
          <p:sp>
            <p:nvSpPr>
              <p:cNvPr id="21861" name="Rectangle 135">
                <a:extLst>
                  <a:ext uri="{FF2B5EF4-FFF2-40B4-BE49-F238E27FC236}">
                    <a16:creationId xmlns:a16="http://schemas.microsoft.com/office/drawing/2014/main" id="{DC78A71A-471B-4BFA-B132-4BAC9A1599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5" y="1037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</a:p>
            </p:txBody>
          </p:sp>
          <p:sp>
            <p:nvSpPr>
              <p:cNvPr id="21862" name="Rectangle 136">
                <a:extLst>
                  <a:ext uri="{FF2B5EF4-FFF2-40B4-BE49-F238E27FC236}">
                    <a16:creationId xmlns:a16="http://schemas.microsoft.com/office/drawing/2014/main" id="{582DFCDA-3C05-4383-A407-8BF91EB526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5" y="1037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567" name="Group 137">
              <a:extLst>
                <a:ext uri="{FF2B5EF4-FFF2-40B4-BE49-F238E27FC236}">
                  <a16:creationId xmlns:a16="http://schemas.microsoft.com/office/drawing/2014/main" id="{1A019043-C857-4E45-B045-DFCE14E40B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354"/>
              <a:ext cx="192" cy="317"/>
              <a:chOff x="0" y="1354"/>
              <a:chExt cx="192" cy="317"/>
            </a:xfrm>
          </p:grpSpPr>
          <p:sp>
            <p:nvSpPr>
              <p:cNvPr id="21859" name="Rectangle 138">
                <a:extLst>
                  <a:ext uri="{FF2B5EF4-FFF2-40B4-BE49-F238E27FC236}">
                    <a16:creationId xmlns:a16="http://schemas.microsoft.com/office/drawing/2014/main" id="{BE618300-7C79-430A-BBD0-C91FC164E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354"/>
                <a:ext cx="192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</a:p>
            </p:txBody>
          </p:sp>
          <p:sp>
            <p:nvSpPr>
              <p:cNvPr id="21860" name="Rectangle 139">
                <a:extLst>
                  <a:ext uri="{FF2B5EF4-FFF2-40B4-BE49-F238E27FC236}">
                    <a16:creationId xmlns:a16="http://schemas.microsoft.com/office/drawing/2014/main" id="{0257DB11-189E-4F4E-9A89-7660F6347D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354"/>
                <a:ext cx="192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568" name="Group 140">
              <a:extLst>
                <a:ext uri="{FF2B5EF4-FFF2-40B4-BE49-F238E27FC236}">
                  <a16:creationId xmlns:a16="http://schemas.microsoft.com/office/drawing/2014/main" id="{D2721883-B208-4CE8-8F39-E5B44CD3A5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1354"/>
              <a:ext cx="193" cy="317"/>
              <a:chOff x="192" y="1354"/>
              <a:chExt cx="193" cy="317"/>
            </a:xfrm>
          </p:grpSpPr>
          <p:sp>
            <p:nvSpPr>
              <p:cNvPr id="21857" name="Rectangle 141">
                <a:extLst>
                  <a:ext uri="{FF2B5EF4-FFF2-40B4-BE49-F238E27FC236}">
                    <a16:creationId xmlns:a16="http://schemas.microsoft.com/office/drawing/2014/main" id="{C18443D8-7D8C-45E8-8F55-AC08AF0A21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1354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D</a:t>
                </a:r>
              </a:p>
            </p:txBody>
          </p:sp>
          <p:sp>
            <p:nvSpPr>
              <p:cNvPr id="21858" name="Rectangle 142">
                <a:extLst>
                  <a:ext uri="{FF2B5EF4-FFF2-40B4-BE49-F238E27FC236}">
                    <a16:creationId xmlns:a16="http://schemas.microsoft.com/office/drawing/2014/main" id="{98F9AC62-9D98-405F-AE7C-A169F74F06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1354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569" name="Group 143">
              <a:extLst>
                <a:ext uri="{FF2B5EF4-FFF2-40B4-BE49-F238E27FC236}">
                  <a16:creationId xmlns:a16="http://schemas.microsoft.com/office/drawing/2014/main" id="{269F5B9E-3C95-4ACA-A6BD-49B9432126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5" y="1354"/>
              <a:ext cx="193" cy="317"/>
              <a:chOff x="385" y="1354"/>
              <a:chExt cx="193" cy="317"/>
            </a:xfrm>
          </p:grpSpPr>
          <p:sp>
            <p:nvSpPr>
              <p:cNvPr id="21855" name="Rectangle 144">
                <a:extLst>
                  <a:ext uri="{FF2B5EF4-FFF2-40B4-BE49-F238E27FC236}">
                    <a16:creationId xmlns:a16="http://schemas.microsoft.com/office/drawing/2014/main" id="{DEAB0DA3-852D-495F-B4BE-971B88EE7B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" y="1354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0</a:t>
                </a:r>
              </a:p>
            </p:txBody>
          </p:sp>
          <p:sp>
            <p:nvSpPr>
              <p:cNvPr id="21856" name="Rectangle 145">
                <a:extLst>
                  <a:ext uri="{FF2B5EF4-FFF2-40B4-BE49-F238E27FC236}">
                    <a16:creationId xmlns:a16="http://schemas.microsoft.com/office/drawing/2014/main" id="{48A69597-8FB0-470E-BF66-DC689DFEDD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" y="1354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570" name="Group 146">
              <a:extLst>
                <a:ext uri="{FF2B5EF4-FFF2-40B4-BE49-F238E27FC236}">
                  <a16:creationId xmlns:a16="http://schemas.microsoft.com/office/drawing/2014/main" id="{86B27EF9-CCF6-496B-A699-F20A46C6EE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8" y="1354"/>
              <a:ext cx="192" cy="317"/>
              <a:chOff x="578" y="1354"/>
              <a:chExt cx="192" cy="317"/>
            </a:xfrm>
          </p:grpSpPr>
          <p:sp>
            <p:nvSpPr>
              <p:cNvPr id="21853" name="Rectangle 147">
                <a:extLst>
                  <a:ext uri="{FF2B5EF4-FFF2-40B4-BE49-F238E27FC236}">
                    <a16:creationId xmlns:a16="http://schemas.microsoft.com/office/drawing/2014/main" id="{2703FF98-1D96-492B-AB7A-4DBCDFB522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8" y="1354"/>
                <a:ext cx="192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0</a:t>
                </a:r>
              </a:p>
            </p:txBody>
          </p:sp>
          <p:sp>
            <p:nvSpPr>
              <p:cNvPr id="21854" name="Rectangle 148">
                <a:extLst>
                  <a:ext uri="{FF2B5EF4-FFF2-40B4-BE49-F238E27FC236}">
                    <a16:creationId xmlns:a16="http://schemas.microsoft.com/office/drawing/2014/main" id="{797FDA9B-D32F-4A09-8984-88C7AC85DF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8" y="1354"/>
                <a:ext cx="192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571" name="Group 149">
              <a:extLst>
                <a:ext uri="{FF2B5EF4-FFF2-40B4-BE49-F238E27FC236}">
                  <a16:creationId xmlns:a16="http://schemas.microsoft.com/office/drawing/2014/main" id="{936D804B-5299-4BBC-AF92-E2D9E3EF4D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0" y="1354"/>
              <a:ext cx="193" cy="317"/>
              <a:chOff x="770" y="1354"/>
              <a:chExt cx="193" cy="317"/>
            </a:xfrm>
          </p:grpSpPr>
          <p:sp>
            <p:nvSpPr>
              <p:cNvPr id="21851" name="Rectangle 150">
                <a:extLst>
                  <a:ext uri="{FF2B5EF4-FFF2-40B4-BE49-F238E27FC236}">
                    <a16:creationId xmlns:a16="http://schemas.microsoft.com/office/drawing/2014/main" id="{2D4E3ED5-7ED7-4003-A8C6-630A46A1C8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0" y="1354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0</a:t>
                </a:r>
              </a:p>
            </p:txBody>
          </p:sp>
          <p:sp>
            <p:nvSpPr>
              <p:cNvPr id="21852" name="Rectangle 151">
                <a:extLst>
                  <a:ext uri="{FF2B5EF4-FFF2-40B4-BE49-F238E27FC236}">
                    <a16:creationId xmlns:a16="http://schemas.microsoft.com/office/drawing/2014/main" id="{45226DDD-23B1-41BF-BE21-2AEECCF9E9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0" y="1354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572" name="Group 152">
              <a:extLst>
                <a:ext uri="{FF2B5EF4-FFF2-40B4-BE49-F238E27FC236}">
                  <a16:creationId xmlns:a16="http://schemas.microsoft.com/office/drawing/2014/main" id="{4D38E248-F8F5-4148-BBD9-D1F9959841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3" y="1354"/>
              <a:ext cx="193" cy="317"/>
              <a:chOff x="963" y="1354"/>
              <a:chExt cx="193" cy="317"/>
            </a:xfrm>
          </p:grpSpPr>
          <p:sp>
            <p:nvSpPr>
              <p:cNvPr id="21849" name="Rectangle 153">
                <a:extLst>
                  <a:ext uri="{FF2B5EF4-FFF2-40B4-BE49-F238E27FC236}">
                    <a16:creationId xmlns:a16="http://schemas.microsoft.com/office/drawing/2014/main" id="{1B2AD599-5B4F-43CF-81B6-F866B080F0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3" y="1354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</a:p>
            </p:txBody>
          </p:sp>
          <p:sp>
            <p:nvSpPr>
              <p:cNvPr id="21850" name="Rectangle 154">
                <a:extLst>
                  <a:ext uri="{FF2B5EF4-FFF2-40B4-BE49-F238E27FC236}">
                    <a16:creationId xmlns:a16="http://schemas.microsoft.com/office/drawing/2014/main" id="{35A57230-A4E4-447A-8F9A-57A6BCEDEA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3" y="1354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573" name="Group 155">
              <a:extLst>
                <a:ext uri="{FF2B5EF4-FFF2-40B4-BE49-F238E27FC236}">
                  <a16:creationId xmlns:a16="http://schemas.microsoft.com/office/drawing/2014/main" id="{E986E5EC-DEDF-4154-941B-6C1DFA707F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6" y="1354"/>
              <a:ext cx="193" cy="317"/>
              <a:chOff x="1156" y="1354"/>
              <a:chExt cx="193" cy="317"/>
            </a:xfrm>
          </p:grpSpPr>
          <p:sp>
            <p:nvSpPr>
              <p:cNvPr id="21847" name="Rectangle 156">
                <a:extLst>
                  <a:ext uri="{FF2B5EF4-FFF2-40B4-BE49-F238E27FC236}">
                    <a16:creationId xmlns:a16="http://schemas.microsoft.com/office/drawing/2014/main" id="{9FC9FB85-155B-4E07-8BB5-D7017E07FD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6" y="1354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</a:p>
            </p:txBody>
          </p:sp>
          <p:sp>
            <p:nvSpPr>
              <p:cNvPr id="21848" name="Rectangle 157">
                <a:extLst>
                  <a:ext uri="{FF2B5EF4-FFF2-40B4-BE49-F238E27FC236}">
                    <a16:creationId xmlns:a16="http://schemas.microsoft.com/office/drawing/2014/main" id="{A0D51190-9746-44E6-8A1C-D7489B6BF5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6" y="1354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574" name="Group 158">
              <a:extLst>
                <a:ext uri="{FF2B5EF4-FFF2-40B4-BE49-F238E27FC236}">
                  <a16:creationId xmlns:a16="http://schemas.microsoft.com/office/drawing/2014/main" id="{942AAAF9-7BF3-45C3-874E-A03CFB96B6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9" y="1354"/>
              <a:ext cx="192" cy="317"/>
              <a:chOff x="1349" y="1354"/>
              <a:chExt cx="192" cy="317"/>
            </a:xfrm>
          </p:grpSpPr>
          <p:sp>
            <p:nvSpPr>
              <p:cNvPr id="21845" name="Rectangle 159">
                <a:extLst>
                  <a:ext uri="{FF2B5EF4-FFF2-40B4-BE49-F238E27FC236}">
                    <a16:creationId xmlns:a16="http://schemas.microsoft.com/office/drawing/2014/main" id="{ACE2D392-F7F8-401F-A0D0-AE95429AC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9" y="1354"/>
                <a:ext cx="192" cy="317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D</a:t>
                </a:r>
              </a:p>
            </p:txBody>
          </p:sp>
          <p:sp>
            <p:nvSpPr>
              <p:cNvPr id="21846" name="Rectangle 160">
                <a:extLst>
                  <a:ext uri="{FF2B5EF4-FFF2-40B4-BE49-F238E27FC236}">
                    <a16:creationId xmlns:a16="http://schemas.microsoft.com/office/drawing/2014/main" id="{57664572-0319-4089-AB2F-D67A34A3BE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9" y="1354"/>
                <a:ext cx="192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575" name="Group 161">
              <a:extLst>
                <a:ext uri="{FF2B5EF4-FFF2-40B4-BE49-F238E27FC236}">
                  <a16:creationId xmlns:a16="http://schemas.microsoft.com/office/drawing/2014/main" id="{CB488203-B03D-45C1-BB92-20CFB77BE6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41" y="1354"/>
              <a:ext cx="193" cy="317"/>
              <a:chOff x="1541" y="1354"/>
              <a:chExt cx="193" cy="317"/>
            </a:xfrm>
          </p:grpSpPr>
          <p:sp>
            <p:nvSpPr>
              <p:cNvPr id="21843" name="Rectangle 162">
                <a:extLst>
                  <a:ext uri="{FF2B5EF4-FFF2-40B4-BE49-F238E27FC236}">
                    <a16:creationId xmlns:a16="http://schemas.microsoft.com/office/drawing/2014/main" id="{885E2CB6-E0D1-40A4-AD81-88DA95CD25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1" y="1354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</a:p>
            </p:txBody>
          </p:sp>
          <p:sp>
            <p:nvSpPr>
              <p:cNvPr id="21844" name="Rectangle 163">
                <a:extLst>
                  <a:ext uri="{FF2B5EF4-FFF2-40B4-BE49-F238E27FC236}">
                    <a16:creationId xmlns:a16="http://schemas.microsoft.com/office/drawing/2014/main" id="{E8528F0C-D31A-41DF-90B3-6F806B5280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1" y="1354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576" name="Group 164">
              <a:extLst>
                <a:ext uri="{FF2B5EF4-FFF2-40B4-BE49-F238E27FC236}">
                  <a16:creationId xmlns:a16="http://schemas.microsoft.com/office/drawing/2014/main" id="{DB5E5DC0-D606-4F33-9518-13DF2EF39F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4" y="1354"/>
              <a:ext cx="193" cy="317"/>
              <a:chOff x="1734" y="1354"/>
              <a:chExt cx="193" cy="317"/>
            </a:xfrm>
          </p:grpSpPr>
          <p:sp>
            <p:nvSpPr>
              <p:cNvPr id="21841" name="Rectangle 165">
                <a:extLst>
                  <a:ext uri="{FF2B5EF4-FFF2-40B4-BE49-F238E27FC236}">
                    <a16:creationId xmlns:a16="http://schemas.microsoft.com/office/drawing/2014/main" id="{1966DE7B-1D2C-456B-8C30-5F0C655C9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4" y="1354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</a:p>
            </p:txBody>
          </p:sp>
          <p:sp>
            <p:nvSpPr>
              <p:cNvPr id="21842" name="Rectangle 166">
                <a:extLst>
                  <a:ext uri="{FF2B5EF4-FFF2-40B4-BE49-F238E27FC236}">
                    <a16:creationId xmlns:a16="http://schemas.microsoft.com/office/drawing/2014/main" id="{36B02830-4B5C-44EC-BA0D-353A5A9587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4" y="1354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577" name="Group 167">
              <a:extLst>
                <a:ext uri="{FF2B5EF4-FFF2-40B4-BE49-F238E27FC236}">
                  <a16:creationId xmlns:a16="http://schemas.microsoft.com/office/drawing/2014/main" id="{B589E16E-DB5F-4B61-849C-64EB17FA49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7" y="1354"/>
              <a:ext cx="192" cy="317"/>
              <a:chOff x="1927" y="1354"/>
              <a:chExt cx="192" cy="317"/>
            </a:xfrm>
          </p:grpSpPr>
          <p:sp>
            <p:nvSpPr>
              <p:cNvPr id="21839" name="Rectangle 168">
                <a:extLst>
                  <a:ext uri="{FF2B5EF4-FFF2-40B4-BE49-F238E27FC236}">
                    <a16:creationId xmlns:a16="http://schemas.microsoft.com/office/drawing/2014/main" id="{D1718CBC-EB37-41C8-981B-BA2B926610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7" y="1354"/>
                <a:ext cx="192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</a:p>
            </p:txBody>
          </p:sp>
          <p:sp>
            <p:nvSpPr>
              <p:cNvPr id="21840" name="Rectangle 169">
                <a:extLst>
                  <a:ext uri="{FF2B5EF4-FFF2-40B4-BE49-F238E27FC236}">
                    <a16:creationId xmlns:a16="http://schemas.microsoft.com/office/drawing/2014/main" id="{11363622-5A42-4A28-B513-37E9CD4F03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7" y="1354"/>
                <a:ext cx="192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578" name="Group 170">
              <a:extLst>
                <a:ext uri="{FF2B5EF4-FFF2-40B4-BE49-F238E27FC236}">
                  <a16:creationId xmlns:a16="http://schemas.microsoft.com/office/drawing/2014/main" id="{A9406A63-D646-4D36-95EF-58D99AAAD8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9" y="1354"/>
              <a:ext cx="193" cy="317"/>
              <a:chOff x="2119" y="1354"/>
              <a:chExt cx="193" cy="317"/>
            </a:xfrm>
          </p:grpSpPr>
          <p:sp>
            <p:nvSpPr>
              <p:cNvPr id="21837" name="Rectangle 171">
                <a:extLst>
                  <a:ext uri="{FF2B5EF4-FFF2-40B4-BE49-F238E27FC236}">
                    <a16:creationId xmlns:a16="http://schemas.microsoft.com/office/drawing/2014/main" id="{FEFB33F9-235D-4B82-A09E-EAACCD8911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9" y="1354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</a:p>
            </p:txBody>
          </p:sp>
          <p:sp>
            <p:nvSpPr>
              <p:cNvPr id="21838" name="Rectangle 172">
                <a:extLst>
                  <a:ext uri="{FF2B5EF4-FFF2-40B4-BE49-F238E27FC236}">
                    <a16:creationId xmlns:a16="http://schemas.microsoft.com/office/drawing/2014/main" id="{7C9FAB74-C31B-4D3F-BED6-88F525A3D6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9" y="1354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579" name="Group 173">
              <a:extLst>
                <a:ext uri="{FF2B5EF4-FFF2-40B4-BE49-F238E27FC236}">
                  <a16:creationId xmlns:a16="http://schemas.microsoft.com/office/drawing/2014/main" id="{53EE551A-9623-4333-8FC7-F9A7F09235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2" y="1354"/>
              <a:ext cx="193" cy="317"/>
              <a:chOff x="2312" y="1354"/>
              <a:chExt cx="193" cy="317"/>
            </a:xfrm>
          </p:grpSpPr>
          <p:sp>
            <p:nvSpPr>
              <p:cNvPr id="21835" name="Rectangle 174">
                <a:extLst>
                  <a:ext uri="{FF2B5EF4-FFF2-40B4-BE49-F238E27FC236}">
                    <a16:creationId xmlns:a16="http://schemas.microsoft.com/office/drawing/2014/main" id="{63758C2A-2A09-40BA-B522-94D05A42E3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2" y="1354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</a:p>
            </p:txBody>
          </p:sp>
          <p:sp>
            <p:nvSpPr>
              <p:cNvPr id="21836" name="Rectangle 175">
                <a:extLst>
                  <a:ext uri="{FF2B5EF4-FFF2-40B4-BE49-F238E27FC236}">
                    <a16:creationId xmlns:a16="http://schemas.microsoft.com/office/drawing/2014/main" id="{6FE25E77-4198-4C4C-8B72-231B359860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2" y="1354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580" name="Group 176">
              <a:extLst>
                <a:ext uri="{FF2B5EF4-FFF2-40B4-BE49-F238E27FC236}">
                  <a16:creationId xmlns:a16="http://schemas.microsoft.com/office/drawing/2014/main" id="{D7391E83-F837-4386-B720-6DD5752D20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05" y="1354"/>
              <a:ext cx="193" cy="317"/>
              <a:chOff x="2505" y="1354"/>
              <a:chExt cx="193" cy="317"/>
            </a:xfrm>
          </p:grpSpPr>
          <p:sp>
            <p:nvSpPr>
              <p:cNvPr id="21833" name="Rectangle 177">
                <a:extLst>
                  <a:ext uri="{FF2B5EF4-FFF2-40B4-BE49-F238E27FC236}">
                    <a16:creationId xmlns:a16="http://schemas.microsoft.com/office/drawing/2014/main" id="{8E8E505C-D182-4C5D-BE86-0444C2F096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5" y="1354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</a:p>
            </p:txBody>
          </p:sp>
          <p:sp>
            <p:nvSpPr>
              <p:cNvPr id="21834" name="Rectangle 178">
                <a:extLst>
                  <a:ext uri="{FF2B5EF4-FFF2-40B4-BE49-F238E27FC236}">
                    <a16:creationId xmlns:a16="http://schemas.microsoft.com/office/drawing/2014/main" id="{F20D8870-0778-413B-9151-4D9305F4A6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5" y="1354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581" name="Group 179">
              <a:extLst>
                <a:ext uri="{FF2B5EF4-FFF2-40B4-BE49-F238E27FC236}">
                  <a16:creationId xmlns:a16="http://schemas.microsoft.com/office/drawing/2014/main" id="{0A92F0B6-E867-482B-8E94-B77955B05F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671"/>
              <a:ext cx="192" cy="317"/>
              <a:chOff x="0" y="1671"/>
              <a:chExt cx="192" cy="317"/>
            </a:xfrm>
          </p:grpSpPr>
          <p:sp>
            <p:nvSpPr>
              <p:cNvPr id="21831" name="Rectangle 180">
                <a:extLst>
                  <a:ext uri="{FF2B5EF4-FFF2-40B4-BE49-F238E27FC236}">
                    <a16:creationId xmlns:a16="http://schemas.microsoft.com/office/drawing/2014/main" id="{F3AFAA8F-48AD-46E9-81C6-BD56188019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671"/>
                <a:ext cx="192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</a:p>
            </p:txBody>
          </p:sp>
          <p:sp>
            <p:nvSpPr>
              <p:cNvPr id="21832" name="Rectangle 181">
                <a:extLst>
                  <a:ext uri="{FF2B5EF4-FFF2-40B4-BE49-F238E27FC236}">
                    <a16:creationId xmlns:a16="http://schemas.microsoft.com/office/drawing/2014/main" id="{11993723-A9A5-40DB-8F93-CDF4E63952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671"/>
                <a:ext cx="192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582" name="Group 182">
              <a:extLst>
                <a:ext uri="{FF2B5EF4-FFF2-40B4-BE49-F238E27FC236}">
                  <a16:creationId xmlns:a16="http://schemas.microsoft.com/office/drawing/2014/main" id="{49470BEB-5434-4789-A592-55B751A9A6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1671"/>
              <a:ext cx="193" cy="317"/>
              <a:chOff x="192" y="1671"/>
              <a:chExt cx="193" cy="317"/>
            </a:xfrm>
          </p:grpSpPr>
          <p:sp>
            <p:nvSpPr>
              <p:cNvPr id="21829" name="Rectangle 183">
                <a:extLst>
                  <a:ext uri="{FF2B5EF4-FFF2-40B4-BE49-F238E27FC236}">
                    <a16:creationId xmlns:a16="http://schemas.microsoft.com/office/drawing/2014/main" id="{F74C0620-CE29-4169-9556-90EADFE356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1671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D</a:t>
                </a:r>
              </a:p>
            </p:txBody>
          </p:sp>
          <p:sp>
            <p:nvSpPr>
              <p:cNvPr id="21830" name="Rectangle 184">
                <a:extLst>
                  <a:ext uri="{FF2B5EF4-FFF2-40B4-BE49-F238E27FC236}">
                    <a16:creationId xmlns:a16="http://schemas.microsoft.com/office/drawing/2014/main" id="{8B844C83-77F2-4207-B716-3093653DEB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1671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583" name="Group 185">
              <a:extLst>
                <a:ext uri="{FF2B5EF4-FFF2-40B4-BE49-F238E27FC236}">
                  <a16:creationId xmlns:a16="http://schemas.microsoft.com/office/drawing/2014/main" id="{C858DD24-13A5-46A6-8D2B-BBD74A6004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5" y="1671"/>
              <a:ext cx="193" cy="317"/>
              <a:chOff x="385" y="1671"/>
              <a:chExt cx="193" cy="317"/>
            </a:xfrm>
          </p:grpSpPr>
          <p:sp>
            <p:nvSpPr>
              <p:cNvPr id="21827" name="Rectangle 186">
                <a:extLst>
                  <a:ext uri="{FF2B5EF4-FFF2-40B4-BE49-F238E27FC236}">
                    <a16:creationId xmlns:a16="http://schemas.microsoft.com/office/drawing/2014/main" id="{424EBD2E-60E8-47E7-912D-1B185B6B05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" y="1671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/>
                  <a:t>0</a:t>
                </a:r>
              </a:p>
            </p:txBody>
          </p:sp>
          <p:sp>
            <p:nvSpPr>
              <p:cNvPr id="21828" name="Rectangle 187">
                <a:extLst>
                  <a:ext uri="{FF2B5EF4-FFF2-40B4-BE49-F238E27FC236}">
                    <a16:creationId xmlns:a16="http://schemas.microsoft.com/office/drawing/2014/main" id="{285C2848-14B7-4C72-8337-4CC5E6BB68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" y="1671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584" name="Group 188">
              <a:extLst>
                <a:ext uri="{FF2B5EF4-FFF2-40B4-BE49-F238E27FC236}">
                  <a16:creationId xmlns:a16="http://schemas.microsoft.com/office/drawing/2014/main" id="{8A51F562-EA0A-464B-9523-4FE243CF4A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8" y="1671"/>
              <a:ext cx="192" cy="317"/>
              <a:chOff x="578" y="1671"/>
              <a:chExt cx="192" cy="317"/>
            </a:xfrm>
          </p:grpSpPr>
          <p:sp>
            <p:nvSpPr>
              <p:cNvPr id="21825" name="Rectangle 189">
                <a:extLst>
                  <a:ext uri="{FF2B5EF4-FFF2-40B4-BE49-F238E27FC236}">
                    <a16:creationId xmlns:a16="http://schemas.microsoft.com/office/drawing/2014/main" id="{3B1B93E4-BB5D-421D-BE2C-E36765B1CB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8" y="1671"/>
                <a:ext cx="192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0</a:t>
                </a:r>
              </a:p>
            </p:txBody>
          </p:sp>
          <p:sp>
            <p:nvSpPr>
              <p:cNvPr id="21826" name="Rectangle 190">
                <a:extLst>
                  <a:ext uri="{FF2B5EF4-FFF2-40B4-BE49-F238E27FC236}">
                    <a16:creationId xmlns:a16="http://schemas.microsoft.com/office/drawing/2014/main" id="{1526CEEF-2950-431E-BCC2-A3A8670B71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8" y="1671"/>
                <a:ext cx="192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585" name="Group 191">
              <a:extLst>
                <a:ext uri="{FF2B5EF4-FFF2-40B4-BE49-F238E27FC236}">
                  <a16:creationId xmlns:a16="http://schemas.microsoft.com/office/drawing/2014/main" id="{18E28203-4B3C-47A5-82A4-49E28D2B48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0" y="1671"/>
              <a:ext cx="193" cy="317"/>
              <a:chOff x="770" y="1671"/>
              <a:chExt cx="193" cy="317"/>
            </a:xfrm>
          </p:grpSpPr>
          <p:sp>
            <p:nvSpPr>
              <p:cNvPr id="21823" name="Rectangle 192">
                <a:extLst>
                  <a:ext uri="{FF2B5EF4-FFF2-40B4-BE49-F238E27FC236}">
                    <a16:creationId xmlns:a16="http://schemas.microsoft.com/office/drawing/2014/main" id="{8FE7B917-CF66-48E4-B3DC-6FD5B140AD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0" y="1671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</a:p>
            </p:txBody>
          </p:sp>
          <p:sp>
            <p:nvSpPr>
              <p:cNvPr id="21824" name="Rectangle 193">
                <a:extLst>
                  <a:ext uri="{FF2B5EF4-FFF2-40B4-BE49-F238E27FC236}">
                    <a16:creationId xmlns:a16="http://schemas.microsoft.com/office/drawing/2014/main" id="{3B5EB3D5-7ABB-4C08-8E31-F51E5484E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0" y="1671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586" name="Group 194">
              <a:extLst>
                <a:ext uri="{FF2B5EF4-FFF2-40B4-BE49-F238E27FC236}">
                  <a16:creationId xmlns:a16="http://schemas.microsoft.com/office/drawing/2014/main" id="{A7065EF4-688C-4D47-B90A-A4F6D06929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3" y="1671"/>
              <a:ext cx="193" cy="317"/>
              <a:chOff x="963" y="1671"/>
              <a:chExt cx="193" cy="317"/>
            </a:xfrm>
          </p:grpSpPr>
          <p:sp>
            <p:nvSpPr>
              <p:cNvPr id="21821" name="Rectangle 195">
                <a:extLst>
                  <a:ext uri="{FF2B5EF4-FFF2-40B4-BE49-F238E27FC236}">
                    <a16:creationId xmlns:a16="http://schemas.microsoft.com/office/drawing/2014/main" id="{A0997A15-ED68-44F4-97F9-26953C93AE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3" y="1671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0</a:t>
                </a:r>
              </a:p>
            </p:txBody>
          </p:sp>
          <p:sp>
            <p:nvSpPr>
              <p:cNvPr id="21822" name="Rectangle 196">
                <a:extLst>
                  <a:ext uri="{FF2B5EF4-FFF2-40B4-BE49-F238E27FC236}">
                    <a16:creationId xmlns:a16="http://schemas.microsoft.com/office/drawing/2014/main" id="{141B98B1-4A85-4907-90F8-B641C8D422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3" y="1671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587" name="Group 197">
              <a:extLst>
                <a:ext uri="{FF2B5EF4-FFF2-40B4-BE49-F238E27FC236}">
                  <a16:creationId xmlns:a16="http://schemas.microsoft.com/office/drawing/2014/main" id="{8F59A073-4EDF-457F-84FC-69FD7975AD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6" y="1671"/>
              <a:ext cx="193" cy="317"/>
              <a:chOff x="1156" y="1671"/>
              <a:chExt cx="193" cy="317"/>
            </a:xfrm>
          </p:grpSpPr>
          <p:sp>
            <p:nvSpPr>
              <p:cNvPr id="21819" name="Rectangle 198">
                <a:extLst>
                  <a:ext uri="{FF2B5EF4-FFF2-40B4-BE49-F238E27FC236}">
                    <a16:creationId xmlns:a16="http://schemas.microsoft.com/office/drawing/2014/main" id="{1478F43F-2A94-4BDE-B8FA-6FDABAE77B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6" y="1671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</a:p>
            </p:txBody>
          </p:sp>
          <p:sp>
            <p:nvSpPr>
              <p:cNvPr id="21820" name="Rectangle 199">
                <a:extLst>
                  <a:ext uri="{FF2B5EF4-FFF2-40B4-BE49-F238E27FC236}">
                    <a16:creationId xmlns:a16="http://schemas.microsoft.com/office/drawing/2014/main" id="{CE07F1F7-3006-4617-900E-B45AAB184C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6" y="1671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588" name="Group 200">
              <a:extLst>
                <a:ext uri="{FF2B5EF4-FFF2-40B4-BE49-F238E27FC236}">
                  <a16:creationId xmlns:a16="http://schemas.microsoft.com/office/drawing/2014/main" id="{55FEC2C2-13A9-4CBC-BEC7-0263C92E15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9" y="1671"/>
              <a:ext cx="192" cy="317"/>
              <a:chOff x="1349" y="1671"/>
              <a:chExt cx="192" cy="317"/>
            </a:xfrm>
          </p:grpSpPr>
          <p:sp>
            <p:nvSpPr>
              <p:cNvPr id="21817" name="Rectangle 201">
                <a:extLst>
                  <a:ext uri="{FF2B5EF4-FFF2-40B4-BE49-F238E27FC236}">
                    <a16:creationId xmlns:a16="http://schemas.microsoft.com/office/drawing/2014/main" id="{5DB9243B-0ACB-41BC-9B42-EB0603BB12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9" y="1671"/>
                <a:ext cx="192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</a:p>
            </p:txBody>
          </p:sp>
          <p:sp>
            <p:nvSpPr>
              <p:cNvPr id="21818" name="Rectangle 202">
                <a:extLst>
                  <a:ext uri="{FF2B5EF4-FFF2-40B4-BE49-F238E27FC236}">
                    <a16:creationId xmlns:a16="http://schemas.microsoft.com/office/drawing/2014/main" id="{535D8EC1-5C0E-4431-A96D-2A07D0D790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9" y="1671"/>
                <a:ext cx="192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589" name="Group 203">
              <a:extLst>
                <a:ext uri="{FF2B5EF4-FFF2-40B4-BE49-F238E27FC236}">
                  <a16:creationId xmlns:a16="http://schemas.microsoft.com/office/drawing/2014/main" id="{837D7D11-EF31-42F0-A231-C7AF4DA5A1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41" y="1671"/>
              <a:ext cx="193" cy="317"/>
              <a:chOff x="1541" y="1671"/>
              <a:chExt cx="193" cy="317"/>
            </a:xfrm>
          </p:grpSpPr>
          <p:sp>
            <p:nvSpPr>
              <p:cNvPr id="21815" name="Rectangle 204">
                <a:extLst>
                  <a:ext uri="{FF2B5EF4-FFF2-40B4-BE49-F238E27FC236}">
                    <a16:creationId xmlns:a16="http://schemas.microsoft.com/office/drawing/2014/main" id="{54807C36-76FA-4944-9DD9-98157AB9EC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1" y="1671"/>
                <a:ext cx="193" cy="317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D</a:t>
                </a:r>
              </a:p>
            </p:txBody>
          </p:sp>
          <p:sp>
            <p:nvSpPr>
              <p:cNvPr id="21816" name="Rectangle 205">
                <a:extLst>
                  <a:ext uri="{FF2B5EF4-FFF2-40B4-BE49-F238E27FC236}">
                    <a16:creationId xmlns:a16="http://schemas.microsoft.com/office/drawing/2014/main" id="{482131F8-D198-4A6E-95DF-5787ECF053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1" y="1671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590" name="Group 206">
              <a:extLst>
                <a:ext uri="{FF2B5EF4-FFF2-40B4-BE49-F238E27FC236}">
                  <a16:creationId xmlns:a16="http://schemas.microsoft.com/office/drawing/2014/main" id="{5455B31B-6CAB-4221-A90F-2DF740D484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4" y="1671"/>
              <a:ext cx="193" cy="317"/>
              <a:chOff x="1734" y="1671"/>
              <a:chExt cx="193" cy="317"/>
            </a:xfrm>
          </p:grpSpPr>
          <p:sp>
            <p:nvSpPr>
              <p:cNvPr id="21813" name="Rectangle 207">
                <a:extLst>
                  <a:ext uri="{FF2B5EF4-FFF2-40B4-BE49-F238E27FC236}">
                    <a16:creationId xmlns:a16="http://schemas.microsoft.com/office/drawing/2014/main" id="{CFD8FEBD-FF90-41D8-86C1-49255C8472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4" y="1671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</a:p>
            </p:txBody>
          </p:sp>
          <p:sp>
            <p:nvSpPr>
              <p:cNvPr id="21814" name="Rectangle 208">
                <a:extLst>
                  <a:ext uri="{FF2B5EF4-FFF2-40B4-BE49-F238E27FC236}">
                    <a16:creationId xmlns:a16="http://schemas.microsoft.com/office/drawing/2014/main" id="{433D3EF5-BF18-4149-B1DD-EC910FA30A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4" y="1671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591" name="Group 209">
              <a:extLst>
                <a:ext uri="{FF2B5EF4-FFF2-40B4-BE49-F238E27FC236}">
                  <a16:creationId xmlns:a16="http://schemas.microsoft.com/office/drawing/2014/main" id="{C445AEBD-1F8A-40AD-A611-0DBFF50B27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7" y="1671"/>
              <a:ext cx="192" cy="317"/>
              <a:chOff x="1927" y="1671"/>
              <a:chExt cx="192" cy="317"/>
            </a:xfrm>
          </p:grpSpPr>
          <p:sp>
            <p:nvSpPr>
              <p:cNvPr id="21811" name="Rectangle 210">
                <a:extLst>
                  <a:ext uri="{FF2B5EF4-FFF2-40B4-BE49-F238E27FC236}">
                    <a16:creationId xmlns:a16="http://schemas.microsoft.com/office/drawing/2014/main" id="{FDA2E637-A36F-48D7-BF2C-70BE1F11E3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7" y="1671"/>
                <a:ext cx="192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</a:p>
            </p:txBody>
          </p:sp>
          <p:sp>
            <p:nvSpPr>
              <p:cNvPr id="21812" name="Rectangle 211">
                <a:extLst>
                  <a:ext uri="{FF2B5EF4-FFF2-40B4-BE49-F238E27FC236}">
                    <a16:creationId xmlns:a16="http://schemas.microsoft.com/office/drawing/2014/main" id="{43B20E61-66FC-4F20-8884-7D6AE14BE2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7" y="1671"/>
                <a:ext cx="192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592" name="Group 212">
              <a:extLst>
                <a:ext uri="{FF2B5EF4-FFF2-40B4-BE49-F238E27FC236}">
                  <a16:creationId xmlns:a16="http://schemas.microsoft.com/office/drawing/2014/main" id="{69605D76-2239-4D78-A472-A124FA4EF4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9" y="1671"/>
              <a:ext cx="193" cy="317"/>
              <a:chOff x="2119" y="1671"/>
              <a:chExt cx="193" cy="317"/>
            </a:xfrm>
          </p:grpSpPr>
          <p:sp>
            <p:nvSpPr>
              <p:cNvPr id="21809" name="Rectangle 213">
                <a:extLst>
                  <a:ext uri="{FF2B5EF4-FFF2-40B4-BE49-F238E27FC236}">
                    <a16:creationId xmlns:a16="http://schemas.microsoft.com/office/drawing/2014/main" id="{DEC329D9-1F3E-4DA4-A59E-915ADDCA9C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9" y="1671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</a:p>
            </p:txBody>
          </p:sp>
          <p:sp>
            <p:nvSpPr>
              <p:cNvPr id="21810" name="Rectangle 214">
                <a:extLst>
                  <a:ext uri="{FF2B5EF4-FFF2-40B4-BE49-F238E27FC236}">
                    <a16:creationId xmlns:a16="http://schemas.microsoft.com/office/drawing/2014/main" id="{BA11F237-66BE-477A-A48D-4AA4656B0E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9" y="1671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593" name="Group 215">
              <a:extLst>
                <a:ext uri="{FF2B5EF4-FFF2-40B4-BE49-F238E27FC236}">
                  <a16:creationId xmlns:a16="http://schemas.microsoft.com/office/drawing/2014/main" id="{1FF2F58E-22BA-4476-B78B-51DD09420E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2" y="1671"/>
              <a:ext cx="193" cy="317"/>
              <a:chOff x="2312" y="1671"/>
              <a:chExt cx="193" cy="317"/>
            </a:xfrm>
          </p:grpSpPr>
          <p:sp>
            <p:nvSpPr>
              <p:cNvPr id="21807" name="Rectangle 216">
                <a:extLst>
                  <a:ext uri="{FF2B5EF4-FFF2-40B4-BE49-F238E27FC236}">
                    <a16:creationId xmlns:a16="http://schemas.microsoft.com/office/drawing/2014/main" id="{7FDD0569-04EC-45B0-AFFF-FFB33CDE81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2" y="1671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</a:p>
            </p:txBody>
          </p:sp>
          <p:sp>
            <p:nvSpPr>
              <p:cNvPr id="21808" name="Rectangle 217">
                <a:extLst>
                  <a:ext uri="{FF2B5EF4-FFF2-40B4-BE49-F238E27FC236}">
                    <a16:creationId xmlns:a16="http://schemas.microsoft.com/office/drawing/2014/main" id="{EA94B5AE-4B4C-44C0-AE28-53DE780C97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2" y="1671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594" name="Group 218">
              <a:extLst>
                <a:ext uri="{FF2B5EF4-FFF2-40B4-BE49-F238E27FC236}">
                  <a16:creationId xmlns:a16="http://schemas.microsoft.com/office/drawing/2014/main" id="{E80D4BAF-F1C5-4283-BBD8-7472E2184F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05" y="1671"/>
              <a:ext cx="193" cy="317"/>
              <a:chOff x="2505" y="1671"/>
              <a:chExt cx="193" cy="317"/>
            </a:xfrm>
          </p:grpSpPr>
          <p:sp>
            <p:nvSpPr>
              <p:cNvPr id="21805" name="Rectangle 219">
                <a:extLst>
                  <a:ext uri="{FF2B5EF4-FFF2-40B4-BE49-F238E27FC236}">
                    <a16:creationId xmlns:a16="http://schemas.microsoft.com/office/drawing/2014/main" id="{B175C95A-50ED-43D2-A262-88DC5B1ED3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5" y="1671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</a:p>
            </p:txBody>
          </p:sp>
          <p:sp>
            <p:nvSpPr>
              <p:cNvPr id="21806" name="Rectangle 220">
                <a:extLst>
                  <a:ext uri="{FF2B5EF4-FFF2-40B4-BE49-F238E27FC236}">
                    <a16:creationId xmlns:a16="http://schemas.microsoft.com/office/drawing/2014/main" id="{8CB82CF6-3E57-4A61-B8D8-5FCBDF9260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5" y="1671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595" name="Group 221">
              <a:extLst>
                <a:ext uri="{FF2B5EF4-FFF2-40B4-BE49-F238E27FC236}">
                  <a16:creationId xmlns:a16="http://schemas.microsoft.com/office/drawing/2014/main" id="{C4A3D8BF-6687-402C-B42C-1BB50124F8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988"/>
              <a:ext cx="192" cy="317"/>
              <a:chOff x="0" y="1988"/>
              <a:chExt cx="192" cy="317"/>
            </a:xfrm>
          </p:grpSpPr>
          <p:sp>
            <p:nvSpPr>
              <p:cNvPr id="21803" name="Rectangle 222">
                <a:extLst>
                  <a:ext uri="{FF2B5EF4-FFF2-40B4-BE49-F238E27FC236}">
                    <a16:creationId xmlns:a16="http://schemas.microsoft.com/office/drawing/2014/main" id="{B8EA25AE-09E5-4048-A25F-15DBE8CCEC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988"/>
                <a:ext cx="192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</a:p>
            </p:txBody>
          </p:sp>
          <p:sp>
            <p:nvSpPr>
              <p:cNvPr id="21804" name="Rectangle 223">
                <a:extLst>
                  <a:ext uri="{FF2B5EF4-FFF2-40B4-BE49-F238E27FC236}">
                    <a16:creationId xmlns:a16="http://schemas.microsoft.com/office/drawing/2014/main" id="{49809863-D464-4C38-B57C-01B9920FE7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988"/>
                <a:ext cx="192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596" name="Group 224">
              <a:extLst>
                <a:ext uri="{FF2B5EF4-FFF2-40B4-BE49-F238E27FC236}">
                  <a16:creationId xmlns:a16="http://schemas.microsoft.com/office/drawing/2014/main" id="{34C8ECF1-6CE5-4AAF-ABDE-DBF14CDAD5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1988"/>
              <a:ext cx="193" cy="317"/>
              <a:chOff x="192" y="1988"/>
              <a:chExt cx="193" cy="317"/>
            </a:xfrm>
          </p:grpSpPr>
          <p:sp>
            <p:nvSpPr>
              <p:cNvPr id="21801" name="Rectangle 225">
                <a:extLst>
                  <a:ext uri="{FF2B5EF4-FFF2-40B4-BE49-F238E27FC236}">
                    <a16:creationId xmlns:a16="http://schemas.microsoft.com/office/drawing/2014/main" id="{24AECC45-5959-4F4F-BD9D-BDEB6AD530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1988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D</a:t>
                </a:r>
              </a:p>
            </p:txBody>
          </p:sp>
          <p:sp>
            <p:nvSpPr>
              <p:cNvPr id="21802" name="Rectangle 226">
                <a:extLst>
                  <a:ext uri="{FF2B5EF4-FFF2-40B4-BE49-F238E27FC236}">
                    <a16:creationId xmlns:a16="http://schemas.microsoft.com/office/drawing/2014/main" id="{5BCC6DD2-43CC-42A8-B936-52BC078AE8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1988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597" name="Group 227">
              <a:extLst>
                <a:ext uri="{FF2B5EF4-FFF2-40B4-BE49-F238E27FC236}">
                  <a16:creationId xmlns:a16="http://schemas.microsoft.com/office/drawing/2014/main" id="{9BE77EB5-C17E-48CC-9B33-1FD73D9363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5" y="1988"/>
              <a:ext cx="193" cy="317"/>
              <a:chOff x="385" y="1988"/>
              <a:chExt cx="193" cy="317"/>
            </a:xfrm>
          </p:grpSpPr>
          <p:sp>
            <p:nvSpPr>
              <p:cNvPr id="21799" name="Rectangle 228">
                <a:extLst>
                  <a:ext uri="{FF2B5EF4-FFF2-40B4-BE49-F238E27FC236}">
                    <a16:creationId xmlns:a16="http://schemas.microsoft.com/office/drawing/2014/main" id="{37785421-0D99-4CF9-88A9-D8B5A46BD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" y="1988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/>
                  <a:t>0</a:t>
                </a:r>
              </a:p>
            </p:txBody>
          </p:sp>
          <p:sp>
            <p:nvSpPr>
              <p:cNvPr id="21800" name="Rectangle 229">
                <a:extLst>
                  <a:ext uri="{FF2B5EF4-FFF2-40B4-BE49-F238E27FC236}">
                    <a16:creationId xmlns:a16="http://schemas.microsoft.com/office/drawing/2014/main" id="{E36121DC-B465-40E0-BDBE-7B7EB1B7B7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" y="1988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598" name="Group 230">
              <a:extLst>
                <a:ext uri="{FF2B5EF4-FFF2-40B4-BE49-F238E27FC236}">
                  <a16:creationId xmlns:a16="http://schemas.microsoft.com/office/drawing/2014/main" id="{9761EFA4-2252-4EBF-8278-35952D2523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8" y="1988"/>
              <a:ext cx="192" cy="317"/>
              <a:chOff x="578" y="1988"/>
              <a:chExt cx="192" cy="317"/>
            </a:xfrm>
          </p:grpSpPr>
          <p:sp>
            <p:nvSpPr>
              <p:cNvPr id="21797" name="Rectangle 231">
                <a:extLst>
                  <a:ext uri="{FF2B5EF4-FFF2-40B4-BE49-F238E27FC236}">
                    <a16:creationId xmlns:a16="http://schemas.microsoft.com/office/drawing/2014/main" id="{73D7B82A-EE21-45EF-B081-C932467044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8" y="1988"/>
                <a:ext cx="192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0</a:t>
                </a:r>
              </a:p>
            </p:txBody>
          </p:sp>
          <p:sp>
            <p:nvSpPr>
              <p:cNvPr id="21798" name="Rectangle 232">
                <a:extLst>
                  <a:ext uri="{FF2B5EF4-FFF2-40B4-BE49-F238E27FC236}">
                    <a16:creationId xmlns:a16="http://schemas.microsoft.com/office/drawing/2014/main" id="{127F0CB9-788D-4B38-9B45-6527929898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8" y="1988"/>
                <a:ext cx="192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599" name="Group 233">
              <a:extLst>
                <a:ext uri="{FF2B5EF4-FFF2-40B4-BE49-F238E27FC236}">
                  <a16:creationId xmlns:a16="http://schemas.microsoft.com/office/drawing/2014/main" id="{24755ABD-EC64-4026-87F3-5D7A909C4D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0" y="1988"/>
              <a:ext cx="193" cy="317"/>
              <a:chOff x="770" y="1988"/>
              <a:chExt cx="193" cy="317"/>
            </a:xfrm>
          </p:grpSpPr>
          <p:sp>
            <p:nvSpPr>
              <p:cNvPr id="21795" name="Rectangle 234">
                <a:extLst>
                  <a:ext uri="{FF2B5EF4-FFF2-40B4-BE49-F238E27FC236}">
                    <a16:creationId xmlns:a16="http://schemas.microsoft.com/office/drawing/2014/main" id="{13601754-CF7B-46C8-9BE0-53486CC235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0" y="1988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</a:p>
            </p:txBody>
          </p:sp>
          <p:sp>
            <p:nvSpPr>
              <p:cNvPr id="21796" name="Rectangle 235">
                <a:extLst>
                  <a:ext uri="{FF2B5EF4-FFF2-40B4-BE49-F238E27FC236}">
                    <a16:creationId xmlns:a16="http://schemas.microsoft.com/office/drawing/2014/main" id="{F1AE31D3-2865-42F8-834A-9CD31E9CD8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0" y="1988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600" name="Group 236">
              <a:extLst>
                <a:ext uri="{FF2B5EF4-FFF2-40B4-BE49-F238E27FC236}">
                  <a16:creationId xmlns:a16="http://schemas.microsoft.com/office/drawing/2014/main" id="{3BE065FF-6710-43D8-A678-1770028532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3" y="1988"/>
              <a:ext cx="193" cy="317"/>
              <a:chOff x="963" y="1988"/>
              <a:chExt cx="193" cy="317"/>
            </a:xfrm>
          </p:grpSpPr>
          <p:sp>
            <p:nvSpPr>
              <p:cNvPr id="21793" name="Rectangle 237">
                <a:extLst>
                  <a:ext uri="{FF2B5EF4-FFF2-40B4-BE49-F238E27FC236}">
                    <a16:creationId xmlns:a16="http://schemas.microsoft.com/office/drawing/2014/main" id="{ACC425F7-E4E9-4836-83B8-C5B81B68B8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3" y="1988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</a:p>
            </p:txBody>
          </p:sp>
          <p:sp>
            <p:nvSpPr>
              <p:cNvPr id="21794" name="Rectangle 238">
                <a:extLst>
                  <a:ext uri="{FF2B5EF4-FFF2-40B4-BE49-F238E27FC236}">
                    <a16:creationId xmlns:a16="http://schemas.microsoft.com/office/drawing/2014/main" id="{972D4FB2-A89B-4E69-9572-B3A4C7580F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3" y="1988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601" name="Group 239">
              <a:extLst>
                <a:ext uri="{FF2B5EF4-FFF2-40B4-BE49-F238E27FC236}">
                  <a16:creationId xmlns:a16="http://schemas.microsoft.com/office/drawing/2014/main" id="{7A0B2A8F-06CB-4EC6-8C65-4466D06076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6" y="1988"/>
              <a:ext cx="193" cy="317"/>
              <a:chOff x="1156" y="1988"/>
              <a:chExt cx="193" cy="317"/>
            </a:xfrm>
          </p:grpSpPr>
          <p:sp>
            <p:nvSpPr>
              <p:cNvPr id="21791" name="Rectangle 240">
                <a:extLst>
                  <a:ext uri="{FF2B5EF4-FFF2-40B4-BE49-F238E27FC236}">
                    <a16:creationId xmlns:a16="http://schemas.microsoft.com/office/drawing/2014/main" id="{307C2C96-B78E-42A9-A8A5-6EEF2DC934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6" y="1988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</a:p>
            </p:txBody>
          </p:sp>
          <p:sp>
            <p:nvSpPr>
              <p:cNvPr id="21792" name="Rectangle 241">
                <a:extLst>
                  <a:ext uri="{FF2B5EF4-FFF2-40B4-BE49-F238E27FC236}">
                    <a16:creationId xmlns:a16="http://schemas.microsoft.com/office/drawing/2014/main" id="{12834CE4-F3AD-4FAB-89D4-77C156689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6" y="1988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602" name="Group 242">
              <a:extLst>
                <a:ext uri="{FF2B5EF4-FFF2-40B4-BE49-F238E27FC236}">
                  <a16:creationId xmlns:a16="http://schemas.microsoft.com/office/drawing/2014/main" id="{C065B6EC-18C4-4312-8BD8-5408607143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9" y="1988"/>
              <a:ext cx="192" cy="317"/>
              <a:chOff x="1349" y="1988"/>
              <a:chExt cx="192" cy="317"/>
            </a:xfrm>
          </p:grpSpPr>
          <p:sp>
            <p:nvSpPr>
              <p:cNvPr id="21789" name="Rectangle 243">
                <a:extLst>
                  <a:ext uri="{FF2B5EF4-FFF2-40B4-BE49-F238E27FC236}">
                    <a16:creationId xmlns:a16="http://schemas.microsoft.com/office/drawing/2014/main" id="{08B389B6-BAE1-45DB-A29A-477B400B64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9" y="1988"/>
                <a:ext cx="192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</a:p>
            </p:txBody>
          </p:sp>
          <p:sp>
            <p:nvSpPr>
              <p:cNvPr id="21790" name="Rectangle 244">
                <a:extLst>
                  <a:ext uri="{FF2B5EF4-FFF2-40B4-BE49-F238E27FC236}">
                    <a16:creationId xmlns:a16="http://schemas.microsoft.com/office/drawing/2014/main" id="{1A58BA37-ABC5-4152-ADD9-07B07A3F29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9" y="1988"/>
                <a:ext cx="192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603" name="Group 245">
              <a:extLst>
                <a:ext uri="{FF2B5EF4-FFF2-40B4-BE49-F238E27FC236}">
                  <a16:creationId xmlns:a16="http://schemas.microsoft.com/office/drawing/2014/main" id="{BC797EC1-FF0C-40E2-9809-8CB8AE59AE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41" y="1988"/>
              <a:ext cx="193" cy="317"/>
              <a:chOff x="1541" y="1988"/>
              <a:chExt cx="193" cy="317"/>
            </a:xfrm>
          </p:grpSpPr>
          <p:sp>
            <p:nvSpPr>
              <p:cNvPr id="21787" name="Rectangle 246">
                <a:extLst>
                  <a:ext uri="{FF2B5EF4-FFF2-40B4-BE49-F238E27FC236}">
                    <a16:creationId xmlns:a16="http://schemas.microsoft.com/office/drawing/2014/main" id="{E0E02924-E123-4476-9BD7-BFBCA69DBA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1" y="1988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</a:p>
            </p:txBody>
          </p:sp>
          <p:sp>
            <p:nvSpPr>
              <p:cNvPr id="21788" name="Rectangle 247">
                <a:extLst>
                  <a:ext uri="{FF2B5EF4-FFF2-40B4-BE49-F238E27FC236}">
                    <a16:creationId xmlns:a16="http://schemas.microsoft.com/office/drawing/2014/main" id="{488EF707-19F4-4B5E-AB29-EFA3019049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1" y="1988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604" name="Group 248">
              <a:extLst>
                <a:ext uri="{FF2B5EF4-FFF2-40B4-BE49-F238E27FC236}">
                  <a16:creationId xmlns:a16="http://schemas.microsoft.com/office/drawing/2014/main" id="{A1F08A8C-0B7F-4D9F-A080-8468124C70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4" y="1988"/>
              <a:ext cx="193" cy="317"/>
              <a:chOff x="1734" y="1988"/>
              <a:chExt cx="193" cy="317"/>
            </a:xfrm>
          </p:grpSpPr>
          <p:sp>
            <p:nvSpPr>
              <p:cNvPr id="21785" name="Rectangle 249">
                <a:extLst>
                  <a:ext uri="{FF2B5EF4-FFF2-40B4-BE49-F238E27FC236}">
                    <a16:creationId xmlns:a16="http://schemas.microsoft.com/office/drawing/2014/main" id="{8ACC3E55-6FC8-4471-93B6-32A935FB64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4" y="1988"/>
                <a:ext cx="193" cy="317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D</a:t>
                </a:r>
              </a:p>
            </p:txBody>
          </p:sp>
          <p:sp>
            <p:nvSpPr>
              <p:cNvPr id="21786" name="Rectangle 250">
                <a:extLst>
                  <a:ext uri="{FF2B5EF4-FFF2-40B4-BE49-F238E27FC236}">
                    <a16:creationId xmlns:a16="http://schemas.microsoft.com/office/drawing/2014/main" id="{453B9B39-9E90-46E4-868B-2E385E59CB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4" y="1988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605" name="Group 251">
              <a:extLst>
                <a:ext uri="{FF2B5EF4-FFF2-40B4-BE49-F238E27FC236}">
                  <a16:creationId xmlns:a16="http://schemas.microsoft.com/office/drawing/2014/main" id="{277F3E3C-2A86-454D-869C-096DA40203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7" y="1988"/>
              <a:ext cx="192" cy="317"/>
              <a:chOff x="1927" y="1988"/>
              <a:chExt cx="192" cy="317"/>
            </a:xfrm>
          </p:grpSpPr>
          <p:sp>
            <p:nvSpPr>
              <p:cNvPr id="21783" name="Rectangle 252">
                <a:extLst>
                  <a:ext uri="{FF2B5EF4-FFF2-40B4-BE49-F238E27FC236}">
                    <a16:creationId xmlns:a16="http://schemas.microsoft.com/office/drawing/2014/main" id="{58024BFB-C7CB-4E03-BDDB-48E4BC4776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7" y="1988"/>
                <a:ext cx="192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</a:p>
            </p:txBody>
          </p:sp>
          <p:sp>
            <p:nvSpPr>
              <p:cNvPr id="21784" name="Rectangle 253">
                <a:extLst>
                  <a:ext uri="{FF2B5EF4-FFF2-40B4-BE49-F238E27FC236}">
                    <a16:creationId xmlns:a16="http://schemas.microsoft.com/office/drawing/2014/main" id="{1E4F3312-5C65-4639-8032-8BD2F7194A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7" y="1988"/>
                <a:ext cx="192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606" name="Group 254">
              <a:extLst>
                <a:ext uri="{FF2B5EF4-FFF2-40B4-BE49-F238E27FC236}">
                  <a16:creationId xmlns:a16="http://schemas.microsoft.com/office/drawing/2014/main" id="{9C6E58CB-FA91-4C61-91E1-C47D98B273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9" y="1988"/>
              <a:ext cx="193" cy="317"/>
              <a:chOff x="2119" y="1988"/>
              <a:chExt cx="193" cy="317"/>
            </a:xfrm>
          </p:grpSpPr>
          <p:sp>
            <p:nvSpPr>
              <p:cNvPr id="21781" name="Rectangle 255">
                <a:extLst>
                  <a:ext uri="{FF2B5EF4-FFF2-40B4-BE49-F238E27FC236}">
                    <a16:creationId xmlns:a16="http://schemas.microsoft.com/office/drawing/2014/main" id="{406EA5B0-DF29-4E30-9334-2E34FA9D6D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9" y="1988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</a:p>
            </p:txBody>
          </p:sp>
          <p:sp>
            <p:nvSpPr>
              <p:cNvPr id="21782" name="Rectangle 256">
                <a:extLst>
                  <a:ext uri="{FF2B5EF4-FFF2-40B4-BE49-F238E27FC236}">
                    <a16:creationId xmlns:a16="http://schemas.microsoft.com/office/drawing/2014/main" id="{9CBCCAF4-10D0-4F98-B713-58F731C831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9" y="1988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607" name="Group 257">
              <a:extLst>
                <a:ext uri="{FF2B5EF4-FFF2-40B4-BE49-F238E27FC236}">
                  <a16:creationId xmlns:a16="http://schemas.microsoft.com/office/drawing/2014/main" id="{108A89FC-7D80-4561-9C83-AC491BB9EC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2" y="1988"/>
              <a:ext cx="193" cy="317"/>
              <a:chOff x="2312" y="1988"/>
              <a:chExt cx="193" cy="317"/>
            </a:xfrm>
          </p:grpSpPr>
          <p:sp>
            <p:nvSpPr>
              <p:cNvPr id="21779" name="Rectangle 258">
                <a:extLst>
                  <a:ext uri="{FF2B5EF4-FFF2-40B4-BE49-F238E27FC236}">
                    <a16:creationId xmlns:a16="http://schemas.microsoft.com/office/drawing/2014/main" id="{6179F609-13C3-4CE8-B11A-21EB8F6A8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2" y="1988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</a:p>
            </p:txBody>
          </p:sp>
          <p:sp>
            <p:nvSpPr>
              <p:cNvPr id="21780" name="Rectangle 259">
                <a:extLst>
                  <a:ext uri="{FF2B5EF4-FFF2-40B4-BE49-F238E27FC236}">
                    <a16:creationId xmlns:a16="http://schemas.microsoft.com/office/drawing/2014/main" id="{796EF7F9-4CAA-4CDE-83DF-CF9BC9E810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2" y="1988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608" name="Group 260">
              <a:extLst>
                <a:ext uri="{FF2B5EF4-FFF2-40B4-BE49-F238E27FC236}">
                  <a16:creationId xmlns:a16="http://schemas.microsoft.com/office/drawing/2014/main" id="{6F8BB423-29EA-4C3C-94F8-069B33953C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05" y="1988"/>
              <a:ext cx="193" cy="317"/>
              <a:chOff x="2505" y="1988"/>
              <a:chExt cx="193" cy="317"/>
            </a:xfrm>
          </p:grpSpPr>
          <p:sp>
            <p:nvSpPr>
              <p:cNvPr id="21777" name="Rectangle 261">
                <a:extLst>
                  <a:ext uri="{FF2B5EF4-FFF2-40B4-BE49-F238E27FC236}">
                    <a16:creationId xmlns:a16="http://schemas.microsoft.com/office/drawing/2014/main" id="{93EBEA30-3442-403E-B932-85B19EA106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5" y="1988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</a:p>
            </p:txBody>
          </p:sp>
          <p:sp>
            <p:nvSpPr>
              <p:cNvPr id="21778" name="Rectangle 262">
                <a:extLst>
                  <a:ext uri="{FF2B5EF4-FFF2-40B4-BE49-F238E27FC236}">
                    <a16:creationId xmlns:a16="http://schemas.microsoft.com/office/drawing/2014/main" id="{87802A4F-0593-4CE8-8E44-9DBAF0DDA7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5" y="1988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609" name="Group 263">
              <a:extLst>
                <a:ext uri="{FF2B5EF4-FFF2-40B4-BE49-F238E27FC236}">
                  <a16:creationId xmlns:a16="http://schemas.microsoft.com/office/drawing/2014/main" id="{E086FD2B-4B51-437F-8F12-A8F496E54A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2305"/>
              <a:ext cx="192" cy="317"/>
              <a:chOff x="0" y="2305"/>
              <a:chExt cx="192" cy="317"/>
            </a:xfrm>
          </p:grpSpPr>
          <p:sp>
            <p:nvSpPr>
              <p:cNvPr id="21775" name="Rectangle 264">
                <a:extLst>
                  <a:ext uri="{FF2B5EF4-FFF2-40B4-BE49-F238E27FC236}">
                    <a16:creationId xmlns:a16="http://schemas.microsoft.com/office/drawing/2014/main" id="{6C676E99-320A-4B25-B745-7295F7516D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305"/>
                <a:ext cx="192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</a:p>
            </p:txBody>
          </p:sp>
          <p:sp>
            <p:nvSpPr>
              <p:cNvPr id="21776" name="Rectangle 265">
                <a:extLst>
                  <a:ext uri="{FF2B5EF4-FFF2-40B4-BE49-F238E27FC236}">
                    <a16:creationId xmlns:a16="http://schemas.microsoft.com/office/drawing/2014/main" id="{5A20626C-BEC5-4FDC-B262-29AE43BFB0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305"/>
                <a:ext cx="192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610" name="Group 266">
              <a:extLst>
                <a:ext uri="{FF2B5EF4-FFF2-40B4-BE49-F238E27FC236}">
                  <a16:creationId xmlns:a16="http://schemas.microsoft.com/office/drawing/2014/main" id="{12BF471E-82DD-44FE-95E8-7C2562275C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2305"/>
              <a:ext cx="193" cy="317"/>
              <a:chOff x="192" y="2305"/>
              <a:chExt cx="193" cy="317"/>
            </a:xfrm>
          </p:grpSpPr>
          <p:sp>
            <p:nvSpPr>
              <p:cNvPr id="21773" name="Rectangle 267">
                <a:extLst>
                  <a:ext uri="{FF2B5EF4-FFF2-40B4-BE49-F238E27FC236}">
                    <a16:creationId xmlns:a16="http://schemas.microsoft.com/office/drawing/2014/main" id="{AC580F55-D50D-4B40-A60B-925EA6C932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2305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D</a:t>
                </a:r>
              </a:p>
            </p:txBody>
          </p:sp>
          <p:sp>
            <p:nvSpPr>
              <p:cNvPr id="21774" name="Rectangle 268">
                <a:extLst>
                  <a:ext uri="{FF2B5EF4-FFF2-40B4-BE49-F238E27FC236}">
                    <a16:creationId xmlns:a16="http://schemas.microsoft.com/office/drawing/2014/main" id="{E2DAC6C3-2252-4C3E-A55C-D95D90E0F2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2305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611" name="Group 269">
              <a:extLst>
                <a:ext uri="{FF2B5EF4-FFF2-40B4-BE49-F238E27FC236}">
                  <a16:creationId xmlns:a16="http://schemas.microsoft.com/office/drawing/2014/main" id="{2AB3479A-ECF1-45C9-B55C-675BEBCEAB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5" y="2305"/>
              <a:ext cx="193" cy="317"/>
              <a:chOff x="385" y="2305"/>
              <a:chExt cx="193" cy="317"/>
            </a:xfrm>
          </p:grpSpPr>
          <p:sp>
            <p:nvSpPr>
              <p:cNvPr id="21771" name="Rectangle 270">
                <a:extLst>
                  <a:ext uri="{FF2B5EF4-FFF2-40B4-BE49-F238E27FC236}">
                    <a16:creationId xmlns:a16="http://schemas.microsoft.com/office/drawing/2014/main" id="{924BE00B-AFAF-4906-B948-D73D4A7465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" y="2305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/>
                  <a:t>0</a:t>
                </a:r>
              </a:p>
            </p:txBody>
          </p:sp>
          <p:sp>
            <p:nvSpPr>
              <p:cNvPr id="21772" name="Rectangle 271">
                <a:extLst>
                  <a:ext uri="{FF2B5EF4-FFF2-40B4-BE49-F238E27FC236}">
                    <a16:creationId xmlns:a16="http://schemas.microsoft.com/office/drawing/2014/main" id="{B9A8F411-CA2C-4FFC-B78C-B89281EC08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" y="2305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612" name="Group 272">
              <a:extLst>
                <a:ext uri="{FF2B5EF4-FFF2-40B4-BE49-F238E27FC236}">
                  <a16:creationId xmlns:a16="http://schemas.microsoft.com/office/drawing/2014/main" id="{5379BEFE-B8C4-429F-8541-41C1C38FD4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8" y="2305"/>
              <a:ext cx="192" cy="317"/>
              <a:chOff x="578" y="2305"/>
              <a:chExt cx="192" cy="317"/>
            </a:xfrm>
          </p:grpSpPr>
          <p:sp>
            <p:nvSpPr>
              <p:cNvPr id="21769" name="Rectangle 273">
                <a:extLst>
                  <a:ext uri="{FF2B5EF4-FFF2-40B4-BE49-F238E27FC236}">
                    <a16:creationId xmlns:a16="http://schemas.microsoft.com/office/drawing/2014/main" id="{973C650B-973B-41A7-9EDB-22353EDF93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8" y="2305"/>
                <a:ext cx="192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</a:p>
            </p:txBody>
          </p:sp>
          <p:sp>
            <p:nvSpPr>
              <p:cNvPr id="21770" name="Rectangle 274">
                <a:extLst>
                  <a:ext uri="{FF2B5EF4-FFF2-40B4-BE49-F238E27FC236}">
                    <a16:creationId xmlns:a16="http://schemas.microsoft.com/office/drawing/2014/main" id="{6B9868A2-31FC-495B-B677-C954C0E4B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8" y="2305"/>
                <a:ext cx="192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613" name="Group 275">
              <a:extLst>
                <a:ext uri="{FF2B5EF4-FFF2-40B4-BE49-F238E27FC236}">
                  <a16:creationId xmlns:a16="http://schemas.microsoft.com/office/drawing/2014/main" id="{A477EAB8-572F-4481-B2CB-D3F11841DD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0" y="2305"/>
              <a:ext cx="193" cy="317"/>
              <a:chOff x="770" y="2305"/>
              <a:chExt cx="193" cy="317"/>
            </a:xfrm>
          </p:grpSpPr>
          <p:sp>
            <p:nvSpPr>
              <p:cNvPr id="21767" name="Rectangle 276">
                <a:extLst>
                  <a:ext uri="{FF2B5EF4-FFF2-40B4-BE49-F238E27FC236}">
                    <a16:creationId xmlns:a16="http://schemas.microsoft.com/office/drawing/2014/main" id="{1514E7ED-9C79-4510-963D-868502DCF5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0" y="2305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0</a:t>
                </a:r>
              </a:p>
            </p:txBody>
          </p:sp>
          <p:sp>
            <p:nvSpPr>
              <p:cNvPr id="21768" name="Rectangle 277">
                <a:extLst>
                  <a:ext uri="{FF2B5EF4-FFF2-40B4-BE49-F238E27FC236}">
                    <a16:creationId xmlns:a16="http://schemas.microsoft.com/office/drawing/2014/main" id="{ECD5AC13-03C4-4F7D-AC16-9D66663C1A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0" y="2305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614" name="Group 278">
              <a:extLst>
                <a:ext uri="{FF2B5EF4-FFF2-40B4-BE49-F238E27FC236}">
                  <a16:creationId xmlns:a16="http://schemas.microsoft.com/office/drawing/2014/main" id="{F82B85E1-BF12-477E-A1AF-829DEA85A5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3" y="2305"/>
              <a:ext cx="193" cy="317"/>
              <a:chOff x="963" y="2305"/>
              <a:chExt cx="193" cy="317"/>
            </a:xfrm>
          </p:grpSpPr>
          <p:sp>
            <p:nvSpPr>
              <p:cNvPr id="21765" name="Rectangle 279">
                <a:extLst>
                  <a:ext uri="{FF2B5EF4-FFF2-40B4-BE49-F238E27FC236}">
                    <a16:creationId xmlns:a16="http://schemas.microsoft.com/office/drawing/2014/main" id="{A0BE9669-DB9F-4CEA-87B4-D38EFFD92B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3" y="2305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0</a:t>
                </a:r>
              </a:p>
            </p:txBody>
          </p:sp>
          <p:sp>
            <p:nvSpPr>
              <p:cNvPr id="21766" name="Rectangle 280">
                <a:extLst>
                  <a:ext uri="{FF2B5EF4-FFF2-40B4-BE49-F238E27FC236}">
                    <a16:creationId xmlns:a16="http://schemas.microsoft.com/office/drawing/2014/main" id="{BA5A4D76-C147-4E74-A570-C71B8BDDDB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3" y="2305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615" name="Group 281">
              <a:extLst>
                <a:ext uri="{FF2B5EF4-FFF2-40B4-BE49-F238E27FC236}">
                  <a16:creationId xmlns:a16="http://schemas.microsoft.com/office/drawing/2014/main" id="{BA5D896A-1D02-48A1-A883-9A7FA3243F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6" y="2305"/>
              <a:ext cx="193" cy="317"/>
              <a:chOff x="1156" y="2305"/>
              <a:chExt cx="193" cy="317"/>
            </a:xfrm>
          </p:grpSpPr>
          <p:sp>
            <p:nvSpPr>
              <p:cNvPr id="21763" name="Rectangle 282">
                <a:extLst>
                  <a:ext uri="{FF2B5EF4-FFF2-40B4-BE49-F238E27FC236}">
                    <a16:creationId xmlns:a16="http://schemas.microsoft.com/office/drawing/2014/main" id="{DB698177-D4B7-4BB1-BD30-8EBDCA5B32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6" y="2305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</a:p>
            </p:txBody>
          </p:sp>
          <p:sp>
            <p:nvSpPr>
              <p:cNvPr id="21764" name="Rectangle 283">
                <a:extLst>
                  <a:ext uri="{FF2B5EF4-FFF2-40B4-BE49-F238E27FC236}">
                    <a16:creationId xmlns:a16="http://schemas.microsoft.com/office/drawing/2014/main" id="{76576ACC-96CB-45B8-A43F-F3B93A3B18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6" y="2305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616" name="Group 284">
              <a:extLst>
                <a:ext uri="{FF2B5EF4-FFF2-40B4-BE49-F238E27FC236}">
                  <a16:creationId xmlns:a16="http://schemas.microsoft.com/office/drawing/2014/main" id="{C1C26AE9-4EC6-4138-818E-D77F764C71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9" y="2305"/>
              <a:ext cx="192" cy="317"/>
              <a:chOff x="1349" y="2305"/>
              <a:chExt cx="192" cy="317"/>
            </a:xfrm>
          </p:grpSpPr>
          <p:sp>
            <p:nvSpPr>
              <p:cNvPr id="21761" name="Rectangle 285">
                <a:extLst>
                  <a:ext uri="{FF2B5EF4-FFF2-40B4-BE49-F238E27FC236}">
                    <a16:creationId xmlns:a16="http://schemas.microsoft.com/office/drawing/2014/main" id="{33DDCF40-F896-48B5-AC7D-C743B56EA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9" y="2305"/>
                <a:ext cx="192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</a:p>
            </p:txBody>
          </p:sp>
          <p:sp>
            <p:nvSpPr>
              <p:cNvPr id="21762" name="Rectangle 286">
                <a:extLst>
                  <a:ext uri="{FF2B5EF4-FFF2-40B4-BE49-F238E27FC236}">
                    <a16:creationId xmlns:a16="http://schemas.microsoft.com/office/drawing/2014/main" id="{CF2C1D54-8F8D-4920-9E6B-40FF9B4224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9" y="2305"/>
                <a:ext cx="192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617" name="Group 287">
              <a:extLst>
                <a:ext uri="{FF2B5EF4-FFF2-40B4-BE49-F238E27FC236}">
                  <a16:creationId xmlns:a16="http://schemas.microsoft.com/office/drawing/2014/main" id="{97932633-D259-4B3B-9D9D-8B15AB0951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41" y="2305"/>
              <a:ext cx="193" cy="317"/>
              <a:chOff x="1541" y="2305"/>
              <a:chExt cx="193" cy="317"/>
            </a:xfrm>
          </p:grpSpPr>
          <p:sp>
            <p:nvSpPr>
              <p:cNvPr id="21759" name="Rectangle 288">
                <a:extLst>
                  <a:ext uri="{FF2B5EF4-FFF2-40B4-BE49-F238E27FC236}">
                    <a16:creationId xmlns:a16="http://schemas.microsoft.com/office/drawing/2014/main" id="{A822A24E-4CE7-4EC1-B6CF-4C9D42FCD4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1" y="2305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</a:p>
            </p:txBody>
          </p:sp>
          <p:sp>
            <p:nvSpPr>
              <p:cNvPr id="21760" name="Rectangle 289">
                <a:extLst>
                  <a:ext uri="{FF2B5EF4-FFF2-40B4-BE49-F238E27FC236}">
                    <a16:creationId xmlns:a16="http://schemas.microsoft.com/office/drawing/2014/main" id="{8638C1B3-B7B1-45E0-AB74-B9D0C018BC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1" y="2305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618" name="Group 290">
              <a:extLst>
                <a:ext uri="{FF2B5EF4-FFF2-40B4-BE49-F238E27FC236}">
                  <a16:creationId xmlns:a16="http://schemas.microsoft.com/office/drawing/2014/main" id="{7649A96B-9E9C-4D2D-BF29-F50B402717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4" y="2305"/>
              <a:ext cx="193" cy="317"/>
              <a:chOff x="1734" y="2305"/>
              <a:chExt cx="193" cy="317"/>
            </a:xfrm>
          </p:grpSpPr>
          <p:sp>
            <p:nvSpPr>
              <p:cNvPr id="21757" name="Rectangle 291">
                <a:extLst>
                  <a:ext uri="{FF2B5EF4-FFF2-40B4-BE49-F238E27FC236}">
                    <a16:creationId xmlns:a16="http://schemas.microsoft.com/office/drawing/2014/main" id="{3014FDB1-DAFE-4934-BB0D-D5B484DC9B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4" y="2305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</a:p>
            </p:txBody>
          </p:sp>
          <p:sp>
            <p:nvSpPr>
              <p:cNvPr id="21758" name="Rectangle 292">
                <a:extLst>
                  <a:ext uri="{FF2B5EF4-FFF2-40B4-BE49-F238E27FC236}">
                    <a16:creationId xmlns:a16="http://schemas.microsoft.com/office/drawing/2014/main" id="{987F0E45-8194-42B5-B34B-CE7465CF7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4" y="2305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619" name="Group 293">
              <a:extLst>
                <a:ext uri="{FF2B5EF4-FFF2-40B4-BE49-F238E27FC236}">
                  <a16:creationId xmlns:a16="http://schemas.microsoft.com/office/drawing/2014/main" id="{25E69109-CA4E-4550-8D8E-1FB2202A77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7" y="2305"/>
              <a:ext cx="192" cy="317"/>
              <a:chOff x="1927" y="2305"/>
              <a:chExt cx="192" cy="317"/>
            </a:xfrm>
          </p:grpSpPr>
          <p:sp>
            <p:nvSpPr>
              <p:cNvPr id="21755" name="Rectangle 294">
                <a:extLst>
                  <a:ext uri="{FF2B5EF4-FFF2-40B4-BE49-F238E27FC236}">
                    <a16:creationId xmlns:a16="http://schemas.microsoft.com/office/drawing/2014/main" id="{079BAB95-4622-4275-B76B-7A3248EA3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7" y="2305"/>
                <a:ext cx="192" cy="317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D</a:t>
                </a:r>
              </a:p>
            </p:txBody>
          </p:sp>
          <p:sp>
            <p:nvSpPr>
              <p:cNvPr id="21756" name="Rectangle 295">
                <a:extLst>
                  <a:ext uri="{FF2B5EF4-FFF2-40B4-BE49-F238E27FC236}">
                    <a16:creationId xmlns:a16="http://schemas.microsoft.com/office/drawing/2014/main" id="{1C720E6D-23B1-40BB-92D6-C2E164CB44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7" y="2305"/>
                <a:ext cx="192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620" name="Group 296">
              <a:extLst>
                <a:ext uri="{FF2B5EF4-FFF2-40B4-BE49-F238E27FC236}">
                  <a16:creationId xmlns:a16="http://schemas.microsoft.com/office/drawing/2014/main" id="{0D97C17C-5BD5-4722-8A20-B35C5EBF0D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9" y="2305"/>
              <a:ext cx="193" cy="317"/>
              <a:chOff x="2119" y="2305"/>
              <a:chExt cx="193" cy="317"/>
            </a:xfrm>
          </p:grpSpPr>
          <p:sp>
            <p:nvSpPr>
              <p:cNvPr id="21753" name="Rectangle 297">
                <a:extLst>
                  <a:ext uri="{FF2B5EF4-FFF2-40B4-BE49-F238E27FC236}">
                    <a16:creationId xmlns:a16="http://schemas.microsoft.com/office/drawing/2014/main" id="{24C0C4E5-5762-4F7A-AA70-9D2AFE961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9" y="2305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</a:p>
            </p:txBody>
          </p:sp>
          <p:sp>
            <p:nvSpPr>
              <p:cNvPr id="21754" name="Rectangle 298">
                <a:extLst>
                  <a:ext uri="{FF2B5EF4-FFF2-40B4-BE49-F238E27FC236}">
                    <a16:creationId xmlns:a16="http://schemas.microsoft.com/office/drawing/2014/main" id="{64E80225-C6BF-44AE-8A28-1A06DA5DBB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9" y="2305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621" name="Group 299">
              <a:extLst>
                <a:ext uri="{FF2B5EF4-FFF2-40B4-BE49-F238E27FC236}">
                  <a16:creationId xmlns:a16="http://schemas.microsoft.com/office/drawing/2014/main" id="{30AAC05C-5A31-4C79-8142-0C286A50AC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2" y="2305"/>
              <a:ext cx="193" cy="317"/>
              <a:chOff x="2312" y="2305"/>
              <a:chExt cx="193" cy="317"/>
            </a:xfrm>
          </p:grpSpPr>
          <p:sp>
            <p:nvSpPr>
              <p:cNvPr id="21751" name="Rectangle 300">
                <a:extLst>
                  <a:ext uri="{FF2B5EF4-FFF2-40B4-BE49-F238E27FC236}">
                    <a16:creationId xmlns:a16="http://schemas.microsoft.com/office/drawing/2014/main" id="{3952B771-C830-404B-8376-568E19E6A3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2" y="2305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</a:p>
            </p:txBody>
          </p:sp>
          <p:sp>
            <p:nvSpPr>
              <p:cNvPr id="21752" name="Rectangle 301">
                <a:extLst>
                  <a:ext uri="{FF2B5EF4-FFF2-40B4-BE49-F238E27FC236}">
                    <a16:creationId xmlns:a16="http://schemas.microsoft.com/office/drawing/2014/main" id="{243A9CE7-93DC-4308-9CD9-0A7DDAC299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2" y="2305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622" name="Group 302">
              <a:extLst>
                <a:ext uri="{FF2B5EF4-FFF2-40B4-BE49-F238E27FC236}">
                  <a16:creationId xmlns:a16="http://schemas.microsoft.com/office/drawing/2014/main" id="{4C464FDA-5C8D-4C75-A7CA-DD3B05409B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05" y="2305"/>
              <a:ext cx="193" cy="317"/>
              <a:chOff x="2505" y="2305"/>
              <a:chExt cx="193" cy="317"/>
            </a:xfrm>
          </p:grpSpPr>
          <p:sp>
            <p:nvSpPr>
              <p:cNvPr id="21749" name="Rectangle 303">
                <a:extLst>
                  <a:ext uri="{FF2B5EF4-FFF2-40B4-BE49-F238E27FC236}">
                    <a16:creationId xmlns:a16="http://schemas.microsoft.com/office/drawing/2014/main" id="{3A4A65DA-1F1D-45DF-9F4C-3D7F02F0DD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5" y="2305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</a:p>
            </p:txBody>
          </p:sp>
          <p:sp>
            <p:nvSpPr>
              <p:cNvPr id="21750" name="Rectangle 304">
                <a:extLst>
                  <a:ext uri="{FF2B5EF4-FFF2-40B4-BE49-F238E27FC236}">
                    <a16:creationId xmlns:a16="http://schemas.microsoft.com/office/drawing/2014/main" id="{45870F72-00EF-42B3-9588-C8B9187F56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5" y="2305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623" name="Group 305">
              <a:extLst>
                <a:ext uri="{FF2B5EF4-FFF2-40B4-BE49-F238E27FC236}">
                  <a16:creationId xmlns:a16="http://schemas.microsoft.com/office/drawing/2014/main" id="{93E44EFC-53DE-41E8-81EA-08712596E2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2622"/>
              <a:ext cx="192" cy="317"/>
              <a:chOff x="0" y="2622"/>
              <a:chExt cx="192" cy="317"/>
            </a:xfrm>
          </p:grpSpPr>
          <p:sp>
            <p:nvSpPr>
              <p:cNvPr id="21747" name="Rectangle 306">
                <a:extLst>
                  <a:ext uri="{FF2B5EF4-FFF2-40B4-BE49-F238E27FC236}">
                    <a16:creationId xmlns:a16="http://schemas.microsoft.com/office/drawing/2014/main" id="{DBE2D5EC-6945-4B0D-9AD2-1CBF824ACE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622"/>
                <a:ext cx="192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</a:p>
            </p:txBody>
          </p:sp>
          <p:sp>
            <p:nvSpPr>
              <p:cNvPr id="21748" name="Rectangle 307">
                <a:extLst>
                  <a:ext uri="{FF2B5EF4-FFF2-40B4-BE49-F238E27FC236}">
                    <a16:creationId xmlns:a16="http://schemas.microsoft.com/office/drawing/2014/main" id="{17B18D67-FB17-4B8A-A983-B316A1CF12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622"/>
                <a:ext cx="192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624" name="Group 308">
              <a:extLst>
                <a:ext uri="{FF2B5EF4-FFF2-40B4-BE49-F238E27FC236}">
                  <a16:creationId xmlns:a16="http://schemas.microsoft.com/office/drawing/2014/main" id="{E9BEF2CC-F322-4940-809C-FE730A6F33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2622"/>
              <a:ext cx="193" cy="317"/>
              <a:chOff x="192" y="2622"/>
              <a:chExt cx="193" cy="317"/>
            </a:xfrm>
          </p:grpSpPr>
          <p:sp>
            <p:nvSpPr>
              <p:cNvPr id="21745" name="Rectangle 309">
                <a:extLst>
                  <a:ext uri="{FF2B5EF4-FFF2-40B4-BE49-F238E27FC236}">
                    <a16:creationId xmlns:a16="http://schemas.microsoft.com/office/drawing/2014/main" id="{BF49B8B4-F2A1-47DC-809B-5659907539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2622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D</a:t>
                </a:r>
              </a:p>
            </p:txBody>
          </p:sp>
          <p:sp>
            <p:nvSpPr>
              <p:cNvPr id="21746" name="Rectangle 310">
                <a:extLst>
                  <a:ext uri="{FF2B5EF4-FFF2-40B4-BE49-F238E27FC236}">
                    <a16:creationId xmlns:a16="http://schemas.microsoft.com/office/drawing/2014/main" id="{A204E769-3C5B-436B-8C57-5536813723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2622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625" name="Group 311">
              <a:extLst>
                <a:ext uri="{FF2B5EF4-FFF2-40B4-BE49-F238E27FC236}">
                  <a16:creationId xmlns:a16="http://schemas.microsoft.com/office/drawing/2014/main" id="{E4E89763-2D20-4EEC-97BB-6A0675EDD4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5" y="2622"/>
              <a:ext cx="193" cy="317"/>
              <a:chOff x="385" y="2622"/>
              <a:chExt cx="193" cy="317"/>
            </a:xfrm>
          </p:grpSpPr>
          <p:sp>
            <p:nvSpPr>
              <p:cNvPr id="21743" name="Rectangle 312">
                <a:extLst>
                  <a:ext uri="{FF2B5EF4-FFF2-40B4-BE49-F238E27FC236}">
                    <a16:creationId xmlns:a16="http://schemas.microsoft.com/office/drawing/2014/main" id="{C5F99F15-43E9-44BC-810F-904105838F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" y="2622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0</a:t>
                </a:r>
              </a:p>
            </p:txBody>
          </p:sp>
          <p:sp>
            <p:nvSpPr>
              <p:cNvPr id="21744" name="Rectangle 313">
                <a:extLst>
                  <a:ext uri="{FF2B5EF4-FFF2-40B4-BE49-F238E27FC236}">
                    <a16:creationId xmlns:a16="http://schemas.microsoft.com/office/drawing/2014/main" id="{74819B7B-D442-4F79-87A3-C54148B823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" y="2622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626" name="Group 314">
              <a:extLst>
                <a:ext uri="{FF2B5EF4-FFF2-40B4-BE49-F238E27FC236}">
                  <a16:creationId xmlns:a16="http://schemas.microsoft.com/office/drawing/2014/main" id="{1B72F3EF-0E17-425C-B02D-F5A925CB6A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8" y="2622"/>
              <a:ext cx="192" cy="317"/>
              <a:chOff x="578" y="2622"/>
              <a:chExt cx="192" cy="317"/>
            </a:xfrm>
          </p:grpSpPr>
          <p:sp>
            <p:nvSpPr>
              <p:cNvPr id="21741" name="Rectangle 315">
                <a:extLst>
                  <a:ext uri="{FF2B5EF4-FFF2-40B4-BE49-F238E27FC236}">
                    <a16:creationId xmlns:a16="http://schemas.microsoft.com/office/drawing/2014/main" id="{2314C37B-F8FC-49D7-AF4E-5F4321ED81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8" y="2622"/>
                <a:ext cx="192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</a:p>
            </p:txBody>
          </p:sp>
          <p:sp>
            <p:nvSpPr>
              <p:cNvPr id="21742" name="Rectangle 316">
                <a:extLst>
                  <a:ext uri="{FF2B5EF4-FFF2-40B4-BE49-F238E27FC236}">
                    <a16:creationId xmlns:a16="http://schemas.microsoft.com/office/drawing/2014/main" id="{8A73CCBA-5BE6-4A30-AE69-3472468F5B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8" y="2622"/>
                <a:ext cx="192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627" name="Group 317">
              <a:extLst>
                <a:ext uri="{FF2B5EF4-FFF2-40B4-BE49-F238E27FC236}">
                  <a16:creationId xmlns:a16="http://schemas.microsoft.com/office/drawing/2014/main" id="{8B2EDDCB-6B75-4B56-B28F-FAB3B87F48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0" y="2622"/>
              <a:ext cx="193" cy="317"/>
              <a:chOff x="770" y="2622"/>
              <a:chExt cx="193" cy="317"/>
            </a:xfrm>
          </p:grpSpPr>
          <p:sp>
            <p:nvSpPr>
              <p:cNvPr id="21739" name="Rectangle 318">
                <a:extLst>
                  <a:ext uri="{FF2B5EF4-FFF2-40B4-BE49-F238E27FC236}">
                    <a16:creationId xmlns:a16="http://schemas.microsoft.com/office/drawing/2014/main" id="{FAA7E915-0C41-49A8-B50C-AF9B711668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0" y="2622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0</a:t>
                </a:r>
              </a:p>
            </p:txBody>
          </p:sp>
          <p:sp>
            <p:nvSpPr>
              <p:cNvPr id="21740" name="Rectangle 319">
                <a:extLst>
                  <a:ext uri="{FF2B5EF4-FFF2-40B4-BE49-F238E27FC236}">
                    <a16:creationId xmlns:a16="http://schemas.microsoft.com/office/drawing/2014/main" id="{11F658D5-A72F-4E4E-B499-9B0CC6B565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0" y="2622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628" name="Group 320">
              <a:extLst>
                <a:ext uri="{FF2B5EF4-FFF2-40B4-BE49-F238E27FC236}">
                  <a16:creationId xmlns:a16="http://schemas.microsoft.com/office/drawing/2014/main" id="{7227844B-C205-4445-8447-39643EE3A0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3" y="2622"/>
              <a:ext cx="193" cy="317"/>
              <a:chOff x="963" y="2622"/>
              <a:chExt cx="193" cy="317"/>
            </a:xfrm>
          </p:grpSpPr>
          <p:sp>
            <p:nvSpPr>
              <p:cNvPr id="21737" name="Rectangle 321">
                <a:extLst>
                  <a:ext uri="{FF2B5EF4-FFF2-40B4-BE49-F238E27FC236}">
                    <a16:creationId xmlns:a16="http://schemas.microsoft.com/office/drawing/2014/main" id="{14C61396-5ECD-4A6F-93FA-2E6AE93DA0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3" y="2622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</a:p>
            </p:txBody>
          </p:sp>
          <p:sp>
            <p:nvSpPr>
              <p:cNvPr id="21738" name="Rectangle 322">
                <a:extLst>
                  <a:ext uri="{FF2B5EF4-FFF2-40B4-BE49-F238E27FC236}">
                    <a16:creationId xmlns:a16="http://schemas.microsoft.com/office/drawing/2014/main" id="{DE8FB303-FE25-4752-B60E-7F5E41FA15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3" y="2622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629" name="Group 323">
              <a:extLst>
                <a:ext uri="{FF2B5EF4-FFF2-40B4-BE49-F238E27FC236}">
                  <a16:creationId xmlns:a16="http://schemas.microsoft.com/office/drawing/2014/main" id="{EC6A6CDE-66F2-4845-A05E-E61CFF11D9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6" y="2622"/>
              <a:ext cx="193" cy="317"/>
              <a:chOff x="1156" y="2622"/>
              <a:chExt cx="193" cy="317"/>
            </a:xfrm>
          </p:grpSpPr>
          <p:sp>
            <p:nvSpPr>
              <p:cNvPr id="21735" name="Rectangle 324">
                <a:extLst>
                  <a:ext uri="{FF2B5EF4-FFF2-40B4-BE49-F238E27FC236}">
                    <a16:creationId xmlns:a16="http://schemas.microsoft.com/office/drawing/2014/main" id="{EDF0AAA1-CD48-4238-BEF7-5F7631D00C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6" y="2622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</a:p>
            </p:txBody>
          </p:sp>
          <p:sp>
            <p:nvSpPr>
              <p:cNvPr id="21736" name="Rectangle 325">
                <a:extLst>
                  <a:ext uri="{FF2B5EF4-FFF2-40B4-BE49-F238E27FC236}">
                    <a16:creationId xmlns:a16="http://schemas.microsoft.com/office/drawing/2014/main" id="{5721A817-9C2E-49D7-BAD6-675CCF0374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6" y="2622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630" name="Group 326">
              <a:extLst>
                <a:ext uri="{FF2B5EF4-FFF2-40B4-BE49-F238E27FC236}">
                  <a16:creationId xmlns:a16="http://schemas.microsoft.com/office/drawing/2014/main" id="{F6A4D65E-4D65-4956-B728-4A60BD2A5E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9" y="2622"/>
              <a:ext cx="192" cy="317"/>
              <a:chOff x="1349" y="2622"/>
              <a:chExt cx="192" cy="317"/>
            </a:xfrm>
          </p:grpSpPr>
          <p:sp>
            <p:nvSpPr>
              <p:cNvPr id="21733" name="Rectangle 327">
                <a:extLst>
                  <a:ext uri="{FF2B5EF4-FFF2-40B4-BE49-F238E27FC236}">
                    <a16:creationId xmlns:a16="http://schemas.microsoft.com/office/drawing/2014/main" id="{612B0A02-39D0-48FE-BE3D-9845EF19E6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9" y="2622"/>
                <a:ext cx="192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</a:p>
            </p:txBody>
          </p:sp>
          <p:sp>
            <p:nvSpPr>
              <p:cNvPr id="21734" name="Rectangle 328">
                <a:extLst>
                  <a:ext uri="{FF2B5EF4-FFF2-40B4-BE49-F238E27FC236}">
                    <a16:creationId xmlns:a16="http://schemas.microsoft.com/office/drawing/2014/main" id="{F4E969D6-E0EB-4289-9341-F5AA1484EF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9" y="2622"/>
                <a:ext cx="192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631" name="Group 329">
              <a:extLst>
                <a:ext uri="{FF2B5EF4-FFF2-40B4-BE49-F238E27FC236}">
                  <a16:creationId xmlns:a16="http://schemas.microsoft.com/office/drawing/2014/main" id="{D0B83F58-75C7-4BEC-8F0C-2CE57F228B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41" y="2622"/>
              <a:ext cx="193" cy="317"/>
              <a:chOff x="1541" y="2622"/>
              <a:chExt cx="193" cy="317"/>
            </a:xfrm>
          </p:grpSpPr>
          <p:sp>
            <p:nvSpPr>
              <p:cNvPr id="21731" name="Rectangle 330">
                <a:extLst>
                  <a:ext uri="{FF2B5EF4-FFF2-40B4-BE49-F238E27FC236}">
                    <a16:creationId xmlns:a16="http://schemas.microsoft.com/office/drawing/2014/main" id="{132887F4-57C7-4EB1-95AF-11D3521817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1" y="2622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</a:p>
            </p:txBody>
          </p:sp>
          <p:sp>
            <p:nvSpPr>
              <p:cNvPr id="21732" name="Rectangle 331">
                <a:extLst>
                  <a:ext uri="{FF2B5EF4-FFF2-40B4-BE49-F238E27FC236}">
                    <a16:creationId xmlns:a16="http://schemas.microsoft.com/office/drawing/2014/main" id="{042C4C10-8FFB-4ECC-9350-14FC70793D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1" y="2622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632" name="Group 332">
              <a:extLst>
                <a:ext uri="{FF2B5EF4-FFF2-40B4-BE49-F238E27FC236}">
                  <a16:creationId xmlns:a16="http://schemas.microsoft.com/office/drawing/2014/main" id="{7FFC756B-359F-4DB6-A95C-43B03E3BD1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4" y="2622"/>
              <a:ext cx="193" cy="317"/>
              <a:chOff x="1734" y="2622"/>
              <a:chExt cx="193" cy="317"/>
            </a:xfrm>
          </p:grpSpPr>
          <p:sp>
            <p:nvSpPr>
              <p:cNvPr id="21729" name="Rectangle 333">
                <a:extLst>
                  <a:ext uri="{FF2B5EF4-FFF2-40B4-BE49-F238E27FC236}">
                    <a16:creationId xmlns:a16="http://schemas.microsoft.com/office/drawing/2014/main" id="{32F68F85-8899-4440-9D9F-2CF725A8A3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4" y="2622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</a:p>
            </p:txBody>
          </p:sp>
          <p:sp>
            <p:nvSpPr>
              <p:cNvPr id="21730" name="Rectangle 334">
                <a:extLst>
                  <a:ext uri="{FF2B5EF4-FFF2-40B4-BE49-F238E27FC236}">
                    <a16:creationId xmlns:a16="http://schemas.microsoft.com/office/drawing/2014/main" id="{9293CE6D-1612-4AA4-A4DF-7018BF024C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4" y="2622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633" name="Group 335">
              <a:extLst>
                <a:ext uri="{FF2B5EF4-FFF2-40B4-BE49-F238E27FC236}">
                  <a16:creationId xmlns:a16="http://schemas.microsoft.com/office/drawing/2014/main" id="{9773A9C2-94DA-4CDD-9CAC-FB1CC30831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7" y="2622"/>
              <a:ext cx="192" cy="317"/>
              <a:chOff x="1927" y="2622"/>
              <a:chExt cx="192" cy="317"/>
            </a:xfrm>
          </p:grpSpPr>
          <p:sp>
            <p:nvSpPr>
              <p:cNvPr id="21727" name="Rectangle 336">
                <a:extLst>
                  <a:ext uri="{FF2B5EF4-FFF2-40B4-BE49-F238E27FC236}">
                    <a16:creationId xmlns:a16="http://schemas.microsoft.com/office/drawing/2014/main" id="{1A96D069-05AE-44F5-940D-41EA18EF83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7" y="2622"/>
                <a:ext cx="192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</a:p>
            </p:txBody>
          </p:sp>
          <p:sp>
            <p:nvSpPr>
              <p:cNvPr id="21728" name="Rectangle 337">
                <a:extLst>
                  <a:ext uri="{FF2B5EF4-FFF2-40B4-BE49-F238E27FC236}">
                    <a16:creationId xmlns:a16="http://schemas.microsoft.com/office/drawing/2014/main" id="{14AAC504-60FD-48D1-A701-33AE9337F4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7" y="2622"/>
                <a:ext cx="192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634" name="Group 338">
              <a:extLst>
                <a:ext uri="{FF2B5EF4-FFF2-40B4-BE49-F238E27FC236}">
                  <a16:creationId xmlns:a16="http://schemas.microsoft.com/office/drawing/2014/main" id="{43069E43-D01D-4F51-B04B-31278C4F41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9" y="2622"/>
              <a:ext cx="193" cy="317"/>
              <a:chOff x="2119" y="2622"/>
              <a:chExt cx="193" cy="317"/>
            </a:xfrm>
          </p:grpSpPr>
          <p:sp>
            <p:nvSpPr>
              <p:cNvPr id="21725" name="Rectangle 339">
                <a:extLst>
                  <a:ext uri="{FF2B5EF4-FFF2-40B4-BE49-F238E27FC236}">
                    <a16:creationId xmlns:a16="http://schemas.microsoft.com/office/drawing/2014/main" id="{F8911FF5-1D20-439F-A14C-975B5F14D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9" y="2622"/>
                <a:ext cx="193" cy="317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D</a:t>
                </a:r>
              </a:p>
            </p:txBody>
          </p:sp>
          <p:sp>
            <p:nvSpPr>
              <p:cNvPr id="21726" name="Rectangle 340">
                <a:extLst>
                  <a:ext uri="{FF2B5EF4-FFF2-40B4-BE49-F238E27FC236}">
                    <a16:creationId xmlns:a16="http://schemas.microsoft.com/office/drawing/2014/main" id="{E93FEF3B-DFBE-4D87-8389-5F88474B69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9" y="2622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635" name="Group 341">
              <a:extLst>
                <a:ext uri="{FF2B5EF4-FFF2-40B4-BE49-F238E27FC236}">
                  <a16:creationId xmlns:a16="http://schemas.microsoft.com/office/drawing/2014/main" id="{58BFA46F-5C40-475D-9024-636EE1C8AE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2" y="2622"/>
              <a:ext cx="193" cy="317"/>
              <a:chOff x="2312" y="2622"/>
              <a:chExt cx="193" cy="317"/>
            </a:xfrm>
          </p:grpSpPr>
          <p:sp>
            <p:nvSpPr>
              <p:cNvPr id="21723" name="Rectangle 342">
                <a:extLst>
                  <a:ext uri="{FF2B5EF4-FFF2-40B4-BE49-F238E27FC236}">
                    <a16:creationId xmlns:a16="http://schemas.microsoft.com/office/drawing/2014/main" id="{0834F639-C406-490A-AFE2-A7DF4850DC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2" y="2622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</a:p>
            </p:txBody>
          </p:sp>
          <p:sp>
            <p:nvSpPr>
              <p:cNvPr id="21724" name="Rectangle 343">
                <a:extLst>
                  <a:ext uri="{FF2B5EF4-FFF2-40B4-BE49-F238E27FC236}">
                    <a16:creationId xmlns:a16="http://schemas.microsoft.com/office/drawing/2014/main" id="{1868C9E8-DBB4-4099-971B-DF00D20F4C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2" y="2622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636" name="Group 344">
              <a:extLst>
                <a:ext uri="{FF2B5EF4-FFF2-40B4-BE49-F238E27FC236}">
                  <a16:creationId xmlns:a16="http://schemas.microsoft.com/office/drawing/2014/main" id="{9509A7B3-103B-4F30-8697-91A7DC8445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05" y="2622"/>
              <a:ext cx="193" cy="317"/>
              <a:chOff x="2505" y="2622"/>
              <a:chExt cx="193" cy="317"/>
            </a:xfrm>
          </p:grpSpPr>
          <p:sp>
            <p:nvSpPr>
              <p:cNvPr id="21721" name="Rectangle 345">
                <a:extLst>
                  <a:ext uri="{FF2B5EF4-FFF2-40B4-BE49-F238E27FC236}">
                    <a16:creationId xmlns:a16="http://schemas.microsoft.com/office/drawing/2014/main" id="{3807C370-AE03-4E3F-A215-B04FD4872B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5" y="2622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</a:p>
            </p:txBody>
          </p:sp>
          <p:sp>
            <p:nvSpPr>
              <p:cNvPr id="21722" name="Rectangle 346">
                <a:extLst>
                  <a:ext uri="{FF2B5EF4-FFF2-40B4-BE49-F238E27FC236}">
                    <a16:creationId xmlns:a16="http://schemas.microsoft.com/office/drawing/2014/main" id="{8DB74682-1B7E-4954-91F4-F2C4EDF2B4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5" y="2622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637" name="Group 347">
              <a:extLst>
                <a:ext uri="{FF2B5EF4-FFF2-40B4-BE49-F238E27FC236}">
                  <a16:creationId xmlns:a16="http://schemas.microsoft.com/office/drawing/2014/main" id="{8156AC5D-4C66-4544-B090-4980D2F877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2939"/>
              <a:ext cx="192" cy="317"/>
              <a:chOff x="0" y="2939"/>
              <a:chExt cx="192" cy="317"/>
            </a:xfrm>
          </p:grpSpPr>
          <p:sp>
            <p:nvSpPr>
              <p:cNvPr id="21719" name="Rectangle 348">
                <a:extLst>
                  <a:ext uri="{FF2B5EF4-FFF2-40B4-BE49-F238E27FC236}">
                    <a16:creationId xmlns:a16="http://schemas.microsoft.com/office/drawing/2014/main" id="{1F9B5A44-EC50-4321-9EE4-99B83175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939"/>
                <a:ext cx="192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</a:p>
            </p:txBody>
          </p:sp>
          <p:sp>
            <p:nvSpPr>
              <p:cNvPr id="21720" name="Rectangle 349">
                <a:extLst>
                  <a:ext uri="{FF2B5EF4-FFF2-40B4-BE49-F238E27FC236}">
                    <a16:creationId xmlns:a16="http://schemas.microsoft.com/office/drawing/2014/main" id="{1B5AF65F-0E75-4633-8E9F-6CB64A5CFE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939"/>
                <a:ext cx="192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638" name="Group 350">
              <a:extLst>
                <a:ext uri="{FF2B5EF4-FFF2-40B4-BE49-F238E27FC236}">
                  <a16:creationId xmlns:a16="http://schemas.microsoft.com/office/drawing/2014/main" id="{6997FED7-5CF2-4279-9BC9-3803D38A0E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2939"/>
              <a:ext cx="193" cy="317"/>
              <a:chOff x="192" y="2939"/>
              <a:chExt cx="193" cy="317"/>
            </a:xfrm>
          </p:grpSpPr>
          <p:sp>
            <p:nvSpPr>
              <p:cNvPr id="21717" name="Rectangle 351">
                <a:extLst>
                  <a:ext uri="{FF2B5EF4-FFF2-40B4-BE49-F238E27FC236}">
                    <a16:creationId xmlns:a16="http://schemas.microsoft.com/office/drawing/2014/main" id="{21E86FC3-84BD-4C74-978E-BDD3EE9FA3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2939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D</a:t>
                </a:r>
              </a:p>
            </p:txBody>
          </p:sp>
          <p:sp>
            <p:nvSpPr>
              <p:cNvPr id="21718" name="Rectangle 352">
                <a:extLst>
                  <a:ext uri="{FF2B5EF4-FFF2-40B4-BE49-F238E27FC236}">
                    <a16:creationId xmlns:a16="http://schemas.microsoft.com/office/drawing/2014/main" id="{A6C4CE88-1C2A-445F-B52A-06838F2B3E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2939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639" name="Group 353">
              <a:extLst>
                <a:ext uri="{FF2B5EF4-FFF2-40B4-BE49-F238E27FC236}">
                  <a16:creationId xmlns:a16="http://schemas.microsoft.com/office/drawing/2014/main" id="{C8482637-D944-4C69-998D-B3849F1944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5" y="2939"/>
              <a:ext cx="193" cy="317"/>
              <a:chOff x="385" y="2939"/>
              <a:chExt cx="193" cy="317"/>
            </a:xfrm>
          </p:grpSpPr>
          <p:sp>
            <p:nvSpPr>
              <p:cNvPr id="21715" name="Rectangle 354">
                <a:extLst>
                  <a:ext uri="{FF2B5EF4-FFF2-40B4-BE49-F238E27FC236}">
                    <a16:creationId xmlns:a16="http://schemas.microsoft.com/office/drawing/2014/main" id="{4D0F0A74-F826-44C5-8087-3BCEDCDB6D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" y="2939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0</a:t>
                </a:r>
              </a:p>
            </p:txBody>
          </p:sp>
          <p:sp>
            <p:nvSpPr>
              <p:cNvPr id="21716" name="Rectangle 355">
                <a:extLst>
                  <a:ext uri="{FF2B5EF4-FFF2-40B4-BE49-F238E27FC236}">
                    <a16:creationId xmlns:a16="http://schemas.microsoft.com/office/drawing/2014/main" id="{87520DB5-556C-477B-8506-EAEA55CF5F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" y="2939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640" name="Group 356">
              <a:extLst>
                <a:ext uri="{FF2B5EF4-FFF2-40B4-BE49-F238E27FC236}">
                  <a16:creationId xmlns:a16="http://schemas.microsoft.com/office/drawing/2014/main" id="{DAF71193-47BF-43AA-907F-D95B9A962B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8" y="2939"/>
              <a:ext cx="192" cy="317"/>
              <a:chOff x="578" y="2939"/>
              <a:chExt cx="192" cy="317"/>
            </a:xfrm>
          </p:grpSpPr>
          <p:sp>
            <p:nvSpPr>
              <p:cNvPr id="21713" name="Rectangle 357">
                <a:extLst>
                  <a:ext uri="{FF2B5EF4-FFF2-40B4-BE49-F238E27FC236}">
                    <a16:creationId xmlns:a16="http://schemas.microsoft.com/office/drawing/2014/main" id="{F7BE4CDB-91B7-40D1-8B91-ABC326A0E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8" y="2939"/>
                <a:ext cx="192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</a:p>
            </p:txBody>
          </p:sp>
          <p:sp>
            <p:nvSpPr>
              <p:cNvPr id="21714" name="Rectangle 358">
                <a:extLst>
                  <a:ext uri="{FF2B5EF4-FFF2-40B4-BE49-F238E27FC236}">
                    <a16:creationId xmlns:a16="http://schemas.microsoft.com/office/drawing/2014/main" id="{FF9CDE1D-06EA-40C7-9267-0A154C8F64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8" y="2939"/>
                <a:ext cx="192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641" name="Group 359">
              <a:extLst>
                <a:ext uri="{FF2B5EF4-FFF2-40B4-BE49-F238E27FC236}">
                  <a16:creationId xmlns:a16="http://schemas.microsoft.com/office/drawing/2014/main" id="{021A86AE-F033-4351-8980-2593933DE3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0" y="2939"/>
              <a:ext cx="193" cy="317"/>
              <a:chOff x="770" y="2939"/>
              <a:chExt cx="193" cy="317"/>
            </a:xfrm>
          </p:grpSpPr>
          <p:sp>
            <p:nvSpPr>
              <p:cNvPr id="21711" name="Rectangle 360">
                <a:extLst>
                  <a:ext uri="{FF2B5EF4-FFF2-40B4-BE49-F238E27FC236}">
                    <a16:creationId xmlns:a16="http://schemas.microsoft.com/office/drawing/2014/main" id="{AD685BB0-4DDD-4685-BD4C-434639EE08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0" y="2939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</a:p>
            </p:txBody>
          </p:sp>
          <p:sp>
            <p:nvSpPr>
              <p:cNvPr id="21712" name="Rectangle 361">
                <a:extLst>
                  <a:ext uri="{FF2B5EF4-FFF2-40B4-BE49-F238E27FC236}">
                    <a16:creationId xmlns:a16="http://schemas.microsoft.com/office/drawing/2014/main" id="{F5DCCEBB-7B6C-461C-9721-0373601243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0" y="2939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642" name="Group 362">
              <a:extLst>
                <a:ext uri="{FF2B5EF4-FFF2-40B4-BE49-F238E27FC236}">
                  <a16:creationId xmlns:a16="http://schemas.microsoft.com/office/drawing/2014/main" id="{12B73D65-7E3C-423C-B083-2A4B9DE311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3" y="2939"/>
              <a:ext cx="193" cy="317"/>
              <a:chOff x="963" y="2939"/>
              <a:chExt cx="193" cy="317"/>
            </a:xfrm>
          </p:grpSpPr>
          <p:sp>
            <p:nvSpPr>
              <p:cNvPr id="21709" name="Rectangle 363">
                <a:extLst>
                  <a:ext uri="{FF2B5EF4-FFF2-40B4-BE49-F238E27FC236}">
                    <a16:creationId xmlns:a16="http://schemas.microsoft.com/office/drawing/2014/main" id="{A38388CA-FE71-4F4A-910D-20BC5A571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3" y="2939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0</a:t>
                </a:r>
              </a:p>
            </p:txBody>
          </p:sp>
          <p:sp>
            <p:nvSpPr>
              <p:cNvPr id="21710" name="Rectangle 364">
                <a:extLst>
                  <a:ext uri="{FF2B5EF4-FFF2-40B4-BE49-F238E27FC236}">
                    <a16:creationId xmlns:a16="http://schemas.microsoft.com/office/drawing/2014/main" id="{22604FFF-2442-4DCF-9D45-34BF7832D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3" y="2939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643" name="Group 365">
              <a:extLst>
                <a:ext uri="{FF2B5EF4-FFF2-40B4-BE49-F238E27FC236}">
                  <a16:creationId xmlns:a16="http://schemas.microsoft.com/office/drawing/2014/main" id="{85580D67-5FA7-4090-8963-61AC510DC4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6" y="2939"/>
              <a:ext cx="193" cy="317"/>
              <a:chOff x="1156" y="2939"/>
              <a:chExt cx="193" cy="317"/>
            </a:xfrm>
          </p:grpSpPr>
          <p:sp>
            <p:nvSpPr>
              <p:cNvPr id="21707" name="Rectangle 366">
                <a:extLst>
                  <a:ext uri="{FF2B5EF4-FFF2-40B4-BE49-F238E27FC236}">
                    <a16:creationId xmlns:a16="http://schemas.microsoft.com/office/drawing/2014/main" id="{F43A9871-06EF-4743-8EEF-8D00D1E619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6" y="2939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</a:p>
            </p:txBody>
          </p:sp>
          <p:sp>
            <p:nvSpPr>
              <p:cNvPr id="21708" name="Rectangle 367">
                <a:extLst>
                  <a:ext uri="{FF2B5EF4-FFF2-40B4-BE49-F238E27FC236}">
                    <a16:creationId xmlns:a16="http://schemas.microsoft.com/office/drawing/2014/main" id="{CBB539CB-9AF7-4FEC-897D-3CAAE88BD9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6" y="2939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644" name="Group 368">
              <a:extLst>
                <a:ext uri="{FF2B5EF4-FFF2-40B4-BE49-F238E27FC236}">
                  <a16:creationId xmlns:a16="http://schemas.microsoft.com/office/drawing/2014/main" id="{919B8B2D-68C3-4000-8E39-F429008765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9" y="2939"/>
              <a:ext cx="192" cy="317"/>
              <a:chOff x="1349" y="2939"/>
              <a:chExt cx="192" cy="317"/>
            </a:xfrm>
          </p:grpSpPr>
          <p:sp>
            <p:nvSpPr>
              <p:cNvPr id="21705" name="Rectangle 369">
                <a:extLst>
                  <a:ext uri="{FF2B5EF4-FFF2-40B4-BE49-F238E27FC236}">
                    <a16:creationId xmlns:a16="http://schemas.microsoft.com/office/drawing/2014/main" id="{DAF8FA67-F46F-4C38-B69F-7B1BD3A184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9" y="2939"/>
                <a:ext cx="192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</a:p>
            </p:txBody>
          </p:sp>
          <p:sp>
            <p:nvSpPr>
              <p:cNvPr id="21706" name="Rectangle 370">
                <a:extLst>
                  <a:ext uri="{FF2B5EF4-FFF2-40B4-BE49-F238E27FC236}">
                    <a16:creationId xmlns:a16="http://schemas.microsoft.com/office/drawing/2014/main" id="{A162FBEA-86E0-4EAE-A63F-21F0130160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9" y="2939"/>
                <a:ext cx="192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645" name="Group 371">
              <a:extLst>
                <a:ext uri="{FF2B5EF4-FFF2-40B4-BE49-F238E27FC236}">
                  <a16:creationId xmlns:a16="http://schemas.microsoft.com/office/drawing/2014/main" id="{161BF6E1-1652-4A9C-B3E4-1C525C59F0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41" y="2939"/>
              <a:ext cx="193" cy="317"/>
              <a:chOff x="1541" y="2939"/>
              <a:chExt cx="193" cy="317"/>
            </a:xfrm>
          </p:grpSpPr>
          <p:sp>
            <p:nvSpPr>
              <p:cNvPr id="21703" name="Rectangle 372">
                <a:extLst>
                  <a:ext uri="{FF2B5EF4-FFF2-40B4-BE49-F238E27FC236}">
                    <a16:creationId xmlns:a16="http://schemas.microsoft.com/office/drawing/2014/main" id="{DC06793F-6452-4E65-BEA6-638104F1B1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1" y="2939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</a:p>
            </p:txBody>
          </p:sp>
          <p:sp>
            <p:nvSpPr>
              <p:cNvPr id="21704" name="Rectangle 373">
                <a:extLst>
                  <a:ext uri="{FF2B5EF4-FFF2-40B4-BE49-F238E27FC236}">
                    <a16:creationId xmlns:a16="http://schemas.microsoft.com/office/drawing/2014/main" id="{6F225D9E-5CC1-4C8B-98B6-8F719B022A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1" y="2939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646" name="Group 374">
              <a:extLst>
                <a:ext uri="{FF2B5EF4-FFF2-40B4-BE49-F238E27FC236}">
                  <a16:creationId xmlns:a16="http://schemas.microsoft.com/office/drawing/2014/main" id="{497569F4-4ED5-4F09-B0DF-F4DEEDD5EB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4" y="2939"/>
              <a:ext cx="193" cy="317"/>
              <a:chOff x="1734" y="2939"/>
              <a:chExt cx="193" cy="317"/>
            </a:xfrm>
          </p:grpSpPr>
          <p:sp>
            <p:nvSpPr>
              <p:cNvPr id="21701" name="Rectangle 375">
                <a:extLst>
                  <a:ext uri="{FF2B5EF4-FFF2-40B4-BE49-F238E27FC236}">
                    <a16:creationId xmlns:a16="http://schemas.microsoft.com/office/drawing/2014/main" id="{54E3AE36-9F62-4C99-92A2-A34AA3B0BD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4" y="2939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</a:p>
            </p:txBody>
          </p:sp>
          <p:sp>
            <p:nvSpPr>
              <p:cNvPr id="21702" name="Rectangle 376">
                <a:extLst>
                  <a:ext uri="{FF2B5EF4-FFF2-40B4-BE49-F238E27FC236}">
                    <a16:creationId xmlns:a16="http://schemas.microsoft.com/office/drawing/2014/main" id="{9A7B7748-ED05-41EB-A37B-DB357F7616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4" y="2939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647" name="Group 377">
              <a:extLst>
                <a:ext uri="{FF2B5EF4-FFF2-40B4-BE49-F238E27FC236}">
                  <a16:creationId xmlns:a16="http://schemas.microsoft.com/office/drawing/2014/main" id="{DE2E07AC-7EB9-489D-8100-C017C0D2A1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7" y="2939"/>
              <a:ext cx="192" cy="317"/>
              <a:chOff x="1927" y="2939"/>
              <a:chExt cx="192" cy="317"/>
            </a:xfrm>
          </p:grpSpPr>
          <p:sp>
            <p:nvSpPr>
              <p:cNvPr id="21699" name="Rectangle 378">
                <a:extLst>
                  <a:ext uri="{FF2B5EF4-FFF2-40B4-BE49-F238E27FC236}">
                    <a16:creationId xmlns:a16="http://schemas.microsoft.com/office/drawing/2014/main" id="{0EC825F9-6AFC-4878-B79F-1CCA4F8D1A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7" y="2939"/>
                <a:ext cx="192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</a:p>
            </p:txBody>
          </p:sp>
          <p:sp>
            <p:nvSpPr>
              <p:cNvPr id="21700" name="Rectangle 379">
                <a:extLst>
                  <a:ext uri="{FF2B5EF4-FFF2-40B4-BE49-F238E27FC236}">
                    <a16:creationId xmlns:a16="http://schemas.microsoft.com/office/drawing/2014/main" id="{2BB7F6EF-F9AA-4F9A-A4E3-4BCD8AC632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7" y="2939"/>
                <a:ext cx="192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648" name="Group 380">
              <a:extLst>
                <a:ext uri="{FF2B5EF4-FFF2-40B4-BE49-F238E27FC236}">
                  <a16:creationId xmlns:a16="http://schemas.microsoft.com/office/drawing/2014/main" id="{3F40A605-4A7B-4A62-B0DA-D6A1399707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9" y="2939"/>
              <a:ext cx="193" cy="317"/>
              <a:chOff x="2119" y="2939"/>
              <a:chExt cx="193" cy="317"/>
            </a:xfrm>
          </p:grpSpPr>
          <p:sp>
            <p:nvSpPr>
              <p:cNvPr id="21697" name="Rectangle 381">
                <a:extLst>
                  <a:ext uri="{FF2B5EF4-FFF2-40B4-BE49-F238E27FC236}">
                    <a16:creationId xmlns:a16="http://schemas.microsoft.com/office/drawing/2014/main" id="{8D58A0DE-E526-457E-9FF7-45658C653D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9" y="2939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</a:p>
            </p:txBody>
          </p:sp>
          <p:sp>
            <p:nvSpPr>
              <p:cNvPr id="21698" name="Rectangle 382">
                <a:extLst>
                  <a:ext uri="{FF2B5EF4-FFF2-40B4-BE49-F238E27FC236}">
                    <a16:creationId xmlns:a16="http://schemas.microsoft.com/office/drawing/2014/main" id="{98B02D59-FF35-4277-AD4B-457A854588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9" y="2939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649" name="Group 383">
              <a:extLst>
                <a:ext uri="{FF2B5EF4-FFF2-40B4-BE49-F238E27FC236}">
                  <a16:creationId xmlns:a16="http://schemas.microsoft.com/office/drawing/2014/main" id="{DE0FE65C-8E0E-4E39-80A6-4F2F53F5B2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2" y="2939"/>
              <a:ext cx="193" cy="317"/>
              <a:chOff x="2312" y="2939"/>
              <a:chExt cx="193" cy="317"/>
            </a:xfrm>
          </p:grpSpPr>
          <p:sp>
            <p:nvSpPr>
              <p:cNvPr id="21695" name="Rectangle 384">
                <a:extLst>
                  <a:ext uri="{FF2B5EF4-FFF2-40B4-BE49-F238E27FC236}">
                    <a16:creationId xmlns:a16="http://schemas.microsoft.com/office/drawing/2014/main" id="{118585D3-20F8-4A36-AFF0-7BAD8B22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2" y="2939"/>
                <a:ext cx="193" cy="317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D</a:t>
                </a:r>
              </a:p>
            </p:txBody>
          </p:sp>
          <p:sp>
            <p:nvSpPr>
              <p:cNvPr id="21696" name="Rectangle 385">
                <a:extLst>
                  <a:ext uri="{FF2B5EF4-FFF2-40B4-BE49-F238E27FC236}">
                    <a16:creationId xmlns:a16="http://schemas.microsoft.com/office/drawing/2014/main" id="{D4ED5DE6-243B-45D4-B1E7-1837B53B81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2" y="2939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650" name="Group 386">
              <a:extLst>
                <a:ext uri="{FF2B5EF4-FFF2-40B4-BE49-F238E27FC236}">
                  <a16:creationId xmlns:a16="http://schemas.microsoft.com/office/drawing/2014/main" id="{E9BADB96-1F49-47EC-ACFA-51088A692D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05" y="2939"/>
              <a:ext cx="193" cy="317"/>
              <a:chOff x="2505" y="2939"/>
              <a:chExt cx="193" cy="317"/>
            </a:xfrm>
          </p:grpSpPr>
          <p:sp>
            <p:nvSpPr>
              <p:cNvPr id="21693" name="Rectangle 387">
                <a:extLst>
                  <a:ext uri="{FF2B5EF4-FFF2-40B4-BE49-F238E27FC236}">
                    <a16:creationId xmlns:a16="http://schemas.microsoft.com/office/drawing/2014/main" id="{761D9398-BE47-4DD2-956F-E84824F19F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5" y="2939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</a:p>
            </p:txBody>
          </p:sp>
          <p:sp>
            <p:nvSpPr>
              <p:cNvPr id="21694" name="Rectangle 388">
                <a:extLst>
                  <a:ext uri="{FF2B5EF4-FFF2-40B4-BE49-F238E27FC236}">
                    <a16:creationId xmlns:a16="http://schemas.microsoft.com/office/drawing/2014/main" id="{EF4CAEE4-006E-4154-A9DF-342C98B6F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5" y="2939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651" name="Group 389">
              <a:extLst>
                <a:ext uri="{FF2B5EF4-FFF2-40B4-BE49-F238E27FC236}">
                  <a16:creationId xmlns:a16="http://schemas.microsoft.com/office/drawing/2014/main" id="{500F2190-CF2A-4637-9844-3A5753B1E5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3256"/>
              <a:ext cx="192" cy="317"/>
              <a:chOff x="0" y="3256"/>
              <a:chExt cx="192" cy="317"/>
            </a:xfrm>
          </p:grpSpPr>
          <p:sp>
            <p:nvSpPr>
              <p:cNvPr id="21691" name="Rectangle 390">
                <a:extLst>
                  <a:ext uri="{FF2B5EF4-FFF2-40B4-BE49-F238E27FC236}">
                    <a16:creationId xmlns:a16="http://schemas.microsoft.com/office/drawing/2014/main" id="{A3388CEC-0B1F-4FBA-81FD-783C4A4FC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256"/>
                <a:ext cx="192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</a:p>
            </p:txBody>
          </p:sp>
          <p:sp>
            <p:nvSpPr>
              <p:cNvPr id="21692" name="Rectangle 391">
                <a:extLst>
                  <a:ext uri="{FF2B5EF4-FFF2-40B4-BE49-F238E27FC236}">
                    <a16:creationId xmlns:a16="http://schemas.microsoft.com/office/drawing/2014/main" id="{52CA48B9-C4A7-4654-8A56-74DB275D93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256"/>
                <a:ext cx="192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652" name="Group 392">
              <a:extLst>
                <a:ext uri="{FF2B5EF4-FFF2-40B4-BE49-F238E27FC236}">
                  <a16:creationId xmlns:a16="http://schemas.microsoft.com/office/drawing/2014/main" id="{FA5BF625-DB04-4E35-B8A5-DFC1A1A90F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3256"/>
              <a:ext cx="193" cy="317"/>
              <a:chOff x="192" y="3256"/>
              <a:chExt cx="193" cy="317"/>
            </a:xfrm>
          </p:grpSpPr>
          <p:sp>
            <p:nvSpPr>
              <p:cNvPr id="21689" name="Rectangle 393">
                <a:extLst>
                  <a:ext uri="{FF2B5EF4-FFF2-40B4-BE49-F238E27FC236}">
                    <a16:creationId xmlns:a16="http://schemas.microsoft.com/office/drawing/2014/main" id="{358F0418-7D2A-40B6-940A-4B9910B4E9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3256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D</a:t>
                </a:r>
              </a:p>
            </p:txBody>
          </p:sp>
          <p:sp>
            <p:nvSpPr>
              <p:cNvPr id="21690" name="Rectangle 394">
                <a:extLst>
                  <a:ext uri="{FF2B5EF4-FFF2-40B4-BE49-F238E27FC236}">
                    <a16:creationId xmlns:a16="http://schemas.microsoft.com/office/drawing/2014/main" id="{526793EF-2001-46EF-BE96-BF8BB9F33D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3256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653" name="Group 395">
              <a:extLst>
                <a:ext uri="{FF2B5EF4-FFF2-40B4-BE49-F238E27FC236}">
                  <a16:creationId xmlns:a16="http://schemas.microsoft.com/office/drawing/2014/main" id="{DC71BBC5-5887-4B99-9D2D-A86F0CBBD8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5" y="3256"/>
              <a:ext cx="193" cy="317"/>
              <a:chOff x="385" y="3256"/>
              <a:chExt cx="193" cy="317"/>
            </a:xfrm>
          </p:grpSpPr>
          <p:sp>
            <p:nvSpPr>
              <p:cNvPr id="21687" name="Rectangle 396">
                <a:extLst>
                  <a:ext uri="{FF2B5EF4-FFF2-40B4-BE49-F238E27FC236}">
                    <a16:creationId xmlns:a16="http://schemas.microsoft.com/office/drawing/2014/main" id="{0F8290E9-CE2F-4A9B-ADEE-313E577771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" y="3256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0</a:t>
                </a:r>
              </a:p>
            </p:txBody>
          </p:sp>
          <p:sp>
            <p:nvSpPr>
              <p:cNvPr id="21688" name="Rectangle 397">
                <a:extLst>
                  <a:ext uri="{FF2B5EF4-FFF2-40B4-BE49-F238E27FC236}">
                    <a16:creationId xmlns:a16="http://schemas.microsoft.com/office/drawing/2014/main" id="{64A0D1F6-4615-4C03-9AF9-B451265C70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" y="3256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654" name="Group 398">
              <a:extLst>
                <a:ext uri="{FF2B5EF4-FFF2-40B4-BE49-F238E27FC236}">
                  <a16:creationId xmlns:a16="http://schemas.microsoft.com/office/drawing/2014/main" id="{C9425EF8-826D-49DE-9448-3E1113DAB8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8" y="3256"/>
              <a:ext cx="192" cy="317"/>
              <a:chOff x="578" y="3256"/>
              <a:chExt cx="192" cy="317"/>
            </a:xfrm>
          </p:grpSpPr>
          <p:sp>
            <p:nvSpPr>
              <p:cNvPr id="21685" name="Rectangle 399">
                <a:extLst>
                  <a:ext uri="{FF2B5EF4-FFF2-40B4-BE49-F238E27FC236}">
                    <a16:creationId xmlns:a16="http://schemas.microsoft.com/office/drawing/2014/main" id="{B745DD79-3020-4976-A75A-9B23F9ED23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8" y="3256"/>
                <a:ext cx="192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</a:p>
            </p:txBody>
          </p:sp>
          <p:sp>
            <p:nvSpPr>
              <p:cNvPr id="21686" name="Rectangle 400">
                <a:extLst>
                  <a:ext uri="{FF2B5EF4-FFF2-40B4-BE49-F238E27FC236}">
                    <a16:creationId xmlns:a16="http://schemas.microsoft.com/office/drawing/2014/main" id="{C0781673-29FD-4EC3-A113-518567CBD1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8" y="3256"/>
                <a:ext cx="192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655" name="Group 401">
              <a:extLst>
                <a:ext uri="{FF2B5EF4-FFF2-40B4-BE49-F238E27FC236}">
                  <a16:creationId xmlns:a16="http://schemas.microsoft.com/office/drawing/2014/main" id="{EB0B239F-0173-49CC-B7C1-570CC6B97F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0" y="3256"/>
              <a:ext cx="193" cy="317"/>
              <a:chOff x="770" y="3256"/>
              <a:chExt cx="193" cy="317"/>
            </a:xfrm>
          </p:grpSpPr>
          <p:sp>
            <p:nvSpPr>
              <p:cNvPr id="21683" name="Rectangle 402">
                <a:extLst>
                  <a:ext uri="{FF2B5EF4-FFF2-40B4-BE49-F238E27FC236}">
                    <a16:creationId xmlns:a16="http://schemas.microsoft.com/office/drawing/2014/main" id="{4E383A0C-B520-403D-9F8A-E360ECFDB2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0" y="3256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</a:p>
            </p:txBody>
          </p:sp>
          <p:sp>
            <p:nvSpPr>
              <p:cNvPr id="21684" name="Rectangle 403">
                <a:extLst>
                  <a:ext uri="{FF2B5EF4-FFF2-40B4-BE49-F238E27FC236}">
                    <a16:creationId xmlns:a16="http://schemas.microsoft.com/office/drawing/2014/main" id="{A2A7A482-394B-4A3D-A740-7A8DF8996A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0" y="3256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656" name="Group 404">
              <a:extLst>
                <a:ext uri="{FF2B5EF4-FFF2-40B4-BE49-F238E27FC236}">
                  <a16:creationId xmlns:a16="http://schemas.microsoft.com/office/drawing/2014/main" id="{747C3714-A5BC-430E-8A9A-D8DE0DDB27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3" y="3256"/>
              <a:ext cx="193" cy="317"/>
              <a:chOff x="963" y="3256"/>
              <a:chExt cx="193" cy="317"/>
            </a:xfrm>
          </p:grpSpPr>
          <p:sp>
            <p:nvSpPr>
              <p:cNvPr id="21681" name="Rectangle 405">
                <a:extLst>
                  <a:ext uri="{FF2B5EF4-FFF2-40B4-BE49-F238E27FC236}">
                    <a16:creationId xmlns:a16="http://schemas.microsoft.com/office/drawing/2014/main" id="{8AAD5571-7F28-4112-9DF4-849F4462DC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3" y="3256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</a:p>
            </p:txBody>
          </p:sp>
          <p:sp>
            <p:nvSpPr>
              <p:cNvPr id="21682" name="Rectangle 406">
                <a:extLst>
                  <a:ext uri="{FF2B5EF4-FFF2-40B4-BE49-F238E27FC236}">
                    <a16:creationId xmlns:a16="http://schemas.microsoft.com/office/drawing/2014/main" id="{2B9FA329-0631-4820-9B20-A81046CC12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3" y="3256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657" name="Group 407">
              <a:extLst>
                <a:ext uri="{FF2B5EF4-FFF2-40B4-BE49-F238E27FC236}">
                  <a16:creationId xmlns:a16="http://schemas.microsoft.com/office/drawing/2014/main" id="{2D725989-4338-44FC-B37B-B260F57B68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6" y="3256"/>
              <a:ext cx="193" cy="317"/>
              <a:chOff x="1156" y="3256"/>
              <a:chExt cx="193" cy="317"/>
            </a:xfrm>
          </p:grpSpPr>
          <p:sp>
            <p:nvSpPr>
              <p:cNvPr id="21679" name="Rectangle 408">
                <a:extLst>
                  <a:ext uri="{FF2B5EF4-FFF2-40B4-BE49-F238E27FC236}">
                    <a16:creationId xmlns:a16="http://schemas.microsoft.com/office/drawing/2014/main" id="{F094C7FE-B718-452B-A0CC-1388919411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6" y="3256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</a:p>
            </p:txBody>
          </p:sp>
          <p:sp>
            <p:nvSpPr>
              <p:cNvPr id="21680" name="Rectangle 409">
                <a:extLst>
                  <a:ext uri="{FF2B5EF4-FFF2-40B4-BE49-F238E27FC236}">
                    <a16:creationId xmlns:a16="http://schemas.microsoft.com/office/drawing/2014/main" id="{9D8D114D-0CC9-409C-9B7B-72791364D2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6" y="3256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658" name="Group 410">
              <a:extLst>
                <a:ext uri="{FF2B5EF4-FFF2-40B4-BE49-F238E27FC236}">
                  <a16:creationId xmlns:a16="http://schemas.microsoft.com/office/drawing/2014/main" id="{DA660C0A-22A5-40AF-928B-3DB3928295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9" y="3256"/>
              <a:ext cx="192" cy="317"/>
              <a:chOff x="1349" y="3256"/>
              <a:chExt cx="192" cy="317"/>
            </a:xfrm>
          </p:grpSpPr>
          <p:sp>
            <p:nvSpPr>
              <p:cNvPr id="21677" name="Rectangle 411">
                <a:extLst>
                  <a:ext uri="{FF2B5EF4-FFF2-40B4-BE49-F238E27FC236}">
                    <a16:creationId xmlns:a16="http://schemas.microsoft.com/office/drawing/2014/main" id="{1649F3A9-4341-4643-A358-159A448880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9" y="3256"/>
                <a:ext cx="192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</a:p>
            </p:txBody>
          </p:sp>
          <p:sp>
            <p:nvSpPr>
              <p:cNvPr id="21678" name="Rectangle 412">
                <a:extLst>
                  <a:ext uri="{FF2B5EF4-FFF2-40B4-BE49-F238E27FC236}">
                    <a16:creationId xmlns:a16="http://schemas.microsoft.com/office/drawing/2014/main" id="{00A06846-6E66-49D9-BA54-43FA418E26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9" y="3256"/>
                <a:ext cx="192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659" name="Group 413">
              <a:extLst>
                <a:ext uri="{FF2B5EF4-FFF2-40B4-BE49-F238E27FC236}">
                  <a16:creationId xmlns:a16="http://schemas.microsoft.com/office/drawing/2014/main" id="{ECA3604F-35CB-4CE3-A39D-9BEED6AEA4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41" y="3256"/>
              <a:ext cx="193" cy="317"/>
              <a:chOff x="1541" y="3256"/>
              <a:chExt cx="193" cy="317"/>
            </a:xfrm>
          </p:grpSpPr>
          <p:sp>
            <p:nvSpPr>
              <p:cNvPr id="21675" name="Rectangle 414">
                <a:extLst>
                  <a:ext uri="{FF2B5EF4-FFF2-40B4-BE49-F238E27FC236}">
                    <a16:creationId xmlns:a16="http://schemas.microsoft.com/office/drawing/2014/main" id="{F8101487-8630-409C-BAAB-4B50293767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1" y="3256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</a:p>
            </p:txBody>
          </p:sp>
          <p:sp>
            <p:nvSpPr>
              <p:cNvPr id="21676" name="Rectangle 415">
                <a:extLst>
                  <a:ext uri="{FF2B5EF4-FFF2-40B4-BE49-F238E27FC236}">
                    <a16:creationId xmlns:a16="http://schemas.microsoft.com/office/drawing/2014/main" id="{D306540C-AAE3-4FD7-B223-377E7C7B19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1" y="3256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660" name="Group 416">
              <a:extLst>
                <a:ext uri="{FF2B5EF4-FFF2-40B4-BE49-F238E27FC236}">
                  <a16:creationId xmlns:a16="http://schemas.microsoft.com/office/drawing/2014/main" id="{FD204FBF-7A0D-42B9-B616-78F822BF70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4" y="3256"/>
              <a:ext cx="193" cy="317"/>
              <a:chOff x="1734" y="3256"/>
              <a:chExt cx="193" cy="317"/>
            </a:xfrm>
          </p:grpSpPr>
          <p:sp>
            <p:nvSpPr>
              <p:cNvPr id="21673" name="Rectangle 417">
                <a:extLst>
                  <a:ext uri="{FF2B5EF4-FFF2-40B4-BE49-F238E27FC236}">
                    <a16:creationId xmlns:a16="http://schemas.microsoft.com/office/drawing/2014/main" id="{9FE23458-BB89-427A-B2F1-5FD153FB5D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4" y="3256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</a:p>
            </p:txBody>
          </p:sp>
          <p:sp>
            <p:nvSpPr>
              <p:cNvPr id="21674" name="Rectangle 418">
                <a:extLst>
                  <a:ext uri="{FF2B5EF4-FFF2-40B4-BE49-F238E27FC236}">
                    <a16:creationId xmlns:a16="http://schemas.microsoft.com/office/drawing/2014/main" id="{24D4F2AA-7355-4D82-ACAC-454D762FD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4" y="3256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661" name="Group 419">
              <a:extLst>
                <a:ext uri="{FF2B5EF4-FFF2-40B4-BE49-F238E27FC236}">
                  <a16:creationId xmlns:a16="http://schemas.microsoft.com/office/drawing/2014/main" id="{93567417-BF42-409A-B8EA-570753E695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7" y="3256"/>
              <a:ext cx="192" cy="317"/>
              <a:chOff x="1927" y="3256"/>
              <a:chExt cx="192" cy="317"/>
            </a:xfrm>
          </p:grpSpPr>
          <p:sp>
            <p:nvSpPr>
              <p:cNvPr id="21671" name="Rectangle 420">
                <a:extLst>
                  <a:ext uri="{FF2B5EF4-FFF2-40B4-BE49-F238E27FC236}">
                    <a16:creationId xmlns:a16="http://schemas.microsoft.com/office/drawing/2014/main" id="{B4ABDD0E-C8FC-4476-89BA-456BCB64C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7" y="3256"/>
                <a:ext cx="192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</a:p>
            </p:txBody>
          </p:sp>
          <p:sp>
            <p:nvSpPr>
              <p:cNvPr id="21672" name="Rectangle 421">
                <a:extLst>
                  <a:ext uri="{FF2B5EF4-FFF2-40B4-BE49-F238E27FC236}">
                    <a16:creationId xmlns:a16="http://schemas.microsoft.com/office/drawing/2014/main" id="{3967E59E-6037-410B-93C4-3C6420EC90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7" y="3256"/>
                <a:ext cx="192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662" name="Group 422">
              <a:extLst>
                <a:ext uri="{FF2B5EF4-FFF2-40B4-BE49-F238E27FC236}">
                  <a16:creationId xmlns:a16="http://schemas.microsoft.com/office/drawing/2014/main" id="{D4BACC85-5067-4D99-96A1-C77AC3E574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9" y="3256"/>
              <a:ext cx="193" cy="317"/>
              <a:chOff x="2119" y="3256"/>
              <a:chExt cx="193" cy="317"/>
            </a:xfrm>
          </p:grpSpPr>
          <p:sp>
            <p:nvSpPr>
              <p:cNvPr id="21669" name="Rectangle 423">
                <a:extLst>
                  <a:ext uri="{FF2B5EF4-FFF2-40B4-BE49-F238E27FC236}">
                    <a16:creationId xmlns:a16="http://schemas.microsoft.com/office/drawing/2014/main" id="{067480A1-B333-4ADB-A494-3969ED20B8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9" y="3256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</a:p>
            </p:txBody>
          </p:sp>
          <p:sp>
            <p:nvSpPr>
              <p:cNvPr id="21670" name="Rectangle 424">
                <a:extLst>
                  <a:ext uri="{FF2B5EF4-FFF2-40B4-BE49-F238E27FC236}">
                    <a16:creationId xmlns:a16="http://schemas.microsoft.com/office/drawing/2014/main" id="{72F8233D-2E1A-47DE-9D67-F28ADA2762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9" y="3256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663" name="Group 425">
              <a:extLst>
                <a:ext uri="{FF2B5EF4-FFF2-40B4-BE49-F238E27FC236}">
                  <a16:creationId xmlns:a16="http://schemas.microsoft.com/office/drawing/2014/main" id="{54792EA6-600C-4B71-8338-997E280EA7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2" y="3256"/>
              <a:ext cx="193" cy="317"/>
              <a:chOff x="2312" y="3256"/>
              <a:chExt cx="193" cy="317"/>
            </a:xfrm>
          </p:grpSpPr>
          <p:sp>
            <p:nvSpPr>
              <p:cNvPr id="21667" name="Rectangle 426">
                <a:extLst>
                  <a:ext uri="{FF2B5EF4-FFF2-40B4-BE49-F238E27FC236}">
                    <a16:creationId xmlns:a16="http://schemas.microsoft.com/office/drawing/2014/main" id="{596B8E98-B388-401D-83A9-293E52B77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2" y="3256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</a:p>
            </p:txBody>
          </p:sp>
          <p:sp>
            <p:nvSpPr>
              <p:cNvPr id="21668" name="Rectangle 427">
                <a:extLst>
                  <a:ext uri="{FF2B5EF4-FFF2-40B4-BE49-F238E27FC236}">
                    <a16:creationId xmlns:a16="http://schemas.microsoft.com/office/drawing/2014/main" id="{D1CA9226-A5B9-4303-866E-A63A0544C2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2" y="3256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664" name="Group 428">
              <a:extLst>
                <a:ext uri="{FF2B5EF4-FFF2-40B4-BE49-F238E27FC236}">
                  <a16:creationId xmlns:a16="http://schemas.microsoft.com/office/drawing/2014/main" id="{C8DC90A1-071B-497A-B0A2-F9A09DB012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05" y="3256"/>
              <a:ext cx="193" cy="317"/>
              <a:chOff x="2505" y="3256"/>
              <a:chExt cx="193" cy="317"/>
            </a:xfrm>
          </p:grpSpPr>
          <p:sp>
            <p:nvSpPr>
              <p:cNvPr id="21665" name="Rectangle 429">
                <a:extLst>
                  <a:ext uri="{FF2B5EF4-FFF2-40B4-BE49-F238E27FC236}">
                    <a16:creationId xmlns:a16="http://schemas.microsoft.com/office/drawing/2014/main" id="{2F9B338E-BB18-409C-A042-7F8953910C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5" y="3256"/>
                <a:ext cx="193" cy="317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D</a:t>
                </a:r>
              </a:p>
            </p:txBody>
          </p:sp>
          <p:sp>
            <p:nvSpPr>
              <p:cNvPr id="21666" name="Rectangle 430">
                <a:extLst>
                  <a:ext uri="{FF2B5EF4-FFF2-40B4-BE49-F238E27FC236}">
                    <a16:creationId xmlns:a16="http://schemas.microsoft.com/office/drawing/2014/main" id="{F4CCAB6F-904A-44B5-9092-1257E22B3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5" y="3256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21507" name="Rectangle 431">
            <a:extLst>
              <a:ext uri="{FF2B5EF4-FFF2-40B4-BE49-F238E27FC236}">
                <a16:creationId xmlns:a16="http://schemas.microsoft.com/office/drawing/2014/main" id="{2807D8C4-9AD2-4035-A64D-1ECA208B4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713" y="1339850"/>
            <a:ext cx="7278687" cy="4891088"/>
          </a:xfrm>
          <a:prstGeom prst="rect">
            <a:avLst/>
          </a:prstGeom>
          <a:noFill/>
          <a:ln w="9525">
            <a:solidFill>
              <a:srgbClr val="A0A0A0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1508" name="Line 433">
            <a:extLst>
              <a:ext uri="{FF2B5EF4-FFF2-40B4-BE49-F238E27FC236}">
                <a16:creationId xmlns:a16="http://schemas.microsoft.com/office/drawing/2014/main" id="{6BD2EADC-6FEC-4A1B-9197-CA75B0A69FEB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4175" y="1879600"/>
            <a:ext cx="180975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09" name="Line 434">
            <a:extLst>
              <a:ext uri="{FF2B5EF4-FFF2-40B4-BE49-F238E27FC236}">
                <a16:creationId xmlns:a16="http://schemas.microsoft.com/office/drawing/2014/main" id="{F9518A39-EF15-45CB-AB46-E483FADD021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3438" y="1879600"/>
            <a:ext cx="1809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0" name="Line 435">
            <a:extLst>
              <a:ext uri="{FF2B5EF4-FFF2-40B4-BE49-F238E27FC236}">
                <a16:creationId xmlns:a16="http://schemas.microsoft.com/office/drawing/2014/main" id="{E91FC3ED-84C9-4B05-BCBE-F087D5EAFB2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9850" y="1879600"/>
            <a:ext cx="1809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1" name="Line 436">
            <a:extLst>
              <a:ext uri="{FF2B5EF4-FFF2-40B4-BE49-F238E27FC236}">
                <a16:creationId xmlns:a16="http://schemas.microsoft.com/office/drawing/2014/main" id="{7A58EE18-F3C9-4C52-A3EC-13D1F30E6EF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1500" y="1879600"/>
            <a:ext cx="1809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2" name="Line 437">
            <a:extLst>
              <a:ext uri="{FF2B5EF4-FFF2-40B4-BE49-F238E27FC236}">
                <a16:creationId xmlns:a16="http://schemas.microsoft.com/office/drawing/2014/main" id="{DE1685E2-2FC6-45FC-A9BF-D0E7EADF0D40}"/>
              </a:ext>
            </a:extLst>
          </p:cNvPr>
          <p:cNvSpPr>
            <a:spLocks noChangeShapeType="1"/>
          </p:cNvSpPr>
          <p:nvPr/>
        </p:nvSpPr>
        <p:spPr bwMode="auto">
          <a:xfrm>
            <a:off x="6192838" y="1879600"/>
            <a:ext cx="1809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3" name="Line 438">
            <a:extLst>
              <a:ext uri="{FF2B5EF4-FFF2-40B4-BE49-F238E27FC236}">
                <a16:creationId xmlns:a16="http://schemas.microsoft.com/office/drawing/2014/main" id="{8CDD4DEA-6791-4FFA-A1A0-5CC0E0336B94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1150" y="1879600"/>
            <a:ext cx="1809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4" name="Line 439">
            <a:extLst>
              <a:ext uri="{FF2B5EF4-FFF2-40B4-BE49-F238E27FC236}">
                <a16:creationId xmlns:a16="http://schemas.microsoft.com/office/drawing/2014/main" id="{B98FD6B4-6B3C-4DB5-84D8-9032E62FD992}"/>
              </a:ext>
            </a:extLst>
          </p:cNvPr>
          <p:cNvSpPr>
            <a:spLocks noChangeShapeType="1"/>
          </p:cNvSpPr>
          <p:nvPr/>
        </p:nvSpPr>
        <p:spPr bwMode="auto">
          <a:xfrm>
            <a:off x="7200900" y="1879600"/>
            <a:ext cx="1809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5" name="Line 440">
            <a:extLst>
              <a:ext uri="{FF2B5EF4-FFF2-40B4-BE49-F238E27FC236}">
                <a16:creationId xmlns:a16="http://schemas.microsoft.com/office/drawing/2014/main" id="{14B41E4C-EBBB-4A6A-91C5-9CCA1355D1AA}"/>
              </a:ext>
            </a:extLst>
          </p:cNvPr>
          <p:cNvSpPr>
            <a:spLocks noChangeShapeType="1"/>
          </p:cNvSpPr>
          <p:nvPr/>
        </p:nvSpPr>
        <p:spPr bwMode="auto">
          <a:xfrm>
            <a:off x="7740650" y="1879600"/>
            <a:ext cx="1809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6" name="Line 441">
            <a:extLst>
              <a:ext uri="{FF2B5EF4-FFF2-40B4-BE49-F238E27FC236}">
                <a16:creationId xmlns:a16="http://schemas.microsoft.com/office/drawing/2014/main" id="{6D0B9032-E02B-4656-BC24-7740F5477D0A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6375" y="1895475"/>
            <a:ext cx="1809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7" name="Line 442">
            <a:extLst>
              <a:ext uri="{FF2B5EF4-FFF2-40B4-BE49-F238E27FC236}">
                <a16:creationId xmlns:a16="http://schemas.microsoft.com/office/drawing/2014/main" id="{F2F72D2A-44F9-48E8-A124-2CA5101FF22E}"/>
              </a:ext>
            </a:extLst>
          </p:cNvPr>
          <p:cNvSpPr>
            <a:spLocks noChangeShapeType="1"/>
          </p:cNvSpPr>
          <p:nvPr/>
        </p:nvSpPr>
        <p:spPr bwMode="auto">
          <a:xfrm>
            <a:off x="2000250" y="1895475"/>
            <a:ext cx="1809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8" name="Line 443">
            <a:extLst>
              <a:ext uri="{FF2B5EF4-FFF2-40B4-BE49-F238E27FC236}">
                <a16:creationId xmlns:a16="http://schemas.microsoft.com/office/drawing/2014/main" id="{8648C35B-7285-4422-8B04-A0AD9C7969C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03688" y="1879600"/>
            <a:ext cx="214312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9" name="Rectangle 4">
            <a:extLst>
              <a:ext uri="{FF2B5EF4-FFF2-40B4-BE49-F238E27FC236}">
                <a16:creationId xmlns:a16="http://schemas.microsoft.com/office/drawing/2014/main" id="{19A833A7-9B00-4991-8950-A7695A8BD61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E40C75FE-E630-41DB-9D9C-282F89EC7348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2022/9/8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1520" name="Rectangle 5">
            <a:extLst>
              <a:ext uri="{FF2B5EF4-FFF2-40B4-BE49-F238E27FC236}">
                <a16:creationId xmlns:a16="http://schemas.microsoft.com/office/drawing/2014/main" id="{B2840E97-BFBE-4B89-8291-B9A2654A0F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组合逻辑电路</a:t>
            </a:r>
            <a:r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t>(3)</a:t>
            </a:r>
          </a:p>
        </p:txBody>
      </p:sp>
      <p:sp>
        <p:nvSpPr>
          <p:cNvPr id="21521" name="Rectangle 6">
            <a:extLst>
              <a:ext uri="{FF2B5EF4-FFF2-40B4-BE49-F238E27FC236}">
                <a16:creationId xmlns:a16="http://schemas.microsoft.com/office/drawing/2014/main" id="{7A87671C-ED63-4D66-879A-FBC8C57A99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FB5BE11A-6FD1-4062-918C-E64A54652E26}" type="slidenum"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12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1522" name="Rectangle 5">
            <a:extLst>
              <a:ext uri="{FF2B5EF4-FFF2-40B4-BE49-F238E27FC236}">
                <a16:creationId xmlns:a16="http://schemas.microsoft.com/office/drawing/2014/main" id="{111C1DB0-5109-4ECA-8A92-50DF177C2E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Aft>
                <a:spcPct val="0"/>
              </a:spcAft>
              <a:buFontTx/>
              <a:buNone/>
            </a:pPr>
            <a:r>
              <a:rPr kumimoji="1" lang="zh-CN" altLang="en-US" sz="4000">
                <a:latin typeface="Arial" panose="020B0604020202020204" pitchFamily="34" charset="0"/>
              </a:rPr>
              <a:t>译码器</a:t>
            </a:r>
            <a:r>
              <a:rPr lang="zh-CN" altLang="en-US" sz="4000">
                <a:solidFill>
                  <a:schemeClr val="tx2"/>
                </a:solidFill>
                <a:latin typeface="Arial" panose="020B0604020202020204" pitchFamily="34" charset="0"/>
              </a:rPr>
              <a:t>实现数据分配器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>
            <a:extLst>
              <a:ext uri="{FF2B5EF4-FFF2-40B4-BE49-F238E27FC236}">
                <a16:creationId xmlns:a16="http://schemas.microsoft.com/office/drawing/2014/main" id="{0930E5E2-528F-4C96-A347-69736197032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EAB8F8BC-1AD1-4D5A-8F43-34A311500D9C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2022/9/8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2531" name="Rectangle 5">
            <a:extLst>
              <a:ext uri="{FF2B5EF4-FFF2-40B4-BE49-F238E27FC236}">
                <a16:creationId xmlns:a16="http://schemas.microsoft.com/office/drawing/2014/main" id="{9027AF5E-EEB6-4709-A447-6F2A4A96C8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组合逻辑电路</a:t>
            </a:r>
            <a:r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t>(3)</a:t>
            </a:r>
          </a:p>
        </p:txBody>
      </p:sp>
      <p:sp>
        <p:nvSpPr>
          <p:cNvPr id="22532" name="Rectangle 6">
            <a:extLst>
              <a:ext uri="{FF2B5EF4-FFF2-40B4-BE49-F238E27FC236}">
                <a16:creationId xmlns:a16="http://schemas.microsoft.com/office/drawing/2014/main" id="{F28B2701-D001-4620-8EAD-66B5CA933C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1504AE84-10FE-465A-8207-FD1E8E7860F9}" type="slidenum"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13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2533" name="Rectangle 2">
            <a:extLst>
              <a:ext uri="{FF2B5EF4-FFF2-40B4-BE49-F238E27FC236}">
                <a16:creationId xmlns:a16="http://schemas.microsoft.com/office/drawing/2014/main" id="{AA868FBD-4C3C-4F0D-82F1-40564FFD0683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457200" y="2744788"/>
            <a:ext cx="8229600" cy="1143000"/>
          </a:xfrm>
        </p:spPr>
        <p:txBody>
          <a:bodyPr/>
          <a:lstStyle/>
          <a:p>
            <a:r>
              <a:rPr lang="en-US" altLang="zh-CN"/>
              <a:t>The End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>
            <a:extLst>
              <a:ext uri="{FF2B5EF4-FFF2-40B4-BE49-F238E27FC236}">
                <a16:creationId xmlns:a16="http://schemas.microsoft.com/office/drawing/2014/main" id="{E68C68F4-F5E8-4FFC-A77C-94F619B421B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F3759068-2098-46DF-B03B-FC91D12D97C2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2022/9/8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6147" name="Rectangle 5">
            <a:extLst>
              <a:ext uri="{FF2B5EF4-FFF2-40B4-BE49-F238E27FC236}">
                <a16:creationId xmlns:a16="http://schemas.microsoft.com/office/drawing/2014/main" id="{BB1C0D27-B1D8-4EFB-8334-6C4CE50ADB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组合逻辑电路</a:t>
            </a:r>
            <a:r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t>(3)</a:t>
            </a:r>
          </a:p>
        </p:txBody>
      </p:sp>
      <p:sp>
        <p:nvSpPr>
          <p:cNvPr id="6148" name="Rectangle 6">
            <a:extLst>
              <a:ext uri="{FF2B5EF4-FFF2-40B4-BE49-F238E27FC236}">
                <a16:creationId xmlns:a16="http://schemas.microsoft.com/office/drawing/2014/main" id="{21D25339-A11B-4DAF-A64B-711D3EBA36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6DCAA857-4A46-4EF6-AE53-5552346475ED}" type="slidenum"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6149" name="灯片编号占位符 5">
            <a:extLst>
              <a:ext uri="{FF2B5EF4-FFF2-40B4-BE49-F238E27FC236}">
                <a16:creationId xmlns:a16="http://schemas.microsoft.com/office/drawing/2014/main" id="{57C4A149-06E9-4B49-A907-F9585B89CA26}"/>
              </a:ext>
            </a:extLst>
          </p:cNvPr>
          <p:cNvSpPr txBox="1">
            <a:spLocks noGrp="1"/>
          </p:cNvSpPr>
          <p:nvPr/>
        </p:nvSpPr>
        <p:spPr bwMode="auto">
          <a:xfrm>
            <a:off x="7502525" y="6453188"/>
            <a:ext cx="1219200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Aft>
                <a:spcPct val="0"/>
              </a:spcAft>
              <a:buFontTx/>
              <a:buNone/>
            </a:pPr>
            <a:fld id="{770173A6-AD49-4C9F-A2B5-D6E561A14A6C}" type="slidenum"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pPr algn="r" eaLnBrk="1" hangingPunct="1">
                <a:spcAft>
                  <a:spcPct val="0"/>
                </a:spcAft>
                <a:buFontTx/>
                <a:buNone/>
              </a:pPr>
              <a:t>2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6150" name="Rectangle 2">
            <a:extLst>
              <a:ext uri="{FF2B5EF4-FFF2-40B4-BE49-F238E27FC236}">
                <a16:creationId xmlns:a16="http://schemas.microsoft.com/office/drawing/2014/main" id="{FE4056BD-DA4F-49A1-8B96-AC54BD22658F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>
          <a:xfrm>
            <a:off x="457200" y="341313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/>
              <a:t>内容提纲</a:t>
            </a:r>
          </a:p>
        </p:txBody>
      </p:sp>
      <p:sp>
        <p:nvSpPr>
          <p:cNvPr id="6151" name="Rectangle 3">
            <a:extLst>
              <a:ext uri="{FF2B5EF4-FFF2-40B4-BE49-F238E27FC236}">
                <a16:creationId xmlns:a16="http://schemas.microsoft.com/office/drawing/2014/main" id="{4EE1F975-1836-4764-8EA7-7DC7BF23F85F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>
          <a:xfrm>
            <a:off x="468313" y="1628775"/>
            <a:ext cx="8229600" cy="4525963"/>
          </a:xfrm>
        </p:spPr>
        <p:txBody>
          <a:bodyPr/>
          <a:lstStyle/>
          <a:p>
            <a:pPr>
              <a:spcAft>
                <a:spcPct val="30000"/>
              </a:spcAft>
            </a:pPr>
            <a:r>
              <a:rPr lang="zh-CN" altLang="en-US"/>
              <a:t>数据选择器</a:t>
            </a:r>
          </a:p>
          <a:p>
            <a:pPr>
              <a:spcAft>
                <a:spcPct val="30000"/>
              </a:spcAft>
            </a:pPr>
            <a:r>
              <a:rPr lang="zh-CN" altLang="en-US"/>
              <a:t>数据分配器</a:t>
            </a:r>
            <a:endParaRPr lang="en-US" altLang="zh-CN"/>
          </a:p>
          <a:p>
            <a:pPr>
              <a:spcAft>
                <a:spcPct val="30000"/>
              </a:spcAft>
            </a:pPr>
            <a:endParaRPr kumimoji="1"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>
            <a:extLst>
              <a:ext uri="{FF2B5EF4-FFF2-40B4-BE49-F238E27FC236}">
                <a16:creationId xmlns:a16="http://schemas.microsoft.com/office/drawing/2014/main" id="{A397F1F1-19A0-4E1F-AFBC-FBD3E80AD265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11047F3C-40A1-478F-AC72-B7A54AB61D8E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2022/9/8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8195" name="Rectangle 5">
            <a:extLst>
              <a:ext uri="{FF2B5EF4-FFF2-40B4-BE49-F238E27FC236}">
                <a16:creationId xmlns:a16="http://schemas.microsoft.com/office/drawing/2014/main" id="{CAEC09A7-32BE-43EB-A114-77CAAE9CC3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组合逻辑电路</a:t>
            </a:r>
            <a:r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t>(3)</a:t>
            </a:r>
          </a:p>
        </p:txBody>
      </p:sp>
      <p:sp>
        <p:nvSpPr>
          <p:cNvPr id="8196" name="Rectangle 6">
            <a:extLst>
              <a:ext uri="{FF2B5EF4-FFF2-40B4-BE49-F238E27FC236}">
                <a16:creationId xmlns:a16="http://schemas.microsoft.com/office/drawing/2014/main" id="{3016D70C-6FD1-4967-BD34-2FEA8DDC30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E00F1CF5-D801-4A0F-8E8C-C1949A285E18}" type="slidenum"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3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8197" name="Rectangle 2">
            <a:extLst>
              <a:ext uri="{FF2B5EF4-FFF2-40B4-BE49-F238E27FC236}">
                <a16:creationId xmlns:a16="http://schemas.microsoft.com/office/drawing/2014/main" id="{CCF5BC42-4D23-48F3-B4BD-1ADDB0B4E0F8}"/>
              </a:ext>
            </a:extLst>
          </p:cNvPr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数据选择器</a:t>
            </a:r>
          </a:p>
        </p:txBody>
      </p:sp>
      <p:sp>
        <p:nvSpPr>
          <p:cNvPr id="8198" name="Rectangle 3">
            <a:extLst>
              <a:ext uri="{FF2B5EF4-FFF2-40B4-BE49-F238E27FC236}">
                <a16:creationId xmlns:a16="http://schemas.microsoft.com/office/drawing/2014/main" id="{84563F95-B91C-451A-AFDA-9433EBD71CE7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457200" y="1376363"/>
            <a:ext cx="8183563" cy="1620837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kumimoji="1" lang="en-US" altLang="zh-CN"/>
              <a:t>数据选择器(Multiplexer</a:t>
            </a:r>
            <a:r>
              <a:rPr kumimoji="1" lang="zh-CN" altLang="en-US"/>
              <a:t>，简称</a:t>
            </a:r>
            <a:r>
              <a:rPr kumimoji="1" lang="en-US" altLang="zh-CN"/>
              <a:t>MUX)</a:t>
            </a:r>
            <a:r>
              <a:rPr kumimoji="1" lang="zh-CN" altLang="en-US"/>
              <a:t>：根据通道选择信号，从</a:t>
            </a:r>
            <a:r>
              <a:rPr kumimoji="1" lang="zh-CN" altLang="zh-CN"/>
              <a:t>多个</a:t>
            </a:r>
            <a:r>
              <a:rPr kumimoji="1" lang="zh-CN" altLang="en-US"/>
              <a:t>通道(</a:t>
            </a:r>
            <a:r>
              <a:rPr kumimoji="1" lang="zh-CN" altLang="zh-CN"/>
              <a:t>路</a:t>
            </a:r>
            <a:r>
              <a:rPr kumimoji="1" lang="en-US" altLang="zh-CN"/>
              <a:t>)</a:t>
            </a:r>
            <a:r>
              <a:rPr kumimoji="1" lang="zh-CN" altLang="zh-CN"/>
              <a:t>输入数据中选择一个</a:t>
            </a:r>
            <a:r>
              <a:rPr kumimoji="1" lang="zh-CN" altLang="en-US"/>
              <a:t>通道</a:t>
            </a:r>
            <a:r>
              <a:rPr kumimoji="1" lang="zh-CN" altLang="zh-CN"/>
              <a:t>数据输出，也称</a:t>
            </a:r>
            <a:r>
              <a:rPr lang="zh-CN" altLang="en-US"/>
              <a:t>多路选择器</a:t>
            </a:r>
            <a:endParaRPr lang="en-US" altLang="zh-CN"/>
          </a:p>
        </p:txBody>
      </p:sp>
      <p:sp>
        <p:nvSpPr>
          <p:cNvPr id="1246212" name="Rectangle 4">
            <a:extLst>
              <a:ext uri="{FF2B5EF4-FFF2-40B4-BE49-F238E27FC236}">
                <a16:creationId xmlns:a16="http://schemas.microsoft.com/office/drawing/2014/main" id="{1ED99584-883B-40CF-B34E-D2AD33FC37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997200"/>
            <a:ext cx="3827463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/>
              <a:t>常见集成数据选择器</a:t>
            </a:r>
          </a:p>
          <a:p>
            <a:pPr lvl="1"/>
            <a:r>
              <a:rPr kumimoji="1" lang="en-US" altLang="zh-CN"/>
              <a:t>2</a:t>
            </a:r>
            <a:r>
              <a:rPr kumimoji="1" lang="zh-CN" altLang="en-US"/>
              <a:t>选</a:t>
            </a:r>
            <a:r>
              <a:rPr kumimoji="1" lang="en-US" altLang="zh-CN"/>
              <a:t>1(74x157)</a:t>
            </a:r>
          </a:p>
          <a:p>
            <a:pPr lvl="1"/>
            <a:r>
              <a:rPr kumimoji="1" lang="en-US" altLang="zh-CN"/>
              <a:t>4</a:t>
            </a:r>
            <a:r>
              <a:rPr kumimoji="1" lang="zh-CN" altLang="en-US"/>
              <a:t>选</a:t>
            </a:r>
            <a:r>
              <a:rPr kumimoji="1" lang="en-US" altLang="zh-CN"/>
              <a:t>1(74x153)</a:t>
            </a:r>
          </a:p>
          <a:p>
            <a:pPr lvl="1"/>
            <a:r>
              <a:rPr kumimoji="1" lang="en-US" altLang="zh-CN"/>
              <a:t>8</a:t>
            </a:r>
            <a:r>
              <a:rPr kumimoji="1" lang="zh-CN" altLang="en-US"/>
              <a:t>选</a:t>
            </a:r>
            <a:r>
              <a:rPr kumimoji="1" lang="en-US" altLang="zh-CN"/>
              <a:t>1(74x151)</a:t>
            </a:r>
          </a:p>
          <a:p>
            <a:pPr lvl="1"/>
            <a:r>
              <a:rPr kumimoji="1" lang="en-US" altLang="zh-CN"/>
              <a:t>16</a:t>
            </a:r>
            <a:r>
              <a:rPr kumimoji="1" lang="zh-CN" altLang="en-US"/>
              <a:t>选</a:t>
            </a:r>
            <a:r>
              <a:rPr kumimoji="1" lang="en-US" altLang="zh-CN"/>
              <a:t>1(74x150)</a:t>
            </a:r>
            <a:r>
              <a:rPr kumimoji="1" lang="zh-CN" altLang="en-US"/>
              <a:t>等</a:t>
            </a:r>
          </a:p>
        </p:txBody>
      </p:sp>
      <p:sp>
        <p:nvSpPr>
          <p:cNvPr id="8200" name="Rectangle 6">
            <a:extLst>
              <a:ext uri="{FF2B5EF4-FFF2-40B4-BE49-F238E27FC236}">
                <a16:creationId xmlns:a16="http://schemas.microsoft.com/office/drawing/2014/main" id="{B864F2CF-FB58-40D9-A5C3-A3941BBF5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25" y="5661025"/>
            <a:ext cx="2889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b="0">
                <a:solidFill>
                  <a:srgbClr val="000000"/>
                </a:solidFill>
              </a:rPr>
              <a:t>S</a:t>
            </a:r>
            <a:endParaRPr lang="en-US" altLang="zh-CN" b="0"/>
          </a:p>
        </p:txBody>
      </p:sp>
      <p:sp>
        <p:nvSpPr>
          <p:cNvPr id="8201" name="Line 7">
            <a:extLst>
              <a:ext uri="{FF2B5EF4-FFF2-40B4-BE49-F238E27FC236}">
                <a16:creationId xmlns:a16="http://schemas.microsoft.com/office/drawing/2014/main" id="{C8605224-293E-4E3B-8526-B578FBC31D44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9675" y="4510088"/>
            <a:ext cx="7556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2" name="Line 8">
            <a:extLst>
              <a:ext uri="{FF2B5EF4-FFF2-40B4-BE49-F238E27FC236}">
                <a16:creationId xmlns:a16="http://schemas.microsoft.com/office/drawing/2014/main" id="{06F1AA14-7722-4539-8535-E09854336705}"/>
              </a:ext>
            </a:extLst>
          </p:cNvPr>
          <p:cNvSpPr>
            <a:spLocks noChangeShapeType="1"/>
          </p:cNvSpPr>
          <p:nvPr/>
        </p:nvSpPr>
        <p:spPr bwMode="auto">
          <a:xfrm>
            <a:off x="6613525" y="3536950"/>
            <a:ext cx="889000" cy="9731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3" name="Line 9">
            <a:extLst>
              <a:ext uri="{FF2B5EF4-FFF2-40B4-BE49-F238E27FC236}">
                <a16:creationId xmlns:a16="http://schemas.microsoft.com/office/drawing/2014/main" id="{871CE68B-08C2-4FDC-BB07-3B0FB96C79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5963" y="3500438"/>
            <a:ext cx="6588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4" name="Line 10">
            <a:extLst>
              <a:ext uri="{FF2B5EF4-FFF2-40B4-BE49-F238E27FC236}">
                <a16:creationId xmlns:a16="http://schemas.microsoft.com/office/drawing/2014/main" id="{25F946F1-AED5-4A24-9665-A1EFFE1A8A5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2475" y="4041775"/>
            <a:ext cx="41275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5" name="Rectangle 11">
            <a:extLst>
              <a:ext uri="{FF2B5EF4-FFF2-40B4-BE49-F238E27FC236}">
                <a16:creationId xmlns:a16="http://schemas.microsoft.com/office/drawing/2014/main" id="{0D6300B6-F1C8-40CA-831D-8641E2095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0275" y="3278188"/>
            <a:ext cx="3905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b="0">
                <a:solidFill>
                  <a:srgbClr val="000000"/>
                </a:solidFill>
              </a:rPr>
              <a:t>D</a:t>
            </a:r>
            <a:r>
              <a:rPr lang="en-US" altLang="zh-CN" sz="2100" b="0">
                <a:solidFill>
                  <a:srgbClr val="000000"/>
                </a:solidFill>
              </a:rPr>
              <a:t>0</a:t>
            </a:r>
            <a:endParaRPr lang="en-US" altLang="zh-CN" sz="2000" b="0">
              <a:latin typeface="Arial" panose="020B0604020202020204" pitchFamily="34" charset="0"/>
            </a:endParaRPr>
          </a:p>
        </p:txBody>
      </p:sp>
      <p:sp>
        <p:nvSpPr>
          <p:cNvPr id="8206" name="Oval 12">
            <a:extLst>
              <a:ext uri="{FF2B5EF4-FFF2-40B4-BE49-F238E27FC236}">
                <a16:creationId xmlns:a16="http://schemas.microsoft.com/office/drawing/2014/main" id="{168C05A3-AC3D-4F69-86F7-25368C0FB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1413" y="3944938"/>
            <a:ext cx="161925" cy="1682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8207" name="Oval 13">
            <a:extLst>
              <a:ext uri="{FF2B5EF4-FFF2-40B4-BE49-F238E27FC236}">
                <a16:creationId xmlns:a16="http://schemas.microsoft.com/office/drawing/2014/main" id="{90826857-6CFC-4FDD-AC3E-9D5B4CFCA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3150" y="4437063"/>
            <a:ext cx="161925" cy="1682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8208" name="Oval 14">
            <a:extLst>
              <a:ext uri="{FF2B5EF4-FFF2-40B4-BE49-F238E27FC236}">
                <a16:creationId xmlns:a16="http://schemas.microsoft.com/office/drawing/2014/main" id="{7A4C3FC4-3419-4BFD-AB75-BF99B3430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4775" y="3429000"/>
            <a:ext cx="161925" cy="1682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8209" name="Line 15">
            <a:extLst>
              <a:ext uri="{FF2B5EF4-FFF2-40B4-BE49-F238E27FC236}">
                <a16:creationId xmlns:a16="http://schemas.microsoft.com/office/drawing/2014/main" id="{990AB230-56CA-4BEB-8C37-981AC8AC5C4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016750" y="3970338"/>
            <a:ext cx="1588" cy="15113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10" name="Rectangle 16">
            <a:extLst>
              <a:ext uri="{FF2B5EF4-FFF2-40B4-BE49-F238E27FC236}">
                <a16:creationId xmlns:a16="http://schemas.microsoft.com/office/drawing/2014/main" id="{55A68560-EC2A-4257-9002-6E8DED3F2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1863" y="3784600"/>
            <a:ext cx="3905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b="0">
                <a:solidFill>
                  <a:srgbClr val="000000"/>
                </a:solidFill>
              </a:rPr>
              <a:t>D</a:t>
            </a:r>
            <a:r>
              <a:rPr lang="en-US" altLang="zh-CN" sz="2100" b="0">
                <a:solidFill>
                  <a:srgbClr val="000000"/>
                </a:solidFill>
              </a:rPr>
              <a:t>1</a:t>
            </a:r>
            <a:endParaRPr lang="en-US" altLang="zh-CN" sz="2000" b="0">
              <a:latin typeface="Arial" panose="020B0604020202020204" pitchFamily="34" charset="0"/>
            </a:endParaRPr>
          </a:p>
        </p:txBody>
      </p:sp>
      <p:sp>
        <p:nvSpPr>
          <p:cNvPr id="8211" name="Rectangle 17">
            <a:extLst>
              <a:ext uri="{FF2B5EF4-FFF2-40B4-BE49-F238E27FC236}">
                <a16:creationId xmlns:a16="http://schemas.microsoft.com/office/drawing/2014/main" id="{BB11E11C-73D2-4028-A567-272BDF3F1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8513" y="4956175"/>
            <a:ext cx="6127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b="0">
                <a:solidFill>
                  <a:srgbClr val="000000"/>
                </a:solidFill>
              </a:rPr>
              <a:t>D</a:t>
            </a:r>
            <a:r>
              <a:rPr lang="en-US" altLang="zh-CN" sz="2100" b="0">
                <a:solidFill>
                  <a:srgbClr val="000000"/>
                </a:solidFill>
              </a:rPr>
              <a:t>n-1</a:t>
            </a:r>
            <a:endParaRPr lang="en-US" altLang="zh-CN" sz="2000" b="0">
              <a:latin typeface="Arial" panose="020B0604020202020204" pitchFamily="34" charset="0"/>
            </a:endParaRPr>
          </a:p>
        </p:txBody>
      </p:sp>
      <p:sp>
        <p:nvSpPr>
          <p:cNvPr id="8212" name="Rectangle 18">
            <a:extLst>
              <a:ext uri="{FF2B5EF4-FFF2-40B4-BE49-F238E27FC236}">
                <a16:creationId xmlns:a16="http://schemas.microsoft.com/office/drawing/2014/main" id="{F86C5807-9444-466C-8672-FCCB284B6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9738" y="3968750"/>
            <a:ext cx="2571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b="0">
                <a:solidFill>
                  <a:srgbClr val="000000"/>
                </a:solidFill>
              </a:rPr>
              <a:t>Y</a:t>
            </a:r>
            <a:endParaRPr lang="en-US" altLang="zh-CN" b="0">
              <a:latin typeface="Arial" panose="020B0604020202020204" pitchFamily="34" charset="0"/>
            </a:endParaRPr>
          </a:p>
        </p:txBody>
      </p:sp>
      <p:sp>
        <p:nvSpPr>
          <p:cNvPr id="8213" name="Line 19">
            <a:extLst>
              <a:ext uri="{FF2B5EF4-FFF2-40B4-BE49-F238E27FC236}">
                <a16:creationId xmlns:a16="http://schemas.microsoft.com/office/drawing/2014/main" id="{F8E29051-FE98-4D8D-9FE8-E3530CF24E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32475" y="5191125"/>
            <a:ext cx="701675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14" name="Oval 20">
            <a:extLst>
              <a:ext uri="{FF2B5EF4-FFF2-40B4-BE49-F238E27FC236}">
                <a16:creationId xmlns:a16="http://schemas.microsoft.com/office/drawing/2014/main" id="{70D224C1-24EC-4957-B3E5-4D718E7AD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2875" y="5106988"/>
            <a:ext cx="161925" cy="1682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8215" name="Text Box 21">
            <a:extLst>
              <a:ext uri="{FF2B5EF4-FFF2-40B4-BE49-F238E27FC236}">
                <a16:creationId xmlns:a16="http://schemas.microsoft.com/office/drawing/2014/main" id="{02BBE3CD-BC4A-44AF-8D1B-188048E269B7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4947444" y="4167982"/>
            <a:ext cx="793750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4800" b="0"/>
              <a:t>…</a:t>
            </a:r>
            <a:endParaRPr lang="en-US" altLang="zh-CN" sz="4000" b="0"/>
          </a:p>
        </p:txBody>
      </p:sp>
      <p:sp>
        <p:nvSpPr>
          <p:cNvPr id="8216" name="Rectangle 22">
            <a:extLst>
              <a:ext uri="{FF2B5EF4-FFF2-40B4-BE49-F238E27FC236}">
                <a16:creationId xmlns:a16="http://schemas.microsoft.com/office/drawing/2014/main" id="{1660A21F-CE9D-4BB4-8932-73385EAEF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3913" y="3213100"/>
            <a:ext cx="1944687" cy="2268538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8217" name="Line 23">
            <a:extLst>
              <a:ext uri="{FF2B5EF4-FFF2-40B4-BE49-F238E27FC236}">
                <a16:creationId xmlns:a16="http://schemas.microsoft.com/office/drawing/2014/main" id="{0073FFA6-A078-4AB6-BFEF-4B48EE147AE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19925" y="5481638"/>
            <a:ext cx="0" cy="4683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8218" name="Group 27">
            <a:extLst>
              <a:ext uri="{FF2B5EF4-FFF2-40B4-BE49-F238E27FC236}">
                <a16:creationId xmlns:a16="http://schemas.microsoft.com/office/drawing/2014/main" id="{2911E69F-26FA-4784-A792-39FC1FFC31E9}"/>
              </a:ext>
            </a:extLst>
          </p:cNvPr>
          <p:cNvGrpSpPr>
            <a:grpSpLocks/>
          </p:cNvGrpSpPr>
          <p:nvPr/>
        </p:nvGrpSpPr>
        <p:grpSpPr bwMode="auto">
          <a:xfrm>
            <a:off x="5327650" y="3500438"/>
            <a:ext cx="576263" cy="1692275"/>
            <a:chOff x="3447" y="2205"/>
            <a:chExt cx="272" cy="1066"/>
          </a:xfrm>
        </p:grpSpPr>
        <p:sp>
          <p:nvSpPr>
            <p:cNvPr id="8219" name="Line 24">
              <a:extLst>
                <a:ext uri="{FF2B5EF4-FFF2-40B4-BE49-F238E27FC236}">
                  <a16:creationId xmlns:a16="http://schemas.microsoft.com/office/drawing/2014/main" id="{47466710-CE75-4F65-BE0C-BDE679D065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47" y="3271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0" name="Line 25">
              <a:extLst>
                <a:ext uri="{FF2B5EF4-FFF2-40B4-BE49-F238E27FC236}">
                  <a16:creationId xmlns:a16="http://schemas.microsoft.com/office/drawing/2014/main" id="{F9803638-8374-44B8-BC98-2E5DA9B0CE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47" y="2546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1" name="Line 26">
              <a:extLst>
                <a:ext uri="{FF2B5EF4-FFF2-40B4-BE49-F238E27FC236}">
                  <a16:creationId xmlns:a16="http://schemas.microsoft.com/office/drawing/2014/main" id="{1C73336C-2EC2-41EE-8606-2106F7446D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47" y="2205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62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>
            <a:extLst>
              <a:ext uri="{FF2B5EF4-FFF2-40B4-BE49-F238E27FC236}">
                <a16:creationId xmlns:a16="http://schemas.microsoft.com/office/drawing/2014/main" id="{C9A250D5-022A-4175-9027-D421AB9B4A2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FE3EA6A6-9421-4ABC-99B1-9260E9384FCC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2022/9/8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0243" name="Rectangle 5">
            <a:extLst>
              <a:ext uri="{FF2B5EF4-FFF2-40B4-BE49-F238E27FC236}">
                <a16:creationId xmlns:a16="http://schemas.microsoft.com/office/drawing/2014/main" id="{AAE26F4A-5447-4AC9-864B-AEB18A2812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组合逻辑电路</a:t>
            </a:r>
            <a:r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t>(3)</a:t>
            </a:r>
          </a:p>
        </p:txBody>
      </p:sp>
      <p:sp>
        <p:nvSpPr>
          <p:cNvPr id="10244" name="Rectangle 6">
            <a:extLst>
              <a:ext uri="{FF2B5EF4-FFF2-40B4-BE49-F238E27FC236}">
                <a16:creationId xmlns:a16="http://schemas.microsoft.com/office/drawing/2014/main" id="{3D46AD4B-4397-499C-BE37-23577DBD03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F3D9F02C-D096-4543-8036-0A82B987549D}" type="slidenum"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4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0245" name="Rectangle 2">
            <a:extLst>
              <a:ext uri="{FF2B5EF4-FFF2-40B4-BE49-F238E27FC236}">
                <a16:creationId xmlns:a16="http://schemas.microsoft.com/office/drawing/2014/main" id="{C83933B1-B2F7-41D8-9F1D-B61EBEFB76B7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zh-CN" altLang="en-US"/>
              <a:t>设计</a:t>
            </a:r>
            <a:r>
              <a:rPr lang="en-US" altLang="zh-CN"/>
              <a:t>4</a:t>
            </a:r>
            <a:r>
              <a:rPr lang="zh-CN" altLang="en-US"/>
              <a:t>选</a:t>
            </a:r>
            <a:r>
              <a:rPr lang="en-US" altLang="zh-CN"/>
              <a:t>1</a:t>
            </a:r>
            <a:r>
              <a:rPr lang="zh-CN" altLang="en-US"/>
              <a:t>数据选择器</a:t>
            </a:r>
          </a:p>
        </p:txBody>
      </p:sp>
      <p:graphicFrame>
        <p:nvGraphicFramePr>
          <p:cNvPr id="1248259" name="Object 3">
            <a:extLst>
              <a:ext uri="{FF2B5EF4-FFF2-40B4-BE49-F238E27FC236}">
                <a16:creationId xmlns:a16="http://schemas.microsoft.com/office/drawing/2014/main" id="{FB4EC48D-39E0-4BFF-AA7D-FF1154D434D5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992188" y="5607050"/>
          <a:ext cx="561022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0" name="公式" r:id="rId4" imgW="2400300" imgH="254000" progId="Equation.3">
                  <p:embed/>
                </p:oleObj>
              </mc:Choice>
              <mc:Fallback>
                <p:oleObj name="公式" r:id="rId4" imgW="2400300" imgH="254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2188" y="5607050"/>
                        <a:ext cx="5610225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8338" name="Group 82">
            <a:extLst>
              <a:ext uri="{FF2B5EF4-FFF2-40B4-BE49-F238E27FC236}">
                <a16:creationId xmlns:a16="http://schemas.microsoft.com/office/drawing/2014/main" id="{0DE06205-06D0-4B02-A007-822317B3A436}"/>
              </a:ext>
            </a:extLst>
          </p:cNvPr>
          <p:cNvGraphicFramePr>
            <a:graphicFrameLocks noGrp="1"/>
          </p:cNvGraphicFramePr>
          <p:nvPr/>
        </p:nvGraphicFramePr>
        <p:xfrm>
          <a:off x="1116013" y="2233613"/>
          <a:ext cx="2195512" cy="2924175"/>
        </p:xfrm>
        <a:graphic>
          <a:graphicData uri="http://schemas.openxmlformats.org/drawingml/2006/table">
            <a:tbl>
              <a:tblPr/>
              <a:tblGrid>
                <a:gridCol w="541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5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7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2400" b="1" i="0" u="none" strike="noStrike" cap="none" normalizeH="0" baseline="-2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2400" b="1" i="0" u="none" strike="noStrike" cap="none" normalizeH="0" baseline="-2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0" lang="en-US" altLang="zh-CN" sz="2400" b="0" i="0" u="none" strike="noStrike" cap="none" normalizeH="0" baseline="-2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24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7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0" lang="en-US" altLang="zh-CN" sz="2400" b="0" i="0" u="none" strike="noStrike" cap="none" normalizeH="0" baseline="-2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24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0" lang="en-US" altLang="zh-CN" sz="2400" b="0" i="0" u="none" strike="noStrike" cap="none" normalizeH="0" baseline="-2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24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0" lang="en-US" altLang="zh-CN" sz="2400" b="0" i="0" u="none" strike="noStrike" cap="none" normalizeH="0" baseline="-2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zh-CN" altLang="en-US" sz="24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270" name="Text Box 38">
            <a:extLst>
              <a:ext uri="{FF2B5EF4-FFF2-40B4-BE49-F238E27FC236}">
                <a16:creationId xmlns:a16="http://schemas.microsoft.com/office/drawing/2014/main" id="{A5FCB4EF-018D-4690-95F7-79D374385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4325" y="1557338"/>
            <a:ext cx="12557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>
                <a:latin typeface="Arial" panose="020B0604020202020204" pitchFamily="34" charset="0"/>
              </a:rPr>
              <a:t>功能表</a:t>
            </a:r>
          </a:p>
        </p:txBody>
      </p:sp>
      <p:grpSp>
        <p:nvGrpSpPr>
          <p:cNvPr id="2" name="Group 98">
            <a:extLst>
              <a:ext uri="{FF2B5EF4-FFF2-40B4-BE49-F238E27FC236}">
                <a16:creationId xmlns:a16="http://schemas.microsoft.com/office/drawing/2014/main" id="{C30F5639-D84E-46A9-B9BD-F749289F1216}"/>
              </a:ext>
            </a:extLst>
          </p:cNvPr>
          <p:cNvGrpSpPr>
            <a:grpSpLocks/>
          </p:cNvGrpSpPr>
          <p:nvPr/>
        </p:nvGrpSpPr>
        <p:grpSpPr bwMode="auto">
          <a:xfrm>
            <a:off x="3779838" y="1341438"/>
            <a:ext cx="5005387" cy="4211637"/>
            <a:chOff x="2381" y="754"/>
            <a:chExt cx="3153" cy="2653"/>
          </a:xfrm>
        </p:grpSpPr>
        <p:grpSp>
          <p:nvGrpSpPr>
            <p:cNvPr id="10273" name="Group 85">
              <a:extLst>
                <a:ext uri="{FF2B5EF4-FFF2-40B4-BE49-F238E27FC236}">
                  <a16:creationId xmlns:a16="http://schemas.microsoft.com/office/drawing/2014/main" id="{B7DCAA7F-CFD9-443C-908E-873DC22E3B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1" y="980"/>
              <a:ext cx="3153" cy="2427"/>
              <a:chOff x="2381" y="980"/>
              <a:chExt cx="3153" cy="2427"/>
            </a:xfrm>
          </p:grpSpPr>
          <p:pic>
            <p:nvPicPr>
              <p:cNvPr id="10282" name="Picture 84">
                <a:extLst>
                  <a:ext uri="{FF2B5EF4-FFF2-40B4-BE49-F238E27FC236}">
                    <a16:creationId xmlns:a16="http://schemas.microsoft.com/office/drawing/2014/main" id="{15DC9ACB-B047-463A-BDB9-DE081A2D415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18" y="1062"/>
                <a:ext cx="2770" cy="23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283" name="Text Box 63">
                <a:extLst>
                  <a:ext uri="{FF2B5EF4-FFF2-40B4-BE49-F238E27FC236}">
                    <a16:creationId xmlns:a16="http://schemas.microsoft.com/office/drawing/2014/main" id="{49311A29-5970-45A8-9998-08ECDCE4C6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95" y="3052"/>
                <a:ext cx="30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/>
                  <a:t>S</a:t>
                </a:r>
                <a:r>
                  <a:rPr kumimoji="1" lang="en-US" altLang="zh-CN" sz="2000"/>
                  <a:t>1</a:t>
                </a:r>
                <a:endParaRPr kumimoji="1" lang="en-US" altLang="zh-CN"/>
              </a:p>
            </p:txBody>
          </p:sp>
          <p:sp>
            <p:nvSpPr>
              <p:cNvPr id="10284" name="Text Box 64">
                <a:extLst>
                  <a:ext uri="{FF2B5EF4-FFF2-40B4-BE49-F238E27FC236}">
                    <a16:creationId xmlns:a16="http://schemas.microsoft.com/office/drawing/2014/main" id="{EC4E1F7D-A183-4258-B388-CB382DEB0D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95" y="2659"/>
                <a:ext cx="30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/>
                  <a:t>S</a:t>
                </a:r>
                <a:r>
                  <a:rPr kumimoji="1" lang="en-US" altLang="zh-CN" sz="2000"/>
                  <a:t>0</a:t>
                </a:r>
                <a:endParaRPr kumimoji="1" lang="en-US" altLang="zh-CN"/>
              </a:p>
            </p:txBody>
          </p:sp>
          <p:sp>
            <p:nvSpPr>
              <p:cNvPr id="10285" name="Text Box 65">
                <a:extLst>
                  <a:ext uri="{FF2B5EF4-FFF2-40B4-BE49-F238E27FC236}">
                    <a16:creationId xmlns:a16="http://schemas.microsoft.com/office/drawing/2014/main" id="{0D01965E-0266-4C1F-822A-AB76EAB942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81" y="980"/>
                <a:ext cx="33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/>
                  <a:t>D</a:t>
                </a:r>
                <a:r>
                  <a:rPr kumimoji="1" lang="en-US" altLang="zh-CN" sz="2000"/>
                  <a:t>0</a:t>
                </a:r>
                <a:endParaRPr kumimoji="1" lang="en-US" altLang="zh-CN" sz="2400"/>
              </a:p>
            </p:txBody>
          </p:sp>
          <p:sp>
            <p:nvSpPr>
              <p:cNvPr id="10286" name="Text Box 66">
                <a:extLst>
                  <a:ext uri="{FF2B5EF4-FFF2-40B4-BE49-F238E27FC236}">
                    <a16:creationId xmlns:a16="http://schemas.microsoft.com/office/drawing/2014/main" id="{C147B1BD-9060-4A97-9E26-66CE85058B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81" y="1395"/>
                <a:ext cx="33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/>
                  <a:t>D</a:t>
                </a:r>
                <a:r>
                  <a:rPr kumimoji="1" lang="en-US" altLang="zh-CN" sz="2000"/>
                  <a:t>1</a:t>
                </a:r>
                <a:endParaRPr kumimoji="1" lang="en-US" altLang="zh-CN" sz="2400"/>
              </a:p>
            </p:txBody>
          </p:sp>
          <p:sp>
            <p:nvSpPr>
              <p:cNvPr id="10287" name="Text Box 67">
                <a:extLst>
                  <a:ext uri="{FF2B5EF4-FFF2-40B4-BE49-F238E27FC236}">
                    <a16:creationId xmlns:a16="http://schemas.microsoft.com/office/drawing/2014/main" id="{03F3BEAF-F2B5-4CBB-B06C-23282F7855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81" y="1781"/>
                <a:ext cx="33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/>
                  <a:t>D</a:t>
                </a:r>
                <a:r>
                  <a:rPr kumimoji="1" lang="en-US" altLang="zh-CN" sz="2000"/>
                  <a:t>2</a:t>
                </a:r>
                <a:endParaRPr kumimoji="1" lang="en-US" altLang="zh-CN" sz="2400"/>
              </a:p>
            </p:txBody>
          </p:sp>
          <p:sp>
            <p:nvSpPr>
              <p:cNvPr id="10288" name="Text Box 68">
                <a:extLst>
                  <a:ext uri="{FF2B5EF4-FFF2-40B4-BE49-F238E27FC236}">
                    <a16:creationId xmlns:a16="http://schemas.microsoft.com/office/drawing/2014/main" id="{61177DF5-B558-451F-936B-50B101D95D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81" y="2182"/>
                <a:ext cx="33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/>
                  <a:t>D</a:t>
                </a:r>
                <a:r>
                  <a:rPr kumimoji="1" lang="en-US" altLang="zh-CN" sz="2000"/>
                  <a:t>3</a:t>
                </a:r>
                <a:endParaRPr kumimoji="1" lang="en-US" altLang="zh-CN" sz="2400"/>
              </a:p>
            </p:txBody>
          </p:sp>
          <p:sp>
            <p:nvSpPr>
              <p:cNvPr id="10289" name="Rectangle 69">
                <a:extLst>
                  <a:ext uri="{FF2B5EF4-FFF2-40B4-BE49-F238E27FC236}">
                    <a16:creationId xmlns:a16="http://schemas.microsoft.com/office/drawing/2014/main" id="{C906E6B5-6944-46C3-B852-BF60DB33A0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0" y="1502"/>
                <a:ext cx="354" cy="246"/>
              </a:xfrm>
              <a:prstGeom prst="rect">
                <a:avLst/>
              </a:prstGeom>
              <a:solidFill>
                <a:srgbClr val="FFFFCC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/>
              <a:lstStyle>
                <a:lvl1pPr marL="342900" indent="-342900"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2400">
                    <a:cs typeface="Times New Roman" panose="02020603050405020304" pitchFamily="18" charset="0"/>
                  </a:rPr>
                  <a:t>Y</a:t>
                </a:r>
              </a:p>
            </p:txBody>
          </p:sp>
        </p:grpSp>
        <p:grpSp>
          <p:nvGrpSpPr>
            <p:cNvPr id="10274" name="Group 88">
              <a:extLst>
                <a:ext uri="{FF2B5EF4-FFF2-40B4-BE49-F238E27FC236}">
                  <a16:creationId xmlns:a16="http://schemas.microsoft.com/office/drawing/2014/main" id="{72447DAB-5D05-43FD-ADBA-46D3F5FE06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86" y="754"/>
              <a:ext cx="287" cy="288"/>
              <a:chOff x="3787" y="754"/>
              <a:chExt cx="287" cy="288"/>
            </a:xfrm>
          </p:grpSpPr>
          <p:sp>
            <p:nvSpPr>
              <p:cNvPr id="10280" name="Rectangle 86">
                <a:extLst>
                  <a:ext uri="{FF2B5EF4-FFF2-40B4-BE49-F238E27FC236}">
                    <a16:creationId xmlns:a16="http://schemas.microsoft.com/office/drawing/2014/main" id="{8514B26B-D83D-4C95-ADBF-0E34F772B7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7" y="754"/>
                <a:ext cx="28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/>
                  <a:t>S</a:t>
                </a:r>
                <a:r>
                  <a:rPr lang="en-US" altLang="zh-CN" sz="2400" baseline="-20000"/>
                  <a:t>0</a:t>
                </a:r>
                <a:endParaRPr lang="zh-CN" altLang="en-US" sz="2400" baseline="-20000"/>
              </a:p>
            </p:txBody>
          </p:sp>
          <p:sp>
            <p:nvSpPr>
              <p:cNvPr id="10281" name="Line 87">
                <a:extLst>
                  <a:ext uri="{FF2B5EF4-FFF2-40B4-BE49-F238E27FC236}">
                    <a16:creationId xmlns:a16="http://schemas.microsoft.com/office/drawing/2014/main" id="{3335F4DC-395C-4CBE-BA55-9ED9F224C5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33" y="799"/>
                <a:ext cx="1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275" name="Group 89">
              <a:extLst>
                <a:ext uri="{FF2B5EF4-FFF2-40B4-BE49-F238E27FC236}">
                  <a16:creationId xmlns:a16="http://schemas.microsoft.com/office/drawing/2014/main" id="{E4F7C3EB-3E60-41C1-AE0F-E3D9A3AE5F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38" y="754"/>
              <a:ext cx="287" cy="288"/>
              <a:chOff x="3787" y="754"/>
              <a:chExt cx="287" cy="288"/>
            </a:xfrm>
          </p:grpSpPr>
          <p:sp>
            <p:nvSpPr>
              <p:cNvPr id="10278" name="Rectangle 90">
                <a:extLst>
                  <a:ext uri="{FF2B5EF4-FFF2-40B4-BE49-F238E27FC236}">
                    <a16:creationId xmlns:a16="http://schemas.microsoft.com/office/drawing/2014/main" id="{2E952B3B-3FB1-4BBE-80DE-DDDCC9C0A6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7" y="754"/>
                <a:ext cx="28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/>
                  <a:t>S</a:t>
                </a:r>
                <a:r>
                  <a:rPr lang="en-US" altLang="zh-CN" sz="2400" baseline="-20000"/>
                  <a:t>1</a:t>
                </a:r>
                <a:endParaRPr lang="zh-CN" altLang="en-US" sz="2400" baseline="-20000"/>
              </a:p>
            </p:txBody>
          </p:sp>
          <p:sp>
            <p:nvSpPr>
              <p:cNvPr id="10279" name="Line 91">
                <a:extLst>
                  <a:ext uri="{FF2B5EF4-FFF2-40B4-BE49-F238E27FC236}">
                    <a16:creationId xmlns:a16="http://schemas.microsoft.com/office/drawing/2014/main" id="{55D93EA2-3EA0-4665-9D5A-BAEC176636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33" y="799"/>
                <a:ext cx="1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276" name="Rectangle 93">
              <a:extLst>
                <a:ext uri="{FF2B5EF4-FFF2-40B4-BE49-F238E27FC236}">
                  <a16:creationId xmlns:a16="http://schemas.microsoft.com/office/drawing/2014/main" id="{ECE1002D-42B8-447B-BAE2-0C5F3E3B54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2" y="754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/>
                <a:t>S</a:t>
              </a:r>
              <a:r>
                <a:rPr lang="en-US" altLang="zh-CN" sz="2400" baseline="-20000"/>
                <a:t>0</a:t>
              </a:r>
              <a:endParaRPr lang="zh-CN" altLang="en-US" sz="2400" baseline="-20000"/>
            </a:p>
          </p:txBody>
        </p:sp>
        <p:sp>
          <p:nvSpPr>
            <p:cNvPr id="10277" name="Rectangle 96">
              <a:extLst>
                <a:ext uri="{FF2B5EF4-FFF2-40B4-BE49-F238E27FC236}">
                  <a16:creationId xmlns:a16="http://schemas.microsoft.com/office/drawing/2014/main" id="{E6817E36-B0FE-41BF-BBEB-0E926502B9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754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/>
                <a:t>S</a:t>
              </a:r>
              <a:r>
                <a:rPr lang="en-US" altLang="zh-CN" sz="2400" baseline="-20000"/>
                <a:t>1</a:t>
              </a:r>
              <a:endParaRPr lang="zh-CN" altLang="en-US" sz="2400" baseline="-20000"/>
            </a:p>
          </p:txBody>
        </p:sp>
      </p:grpSp>
      <p:graphicFrame>
        <p:nvGraphicFramePr>
          <p:cNvPr id="1248260" name="Object 4">
            <a:extLst>
              <a:ext uri="{FF2B5EF4-FFF2-40B4-BE49-F238E27FC236}">
                <a16:creationId xmlns:a16="http://schemas.microsoft.com/office/drawing/2014/main" id="{E80E076F-2F2D-4D84-860A-A449E4A39A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24638" y="5408613"/>
          <a:ext cx="1651000" cy="101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1" name="公式" r:id="rId7" imgW="660113" imgH="431613" progId="Equation.3">
                  <p:embed/>
                </p:oleObj>
              </mc:Choice>
              <mc:Fallback>
                <p:oleObj name="公式" r:id="rId7" imgW="660113" imgH="43161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4638" y="5408613"/>
                        <a:ext cx="1651000" cy="1017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>
            <a:extLst>
              <a:ext uri="{FF2B5EF4-FFF2-40B4-BE49-F238E27FC236}">
                <a16:creationId xmlns:a16="http://schemas.microsoft.com/office/drawing/2014/main" id="{547C7161-6300-4639-8496-F37691CC6BC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9C5AC9E0-E040-4B1F-A0E3-94652F8C36C6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2022/9/8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2291" name="Rectangle 5">
            <a:extLst>
              <a:ext uri="{FF2B5EF4-FFF2-40B4-BE49-F238E27FC236}">
                <a16:creationId xmlns:a16="http://schemas.microsoft.com/office/drawing/2014/main" id="{015F6E09-655D-4072-9A0B-942FBA982E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组合逻辑电路</a:t>
            </a:r>
            <a:r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t>(3)</a:t>
            </a:r>
          </a:p>
        </p:txBody>
      </p:sp>
      <p:sp>
        <p:nvSpPr>
          <p:cNvPr id="12292" name="Rectangle 6">
            <a:extLst>
              <a:ext uri="{FF2B5EF4-FFF2-40B4-BE49-F238E27FC236}">
                <a16:creationId xmlns:a16="http://schemas.microsoft.com/office/drawing/2014/main" id="{6EF36045-E5E3-4CD4-A782-DC64996B5D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FEB2A06E-9D85-4EA5-ABA5-3B9869C789C8}" type="slidenum"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5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2293" name="Rectangle 2">
            <a:extLst>
              <a:ext uri="{FF2B5EF4-FFF2-40B4-BE49-F238E27FC236}">
                <a16:creationId xmlns:a16="http://schemas.microsoft.com/office/drawing/2014/main" id="{BB345749-8908-403A-9AC6-2425A2F6F338}"/>
              </a:ext>
            </a:extLst>
          </p:cNvPr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双</a:t>
            </a:r>
            <a:r>
              <a:rPr lang="en-US" altLang="zh-CN"/>
              <a:t>4</a:t>
            </a:r>
            <a:r>
              <a:rPr lang="zh-CN" altLang="en-US"/>
              <a:t>选</a:t>
            </a:r>
            <a:r>
              <a:rPr lang="en-US" altLang="zh-CN"/>
              <a:t>1</a:t>
            </a:r>
            <a:r>
              <a:rPr lang="zh-CN" altLang="en-US"/>
              <a:t>数据选择器</a:t>
            </a:r>
            <a:r>
              <a:rPr lang="en-US" altLang="zh-CN"/>
              <a:t>74x153</a:t>
            </a:r>
          </a:p>
        </p:txBody>
      </p:sp>
      <p:sp>
        <p:nvSpPr>
          <p:cNvPr id="12294" name="Line 15">
            <a:extLst>
              <a:ext uri="{FF2B5EF4-FFF2-40B4-BE49-F238E27FC236}">
                <a16:creationId xmlns:a16="http://schemas.microsoft.com/office/drawing/2014/main" id="{9F1DFEEF-304B-4690-A78C-CB638AB5C761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313" y="4683125"/>
            <a:ext cx="6492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5" name="Text Box 16">
            <a:extLst>
              <a:ext uri="{FF2B5EF4-FFF2-40B4-BE49-F238E27FC236}">
                <a16:creationId xmlns:a16="http://schemas.microsoft.com/office/drawing/2014/main" id="{7FBCE188-840B-4A72-896B-5E817162B0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8525" y="1665288"/>
            <a:ext cx="1474788" cy="410368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 anchorCtr="1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  </a:t>
            </a: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12296" name="Text Box 18">
            <a:extLst>
              <a:ext uri="{FF2B5EF4-FFF2-40B4-BE49-F238E27FC236}">
                <a16:creationId xmlns:a16="http://schemas.microsoft.com/office/drawing/2014/main" id="{4F928089-9395-4659-B0B7-E1C30B219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3563" y="4484688"/>
            <a:ext cx="531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 b="0"/>
              <a:t>Y</a:t>
            </a:r>
            <a:r>
              <a:rPr lang="en-US" altLang="zh-CN" sz="1800" b="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2297" name="Line 20">
            <a:extLst>
              <a:ext uri="{FF2B5EF4-FFF2-40B4-BE49-F238E27FC236}">
                <a16:creationId xmlns:a16="http://schemas.microsoft.com/office/drawing/2014/main" id="{ECD285F3-3B30-471A-9957-85BE25345BDE}"/>
              </a:ext>
            </a:extLst>
          </p:cNvPr>
          <p:cNvSpPr>
            <a:spLocks noChangeShapeType="1"/>
          </p:cNvSpPr>
          <p:nvPr/>
        </p:nvSpPr>
        <p:spPr bwMode="auto">
          <a:xfrm>
            <a:off x="6456363" y="5768975"/>
            <a:ext cx="0" cy="396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8" name="Text Box 21">
            <a:extLst>
              <a:ext uri="{FF2B5EF4-FFF2-40B4-BE49-F238E27FC236}">
                <a16:creationId xmlns:a16="http://schemas.microsoft.com/office/drawing/2014/main" id="{897F1AFF-5B05-4806-8A62-950DFDBA7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8875" y="5300663"/>
            <a:ext cx="468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 b="0"/>
              <a:t>S</a:t>
            </a:r>
            <a:r>
              <a:rPr lang="en-US" altLang="zh-CN" sz="1800" b="0"/>
              <a:t>1</a:t>
            </a:r>
          </a:p>
        </p:txBody>
      </p:sp>
      <p:sp>
        <p:nvSpPr>
          <p:cNvPr id="12299" name="Line 22">
            <a:extLst>
              <a:ext uri="{FF2B5EF4-FFF2-40B4-BE49-F238E27FC236}">
                <a16:creationId xmlns:a16="http://schemas.microsoft.com/office/drawing/2014/main" id="{44AB63D6-A249-4024-B282-E99379F7DF80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9600" y="5768975"/>
            <a:ext cx="0" cy="396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0" name="Text Box 23">
            <a:extLst>
              <a:ext uri="{FF2B5EF4-FFF2-40B4-BE49-F238E27FC236}">
                <a16:creationId xmlns:a16="http://schemas.microsoft.com/office/drawing/2014/main" id="{868D7546-D62C-4A8A-BD0A-CCFFB79AD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2113" y="5300663"/>
            <a:ext cx="468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 b="0"/>
              <a:t>S</a:t>
            </a:r>
            <a:r>
              <a:rPr lang="en-US" altLang="zh-CN" sz="1800" b="0"/>
              <a:t>0</a:t>
            </a:r>
          </a:p>
        </p:txBody>
      </p:sp>
      <p:sp>
        <p:nvSpPr>
          <p:cNvPr id="12301" name="Rectangle 30">
            <a:extLst>
              <a:ext uri="{FF2B5EF4-FFF2-40B4-BE49-F238E27FC236}">
                <a16:creationId xmlns:a16="http://schemas.microsoft.com/office/drawing/2014/main" id="{3D79516D-FDD8-421B-B9E8-B2040A5C4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0325" y="3532188"/>
            <a:ext cx="914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 b="0"/>
              <a:t>74x153</a:t>
            </a:r>
            <a:endParaRPr lang="zh-CN" altLang="en-US" sz="2400" b="0"/>
          </a:p>
        </p:txBody>
      </p:sp>
      <p:sp>
        <p:nvSpPr>
          <p:cNvPr id="12302" name="Line 33">
            <a:extLst>
              <a:ext uri="{FF2B5EF4-FFF2-40B4-BE49-F238E27FC236}">
                <a16:creationId xmlns:a16="http://schemas.microsoft.com/office/drawing/2014/main" id="{83051572-A048-4F21-A41F-D855D8A04B30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313" y="2763838"/>
            <a:ext cx="6492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3" name="Text Box 35">
            <a:extLst>
              <a:ext uri="{FF2B5EF4-FFF2-40B4-BE49-F238E27FC236}">
                <a16:creationId xmlns:a16="http://schemas.microsoft.com/office/drawing/2014/main" id="{E72DDE30-323B-4708-B2F2-6E5B102007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3563" y="2565400"/>
            <a:ext cx="5191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 b="0"/>
              <a:t>Y</a:t>
            </a:r>
            <a:r>
              <a:rPr lang="en-US" altLang="zh-CN" sz="1800" b="0"/>
              <a:t>1</a:t>
            </a:r>
            <a:endParaRPr lang="en-US" altLang="zh-CN" sz="1600" b="0"/>
          </a:p>
        </p:txBody>
      </p:sp>
      <p:grpSp>
        <p:nvGrpSpPr>
          <p:cNvPr id="12304" name="Group 54">
            <a:extLst>
              <a:ext uri="{FF2B5EF4-FFF2-40B4-BE49-F238E27FC236}">
                <a16:creationId xmlns:a16="http://schemas.microsoft.com/office/drawing/2014/main" id="{FCB6E4B1-E13A-4C8F-8670-836E5032ACED}"/>
              </a:ext>
            </a:extLst>
          </p:cNvPr>
          <p:cNvGrpSpPr>
            <a:grpSpLocks/>
          </p:cNvGrpSpPr>
          <p:nvPr/>
        </p:nvGrpSpPr>
        <p:grpSpPr bwMode="auto">
          <a:xfrm>
            <a:off x="5364163" y="2060575"/>
            <a:ext cx="1230312" cy="1493838"/>
            <a:chOff x="3446" y="1366"/>
            <a:chExt cx="775" cy="941"/>
          </a:xfrm>
        </p:grpSpPr>
        <p:sp>
          <p:nvSpPr>
            <p:cNvPr id="12356" name="Line 34">
              <a:extLst>
                <a:ext uri="{FF2B5EF4-FFF2-40B4-BE49-F238E27FC236}">
                  <a16:creationId xmlns:a16="http://schemas.microsoft.com/office/drawing/2014/main" id="{C903A711-E432-4F02-9436-D1C6C4BB0E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6" y="1499"/>
              <a:ext cx="38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7" name="Text Box 36">
              <a:extLst>
                <a:ext uri="{FF2B5EF4-FFF2-40B4-BE49-F238E27FC236}">
                  <a16:creationId xmlns:a16="http://schemas.microsoft.com/office/drawing/2014/main" id="{164605D7-B012-4D61-992F-C45F35DC50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2" y="1366"/>
              <a:ext cx="39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 b="0"/>
                <a:t>D</a:t>
              </a:r>
              <a:r>
                <a:rPr lang="en-US" altLang="zh-CN" sz="1800" b="0"/>
                <a:t>10</a:t>
              </a:r>
            </a:p>
          </p:txBody>
        </p:sp>
        <p:sp>
          <p:nvSpPr>
            <p:cNvPr id="12358" name="Line 37">
              <a:extLst>
                <a:ext uri="{FF2B5EF4-FFF2-40B4-BE49-F238E27FC236}">
                  <a16:creationId xmlns:a16="http://schemas.microsoft.com/office/drawing/2014/main" id="{8880A390-29EC-4776-A928-A65BA623EE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6" y="1715"/>
              <a:ext cx="38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9" name="Text Box 38">
              <a:extLst>
                <a:ext uri="{FF2B5EF4-FFF2-40B4-BE49-F238E27FC236}">
                  <a16:creationId xmlns:a16="http://schemas.microsoft.com/office/drawing/2014/main" id="{6A29A053-48B5-4588-96F1-39C1D9FD70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2" y="1582"/>
              <a:ext cx="39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 b="0"/>
                <a:t>D</a:t>
              </a:r>
              <a:r>
                <a:rPr lang="en-US" altLang="zh-CN" sz="1800" b="0"/>
                <a:t>11</a:t>
              </a:r>
            </a:p>
          </p:txBody>
        </p:sp>
        <p:sp>
          <p:nvSpPr>
            <p:cNvPr id="12360" name="Line 39">
              <a:extLst>
                <a:ext uri="{FF2B5EF4-FFF2-40B4-BE49-F238E27FC236}">
                  <a16:creationId xmlns:a16="http://schemas.microsoft.com/office/drawing/2014/main" id="{A9E31950-5C4E-4C81-B6D2-8003A596DF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6" y="1937"/>
              <a:ext cx="38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1" name="Text Box 40">
              <a:extLst>
                <a:ext uri="{FF2B5EF4-FFF2-40B4-BE49-F238E27FC236}">
                  <a16:creationId xmlns:a16="http://schemas.microsoft.com/office/drawing/2014/main" id="{8D4DF03D-527C-412D-8F5E-44BF918C6C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2" y="1804"/>
              <a:ext cx="39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 b="0"/>
                <a:t>D</a:t>
              </a:r>
              <a:r>
                <a:rPr lang="en-US" altLang="zh-CN" sz="1800" b="0"/>
                <a:t>12</a:t>
              </a:r>
            </a:p>
          </p:txBody>
        </p:sp>
        <p:sp>
          <p:nvSpPr>
            <p:cNvPr id="12362" name="Line 41">
              <a:extLst>
                <a:ext uri="{FF2B5EF4-FFF2-40B4-BE49-F238E27FC236}">
                  <a16:creationId xmlns:a16="http://schemas.microsoft.com/office/drawing/2014/main" id="{3EB3719C-F750-4D2B-92E3-6DA21F2741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6" y="2153"/>
              <a:ext cx="38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3" name="Text Box 42">
              <a:extLst>
                <a:ext uri="{FF2B5EF4-FFF2-40B4-BE49-F238E27FC236}">
                  <a16:creationId xmlns:a16="http://schemas.microsoft.com/office/drawing/2014/main" id="{32D94B69-7F94-42BA-AF7A-587BEE49D7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2" y="2019"/>
              <a:ext cx="39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 b="0"/>
                <a:t>D</a:t>
              </a:r>
              <a:r>
                <a:rPr lang="en-US" altLang="zh-CN" sz="1800" b="0"/>
                <a:t>13</a:t>
              </a:r>
            </a:p>
          </p:txBody>
        </p:sp>
      </p:grpSp>
      <p:sp>
        <p:nvSpPr>
          <p:cNvPr id="12305" name="Line 46">
            <a:extLst>
              <a:ext uri="{FF2B5EF4-FFF2-40B4-BE49-F238E27FC236}">
                <a16:creationId xmlns:a16="http://schemas.microsoft.com/office/drawing/2014/main" id="{5B5D14B1-B55A-4A72-9898-785BE6803B41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5750" y="1947863"/>
            <a:ext cx="6127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6" name="Text Box 47">
            <a:extLst>
              <a:ext uri="{FF2B5EF4-FFF2-40B4-BE49-F238E27FC236}">
                <a16:creationId xmlns:a16="http://schemas.microsoft.com/office/drawing/2014/main" id="{449BC602-44A6-4A6D-BF37-FF7DBF02B6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1736725"/>
            <a:ext cx="484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 b="0"/>
              <a:t>E</a:t>
            </a:r>
            <a:r>
              <a:rPr lang="en-US" altLang="zh-CN" sz="1800" b="0"/>
              <a:t>1</a:t>
            </a:r>
          </a:p>
        </p:txBody>
      </p:sp>
      <p:sp>
        <p:nvSpPr>
          <p:cNvPr id="12307" name="Line 17">
            <a:extLst>
              <a:ext uri="{FF2B5EF4-FFF2-40B4-BE49-F238E27FC236}">
                <a16:creationId xmlns:a16="http://schemas.microsoft.com/office/drawing/2014/main" id="{3868B138-44BE-43B2-9D9F-3E0EFCC8247B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4163" y="4162425"/>
            <a:ext cx="6127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8" name="Text Box 19">
            <a:extLst>
              <a:ext uri="{FF2B5EF4-FFF2-40B4-BE49-F238E27FC236}">
                <a16:creationId xmlns:a16="http://schemas.microsoft.com/office/drawing/2014/main" id="{A283355E-81EF-4E06-A1EF-0AE7D598CF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1063" y="3951288"/>
            <a:ext cx="633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 b="0"/>
              <a:t>D</a:t>
            </a:r>
            <a:r>
              <a:rPr lang="en-US" altLang="zh-CN" sz="1800" b="0"/>
              <a:t>20</a:t>
            </a:r>
          </a:p>
        </p:txBody>
      </p:sp>
      <p:sp>
        <p:nvSpPr>
          <p:cNvPr id="12309" name="Line 24">
            <a:extLst>
              <a:ext uri="{FF2B5EF4-FFF2-40B4-BE49-F238E27FC236}">
                <a16:creationId xmlns:a16="http://schemas.microsoft.com/office/drawing/2014/main" id="{663B5287-F4AD-42A2-ACB7-8F59CEC00611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4163" y="4505325"/>
            <a:ext cx="6127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10" name="Text Box 25">
            <a:extLst>
              <a:ext uri="{FF2B5EF4-FFF2-40B4-BE49-F238E27FC236}">
                <a16:creationId xmlns:a16="http://schemas.microsoft.com/office/drawing/2014/main" id="{AE992091-3788-46DA-BBDF-AC82966FC8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1063" y="4294188"/>
            <a:ext cx="633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 b="0"/>
              <a:t>D</a:t>
            </a:r>
            <a:r>
              <a:rPr lang="en-US" altLang="zh-CN" sz="1800" b="0"/>
              <a:t>21</a:t>
            </a:r>
          </a:p>
        </p:txBody>
      </p:sp>
      <p:sp>
        <p:nvSpPr>
          <p:cNvPr id="12311" name="Line 26">
            <a:extLst>
              <a:ext uri="{FF2B5EF4-FFF2-40B4-BE49-F238E27FC236}">
                <a16:creationId xmlns:a16="http://schemas.microsoft.com/office/drawing/2014/main" id="{32523667-53A2-40E5-9BD7-2595F0F388AE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4163" y="4857750"/>
            <a:ext cx="6127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12" name="Text Box 27">
            <a:extLst>
              <a:ext uri="{FF2B5EF4-FFF2-40B4-BE49-F238E27FC236}">
                <a16:creationId xmlns:a16="http://schemas.microsoft.com/office/drawing/2014/main" id="{8D438D2B-B3B1-4B44-8432-C4287CD353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1063" y="4646613"/>
            <a:ext cx="633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 b="0"/>
              <a:t>D</a:t>
            </a:r>
            <a:r>
              <a:rPr lang="en-US" altLang="zh-CN" sz="1800" b="0"/>
              <a:t>22</a:t>
            </a:r>
          </a:p>
        </p:txBody>
      </p:sp>
      <p:sp>
        <p:nvSpPr>
          <p:cNvPr id="12313" name="Line 28">
            <a:extLst>
              <a:ext uri="{FF2B5EF4-FFF2-40B4-BE49-F238E27FC236}">
                <a16:creationId xmlns:a16="http://schemas.microsoft.com/office/drawing/2014/main" id="{CB410B90-A570-4F8E-80DC-FEC4A5942110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4163" y="5200650"/>
            <a:ext cx="6127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14" name="Text Box 29">
            <a:extLst>
              <a:ext uri="{FF2B5EF4-FFF2-40B4-BE49-F238E27FC236}">
                <a16:creationId xmlns:a16="http://schemas.microsoft.com/office/drawing/2014/main" id="{E3C732ED-2792-4D03-96BA-EB2FDA121A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1063" y="4987925"/>
            <a:ext cx="633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 b="0"/>
              <a:t>D</a:t>
            </a:r>
            <a:r>
              <a:rPr lang="en-US" altLang="zh-CN" sz="1800" b="0"/>
              <a:t>23</a:t>
            </a:r>
          </a:p>
        </p:txBody>
      </p:sp>
      <p:sp>
        <p:nvSpPr>
          <p:cNvPr id="12315" name="Line 51">
            <a:extLst>
              <a:ext uri="{FF2B5EF4-FFF2-40B4-BE49-F238E27FC236}">
                <a16:creationId xmlns:a16="http://schemas.microsoft.com/office/drawing/2014/main" id="{28F4D53F-0946-4526-B728-65061C86780E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5750" y="3821113"/>
            <a:ext cx="6127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16" name="Text Box 52">
            <a:extLst>
              <a:ext uri="{FF2B5EF4-FFF2-40B4-BE49-F238E27FC236}">
                <a16:creationId xmlns:a16="http://schemas.microsoft.com/office/drawing/2014/main" id="{3B0AABF2-B7A4-4780-8EB7-FE59D0EA2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3609975"/>
            <a:ext cx="484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 b="0"/>
              <a:t>E</a:t>
            </a:r>
            <a:r>
              <a:rPr lang="en-US" altLang="zh-CN" sz="1800" b="0"/>
              <a:t>2</a:t>
            </a:r>
          </a:p>
        </p:txBody>
      </p:sp>
      <p:graphicFrame>
        <p:nvGraphicFramePr>
          <p:cNvPr id="1250770" name="Group 466">
            <a:extLst>
              <a:ext uri="{FF2B5EF4-FFF2-40B4-BE49-F238E27FC236}">
                <a16:creationId xmlns:a16="http://schemas.microsoft.com/office/drawing/2014/main" id="{E3A159C4-A55C-4D25-AB49-694DEED7952D}"/>
              </a:ext>
            </a:extLst>
          </p:cNvPr>
          <p:cNvGraphicFramePr>
            <a:graphicFrameLocks noGrp="1"/>
          </p:cNvGraphicFramePr>
          <p:nvPr/>
        </p:nvGraphicFramePr>
        <p:xfrm>
          <a:off x="935038" y="3249613"/>
          <a:ext cx="2916237" cy="2771775"/>
        </p:xfrm>
        <a:graphic>
          <a:graphicData uri="http://schemas.openxmlformats.org/drawingml/2006/table">
            <a:tbl>
              <a:tblPr/>
              <a:tblGrid>
                <a:gridCol w="73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7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65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2400" b="1" i="0" u="none" strike="noStrike" cap="none" normalizeH="0" baseline="-1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2400" b="1" i="0" u="none" strike="noStrike" cap="none" normalizeH="0" baseline="-1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0" lang="en-US" altLang="zh-CN" sz="2400" b="0" i="0" u="none" strike="noStrike" cap="none" normalizeH="0" baseline="-1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2400" b="0" i="0" u="none" strike="noStrike" cap="none" normalizeH="0" baseline="-1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0" lang="en-US" altLang="zh-CN" sz="2400" b="0" i="0" u="none" strike="noStrike" cap="none" normalizeH="0" baseline="-1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2400" b="0" i="0" u="none" strike="noStrike" cap="none" normalizeH="0" baseline="-1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0" lang="en-US" altLang="zh-CN" sz="2400" b="0" i="0" u="none" strike="noStrike" cap="none" normalizeH="0" baseline="-1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2400" b="0" i="0" u="none" strike="noStrike" cap="none" normalizeH="0" baseline="-1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0" lang="en-US" altLang="zh-CN" sz="2400" b="0" i="0" u="none" strike="noStrike" cap="none" normalizeH="0" baseline="-1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zh-CN" altLang="en-US" sz="2400" b="0" i="0" u="none" strike="noStrike" cap="none" normalizeH="0" baseline="-1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351" name="Line 467">
            <a:extLst>
              <a:ext uri="{FF2B5EF4-FFF2-40B4-BE49-F238E27FC236}">
                <a16:creationId xmlns:a16="http://schemas.microsoft.com/office/drawing/2014/main" id="{0E6AC300-0FBF-43C8-95B9-918CD3725E72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7450" y="3355975"/>
            <a:ext cx="2159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52" name="Rectangle 468">
            <a:extLst>
              <a:ext uri="{FF2B5EF4-FFF2-40B4-BE49-F238E27FC236}">
                <a16:creationId xmlns:a16="http://schemas.microsoft.com/office/drawing/2014/main" id="{F535BFB5-2CD6-4A72-B2FE-6ABD9883B1E5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457200" y="1449388"/>
            <a:ext cx="4259263" cy="1223962"/>
          </a:xfrm>
          <a:noFill/>
        </p:spPr>
        <p:txBody>
          <a:bodyPr/>
          <a:lstStyle/>
          <a:p>
            <a:r>
              <a:rPr lang="zh-CN" altLang="en-US"/>
              <a:t>公用通道选择控制</a:t>
            </a:r>
          </a:p>
          <a:p>
            <a:r>
              <a:rPr lang="zh-CN" altLang="en-US"/>
              <a:t>独立选通</a:t>
            </a:r>
            <a:r>
              <a:rPr lang="en-US" altLang="zh-CN"/>
              <a:t>(</a:t>
            </a:r>
            <a:r>
              <a:rPr lang="zh-CN" altLang="en-US"/>
              <a:t>使能</a:t>
            </a:r>
            <a:r>
              <a:rPr lang="en-US" altLang="zh-CN"/>
              <a:t>)</a:t>
            </a:r>
            <a:r>
              <a:rPr lang="zh-CN" altLang="en-US"/>
              <a:t>控制</a:t>
            </a:r>
          </a:p>
        </p:txBody>
      </p:sp>
      <p:sp>
        <p:nvSpPr>
          <p:cNvPr id="12353" name="Text Box 469">
            <a:extLst>
              <a:ext uri="{FF2B5EF4-FFF2-40B4-BE49-F238E27FC236}">
                <a16:creationId xmlns:a16="http://schemas.microsoft.com/office/drawing/2014/main" id="{3191E78F-E88F-4B8F-BFDA-E3DBD76CB6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1963" y="2673350"/>
            <a:ext cx="1103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功能表</a:t>
            </a:r>
          </a:p>
        </p:txBody>
      </p:sp>
      <p:sp>
        <p:nvSpPr>
          <p:cNvPr id="12354" name="Oval 471">
            <a:extLst>
              <a:ext uri="{FF2B5EF4-FFF2-40B4-BE49-F238E27FC236}">
                <a16:creationId xmlns:a16="http://schemas.microsoft.com/office/drawing/2014/main" id="{8A254478-DC1E-4C1F-A8A6-1B9C44980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5338" y="1881188"/>
            <a:ext cx="103187" cy="10795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2355" name="Oval 472">
            <a:extLst>
              <a:ext uri="{FF2B5EF4-FFF2-40B4-BE49-F238E27FC236}">
                <a16:creationId xmlns:a16="http://schemas.microsoft.com/office/drawing/2014/main" id="{10B0D28F-B463-4115-B760-2C5E05198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5338" y="3752850"/>
            <a:ext cx="103187" cy="10795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>
            <a:extLst>
              <a:ext uri="{FF2B5EF4-FFF2-40B4-BE49-F238E27FC236}">
                <a16:creationId xmlns:a16="http://schemas.microsoft.com/office/drawing/2014/main" id="{A2BE613D-6212-480D-A6FC-207BBC4641D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8607A524-752B-4EE7-BF5A-994AFEF54A46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2022/9/8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3315" name="Rectangle 5">
            <a:extLst>
              <a:ext uri="{FF2B5EF4-FFF2-40B4-BE49-F238E27FC236}">
                <a16:creationId xmlns:a16="http://schemas.microsoft.com/office/drawing/2014/main" id="{7C390B29-F0B2-4AEB-AC58-5C3168D63E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组合逻辑电路</a:t>
            </a:r>
            <a:r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t>(3)</a:t>
            </a:r>
          </a:p>
        </p:txBody>
      </p:sp>
      <p:sp>
        <p:nvSpPr>
          <p:cNvPr id="13316" name="Rectangle 6">
            <a:extLst>
              <a:ext uri="{FF2B5EF4-FFF2-40B4-BE49-F238E27FC236}">
                <a16:creationId xmlns:a16="http://schemas.microsoft.com/office/drawing/2014/main" id="{BAC6D1E6-115C-43DE-8157-0C62C47EC3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C470C738-9CA6-4005-BC42-21D2F6D377E4}" type="slidenum"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6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3317" name="Rectangle 2">
            <a:extLst>
              <a:ext uri="{FF2B5EF4-FFF2-40B4-BE49-F238E27FC236}">
                <a16:creationId xmlns:a16="http://schemas.microsoft.com/office/drawing/2014/main" id="{5E0BF226-68C1-4AD7-B7AB-CC5E889E8356}"/>
              </a:ext>
            </a:extLst>
          </p:cNvPr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8</a:t>
            </a:r>
            <a:r>
              <a:rPr lang="zh-CN" altLang="en-US"/>
              <a:t>选</a:t>
            </a:r>
            <a:r>
              <a:rPr lang="en-US" altLang="zh-CN"/>
              <a:t>1</a:t>
            </a:r>
            <a:r>
              <a:rPr lang="zh-CN" altLang="en-US"/>
              <a:t>数据选择器</a:t>
            </a:r>
            <a:r>
              <a:rPr lang="en-US" altLang="zh-CN"/>
              <a:t>74x151</a:t>
            </a:r>
          </a:p>
        </p:txBody>
      </p:sp>
      <p:sp>
        <p:nvSpPr>
          <p:cNvPr id="13318" name="Rectangle 3">
            <a:extLst>
              <a:ext uri="{FF2B5EF4-FFF2-40B4-BE49-F238E27FC236}">
                <a16:creationId xmlns:a16="http://schemas.microsoft.com/office/drawing/2014/main" id="{CDF2DB14-986A-4D57-B2D3-DB20BD700E85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457200" y="1449388"/>
            <a:ext cx="4006850" cy="4932362"/>
          </a:xfrm>
        </p:spPr>
        <p:txBody>
          <a:bodyPr/>
          <a:lstStyle/>
          <a:p>
            <a:r>
              <a:rPr lang="zh-CN" altLang="en-US"/>
              <a:t>带使能和互补输出的</a:t>
            </a:r>
            <a:r>
              <a:rPr lang="en-US" altLang="zh-CN"/>
              <a:t>8</a:t>
            </a:r>
            <a:r>
              <a:rPr lang="zh-CN" altLang="en-US"/>
              <a:t>通道数据选择器</a:t>
            </a:r>
          </a:p>
          <a:p>
            <a:r>
              <a:rPr lang="en-US" altLang="zh-CN"/>
              <a:t>D</a:t>
            </a:r>
            <a:r>
              <a:rPr lang="en-US" altLang="zh-CN" sz="2000"/>
              <a:t>0</a:t>
            </a:r>
            <a:r>
              <a:rPr lang="en-US" altLang="zh-CN"/>
              <a:t>~D</a:t>
            </a:r>
            <a:r>
              <a:rPr lang="en-US" altLang="zh-CN" sz="2000"/>
              <a:t>7</a:t>
            </a:r>
            <a:r>
              <a:rPr lang="zh-CN" altLang="en-US"/>
              <a:t>：</a:t>
            </a:r>
            <a:r>
              <a:rPr lang="en-US" altLang="zh-CN"/>
              <a:t>8 </a:t>
            </a:r>
            <a:r>
              <a:rPr lang="zh-CN" altLang="en-US"/>
              <a:t>路数据输入</a:t>
            </a:r>
          </a:p>
          <a:p>
            <a:r>
              <a:rPr lang="en-US" altLang="zh-CN"/>
              <a:t>Y</a:t>
            </a:r>
            <a:r>
              <a:rPr lang="zh-CN" altLang="en-US"/>
              <a:t>、</a:t>
            </a:r>
            <a:r>
              <a:rPr lang="en-US" altLang="zh-CN"/>
              <a:t>Y</a:t>
            </a:r>
            <a:r>
              <a:rPr lang="zh-CN" altLang="en-US"/>
              <a:t>：互补输出</a:t>
            </a:r>
          </a:p>
          <a:p>
            <a:r>
              <a:rPr lang="en-US" altLang="zh-CN"/>
              <a:t>S</a:t>
            </a:r>
            <a:r>
              <a:rPr lang="en-US" altLang="zh-CN" sz="2000"/>
              <a:t>2</a:t>
            </a:r>
            <a:r>
              <a:rPr lang="en-US" altLang="zh-CN"/>
              <a:t>~S</a:t>
            </a:r>
            <a:r>
              <a:rPr lang="en-US" altLang="zh-CN" sz="2000"/>
              <a:t>0</a:t>
            </a:r>
            <a:r>
              <a:rPr lang="en-US" altLang="zh-CN"/>
              <a:t> </a:t>
            </a:r>
            <a:r>
              <a:rPr lang="zh-CN" altLang="en-US"/>
              <a:t>：通道选择输入，</a:t>
            </a:r>
            <a:r>
              <a:rPr lang="en-US" altLang="zh-CN"/>
              <a:t>S</a:t>
            </a:r>
            <a:r>
              <a:rPr lang="en-US" altLang="zh-CN" sz="2000"/>
              <a:t>2</a:t>
            </a:r>
            <a:r>
              <a:rPr lang="zh-CN" altLang="en-US"/>
              <a:t>为最高位</a:t>
            </a:r>
          </a:p>
          <a:p>
            <a:r>
              <a:rPr lang="en-US" altLang="zh-CN"/>
              <a:t>E</a:t>
            </a:r>
            <a:r>
              <a:rPr lang="zh-CN" altLang="en-US"/>
              <a:t>：使能输入，低电平有效</a:t>
            </a:r>
          </a:p>
          <a:p>
            <a:pPr lvl="1">
              <a:spcBef>
                <a:spcPct val="15000"/>
              </a:spcBef>
            </a:pPr>
            <a:r>
              <a:rPr lang="en-US" altLang="zh-CN"/>
              <a:t>E=0</a:t>
            </a:r>
            <a:r>
              <a:rPr lang="zh-CN" altLang="en-US"/>
              <a:t>时，</a:t>
            </a:r>
            <a:r>
              <a:rPr lang="en-US" altLang="zh-CN"/>
              <a:t>Y=D</a:t>
            </a:r>
            <a:r>
              <a:rPr lang="en-US" altLang="zh-CN" sz="2000"/>
              <a:t>i</a:t>
            </a:r>
            <a:r>
              <a:rPr lang="zh-CN" altLang="en-US"/>
              <a:t>，</a:t>
            </a:r>
            <a:r>
              <a:rPr lang="en-US" altLang="zh-CN"/>
              <a:t>Y= D</a:t>
            </a:r>
            <a:r>
              <a:rPr lang="en-US" altLang="zh-CN" sz="2000"/>
              <a:t>i</a:t>
            </a:r>
          </a:p>
          <a:p>
            <a:pPr lvl="1">
              <a:spcBef>
                <a:spcPct val="15000"/>
              </a:spcBef>
            </a:pPr>
            <a:r>
              <a:rPr lang="en-US" altLang="zh-CN"/>
              <a:t>E=1</a:t>
            </a:r>
            <a:r>
              <a:rPr lang="zh-CN" altLang="en-US"/>
              <a:t>时，</a:t>
            </a:r>
            <a:r>
              <a:rPr lang="en-US" altLang="zh-CN"/>
              <a:t>Y=0</a:t>
            </a:r>
            <a:r>
              <a:rPr lang="zh-CN" altLang="en-US"/>
              <a:t>，</a:t>
            </a:r>
            <a:r>
              <a:rPr lang="en-US" altLang="zh-CN"/>
              <a:t>Y=1</a:t>
            </a:r>
          </a:p>
        </p:txBody>
      </p:sp>
      <p:sp>
        <p:nvSpPr>
          <p:cNvPr id="13319" name="Rectangle 5">
            <a:extLst>
              <a:ext uri="{FF2B5EF4-FFF2-40B4-BE49-F238E27FC236}">
                <a16:creationId xmlns:a16="http://schemas.microsoft.com/office/drawing/2014/main" id="{0139128A-E20D-4E06-9D68-2B372763B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690688"/>
            <a:ext cx="1765300" cy="3816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endParaRPr lang="zh-CN" altLang="en-US" sz="2400">
              <a:ea typeface="楷体_GB2312" pitchFamily="49" charset="-122"/>
            </a:endParaRPr>
          </a:p>
        </p:txBody>
      </p:sp>
      <p:sp>
        <p:nvSpPr>
          <p:cNvPr id="13320" name="Text Box 7">
            <a:extLst>
              <a:ext uri="{FF2B5EF4-FFF2-40B4-BE49-F238E27FC236}">
                <a16:creationId xmlns:a16="http://schemas.microsoft.com/office/drawing/2014/main" id="{86ACBC9F-3FF9-44B7-9A02-568E0DC20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4863" y="2960688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ea typeface="楷体_GB2312" pitchFamily="49" charset="-122"/>
              </a:rPr>
              <a:t>Y</a:t>
            </a:r>
          </a:p>
        </p:txBody>
      </p:sp>
      <p:sp>
        <p:nvSpPr>
          <p:cNvPr id="13321" name="Text Box 8">
            <a:extLst>
              <a:ext uri="{FF2B5EF4-FFF2-40B4-BE49-F238E27FC236}">
                <a16:creationId xmlns:a16="http://schemas.microsoft.com/office/drawing/2014/main" id="{3E7EEB8B-B407-49E5-B2C9-4429ACC91C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5975" y="3681413"/>
            <a:ext cx="43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ea typeface="楷体_GB2312" pitchFamily="49" charset="-122"/>
              </a:rPr>
              <a:t>Y</a:t>
            </a:r>
          </a:p>
        </p:txBody>
      </p:sp>
      <p:sp>
        <p:nvSpPr>
          <p:cNvPr id="13322" name="Text Box 6">
            <a:extLst>
              <a:ext uri="{FF2B5EF4-FFF2-40B4-BE49-F238E27FC236}">
                <a16:creationId xmlns:a16="http://schemas.microsoft.com/office/drawing/2014/main" id="{6A207F9C-F4B5-4175-93B8-E240C229B0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2325" y="2241550"/>
            <a:ext cx="506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ea typeface="楷体_GB2312" pitchFamily="49" charset="-122"/>
              </a:rPr>
              <a:t>D</a:t>
            </a:r>
            <a:r>
              <a:rPr lang="en-US" altLang="zh-CN" sz="2400" baseline="-25000">
                <a:ea typeface="楷体_GB2312" pitchFamily="49" charset="-122"/>
              </a:rPr>
              <a:t>7</a:t>
            </a:r>
          </a:p>
        </p:txBody>
      </p:sp>
      <p:sp>
        <p:nvSpPr>
          <p:cNvPr id="13323" name="Text Box 10">
            <a:extLst>
              <a:ext uri="{FF2B5EF4-FFF2-40B4-BE49-F238E27FC236}">
                <a16:creationId xmlns:a16="http://schemas.microsoft.com/office/drawing/2014/main" id="{E1F5844D-3D5C-4D2A-806C-1AEB415B67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2325" y="2603500"/>
            <a:ext cx="506413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ea typeface="楷体_GB2312" pitchFamily="49" charset="-122"/>
              </a:rPr>
              <a:t>D</a:t>
            </a:r>
            <a:r>
              <a:rPr lang="en-US" altLang="zh-CN" sz="2400" baseline="-25000">
                <a:ea typeface="楷体_GB2312" pitchFamily="49" charset="-122"/>
              </a:rPr>
              <a:t>6</a:t>
            </a:r>
          </a:p>
        </p:txBody>
      </p:sp>
      <p:sp>
        <p:nvSpPr>
          <p:cNvPr id="13324" name="Text Box 11">
            <a:extLst>
              <a:ext uri="{FF2B5EF4-FFF2-40B4-BE49-F238E27FC236}">
                <a16:creationId xmlns:a16="http://schemas.microsoft.com/office/drawing/2014/main" id="{9D06AD99-AA42-4A22-8966-881C3F9A5D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2325" y="2927350"/>
            <a:ext cx="506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ea typeface="楷体_GB2312" pitchFamily="49" charset="-122"/>
              </a:rPr>
              <a:t>D</a:t>
            </a:r>
            <a:r>
              <a:rPr lang="en-US" altLang="zh-CN" sz="2400" baseline="-25000">
                <a:ea typeface="楷体_GB2312" pitchFamily="49" charset="-122"/>
              </a:rPr>
              <a:t>5</a:t>
            </a:r>
          </a:p>
        </p:txBody>
      </p:sp>
      <p:sp>
        <p:nvSpPr>
          <p:cNvPr id="13325" name="Text Box 12">
            <a:extLst>
              <a:ext uri="{FF2B5EF4-FFF2-40B4-BE49-F238E27FC236}">
                <a16:creationId xmlns:a16="http://schemas.microsoft.com/office/drawing/2014/main" id="{9FD3BA7D-2F21-44B3-926B-733384AFA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2325" y="3284538"/>
            <a:ext cx="506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ea typeface="楷体_GB2312" pitchFamily="49" charset="-122"/>
              </a:rPr>
              <a:t>D</a:t>
            </a:r>
            <a:r>
              <a:rPr lang="en-US" altLang="zh-CN" sz="2400" baseline="-25000">
                <a:ea typeface="楷体_GB2312" pitchFamily="49" charset="-122"/>
              </a:rPr>
              <a:t>4</a:t>
            </a:r>
          </a:p>
        </p:txBody>
      </p:sp>
      <p:sp>
        <p:nvSpPr>
          <p:cNvPr id="13326" name="Text Box 13">
            <a:extLst>
              <a:ext uri="{FF2B5EF4-FFF2-40B4-BE49-F238E27FC236}">
                <a16:creationId xmlns:a16="http://schemas.microsoft.com/office/drawing/2014/main" id="{414D5230-62BC-4BB9-862B-FFFD086A0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2325" y="3621088"/>
            <a:ext cx="506413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ea typeface="楷体_GB2312" pitchFamily="49" charset="-122"/>
              </a:rPr>
              <a:t>D</a:t>
            </a:r>
            <a:r>
              <a:rPr lang="en-US" altLang="zh-CN" sz="2400" baseline="-25000">
                <a:ea typeface="楷体_GB2312" pitchFamily="49" charset="-122"/>
              </a:rPr>
              <a:t>3</a:t>
            </a:r>
          </a:p>
        </p:txBody>
      </p:sp>
      <p:sp>
        <p:nvSpPr>
          <p:cNvPr id="13327" name="Text Box 14">
            <a:extLst>
              <a:ext uri="{FF2B5EF4-FFF2-40B4-BE49-F238E27FC236}">
                <a16:creationId xmlns:a16="http://schemas.microsoft.com/office/drawing/2014/main" id="{EC3E9D59-CC35-418D-8191-B832A60511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2325" y="3979863"/>
            <a:ext cx="506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ea typeface="楷体_GB2312" pitchFamily="49" charset="-122"/>
              </a:rPr>
              <a:t>D</a:t>
            </a:r>
            <a:r>
              <a:rPr lang="en-US" altLang="zh-CN" sz="2400" baseline="-25000">
                <a:ea typeface="楷体_GB2312" pitchFamily="49" charset="-122"/>
              </a:rPr>
              <a:t>2</a:t>
            </a:r>
          </a:p>
        </p:txBody>
      </p:sp>
      <p:sp>
        <p:nvSpPr>
          <p:cNvPr id="13328" name="Text Box 15">
            <a:extLst>
              <a:ext uri="{FF2B5EF4-FFF2-40B4-BE49-F238E27FC236}">
                <a16:creationId xmlns:a16="http://schemas.microsoft.com/office/drawing/2014/main" id="{D0AC79BE-E514-4ED1-8286-ECFFD5F3B2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2325" y="4335463"/>
            <a:ext cx="506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ea typeface="楷体_GB2312" pitchFamily="49" charset="-122"/>
              </a:rPr>
              <a:t>D</a:t>
            </a:r>
            <a:r>
              <a:rPr lang="en-US" altLang="zh-CN" sz="2400" baseline="-25000">
                <a:ea typeface="楷体_GB2312" pitchFamily="49" charset="-122"/>
              </a:rPr>
              <a:t>1</a:t>
            </a:r>
          </a:p>
        </p:txBody>
      </p:sp>
      <p:sp>
        <p:nvSpPr>
          <p:cNvPr id="13329" name="Text Box 16">
            <a:extLst>
              <a:ext uri="{FF2B5EF4-FFF2-40B4-BE49-F238E27FC236}">
                <a16:creationId xmlns:a16="http://schemas.microsoft.com/office/drawing/2014/main" id="{D42CCA7C-38D1-482F-AF4A-BD03137E4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2325" y="4691063"/>
            <a:ext cx="506413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ea typeface="楷体_GB2312" pitchFamily="49" charset="-122"/>
              </a:rPr>
              <a:t>D</a:t>
            </a:r>
            <a:r>
              <a:rPr lang="en-US" altLang="zh-CN" sz="2400" baseline="-25000">
                <a:ea typeface="楷体_GB2312" pitchFamily="49" charset="-122"/>
              </a:rPr>
              <a:t>0</a:t>
            </a:r>
          </a:p>
        </p:txBody>
      </p:sp>
      <p:sp>
        <p:nvSpPr>
          <p:cNvPr id="13330" name="Line 17">
            <a:extLst>
              <a:ext uri="{FF2B5EF4-FFF2-40B4-BE49-F238E27FC236}">
                <a16:creationId xmlns:a16="http://schemas.microsoft.com/office/drawing/2014/main" id="{3F279CE4-9CEC-40CF-B3E2-0626357F28E5}"/>
              </a:ext>
            </a:extLst>
          </p:cNvPr>
          <p:cNvSpPr>
            <a:spLocks noChangeShapeType="1"/>
          </p:cNvSpPr>
          <p:nvPr/>
        </p:nvSpPr>
        <p:spPr bwMode="auto">
          <a:xfrm>
            <a:off x="5329238" y="2482850"/>
            <a:ext cx="5127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31" name="Line 18">
            <a:extLst>
              <a:ext uri="{FF2B5EF4-FFF2-40B4-BE49-F238E27FC236}">
                <a16:creationId xmlns:a16="http://schemas.microsoft.com/office/drawing/2014/main" id="{85812511-8E03-452F-B014-186D47BD8BEF}"/>
              </a:ext>
            </a:extLst>
          </p:cNvPr>
          <p:cNvSpPr>
            <a:spLocks noChangeShapeType="1"/>
          </p:cNvSpPr>
          <p:nvPr/>
        </p:nvSpPr>
        <p:spPr bwMode="auto">
          <a:xfrm>
            <a:off x="5327650" y="2841625"/>
            <a:ext cx="5397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32" name="Line 19">
            <a:extLst>
              <a:ext uri="{FF2B5EF4-FFF2-40B4-BE49-F238E27FC236}">
                <a16:creationId xmlns:a16="http://schemas.microsoft.com/office/drawing/2014/main" id="{8FC7A157-C42F-4011-86AF-445835064EF6}"/>
              </a:ext>
            </a:extLst>
          </p:cNvPr>
          <p:cNvSpPr>
            <a:spLocks noChangeShapeType="1"/>
          </p:cNvSpPr>
          <p:nvPr/>
        </p:nvSpPr>
        <p:spPr bwMode="auto">
          <a:xfrm>
            <a:off x="5327650" y="3152775"/>
            <a:ext cx="5143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33" name="Line 20">
            <a:extLst>
              <a:ext uri="{FF2B5EF4-FFF2-40B4-BE49-F238E27FC236}">
                <a16:creationId xmlns:a16="http://schemas.microsoft.com/office/drawing/2014/main" id="{054B9690-1224-40EE-95C6-6E2D780446EE}"/>
              </a:ext>
            </a:extLst>
          </p:cNvPr>
          <p:cNvSpPr>
            <a:spLocks noChangeShapeType="1"/>
          </p:cNvSpPr>
          <p:nvPr/>
        </p:nvSpPr>
        <p:spPr bwMode="auto">
          <a:xfrm>
            <a:off x="5327650" y="3525838"/>
            <a:ext cx="5397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34" name="Line 21">
            <a:extLst>
              <a:ext uri="{FF2B5EF4-FFF2-40B4-BE49-F238E27FC236}">
                <a16:creationId xmlns:a16="http://schemas.microsoft.com/office/drawing/2014/main" id="{2DABEEF4-2DC7-496F-8899-D53F634AF67C}"/>
              </a:ext>
            </a:extLst>
          </p:cNvPr>
          <p:cNvSpPr>
            <a:spLocks noChangeShapeType="1"/>
          </p:cNvSpPr>
          <p:nvPr/>
        </p:nvSpPr>
        <p:spPr bwMode="auto">
          <a:xfrm>
            <a:off x="5354638" y="3886200"/>
            <a:ext cx="5127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35" name="Line 22">
            <a:extLst>
              <a:ext uri="{FF2B5EF4-FFF2-40B4-BE49-F238E27FC236}">
                <a16:creationId xmlns:a16="http://schemas.microsoft.com/office/drawing/2014/main" id="{DE88BF88-4C68-4A77-B849-61BC7E2327FA}"/>
              </a:ext>
            </a:extLst>
          </p:cNvPr>
          <p:cNvSpPr>
            <a:spLocks noChangeShapeType="1"/>
          </p:cNvSpPr>
          <p:nvPr/>
        </p:nvSpPr>
        <p:spPr bwMode="auto">
          <a:xfrm>
            <a:off x="5329238" y="4235450"/>
            <a:ext cx="5381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36" name="Line 23">
            <a:extLst>
              <a:ext uri="{FF2B5EF4-FFF2-40B4-BE49-F238E27FC236}">
                <a16:creationId xmlns:a16="http://schemas.microsoft.com/office/drawing/2014/main" id="{C71738E4-4480-4B1A-8B05-C69A8BC0CE6C}"/>
              </a:ext>
            </a:extLst>
          </p:cNvPr>
          <p:cNvSpPr>
            <a:spLocks noChangeShapeType="1"/>
          </p:cNvSpPr>
          <p:nvPr/>
        </p:nvSpPr>
        <p:spPr bwMode="auto">
          <a:xfrm>
            <a:off x="5329238" y="4930775"/>
            <a:ext cx="5381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37" name="Line 24">
            <a:extLst>
              <a:ext uri="{FF2B5EF4-FFF2-40B4-BE49-F238E27FC236}">
                <a16:creationId xmlns:a16="http://schemas.microsoft.com/office/drawing/2014/main" id="{20F4346A-16CD-43DC-87AF-A7EDE689D997}"/>
              </a:ext>
            </a:extLst>
          </p:cNvPr>
          <p:cNvSpPr>
            <a:spLocks noChangeShapeType="1"/>
          </p:cNvSpPr>
          <p:nvPr/>
        </p:nvSpPr>
        <p:spPr bwMode="auto">
          <a:xfrm>
            <a:off x="5329238" y="4573588"/>
            <a:ext cx="5381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38" name="Line 25">
            <a:extLst>
              <a:ext uri="{FF2B5EF4-FFF2-40B4-BE49-F238E27FC236}">
                <a16:creationId xmlns:a16="http://schemas.microsoft.com/office/drawing/2014/main" id="{BC0205CD-4F59-4626-8C18-E1228AD70829}"/>
              </a:ext>
            </a:extLst>
          </p:cNvPr>
          <p:cNvSpPr>
            <a:spLocks noChangeShapeType="1"/>
          </p:cNvSpPr>
          <p:nvPr/>
        </p:nvSpPr>
        <p:spPr bwMode="auto">
          <a:xfrm>
            <a:off x="7632700" y="3201988"/>
            <a:ext cx="5397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39" name="Line 26">
            <a:extLst>
              <a:ext uri="{FF2B5EF4-FFF2-40B4-BE49-F238E27FC236}">
                <a16:creationId xmlns:a16="http://schemas.microsoft.com/office/drawing/2014/main" id="{42A1D3DE-C33E-41BF-9B52-4870AFAF8A85}"/>
              </a:ext>
            </a:extLst>
          </p:cNvPr>
          <p:cNvSpPr>
            <a:spLocks noChangeShapeType="1"/>
          </p:cNvSpPr>
          <p:nvPr/>
        </p:nvSpPr>
        <p:spPr bwMode="auto">
          <a:xfrm>
            <a:off x="7632700" y="3897313"/>
            <a:ext cx="5397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3340" name="Group 52">
            <a:extLst>
              <a:ext uri="{FF2B5EF4-FFF2-40B4-BE49-F238E27FC236}">
                <a16:creationId xmlns:a16="http://schemas.microsoft.com/office/drawing/2014/main" id="{9954C904-FBFB-4701-AC66-4ADF25B53133}"/>
              </a:ext>
            </a:extLst>
          </p:cNvPr>
          <p:cNvGrpSpPr>
            <a:grpSpLocks/>
          </p:cNvGrpSpPr>
          <p:nvPr/>
        </p:nvGrpSpPr>
        <p:grpSpPr bwMode="auto">
          <a:xfrm>
            <a:off x="6119813" y="5049838"/>
            <a:ext cx="1260475" cy="935037"/>
            <a:chOff x="3855" y="3165"/>
            <a:chExt cx="794" cy="589"/>
          </a:xfrm>
        </p:grpSpPr>
        <p:sp>
          <p:nvSpPr>
            <p:cNvPr id="13353" name="Text Box 27">
              <a:extLst>
                <a:ext uri="{FF2B5EF4-FFF2-40B4-BE49-F238E27FC236}">
                  <a16:creationId xmlns:a16="http://schemas.microsoft.com/office/drawing/2014/main" id="{CD4D3EB6-A6BB-4EF1-B128-58F56F7F66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5" y="3165"/>
              <a:ext cx="2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ea typeface="楷体_GB2312" pitchFamily="49" charset="-122"/>
                </a:rPr>
                <a:t>S</a:t>
              </a:r>
              <a:r>
                <a:rPr lang="en-US" altLang="zh-CN" sz="1800">
                  <a:ea typeface="楷体_GB2312" pitchFamily="49" charset="-122"/>
                </a:rPr>
                <a:t>2</a:t>
              </a:r>
              <a:endParaRPr lang="en-US" altLang="zh-CN" sz="1800" baseline="-25000">
                <a:ea typeface="楷体_GB2312" pitchFamily="49" charset="-122"/>
              </a:endParaRPr>
            </a:p>
          </p:txBody>
        </p:sp>
        <p:sp>
          <p:nvSpPr>
            <p:cNvPr id="13354" name="Line 28">
              <a:extLst>
                <a:ext uri="{FF2B5EF4-FFF2-40B4-BE49-F238E27FC236}">
                  <a16:creationId xmlns:a16="http://schemas.microsoft.com/office/drawing/2014/main" id="{3549104C-5CC6-4128-A31B-96A9884FAD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4" y="3453"/>
              <a:ext cx="0" cy="3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5" name="Line 29">
              <a:extLst>
                <a:ext uri="{FF2B5EF4-FFF2-40B4-BE49-F238E27FC236}">
                  <a16:creationId xmlns:a16="http://schemas.microsoft.com/office/drawing/2014/main" id="{A8220D74-94FA-4129-BB22-6637389310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4" y="3453"/>
              <a:ext cx="0" cy="3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6" name="Line 30">
              <a:extLst>
                <a:ext uri="{FF2B5EF4-FFF2-40B4-BE49-F238E27FC236}">
                  <a16:creationId xmlns:a16="http://schemas.microsoft.com/office/drawing/2014/main" id="{C49CB5A8-63CA-46FF-AC93-DA07C0D765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3" y="3453"/>
              <a:ext cx="0" cy="3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7" name="Text Box 31">
              <a:extLst>
                <a:ext uri="{FF2B5EF4-FFF2-40B4-BE49-F238E27FC236}">
                  <a16:creationId xmlns:a16="http://schemas.microsoft.com/office/drawing/2014/main" id="{D2A76549-4D89-4B5F-9C56-C90B774FA9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4" y="3165"/>
              <a:ext cx="2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ea typeface="楷体_GB2312" pitchFamily="49" charset="-122"/>
                </a:rPr>
                <a:t>S</a:t>
              </a:r>
              <a:r>
                <a:rPr lang="en-US" altLang="zh-CN" sz="1800">
                  <a:ea typeface="楷体_GB2312" pitchFamily="49" charset="-122"/>
                </a:rPr>
                <a:t>1</a:t>
              </a:r>
            </a:p>
          </p:txBody>
        </p:sp>
        <p:sp>
          <p:nvSpPr>
            <p:cNvPr id="13358" name="Text Box 32">
              <a:extLst>
                <a:ext uri="{FF2B5EF4-FFF2-40B4-BE49-F238E27FC236}">
                  <a16:creationId xmlns:a16="http://schemas.microsoft.com/office/drawing/2014/main" id="{D6922F5A-9F1C-4CAB-97D4-6EC4E4255B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4" y="3165"/>
              <a:ext cx="2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ea typeface="楷体_GB2312" pitchFamily="49" charset="-122"/>
                </a:rPr>
                <a:t>S</a:t>
              </a:r>
              <a:r>
                <a:rPr lang="en-US" altLang="zh-CN" sz="1800">
                  <a:ea typeface="楷体_GB2312" pitchFamily="49" charset="-122"/>
                </a:rPr>
                <a:t>0</a:t>
              </a:r>
            </a:p>
          </p:txBody>
        </p:sp>
      </p:grpSp>
      <p:sp>
        <p:nvSpPr>
          <p:cNvPr id="13341" name="Line 33">
            <a:extLst>
              <a:ext uri="{FF2B5EF4-FFF2-40B4-BE49-F238E27FC236}">
                <a16:creationId xmlns:a16="http://schemas.microsoft.com/office/drawing/2014/main" id="{161C3537-6F60-4912-AB62-FAC910DC2F0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5408613"/>
            <a:ext cx="2524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42" name="Oval 34">
            <a:extLst>
              <a:ext uri="{FF2B5EF4-FFF2-40B4-BE49-F238E27FC236}">
                <a16:creationId xmlns:a16="http://schemas.microsoft.com/office/drawing/2014/main" id="{8C135B88-63CA-4D76-8999-7CE58047F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113" y="3822700"/>
            <a:ext cx="142875" cy="142875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3343" name="Line 36">
            <a:extLst>
              <a:ext uri="{FF2B5EF4-FFF2-40B4-BE49-F238E27FC236}">
                <a16:creationId xmlns:a16="http://schemas.microsoft.com/office/drawing/2014/main" id="{03CA8DE5-7935-4677-AC72-8002852C646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1300" y="2960688"/>
            <a:ext cx="2524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44" name="Line 37">
            <a:extLst>
              <a:ext uri="{FF2B5EF4-FFF2-40B4-BE49-F238E27FC236}">
                <a16:creationId xmlns:a16="http://schemas.microsoft.com/office/drawing/2014/main" id="{B989FA57-764F-4058-9330-FB2FCBCC4B44}"/>
              </a:ext>
            </a:extLst>
          </p:cNvPr>
          <p:cNvSpPr>
            <a:spLocks noChangeShapeType="1"/>
          </p:cNvSpPr>
          <p:nvPr/>
        </p:nvSpPr>
        <p:spPr bwMode="auto">
          <a:xfrm>
            <a:off x="863600" y="4437063"/>
            <a:ext cx="2524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45" name="Line 38">
            <a:extLst>
              <a:ext uri="{FF2B5EF4-FFF2-40B4-BE49-F238E27FC236}">
                <a16:creationId xmlns:a16="http://schemas.microsoft.com/office/drawing/2014/main" id="{F10EC23D-124E-4E8A-B152-17E77A65A4DA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5913438"/>
            <a:ext cx="2524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46" name="Line 40">
            <a:extLst>
              <a:ext uri="{FF2B5EF4-FFF2-40B4-BE49-F238E27FC236}">
                <a16:creationId xmlns:a16="http://schemas.microsoft.com/office/drawing/2014/main" id="{DD35C3E1-C07E-4B2B-A30E-C6F7EE4B3D4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40088" y="5913438"/>
            <a:ext cx="2524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47" name="Line 41">
            <a:extLst>
              <a:ext uri="{FF2B5EF4-FFF2-40B4-BE49-F238E27FC236}">
                <a16:creationId xmlns:a16="http://schemas.microsoft.com/office/drawing/2014/main" id="{E1E5EACC-EBDE-4A16-9583-BC82FE039075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4550" y="5408613"/>
            <a:ext cx="2524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48" name="Line 42">
            <a:extLst>
              <a:ext uri="{FF2B5EF4-FFF2-40B4-BE49-F238E27FC236}">
                <a16:creationId xmlns:a16="http://schemas.microsoft.com/office/drawing/2014/main" id="{4C636FA9-1893-4317-8564-D56E4CC1373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1275" y="5408613"/>
            <a:ext cx="2524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49" name="Rectangle 46">
            <a:extLst>
              <a:ext uri="{FF2B5EF4-FFF2-40B4-BE49-F238E27FC236}">
                <a16:creationId xmlns:a16="http://schemas.microsoft.com/office/drawing/2014/main" id="{0D4D3D4E-95E5-4801-BADD-78F39AFC4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663" y="1989138"/>
            <a:ext cx="1098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ea typeface="楷体_GB2312" pitchFamily="49" charset="-122"/>
              </a:rPr>
              <a:t>74x151</a:t>
            </a:r>
            <a:endParaRPr lang="zh-CN" altLang="en-US" sz="2400">
              <a:ea typeface="楷体_GB2312" pitchFamily="49" charset="-122"/>
            </a:endParaRPr>
          </a:p>
        </p:txBody>
      </p:sp>
      <p:sp>
        <p:nvSpPr>
          <p:cNvPr id="13350" name="Text Box 9">
            <a:extLst>
              <a:ext uri="{FF2B5EF4-FFF2-40B4-BE49-F238E27FC236}">
                <a16:creationId xmlns:a16="http://schemas.microsoft.com/office/drawing/2014/main" id="{938F0F72-DAAC-4607-8C63-56806D3FCC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425" y="180975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ea typeface="楷体_GB2312" pitchFamily="49" charset="-122"/>
              </a:rPr>
              <a:t>E</a:t>
            </a:r>
          </a:p>
        </p:txBody>
      </p:sp>
      <p:sp>
        <p:nvSpPr>
          <p:cNvPr id="13351" name="Line 4">
            <a:extLst>
              <a:ext uri="{FF2B5EF4-FFF2-40B4-BE49-F238E27FC236}">
                <a16:creationId xmlns:a16="http://schemas.microsoft.com/office/drawing/2014/main" id="{0B9AD3F5-CFC1-4CAF-95D3-090F9A016BDA}"/>
              </a:ext>
            </a:extLst>
          </p:cNvPr>
          <p:cNvSpPr>
            <a:spLocks noChangeShapeType="1"/>
          </p:cNvSpPr>
          <p:nvPr/>
        </p:nvSpPr>
        <p:spPr bwMode="auto">
          <a:xfrm>
            <a:off x="5327650" y="2030413"/>
            <a:ext cx="3968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52" name="Oval 35">
            <a:extLst>
              <a:ext uri="{FF2B5EF4-FFF2-40B4-BE49-F238E27FC236}">
                <a16:creationId xmlns:a16="http://schemas.microsoft.com/office/drawing/2014/main" id="{2F4F2F50-1A68-4F9D-8C7F-9D93D41A7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1943100"/>
            <a:ext cx="142875" cy="142875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>
            <a:extLst>
              <a:ext uri="{FF2B5EF4-FFF2-40B4-BE49-F238E27FC236}">
                <a16:creationId xmlns:a16="http://schemas.microsoft.com/office/drawing/2014/main" id="{C8FB2FDB-D6DD-48A4-B57D-5F1E7F7ACAE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695D79D0-B80F-4469-BA28-8FA70AA306D5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2022/9/8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4339" name="Rectangle 5">
            <a:extLst>
              <a:ext uri="{FF2B5EF4-FFF2-40B4-BE49-F238E27FC236}">
                <a16:creationId xmlns:a16="http://schemas.microsoft.com/office/drawing/2014/main" id="{CA3515C4-F494-46B0-9CF9-1F1017EF66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组合逻辑电路</a:t>
            </a:r>
            <a:r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t>(3)</a:t>
            </a:r>
          </a:p>
        </p:txBody>
      </p:sp>
      <p:sp>
        <p:nvSpPr>
          <p:cNvPr id="14340" name="Rectangle 6">
            <a:extLst>
              <a:ext uri="{FF2B5EF4-FFF2-40B4-BE49-F238E27FC236}">
                <a16:creationId xmlns:a16="http://schemas.microsoft.com/office/drawing/2014/main" id="{A87E1647-0F2B-4F81-93C3-6EBDF13413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DBDFE996-6CD6-4D62-8678-B358E58CC297}" type="slidenum"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4341" name="Rectangle 2">
            <a:extLst>
              <a:ext uri="{FF2B5EF4-FFF2-40B4-BE49-F238E27FC236}">
                <a16:creationId xmlns:a16="http://schemas.microsoft.com/office/drawing/2014/main" id="{80264BA6-456E-443E-8665-982B1DF534BC}"/>
              </a:ext>
            </a:extLst>
          </p:cNvPr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数据选择器的扩展</a:t>
            </a:r>
          </a:p>
        </p:txBody>
      </p:sp>
      <p:sp>
        <p:nvSpPr>
          <p:cNvPr id="14342" name="Rectangle 3">
            <a:extLst>
              <a:ext uri="{FF2B5EF4-FFF2-40B4-BE49-F238E27FC236}">
                <a16:creationId xmlns:a16="http://schemas.microsoft.com/office/drawing/2014/main" id="{BC8F5336-B0F8-4184-BA25-D2F416FDC2B0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457200" y="1304925"/>
            <a:ext cx="5410200" cy="647700"/>
          </a:xfrm>
        </p:spPr>
        <p:txBody>
          <a:bodyPr/>
          <a:lstStyle/>
          <a:p>
            <a:r>
              <a:rPr lang="zh-CN" altLang="en-US"/>
              <a:t>用</a:t>
            </a:r>
            <a:r>
              <a:rPr lang="en-US" altLang="zh-CN"/>
              <a:t>1</a:t>
            </a:r>
            <a:r>
              <a:rPr lang="zh-CN" altLang="en-US"/>
              <a:t>位</a:t>
            </a:r>
            <a:r>
              <a:rPr lang="en-US" altLang="zh-CN"/>
              <a:t>2</a:t>
            </a:r>
            <a:r>
              <a:rPr lang="zh-CN" altLang="en-US"/>
              <a:t>选</a:t>
            </a:r>
            <a:r>
              <a:rPr lang="en-US" altLang="zh-CN"/>
              <a:t>1 MUX</a:t>
            </a:r>
            <a:r>
              <a:rPr lang="zh-CN" altLang="en-US"/>
              <a:t>进行扩展设计</a:t>
            </a:r>
          </a:p>
        </p:txBody>
      </p:sp>
      <p:sp>
        <p:nvSpPr>
          <p:cNvPr id="14343" name="Rectangle 4">
            <a:extLst>
              <a:ext uri="{FF2B5EF4-FFF2-40B4-BE49-F238E27FC236}">
                <a16:creationId xmlns:a16="http://schemas.microsoft.com/office/drawing/2014/main" id="{BCD486B9-BB10-4506-AF37-47EE961DC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950" y="2012950"/>
            <a:ext cx="973138" cy="86518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4344" name="Text Box 5">
            <a:extLst>
              <a:ext uri="{FF2B5EF4-FFF2-40B4-BE49-F238E27FC236}">
                <a16:creationId xmlns:a16="http://schemas.microsoft.com/office/drawing/2014/main" id="{36B7D7AD-DC7E-4CB5-8216-AB667CE580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4463" y="2105025"/>
            <a:ext cx="1412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000" b="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4345" name="Text Box 6">
            <a:extLst>
              <a:ext uri="{FF2B5EF4-FFF2-40B4-BE49-F238E27FC236}">
                <a16:creationId xmlns:a16="http://schemas.microsoft.com/office/drawing/2014/main" id="{8B89C4F4-DE41-4420-AF56-C6BEFF3B77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4463" y="2465388"/>
            <a:ext cx="1412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000" b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4346" name="Line 7">
            <a:extLst>
              <a:ext uri="{FF2B5EF4-FFF2-40B4-BE49-F238E27FC236}">
                <a16:creationId xmlns:a16="http://schemas.microsoft.com/office/drawing/2014/main" id="{457CDC32-A7CF-4C94-B9C3-0B3BE30A526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49500" y="2446338"/>
            <a:ext cx="4333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7" name="Line 8">
            <a:extLst>
              <a:ext uri="{FF2B5EF4-FFF2-40B4-BE49-F238E27FC236}">
                <a16:creationId xmlns:a16="http://schemas.microsoft.com/office/drawing/2014/main" id="{497EF066-1931-4928-AFFB-A30003031B6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855788" y="2879725"/>
            <a:ext cx="0" cy="358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8" name="Text Box 9">
            <a:extLst>
              <a:ext uri="{FF2B5EF4-FFF2-40B4-BE49-F238E27FC236}">
                <a16:creationId xmlns:a16="http://schemas.microsoft.com/office/drawing/2014/main" id="{302F1311-3C4F-469B-9E56-BEBBF50A0E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7988" y="2122488"/>
            <a:ext cx="52863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 b="0">
                <a:latin typeface="Arial" panose="020B0604020202020204" pitchFamily="34" charset="0"/>
              </a:rPr>
              <a:t>2-1</a:t>
            </a:r>
          </a:p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 b="0">
                <a:latin typeface="Arial" panose="020B0604020202020204" pitchFamily="34" charset="0"/>
              </a:rPr>
              <a:t>M</a:t>
            </a:r>
            <a:r>
              <a:rPr lang="en-US" altLang="zh-CN" sz="1800">
                <a:latin typeface="Arial" panose="020B0604020202020204" pitchFamily="34" charset="0"/>
              </a:rPr>
              <a:t>UX</a:t>
            </a:r>
          </a:p>
        </p:txBody>
      </p:sp>
      <p:grpSp>
        <p:nvGrpSpPr>
          <p:cNvPr id="14349" name="Group 10">
            <a:extLst>
              <a:ext uri="{FF2B5EF4-FFF2-40B4-BE49-F238E27FC236}">
                <a16:creationId xmlns:a16="http://schemas.microsoft.com/office/drawing/2014/main" id="{09349067-5738-4CB9-888A-F9642054C1DB}"/>
              </a:ext>
            </a:extLst>
          </p:cNvPr>
          <p:cNvGrpSpPr>
            <a:grpSpLocks/>
          </p:cNvGrpSpPr>
          <p:nvPr/>
        </p:nvGrpSpPr>
        <p:grpSpPr bwMode="auto">
          <a:xfrm>
            <a:off x="982663" y="2247900"/>
            <a:ext cx="395287" cy="360363"/>
            <a:chOff x="521" y="1416"/>
            <a:chExt cx="295" cy="227"/>
          </a:xfrm>
        </p:grpSpPr>
        <p:sp>
          <p:nvSpPr>
            <p:cNvPr id="14469" name="Line 11">
              <a:extLst>
                <a:ext uri="{FF2B5EF4-FFF2-40B4-BE49-F238E27FC236}">
                  <a16:creationId xmlns:a16="http://schemas.microsoft.com/office/drawing/2014/main" id="{7B893CFE-58B8-47B7-991D-75ACD49FEC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1" y="1643"/>
              <a:ext cx="29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70" name="Line 12">
              <a:extLst>
                <a:ext uri="{FF2B5EF4-FFF2-40B4-BE49-F238E27FC236}">
                  <a16:creationId xmlns:a16="http://schemas.microsoft.com/office/drawing/2014/main" id="{91E3C0CE-3B92-4ECE-A146-35FB7523AE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1" y="1416"/>
              <a:ext cx="29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350" name="Text Box 13">
            <a:extLst>
              <a:ext uri="{FF2B5EF4-FFF2-40B4-BE49-F238E27FC236}">
                <a16:creationId xmlns:a16="http://schemas.microsoft.com/office/drawing/2014/main" id="{D85279E8-6FDB-48DC-9144-BC2DEF0C54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7338" y="2986088"/>
            <a:ext cx="169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000" b="0">
                <a:latin typeface="Arial" panose="020B0604020202020204" pitchFamily="34" charset="0"/>
              </a:rPr>
              <a:t>S</a:t>
            </a:r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14351" name="Text Box 14">
            <a:extLst>
              <a:ext uri="{FF2B5EF4-FFF2-40B4-BE49-F238E27FC236}">
                <a16:creationId xmlns:a16="http://schemas.microsoft.com/office/drawing/2014/main" id="{12377710-269C-466D-B986-7C2304E13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4325" y="2276475"/>
            <a:ext cx="1698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000" b="0">
                <a:latin typeface="Arial" panose="020B0604020202020204" pitchFamily="34" charset="0"/>
              </a:rPr>
              <a:t>Y</a:t>
            </a:r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14352" name="Text Box 15">
            <a:extLst>
              <a:ext uri="{FF2B5EF4-FFF2-40B4-BE49-F238E27FC236}">
                <a16:creationId xmlns:a16="http://schemas.microsoft.com/office/drawing/2014/main" id="{86ACDAB1-DFDF-4084-B9D4-ABC2B158C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50" y="2060575"/>
            <a:ext cx="1698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000" b="0">
                <a:latin typeface="Arial" panose="020B0604020202020204" pitchFamily="34" charset="0"/>
              </a:rPr>
              <a:t>A</a:t>
            </a:r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14353" name="Text Box 16">
            <a:extLst>
              <a:ext uri="{FF2B5EF4-FFF2-40B4-BE49-F238E27FC236}">
                <a16:creationId xmlns:a16="http://schemas.microsoft.com/office/drawing/2014/main" id="{58E4F3DC-83BD-49B5-843A-D82642DC06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50" y="2439988"/>
            <a:ext cx="1698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000" b="0">
                <a:latin typeface="Arial" panose="020B0604020202020204" pitchFamily="34" charset="0"/>
              </a:rPr>
              <a:t>B</a:t>
            </a:r>
            <a:endParaRPr lang="en-US" altLang="zh-CN" sz="1400" b="0">
              <a:latin typeface="Arial" panose="020B0604020202020204" pitchFamily="34" charset="0"/>
            </a:endParaRPr>
          </a:p>
        </p:txBody>
      </p:sp>
      <p:grpSp>
        <p:nvGrpSpPr>
          <p:cNvPr id="3" name="Group 17">
            <a:extLst>
              <a:ext uri="{FF2B5EF4-FFF2-40B4-BE49-F238E27FC236}">
                <a16:creationId xmlns:a16="http://schemas.microsoft.com/office/drawing/2014/main" id="{5905D384-B60F-420D-87F0-0D61E60E2F1F}"/>
              </a:ext>
            </a:extLst>
          </p:cNvPr>
          <p:cNvGrpSpPr>
            <a:grpSpLocks/>
          </p:cNvGrpSpPr>
          <p:nvPr/>
        </p:nvGrpSpPr>
        <p:grpSpPr bwMode="auto">
          <a:xfrm>
            <a:off x="2376488" y="3068638"/>
            <a:ext cx="1103312" cy="857250"/>
            <a:chOff x="1497" y="1994"/>
            <a:chExt cx="695" cy="540"/>
          </a:xfrm>
        </p:grpSpPr>
        <p:sp>
          <p:nvSpPr>
            <p:cNvPr id="14467" name="Text Box 18">
              <a:extLst>
                <a:ext uri="{FF2B5EF4-FFF2-40B4-BE49-F238E27FC236}">
                  <a16:creationId xmlns:a16="http://schemas.microsoft.com/office/drawing/2014/main" id="{351E2647-2A22-4361-8E9D-55ECCAE10A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7" y="2245"/>
              <a:ext cx="695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zh-CN" altLang="en-US" sz="2400">
                  <a:latin typeface="Arial" panose="020B0604020202020204" pitchFamily="34" charset="0"/>
                </a:rPr>
                <a:t>位扩展</a:t>
              </a:r>
            </a:p>
          </p:txBody>
        </p:sp>
        <p:sp>
          <p:nvSpPr>
            <p:cNvPr id="14468" name="AutoShape 19">
              <a:extLst>
                <a:ext uri="{FF2B5EF4-FFF2-40B4-BE49-F238E27FC236}">
                  <a16:creationId xmlns:a16="http://schemas.microsoft.com/office/drawing/2014/main" id="{5889EB6A-B313-4A04-AA29-56BC43AF8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1994"/>
              <a:ext cx="499" cy="257"/>
            </a:xfrm>
            <a:prstGeom prst="rightArrow">
              <a:avLst>
                <a:gd name="adj1" fmla="val 50000"/>
                <a:gd name="adj2" fmla="val 48541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</p:grpSp>
      <p:grpSp>
        <p:nvGrpSpPr>
          <p:cNvPr id="4" name="Group 20">
            <a:extLst>
              <a:ext uri="{FF2B5EF4-FFF2-40B4-BE49-F238E27FC236}">
                <a16:creationId xmlns:a16="http://schemas.microsoft.com/office/drawing/2014/main" id="{A6B98007-4483-4969-A302-0A02F450812F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3681413"/>
            <a:ext cx="1476375" cy="638175"/>
            <a:chOff x="385" y="2370"/>
            <a:chExt cx="930" cy="402"/>
          </a:xfrm>
        </p:grpSpPr>
        <p:sp>
          <p:nvSpPr>
            <p:cNvPr id="14465" name="Text Box 21">
              <a:extLst>
                <a:ext uri="{FF2B5EF4-FFF2-40B4-BE49-F238E27FC236}">
                  <a16:creationId xmlns:a16="http://schemas.microsoft.com/office/drawing/2014/main" id="{85B0E5A0-7A34-4D7B-B813-653A8040AF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2387"/>
              <a:ext cx="725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5000"/>
                </a:lnSpc>
                <a:spcAft>
                  <a:spcPct val="0"/>
                </a:spcAft>
                <a:buFontTx/>
                <a:buNone/>
              </a:pPr>
              <a:r>
                <a:rPr lang="zh-CN" altLang="en-US" sz="2400">
                  <a:latin typeface="Arial" panose="020B0604020202020204" pitchFamily="34" charset="0"/>
                </a:rPr>
                <a:t>字扩展</a:t>
              </a:r>
            </a:p>
          </p:txBody>
        </p:sp>
        <p:sp>
          <p:nvSpPr>
            <p:cNvPr id="14466" name="AutoShape 22">
              <a:extLst>
                <a:ext uri="{FF2B5EF4-FFF2-40B4-BE49-F238E27FC236}">
                  <a16:creationId xmlns:a16="http://schemas.microsoft.com/office/drawing/2014/main" id="{1156BC1D-F309-4514-9EF7-5AD76A0B0C1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978" y="2435"/>
              <a:ext cx="402" cy="272"/>
            </a:xfrm>
            <a:prstGeom prst="rightArrow">
              <a:avLst>
                <a:gd name="adj1" fmla="val 50000"/>
                <a:gd name="adj2" fmla="val 36949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</p:grpSp>
      <p:grpSp>
        <p:nvGrpSpPr>
          <p:cNvPr id="5" name="Group 23">
            <a:extLst>
              <a:ext uri="{FF2B5EF4-FFF2-40B4-BE49-F238E27FC236}">
                <a16:creationId xmlns:a16="http://schemas.microsoft.com/office/drawing/2014/main" id="{F6F7AA7F-4097-45E2-AE25-DE6C79FE7BF6}"/>
              </a:ext>
            </a:extLst>
          </p:cNvPr>
          <p:cNvGrpSpPr>
            <a:grpSpLocks/>
          </p:cNvGrpSpPr>
          <p:nvPr/>
        </p:nvGrpSpPr>
        <p:grpSpPr bwMode="auto">
          <a:xfrm>
            <a:off x="6194425" y="1430338"/>
            <a:ext cx="2373313" cy="2178050"/>
            <a:chOff x="3902" y="901"/>
            <a:chExt cx="1495" cy="1372"/>
          </a:xfrm>
        </p:grpSpPr>
        <p:sp>
          <p:nvSpPr>
            <p:cNvPr id="14438" name="Rectangle 24">
              <a:extLst>
                <a:ext uri="{FF2B5EF4-FFF2-40B4-BE49-F238E27FC236}">
                  <a16:creationId xmlns:a16="http://schemas.microsoft.com/office/drawing/2014/main" id="{F1615D73-4B67-4F94-8CBC-81EFD23DD4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3" y="1604"/>
              <a:ext cx="386" cy="40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4439" name="Text Box 25">
              <a:extLst>
                <a:ext uri="{FF2B5EF4-FFF2-40B4-BE49-F238E27FC236}">
                  <a16:creationId xmlns:a16="http://schemas.microsoft.com/office/drawing/2014/main" id="{2CF1251E-26ED-45A7-83EB-DDE27A31D6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6" y="1627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14440" name="Text Box 26">
              <a:extLst>
                <a:ext uri="{FF2B5EF4-FFF2-40B4-BE49-F238E27FC236}">
                  <a16:creationId xmlns:a16="http://schemas.microsoft.com/office/drawing/2014/main" id="{B34E059A-1FD7-40C4-9987-0D0C9F4578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6" y="1831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4441" name="Text Box 27">
              <a:extLst>
                <a:ext uri="{FF2B5EF4-FFF2-40B4-BE49-F238E27FC236}">
                  <a16:creationId xmlns:a16="http://schemas.microsoft.com/office/drawing/2014/main" id="{E2F23627-FF84-4447-8C6B-1DC9252A79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8" y="1718"/>
              <a:ext cx="19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</a:rPr>
                <a:t>M</a:t>
              </a:r>
              <a:r>
                <a:rPr lang="en-US" altLang="zh-CN" sz="1400" b="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4442" name="Line 28">
              <a:extLst>
                <a:ext uri="{FF2B5EF4-FFF2-40B4-BE49-F238E27FC236}">
                  <a16:creationId xmlns:a16="http://schemas.microsoft.com/office/drawing/2014/main" id="{0BFC7B35-0CB2-4B26-9385-901B8FA90F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03" y="2171"/>
              <a:ext cx="6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4443" name="Group 29">
              <a:extLst>
                <a:ext uri="{FF2B5EF4-FFF2-40B4-BE49-F238E27FC236}">
                  <a16:creationId xmlns:a16="http://schemas.microsoft.com/office/drawing/2014/main" id="{5E99E4E6-8443-4D5E-B56C-802C4A71AA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03" y="1015"/>
              <a:ext cx="420" cy="907"/>
              <a:chOff x="3175" y="1049"/>
              <a:chExt cx="748" cy="907"/>
            </a:xfrm>
          </p:grpSpPr>
          <p:sp>
            <p:nvSpPr>
              <p:cNvPr id="14461" name="Line 30">
                <a:extLst>
                  <a:ext uri="{FF2B5EF4-FFF2-40B4-BE49-F238E27FC236}">
                    <a16:creationId xmlns:a16="http://schemas.microsoft.com/office/drawing/2014/main" id="{F847D3EE-B7FE-4F9A-BC86-26E57D6BDE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75" y="1752"/>
                <a:ext cx="7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62" name="Line 31">
                <a:extLst>
                  <a:ext uri="{FF2B5EF4-FFF2-40B4-BE49-F238E27FC236}">
                    <a16:creationId xmlns:a16="http://schemas.microsoft.com/office/drawing/2014/main" id="{E5241740-24EE-483D-905C-060EA6BBA2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75" y="1956"/>
                <a:ext cx="7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63" name="Line 32">
                <a:extLst>
                  <a:ext uri="{FF2B5EF4-FFF2-40B4-BE49-F238E27FC236}">
                    <a16:creationId xmlns:a16="http://schemas.microsoft.com/office/drawing/2014/main" id="{1C33D321-1163-41F2-BDF6-54DEB50D59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75" y="1049"/>
                <a:ext cx="7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64" name="Line 33">
                <a:extLst>
                  <a:ext uri="{FF2B5EF4-FFF2-40B4-BE49-F238E27FC236}">
                    <a16:creationId xmlns:a16="http://schemas.microsoft.com/office/drawing/2014/main" id="{08C17981-01CB-4138-851C-A57B89D092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75" y="1253"/>
                <a:ext cx="7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444" name="Line 34">
              <a:extLst>
                <a:ext uri="{FF2B5EF4-FFF2-40B4-BE49-F238E27FC236}">
                  <a16:creationId xmlns:a16="http://schemas.microsoft.com/office/drawing/2014/main" id="{0EB9AEE4-702E-4EA8-A2EC-37ACA5BE25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52" y="1468"/>
              <a:ext cx="0" cy="70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5" name="Rectangle 35">
              <a:extLst>
                <a:ext uri="{FF2B5EF4-FFF2-40B4-BE49-F238E27FC236}">
                  <a16:creationId xmlns:a16="http://schemas.microsoft.com/office/drawing/2014/main" id="{EE813621-8C06-4278-BC4F-DBDB0421A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3" y="901"/>
              <a:ext cx="386" cy="40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4446" name="Text Box 36">
              <a:extLst>
                <a:ext uri="{FF2B5EF4-FFF2-40B4-BE49-F238E27FC236}">
                  <a16:creationId xmlns:a16="http://schemas.microsoft.com/office/drawing/2014/main" id="{C79430F6-B655-4640-9D5E-C90AF5DC11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6" y="924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14447" name="Text Box 37">
              <a:extLst>
                <a:ext uri="{FF2B5EF4-FFF2-40B4-BE49-F238E27FC236}">
                  <a16:creationId xmlns:a16="http://schemas.microsoft.com/office/drawing/2014/main" id="{26F5DE30-18CB-44AC-854D-FD966DE53A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6" y="1128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4448" name="Line 38">
              <a:extLst>
                <a:ext uri="{FF2B5EF4-FFF2-40B4-BE49-F238E27FC236}">
                  <a16:creationId xmlns:a16="http://schemas.microsoft.com/office/drawing/2014/main" id="{E1BEE491-8F85-42CC-9CDD-603FC5F40E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15" y="1310"/>
              <a:ext cx="0" cy="15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9" name="Text Box 39">
              <a:extLst>
                <a:ext uri="{FF2B5EF4-FFF2-40B4-BE49-F238E27FC236}">
                  <a16:creationId xmlns:a16="http://schemas.microsoft.com/office/drawing/2014/main" id="{8B527F37-310D-4E63-A796-E3C23FC3F1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8" y="1015"/>
              <a:ext cx="19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</a:rPr>
                <a:t>M</a:t>
              </a:r>
              <a:r>
                <a:rPr lang="en-US" altLang="zh-CN" sz="1400" b="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14450" name="Line 40">
              <a:extLst>
                <a:ext uri="{FF2B5EF4-FFF2-40B4-BE49-F238E27FC236}">
                  <a16:creationId xmlns:a16="http://schemas.microsoft.com/office/drawing/2014/main" id="{6193D300-98B7-46C8-928D-FCA5FE7E32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52" y="1468"/>
              <a:ext cx="3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51" name="Text Box 41">
              <a:extLst>
                <a:ext uri="{FF2B5EF4-FFF2-40B4-BE49-F238E27FC236}">
                  <a16:creationId xmlns:a16="http://schemas.microsoft.com/office/drawing/2014/main" id="{237DFEDF-C390-4BB7-97E9-71423644A6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4" y="1015"/>
              <a:ext cx="16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</a:rPr>
                <a:t>Y</a:t>
              </a:r>
              <a:r>
                <a:rPr lang="en-US" altLang="zh-CN" sz="1400" b="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14452" name="Text Box 42">
              <a:extLst>
                <a:ext uri="{FF2B5EF4-FFF2-40B4-BE49-F238E27FC236}">
                  <a16:creationId xmlns:a16="http://schemas.microsoft.com/office/drawing/2014/main" id="{7294DBC5-7040-4088-9C2C-CBF2C72ED1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8" y="1718"/>
              <a:ext cx="16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</a:rPr>
                <a:t>Y</a:t>
              </a:r>
              <a:r>
                <a:rPr lang="en-US" altLang="zh-CN" sz="1400" b="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4453" name="Text Box 43">
              <a:extLst>
                <a:ext uri="{FF2B5EF4-FFF2-40B4-BE49-F238E27FC236}">
                  <a16:creationId xmlns:a16="http://schemas.microsoft.com/office/drawing/2014/main" id="{F658626E-2E02-4112-91DA-C388287195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2" y="924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</a:rPr>
                <a:t>A</a:t>
              </a:r>
              <a:r>
                <a:rPr lang="en-US" altLang="zh-CN" sz="1600" b="0">
                  <a:latin typeface="Arial" panose="020B0604020202020204" pitchFamily="34" charset="0"/>
                </a:rPr>
                <a:t>0</a:t>
              </a:r>
              <a:endParaRPr lang="en-US" altLang="zh-CN" sz="1000" b="0">
                <a:latin typeface="Arial" panose="020B0604020202020204" pitchFamily="34" charset="0"/>
              </a:endParaRPr>
            </a:p>
          </p:txBody>
        </p:sp>
        <p:sp>
          <p:nvSpPr>
            <p:cNvPr id="14454" name="Text Box 44">
              <a:extLst>
                <a:ext uri="{FF2B5EF4-FFF2-40B4-BE49-F238E27FC236}">
                  <a16:creationId xmlns:a16="http://schemas.microsoft.com/office/drawing/2014/main" id="{2E8C71C5-3538-46D3-B355-1F4A79DFB3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2" y="1163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</a:rPr>
                <a:t>B</a:t>
              </a:r>
              <a:r>
                <a:rPr lang="en-US" altLang="zh-CN" sz="1600" b="0">
                  <a:latin typeface="Arial" panose="020B0604020202020204" pitchFamily="34" charset="0"/>
                </a:rPr>
                <a:t>0</a:t>
              </a:r>
              <a:endParaRPr lang="en-US" altLang="zh-CN" sz="1000" b="0">
                <a:latin typeface="Arial" panose="020B0604020202020204" pitchFamily="34" charset="0"/>
              </a:endParaRPr>
            </a:p>
          </p:txBody>
        </p:sp>
        <p:sp>
          <p:nvSpPr>
            <p:cNvPr id="14455" name="Text Box 45">
              <a:extLst>
                <a:ext uri="{FF2B5EF4-FFF2-40B4-BE49-F238E27FC236}">
                  <a16:creationId xmlns:a16="http://schemas.microsoft.com/office/drawing/2014/main" id="{B00EC834-0D7C-4296-954A-352A5A2A06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2" y="1582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</a:rPr>
                <a:t>A</a:t>
              </a:r>
              <a:r>
                <a:rPr lang="en-US" altLang="zh-CN" sz="1600" b="0">
                  <a:latin typeface="Arial" panose="020B0604020202020204" pitchFamily="34" charset="0"/>
                </a:rPr>
                <a:t>1</a:t>
              </a:r>
              <a:endParaRPr lang="en-US" altLang="zh-CN" sz="1000" b="0">
                <a:latin typeface="Arial" panose="020B0604020202020204" pitchFamily="34" charset="0"/>
              </a:endParaRPr>
            </a:p>
          </p:txBody>
        </p:sp>
        <p:sp>
          <p:nvSpPr>
            <p:cNvPr id="14456" name="Text Box 46">
              <a:extLst>
                <a:ext uri="{FF2B5EF4-FFF2-40B4-BE49-F238E27FC236}">
                  <a16:creationId xmlns:a16="http://schemas.microsoft.com/office/drawing/2014/main" id="{D12FD919-4C82-4DC5-8FC3-0EE2732080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2" y="1821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</a:rPr>
                <a:t>B</a:t>
              </a:r>
              <a:r>
                <a:rPr lang="en-US" altLang="zh-CN" sz="1600" b="0">
                  <a:latin typeface="Arial" panose="020B0604020202020204" pitchFamily="34" charset="0"/>
                </a:rPr>
                <a:t>1</a:t>
              </a:r>
              <a:endParaRPr lang="en-US" altLang="zh-CN" sz="1000" b="0">
                <a:latin typeface="Arial" panose="020B0604020202020204" pitchFamily="34" charset="0"/>
              </a:endParaRPr>
            </a:p>
          </p:txBody>
        </p:sp>
        <p:sp>
          <p:nvSpPr>
            <p:cNvPr id="14457" name="Text Box 47">
              <a:extLst>
                <a:ext uri="{FF2B5EF4-FFF2-40B4-BE49-F238E27FC236}">
                  <a16:creationId xmlns:a16="http://schemas.microsoft.com/office/drawing/2014/main" id="{59EC241C-0044-4FF4-930F-6DAC6C25ED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5" y="2081"/>
              <a:ext cx="10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</a:rPr>
                <a:t>S</a:t>
              </a:r>
              <a:endParaRPr lang="en-US" altLang="zh-CN" sz="1400" b="0">
                <a:latin typeface="Arial" panose="020B0604020202020204" pitchFamily="34" charset="0"/>
              </a:endParaRPr>
            </a:p>
          </p:txBody>
        </p:sp>
        <p:sp>
          <p:nvSpPr>
            <p:cNvPr id="14458" name="Line 48">
              <a:extLst>
                <a:ext uri="{FF2B5EF4-FFF2-40B4-BE49-F238E27FC236}">
                  <a16:creationId xmlns:a16="http://schemas.microsoft.com/office/drawing/2014/main" id="{311B0153-5B0D-43FF-8373-3A59A6D819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15" y="2013"/>
              <a:ext cx="0" cy="15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59" name="Line 49">
              <a:extLst>
                <a:ext uri="{FF2B5EF4-FFF2-40B4-BE49-F238E27FC236}">
                  <a16:creationId xmlns:a16="http://schemas.microsoft.com/office/drawing/2014/main" id="{4EBDA3F8-CBA5-4CE0-893F-28FD4145D5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09" y="1808"/>
              <a:ext cx="25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60" name="Line 50">
              <a:extLst>
                <a:ext uri="{FF2B5EF4-FFF2-40B4-BE49-F238E27FC236}">
                  <a16:creationId xmlns:a16="http://schemas.microsoft.com/office/drawing/2014/main" id="{82123859-BD3A-4098-8901-6A32372332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09" y="1105"/>
              <a:ext cx="25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51">
            <a:extLst>
              <a:ext uri="{FF2B5EF4-FFF2-40B4-BE49-F238E27FC236}">
                <a16:creationId xmlns:a16="http://schemas.microsoft.com/office/drawing/2014/main" id="{B9626265-A050-4694-A338-7E73F2499211}"/>
              </a:ext>
            </a:extLst>
          </p:cNvPr>
          <p:cNvGrpSpPr>
            <a:grpSpLocks/>
          </p:cNvGrpSpPr>
          <p:nvPr/>
        </p:nvGrpSpPr>
        <p:grpSpPr bwMode="auto">
          <a:xfrm>
            <a:off x="3394075" y="1943100"/>
            <a:ext cx="2401888" cy="1846263"/>
            <a:chOff x="2138" y="1224"/>
            <a:chExt cx="1513" cy="1163"/>
          </a:xfrm>
        </p:grpSpPr>
        <p:sp>
          <p:nvSpPr>
            <p:cNvPr id="14419" name="Rectangle 52">
              <a:extLst>
                <a:ext uri="{FF2B5EF4-FFF2-40B4-BE49-F238E27FC236}">
                  <a16:creationId xmlns:a16="http://schemas.microsoft.com/office/drawing/2014/main" id="{73B01A57-9CD8-40B7-BFC9-3618D11DDF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5" y="1298"/>
              <a:ext cx="613" cy="54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4420" name="Text Box 53">
              <a:extLst>
                <a:ext uri="{FF2B5EF4-FFF2-40B4-BE49-F238E27FC236}">
                  <a16:creationId xmlns:a16="http://schemas.microsoft.com/office/drawing/2014/main" id="{07759549-801E-462E-AA2A-D468723C51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8" y="1356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14421" name="Text Box 54">
              <a:extLst>
                <a:ext uri="{FF2B5EF4-FFF2-40B4-BE49-F238E27FC236}">
                  <a16:creationId xmlns:a16="http://schemas.microsoft.com/office/drawing/2014/main" id="{67112407-3057-49EE-8E03-B18371AA92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8" y="1583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4422" name="Line 55">
              <a:extLst>
                <a:ext uri="{FF2B5EF4-FFF2-40B4-BE49-F238E27FC236}">
                  <a16:creationId xmlns:a16="http://schemas.microsoft.com/office/drawing/2014/main" id="{F777FD48-0E1C-45E0-BAEF-09A0DBFEC8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97" y="1571"/>
              <a:ext cx="29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23" name="Line 56">
              <a:extLst>
                <a:ext uri="{FF2B5EF4-FFF2-40B4-BE49-F238E27FC236}">
                  <a16:creationId xmlns:a16="http://schemas.microsoft.com/office/drawing/2014/main" id="{429F95BF-953F-4C0A-9B1A-988DF30970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80" y="1844"/>
              <a:ext cx="0" cy="2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24" name="Text Box 57">
              <a:extLst>
                <a:ext uri="{FF2B5EF4-FFF2-40B4-BE49-F238E27FC236}">
                  <a16:creationId xmlns:a16="http://schemas.microsoft.com/office/drawing/2014/main" id="{EB281C60-DE2B-4EC1-9E52-631DAAA629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4" y="1367"/>
              <a:ext cx="333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</a:rPr>
                <a:t>2-1</a:t>
              </a:r>
            </a:p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</a:rPr>
                <a:t>M</a:t>
              </a:r>
              <a:r>
                <a:rPr lang="en-US" altLang="zh-CN" sz="1800">
                  <a:latin typeface="Arial" panose="020B0604020202020204" pitchFamily="34" charset="0"/>
                </a:rPr>
                <a:t>UX</a:t>
              </a:r>
            </a:p>
          </p:txBody>
        </p:sp>
        <p:sp>
          <p:nvSpPr>
            <p:cNvPr id="14425" name="Line 58">
              <a:extLst>
                <a:ext uri="{FF2B5EF4-FFF2-40B4-BE49-F238E27FC236}">
                  <a16:creationId xmlns:a16="http://schemas.microsoft.com/office/drawing/2014/main" id="{09750D18-BE82-43CD-BB06-FE4655EBF0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90" y="1673"/>
              <a:ext cx="29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26" name="Line 59">
              <a:extLst>
                <a:ext uri="{FF2B5EF4-FFF2-40B4-BE49-F238E27FC236}">
                  <a16:creationId xmlns:a16="http://schemas.microsoft.com/office/drawing/2014/main" id="{2FCB3D10-ADEC-4CA8-89FE-8EC0837392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90" y="1446"/>
              <a:ext cx="29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27" name="Text Box 60">
              <a:extLst>
                <a:ext uri="{FF2B5EF4-FFF2-40B4-BE49-F238E27FC236}">
                  <a16:creationId xmlns:a16="http://schemas.microsoft.com/office/drawing/2014/main" id="{D05FD864-3D31-4845-AFAD-C17DAE7FAE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5" y="1923"/>
              <a:ext cx="10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</a:rPr>
                <a:t>S</a:t>
              </a:r>
              <a:endParaRPr lang="en-US" altLang="zh-CN" sz="1400" b="0">
                <a:latin typeface="Arial" panose="020B0604020202020204" pitchFamily="34" charset="0"/>
              </a:endParaRPr>
            </a:p>
          </p:txBody>
        </p:sp>
        <p:sp>
          <p:nvSpPr>
            <p:cNvPr id="14428" name="Text Box 61">
              <a:extLst>
                <a:ext uri="{FF2B5EF4-FFF2-40B4-BE49-F238E27FC236}">
                  <a16:creationId xmlns:a16="http://schemas.microsoft.com/office/drawing/2014/main" id="{98767C55-8600-4ACA-8212-C4B8F6FC73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4" y="1469"/>
              <a:ext cx="10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solidFill>
                    <a:srgbClr val="0000FF"/>
                  </a:solidFill>
                  <a:latin typeface="Arial" panose="020B0604020202020204" pitchFamily="34" charset="0"/>
                </a:rPr>
                <a:t>Y</a:t>
              </a:r>
              <a:endParaRPr lang="en-US" altLang="zh-CN" sz="1400" b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429" name="Text Box 62">
              <a:extLst>
                <a:ext uri="{FF2B5EF4-FFF2-40B4-BE49-F238E27FC236}">
                  <a16:creationId xmlns:a16="http://schemas.microsoft.com/office/drawing/2014/main" id="{198C6893-10F2-402E-B737-27C4EAD39D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8" y="1333"/>
              <a:ext cx="10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solidFill>
                    <a:srgbClr val="0000FF"/>
                  </a:solidFill>
                  <a:latin typeface="Arial" panose="020B0604020202020204" pitchFamily="34" charset="0"/>
                </a:rPr>
                <a:t>A</a:t>
              </a:r>
              <a:endParaRPr lang="en-US" altLang="zh-CN" sz="1400" b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430" name="Text Box 63">
              <a:extLst>
                <a:ext uri="{FF2B5EF4-FFF2-40B4-BE49-F238E27FC236}">
                  <a16:creationId xmlns:a16="http://schemas.microsoft.com/office/drawing/2014/main" id="{5B0E5192-DD06-4586-8725-E4F045A1B4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8" y="1572"/>
              <a:ext cx="10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solidFill>
                    <a:srgbClr val="0000FF"/>
                  </a:solidFill>
                  <a:latin typeface="Arial" panose="020B0604020202020204" pitchFamily="34" charset="0"/>
                </a:rPr>
                <a:t>B</a:t>
              </a:r>
              <a:endParaRPr lang="en-US" altLang="zh-CN" sz="1400" b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431" name="Line 64">
              <a:extLst>
                <a:ext uri="{FF2B5EF4-FFF2-40B4-BE49-F238E27FC236}">
                  <a16:creationId xmlns:a16="http://schemas.microsoft.com/office/drawing/2014/main" id="{3B5F4A70-C141-462C-8D8E-CC9B33926F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81" y="1389"/>
              <a:ext cx="114" cy="11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2" name="Text Box 65">
              <a:extLst>
                <a:ext uri="{FF2B5EF4-FFF2-40B4-BE49-F238E27FC236}">
                  <a16:creationId xmlns:a16="http://schemas.microsoft.com/office/drawing/2014/main" id="{0B092B2C-B51F-4209-B485-8034796EFC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1" y="1224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1800" b="0">
                  <a:solidFill>
                    <a:srgbClr val="0000FF"/>
                  </a:solidFill>
                  <a:latin typeface="Arial" panose="020B0604020202020204" pitchFamily="34" charset="0"/>
                </a:rPr>
                <a:t>2</a:t>
              </a:r>
              <a:endParaRPr lang="en-US" altLang="zh-CN" sz="1200" b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433" name="Line 66">
              <a:extLst>
                <a:ext uri="{FF2B5EF4-FFF2-40B4-BE49-F238E27FC236}">
                  <a16:creationId xmlns:a16="http://schemas.microsoft.com/office/drawing/2014/main" id="{FD0D931C-FADB-49A5-982A-B11CBAD30C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88" y="1525"/>
              <a:ext cx="114" cy="11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4" name="Text Box 67">
              <a:extLst>
                <a:ext uri="{FF2B5EF4-FFF2-40B4-BE49-F238E27FC236}">
                  <a16:creationId xmlns:a16="http://schemas.microsoft.com/office/drawing/2014/main" id="{ABB5BB14-607C-41D2-ABDC-7B1F940C7F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8" y="1360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1800" b="0">
                  <a:solidFill>
                    <a:srgbClr val="0000FF"/>
                  </a:solidFill>
                  <a:latin typeface="Arial" panose="020B0604020202020204" pitchFamily="34" charset="0"/>
                </a:rPr>
                <a:t>2</a:t>
              </a:r>
              <a:endParaRPr lang="en-US" altLang="zh-CN" sz="1200" b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435" name="Line 68">
              <a:extLst>
                <a:ext uri="{FF2B5EF4-FFF2-40B4-BE49-F238E27FC236}">
                  <a16:creationId xmlns:a16="http://schemas.microsoft.com/office/drawing/2014/main" id="{3920D8BF-76FE-4055-84BE-31BF3F2A67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81" y="1616"/>
              <a:ext cx="114" cy="11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6" name="Text Box 69">
              <a:extLst>
                <a:ext uri="{FF2B5EF4-FFF2-40B4-BE49-F238E27FC236}">
                  <a16:creationId xmlns:a16="http://schemas.microsoft.com/office/drawing/2014/main" id="{477FB53D-8D96-4249-A06B-29A628156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8" y="1742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1800" b="0">
                  <a:solidFill>
                    <a:srgbClr val="0000FF"/>
                  </a:solidFill>
                  <a:latin typeface="Arial" panose="020B0604020202020204" pitchFamily="34" charset="0"/>
                </a:rPr>
                <a:t>2</a:t>
              </a:r>
              <a:endParaRPr lang="en-US" altLang="zh-CN" sz="1200" b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437" name="Rectangle 70">
              <a:extLst>
                <a:ext uri="{FF2B5EF4-FFF2-40B4-BE49-F238E27FC236}">
                  <a16:creationId xmlns:a16="http://schemas.microsoft.com/office/drawing/2014/main" id="{70AAE642-9556-4C45-8115-03ADDD0EC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5" y="2137"/>
              <a:ext cx="11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>
                  <a:latin typeface="Arial" panose="020B0604020202020204" pitchFamily="34" charset="0"/>
                </a:rPr>
                <a:t>2</a:t>
              </a:r>
              <a:r>
                <a:rPr lang="zh-CN" altLang="en-US" sz="2000">
                  <a:latin typeface="Arial" panose="020B0604020202020204" pitchFamily="34" charset="0"/>
                </a:rPr>
                <a:t>位</a:t>
              </a:r>
              <a:r>
                <a:rPr lang="en-US" altLang="zh-CN" sz="2000">
                  <a:latin typeface="Arial" panose="020B0604020202020204" pitchFamily="34" charset="0"/>
                </a:rPr>
                <a:t>2</a:t>
              </a:r>
              <a:r>
                <a:rPr lang="zh-CN" altLang="en-US" sz="2000">
                  <a:latin typeface="Arial" panose="020B0604020202020204" pitchFamily="34" charset="0"/>
                </a:rPr>
                <a:t>选</a:t>
              </a:r>
              <a:r>
                <a:rPr lang="en-US" altLang="zh-CN" sz="2000">
                  <a:latin typeface="Arial" panose="020B0604020202020204" pitchFamily="34" charset="0"/>
                </a:rPr>
                <a:t>1 MUX</a:t>
              </a:r>
              <a:endParaRPr lang="zh-CN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8" name="Group 71">
            <a:extLst>
              <a:ext uri="{FF2B5EF4-FFF2-40B4-BE49-F238E27FC236}">
                <a16:creationId xmlns:a16="http://schemas.microsoft.com/office/drawing/2014/main" id="{82721AF2-9ED8-4549-825F-65E1C6B6DDDC}"/>
              </a:ext>
            </a:extLst>
          </p:cNvPr>
          <p:cNvGrpSpPr>
            <a:grpSpLocks/>
          </p:cNvGrpSpPr>
          <p:nvPr/>
        </p:nvGrpSpPr>
        <p:grpSpPr bwMode="auto">
          <a:xfrm>
            <a:off x="4824413" y="3897313"/>
            <a:ext cx="3635375" cy="2484437"/>
            <a:chOff x="3039" y="2455"/>
            <a:chExt cx="2290" cy="1565"/>
          </a:xfrm>
        </p:grpSpPr>
        <p:sp>
          <p:nvSpPr>
            <p:cNvPr id="14381" name="Line 72">
              <a:extLst>
                <a:ext uri="{FF2B5EF4-FFF2-40B4-BE49-F238E27FC236}">
                  <a16:creationId xmlns:a16="http://schemas.microsoft.com/office/drawing/2014/main" id="{1E8F7821-FDA8-46CC-8202-196C4E813F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65" y="3929"/>
              <a:ext cx="14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2" name="Line 73">
              <a:extLst>
                <a:ext uri="{FF2B5EF4-FFF2-40B4-BE49-F238E27FC236}">
                  <a16:creationId xmlns:a16="http://schemas.microsoft.com/office/drawing/2014/main" id="{F001D232-6352-4D8A-8F45-1FE575549F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27" y="2659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3" name="Line 74">
              <a:extLst>
                <a:ext uri="{FF2B5EF4-FFF2-40B4-BE49-F238E27FC236}">
                  <a16:creationId xmlns:a16="http://schemas.microsoft.com/office/drawing/2014/main" id="{2CD2BB56-71BF-4FC3-86D4-F77DC2408B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7" y="2909"/>
              <a:ext cx="2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4" name="Line 75">
              <a:extLst>
                <a:ext uri="{FF2B5EF4-FFF2-40B4-BE49-F238E27FC236}">
                  <a16:creationId xmlns:a16="http://schemas.microsoft.com/office/drawing/2014/main" id="{56968D4E-1146-4BF3-B7E0-50DBC6095E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27" y="3113"/>
              <a:ext cx="0" cy="24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5" name="Line 76">
              <a:extLst>
                <a:ext uri="{FF2B5EF4-FFF2-40B4-BE49-F238E27FC236}">
                  <a16:creationId xmlns:a16="http://schemas.microsoft.com/office/drawing/2014/main" id="{2CCC4733-36B5-48E0-A196-74F18F71B6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7" y="3113"/>
              <a:ext cx="2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6" name="Text Box 77">
              <a:extLst>
                <a:ext uri="{FF2B5EF4-FFF2-40B4-BE49-F238E27FC236}">
                  <a16:creationId xmlns:a16="http://schemas.microsoft.com/office/drawing/2014/main" id="{3AE77A1B-2B8E-4292-84CD-10490A4FDB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2" y="2909"/>
              <a:ext cx="10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</a:rPr>
                <a:t>Y</a:t>
              </a:r>
              <a:endParaRPr lang="en-US" altLang="zh-CN" sz="1400" b="0">
                <a:latin typeface="Arial" panose="020B0604020202020204" pitchFamily="34" charset="0"/>
              </a:endParaRPr>
            </a:p>
          </p:txBody>
        </p:sp>
        <p:sp>
          <p:nvSpPr>
            <p:cNvPr id="14387" name="Text Box 78">
              <a:extLst>
                <a:ext uri="{FF2B5EF4-FFF2-40B4-BE49-F238E27FC236}">
                  <a16:creationId xmlns:a16="http://schemas.microsoft.com/office/drawing/2014/main" id="{5B05276B-70BA-4EBF-9D39-DF38AF7657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9" y="3612"/>
              <a:ext cx="16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</a:rPr>
                <a:t>S</a:t>
              </a:r>
              <a:r>
                <a:rPr lang="en-US" altLang="zh-CN" sz="1400" b="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14388" name="Text Box 79">
              <a:extLst>
                <a:ext uri="{FF2B5EF4-FFF2-40B4-BE49-F238E27FC236}">
                  <a16:creationId xmlns:a16="http://schemas.microsoft.com/office/drawing/2014/main" id="{3EA53B48-FF31-48D5-A999-9DBB10C4E9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9" y="3828"/>
              <a:ext cx="16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</a:rPr>
                <a:t>S</a:t>
              </a:r>
              <a:r>
                <a:rPr lang="en-US" altLang="zh-CN" sz="1400" b="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4389" name="Text Box 80">
              <a:extLst>
                <a:ext uri="{FF2B5EF4-FFF2-40B4-BE49-F238E27FC236}">
                  <a16:creationId xmlns:a16="http://schemas.microsoft.com/office/drawing/2014/main" id="{B073B711-898A-430C-88D1-51E38F5F5F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9" y="3181"/>
              <a:ext cx="1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</a:rPr>
                <a:t>C</a:t>
              </a:r>
              <a:endParaRPr lang="en-US" altLang="zh-CN" sz="1400" b="0">
                <a:latin typeface="Arial" panose="020B0604020202020204" pitchFamily="34" charset="0"/>
              </a:endParaRPr>
            </a:p>
          </p:txBody>
        </p:sp>
        <p:sp>
          <p:nvSpPr>
            <p:cNvPr id="14390" name="Text Box 81">
              <a:extLst>
                <a:ext uri="{FF2B5EF4-FFF2-40B4-BE49-F238E27FC236}">
                  <a16:creationId xmlns:a16="http://schemas.microsoft.com/office/drawing/2014/main" id="{2EF58F15-E8A5-4F64-82CC-7DB48FFF49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9" y="3397"/>
              <a:ext cx="1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</a:rPr>
                <a:t>D</a:t>
              </a:r>
              <a:endParaRPr lang="en-US" altLang="zh-CN" sz="1400" b="0">
                <a:latin typeface="Arial" panose="020B0604020202020204" pitchFamily="34" charset="0"/>
              </a:endParaRPr>
            </a:p>
          </p:txBody>
        </p:sp>
        <p:sp>
          <p:nvSpPr>
            <p:cNvPr id="14391" name="Text Box 82">
              <a:extLst>
                <a:ext uri="{FF2B5EF4-FFF2-40B4-BE49-F238E27FC236}">
                  <a16:creationId xmlns:a16="http://schemas.microsoft.com/office/drawing/2014/main" id="{2110A399-910D-42E8-A6F6-3CAAA63206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9" y="2455"/>
              <a:ext cx="10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</a:rPr>
                <a:t>A</a:t>
              </a:r>
              <a:endParaRPr lang="en-US" altLang="zh-CN" sz="1400" b="0">
                <a:latin typeface="Arial" panose="020B0604020202020204" pitchFamily="34" charset="0"/>
              </a:endParaRPr>
            </a:p>
          </p:txBody>
        </p:sp>
        <p:sp>
          <p:nvSpPr>
            <p:cNvPr id="14392" name="Text Box 83">
              <a:extLst>
                <a:ext uri="{FF2B5EF4-FFF2-40B4-BE49-F238E27FC236}">
                  <a16:creationId xmlns:a16="http://schemas.microsoft.com/office/drawing/2014/main" id="{C5CEEC21-7BD1-4735-808F-4BE2E4293E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9" y="2659"/>
              <a:ext cx="10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</a:rPr>
                <a:t>B</a:t>
              </a:r>
              <a:endParaRPr lang="en-US" altLang="zh-CN" sz="1400" b="0">
                <a:latin typeface="Arial" panose="020B0604020202020204" pitchFamily="34" charset="0"/>
              </a:endParaRPr>
            </a:p>
          </p:txBody>
        </p:sp>
        <p:sp>
          <p:nvSpPr>
            <p:cNvPr id="14393" name="Rectangle 84">
              <a:extLst>
                <a:ext uri="{FF2B5EF4-FFF2-40B4-BE49-F238E27FC236}">
                  <a16:creationId xmlns:a16="http://schemas.microsoft.com/office/drawing/2014/main" id="{441F05FF-AE66-4F95-A0E2-0CB556268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5" y="3158"/>
              <a:ext cx="386" cy="40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4394" name="Text Box 85">
              <a:extLst>
                <a:ext uri="{FF2B5EF4-FFF2-40B4-BE49-F238E27FC236}">
                  <a16:creationId xmlns:a16="http://schemas.microsoft.com/office/drawing/2014/main" id="{62CAF27E-6821-4FB0-9B60-1C483D1A05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8" y="3181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14395" name="Text Box 86">
              <a:extLst>
                <a:ext uri="{FF2B5EF4-FFF2-40B4-BE49-F238E27FC236}">
                  <a16:creationId xmlns:a16="http://schemas.microsoft.com/office/drawing/2014/main" id="{852DA287-09B3-4F63-AFF5-25C80EF367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8" y="3385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4396" name="Text Box 87">
              <a:extLst>
                <a:ext uri="{FF2B5EF4-FFF2-40B4-BE49-F238E27FC236}">
                  <a16:creationId xmlns:a16="http://schemas.microsoft.com/office/drawing/2014/main" id="{A9547ACC-0534-46F3-BB3D-2357D0F39E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0" y="3272"/>
              <a:ext cx="19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</a:rPr>
                <a:t>M</a:t>
              </a:r>
              <a:r>
                <a:rPr lang="en-US" altLang="zh-CN" sz="1400" b="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4397" name="Line 88">
              <a:extLst>
                <a:ext uri="{FF2B5EF4-FFF2-40B4-BE49-F238E27FC236}">
                  <a16:creationId xmlns:a16="http://schemas.microsoft.com/office/drawing/2014/main" id="{AB859A17-271B-41FE-80C2-A59C26D548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65" y="3725"/>
              <a:ext cx="6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4398" name="Group 89">
              <a:extLst>
                <a:ext uri="{FF2B5EF4-FFF2-40B4-BE49-F238E27FC236}">
                  <a16:creationId xmlns:a16="http://schemas.microsoft.com/office/drawing/2014/main" id="{75C26756-EB25-4172-8249-562240914D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5" y="2569"/>
              <a:ext cx="420" cy="907"/>
              <a:chOff x="3175" y="1049"/>
              <a:chExt cx="748" cy="907"/>
            </a:xfrm>
          </p:grpSpPr>
          <p:sp>
            <p:nvSpPr>
              <p:cNvPr id="14415" name="Line 90">
                <a:extLst>
                  <a:ext uri="{FF2B5EF4-FFF2-40B4-BE49-F238E27FC236}">
                    <a16:creationId xmlns:a16="http://schemas.microsoft.com/office/drawing/2014/main" id="{4C6C5EEF-9D83-4A3F-AAAF-A13CEF176F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75" y="1752"/>
                <a:ext cx="7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16" name="Line 91">
                <a:extLst>
                  <a:ext uri="{FF2B5EF4-FFF2-40B4-BE49-F238E27FC236}">
                    <a16:creationId xmlns:a16="http://schemas.microsoft.com/office/drawing/2014/main" id="{FCCA41DC-1199-4B36-888E-78066A4A9C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75" y="1956"/>
                <a:ext cx="7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17" name="Line 92">
                <a:extLst>
                  <a:ext uri="{FF2B5EF4-FFF2-40B4-BE49-F238E27FC236}">
                    <a16:creationId xmlns:a16="http://schemas.microsoft.com/office/drawing/2014/main" id="{75AF62A0-92D2-473D-A560-2E93A7D16B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75" y="1049"/>
                <a:ext cx="7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18" name="Line 93">
                <a:extLst>
                  <a:ext uri="{FF2B5EF4-FFF2-40B4-BE49-F238E27FC236}">
                    <a16:creationId xmlns:a16="http://schemas.microsoft.com/office/drawing/2014/main" id="{50CB24D1-3056-4769-A469-46D26EA830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75" y="1253"/>
                <a:ext cx="7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399" name="Line 94">
              <a:extLst>
                <a:ext uri="{FF2B5EF4-FFF2-40B4-BE49-F238E27FC236}">
                  <a16:creationId xmlns:a16="http://schemas.microsoft.com/office/drawing/2014/main" id="{2075221B-401C-40F9-9034-D6948FDEB2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14" y="3022"/>
              <a:ext cx="0" cy="70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0" name="Rectangle 95">
              <a:extLst>
                <a:ext uri="{FF2B5EF4-FFF2-40B4-BE49-F238E27FC236}">
                  <a16:creationId xmlns:a16="http://schemas.microsoft.com/office/drawing/2014/main" id="{CEF18916-C5DD-4886-8923-7999E914C8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5" y="2455"/>
              <a:ext cx="386" cy="40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4401" name="Text Box 96">
              <a:extLst>
                <a:ext uri="{FF2B5EF4-FFF2-40B4-BE49-F238E27FC236}">
                  <a16:creationId xmlns:a16="http://schemas.microsoft.com/office/drawing/2014/main" id="{7B3DB206-5267-4459-A637-B91C781111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8" y="2478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14402" name="Text Box 97">
              <a:extLst>
                <a:ext uri="{FF2B5EF4-FFF2-40B4-BE49-F238E27FC236}">
                  <a16:creationId xmlns:a16="http://schemas.microsoft.com/office/drawing/2014/main" id="{685CF5D9-52F8-484C-AFBA-6C2C998438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8" y="2682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4403" name="Line 98">
              <a:extLst>
                <a:ext uri="{FF2B5EF4-FFF2-40B4-BE49-F238E27FC236}">
                  <a16:creationId xmlns:a16="http://schemas.microsoft.com/office/drawing/2014/main" id="{6EF6C485-F73D-42F0-A99A-5E5424F3A7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77" y="2864"/>
              <a:ext cx="0" cy="15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4" name="Text Box 99">
              <a:extLst>
                <a:ext uri="{FF2B5EF4-FFF2-40B4-BE49-F238E27FC236}">
                  <a16:creationId xmlns:a16="http://schemas.microsoft.com/office/drawing/2014/main" id="{C9C93181-56E3-4E7B-9F46-A4ED54BBF6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0" y="2569"/>
              <a:ext cx="19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</a:rPr>
                <a:t>M</a:t>
              </a:r>
              <a:r>
                <a:rPr lang="en-US" altLang="zh-CN" sz="1400" b="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14405" name="Line 100">
              <a:extLst>
                <a:ext uri="{FF2B5EF4-FFF2-40B4-BE49-F238E27FC236}">
                  <a16:creationId xmlns:a16="http://schemas.microsoft.com/office/drawing/2014/main" id="{DB5394E8-54B8-47FB-819A-364796D9F0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14" y="3022"/>
              <a:ext cx="3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6" name="Line 101">
              <a:extLst>
                <a:ext uri="{FF2B5EF4-FFF2-40B4-BE49-F238E27FC236}">
                  <a16:creationId xmlns:a16="http://schemas.microsoft.com/office/drawing/2014/main" id="{328689B4-D601-492D-895A-27BB63DF3E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77" y="3567"/>
              <a:ext cx="0" cy="15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7" name="Line 102">
              <a:extLst>
                <a:ext uri="{FF2B5EF4-FFF2-40B4-BE49-F238E27FC236}">
                  <a16:creationId xmlns:a16="http://schemas.microsoft.com/office/drawing/2014/main" id="{A24D8977-AB2C-4BCE-A9FD-75E4666E0E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71" y="3362"/>
              <a:ext cx="25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8" name="Line 103">
              <a:extLst>
                <a:ext uri="{FF2B5EF4-FFF2-40B4-BE49-F238E27FC236}">
                  <a16:creationId xmlns:a16="http://schemas.microsoft.com/office/drawing/2014/main" id="{E06DAA6F-4CC8-4BF1-8CEC-E66DD12189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71" y="2659"/>
              <a:ext cx="25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9" name="Rectangle 104">
              <a:extLst>
                <a:ext uri="{FF2B5EF4-FFF2-40B4-BE49-F238E27FC236}">
                  <a16:creationId xmlns:a16="http://schemas.microsoft.com/office/drawing/2014/main" id="{4D366E8D-375F-401B-8AC8-96C0C11DA8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1" y="2795"/>
              <a:ext cx="386" cy="40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4410" name="Text Box 105">
              <a:extLst>
                <a:ext uri="{FF2B5EF4-FFF2-40B4-BE49-F238E27FC236}">
                  <a16:creationId xmlns:a16="http://schemas.microsoft.com/office/drawing/2014/main" id="{087C6663-ACD1-4205-A617-0F2B7DE039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4" y="2818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14411" name="Text Box 106">
              <a:extLst>
                <a:ext uri="{FF2B5EF4-FFF2-40B4-BE49-F238E27FC236}">
                  <a16:creationId xmlns:a16="http://schemas.microsoft.com/office/drawing/2014/main" id="{54C953EC-175F-43E8-A096-0CAB898A63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4" y="3022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4412" name="Line 107">
              <a:extLst>
                <a:ext uri="{FF2B5EF4-FFF2-40B4-BE49-F238E27FC236}">
                  <a16:creationId xmlns:a16="http://schemas.microsoft.com/office/drawing/2014/main" id="{39451B65-3047-4CE0-97A1-A6C2A4F93A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23" y="3204"/>
              <a:ext cx="0" cy="7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13" name="Text Box 108">
              <a:extLst>
                <a:ext uri="{FF2B5EF4-FFF2-40B4-BE49-F238E27FC236}">
                  <a16:creationId xmlns:a16="http://schemas.microsoft.com/office/drawing/2014/main" id="{25FE4BCD-DF27-45CF-9D3B-CFACB75CDC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6" y="2909"/>
              <a:ext cx="19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</a:rPr>
                <a:t>M</a:t>
              </a:r>
              <a:r>
                <a:rPr lang="en-US" altLang="zh-CN" sz="1400" b="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14414" name="Line 109">
              <a:extLst>
                <a:ext uri="{FF2B5EF4-FFF2-40B4-BE49-F238E27FC236}">
                  <a16:creationId xmlns:a16="http://schemas.microsoft.com/office/drawing/2014/main" id="{1849C340-649C-40DA-A8D1-3D66E8C511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17" y="2999"/>
              <a:ext cx="25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Group 110">
            <a:extLst>
              <a:ext uri="{FF2B5EF4-FFF2-40B4-BE49-F238E27FC236}">
                <a16:creationId xmlns:a16="http://schemas.microsoft.com/office/drawing/2014/main" id="{59166651-F820-492D-98E0-F54C5A6BBE26}"/>
              </a:ext>
            </a:extLst>
          </p:cNvPr>
          <p:cNvGrpSpPr>
            <a:grpSpLocks/>
          </p:cNvGrpSpPr>
          <p:nvPr/>
        </p:nvGrpSpPr>
        <p:grpSpPr bwMode="auto">
          <a:xfrm>
            <a:off x="719138" y="4581525"/>
            <a:ext cx="3482975" cy="1836738"/>
            <a:chOff x="453" y="2886"/>
            <a:chExt cx="2194" cy="1157"/>
          </a:xfrm>
        </p:grpSpPr>
        <p:sp>
          <p:nvSpPr>
            <p:cNvPr id="14360" name="Rectangle 111">
              <a:extLst>
                <a:ext uri="{FF2B5EF4-FFF2-40B4-BE49-F238E27FC236}">
                  <a16:creationId xmlns:a16="http://schemas.microsoft.com/office/drawing/2014/main" id="{8989A1D2-68A3-4864-866A-9F13F2A28A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2" y="2886"/>
              <a:ext cx="613" cy="83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4361" name="Text Box 112">
              <a:extLst>
                <a:ext uri="{FF2B5EF4-FFF2-40B4-BE49-F238E27FC236}">
                  <a16:creationId xmlns:a16="http://schemas.microsoft.com/office/drawing/2014/main" id="{F24F69CC-A736-42BB-BF60-BB3F73463C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5" y="2909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14362" name="Text Box 113">
              <a:extLst>
                <a:ext uri="{FF2B5EF4-FFF2-40B4-BE49-F238E27FC236}">
                  <a16:creationId xmlns:a16="http://schemas.microsoft.com/office/drawing/2014/main" id="{D553637E-1C13-4BA7-8F91-AECF35227A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5" y="3113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4363" name="Line 114">
              <a:extLst>
                <a:ext uri="{FF2B5EF4-FFF2-40B4-BE49-F238E27FC236}">
                  <a16:creationId xmlns:a16="http://schemas.microsoft.com/office/drawing/2014/main" id="{B02D6A5E-FB68-4712-A8EA-615096EA7F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64" y="3339"/>
              <a:ext cx="29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4" name="Line 115">
              <a:extLst>
                <a:ext uri="{FF2B5EF4-FFF2-40B4-BE49-F238E27FC236}">
                  <a16:creationId xmlns:a16="http://schemas.microsoft.com/office/drawing/2014/main" id="{09F44804-D822-488F-9108-6BC049F5CA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47" y="3726"/>
              <a:ext cx="0" cy="2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5" name="Text Box 116">
              <a:extLst>
                <a:ext uri="{FF2B5EF4-FFF2-40B4-BE49-F238E27FC236}">
                  <a16:creationId xmlns:a16="http://schemas.microsoft.com/office/drawing/2014/main" id="{2960A726-694A-47DA-8C22-CE1D3B7244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1" y="3114"/>
              <a:ext cx="333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</a:rPr>
                <a:t>4-1</a:t>
              </a:r>
            </a:p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</a:rPr>
                <a:t>M</a:t>
              </a:r>
              <a:r>
                <a:rPr lang="en-US" altLang="zh-CN" sz="1800">
                  <a:latin typeface="Arial" panose="020B0604020202020204" pitchFamily="34" charset="0"/>
                </a:rPr>
                <a:t>UX</a:t>
              </a:r>
            </a:p>
          </p:txBody>
        </p:sp>
        <p:sp>
          <p:nvSpPr>
            <p:cNvPr id="14366" name="Line 117">
              <a:extLst>
                <a:ext uri="{FF2B5EF4-FFF2-40B4-BE49-F238E27FC236}">
                  <a16:creationId xmlns:a16="http://schemas.microsoft.com/office/drawing/2014/main" id="{A5D984CF-B291-4FEC-9023-D1916D61CC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57" y="3203"/>
              <a:ext cx="29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7" name="Line 118">
              <a:extLst>
                <a:ext uri="{FF2B5EF4-FFF2-40B4-BE49-F238E27FC236}">
                  <a16:creationId xmlns:a16="http://schemas.microsoft.com/office/drawing/2014/main" id="{63E4926E-1F39-4A2F-99BF-2DCD350052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57" y="2999"/>
              <a:ext cx="29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8" name="Text Box 119">
              <a:extLst>
                <a:ext uri="{FF2B5EF4-FFF2-40B4-BE49-F238E27FC236}">
                  <a16:creationId xmlns:a16="http://schemas.microsoft.com/office/drawing/2014/main" id="{9E1998E8-EE4F-4B6A-AE9C-3E49AE52ED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5" y="3306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14369" name="Text Box 120">
              <a:extLst>
                <a:ext uri="{FF2B5EF4-FFF2-40B4-BE49-F238E27FC236}">
                  <a16:creationId xmlns:a16="http://schemas.microsoft.com/office/drawing/2014/main" id="{D040E719-2528-40E4-B699-074F5BA28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5" y="3510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14370" name="Line 121">
              <a:extLst>
                <a:ext uri="{FF2B5EF4-FFF2-40B4-BE49-F238E27FC236}">
                  <a16:creationId xmlns:a16="http://schemas.microsoft.com/office/drawing/2014/main" id="{B87043A1-ECF3-449F-A592-2FD7232D2A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57" y="3611"/>
              <a:ext cx="29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1" name="Line 122">
              <a:extLst>
                <a:ext uri="{FF2B5EF4-FFF2-40B4-BE49-F238E27FC236}">
                  <a16:creationId xmlns:a16="http://schemas.microsoft.com/office/drawing/2014/main" id="{3A6F0F7C-CFD8-41CF-BD35-70AD8D167A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57" y="3407"/>
              <a:ext cx="29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2" name="Text Box 123">
              <a:extLst>
                <a:ext uri="{FF2B5EF4-FFF2-40B4-BE49-F238E27FC236}">
                  <a16:creationId xmlns:a16="http://schemas.microsoft.com/office/drawing/2014/main" id="{C154CA4B-110C-47B4-8A81-E20FCF119F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8" y="3794"/>
              <a:ext cx="10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solidFill>
                    <a:srgbClr val="0000FF"/>
                  </a:solidFill>
                  <a:latin typeface="Arial" panose="020B0604020202020204" pitchFamily="34" charset="0"/>
                </a:rPr>
                <a:t>S</a:t>
              </a:r>
              <a:endParaRPr lang="en-US" altLang="zh-CN" sz="1400" b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373" name="Text Box 124">
              <a:extLst>
                <a:ext uri="{FF2B5EF4-FFF2-40B4-BE49-F238E27FC236}">
                  <a16:creationId xmlns:a16="http://schemas.microsoft.com/office/drawing/2014/main" id="{DB579725-81A4-45DD-8703-51CDFA9506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1" y="3238"/>
              <a:ext cx="10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</a:rPr>
                <a:t>Y</a:t>
              </a:r>
              <a:endParaRPr lang="en-US" altLang="zh-CN" sz="1400" b="0">
                <a:latin typeface="Arial" panose="020B0604020202020204" pitchFamily="34" charset="0"/>
              </a:endParaRPr>
            </a:p>
          </p:txBody>
        </p:sp>
        <p:sp>
          <p:nvSpPr>
            <p:cNvPr id="14374" name="Text Box 125">
              <a:extLst>
                <a:ext uri="{FF2B5EF4-FFF2-40B4-BE49-F238E27FC236}">
                  <a16:creationId xmlns:a16="http://schemas.microsoft.com/office/drawing/2014/main" id="{13907327-612D-4449-B78D-73550F0A92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" y="2886"/>
              <a:ext cx="10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</a:rPr>
                <a:t>A</a:t>
              </a:r>
              <a:endParaRPr lang="en-US" altLang="zh-CN" sz="1400" b="0">
                <a:latin typeface="Arial" panose="020B0604020202020204" pitchFamily="34" charset="0"/>
              </a:endParaRPr>
            </a:p>
          </p:txBody>
        </p:sp>
        <p:sp>
          <p:nvSpPr>
            <p:cNvPr id="14375" name="Text Box 126">
              <a:extLst>
                <a:ext uri="{FF2B5EF4-FFF2-40B4-BE49-F238E27FC236}">
                  <a16:creationId xmlns:a16="http://schemas.microsoft.com/office/drawing/2014/main" id="{BEC67FCD-ECE0-435A-85EC-8D927DA6A6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" y="3102"/>
              <a:ext cx="10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</a:rPr>
                <a:t>B</a:t>
              </a:r>
              <a:endParaRPr lang="en-US" altLang="zh-CN" sz="1400" b="0">
                <a:latin typeface="Arial" panose="020B0604020202020204" pitchFamily="34" charset="0"/>
              </a:endParaRPr>
            </a:p>
          </p:txBody>
        </p:sp>
        <p:sp>
          <p:nvSpPr>
            <p:cNvPr id="14376" name="Text Box 127">
              <a:extLst>
                <a:ext uri="{FF2B5EF4-FFF2-40B4-BE49-F238E27FC236}">
                  <a16:creationId xmlns:a16="http://schemas.microsoft.com/office/drawing/2014/main" id="{85944FBA-6FE5-47D4-9324-E48E9A4110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" y="3306"/>
              <a:ext cx="1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zh-CN" sz="1400" b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377" name="Text Box 128">
              <a:extLst>
                <a:ext uri="{FF2B5EF4-FFF2-40B4-BE49-F238E27FC236}">
                  <a16:creationId xmlns:a16="http://schemas.microsoft.com/office/drawing/2014/main" id="{1454A1EE-75F2-4C91-BE06-DDF4D9CC8E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" y="3510"/>
              <a:ext cx="1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solidFill>
                    <a:srgbClr val="0000FF"/>
                  </a:solidFill>
                  <a:latin typeface="Arial" panose="020B0604020202020204" pitchFamily="34" charset="0"/>
                </a:rPr>
                <a:t>D</a:t>
              </a:r>
              <a:endParaRPr lang="en-US" altLang="zh-CN" sz="1400" b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378" name="Line 129">
              <a:extLst>
                <a:ext uri="{FF2B5EF4-FFF2-40B4-BE49-F238E27FC236}">
                  <a16:creationId xmlns:a16="http://schemas.microsoft.com/office/drawing/2014/main" id="{6AB34D36-34FA-413E-8BB2-D69335939E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79" y="3816"/>
              <a:ext cx="136" cy="6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9" name="Text Box 130">
              <a:extLst>
                <a:ext uri="{FF2B5EF4-FFF2-40B4-BE49-F238E27FC236}">
                  <a16:creationId xmlns:a16="http://schemas.microsoft.com/office/drawing/2014/main" id="{DFEF3B48-B684-4A5E-BE34-858F363B22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9" y="3771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1800" b="0">
                  <a:solidFill>
                    <a:srgbClr val="0000FF"/>
                  </a:solidFill>
                  <a:latin typeface="Arial" panose="020B0604020202020204" pitchFamily="34" charset="0"/>
                </a:rPr>
                <a:t>2</a:t>
              </a:r>
              <a:endParaRPr lang="en-US" altLang="zh-CN" sz="1200" b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380" name="Rectangle 131">
              <a:extLst>
                <a:ext uri="{FF2B5EF4-FFF2-40B4-BE49-F238E27FC236}">
                  <a16:creationId xmlns:a16="http://schemas.microsoft.com/office/drawing/2014/main" id="{327DBAE6-80DA-40C7-AB20-A3BBCA4E3A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2" y="3793"/>
              <a:ext cx="11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>
                  <a:latin typeface="Arial" panose="020B0604020202020204" pitchFamily="34" charset="0"/>
                </a:rPr>
                <a:t>1</a:t>
              </a:r>
              <a:r>
                <a:rPr lang="zh-CN" altLang="en-US" sz="2000">
                  <a:latin typeface="Arial" panose="020B0604020202020204" pitchFamily="34" charset="0"/>
                </a:rPr>
                <a:t>位</a:t>
              </a:r>
              <a:r>
                <a:rPr lang="en-US" altLang="zh-CN" sz="2000">
                  <a:latin typeface="Arial" panose="020B0604020202020204" pitchFamily="34" charset="0"/>
                </a:rPr>
                <a:t>4</a:t>
              </a:r>
              <a:r>
                <a:rPr lang="zh-CN" altLang="en-US" sz="2000">
                  <a:latin typeface="Arial" panose="020B0604020202020204" pitchFamily="34" charset="0"/>
                </a:rPr>
                <a:t>选</a:t>
              </a:r>
              <a:r>
                <a:rPr lang="en-US" altLang="zh-CN" sz="2000">
                  <a:latin typeface="Arial" panose="020B0604020202020204" pitchFamily="34" charset="0"/>
                </a:rPr>
                <a:t>1 MUX</a:t>
              </a:r>
              <a:endParaRPr lang="zh-CN" altLang="en-US" sz="200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>
            <a:extLst>
              <a:ext uri="{FF2B5EF4-FFF2-40B4-BE49-F238E27FC236}">
                <a16:creationId xmlns:a16="http://schemas.microsoft.com/office/drawing/2014/main" id="{029830A0-538E-48A9-A24D-D333A5DAB535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27FFC570-4608-47A1-A8C3-E9A6AA9716D9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2022/9/8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5363" name="Rectangle 5">
            <a:extLst>
              <a:ext uri="{FF2B5EF4-FFF2-40B4-BE49-F238E27FC236}">
                <a16:creationId xmlns:a16="http://schemas.microsoft.com/office/drawing/2014/main" id="{88A20A48-4E66-4064-8A05-E047C78F92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组合逻辑电路</a:t>
            </a:r>
            <a:r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t>(3)</a:t>
            </a:r>
          </a:p>
        </p:txBody>
      </p:sp>
      <p:sp>
        <p:nvSpPr>
          <p:cNvPr id="15364" name="Rectangle 6">
            <a:extLst>
              <a:ext uri="{FF2B5EF4-FFF2-40B4-BE49-F238E27FC236}">
                <a16:creationId xmlns:a16="http://schemas.microsoft.com/office/drawing/2014/main" id="{3DCC26EA-C1DA-4737-9653-60EA422214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08DA5202-4E54-4A04-B47A-40F4035FFEBF}" type="slidenum"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5365" name="Rectangle 2">
            <a:extLst>
              <a:ext uri="{FF2B5EF4-FFF2-40B4-BE49-F238E27FC236}">
                <a16:creationId xmlns:a16="http://schemas.microsoft.com/office/drawing/2014/main" id="{AD2151EB-49E1-4C9D-8627-079486BB80DA}"/>
              </a:ext>
            </a:extLst>
          </p:cNvPr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数据选择器的扩展</a:t>
            </a:r>
            <a:r>
              <a:rPr lang="en-US" altLang="zh-CN">
                <a:latin typeface="宋体" panose="02010600030101010101" pitchFamily="2" charset="-122"/>
              </a:rPr>
              <a:t>(</a:t>
            </a:r>
            <a:r>
              <a:rPr lang="zh-CN" altLang="en-US">
                <a:latin typeface="宋体" panose="02010600030101010101" pitchFamily="2" charset="-122"/>
              </a:rPr>
              <a:t>续</a:t>
            </a:r>
            <a:r>
              <a:rPr lang="en-US" altLang="zh-CN">
                <a:latin typeface="宋体" panose="02010600030101010101" pitchFamily="2" charset="-122"/>
              </a:rPr>
              <a:t>)</a:t>
            </a:r>
            <a:endParaRPr lang="zh-CN" altLang="en-US">
              <a:latin typeface="宋体" panose="02010600030101010101" pitchFamily="2" charset="-122"/>
            </a:endParaRPr>
          </a:p>
        </p:txBody>
      </p:sp>
      <p:sp>
        <p:nvSpPr>
          <p:cNvPr id="15366" name="Rectangle 3">
            <a:extLst>
              <a:ext uri="{FF2B5EF4-FFF2-40B4-BE49-F238E27FC236}">
                <a16:creationId xmlns:a16="http://schemas.microsoft.com/office/drawing/2014/main" id="{FF8CDC35-AABA-4E49-8480-A25C85DA6170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457200" y="1449388"/>
            <a:ext cx="3286125" cy="1258887"/>
          </a:xfrm>
        </p:spPr>
        <p:txBody>
          <a:bodyPr/>
          <a:lstStyle/>
          <a:p>
            <a:r>
              <a:rPr lang="zh-CN" altLang="en-US"/>
              <a:t>用</a:t>
            </a:r>
            <a:r>
              <a:rPr lang="en-US" altLang="zh-CN"/>
              <a:t>1</a:t>
            </a:r>
            <a:r>
              <a:rPr lang="zh-CN" altLang="en-US"/>
              <a:t>片</a:t>
            </a:r>
            <a:r>
              <a:rPr lang="en-US" altLang="zh-CN"/>
              <a:t>74x153</a:t>
            </a:r>
            <a:r>
              <a:rPr lang="zh-CN" altLang="en-US"/>
              <a:t>构成</a:t>
            </a:r>
            <a:r>
              <a:rPr lang="en-US" altLang="zh-CN"/>
              <a:t>8</a:t>
            </a:r>
            <a:r>
              <a:rPr lang="zh-CN" altLang="en-US"/>
              <a:t>选</a:t>
            </a:r>
            <a:r>
              <a:rPr lang="en-US" altLang="zh-CN"/>
              <a:t>1</a:t>
            </a:r>
            <a:r>
              <a:rPr lang="zh-CN" altLang="en-US"/>
              <a:t>数据选择器</a:t>
            </a:r>
          </a:p>
        </p:txBody>
      </p:sp>
      <p:sp>
        <p:nvSpPr>
          <p:cNvPr id="15367" name="Text Box 4">
            <a:extLst>
              <a:ext uri="{FF2B5EF4-FFF2-40B4-BE49-F238E27FC236}">
                <a16:creationId xmlns:a16="http://schemas.microsoft.com/office/drawing/2014/main" id="{B0A1E077-5355-4DAC-906B-93AE5D53C9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525" y="1663700"/>
            <a:ext cx="1474788" cy="410368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 anchorCtr="1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  </a:t>
            </a: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15368" name="Text Box 5">
            <a:extLst>
              <a:ext uri="{FF2B5EF4-FFF2-40B4-BE49-F238E27FC236}">
                <a16:creationId xmlns:a16="http://schemas.microsoft.com/office/drawing/2014/main" id="{F70C2ADC-2068-4A16-B52A-0F6E4B4840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563" y="4483100"/>
            <a:ext cx="531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 b="0"/>
              <a:t>Y</a:t>
            </a:r>
            <a:r>
              <a:rPr lang="en-US" altLang="zh-CN" sz="1800" b="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5369" name="Line 6">
            <a:extLst>
              <a:ext uri="{FF2B5EF4-FFF2-40B4-BE49-F238E27FC236}">
                <a16:creationId xmlns:a16="http://schemas.microsoft.com/office/drawing/2014/main" id="{41CFAC7F-38EA-4953-B7E6-442FA5EC5A1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02363" y="5767388"/>
            <a:ext cx="0" cy="396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0" name="Text Box 7">
            <a:extLst>
              <a:ext uri="{FF2B5EF4-FFF2-40B4-BE49-F238E27FC236}">
                <a16:creationId xmlns:a16="http://schemas.microsoft.com/office/drawing/2014/main" id="{DD5C2681-E1C2-4834-83C8-C2A1EB078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4875" y="5299075"/>
            <a:ext cx="468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 b="0"/>
              <a:t>S</a:t>
            </a:r>
            <a:r>
              <a:rPr lang="en-US" altLang="zh-CN" sz="1800" b="0"/>
              <a:t>1</a:t>
            </a:r>
          </a:p>
        </p:txBody>
      </p:sp>
      <p:sp>
        <p:nvSpPr>
          <p:cNvPr id="15371" name="Line 8">
            <a:extLst>
              <a:ext uri="{FF2B5EF4-FFF2-40B4-BE49-F238E27FC236}">
                <a16:creationId xmlns:a16="http://schemas.microsoft.com/office/drawing/2014/main" id="{019D625E-64B8-4B71-AD36-984CB500EB94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5767388"/>
            <a:ext cx="0" cy="396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2" name="Text Box 9">
            <a:extLst>
              <a:ext uri="{FF2B5EF4-FFF2-40B4-BE49-F238E27FC236}">
                <a16:creationId xmlns:a16="http://schemas.microsoft.com/office/drawing/2014/main" id="{0680BBFF-7A23-4240-8CD4-EE1D458C58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8113" y="5299075"/>
            <a:ext cx="468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 b="0"/>
              <a:t>S</a:t>
            </a:r>
            <a:r>
              <a:rPr lang="en-US" altLang="zh-CN" sz="1800" b="0"/>
              <a:t>0</a:t>
            </a:r>
          </a:p>
        </p:txBody>
      </p:sp>
      <p:sp>
        <p:nvSpPr>
          <p:cNvPr id="15373" name="Rectangle 10">
            <a:extLst>
              <a:ext uri="{FF2B5EF4-FFF2-40B4-BE49-F238E27FC236}">
                <a16:creationId xmlns:a16="http://schemas.microsoft.com/office/drawing/2014/main" id="{4BE20BF9-5387-4C5B-B046-6B8B316E1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3530600"/>
            <a:ext cx="914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 b="0"/>
              <a:t>74x153</a:t>
            </a:r>
            <a:endParaRPr lang="zh-CN" altLang="en-US" sz="2400" b="0"/>
          </a:p>
        </p:txBody>
      </p:sp>
      <p:sp>
        <p:nvSpPr>
          <p:cNvPr id="15374" name="Line 12">
            <a:extLst>
              <a:ext uri="{FF2B5EF4-FFF2-40B4-BE49-F238E27FC236}">
                <a16:creationId xmlns:a16="http://schemas.microsoft.com/office/drawing/2014/main" id="{91A1ABD8-C2C1-46D6-AB21-7D953BCA614B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9313" y="4681538"/>
            <a:ext cx="3254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75" name="Line 13">
            <a:extLst>
              <a:ext uri="{FF2B5EF4-FFF2-40B4-BE49-F238E27FC236}">
                <a16:creationId xmlns:a16="http://schemas.microsoft.com/office/drawing/2014/main" id="{0EAAC26D-1267-471E-80F5-0CB76F62DE2B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9313" y="2779713"/>
            <a:ext cx="3254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76" name="Text Box 14">
            <a:extLst>
              <a:ext uri="{FF2B5EF4-FFF2-40B4-BE49-F238E27FC236}">
                <a16:creationId xmlns:a16="http://schemas.microsoft.com/office/drawing/2014/main" id="{9D44ECF4-2269-4C18-94A6-51FA2D759F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563" y="2563813"/>
            <a:ext cx="5191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 b="0"/>
              <a:t>Y</a:t>
            </a:r>
            <a:r>
              <a:rPr lang="en-US" altLang="zh-CN" sz="1800" b="0"/>
              <a:t>1</a:t>
            </a:r>
            <a:endParaRPr lang="en-US" altLang="zh-CN" sz="1600" b="0"/>
          </a:p>
        </p:txBody>
      </p:sp>
      <p:grpSp>
        <p:nvGrpSpPr>
          <p:cNvPr id="15377" name="Group 15">
            <a:extLst>
              <a:ext uri="{FF2B5EF4-FFF2-40B4-BE49-F238E27FC236}">
                <a16:creationId xmlns:a16="http://schemas.microsoft.com/office/drawing/2014/main" id="{E0D38944-5440-4869-A8A0-0947132ACB97}"/>
              </a:ext>
            </a:extLst>
          </p:cNvPr>
          <p:cNvGrpSpPr>
            <a:grpSpLocks/>
          </p:cNvGrpSpPr>
          <p:nvPr/>
        </p:nvGrpSpPr>
        <p:grpSpPr bwMode="auto">
          <a:xfrm>
            <a:off x="5110163" y="2058988"/>
            <a:ext cx="1230312" cy="1493837"/>
            <a:chOff x="3446" y="1366"/>
            <a:chExt cx="775" cy="941"/>
          </a:xfrm>
        </p:grpSpPr>
        <p:sp>
          <p:nvSpPr>
            <p:cNvPr id="15441" name="Line 16">
              <a:extLst>
                <a:ext uri="{FF2B5EF4-FFF2-40B4-BE49-F238E27FC236}">
                  <a16:creationId xmlns:a16="http://schemas.microsoft.com/office/drawing/2014/main" id="{700AC528-52E6-4A62-AB0F-E70A66BE50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6" y="1499"/>
              <a:ext cx="38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42" name="Text Box 17">
              <a:extLst>
                <a:ext uri="{FF2B5EF4-FFF2-40B4-BE49-F238E27FC236}">
                  <a16:creationId xmlns:a16="http://schemas.microsoft.com/office/drawing/2014/main" id="{7AF3CEC2-CDB8-4075-88E7-88880F6484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2" y="1366"/>
              <a:ext cx="39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 b="0"/>
                <a:t>D</a:t>
              </a:r>
              <a:r>
                <a:rPr lang="en-US" altLang="zh-CN" sz="1800" b="0"/>
                <a:t>10</a:t>
              </a:r>
            </a:p>
          </p:txBody>
        </p:sp>
        <p:sp>
          <p:nvSpPr>
            <p:cNvPr id="15443" name="Line 18">
              <a:extLst>
                <a:ext uri="{FF2B5EF4-FFF2-40B4-BE49-F238E27FC236}">
                  <a16:creationId xmlns:a16="http://schemas.microsoft.com/office/drawing/2014/main" id="{1342F76E-A845-4831-B993-E33EEBA39E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6" y="1715"/>
              <a:ext cx="38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44" name="Text Box 19">
              <a:extLst>
                <a:ext uri="{FF2B5EF4-FFF2-40B4-BE49-F238E27FC236}">
                  <a16:creationId xmlns:a16="http://schemas.microsoft.com/office/drawing/2014/main" id="{2004E65E-2533-496E-A12E-D247E123C7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2" y="1582"/>
              <a:ext cx="39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 b="0"/>
                <a:t>D</a:t>
              </a:r>
              <a:r>
                <a:rPr lang="en-US" altLang="zh-CN" sz="1800" b="0"/>
                <a:t>11</a:t>
              </a:r>
            </a:p>
          </p:txBody>
        </p:sp>
        <p:sp>
          <p:nvSpPr>
            <p:cNvPr id="15445" name="Line 20">
              <a:extLst>
                <a:ext uri="{FF2B5EF4-FFF2-40B4-BE49-F238E27FC236}">
                  <a16:creationId xmlns:a16="http://schemas.microsoft.com/office/drawing/2014/main" id="{D0C80255-F092-4CD3-9904-C08C4D55C2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6" y="1937"/>
              <a:ext cx="38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46" name="Text Box 21">
              <a:extLst>
                <a:ext uri="{FF2B5EF4-FFF2-40B4-BE49-F238E27FC236}">
                  <a16:creationId xmlns:a16="http://schemas.microsoft.com/office/drawing/2014/main" id="{80B97642-7BE3-4D55-8A82-E0D1FAAF1C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2" y="1804"/>
              <a:ext cx="39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 b="0"/>
                <a:t>D</a:t>
              </a:r>
              <a:r>
                <a:rPr lang="en-US" altLang="zh-CN" sz="1800" b="0"/>
                <a:t>12</a:t>
              </a:r>
            </a:p>
          </p:txBody>
        </p:sp>
        <p:sp>
          <p:nvSpPr>
            <p:cNvPr id="15447" name="Line 22">
              <a:extLst>
                <a:ext uri="{FF2B5EF4-FFF2-40B4-BE49-F238E27FC236}">
                  <a16:creationId xmlns:a16="http://schemas.microsoft.com/office/drawing/2014/main" id="{7B6C9F72-4A2D-41E0-AFB1-ABF0D866C8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6" y="2153"/>
              <a:ext cx="38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48" name="Text Box 23">
              <a:extLst>
                <a:ext uri="{FF2B5EF4-FFF2-40B4-BE49-F238E27FC236}">
                  <a16:creationId xmlns:a16="http://schemas.microsoft.com/office/drawing/2014/main" id="{690CE39C-981C-49A5-A35C-75171954B1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2" y="2019"/>
              <a:ext cx="39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 b="0"/>
                <a:t>D</a:t>
              </a:r>
              <a:r>
                <a:rPr lang="en-US" altLang="zh-CN" sz="1800" b="0"/>
                <a:t>13</a:t>
              </a:r>
            </a:p>
          </p:txBody>
        </p:sp>
      </p:grpSp>
      <p:sp>
        <p:nvSpPr>
          <p:cNvPr id="15378" name="Text Box 25">
            <a:extLst>
              <a:ext uri="{FF2B5EF4-FFF2-40B4-BE49-F238E27FC236}">
                <a16:creationId xmlns:a16="http://schemas.microsoft.com/office/drawing/2014/main" id="{54F60AC3-8060-4D79-B1E3-472787990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8650" y="1735138"/>
            <a:ext cx="484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 b="0"/>
              <a:t>E</a:t>
            </a:r>
            <a:r>
              <a:rPr lang="en-US" altLang="zh-CN" sz="1800" b="0"/>
              <a:t>1</a:t>
            </a:r>
          </a:p>
        </p:txBody>
      </p:sp>
      <p:sp>
        <p:nvSpPr>
          <p:cNvPr id="15379" name="Line 27">
            <a:extLst>
              <a:ext uri="{FF2B5EF4-FFF2-40B4-BE49-F238E27FC236}">
                <a16:creationId xmlns:a16="http://schemas.microsoft.com/office/drawing/2014/main" id="{0A80A50E-D007-4640-8770-90891BC63FD1}"/>
              </a:ext>
            </a:extLst>
          </p:cNvPr>
          <p:cNvSpPr>
            <a:spLocks noChangeShapeType="1"/>
          </p:cNvSpPr>
          <p:nvPr/>
        </p:nvSpPr>
        <p:spPr bwMode="auto">
          <a:xfrm>
            <a:off x="5110163" y="4160838"/>
            <a:ext cx="6127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0" name="Text Box 28">
            <a:extLst>
              <a:ext uri="{FF2B5EF4-FFF2-40B4-BE49-F238E27FC236}">
                <a16:creationId xmlns:a16="http://schemas.microsoft.com/office/drawing/2014/main" id="{98B53F38-EE5C-4FED-B4E9-32343CF93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7063" y="3949700"/>
            <a:ext cx="633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 b="0"/>
              <a:t>D</a:t>
            </a:r>
            <a:r>
              <a:rPr lang="en-US" altLang="zh-CN" sz="1800" b="0"/>
              <a:t>20</a:t>
            </a:r>
          </a:p>
        </p:txBody>
      </p:sp>
      <p:sp>
        <p:nvSpPr>
          <p:cNvPr id="15381" name="Line 29">
            <a:extLst>
              <a:ext uri="{FF2B5EF4-FFF2-40B4-BE49-F238E27FC236}">
                <a16:creationId xmlns:a16="http://schemas.microsoft.com/office/drawing/2014/main" id="{814220CE-8ABB-414F-BA23-C3161793B89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10163" y="4503738"/>
            <a:ext cx="6127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2" name="Text Box 30">
            <a:extLst>
              <a:ext uri="{FF2B5EF4-FFF2-40B4-BE49-F238E27FC236}">
                <a16:creationId xmlns:a16="http://schemas.microsoft.com/office/drawing/2014/main" id="{710B3B70-9D74-47F7-A626-4135ABEA02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7063" y="4292600"/>
            <a:ext cx="633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 b="0"/>
              <a:t>D</a:t>
            </a:r>
            <a:r>
              <a:rPr lang="en-US" altLang="zh-CN" sz="1800" b="0"/>
              <a:t>21</a:t>
            </a:r>
          </a:p>
        </p:txBody>
      </p:sp>
      <p:sp>
        <p:nvSpPr>
          <p:cNvPr id="15383" name="Line 31">
            <a:extLst>
              <a:ext uri="{FF2B5EF4-FFF2-40B4-BE49-F238E27FC236}">
                <a16:creationId xmlns:a16="http://schemas.microsoft.com/office/drawing/2014/main" id="{AB506A50-1BDB-4777-8309-260613037F21}"/>
              </a:ext>
            </a:extLst>
          </p:cNvPr>
          <p:cNvSpPr>
            <a:spLocks noChangeShapeType="1"/>
          </p:cNvSpPr>
          <p:nvPr/>
        </p:nvSpPr>
        <p:spPr bwMode="auto">
          <a:xfrm>
            <a:off x="5110163" y="4856163"/>
            <a:ext cx="6127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4" name="Text Box 32">
            <a:extLst>
              <a:ext uri="{FF2B5EF4-FFF2-40B4-BE49-F238E27FC236}">
                <a16:creationId xmlns:a16="http://schemas.microsoft.com/office/drawing/2014/main" id="{4BD3FD5E-A5D6-44D5-983E-54B97A7DBB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7063" y="4645025"/>
            <a:ext cx="633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 b="0"/>
              <a:t>D</a:t>
            </a:r>
            <a:r>
              <a:rPr lang="en-US" altLang="zh-CN" sz="1800" b="0"/>
              <a:t>22</a:t>
            </a:r>
          </a:p>
        </p:txBody>
      </p:sp>
      <p:sp>
        <p:nvSpPr>
          <p:cNvPr id="15385" name="Line 33">
            <a:extLst>
              <a:ext uri="{FF2B5EF4-FFF2-40B4-BE49-F238E27FC236}">
                <a16:creationId xmlns:a16="http://schemas.microsoft.com/office/drawing/2014/main" id="{74D8DDD6-82EE-48FF-91F8-741A14B1C64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10163" y="5199063"/>
            <a:ext cx="6127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6" name="Text Box 34">
            <a:extLst>
              <a:ext uri="{FF2B5EF4-FFF2-40B4-BE49-F238E27FC236}">
                <a16:creationId xmlns:a16="http://schemas.microsoft.com/office/drawing/2014/main" id="{ACE314A5-3671-45A5-9DC7-83ED5292E5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7063" y="4986338"/>
            <a:ext cx="633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 b="0"/>
              <a:t>D</a:t>
            </a:r>
            <a:r>
              <a:rPr lang="en-US" altLang="zh-CN" sz="1800" b="0"/>
              <a:t>23</a:t>
            </a:r>
          </a:p>
        </p:txBody>
      </p:sp>
      <p:sp>
        <p:nvSpPr>
          <p:cNvPr id="15387" name="Text Box 36">
            <a:extLst>
              <a:ext uri="{FF2B5EF4-FFF2-40B4-BE49-F238E27FC236}">
                <a16:creationId xmlns:a16="http://schemas.microsoft.com/office/drawing/2014/main" id="{94CE65A4-82AC-49C0-A3B0-2C18E48D2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8650" y="3608388"/>
            <a:ext cx="484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 b="0"/>
              <a:t>E</a:t>
            </a:r>
            <a:r>
              <a:rPr lang="en-US" altLang="zh-CN" sz="1800" b="0"/>
              <a:t>2</a:t>
            </a:r>
          </a:p>
        </p:txBody>
      </p:sp>
      <p:sp>
        <p:nvSpPr>
          <p:cNvPr id="15388" name="Oval 38">
            <a:extLst>
              <a:ext uri="{FF2B5EF4-FFF2-40B4-BE49-F238E27FC236}">
                <a16:creationId xmlns:a16="http://schemas.microsoft.com/office/drawing/2014/main" id="{9746259B-A6B5-47F2-AB7F-7CCA54EC0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1338" y="1881188"/>
            <a:ext cx="103187" cy="10795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5389" name="Oval 39">
            <a:extLst>
              <a:ext uri="{FF2B5EF4-FFF2-40B4-BE49-F238E27FC236}">
                <a16:creationId xmlns:a16="http://schemas.microsoft.com/office/drawing/2014/main" id="{DA7E77DB-FCF4-4536-A862-D6D71AF6C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1338" y="3751263"/>
            <a:ext cx="103187" cy="10795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grpSp>
        <p:nvGrpSpPr>
          <p:cNvPr id="3" name="Group 56">
            <a:extLst>
              <a:ext uri="{FF2B5EF4-FFF2-40B4-BE49-F238E27FC236}">
                <a16:creationId xmlns:a16="http://schemas.microsoft.com/office/drawing/2014/main" id="{D6CEF06D-5156-42DA-B719-AAB645278EB9}"/>
              </a:ext>
            </a:extLst>
          </p:cNvPr>
          <p:cNvGrpSpPr>
            <a:grpSpLocks/>
          </p:cNvGrpSpPr>
          <p:nvPr/>
        </p:nvGrpSpPr>
        <p:grpSpPr bwMode="auto">
          <a:xfrm>
            <a:off x="4605338" y="3895725"/>
            <a:ext cx="506412" cy="1501775"/>
            <a:chOff x="2901" y="2409"/>
            <a:chExt cx="319" cy="946"/>
          </a:xfrm>
        </p:grpSpPr>
        <p:sp>
          <p:nvSpPr>
            <p:cNvPr id="15437" name="Text Box 57">
              <a:extLst>
                <a:ext uri="{FF2B5EF4-FFF2-40B4-BE49-F238E27FC236}">
                  <a16:creationId xmlns:a16="http://schemas.microsoft.com/office/drawing/2014/main" id="{4F8BA104-5335-437C-92F1-2A536BC1F2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1" y="2409"/>
              <a:ext cx="3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ea typeface="楷体_GB2312" pitchFamily="49" charset="-122"/>
                </a:rPr>
                <a:t>D</a:t>
              </a:r>
              <a:r>
                <a:rPr lang="en-US" altLang="zh-CN" sz="2400" baseline="-25000">
                  <a:ea typeface="楷体_GB2312" pitchFamily="49" charset="-122"/>
                </a:rPr>
                <a:t>0</a:t>
              </a:r>
            </a:p>
          </p:txBody>
        </p:sp>
        <p:sp>
          <p:nvSpPr>
            <p:cNvPr id="15438" name="Text Box 58">
              <a:extLst>
                <a:ext uri="{FF2B5EF4-FFF2-40B4-BE49-F238E27FC236}">
                  <a16:creationId xmlns:a16="http://schemas.microsoft.com/office/drawing/2014/main" id="{65ECD3CE-766B-40EB-9D29-65546EAB83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1" y="2636"/>
              <a:ext cx="3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ea typeface="楷体_GB2312" pitchFamily="49" charset="-122"/>
                </a:rPr>
                <a:t>D</a:t>
              </a:r>
              <a:r>
                <a:rPr lang="en-US" altLang="zh-CN" sz="2400" baseline="-25000">
                  <a:ea typeface="楷体_GB2312" pitchFamily="49" charset="-122"/>
                </a:rPr>
                <a:t>1</a:t>
              </a:r>
            </a:p>
          </p:txBody>
        </p:sp>
        <p:sp>
          <p:nvSpPr>
            <p:cNvPr id="15439" name="Text Box 59">
              <a:extLst>
                <a:ext uri="{FF2B5EF4-FFF2-40B4-BE49-F238E27FC236}">
                  <a16:creationId xmlns:a16="http://schemas.microsoft.com/office/drawing/2014/main" id="{A9BD2E9D-C53C-4C14-A9D6-B9A9EE6872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1" y="2847"/>
              <a:ext cx="3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ea typeface="楷体_GB2312" pitchFamily="49" charset="-122"/>
                </a:rPr>
                <a:t>D</a:t>
              </a:r>
              <a:r>
                <a:rPr lang="en-US" altLang="zh-CN" sz="2400" baseline="-25000">
                  <a:ea typeface="楷体_GB2312" pitchFamily="49" charset="-122"/>
                </a:rPr>
                <a:t>2</a:t>
              </a:r>
            </a:p>
          </p:txBody>
        </p:sp>
        <p:sp>
          <p:nvSpPr>
            <p:cNvPr id="15440" name="Text Box 60">
              <a:extLst>
                <a:ext uri="{FF2B5EF4-FFF2-40B4-BE49-F238E27FC236}">
                  <a16:creationId xmlns:a16="http://schemas.microsoft.com/office/drawing/2014/main" id="{1792E5A3-8338-4399-AC54-DDF6B1084F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1" y="3067"/>
              <a:ext cx="3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ea typeface="楷体_GB2312" pitchFamily="49" charset="-122"/>
                </a:rPr>
                <a:t>D</a:t>
              </a:r>
              <a:r>
                <a:rPr lang="en-US" altLang="zh-CN" sz="2400" baseline="-25000">
                  <a:ea typeface="楷体_GB2312" pitchFamily="49" charset="-122"/>
                </a:rPr>
                <a:t>3</a:t>
              </a:r>
            </a:p>
          </p:txBody>
        </p:sp>
      </p:grpSp>
      <p:grpSp>
        <p:nvGrpSpPr>
          <p:cNvPr id="4" name="Group 61">
            <a:extLst>
              <a:ext uri="{FF2B5EF4-FFF2-40B4-BE49-F238E27FC236}">
                <a16:creationId xmlns:a16="http://schemas.microsoft.com/office/drawing/2014/main" id="{66A2DBA4-BBED-4E52-804C-C7E248F48762}"/>
              </a:ext>
            </a:extLst>
          </p:cNvPr>
          <p:cNvGrpSpPr>
            <a:grpSpLocks/>
          </p:cNvGrpSpPr>
          <p:nvPr/>
        </p:nvGrpSpPr>
        <p:grpSpPr bwMode="auto">
          <a:xfrm>
            <a:off x="4608513" y="1998663"/>
            <a:ext cx="506412" cy="1501775"/>
            <a:chOff x="2903" y="1214"/>
            <a:chExt cx="319" cy="946"/>
          </a:xfrm>
        </p:grpSpPr>
        <p:sp>
          <p:nvSpPr>
            <p:cNvPr id="15433" name="Text Box 62">
              <a:extLst>
                <a:ext uri="{FF2B5EF4-FFF2-40B4-BE49-F238E27FC236}">
                  <a16:creationId xmlns:a16="http://schemas.microsoft.com/office/drawing/2014/main" id="{320FFD21-26C3-4E79-8708-452D2B7914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3" y="1214"/>
              <a:ext cx="3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ea typeface="楷体_GB2312" pitchFamily="49" charset="-122"/>
                </a:rPr>
                <a:t>D</a:t>
              </a:r>
              <a:r>
                <a:rPr lang="en-US" altLang="zh-CN" sz="2400" baseline="-25000">
                  <a:ea typeface="楷体_GB2312" pitchFamily="49" charset="-122"/>
                </a:rPr>
                <a:t>4</a:t>
              </a:r>
            </a:p>
          </p:txBody>
        </p:sp>
        <p:sp>
          <p:nvSpPr>
            <p:cNvPr id="15434" name="Text Box 63">
              <a:extLst>
                <a:ext uri="{FF2B5EF4-FFF2-40B4-BE49-F238E27FC236}">
                  <a16:creationId xmlns:a16="http://schemas.microsoft.com/office/drawing/2014/main" id="{C329C37D-CC78-4EDA-BECB-F04828249D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3" y="1441"/>
              <a:ext cx="3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ea typeface="楷体_GB2312" pitchFamily="49" charset="-122"/>
                </a:rPr>
                <a:t>D</a:t>
              </a:r>
              <a:r>
                <a:rPr lang="en-US" altLang="zh-CN" sz="2400" baseline="-25000">
                  <a:ea typeface="楷体_GB2312" pitchFamily="49" charset="-122"/>
                </a:rPr>
                <a:t>5</a:t>
              </a:r>
            </a:p>
          </p:txBody>
        </p:sp>
        <p:sp>
          <p:nvSpPr>
            <p:cNvPr id="15435" name="Text Box 64">
              <a:extLst>
                <a:ext uri="{FF2B5EF4-FFF2-40B4-BE49-F238E27FC236}">
                  <a16:creationId xmlns:a16="http://schemas.microsoft.com/office/drawing/2014/main" id="{A865772D-D5AA-4C55-994F-6CF25E017B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3" y="1652"/>
              <a:ext cx="3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ea typeface="楷体_GB2312" pitchFamily="49" charset="-122"/>
                </a:rPr>
                <a:t>D</a:t>
              </a:r>
              <a:r>
                <a:rPr lang="en-US" altLang="zh-CN" sz="2400" baseline="-25000">
                  <a:ea typeface="楷体_GB2312" pitchFamily="49" charset="-122"/>
                </a:rPr>
                <a:t>6</a:t>
              </a:r>
            </a:p>
          </p:txBody>
        </p:sp>
        <p:sp>
          <p:nvSpPr>
            <p:cNvPr id="15436" name="Text Box 65">
              <a:extLst>
                <a:ext uri="{FF2B5EF4-FFF2-40B4-BE49-F238E27FC236}">
                  <a16:creationId xmlns:a16="http://schemas.microsoft.com/office/drawing/2014/main" id="{2AAAEB8B-62DC-4389-B3F8-3A5137CD94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3" y="1872"/>
              <a:ext cx="3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ea typeface="楷体_GB2312" pitchFamily="49" charset="-122"/>
                </a:rPr>
                <a:t>D</a:t>
              </a:r>
              <a:r>
                <a:rPr lang="en-US" altLang="zh-CN" sz="2400" baseline="-25000">
                  <a:ea typeface="楷体_GB2312" pitchFamily="49" charset="-122"/>
                </a:rPr>
                <a:t>7</a:t>
              </a:r>
            </a:p>
          </p:txBody>
        </p:sp>
      </p:grpSp>
      <p:grpSp>
        <p:nvGrpSpPr>
          <p:cNvPr id="5" name="Group 88">
            <a:extLst>
              <a:ext uri="{FF2B5EF4-FFF2-40B4-BE49-F238E27FC236}">
                <a16:creationId xmlns:a16="http://schemas.microsoft.com/office/drawing/2014/main" id="{C0BB1284-0467-48CB-9506-D7BDBD08732B}"/>
              </a:ext>
            </a:extLst>
          </p:cNvPr>
          <p:cNvGrpSpPr>
            <a:grpSpLocks/>
          </p:cNvGrpSpPr>
          <p:nvPr/>
        </p:nvGrpSpPr>
        <p:grpSpPr bwMode="auto">
          <a:xfrm>
            <a:off x="6985000" y="2779713"/>
            <a:ext cx="1844675" cy="1908175"/>
            <a:chOff x="4400" y="1751"/>
            <a:chExt cx="1162" cy="1202"/>
          </a:xfrm>
        </p:grpSpPr>
        <p:grpSp>
          <p:nvGrpSpPr>
            <p:cNvPr id="15420" name="Group 44">
              <a:extLst>
                <a:ext uri="{FF2B5EF4-FFF2-40B4-BE49-F238E27FC236}">
                  <a16:creationId xmlns:a16="http://schemas.microsoft.com/office/drawing/2014/main" id="{9BBB1D27-BE71-477D-8996-BAD2A002EA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00" y="2167"/>
              <a:ext cx="904" cy="378"/>
              <a:chOff x="986" y="3158"/>
              <a:chExt cx="1671" cy="658"/>
            </a:xfrm>
          </p:grpSpPr>
          <p:sp>
            <p:nvSpPr>
              <p:cNvPr id="15428" name="Arc 45">
                <a:extLst>
                  <a:ext uri="{FF2B5EF4-FFF2-40B4-BE49-F238E27FC236}">
                    <a16:creationId xmlns:a16="http://schemas.microsoft.com/office/drawing/2014/main" id="{804FC908-3668-4336-A6B5-EBB1A32FCD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7" y="3159"/>
                <a:ext cx="480" cy="657"/>
              </a:xfrm>
              <a:custGeom>
                <a:avLst/>
                <a:gdLst>
                  <a:gd name="T0" fmla="*/ 0 w 19012"/>
                  <a:gd name="T1" fmla="*/ 0 h 21600"/>
                  <a:gd name="T2" fmla="*/ 0 w 19012"/>
                  <a:gd name="T3" fmla="*/ 0 h 21600"/>
                  <a:gd name="T4" fmla="*/ 0 w 19012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19012"/>
                  <a:gd name="T10" fmla="*/ 0 h 21600"/>
                  <a:gd name="T11" fmla="*/ 19012 w 19012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012" h="21600" fill="none" extrusionOk="0">
                    <a:moveTo>
                      <a:pt x="-1" y="0"/>
                    </a:moveTo>
                    <a:cubicBezTo>
                      <a:pt x="7941" y="0"/>
                      <a:pt x="15242" y="4357"/>
                      <a:pt x="19012" y="11347"/>
                    </a:cubicBezTo>
                  </a:path>
                  <a:path w="19012" h="21600" stroke="0" extrusionOk="0">
                    <a:moveTo>
                      <a:pt x="-1" y="0"/>
                    </a:moveTo>
                    <a:cubicBezTo>
                      <a:pt x="7941" y="0"/>
                      <a:pt x="15242" y="4357"/>
                      <a:pt x="19012" y="11347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29" name="Arc 46">
                <a:extLst>
                  <a:ext uri="{FF2B5EF4-FFF2-40B4-BE49-F238E27FC236}">
                    <a16:creationId xmlns:a16="http://schemas.microsoft.com/office/drawing/2014/main" id="{564DAE8E-D369-4EBE-A2B5-04195566CFF2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183" y="3159"/>
                <a:ext cx="470" cy="657"/>
              </a:xfrm>
              <a:custGeom>
                <a:avLst/>
                <a:gdLst>
                  <a:gd name="T0" fmla="*/ 0 w 18607"/>
                  <a:gd name="T1" fmla="*/ 0 h 21600"/>
                  <a:gd name="T2" fmla="*/ 0 w 18607"/>
                  <a:gd name="T3" fmla="*/ 0 h 21600"/>
                  <a:gd name="T4" fmla="*/ 0 w 18607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18607"/>
                  <a:gd name="T10" fmla="*/ 0 h 21600"/>
                  <a:gd name="T11" fmla="*/ 18607 w 18607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607" h="21600" fill="none" extrusionOk="0">
                    <a:moveTo>
                      <a:pt x="-1" y="0"/>
                    </a:moveTo>
                    <a:cubicBezTo>
                      <a:pt x="7646" y="0"/>
                      <a:pt x="14724" y="4043"/>
                      <a:pt x="18607" y="10630"/>
                    </a:cubicBezTo>
                  </a:path>
                  <a:path w="18607" h="21600" stroke="0" extrusionOk="0">
                    <a:moveTo>
                      <a:pt x="-1" y="0"/>
                    </a:moveTo>
                    <a:cubicBezTo>
                      <a:pt x="7646" y="0"/>
                      <a:pt x="14724" y="4043"/>
                      <a:pt x="18607" y="1063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wrap="none" anchor="ctr"/>
              <a:lstStyle/>
              <a:p>
                <a:endParaRPr lang="zh-CN" altLang="en-US"/>
              </a:p>
            </p:txBody>
          </p:sp>
          <p:sp>
            <p:nvSpPr>
              <p:cNvPr id="15430" name="Arc 47">
                <a:extLst>
                  <a:ext uri="{FF2B5EF4-FFF2-40B4-BE49-F238E27FC236}">
                    <a16:creationId xmlns:a16="http://schemas.microsoft.com/office/drawing/2014/main" id="{9608E052-EB8B-4946-9CCD-DD09002FDE1D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1174" y="2973"/>
                <a:ext cx="655" cy="1032"/>
              </a:xfrm>
              <a:custGeom>
                <a:avLst/>
                <a:gdLst>
                  <a:gd name="T0" fmla="*/ 0 w 21674"/>
                  <a:gd name="T1" fmla="*/ 0 h 21600"/>
                  <a:gd name="T2" fmla="*/ 0 w 21674"/>
                  <a:gd name="T3" fmla="*/ 0 h 21600"/>
                  <a:gd name="T4" fmla="*/ 0 w 21674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74"/>
                  <a:gd name="T10" fmla="*/ 0 h 21600"/>
                  <a:gd name="T11" fmla="*/ 21674 w 21674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74" h="21600" fill="none" extrusionOk="0">
                    <a:moveTo>
                      <a:pt x="-1" y="2923"/>
                    </a:moveTo>
                    <a:cubicBezTo>
                      <a:pt x="3295" y="1008"/>
                      <a:pt x="7040" y="-1"/>
                      <a:pt x="10852" y="0"/>
                    </a:cubicBezTo>
                    <a:cubicBezTo>
                      <a:pt x="14652" y="0"/>
                      <a:pt x="18385" y="1002"/>
                      <a:pt x="21674" y="2906"/>
                    </a:cubicBezTo>
                  </a:path>
                  <a:path w="21674" h="21600" stroke="0" extrusionOk="0">
                    <a:moveTo>
                      <a:pt x="-1" y="2923"/>
                    </a:moveTo>
                    <a:cubicBezTo>
                      <a:pt x="3295" y="1008"/>
                      <a:pt x="7040" y="-1"/>
                      <a:pt x="10852" y="0"/>
                    </a:cubicBezTo>
                    <a:cubicBezTo>
                      <a:pt x="14652" y="0"/>
                      <a:pt x="18385" y="1002"/>
                      <a:pt x="21674" y="2906"/>
                    </a:cubicBezTo>
                    <a:lnTo>
                      <a:pt x="10852" y="21600"/>
                    </a:lnTo>
                    <a:lnTo>
                      <a:pt x="-1" y="2923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31" name="Line 48">
                <a:extLst>
                  <a:ext uri="{FF2B5EF4-FFF2-40B4-BE49-F238E27FC236}">
                    <a16:creationId xmlns:a16="http://schemas.microsoft.com/office/drawing/2014/main" id="{A1D2422A-459B-46F8-9A9E-371052D504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82" y="3816"/>
                <a:ext cx="31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32" name="Line 49">
                <a:extLst>
                  <a:ext uri="{FF2B5EF4-FFF2-40B4-BE49-F238E27FC236}">
                    <a16:creationId xmlns:a16="http://schemas.microsoft.com/office/drawing/2014/main" id="{7E1F7B20-61A3-4C2C-BE89-DB235C443A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82" y="3158"/>
                <a:ext cx="31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421" name="Group 50">
              <a:extLst>
                <a:ext uri="{FF2B5EF4-FFF2-40B4-BE49-F238E27FC236}">
                  <a16:creationId xmlns:a16="http://schemas.microsoft.com/office/drawing/2014/main" id="{24E12EA9-5637-45AB-B903-3B1AF088F4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0" y="1751"/>
              <a:ext cx="204" cy="1202"/>
              <a:chOff x="4785" y="1842"/>
              <a:chExt cx="272" cy="931"/>
            </a:xfrm>
          </p:grpSpPr>
          <p:sp>
            <p:nvSpPr>
              <p:cNvPr id="15424" name="Line 51">
                <a:extLst>
                  <a:ext uri="{FF2B5EF4-FFF2-40B4-BE49-F238E27FC236}">
                    <a16:creationId xmlns:a16="http://schemas.microsoft.com/office/drawing/2014/main" id="{F64DD2E7-1EAA-4E55-ACEF-12EBC70E6B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85" y="2387"/>
                <a:ext cx="0" cy="38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25" name="Line 52">
                <a:extLst>
                  <a:ext uri="{FF2B5EF4-FFF2-40B4-BE49-F238E27FC236}">
                    <a16:creationId xmlns:a16="http://schemas.microsoft.com/office/drawing/2014/main" id="{43E8A76F-CFAD-43F8-BE3E-07B73C0940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5" y="2387"/>
                <a:ext cx="2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26" name="Line 53">
                <a:extLst>
                  <a:ext uri="{FF2B5EF4-FFF2-40B4-BE49-F238E27FC236}">
                    <a16:creationId xmlns:a16="http://schemas.microsoft.com/office/drawing/2014/main" id="{59FDD2C9-146E-4368-BEA5-310077FD58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85" y="1842"/>
                <a:ext cx="0" cy="38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27" name="Line 54">
                <a:extLst>
                  <a:ext uri="{FF2B5EF4-FFF2-40B4-BE49-F238E27FC236}">
                    <a16:creationId xmlns:a16="http://schemas.microsoft.com/office/drawing/2014/main" id="{62C057BB-2692-45E1-9D58-2D540F530D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5" y="2228"/>
                <a:ext cx="2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422" name="Line 55">
              <a:extLst>
                <a:ext uri="{FF2B5EF4-FFF2-40B4-BE49-F238E27FC236}">
                  <a16:creationId xmlns:a16="http://schemas.microsoft.com/office/drawing/2014/main" id="{0343DC20-BC09-4490-BB72-EF2B63965A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4" y="2364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23" name="Text Box 66">
              <a:extLst>
                <a:ext uri="{FF2B5EF4-FFF2-40B4-BE49-F238E27FC236}">
                  <a16:creationId xmlns:a16="http://schemas.microsoft.com/office/drawing/2014/main" id="{4DE659AB-35CC-44D0-9944-5B5F25E8BD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07" y="2008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ea typeface="楷体_GB2312" pitchFamily="49" charset="-122"/>
                </a:rPr>
                <a:t>Y</a:t>
              </a:r>
            </a:p>
          </p:txBody>
        </p:sp>
      </p:grpSp>
      <p:grpSp>
        <p:nvGrpSpPr>
          <p:cNvPr id="8" name="Group 87">
            <a:extLst>
              <a:ext uri="{FF2B5EF4-FFF2-40B4-BE49-F238E27FC236}">
                <a16:creationId xmlns:a16="http://schemas.microsoft.com/office/drawing/2014/main" id="{C534B6E1-5534-4E32-9BDB-7790D061B950}"/>
              </a:ext>
            </a:extLst>
          </p:cNvPr>
          <p:cNvGrpSpPr>
            <a:grpSpLocks/>
          </p:cNvGrpSpPr>
          <p:nvPr/>
        </p:nvGrpSpPr>
        <p:grpSpPr bwMode="auto">
          <a:xfrm>
            <a:off x="4032250" y="1952625"/>
            <a:ext cx="1044575" cy="4284663"/>
            <a:chOff x="2540" y="1230"/>
            <a:chExt cx="658" cy="2699"/>
          </a:xfrm>
        </p:grpSpPr>
        <p:sp>
          <p:nvSpPr>
            <p:cNvPr id="15413" name="Line 24">
              <a:extLst>
                <a:ext uri="{FF2B5EF4-FFF2-40B4-BE49-F238E27FC236}">
                  <a16:creationId xmlns:a16="http://schemas.microsoft.com/office/drawing/2014/main" id="{C1B325BE-088A-495A-9898-6418059EF8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3" y="1230"/>
              <a:ext cx="54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14" name="Line 35">
              <a:extLst>
                <a:ext uri="{FF2B5EF4-FFF2-40B4-BE49-F238E27FC236}">
                  <a16:creationId xmlns:a16="http://schemas.microsoft.com/office/drawing/2014/main" id="{3A9C26CB-AF39-4269-AB29-8F5B9CF9AF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3" y="2409"/>
              <a:ext cx="54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15" name="Line 40">
              <a:extLst>
                <a:ext uri="{FF2B5EF4-FFF2-40B4-BE49-F238E27FC236}">
                  <a16:creationId xmlns:a16="http://schemas.microsoft.com/office/drawing/2014/main" id="{0C9DF8BC-57CC-4505-A190-5C6E3C2E4C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3" y="1230"/>
              <a:ext cx="0" cy="26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416" name="Group 41">
              <a:extLst>
                <a:ext uri="{FF2B5EF4-FFF2-40B4-BE49-F238E27FC236}">
                  <a16:creationId xmlns:a16="http://schemas.microsoft.com/office/drawing/2014/main" id="{B17CBA2D-C843-441F-A2B9-EE0F5D6B5B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0" y="1638"/>
              <a:ext cx="248" cy="310"/>
              <a:chOff x="2655" y="1797"/>
              <a:chExt cx="248" cy="310"/>
            </a:xfrm>
          </p:grpSpPr>
          <p:sp>
            <p:nvSpPr>
              <p:cNvPr id="15418" name="AutoShape 42">
                <a:extLst>
                  <a:ext uri="{FF2B5EF4-FFF2-40B4-BE49-F238E27FC236}">
                    <a16:creationId xmlns:a16="http://schemas.microsoft.com/office/drawing/2014/main" id="{4FDDC751-CFC7-43A7-B6F4-7E4338786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5" y="1873"/>
                <a:ext cx="248" cy="234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15419" name="Oval 43">
                <a:extLst>
                  <a:ext uri="{FF2B5EF4-FFF2-40B4-BE49-F238E27FC236}">
                    <a16:creationId xmlns:a16="http://schemas.microsoft.com/office/drawing/2014/main" id="{B5C6EEBE-5578-4778-958A-F7C1E7CDFC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2731" y="1797"/>
                <a:ext cx="90" cy="89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5417" name="Text Box 68">
              <a:extLst>
                <a:ext uri="{FF2B5EF4-FFF2-40B4-BE49-F238E27FC236}">
                  <a16:creationId xmlns:a16="http://schemas.microsoft.com/office/drawing/2014/main" id="{7E4A0FAF-99A2-41FA-ABBA-123F86C490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9" y="3641"/>
              <a:ext cx="3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ea typeface="楷体_GB2312" pitchFamily="49" charset="-122"/>
                </a:rPr>
                <a:t>A</a:t>
              </a:r>
              <a:r>
                <a:rPr lang="en-US" altLang="zh-CN" sz="2400" baseline="-25000">
                  <a:ea typeface="楷体_GB2312" pitchFamily="49" charset="-122"/>
                </a:rPr>
                <a:t>2</a:t>
              </a:r>
            </a:p>
          </p:txBody>
        </p:sp>
      </p:grpSp>
      <p:grpSp>
        <p:nvGrpSpPr>
          <p:cNvPr id="10" name="Group 86">
            <a:extLst>
              <a:ext uri="{FF2B5EF4-FFF2-40B4-BE49-F238E27FC236}">
                <a16:creationId xmlns:a16="http://schemas.microsoft.com/office/drawing/2014/main" id="{7089DE2A-5FAC-4353-823C-C28AE1CBA0C2}"/>
              </a:ext>
            </a:extLst>
          </p:cNvPr>
          <p:cNvGrpSpPr>
            <a:grpSpLocks/>
          </p:cNvGrpSpPr>
          <p:nvPr/>
        </p:nvGrpSpPr>
        <p:grpSpPr bwMode="auto">
          <a:xfrm>
            <a:off x="5649913" y="5780088"/>
            <a:ext cx="1585912" cy="457200"/>
            <a:chOff x="3559" y="3641"/>
            <a:chExt cx="999" cy="288"/>
          </a:xfrm>
        </p:grpSpPr>
        <p:sp>
          <p:nvSpPr>
            <p:cNvPr id="15411" name="Text Box 67">
              <a:extLst>
                <a:ext uri="{FF2B5EF4-FFF2-40B4-BE49-F238E27FC236}">
                  <a16:creationId xmlns:a16="http://schemas.microsoft.com/office/drawing/2014/main" id="{A649FC42-CD26-4429-BA43-FCFBA58011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9" y="3641"/>
              <a:ext cx="3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ea typeface="楷体_GB2312" pitchFamily="49" charset="-122"/>
                </a:rPr>
                <a:t>A</a:t>
              </a:r>
              <a:r>
                <a:rPr lang="en-US" altLang="zh-CN" sz="2400" baseline="-25000">
                  <a:ea typeface="楷体_GB2312" pitchFamily="49" charset="-122"/>
                </a:rPr>
                <a:t>0</a:t>
              </a:r>
            </a:p>
          </p:txBody>
        </p:sp>
        <p:sp>
          <p:nvSpPr>
            <p:cNvPr id="15412" name="Text Box 69">
              <a:extLst>
                <a:ext uri="{FF2B5EF4-FFF2-40B4-BE49-F238E27FC236}">
                  <a16:creationId xmlns:a16="http://schemas.microsoft.com/office/drawing/2014/main" id="{97D6D7C0-C5B3-435C-B0B6-6418692071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9" y="3641"/>
              <a:ext cx="3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ea typeface="楷体_GB2312" pitchFamily="49" charset="-122"/>
                </a:rPr>
                <a:t>A</a:t>
              </a:r>
              <a:r>
                <a:rPr lang="en-US" altLang="zh-CN" sz="2400" baseline="-25000">
                  <a:ea typeface="楷体_GB2312" pitchFamily="49" charset="-122"/>
                </a:rPr>
                <a:t>1</a:t>
              </a:r>
            </a:p>
          </p:txBody>
        </p:sp>
      </p:grpSp>
      <p:sp>
        <p:nvSpPr>
          <p:cNvPr id="15395" name="Rectangle 70">
            <a:extLst>
              <a:ext uri="{FF2B5EF4-FFF2-40B4-BE49-F238E27FC236}">
                <a16:creationId xmlns:a16="http://schemas.microsoft.com/office/drawing/2014/main" id="{8FAC247B-DD4A-4791-AED3-91F3212BC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8788" y="3105150"/>
            <a:ext cx="1223962" cy="203993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ea typeface="楷体_GB2312" pitchFamily="49" charset="-122"/>
              </a:rPr>
              <a:t>8-1</a:t>
            </a:r>
          </a:p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ea typeface="楷体_GB2312" pitchFamily="49" charset="-122"/>
              </a:rPr>
              <a:t>MUX</a:t>
            </a:r>
          </a:p>
        </p:txBody>
      </p:sp>
      <p:sp>
        <p:nvSpPr>
          <p:cNvPr id="15396" name="Text Box 71">
            <a:extLst>
              <a:ext uri="{FF2B5EF4-FFF2-40B4-BE49-F238E27FC236}">
                <a16:creationId xmlns:a16="http://schemas.microsoft.com/office/drawing/2014/main" id="{CA86B8B4-DE05-405A-8D17-3497699C14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75" y="3149600"/>
            <a:ext cx="506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ea typeface="楷体_GB2312" pitchFamily="49" charset="-122"/>
              </a:rPr>
              <a:t>D</a:t>
            </a:r>
            <a:r>
              <a:rPr lang="en-US" altLang="zh-CN" sz="2400" baseline="-25000">
                <a:ea typeface="楷体_GB2312" pitchFamily="49" charset="-122"/>
              </a:rPr>
              <a:t>0</a:t>
            </a:r>
          </a:p>
        </p:txBody>
      </p:sp>
      <p:sp>
        <p:nvSpPr>
          <p:cNvPr id="15397" name="Text Box 72">
            <a:extLst>
              <a:ext uri="{FF2B5EF4-FFF2-40B4-BE49-F238E27FC236}">
                <a16:creationId xmlns:a16="http://schemas.microsoft.com/office/drawing/2014/main" id="{751D7F1F-2869-46BA-8771-CDA01084F9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3" y="3644900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ea typeface="楷体_GB2312" pitchFamily="49" charset="-122"/>
              </a:rPr>
              <a:t>Y</a:t>
            </a:r>
          </a:p>
        </p:txBody>
      </p:sp>
      <p:sp>
        <p:nvSpPr>
          <p:cNvPr id="15398" name="Text Box 73">
            <a:extLst>
              <a:ext uri="{FF2B5EF4-FFF2-40B4-BE49-F238E27FC236}">
                <a16:creationId xmlns:a16="http://schemas.microsoft.com/office/drawing/2014/main" id="{5FA299E5-917E-4DA2-9FB8-6BB54AB389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75" y="3548063"/>
            <a:ext cx="506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ea typeface="楷体_GB2312" pitchFamily="49" charset="-122"/>
              </a:rPr>
              <a:t>D</a:t>
            </a:r>
            <a:r>
              <a:rPr lang="en-US" altLang="zh-CN" sz="2400" baseline="-25000">
                <a:ea typeface="楷体_GB2312" pitchFamily="49" charset="-122"/>
              </a:rPr>
              <a:t>1</a:t>
            </a:r>
          </a:p>
        </p:txBody>
      </p:sp>
      <p:sp>
        <p:nvSpPr>
          <p:cNvPr id="15399" name="Text Box 74">
            <a:extLst>
              <a:ext uri="{FF2B5EF4-FFF2-40B4-BE49-F238E27FC236}">
                <a16:creationId xmlns:a16="http://schemas.microsoft.com/office/drawing/2014/main" id="{3DE57200-794D-48BC-9BAF-4E17B0610C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75" y="4592638"/>
            <a:ext cx="506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ea typeface="楷体_GB2312" pitchFamily="49" charset="-122"/>
              </a:rPr>
              <a:t>D</a:t>
            </a:r>
            <a:r>
              <a:rPr lang="en-US" altLang="zh-CN" sz="2400" baseline="-25000">
                <a:ea typeface="楷体_GB2312" pitchFamily="49" charset="-122"/>
              </a:rPr>
              <a:t>7</a:t>
            </a:r>
          </a:p>
        </p:txBody>
      </p:sp>
      <p:sp>
        <p:nvSpPr>
          <p:cNvPr id="15400" name="Line 75">
            <a:extLst>
              <a:ext uri="{FF2B5EF4-FFF2-40B4-BE49-F238E27FC236}">
                <a16:creationId xmlns:a16="http://schemas.microsoft.com/office/drawing/2014/main" id="{5AF2D003-3E44-43AE-B383-DBB8CF01440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3430588"/>
            <a:ext cx="4222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01" name="Line 76">
            <a:extLst>
              <a:ext uri="{FF2B5EF4-FFF2-40B4-BE49-F238E27FC236}">
                <a16:creationId xmlns:a16="http://schemas.microsoft.com/office/drawing/2014/main" id="{78E88A79-9C95-4969-BC95-45DEF394FE18}"/>
              </a:ext>
            </a:extLst>
          </p:cNvPr>
          <p:cNvSpPr>
            <a:spLocks noChangeShapeType="1"/>
          </p:cNvSpPr>
          <p:nvPr/>
        </p:nvSpPr>
        <p:spPr bwMode="auto">
          <a:xfrm>
            <a:off x="1316038" y="3840163"/>
            <a:ext cx="4222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02" name="Line 77">
            <a:extLst>
              <a:ext uri="{FF2B5EF4-FFF2-40B4-BE49-F238E27FC236}">
                <a16:creationId xmlns:a16="http://schemas.microsoft.com/office/drawing/2014/main" id="{A9320258-EBE0-4BB2-BA7A-CD149DFFC633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4829175"/>
            <a:ext cx="4222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03" name="Line 78">
            <a:extLst>
              <a:ext uri="{FF2B5EF4-FFF2-40B4-BE49-F238E27FC236}">
                <a16:creationId xmlns:a16="http://schemas.microsoft.com/office/drawing/2014/main" id="{D3EEC774-7B56-4508-B376-8332F8F89421}"/>
              </a:ext>
            </a:extLst>
          </p:cNvPr>
          <p:cNvSpPr>
            <a:spLocks noChangeShapeType="1"/>
          </p:cNvSpPr>
          <p:nvPr/>
        </p:nvSpPr>
        <p:spPr bwMode="auto">
          <a:xfrm>
            <a:off x="2960688" y="4181475"/>
            <a:ext cx="3873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04" name="Text Box 79">
            <a:extLst>
              <a:ext uri="{FF2B5EF4-FFF2-40B4-BE49-F238E27FC236}">
                <a16:creationId xmlns:a16="http://schemas.microsoft.com/office/drawing/2014/main" id="{3E8315DF-DDDE-46F4-9078-AF289E20DE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5775" y="5503863"/>
            <a:ext cx="1252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ea typeface="楷体_GB2312" pitchFamily="49" charset="-122"/>
              </a:rPr>
              <a:t>A</a:t>
            </a:r>
            <a:r>
              <a:rPr lang="en-US" altLang="zh-CN" sz="2400" baseline="-25000">
                <a:ea typeface="楷体_GB2312" pitchFamily="49" charset="-122"/>
              </a:rPr>
              <a:t>2 </a:t>
            </a:r>
            <a:r>
              <a:rPr lang="en-US" altLang="zh-CN" sz="2400">
                <a:ea typeface="楷体_GB2312" pitchFamily="49" charset="-122"/>
              </a:rPr>
              <a:t>A</a:t>
            </a:r>
            <a:r>
              <a:rPr lang="en-US" altLang="zh-CN" sz="2400" baseline="-25000">
                <a:ea typeface="楷体_GB2312" pitchFamily="49" charset="-122"/>
              </a:rPr>
              <a:t>1 </a:t>
            </a:r>
            <a:r>
              <a:rPr lang="en-US" altLang="zh-CN" sz="2400">
                <a:ea typeface="楷体_GB2312" pitchFamily="49" charset="-122"/>
              </a:rPr>
              <a:t>A</a:t>
            </a:r>
            <a:r>
              <a:rPr lang="en-US" altLang="zh-CN" sz="2400" baseline="-25000">
                <a:ea typeface="楷体_GB2312" pitchFamily="49" charset="-122"/>
              </a:rPr>
              <a:t>0</a:t>
            </a:r>
          </a:p>
        </p:txBody>
      </p:sp>
      <p:sp>
        <p:nvSpPr>
          <p:cNvPr id="15405" name="Line 80">
            <a:extLst>
              <a:ext uri="{FF2B5EF4-FFF2-40B4-BE49-F238E27FC236}">
                <a16:creationId xmlns:a16="http://schemas.microsoft.com/office/drawing/2014/main" id="{A1F866B3-0A64-4B19-90B4-89A061EFCD2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44688" y="5145088"/>
            <a:ext cx="0" cy="396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06" name="Line 81">
            <a:extLst>
              <a:ext uri="{FF2B5EF4-FFF2-40B4-BE49-F238E27FC236}">
                <a16:creationId xmlns:a16="http://schemas.microsoft.com/office/drawing/2014/main" id="{D7B5B93E-8B04-43BD-BFEB-2F7D695F07EB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2038" y="5145088"/>
            <a:ext cx="0" cy="396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07" name="Line 82">
            <a:extLst>
              <a:ext uri="{FF2B5EF4-FFF2-40B4-BE49-F238E27FC236}">
                <a16:creationId xmlns:a16="http://schemas.microsoft.com/office/drawing/2014/main" id="{3818C65F-3BA5-4877-9193-5AE98D70A056}"/>
              </a:ext>
            </a:extLst>
          </p:cNvPr>
          <p:cNvSpPr>
            <a:spLocks noChangeShapeType="1"/>
          </p:cNvSpPr>
          <p:nvPr/>
        </p:nvSpPr>
        <p:spPr bwMode="auto">
          <a:xfrm>
            <a:off x="2736850" y="5145088"/>
            <a:ext cx="0" cy="396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08" name="Text Box 83">
            <a:extLst>
              <a:ext uri="{FF2B5EF4-FFF2-40B4-BE49-F238E27FC236}">
                <a16:creationId xmlns:a16="http://schemas.microsoft.com/office/drawing/2014/main" id="{54B4DB35-666F-4F77-B872-B1EAB9087CC4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964407" y="4033044"/>
            <a:ext cx="590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3200"/>
              <a:t>…</a:t>
            </a:r>
            <a:endParaRPr lang="en-US" altLang="zh-CN" sz="2400"/>
          </a:p>
        </p:txBody>
      </p:sp>
      <p:sp>
        <p:nvSpPr>
          <p:cNvPr id="15409" name="Line 84">
            <a:extLst>
              <a:ext uri="{FF2B5EF4-FFF2-40B4-BE49-F238E27FC236}">
                <a16:creationId xmlns:a16="http://schemas.microsoft.com/office/drawing/2014/main" id="{1545FF98-0843-49AC-A25C-29989EF60B40}"/>
              </a:ext>
            </a:extLst>
          </p:cNvPr>
          <p:cNvSpPr>
            <a:spLocks noChangeShapeType="1"/>
          </p:cNvSpPr>
          <p:nvPr/>
        </p:nvSpPr>
        <p:spPr bwMode="auto">
          <a:xfrm>
            <a:off x="5076825" y="1952625"/>
            <a:ext cx="5413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10" name="Line 85">
            <a:extLst>
              <a:ext uri="{FF2B5EF4-FFF2-40B4-BE49-F238E27FC236}">
                <a16:creationId xmlns:a16="http://schemas.microsoft.com/office/drawing/2014/main" id="{03EBD502-EDC1-4EC3-AD29-0BA303E5CB4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75238" y="3824288"/>
            <a:ext cx="5413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>
            <a:extLst>
              <a:ext uri="{FF2B5EF4-FFF2-40B4-BE49-F238E27FC236}">
                <a16:creationId xmlns:a16="http://schemas.microsoft.com/office/drawing/2014/main" id="{455F9EF2-8884-4DA3-AB35-5C124414EE8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F09A9415-E129-4412-BB7E-6973C334C026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2022/9/8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6387" name="Rectangle 5">
            <a:extLst>
              <a:ext uri="{FF2B5EF4-FFF2-40B4-BE49-F238E27FC236}">
                <a16:creationId xmlns:a16="http://schemas.microsoft.com/office/drawing/2014/main" id="{83C7520E-40B1-4EC7-B978-9BE1560732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组合逻辑电路</a:t>
            </a:r>
            <a:r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t>(3)</a:t>
            </a:r>
          </a:p>
        </p:txBody>
      </p:sp>
      <p:sp>
        <p:nvSpPr>
          <p:cNvPr id="16388" name="Rectangle 6">
            <a:extLst>
              <a:ext uri="{FF2B5EF4-FFF2-40B4-BE49-F238E27FC236}">
                <a16:creationId xmlns:a16="http://schemas.microsoft.com/office/drawing/2014/main" id="{5D072110-2CA4-44E4-AF76-890FEB7FCD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FF4A3925-395C-4751-A991-CC655D787714}" type="slidenum"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9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6389" name="Rectangle 2">
            <a:extLst>
              <a:ext uri="{FF2B5EF4-FFF2-40B4-BE49-F238E27FC236}">
                <a16:creationId xmlns:a16="http://schemas.microsoft.com/office/drawing/2014/main" id="{34519199-A0B5-4580-8B8C-0316FDCEFBC7}"/>
              </a:ext>
            </a:extLst>
          </p:cNvPr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数据选择</a:t>
            </a:r>
            <a:r>
              <a:rPr kumimoji="1" lang="zh-CN" altLang="en-US">
                <a:solidFill>
                  <a:schemeClr val="tx1"/>
                </a:solidFill>
              </a:rPr>
              <a:t>器实现组合逻辑函数</a:t>
            </a:r>
          </a:p>
        </p:txBody>
      </p:sp>
      <p:sp>
        <p:nvSpPr>
          <p:cNvPr id="16390" name="Rectangle 3">
            <a:extLst>
              <a:ext uri="{FF2B5EF4-FFF2-40B4-BE49-F238E27FC236}">
                <a16:creationId xmlns:a16="http://schemas.microsoft.com/office/drawing/2014/main" id="{53FD0465-C9D4-409E-A571-CCE4395D790D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457200" y="1449388"/>
            <a:ext cx="4510088" cy="1116012"/>
          </a:xfrm>
        </p:spPr>
        <p:txBody>
          <a:bodyPr/>
          <a:lstStyle/>
          <a:p>
            <a:r>
              <a:rPr lang="zh-CN" altLang="en-US"/>
              <a:t>用</a:t>
            </a:r>
            <a:r>
              <a:rPr lang="en-US" altLang="zh-CN"/>
              <a:t>1</a:t>
            </a:r>
            <a:r>
              <a:rPr lang="zh-CN" altLang="en-US"/>
              <a:t>片</a:t>
            </a:r>
            <a:r>
              <a:rPr lang="en-US" altLang="zh-CN"/>
              <a:t>74x153</a:t>
            </a:r>
            <a:r>
              <a:rPr lang="zh-CN" altLang="en-US"/>
              <a:t>和非门实现</a:t>
            </a:r>
          </a:p>
          <a:p>
            <a:pPr lvl="1"/>
            <a:endParaRPr lang="zh-CN" altLang="en-US"/>
          </a:p>
        </p:txBody>
      </p:sp>
      <p:sp>
        <p:nvSpPr>
          <p:cNvPr id="16391" name="Text Box 4">
            <a:extLst>
              <a:ext uri="{FF2B5EF4-FFF2-40B4-BE49-F238E27FC236}">
                <a16:creationId xmlns:a16="http://schemas.microsoft.com/office/drawing/2014/main" id="{4F1AC47E-CDC4-421B-B786-32949B0D3A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7513" y="1512888"/>
            <a:ext cx="1474787" cy="410368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 anchorCtr="1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  </a:t>
            </a: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16392" name="Text Box 5">
            <a:extLst>
              <a:ext uri="{FF2B5EF4-FFF2-40B4-BE49-F238E27FC236}">
                <a16:creationId xmlns:a16="http://schemas.microsoft.com/office/drawing/2014/main" id="{77D818E2-9C09-4B92-B33F-9B94B62152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2550" y="4332288"/>
            <a:ext cx="531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 b="0"/>
              <a:t>Y</a:t>
            </a:r>
            <a:r>
              <a:rPr lang="en-US" altLang="zh-CN" sz="1800" b="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6393" name="Text Box 7">
            <a:extLst>
              <a:ext uri="{FF2B5EF4-FFF2-40B4-BE49-F238E27FC236}">
                <a16:creationId xmlns:a16="http://schemas.microsoft.com/office/drawing/2014/main" id="{157A2691-F13D-4DDC-8D71-B018AD0466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7863" y="5148263"/>
            <a:ext cx="468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 b="0"/>
              <a:t>S</a:t>
            </a:r>
            <a:r>
              <a:rPr lang="en-US" altLang="zh-CN" sz="1800" b="0"/>
              <a:t>1</a:t>
            </a:r>
          </a:p>
        </p:txBody>
      </p:sp>
      <p:sp>
        <p:nvSpPr>
          <p:cNvPr id="16394" name="Text Box 9">
            <a:extLst>
              <a:ext uri="{FF2B5EF4-FFF2-40B4-BE49-F238E27FC236}">
                <a16:creationId xmlns:a16="http://schemas.microsoft.com/office/drawing/2014/main" id="{9257D13C-F53A-4177-8CB6-3970FF71B5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1100" y="5148263"/>
            <a:ext cx="468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 b="0"/>
              <a:t>S</a:t>
            </a:r>
            <a:r>
              <a:rPr lang="en-US" altLang="zh-CN" sz="1800" b="0"/>
              <a:t>0</a:t>
            </a:r>
          </a:p>
        </p:txBody>
      </p:sp>
      <p:sp>
        <p:nvSpPr>
          <p:cNvPr id="16395" name="Rectangle 10">
            <a:extLst>
              <a:ext uri="{FF2B5EF4-FFF2-40B4-BE49-F238E27FC236}">
                <a16:creationId xmlns:a16="http://schemas.microsoft.com/office/drawing/2014/main" id="{A48B05CC-231B-4C53-9028-0CFDB994C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9313" y="3379788"/>
            <a:ext cx="914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 b="0"/>
              <a:t>74x153</a:t>
            </a:r>
            <a:endParaRPr lang="zh-CN" altLang="en-US" sz="2400" b="0"/>
          </a:p>
        </p:txBody>
      </p:sp>
      <p:grpSp>
        <p:nvGrpSpPr>
          <p:cNvPr id="16396" name="Group 11">
            <a:extLst>
              <a:ext uri="{FF2B5EF4-FFF2-40B4-BE49-F238E27FC236}">
                <a16:creationId xmlns:a16="http://schemas.microsoft.com/office/drawing/2014/main" id="{04944638-BF8A-4B77-81C5-12870197ECB5}"/>
              </a:ext>
            </a:extLst>
          </p:cNvPr>
          <p:cNvGrpSpPr>
            <a:grpSpLocks/>
          </p:cNvGrpSpPr>
          <p:nvPr/>
        </p:nvGrpSpPr>
        <p:grpSpPr bwMode="auto">
          <a:xfrm>
            <a:off x="8242300" y="2628900"/>
            <a:ext cx="325438" cy="1901825"/>
            <a:chOff x="4535" y="1706"/>
            <a:chExt cx="409" cy="1198"/>
          </a:xfrm>
        </p:grpSpPr>
        <p:sp>
          <p:nvSpPr>
            <p:cNvPr id="16490" name="Line 12">
              <a:extLst>
                <a:ext uri="{FF2B5EF4-FFF2-40B4-BE49-F238E27FC236}">
                  <a16:creationId xmlns:a16="http://schemas.microsoft.com/office/drawing/2014/main" id="{447601B8-33E8-47B4-8B64-7CB4D5444D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5" y="2904"/>
              <a:ext cx="4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91" name="Line 13">
              <a:extLst>
                <a:ext uri="{FF2B5EF4-FFF2-40B4-BE49-F238E27FC236}">
                  <a16:creationId xmlns:a16="http://schemas.microsoft.com/office/drawing/2014/main" id="{D7CE372C-7460-49D4-A063-503868CC11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5" y="1706"/>
              <a:ext cx="4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397" name="Text Box 14">
            <a:extLst>
              <a:ext uri="{FF2B5EF4-FFF2-40B4-BE49-F238E27FC236}">
                <a16:creationId xmlns:a16="http://schemas.microsoft.com/office/drawing/2014/main" id="{D43F561F-6B89-42DC-811C-747D0481C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2550" y="2413000"/>
            <a:ext cx="519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 b="0"/>
              <a:t>Y</a:t>
            </a:r>
            <a:r>
              <a:rPr lang="en-US" altLang="zh-CN" sz="1800" b="0"/>
              <a:t>1</a:t>
            </a:r>
            <a:endParaRPr lang="en-US" altLang="zh-CN" sz="1600" b="0"/>
          </a:p>
        </p:txBody>
      </p:sp>
      <p:sp>
        <p:nvSpPr>
          <p:cNvPr id="16398" name="Text Box 17">
            <a:extLst>
              <a:ext uri="{FF2B5EF4-FFF2-40B4-BE49-F238E27FC236}">
                <a16:creationId xmlns:a16="http://schemas.microsoft.com/office/drawing/2014/main" id="{E712706A-15EE-4BBA-A2A0-A337302DCD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0050" y="1908175"/>
            <a:ext cx="633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 b="0"/>
              <a:t>D</a:t>
            </a:r>
            <a:r>
              <a:rPr lang="en-US" altLang="zh-CN" sz="1800" b="0"/>
              <a:t>10</a:t>
            </a:r>
          </a:p>
        </p:txBody>
      </p:sp>
      <p:sp>
        <p:nvSpPr>
          <p:cNvPr id="16399" name="Text Box 19">
            <a:extLst>
              <a:ext uri="{FF2B5EF4-FFF2-40B4-BE49-F238E27FC236}">
                <a16:creationId xmlns:a16="http://schemas.microsoft.com/office/drawing/2014/main" id="{40168689-3DCC-46FD-BD86-85674C8005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0050" y="2251075"/>
            <a:ext cx="633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 b="0"/>
              <a:t>D</a:t>
            </a:r>
            <a:r>
              <a:rPr lang="en-US" altLang="zh-CN" sz="1800" b="0"/>
              <a:t>11</a:t>
            </a:r>
          </a:p>
        </p:txBody>
      </p:sp>
      <p:sp>
        <p:nvSpPr>
          <p:cNvPr id="16400" name="Text Box 21">
            <a:extLst>
              <a:ext uri="{FF2B5EF4-FFF2-40B4-BE49-F238E27FC236}">
                <a16:creationId xmlns:a16="http://schemas.microsoft.com/office/drawing/2014/main" id="{E5BD118D-EDF6-4EDE-81D6-0E4D67C0E6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0050" y="2603500"/>
            <a:ext cx="633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 b="0"/>
              <a:t>D</a:t>
            </a:r>
            <a:r>
              <a:rPr lang="en-US" altLang="zh-CN" sz="1800" b="0"/>
              <a:t>12</a:t>
            </a:r>
          </a:p>
        </p:txBody>
      </p:sp>
      <p:sp>
        <p:nvSpPr>
          <p:cNvPr id="16401" name="Text Box 23">
            <a:extLst>
              <a:ext uri="{FF2B5EF4-FFF2-40B4-BE49-F238E27FC236}">
                <a16:creationId xmlns:a16="http://schemas.microsoft.com/office/drawing/2014/main" id="{431862BA-999A-4918-A2BD-B604D1AD4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0050" y="2944813"/>
            <a:ext cx="633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 b="0"/>
              <a:t>D</a:t>
            </a:r>
            <a:r>
              <a:rPr lang="en-US" altLang="zh-CN" sz="1800" b="0"/>
              <a:t>13</a:t>
            </a:r>
          </a:p>
        </p:txBody>
      </p:sp>
      <p:sp>
        <p:nvSpPr>
          <p:cNvPr id="16402" name="Text Box 25">
            <a:extLst>
              <a:ext uri="{FF2B5EF4-FFF2-40B4-BE49-F238E27FC236}">
                <a16:creationId xmlns:a16="http://schemas.microsoft.com/office/drawing/2014/main" id="{FBE26E34-3C87-4F20-BE35-10A61C7067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1638" y="1584325"/>
            <a:ext cx="484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 b="0"/>
              <a:t>E</a:t>
            </a:r>
            <a:r>
              <a:rPr lang="en-US" altLang="zh-CN" sz="1800" b="0"/>
              <a:t>1</a:t>
            </a:r>
          </a:p>
        </p:txBody>
      </p:sp>
      <p:sp>
        <p:nvSpPr>
          <p:cNvPr id="16403" name="Text Box 28">
            <a:extLst>
              <a:ext uri="{FF2B5EF4-FFF2-40B4-BE49-F238E27FC236}">
                <a16:creationId xmlns:a16="http://schemas.microsoft.com/office/drawing/2014/main" id="{8BBAC344-C4D7-4585-BD75-5D37330CFD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0050" y="3798888"/>
            <a:ext cx="633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 b="0"/>
              <a:t>D</a:t>
            </a:r>
            <a:r>
              <a:rPr lang="en-US" altLang="zh-CN" sz="1800" b="0"/>
              <a:t>20</a:t>
            </a:r>
          </a:p>
        </p:txBody>
      </p:sp>
      <p:sp>
        <p:nvSpPr>
          <p:cNvPr id="16404" name="Text Box 30">
            <a:extLst>
              <a:ext uri="{FF2B5EF4-FFF2-40B4-BE49-F238E27FC236}">
                <a16:creationId xmlns:a16="http://schemas.microsoft.com/office/drawing/2014/main" id="{889685E8-0DD6-45E2-8710-7A722EDCDF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0050" y="4141788"/>
            <a:ext cx="633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 b="0"/>
              <a:t>D</a:t>
            </a:r>
            <a:r>
              <a:rPr lang="en-US" altLang="zh-CN" sz="1800" b="0"/>
              <a:t>21</a:t>
            </a:r>
          </a:p>
        </p:txBody>
      </p:sp>
      <p:sp>
        <p:nvSpPr>
          <p:cNvPr id="16405" name="Text Box 32">
            <a:extLst>
              <a:ext uri="{FF2B5EF4-FFF2-40B4-BE49-F238E27FC236}">
                <a16:creationId xmlns:a16="http://schemas.microsoft.com/office/drawing/2014/main" id="{956DD1AD-C371-4FE4-BDE5-DA0F4B5417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0050" y="4494213"/>
            <a:ext cx="633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 b="0"/>
              <a:t>D</a:t>
            </a:r>
            <a:r>
              <a:rPr lang="en-US" altLang="zh-CN" sz="1800" b="0"/>
              <a:t>22</a:t>
            </a:r>
          </a:p>
        </p:txBody>
      </p:sp>
      <p:sp>
        <p:nvSpPr>
          <p:cNvPr id="16406" name="Line 92">
            <a:extLst>
              <a:ext uri="{FF2B5EF4-FFF2-40B4-BE49-F238E27FC236}">
                <a16:creationId xmlns:a16="http://schemas.microsoft.com/office/drawing/2014/main" id="{F2D81587-E6B2-4372-A4F3-0C03CF414E47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5250" y="1801813"/>
            <a:ext cx="323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7" name="Line 86">
            <a:extLst>
              <a:ext uri="{FF2B5EF4-FFF2-40B4-BE49-F238E27FC236}">
                <a16:creationId xmlns:a16="http://schemas.microsoft.com/office/drawing/2014/main" id="{85EC5736-7DFA-4734-9211-E51A22B7365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5250" y="3673475"/>
            <a:ext cx="323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8" name="Line 16">
            <a:extLst>
              <a:ext uri="{FF2B5EF4-FFF2-40B4-BE49-F238E27FC236}">
                <a16:creationId xmlns:a16="http://schemas.microsoft.com/office/drawing/2014/main" id="{0EE37FFC-AC9B-4631-A154-F63AE2A8F92E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3663" y="2125663"/>
            <a:ext cx="323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9" name="Line 18">
            <a:extLst>
              <a:ext uri="{FF2B5EF4-FFF2-40B4-BE49-F238E27FC236}">
                <a16:creationId xmlns:a16="http://schemas.microsoft.com/office/drawing/2014/main" id="{7618BFD5-E675-4529-8255-F6125E271E68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3663" y="2486025"/>
            <a:ext cx="323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10" name="Line 20">
            <a:extLst>
              <a:ext uri="{FF2B5EF4-FFF2-40B4-BE49-F238E27FC236}">
                <a16:creationId xmlns:a16="http://schemas.microsoft.com/office/drawing/2014/main" id="{08EFDCF7-88AF-42C2-B54C-C496D7BC9CB8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3663" y="2846388"/>
            <a:ext cx="323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11" name="Line 22">
            <a:extLst>
              <a:ext uri="{FF2B5EF4-FFF2-40B4-BE49-F238E27FC236}">
                <a16:creationId xmlns:a16="http://schemas.microsoft.com/office/drawing/2014/main" id="{250DB3B1-091E-4029-9B4E-CCEAAA1EEA01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3663" y="3170238"/>
            <a:ext cx="323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12" name="Line 27">
            <a:extLst>
              <a:ext uri="{FF2B5EF4-FFF2-40B4-BE49-F238E27FC236}">
                <a16:creationId xmlns:a16="http://schemas.microsoft.com/office/drawing/2014/main" id="{6DC37371-74A6-4325-A065-7F8BE0479D9B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3663" y="4033838"/>
            <a:ext cx="323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13" name="Line 29">
            <a:extLst>
              <a:ext uri="{FF2B5EF4-FFF2-40B4-BE49-F238E27FC236}">
                <a16:creationId xmlns:a16="http://schemas.microsoft.com/office/drawing/2014/main" id="{9C38CA2E-EEE3-4DA1-AB0A-D968D8DE289E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3663" y="4357688"/>
            <a:ext cx="323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14" name="Line 31">
            <a:extLst>
              <a:ext uri="{FF2B5EF4-FFF2-40B4-BE49-F238E27FC236}">
                <a16:creationId xmlns:a16="http://schemas.microsoft.com/office/drawing/2014/main" id="{E63D894A-D40E-4934-942C-3D43B918795E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3663" y="4718050"/>
            <a:ext cx="323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15" name="Line 33">
            <a:extLst>
              <a:ext uri="{FF2B5EF4-FFF2-40B4-BE49-F238E27FC236}">
                <a16:creationId xmlns:a16="http://schemas.microsoft.com/office/drawing/2014/main" id="{4C9BF797-5A82-47C8-9DB4-5DB14A8B3A91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3663" y="5078413"/>
            <a:ext cx="323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16" name="Text Box 34">
            <a:extLst>
              <a:ext uri="{FF2B5EF4-FFF2-40B4-BE49-F238E27FC236}">
                <a16:creationId xmlns:a16="http://schemas.microsoft.com/office/drawing/2014/main" id="{0AC38EA0-49B3-4562-9343-44FB923559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0050" y="4835525"/>
            <a:ext cx="633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 b="0"/>
              <a:t>D</a:t>
            </a:r>
            <a:r>
              <a:rPr lang="en-US" altLang="zh-CN" sz="1800" b="0"/>
              <a:t>23</a:t>
            </a:r>
          </a:p>
        </p:txBody>
      </p:sp>
      <p:sp>
        <p:nvSpPr>
          <p:cNvPr id="16417" name="Text Box 36">
            <a:extLst>
              <a:ext uri="{FF2B5EF4-FFF2-40B4-BE49-F238E27FC236}">
                <a16:creationId xmlns:a16="http://schemas.microsoft.com/office/drawing/2014/main" id="{EC220252-4A0C-423F-BF71-D435BAAE50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1638" y="3457575"/>
            <a:ext cx="484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 b="0"/>
              <a:t>E</a:t>
            </a:r>
            <a:r>
              <a:rPr lang="en-US" altLang="zh-CN" sz="1800" b="0"/>
              <a:t>2</a:t>
            </a:r>
          </a:p>
        </p:txBody>
      </p:sp>
      <p:sp>
        <p:nvSpPr>
          <p:cNvPr id="16418" name="Oval 38">
            <a:extLst>
              <a:ext uri="{FF2B5EF4-FFF2-40B4-BE49-F238E27FC236}">
                <a16:creationId xmlns:a16="http://schemas.microsoft.com/office/drawing/2014/main" id="{A6DE109B-B616-4F8C-988D-72F954DEB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4325" y="1730375"/>
            <a:ext cx="103188" cy="10795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6419" name="Oval 39">
            <a:extLst>
              <a:ext uri="{FF2B5EF4-FFF2-40B4-BE49-F238E27FC236}">
                <a16:creationId xmlns:a16="http://schemas.microsoft.com/office/drawing/2014/main" id="{46B67F91-D7E7-4616-A3D7-2F99ACFA33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4325" y="3602038"/>
            <a:ext cx="103188" cy="10795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graphicFrame>
        <p:nvGraphicFramePr>
          <p:cNvPr id="16420" name="Object 84">
            <a:extLst>
              <a:ext uri="{FF2B5EF4-FFF2-40B4-BE49-F238E27FC236}">
                <a16:creationId xmlns:a16="http://schemas.microsoft.com/office/drawing/2014/main" id="{A21971B3-7F5A-4A61-A2A8-14BDC22895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9313" y="3302000"/>
          <a:ext cx="20510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2" name="公式" r:id="rId4" imgW="927100" imgH="241300" progId="Equation.3">
                  <p:embed/>
                </p:oleObj>
              </mc:Choice>
              <mc:Fallback>
                <p:oleObj name="公式" r:id="rId4" imgW="927100" imgH="241300" progId="Equation.3">
                  <p:embed/>
                  <p:pic>
                    <p:nvPicPr>
                      <p:cNvPr id="0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313" y="3302000"/>
                        <a:ext cx="205105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21" name="Object 85">
            <a:extLst>
              <a:ext uri="{FF2B5EF4-FFF2-40B4-BE49-F238E27FC236}">
                <a16:creationId xmlns:a16="http://schemas.microsoft.com/office/drawing/2014/main" id="{69F6D740-C677-45BF-AD0C-17A21E6FD6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3600" y="2060575"/>
          <a:ext cx="19939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3" name="公式" r:id="rId6" imgW="901309" imgH="241195" progId="Equation.3">
                  <p:embed/>
                </p:oleObj>
              </mc:Choice>
              <mc:Fallback>
                <p:oleObj name="公式" r:id="rId6" imgW="901309" imgH="241195" progId="Equation.3">
                  <p:embed/>
                  <p:pic>
                    <p:nvPicPr>
                      <p:cNvPr id="0" name="Object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2060575"/>
                        <a:ext cx="199390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1357" name="Object 93">
            <a:extLst>
              <a:ext uri="{FF2B5EF4-FFF2-40B4-BE49-F238E27FC236}">
                <a16:creationId xmlns:a16="http://schemas.microsoft.com/office/drawing/2014/main" id="{53EB9019-4835-4950-A986-FEBD29294F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9638" y="2636838"/>
          <a:ext cx="34099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4" name="公式" r:id="rId8" imgW="1778000" imgH="228600" progId="Equation.3">
                  <p:embed/>
                </p:oleObj>
              </mc:Choice>
              <mc:Fallback>
                <p:oleObj name="公式" r:id="rId8" imgW="1778000" imgH="228600" progId="Equation.3">
                  <p:embed/>
                  <p:pic>
                    <p:nvPicPr>
                      <p:cNvPr id="0" name="Object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9638" y="2636838"/>
                        <a:ext cx="340995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1358" name="Group 94">
            <a:extLst>
              <a:ext uri="{FF2B5EF4-FFF2-40B4-BE49-F238E27FC236}">
                <a16:creationId xmlns:a16="http://schemas.microsoft.com/office/drawing/2014/main" id="{F6CDC291-6CA7-4A62-9DEC-C8D386A07DA9}"/>
              </a:ext>
            </a:extLst>
          </p:cNvPr>
          <p:cNvGraphicFramePr>
            <a:graphicFrameLocks noGrp="1"/>
          </p:cNvGraphicFramePr>
          <p:nvPr/>
        </p:nvGraphicFramePr>
        <p:xfrm>
          <a:off x="1008063" y="4652963"/>
          <a:ext cx="2735262" cy="1404937"/>
        </p:xfrm>
        <a:graphic>
          <a:graphicData uri="http://schemas.openxmlformats.org/drawingml/2006/table">
            <a:tbl>
              <a:tblPr/>
              <a:tblGrid>
                <a:gridCol w="547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7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7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83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3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3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" name="Group 128">
            <a:extLst>
              <a:ext uri="{FF2B5EF4-FFF2-40B4-BE49-F238E27FC236}">
                <a16:creationId xmlns:a16="http://schemas.microsoft.com/office/drawing/2014/main" id="{2F5E36AF-6575-4501-B2E3-5FE6E50BBB8D}"/>
              </a:ext>
            </a:extLst>
          </p:cNvPr>
          <p:cNvGrpSpPr>
            <a:grpSpLocks/>
          </p:cNvGrpSpPr>
          <p:nvPr/>
        </p:nvGrpSpPr>
        <p:grpSpPr bwMode="auto">
          <a:xfrm>
            <a:off x="720725" y="4344988"/>
            <a:ext cx="958850" cy="908050"/>
            <a:chOff x="590" y="2215"/>
            <a:chExt cx="604" cy="572"/>
          </a:xfrm>
        </p:grpSpPr>
        <p:sp>
          <p:nvSpPr>
            <p:cNvPr id="16486" name="Line 129">
              <a:extLst>
                <a:ext uri="{FF2B5EF4-FFF2-40B4-BE49-F238E27FC236}">
                  <a16:creationId xmlns:a16="http://schemas.microsoft.com/office/drawing/2014/main" id="{4BFE5DE1-4886-42D1-9AC8-BEAAF27B19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" y="2453"/>
              <a:ext cx="363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87" name="Text Box 130">
              <a:extLst>
                <a:ext uri="{FF2B5EF4-FFF2-40B4-BE49-F238E27FC236}">
                  <a16:creationId xmlns:a16="http://schemas.microsoft.com/office/drawing/2014/main" id="{6D501F9D-2777-4E96-BA10-334814EC27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" y="2499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C</a:t>
              </a:r>
              <a:endParaRPr kumimoji="1" lang="en-US" altLang="zh-CN" sz="3600" b="0"/>
            </a:p>
          </p:txBody>
        </p:sp>
        <p:sp>
          <p:nvSpPr>
            <p:cNvPr id="16488" name="Text Box 131">
              <a:extLst>
                <a:ext uri="{FF2B5EF4-FFF2-40B4-BE49-F238E27FC236}">
                  <a16:creationId xmlns:a16="http://schemas.microsoft.com/office/drawing/2014/main" id="{F6FAB183-70B1-47F8-BC75-8BD1E82C79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1" y="2273"/>
              <a:ext cx="3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AB</a:t>
              </a:r>
              <a:endParaRPr kumimoji="1" lang="en-US" altLang="zh-CN" sz="3600" b="0"/>
            </a:p>
          </p:txBody>
        </p:sp>
        <p:sp>
          <p:nvSpPr>
            <p:cNvPr id="16489" name="Text Box 132">
              <a:extLst>
                <a:ext uri="{FF2B5EF4-FFF2-40B4-BE49-F238E27FC236}">
                  <a16:creationId xmlns:a16="http://schemas.microsoft.com/office/drawing/2014/main" id="{6B3EAABB-6D6C-42CE-8716-320D3331BC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0" y="2215"/>
              <a:ext cx="11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endParaRPr kumimoji="1" lang="en-US" altLang="zh-CN" sz="3600" b="0"/>
            </a:p>
          </p:txBody>
        </p:sp>
      </p:grpSp>
      <p:graphicFrame>
        <p:nvGraphicFramePr>
          <p:cNvPr id="1291397" name="Object 133">
            <a:extLst>
              <a:ext uri="{FF2B5EF4-FFF2-40B4-BE49-F238E27FC236}">
                <a16:creationId xmlns:a16="http://schemas.microsoft.com/office/drawing/2014/main" id="{5D9F5B9B-BCD2-4F5A-BF2E-A5854E68E5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3876675"/>
          <a:ext cx="365442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5" name="公式" r:id="rId10" imgW="1905000" imgH="254000" progId="Equation.3">
                  <p:embed/>
                </p:oleObj>
              </mc:Choice>
              <mc:Fallback>
                <p:oleObj name="公式" r:id="rId10" imgW="1905000" imgH="254000" progId="Equation.3">
                  <p:embed/>
                  <p:pic>
                    <p:nvPicPr>
                      <p:cNvPr id="0" name="Object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876675"/>
                        <a:ext cx="3654425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63">
            <a:extLst>
              <a:ext uri="{FF2B5EF4-FFF2-40B4-BE49-F238E27FC236}">
                <a16:creationId xmlns:a16="http://schemas.microsoft.com/office/drawing/2014/main" id="{91BDC815-7898-4F57-9CED-0B7C735D9BAD}"/>
              </a:ext>
            </a:extLst>
          </p:cNvPr>
          <p:cNvGrpSpPr>
            <a:grpSpLocks/>
          </p:cNvGrpSpPr>
          <p:nvPr/>
        </p:nvGrpSpPr>
        <p:grpSpPr bwMode="auto">
          <a:xfrm>
            <a:off x="4967288" y="4033838"/>
            <a:ext cx="1476375" cy="1044575"/>
            <a:chOff x="3129" y="2541"/>
            <a:chExt cx="930" cy="658"/>
          </a:xfrm>
        </p:grpSpPr>
        <p:sp>
          <p:nvSpPr>
            <p:cNvPr id="16482" name="Line 134">
              <a:extLst>
                <a:ext uri="{FF2B5EF4-FFF2-40B4-BE49-F238E27FC236}">
                  <a16:creationId xmlns:a16="http://schemas.microsoft.com/office/drawing/2014/main" id="{FAF618E1-3C69-4E18-9B5F-91029DD152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9" y="2745"/>
              <a:ext cx="93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3" name="Line 135">
              <a:extLst>
                <a:ext uri="{FF2B5EF4-FFF2-40B4-BE49-F238E27FC236}">
                  <a16:creationId xmlns:a16="http://schemas.microsoft.com/office/drawing/2014/main" id="{15BFB032-DB0E-4417-9608-1FBC4F65BA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" y="2972"/>
              <a:ext cx="6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4" name="Line 139">
              <a:extLst>
                <a:ext uri="{FF2B5EF4-FFF2-40B4-BE49-F238E27FC236}">
                  <a16:creationId xmlns:a16="http://schemas.microsoft.com/office/drawing/2014/main" id="{404A418C-D966-49E3-AADC-033A54797B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8" y="2541"/>
              <a:ext cx="43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5" name="Line 150">
              <a:extLst>
                <a:ext uri="{FF2B5EF4-FFF2-40B4-BE49-F238E27FC236}">
                  <a16:creationId xmlns:a16="http://schemas.microsoft.com/office/drawing/2014/main" id="{541A957F-7B6D-4663-851F-5607B45491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8" y="3199"/>
              <a:ext cx="1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160">
            <a:extLst>
              <a:ext uri="{FF2B5EF4-FFF2-40B4-BE49-F238E27FC236}">
                <a16:creationId xmlns:a16="http://schemas.microsoft.com/office/drawing/2014/main" id="{28BFDBBF-31DC-4CA2-8DAF-BC5AE3FAE361}"/>
              </a:ext>
            </a:extLst>
          </p:cNvPr>
          <p:cNvGrpSpPr>
            <a:grpSpLocks/>
          </p:cNvGrpSpPr>
          <p:nvPr/>
        </p:nvGrpSpPr>
        <p:grpSpPr bwMode="auto">
          <a:xfrm>
            <a:off x="5003800" y="1268413"/>
            <a:ext cx="1439863" cy="2154237"/>
            <a:chOff x="3152" y="799"/>
            <a:chExt cx="907" cy="1357"/>
          </a:xfrm>
        </p:grpSpPr>
        <p:sp>
          <p:nvSpPr>
            <p:cNvPr id="16472" name="Line 89">
              <a:extLst>
                <a:ext uri="{FF2B5EF4-FFF2-40B4-BE49-F238E27FC236}">
                  <a16:creationId xmlns:a16="http://schemas.microsoft.com/office/drawing/2014/main" id="{66853D00-F6C6-4055-9E61-448F3D05CE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8" y="1000"/>
              <a:ext cx="0" cy="79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73" name="Oval 90">
              <a:extLst>
                <a:ext uri="{FF2B5EF4-FFF2-40B4-BE49-F238E27FC236}">
                  <a16:creationId xmlns:a16="http://schemas.microsoft.com/office/drawing/2014/main" id="{65316279-2B13-463D-9C9B-0A23E3BD4B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2" y="909"/>
              <a:ext cx="90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6474" name="Text Box 91">
              <a:extLst>
                <a:ext uri="{FF2B5EF4-FFF2-40B4-BE49-F238E27FC236}">
                  <a16:creationId xmlns:a16="http://schemas.microsoft.com/office/drawing/2014/main" id="{673C9307-AF25-4B0D-B8C4-652D3D6ACD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2" y="799"/>
              <a:ext cx="4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Vcc</a:t>
              </a:r>
            </a:p>
          </p:txBody>
        </p:sp>
        <p:sp>
          <p:nvSpPr>
            <p:cNvPr id="16475" name="Line 136">
              <a:extLst>
                <a:ext uri="{FF2B5EF4-FFF2-40B4-BE49-F238E27FC236}">
                  <a16:creationId xmlns:a16="http://schemas.microsoft.com/office/drawing/2014/main" id="{AE26D217-E60C-4C96-A704-A30193F5E6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7" y="2156"/>
              <a:ext cx="181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76" name="Line 137">
              <a:extLst>
                <a:ext uri="{FF2B5EF4-FFF2-40B4-BE49-F238E27FC236}">
                  <a16:creationId xmlns:a16="http://schemas.microsoft.com/office/drawing/2014/main" id="{DB50D541-C0A7-46DD-AC8A-EF7B1D5F1C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78" y="1135"/>
              <a:ext cx="0" cy="102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77" name="Line 145">
              <a:extLst>
                <a:ext uri="{FF2B5EF4-FFF2-40B4-BE49-F238E27FC236}">
                  <a16:creationId xmlns:a16="http://schemas.microsoft.com/office/drawing/2014/main" id="{DF0CC747-F767-4E82-819A-53206E41F4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8" y="1339"/>
              <a:ext cx="1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78" name="Line 146">
              <a:extLst>
                <a:ext uri="{FF2B5EF4-FFF2-40B4-BE49-F238E27FC236}">
                  <a16:creationId xmlns:a16="http://schemas.microsoft.com/office/drawing/2014/main" id="{92883EA7-7533-40BB-9C53-AB3AF41F05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8" y="1566"/>
              <a:ext cx="43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79" name="Line 148">
              <a:extLst>
                <a:ext uri="{FF2B5EF4-FFF2-40B4-BE49-F238E27FC236}">
                  <a16:creationId xmlns:a16="http://schemas.microsoft.com/office/drawing/2014/main" id="{E1666DAB-3A00-46CF-B712-326E05FECD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8" y="1793"/>
              <a:ext cx="43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0" name="Line 149">
              <a:extLst>
                <a:ext uri="{FF2B5EF4-FFF2-40B4-BE49-F238E27FC236}">
                  <a16:creationId xmlns:a16="http://schemas.microsoft.com/office/drawing/2014/main" id="{DEE1E70C-8ECA-4159-BF4F-AC4CDACA68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8" y="1997"/>
              <a:ext cx="1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1" name="Line 151">
              <a:extLst>
                <a:ext uri="{FF2B5EF4-FFF2-40B4-BE49-F238E27FC236}">
                  <a16:creationId xmlns:a16="http://schemas.microsoft.com/office/drawing/2014/main" id="{C46D6AA9-2E93-4F91-9D28-20ABE93600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8" y="1135"/>
              <a:ext cx="1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451" name="Line 153">
            <a:extLst>
              <a:ext uri="{FF2B5EF4-FFF2-40B4-BE49-F238E27FC236}">
                <a16:creationId xmlns:a16="http://schemas.microsoft.com/office/drawing/2014/main" id="{8800DC7E-A5EC-431A-B12E-A25CE3CC9827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5825" y="5624513"/>
            <a:ext cx="0" cy="3254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52" name="Line 154">
            <a:extLst>
              <a:ext uri="{FF2B5EF4-FFF2-40B4-BE49-F238E27FC236}">
                <a16:creationId xmlns:a16="http://schemas.microsoft.com/office/drawing/2014/main" id="{0050FB22-DD8B-4C8A-8273-E5CB8EF2EFFB}"/>
              </a:ext>
            </a:extLst>
          </p:cNvPr>
          <p:cNvSpPr>
            <a:spLocks noChangeShapeType="1"/>
          </p:cNvSpPr>
          <p:nvPr/>
        </p:nvSpPr>
        <p:spPr bwMode="auto">
          <a:xfrm>
            <a:off x="7740650" y="5624513"/>
            <a:ext cx="0" cy="3254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159">
            <a:extLst>
              <a:ext uri="{FF2B5EF4-FFF2-40B4-BE49-F238E27FC236}">
                <a16:creationId xmlns:a16="http://schemas.microsoft.com/office/drawing/2014/main" id="{251C0DE8-DE02-451D-AB60-B8C50FE85EBF}"/>
              </a:ext>
            </a:extLst>
          </p:cNvPr>
          <p:cNvGrpSpPr>
            <a:grpSpLocks/>
          </p:cNvGrpSpPr>
          <p:nvPr/>
        </p:nvGrpSpPr>
        <p:grpSpPr bwMode="auto">
          <a:xfrm>
            <a:off x="5364163" y="5661025"/>
            <a:ext cx="2795587" cy="709613"/>
            <a:chOff x="3379" y="3566"/>
            <a:chExt cx="1761" cy="447"/>
          </a:xfrm>
        </p:grpSpPr>
        <p:sp>
          <p:nvSpPr>
            <p:cNvPr id="16466" name="Line 40">
              <a:extLst>
                <a:ext uri="{FF2B5EF4-FFF2-40B4-BE49-F238E27FC236}">
                  <a16:creationId xmlns:a16="http://schemas.microsoft.com/office/drawing/2014/main" id="{AFD96428-5BC5-40E7-829B-6C759EADF6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" y="3566"/>
              <a:ext cx="0" cy="38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67" name="Text Box 67">
              <a:extLst>
                <a:ext uri="{FF2B5EF4-FFF2-40B4-BE49-F238E27FC236}">
                  <a16:creationId xmlns:a16="http://schemas.microsoft.com/office/drawing/2014/main" id="{CECCBB77-CBDD-417D-A663-FB5CB2F181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3725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ea typeface="楷体_GB2312" pitchFamily="49" charset="-122"/>
                </a:rPr>
                <a:t>B</a:t>
              </a:r>
              <a:endParaRPr lang="en-US" altLang="zh-CN" sz="2400" baseline="-25000">
                <a:ea typeface="楷体_GB2312" pitchFamily="49" charset="-122"/>
              </a:endParaRPr>
            </a:p>
          </p:txBody>
        </p:sp>
        <p:sp>
          <p:nvSpPr>
            <p:cNvPr id="16468" name="Text Box 68">
              <a:extLst>
                <a:ext uri="{FF2B5EF4-FFF2-40B4-BE49-F238E27FC236}">
                  <a16:creationId xmlns:a16="http://schemas.microsoft.com/office/drawing/2014/main" id="{A96078E0-2F8E-413B-AD72-2CAF142D0B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9" y="3725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ea typeface="楷体_GB2312" pitchFamily="49" charset="-122"/>
                </a:rPr>
                <a:t>C</a:t>
              </a:r>
              <a:endParaRPr lang="en-US" altLang="zh-CN" sz="2400" baseline="-25000">
                <a:ea typeface="楷体_GB2312" pitchFamily="49" charset="-122"/>
              </a:endParaRPr>
            </a:p>
          </p:txBody>
        </p:sp>
        <p:sp>
          <p:nvSpPr>
            <p:cNvPr id="16469" name="Text Box 69">
              <a:extLst>
                <a:ext uri="{FF2B5EF4-FFF2-40B4-BE49-F238E27FC236}">
                  <a16:creationId xmlns:a16="http://schemas.microsoft.com/office/drawing/2014/main" id="{889F257E-4E69-4E25-B291-5FC2CC7033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6" y="3725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ea typeface="楷体_GB2312" pitchFamily="49" charset="-122"/>
                </a:rPr>
                <a:t>A</a:t>
              </a:r>
              <a:endParaRPr lang="en-US" altLang="zh-CN" sz="2400" baseline="-25000">
                <a:ea typeface="楷体_GB2312" pitchFamily="49" charset="-122"/>
              </a:endParaRPr>
            </a:p>
          </p:txBody>
        </p:sp>
        <p:sp>
          <p:nvSpPr>
            <p:cNvPr id="16470" name="Line 155">
              <a:extLst>
                <a:ext uri="{FF2B5EF4-FFF2-40B4-BE49-F238E27FC236}">
                  <a16:creationId xmlns:a16="http://schemas.microsoft.com/office/drawing/2014/main" id="{EB7E95BA-4770-489E-90CA-FC1B0C7B6A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8" y="3748"/>
              <a:ext cx="0" cy="20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71" name="Line 156">
              <a:extLst>
                <a:ext uri="{FF2B5EF4-FFF2-40B4-BE49-F238E27FC236}">
                  <a16:creationId xmlns:a16="http://schemas.microsoft.com/office/drawing/2014/main" id="{485C28A5-35D8-463D-9CB0-D1F5FCCD9C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" y="3748"/>
              <a:ext cx="0" cy="20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164">
            <a:extLst>
              <a:ext uri="{FF2B5EF4-FFF2-40B4-BE49-F238E27FC236}">
                <a16:creationId xmlns:a16="http://schemas.microsoft.com/office/drawing/2014/main" id="{549FABBC-EE3C-4E77-A107-B42BA7E83C08}"/>
              </a:ext>
            </a:extLst>
          </p:cNvPr>
          <p:cNvGrpSpPr>
            <a:grpSpLocks/>
          </p:cNvGrpSpPr>
          <p:nvPr/>
        </p:nvGrpSpPr>
        <p:grpSpPr bwMode="auto">
          <a:xfrm>
            <a:off x="4959350" y="2846388"/>
            <a:ext cx="1484313" cy="3103562"/>
            <a:chOff x="3124" y="1793"/>
            <a:chExt cx="935" cy="1955"/>
          </a:xfrm>
        </p:grpSpPr>
        <p:sp>
          <p:nvSpPr>
            <p:cNvPr id="16455" name="Line 144">
              <a:extLst>
                <a:ext uri="{FF2B5EF4-FFF2-40B4-BE49-F238E27FC236}">
                  <a16:creationId xmlns:a16="http://schemas.microsoft.com/office/drawing/2014/main" id="{948A7E7A-B154-4846-A2EA-72B1462CE4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8" y="2314"/>
              <a:ext cx="1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6456" name="Group 161">
              <a:extLst>
                <a:ext uri="{FF2B5EF4-FFF2-40B4-BE49-F238E27FC236}">
                  <a16:creationId xmlns:a16="http://schemas.microsoft.com/office/drawing/2014/main" id="{AF6141BF-6107-46C7-80A8-E876FAA731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4" y="1793"/>
              <a:ext cx="845" cy="1955"/>
              <a:chOff x="3124" y="1793"/>
              <a:chExt cx="845" cy="1955"/>
            </a:xfrm>
          </p:grpSpPr>
          <p:grpSp>
            <p:nvGrpSpPr>
              <p:cNvPr id="16457" name="Group 41">
                <a:extLst>
                  <a:ext uri="{FF2B5EF4-FFF2-40B4-BE49-F238E27FC236}">
                    <a16:creationId xmlns:a16="http://schemas.microsoft.com/office/drawing/2014/main" id="{284B137D-3C29-48D8-8C21-7F7095C6E1A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66" y="3267"/>
                <a:ext cx="236" cy="295"/>
                <a:chOff x="2655" y="1797"/>
                <a:chExt cx="248" cy="310"/>
              </a:xfrm>
            </p:grpSpPr>
            <p:sp>
              <p:nvSpPr>
                <p:cNvPr id="16464" name="AutoShape 42">
                  <a:extLst>
                    <a:ext uri="{FF2B5EF4-FFF2-40B4-BE49-F238E27FC236}">
                      <a16:creationId xmlns:a16="http://schemas.microsoft.com/office/drawing/2014/main" id="{2F567E2E-44BA-4DC9-8D1D-1306C0E203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55" y="1873"/>
                  <a:ext cx="248" cy="234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Aft>
                      <a:spcPct val="20000"/>
                    </a:spcAft>
                    <a:buChar char="•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Aft>
                      <a:spcPct val="2000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Aft>
                      <a:spcPct val="2000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Aft>
                      <a:spcPct val="2000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Aft>
                      <a:spcPct val="0"/>
                    </a:spcAft>
                    <a:buFontTx/>
                    <a:buNone/>
                  </a:pPr>
                  <a:endParaRPr lang="zh-CN" altLang="en-US" sz="1800" b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6465" name="Oval 43">
                  <a:extLst>
                    <a:ext uri="{FF2B5EF4-FFF2-40B4-BE49-F238E27FC236}">
                      <a16:creationId xmlns:a16="http://schemas.microsoft.com/office/drawing/2014/main" id="{3B140507-B9A0-4EA2-80B6-D92E2DB5C7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400000">
                  <a:off x="2731" y="1797"/>
                  <a:ext cx="90" cy="89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Aft>
                      <a:spcPct val="20000"/>
                    </a:spcAft>
                    <a:buChar char="•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Aft>
                      <a:spcPct val="2000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Aft>
                      <a:spcPct val="2000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Aft>
                      <a:spcPct val="2000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Aft>
                      <a:spcPct val="0"/>
                    </a:spcAft>
                    <a:buFontTx/>
                    <a:buNone/>
                  </a:pPr>
                  <a:endParaRPr lang="zh-CN" altLang="en-US" sz="1800" b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16458" name="Line 87">
                <a:extLst>
                  <a:ext uri="{FF2B5EF4-FFF2-40B4-BE49-F238E27FC236}">
                    <a16:creationId xmlns:a16="http://schemas.microsoft.com/office/drawing/2014/main" id="{261FB06F-523E-467B-8D4C-E24F96748E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8" y="3448"/>
                <a:ext cx="181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59" name="Line 88">
                <a:extLst>
                  <a:ext uri="{FF2B5EF4-FFF2-40B4-BE49-F238E27FC236}">
                    <a16:creationId xmlns:a16="http://schemas.microsoft.com/office/drawing/2014/main" id="{F5D14B80-ADD2-40CF-B326-B9CEB118E9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79" y="2314"/>
                <a:ext cx="0" cy="113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60" name="Line 138">
                <a:extLst>
                  <a:ext uri="{FF2B5EF4-FFF2-40B4-BE49-F238E27FC236}">
                    <a16:creationId xmlns:a16="http://schemas.microsoft.com/office/drawing/2014/main" id="{FB966615-942C-4DA6-AF3B-4BC058B1EC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24" y="2519"/>
                <a:ext cx="0" cy="122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61" name="Line 140">
                <a:extLst>
                  <a:ext uri="{FF2B5EF4-FFF2-40B4-BE49-F238E27FC236}">
                    <a16:creationId xmlns:a16="http://schemas.microsoft.com/office/drawing/2014/main" id="{BFC28E3C-D17D-44B3-A6D3-6191A52090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9" y="3748"/>
                <a:ext cx="25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lg"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62" name="Line 142">
                <a:extLst>
                  <a:ext uri="{FF2B5EF4-FFF2-40B4-BE49-F238E27FC236}">
                    <a16:creationId xmlns:a16="http://schemas.microsoft.com/office/drawing/2014/main" id="{ECCF29CD-5746-465D-9FA7-BD8CE19BC9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28" y="1793"/>
                <a:ext cx="0" cy="140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63" name="Line 158">
                <a:extLst>
                  <a:ext uri="{FF2B5EF4-FFF2-40B4-BE49-F238E27FC236}">
                    <a16:creationId xmlns:a16="http://schemas.microsoft.com/office/drawing/2014/main" id="{765B3C4F-C2CF-4487-909D-E7878D95D6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9" y="2523"/>
                <a:ext cx="0" cy="7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32314</TotalTime>
  <Pages>0</Pages>
  <Words>1148</Words>
  <Characters>0</Characters>
  <Application>Microsoft Office PowerPoint</Application>
  <DocSecurity>0</DocSecurity>
  <PresentationFormat>全屏显示(4:3)</PresentationFormat>
  <Lines>0</Lines>
  <Paragraphs>476</Paragraphs>
  <Slides>13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Arial</vt:lpstr>
      <vt:lpstr>宋体</vt:lpstr>
      <vt:lpstr>Times New Roman</vt:lpstr>
      <vt:lpstr>楷体_GB2312</vt:lpstr>
      <vt:lpstr>黑体</vt:lpstr>
      <vt:lpstr>默认设计模板</vt:lpstr>
      <vt:lpstr>Microsoft 公式 3.0</vt:lpstr>
      <vt:lpstr>模拟与数字电路 Analog and Digital Circuits</vt:lpstr>
      <vt:lpstr>内容提纲</vt:lpstr>
      <vt:lpstr>数据选择器</vt:lpstr>
      <vt:lpstr>设计4选1数据选择器</vt:lpstr>
      <vt:lpstr>双4选1数据选择器74x153</vt:lpstr>
      <vt:lpstr>8选1数据选择器74x151</vt:lpstr>
      <vt:lpstr>数据选择器的扩展</vt:lpstr>
      <vt:lpstr>数据选择器的扩展(续)</vt:lpstr>
      <vt:lpstr>数据选择器实现组合逻辑函数</vt:lpstr>
      <vt:lpstr>数据分配器</vt:lpstr>
      <vt:lpstr>译码器实现数据分配器</vt:lpstr>
      <vt:lpstr>PowerPoint 演示文稿</vt:lpstr>
      <vt:lpstr>The End</vt:lpstr>
    </vt:vector>
  </TitlesOfParts>
  <Company>ustc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第1章_计算机基础知识_概述</dc:title>
  <dc:creator>张俊霞</dc:creator>
  <cp:lastModifiedBy>ZJX</cp:lastModifiedBy>
  <cp:revision>325</cp:revision>
  <cp:lastPrinted>1900-01-04T05:08:28Z</cp:lastPrinted>
  <dcterms:created xsi:type="dcterms:W3CDTF">2004-01-05T23:56:53Z</dcterms:created>
  <dcterms:modified xsi:type="dcterms:W3CDTF">2022-09-08T02:23:26Z</dcterms:modified>
  <cp:category>16位微机原理与接口</cp:category>
</cp:coreProperties>
</file>