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06" r:id="rId3"/>
    <p:sldId id="671" r:id="rId4"/>
    <p:sldId id="672" r:id="rId5"/>
    <p:sldId id="673" r:id="rId6"/>
    <p:sldId id="674" r:id="rId7"/>
    <p:sldId id="652" r:id="rId8"/>
    <p:sldId id="653" r:id="rId9"/>
    <p:sldId id="654" r:id="rId10"/>
    <p:sldId id="679" r:id="rId11"/>
    <p:sldId id="656" r:id="rId12"/>
    <p:sldId id="675" r:id="rId13"/>
    <p:sldId id="678" r:id="rId14"/>
    <p:sldId id="657" r:id="rId15"/>
    <p:sldId id="670" r:id="rId16"/>
    <p:sldId id="658" r:id="rId17"/>
    <p:sldId id="676" r:id="rId18"/>
    <p:sldId id="660" r:id="rId19"/>
    <p:sldId id="477" r:id="rId2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FF00"/>
    <a:srgbClr val="996633"/>
    <a:srgbClr val="0000FF"/>
    <a:srgbClr val="9900FF"/>
    <a:srgbClr val="CC3300"/>
    <a:srgbClr val="0054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571" autoAdjust="0"/>
  </p:normalViewPr>
  <p:slideViewPr>
    <p:cSldViewPr>
      <p:cViewPr varScale="1">
        <p:scale>
          <a:sx n="63" d="100"/>
          <a:sy n="63" d="100"/>
        </p:scale>
        <p:origin x="12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60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wmf"/><Relationship Id="rId1" Type="http://schemas.openxmlformats.org/officeDocument/2006/relationships/image" Target="../media/image18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522015C-005B-4A11-8326-09D2C115CF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01A4477-FF6B-45E2-9F08-067EAA44DC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9B5BC2C8-AD54-4180-802D-779F699C39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7E1FEFA3-C282-4342-A6A7-42073F10A50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3075E036-3CBD-4E2C-BE62-824E30F72C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69DBBF5-7BB0-4082-A235-544A20D52B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000FDE4-7463-4E3A-ACB3-2657A050C9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A456D6E-AB55-4CF9-A5CE-7A8C19E82DA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437F1F09-C7F9-4EEE-8AA9-AAC08AA13A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5FA8A7BF-0210-40DA-B411-697F0D41CA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01272D9B-304A-43CD-8C86-E7F0AEC72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E7649352-58FB-43FB-BDA7-9878D6B15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786F662-7C8B-4234-A5AC-EBBAACD81C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0FBF58-65B3-4B97-BE80-EE571C6547B8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0FE5C98-6977-43B7-8730-2251D8EB23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90FF637-E96C-499E-B0F5-4154F3DDD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9D00136-3B09-43CA-8E20-F41BB1702B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653568A-B25F-4356-9B49-99AD76F0E6E1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A4227FB-9C8F-4348-BDA6-4427E065F4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644FECF-9819-45FD-98B8-8E9AF57C2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数字系统中的逻辑问题是层出不穷的，为解决这些逻辑问题而设计的逻辑电路也是无穷尽的。然而其中有些逻辑电路会经常、大量地出现在各种数字系统中，为了使用方便，这些逻辑电路被制成了中规模集成的标准化产品。本节将讨论数字系统中经常使用到的几种组合部件，即：编码器、译码器、数值分配器、数据选择器、数据比较器、算术运算电路和奇偶校验器，分析它们的逻辑功能和使用方法。</a:t>
            </a:r>
            <a:endParaRPr kumimoji="1"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277EA65-D223-424C-A619-29C1A098D5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A321032-428D-4FA3-975A-421EB6D47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用来比较两个二进制数的数值大小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797CCCE-3F55-41C7-B5BD-D907614568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14AB4FF-B0A7-4242-AD33-937DE7858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原理：从高位比起，只有高位相等，才比较下一位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4D4C3D1-B0EE-4D91-A585-D13EF399FF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2B7C683-3536-4893-AB23-88E7538CF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，供片间连接时用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22087B0-6B51-4E4A-852D-8D87D86BC9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97DAFA7-4856-49D4-9A88-069ED6525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全加器中规摸集成组件</a:t>
            </a:r>
            <a:r>
              <a:rPr kumimoji="1" lang="en-US" altLang="zh-CN">
                <a:solidFill>
                  <a:srgbClr val="000000"/>
                </a:solidFill>
              </a:rPr>
              <a:t>74LS183</a:t>
            </a:r>
            <a:endParaRPr kumimoji="1"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61CC434-CAA8-4CE9-B0B3-AD4F920FB3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833009B-0AB8-47F9-8FBC-5CE18B89F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E8EDC72-6581-44E0-BA92-E1BC5DB51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0ABE0958-27B7-4336-B140-42987164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Propagate </a:t>
            </a:r>
            <a:r>
              <a:rPr lang="zh-CN" altLang="en-US"/>
              <a:t>传播，扩散</a:t>
            </a:r>
            <a:endParaRPr lang="en-US" altLang="zh-CN"/>
          </a:p>
          <a:p>
            <a:r>
              <a:rPr lang="en-US" altLang="zh-CN"/>
              <a:t>Generate </a:t>
            </a:r>
            <a:r>
              <a:rPr lang="zh-CN" altLang="en-US"/>
              <a:t>产生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6414FB1C-AA8E-4C19-8625-4D5F4A2C9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EA62A1-197C-438D-A037-7A0091077557}" type="slidenum">
              <a:rPr lang="en-US" altLang="zh-CN" sz="1300" smtClean="0"/>
              <a:pPr>
                <a:spcBef>
                  <a:spcPct val="0"/>
                </a:spcBef>
              </a:pPr>
              <a:t>15</a:t>
            </a:fld>
            <a:endParaRPr lang="en-US" altLang="zh-CN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6DDB16-BBE5-49BB-8A37-1A43128CF0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31AE8-665E-4DDB-9A9B-B771A539FC28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62BA34-8576-49F4-93AF-5C8C69DD46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606E33-DFDB-453A-AB9A-EC8385ABB4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AA8A-C720-4805-A50D-3044AA66E9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33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E255CA-CE97-4CE2-9B63-E7803E6A2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8255A-70AD-4EEB-A920-5FEAF81213B1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F73696-624F-4597-9B6D-B3DEEEA8A1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EAF9D1-A8F1-430B-BC89-085233A03C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6E51E-1128-4D19-97C2-9C07300033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0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363DC2-08DC-4FBB-905E-14FF95AA7B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9280A-D4B8-4366-BF6B-902D5ABE76AA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8F66C7-F0A9-4619-8DA0-26B2CB4298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47B73C-BB33-483C-838B-A0724C378B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6E3FB-8A51-4139-B4C4-A27309E4DD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36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4C57DA-A217-4FA6-A53B-4140860F9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6F4BF-9191-474E-BB04-60D290B2448D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AFDE7F-F1B2-4ED5-AB61-DA0D4F6ED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EDC3C9-E36E-4E75-9DBD-6ED71EC51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C6C1-D316-42EE-8DA9-26CFC3803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550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3C3ED-1A4B-4702-8D03-C3EFEC930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E0BD6-2495-4687-AA16-65F73B4417D2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A2BF3-55DF-42A4-86FE-8769CC8094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41B50-BF68-47B1-A2DF-CF479D560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1FCD2-1229-4144-B84E-AFE4E3052A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196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D9A3D0-F8E3-41B2-8455-434C2BB117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E5AA-DD5B-4ECC-B5D9-CCDA2D1B6366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81CB70-8F35-467D-B02D-C0C538E16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FF36DB-A326-4FA5-BB95-F76A8B0E27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60015-26EB-46C7-9C7B-00D6554ECE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05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46ED3B-5B1A-45DF-85DA-E802EA67CD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232AE-E771-4551-A695-939145528A0F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8B06A1-A684-4CBF-8C6F-995181AFE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9A35DD-016D-4F93-95E4-664484D270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0BCB3-B4CC-431D-99A4-1A57A704AF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61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6DAA0A-D96B-4F06-865A-D13538ABB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5BA2F-104C-4306-AE19-F3B82DBD535D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126CF9-9B0D-4900-AE5D-7F6A185E88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8EC09C-2943-4684-B3CE-F8080C04A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64B6C-FA56-4DF7-B2D0-5B5207DC80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58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5C3E65-0BBD-4008-9AB7-702A809527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92255-6C83-4B2C-A2EC-AB15D954B5DC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E3564-7926-4575-A708-BE5BD1D7A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DAE2F-2ADC-404C-884D-45C79926FA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98D42-267E-47FB-BDCA-C97032C84C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72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C66820-36CF-4263-8BF2-A5E7E81F0F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16BFB-8969-465E-A2D0-6AFD664F85A9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7496BCD-5EC0-48E6-B7E0-1BEB0493D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1F6493-4094-4CA3-9039-5FEEE7158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273E-15F9-4CCB-982F-6378D57647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51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C35082-96DE-4908-98F4-3B256F9A9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EE2FD-77F5-4385-9108-A5F6B7DB86C8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BFD494-29BF-4FF8-92E0-BE0E4ABD4D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482A06-FF57-4B60-A29C-D36A1CF7A3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CE95-384A-49AD-B2D0-A853202C36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62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571F776-54C1-43F5-9A36-83BC33C54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487DB-798A-472A-BE85-44E29BE78891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7BEBAC-CE42-4BA9-8669-8D6512A08F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3E433D-501F-428A-8874-45DB7FB341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B0EF7-DE92-4B6E-9E49-491FA0D4EC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50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235C8-B713-4373-A9C6-DC5CB77ED6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9BEA9-E0A6-470F-8DC1-CBD9473FDCB8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A6036-66ED-49C5-930A-19A43F98A0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E55C0-63FC-426E-BC97-352D419C2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C7884-2B1B-4661-B087-012CD55AEC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16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00126F-5780-44FF-B58A-84A371FA03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11238-7C2C-4B31-92A5-C72789C9AF17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3D66E-06E7-45AB-94D7-FAC1FE21DC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88E73-86FF-4D85-A7F3-F883A81451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DABF0-28E0-44E3-B4BF-5B8F38649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3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B4D5A7D-1C7C-427F-9F04-19C043949957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B7368A0-4499-4441-ABB7-B8FE534249C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6479FA-82B1-4895-94E8-15E7646C14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7160277-1631-4412-8549-EC159D8FAB5C}" type="datetime1">
              <a:rPr lang="zh-CN" altLang="en-US"/>
              <a:pPr>
                <a:defRPr/>
              </a:pPr>
              <a:t>2022/9/8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52F818-0700-4D0D-8916-CE2F9AE336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5BBD1C0-4E14-4E99-9349-6AECFD725B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766F1BE8-D1E5-4B94-97C6-77D743691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B6E985FC-40A7-4AA2-968A-79E90EB5D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8F5B4B-8AD8-4E76-84DE-85612298C31F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57710171-5B08-4AFE-BA50-7566B0BC8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dirty="0"/>
              <a:t>09_</a:t>
            </a:r>
            <a:r>
              <a:rPr lang="zh-CN" altLang="en-US" sz="3200" dirty="0"/>
              <a:t>组合逻辑电路</a:t>
            </a:r>
            <a:r>
              <a:rPr lang="en-US" altLang="zh-CN" sz="3200" dirty="0"/>
              <a:t>(4)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26C3DF37-6598-48B1-82B1-DABE6E165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全加器逻辑图</a:t>
            </a:r>
            <a:endParaRPr lang="zh-CN" altLang="en-US"/>
          </a:p>
        </p:txBody>
      </p:sp>
      <p:sp>
        <p:nvSpPr>
          <p:cNvPr id="19459" name="日期占位符 3">
            <a:extLst>
              <a:ext uri="{FF2B5EF4-FFF2-40B4-BE49-F238E27FC236}">
                <a16:creationId xmlns:a16="http://schemas.microsoft.com/office/drawing/2014/main" id="{C9D0F6D2-9683-442C-BAF7-08E329106A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76ACAE-30CB-47FB-A209-02EF1B6F6507}" type="datetime1">
              <a:rPr lang="zh-CN" altLang="en-US" smtClean="0">
                <a:solidFill>
                  <a:srgbClr val="B2B2B2"/>
                </a:solidFill>
              </a:rPr>
              <a:pPr/>
              <a:t>2022/9/8</a:t>
            </a:fld>
            <a:endParaRPr lang="en-US" altLang="zh-CN">
              <a:solidFill>
                <a:srgbClr val="B2B2B2"/>
              </a:solidFill>
            </a:endParaRPr>
          </a:p>
        </p:txBody>
      </p:sp>
      <p:sp>
        <p:nvSpPr>
          <p:cNvPr id="19460" name="页脚占位符 4">
            <a:extLst>
              <a:ext uri="{FF2B5EF4-FFF2-40B4-BE49-F238E27FC236}">
                <a16:creationId xmlns:a16="http://schemas.microsoft.com/office/drawing/2014/main" id="{761BE17B-1A2A-4EDC-9A62-01C49507D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B2B2B2"/>
                </a:solidFill>
              </a:rPr>
              <a:t>模拟与数字电路 </a:t>
            </a:r>
            <a:r>
              <a:rPr lang="en-US" altLang="zh-CN">
                <a:solidFill>
                  <a:srgbClr val="B2B2B2"/>
                </a:solidFill>
              </a:rPr>
              <a:t>— </a:t>
            </a:r>
            <a:r>
              <a:rPr lang="zh-CN" altLang="en-US">
                <a:solidFill>
                  <a:srgbClr val="B2B2B2"/>
                </a:solidFill>
              </a:rPr>
              <a:t>组合逻辑电路</a:t>
            </a:r>
            <a:r>
              <a:rPr lang="en-US" altLang="zh-CN">
                <a:solidFill>
                  <a:srgbClr val="B2B2B2"/>
                </a:solidFill>
              </a:rPr>
              <a:t>(4)</a:t>
            </a:r>
          </a:p>
        </p:txBody>
      </p:sp>
      <p:sp>
        <p:nvSpPr>
          <p:cNvPr id="19461" name="灯片编号占位符 5">
            <a:extLst>
              <a:ext uri="{FF2B5EF4-FFF2-40B4-BE49-F238E27FC236}">
                <a16:creationId xmlns:a16="http://schemas.microsoft.com/office/drawing/2014/main" id="{5B5940AB-095B-4556-8DD6-E05D620AD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0B305C-0EC6-4D72-8C58-783C01DC7B81}" type="slidenum">
              <a:rPr lang="en-US" altLang="zh-CN" smtClean="0">
                <a:solidFill>
                  <a:srgbClr val="B2B2B2"/>
                </a:solidFill>
              </a:rPr>
              <a:pPr/>
              <a:t>10</a:t>
            </a:fld>
            <a:endParaRPr lang="en-US" altLang="zh-CN">
              <a:solidFill>
                <a:srgbClr val="B2B2B2"/>
              </a:solidFill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EFC0FAD-4047-40EE-BBE2-DA7EB92C4173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4198938"/>
            <a:ext cx="6402387" cy="1973262"/>
            <a:chOff x="1493527" y="4199601"/>
            <a:chExt cx="6402433" cy="1971975"/>
          </a:xfrm>
        </p:grpSpPr>
        <p:sp>
          <p:nvSpPr>
            <p:cNvPr id="19492" name="Text Box 33">
              <a:extLst>
                <a:ext uri="{FF2B5EF4-FFF2-40B4-BE49-F238E27FC236}">
                  <a16:creationId xmlns:a16="http://schemas.microsoft.com/office/drawing/2014/main" id="{0A5D2EEC-8E87-4EB1-81BB-3A6DCD455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3075" y="4870903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A</a:t>
              </a:r>
            </a:p>
          </p:txBody>
        </p:sp>
        <p:sp>
          <p:nvSpPr>
            <p:cNvPr id="19493" name="Text Box 34">
              <a:extLst>
                <a:ext uri="{FF2B5EF4-FFF2-40B4-BE49-F238E27FC236}">
                  <a16:creationId xmlns:a16="http://schemas.microsoft.com/office/drawing/2014/main" id="{7597C377-F064-4192-BEDF-010C1D061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13" y="5553044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B</a:t>
              </a:r>
            </a:p>
          </p:txBody>
        </p:sp>
        <p:sp>
          <p:nvSpPr>
            <p:cNvPr id="19494" name="Text Box 35">
              <a:extLst>
                <a:ext uri="{FF2B5EF4-FFF2-40B4-BE49-F238E27FC236}">
                  <a16:creationId xmlns:a16="http://schemas.microsoft.com/office/drawing/2014/main" id="{94E1C415-4009-4059-AE0F-6C3C57633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1638" y="4263287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S</a:t>
              </a:r>
            </a:p>
          </p:txBody>
        </p:sp>
        <p:sp>
          <p:nvSpPr>
            <p:cNvPr id="19495" name="Text Box 36">
              <a:extLst>
                <a:ext uri="{FF2B5EF4-FFF2-40B4-BE49-F238E27FC236}">
                  <a16:creationId xmlns:a16="http://schemas.microsoft.com/office/drawing/2014/main" id="{FD6B0124-7FD4-4103-8B22-1D848C6FC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527" y="4213497"/>
              <a:ext cx="4716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C</a:t>
              </a:r>
              <a:r>
                <a:rPr kumimoji="1" lang="en-US" altLang="zh-CN" sz="1800" b="0"/>
                <a:t>i</a:t>
              </a:r>
              <a:endParaRPr kumimoji="1" lang="en-US" altLang="zh-CN" sz="2000" b="0"/>
            </a:p>
          </p:txBody>
        </p:sp>
        <p:sp>
          <p:nvSpPr>
            <p:cNvPr id="19496" name="Text Box 37">
              <a:extLst>
                <a:ext uri="{FF2B5EF4-FFF2-40B4-BE49-F238E27FC236}">
                  <a16:creationId xmlns:a16="http://schemas.microsoft.com/office/drawing/2014/main" id="{32EEFCC2-C5A3-47DD-AE46-C454E8853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633" y="5091379"/>
              <a:ext cx="53732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C</a:t>
              </a:r>
              <a:r>
                <a:rPr kumimoji="1" lang="en-US" altLang="zh-CN" sz="1600" b="0"/>
                <a:t>O</a:t>
              </a:r>
              <a:endParaRPr kumimoji="1" lang="en-US" altLang="zh-CN" sz="1800" b="0"/>
            </a:p>
          </p:txBody>
        </p:sp>
        <p:grpSp>
          <p:nvGrpSpPr>
            <p:cNvPr id="19497" name="Group 38">
              <a:extLst>
                <a:ext uri="{FF2B5EF4-FFF2-40B4-BE49-F238E27FC236}">
                  <a16:creationId xmlns:a16="http://schemas.microsoft.com/office/drawing/2014/main" id="{C1C646A4-6D15-4526-A686-A7A6C9C89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092" y="4852264"/>
              <a:ext cx="1198562" cy="1319312"/>
              <a:chOff x="3063" y="3056"/>
              <a:chExt cx="755" cy="849"/>
            </a:xfrm>
          </p:grpSpPr>
          <p:sp>
            <p:nvSpPr>
              <p:cNvPr id="19521" name="Rectangle 39">
                <a:extLst>
                  <a:ext uri="{FF2B5EF4-FFF2-40B4-BE49-F238E27FC236}">
                    <a16:creationId xmlns:a16="http://schemas.microsoft.com/office/drawing/2014/main" id="{0BDCDF34-F64C-478C-B4A1-EEB4480E5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6" y="3056"/>
                <a:ext cx="752" cy="8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9522" name="Text Box 40">
                <a:extLst>
                  <a:ext uri="{FF2B5EF4-FFF2-40B4-BE49-F238E27FC236}">
                    <a16:creationId xmlns:a16="http://schemas.microsoft.com/office/drawing/2014/main" id="{D971F32D-C796-40DB-914E-D351B071A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3" y="3111"/>
                <a:ext cx="25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19523" name="Text Box 41">
                <a:extLst>
                  <a:ext uri="{FF2B5EF4-FFF2-40B4-BE49-F238E27FC236}">
                    <a16:creationId xmlns:a16="http://schemas.microsoft.com/office/drawing/2014/main" id="{B8EFA741-892E-46C8-B626-FEC1B149F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3530"/>
                <a:ext cx="24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19524" name="Text Box 42">
                <a:extLst>
                  <a:ext uri="{FF2B5EF4-FFF2-40B4-BE49-F238E27FC236}">
                    <a16:creationId xmlns:a16="http://schemas.microsoft.com/office/drawing/2014/main" id="{D87E4F56-C132-4D54-A67B-F48E16DA7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5" y="3112"/>
                <a:ext cx="224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19525" name="Text Box 43">
                <a:extLst>
                  <a:ext uri="{FF2B5EF4-FFF2-40B4-BE49-F238E27FC236}">
                    <a16:creationId xmlns:a16="http://schemas.microsoft.com/office/drawing/2014/main" id="{D5690020-1D60-450F-B1B1-78E2A0256C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7" y="3530"/>
                <a:ext cx="24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19526" name="Text Box 40">
                <a:extLst>
                  <a:ext uri="{FF2B5EF4-FFF2-40B4-BE49-F238E27FC236}">
                    <a16:creationId xmlns:a16="http://schemas.microsoft.com/office/drawing/2014/main" id="{59AC02EB-690C-49C3-B4F0-D5E33F59B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2" y="3306"/>
                <a:ext cx="40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HA</a:t>
                </a:r>
              </a:p>
            </p:txBody>
          </p:sp>
        </p:grpSp>
        <p:grpSp>
          <p:nvGrpSpPr>
            <p:cNvPr id="19498" name="Group 45">
              <a:extLst>
                <a:ext uri="{FF2B5EF4-FFF2-40B4-BE49-F238E27FC236}">
                  <a16:creationId xmlns:a16="http://schemas.microsoft.com/office/drawing/2014/main" id="{0111FAAE-4821-4B57-B658-06343603AD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040" y="4199601"/>
              <a:ext cx="1198562" cy="1319312"/>
              <a:chOff x="3063" y="1740"/>
              <a:chExt cx="755" cy="849"/>
            </a:xfrm>
          </p:grpSpPr>
          <p:sp>
            <p:nvSpPr>
              <p:cNvPr id="19515" name="Rectangle 46">
                <a:extLst>
                  <a:ext uri="{FF2B5EF4-FFF2-40B4-BE49-F238E27FC236}">
                    <a16:creationId xmlns:a16="http://schemas.microsoft.com/office/drawing/2014/main" id="{A0A9FEEA-BF1E-468B-AA35-621C88B05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6" y="1740"/>
                <a:ext cx="752" cy="8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9516" name="Text Box 47">
                <a:extLst>
                  <a:ext uri="{FF2B5EF4-FFF2-40B4-BE49-F238E27FC236}">
                    <a16:creationId xmlns:a16="http://schemas.microsoft.com/office/drawing/2014/main" id="{92AD02A9-BDB8-4165-BDE7-4FCFEA091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3" y="1795"/>
                <a:ext cx="25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19517" name="Text Box 48">
                <a:extLst>
                  <a:ext uri="{FF2B5EF4-FFF2-40B4-BE49-F238E27FC236}">
                    <a16:creationId xmlns:a16="http://schemas.microsoft.com/office/drawing/2014/main" id="{29884A3C-3A7C-430A-9FED-99E5FA0E3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2204"/>
                <a:ext cx="24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19518" name="Text Box 49">
                <a:extLst>
                  <a:ext uri="{FF2B5EF4-FFF2-40B4-BE49-F238E27FC236}">
                    <a16:creationId xmlns:a16="http://schemas.microsoft.com/office/drawing/2014/main" id="{D92C86C7-D4A5-4C64-95CD-F888043F6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5" y="1796"/>
                <a:ext cx="224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19519" name="Text Box 50">
                <a:extLst>
                  <a:ext uri="{FF2B5EF4-FFF2-40B4-BE49-F238E27FC236}">
                    <a16:creationId xmlns:a16="http://schemas.microsoft.com/office/drawing/2014/main" id="{DF376ABE-A906-43CC-BAB5-D6C7510419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7" y="2194"/>
                <a:ext cx="24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19520" name="Text Box 51">
                <a:extLst>
                  <a:ext uri="{FF2B5EF4-FFF2-40B4-BE49-F238E27FC236}">
                    <a16:creationId xmlns:a16="http://schemas.microsoft.com/office/drawing/2014/main" id="{F85A35E6-338E-4369-8C1A-0EBC43755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5" y="2032"/>
                <a:ext cx="291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HA</a:t>
                </a:r>
              </a:p>
            </p:txBody>
          </p:sp>
        </p:grpSp>
        <p:sp>
          <p:nvSpPr>
            <p:cNvPr id="19499" name="Line 54">
              <a:extLst>
                <a:ext uri="{FF2B5EF4-FFF2-40B4-BE49-F238E27FC236}">
                  <a16:creationId xmlns:a16="http://schemas.microsoft.com/office/drawing/2014/main" id="{2E55E638-2261-4149-BA61-098BD5B0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1543" y="4474028"/>
              <a:ext cx="22654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55">
              <a:extLst>
                <a:ext uri="{FF2B5EF4-FFF2-40B4-BE49-F238E27FC236}">
                  <a16:creationId xmlns:a16="http://schemas.microsoft.com/office/drawing/2014/main" id="{3B4B282E-6E5C-4813-A14F-8085950F5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5979" y="5467008"/>
              <a:ext cx="0" cy="344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56">
              <a:extLst>
                <a:ext uri="{FF2B5EF4-FFF2-40B4-BE49-F238E27FC236}">
                  <a16:creationId xmlns:a16="http://schemas.microsoft.com/office/drawing/2014/main" id="{B2536AA2-1243-4564-8E45-66B6C50D3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180" y="5147128"/>
              <a:ext cx="566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Line 57">
              <a:extLst>
                <a:ext uri="{FF2B5EF4-FFF2-40B4-BE49-F238E27FC236}">
                  <a16:creationId xmlns:a16="http://schemas.microsoft.com/office/drawing/2014/main" id="{483278CF-BDC1-40C0-9AF8-5F9291E16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180" y="5816271"/>
              <a:ext cx="22077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Line 59">
              <a:extLst>
                <a:ext uri="{FF2B5EF4-FFF2-40B4-BE49-F238E27FC236}">
                  <a16:creationId xmlns:a16="http://schemas.microsoft.com/office/drawing/2014/main" id="{F409280C-F79C-45A8-820F-A6C03E4AD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543" y="5147128"/>
              <a:ext cx="511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Line 60">
              <a:extLst>
                <a:ext uri="{FF2B5EF4-FFF2-40B4-BE49-F238E27FC236}">
                  <a16:creationId xmlns:a16="http://schemas.microsoft.com/office/drawing/2014/main" id="{90756EC6-5102-4503-B06C-305170517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543" y="5816271"/>
              <a:ext cx="511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63">
              <a:extLst>
                <a:ext uri="{FF2B5EF4-FFF2-40B4-BE49-F238E27FC236}">
                  <a16:creationId xmlns:a16="http://schemas.microsoft.com/office/drawing/2014/main" id="{0580993E-C1B3-42D6-8A0D-D84FA2E8A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5128" y="4494464"/>
              <a:ext cx="18729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Line 64">
              <a:extLst>
                <a:ext uri="{FF2B5EF4-FFF2-40B4-BE49-F238E27FC236}">
                  <a16:creationId xmlns:a16="http://schemas.microsoft.com/office/drawing/2014/main" id="{5D67A126-C149-4220-8A5E-B3E6EA99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0784" y="5163796"/>
              <a:ext cx="8592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Line 66">
              <a:extLst>
                <a:ext uri="{FF2B5EF4-FFF2-40B4-BE49-F238E27FC236}">
                  <a16:creationId xmlns:a16="http://schemas.microsoft.com/office/drawing/2014/main" id="{CF5D0455-540D-4745-8223-66647B93D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3939" y="5467009"/>
              <a:ext cx="416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Line 67">
              <a:extLst>
                <a:ext uri="{FF2B5EF4-FFF2-40B4-BE49-F238E27FC236}">
                  <a16:creationId xmlns:a16="http://schemas.microsoft.com/office/drawing/2014/main" id="{94040BF6-5585-4D0D-AD1D-CBDC9ED25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0913" y="5356294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509" name="Group 68">
              <a:extLst>
                <a:ext uri="{FF2B5EF4-FFF2-40B4-BE49-F238E27FC236}">
                  <a16:creationId xmlns:a16="http://schemas.microsoft.com/office/drawing/2014/main" id="{B6644681-552B-42C2-A456-144BD1E700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1214" y="5012984"/>
              <a:ext cx="1435100" cy="627138"/>
              <a:chOff x="986" y="3158"/>
              <a:chExt cx="1671" cy="658"/>
            </a:xfrm>
          </p:grpSpPr>
          <p:sp>
            <p:nvSpPr>
              <p:cNvPr id="19510" name="Arc 69">
                <a:extLst>
                  <a:ext uri="{FF2B5EF4-FFF2-40B4-BE49-F238E27FC236}">
                    <a16:creationId xmlns:a16="http://schemas.microsoft.com/office/drawing/2014/main" id="{28AAE99E-3301-4110-AD37-2A0C1E4A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3159"/>
                <a:ext cx="480" cy="657"/>
              </a:xfrm>
              <a:custGeom>
                <a:avLst/>
                <a:gdLst>
                  <a:gd name="T0" fmla="*/ 0 w 19012"/>
                  <a:gd name="T1" fmla="*/ 0 h 21600"/>
                  <a:gd name="T2" fmla="*/ 0 w 19012"/>
                  <a:gd name="T3" fmla="*/ 0 h 21600"/>
                  <a:gd name="T4" fmla="*/ 0 w 1901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9012"/>
                  <a:gd name="T10" fmla="*/ 0 h 21600"/>
                  <a:gd name="T11" fmla="*/ 19012 w 1901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12" h="21600" fill="none" extrusionOk="0">
                    <a:moveTo>
                      <a:pt x="-1" y="0"/>
                    </a:moveTo>
                    <a:cubicBezTo>
                      <a:pt x="7941" y="0"/>
                      <a:pt x="15242" y="4357"/>
                      <a:pt x="19012" y="11347"/>
                    </a:cubicBezTo>
                  </a:path>
                  <a:path w="19012" h="21600" stroke="0" extrusionOk="0">
                    <a:moveTo>
                      <a:pt x="-1" y="0"/>
                    </a:moveTo>
                    <a:cubicBezTo>
                      <a:pt x="7941" y="0"/>
                      <a:pt x="15242" y="4357"/>
                      <a:pt x="19012" y="1134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1" name="Arc 70">
                <a:extLst>
                  <a:ext uri="{FF2B5EF4-FFF2-40B4-BE49-F238E27FC236}">
                    <a16:creationId xmlns:a16="http://schemas.microsoft.com/office/drawing/2014/main" id="{87DB111E-B625-4038-98F3-BCBDC457126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183" y="3159"/>
                <a:ext cx="470" cy="657"/>
              </a:xfrm>
              <a:custGeom>
                <a:avLst/>
                <a:gdLst>
                  <a:gd name="T0" fmla="*/ 0 w 18607"/>
                  <a:gd name="T1" fmla="*/ 0 h 21600"/>
                  <a:gd name="T2" fmla="*/ 0 w 18607"/>
                  <a:gd name="T3" fmla="*/ 0 h 21600"/>
                  <a:gd name="T4" fmla="*/ 0 w 1860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607"/>
                  <a:gd name="T10" fmla="*/ 0 h 21600"/>
                  <a:gd name="T11" fmla="*/ 18607 w 1860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607" h="21600" fill="none" extrusionOk="0">
                    <a:moveTo>
                      <a:pt x="-1" y="0"/>
                    </a:moveTo>
                    <a:cubicBezTo>
                      <a:pt x="7646" y="0"/>
                      <a:pt x="14724" y="4043"/>
                      <a:pt x="18607" y="10630"/>
                    </a:cubicBezTo>
                  </a:path>
                  <a:path w="18607" h="21600" stroke="0" extrusionOk="0">
                    <a:moveTo>
                      <a:pt x="-1" y="0"/>
                    </a:moveTo>
                    <a:cubicBezTo>
                      <a:pt x="7646" y="0"/>
                      <a:pt x="14724" y="4043"/>
                      <a:pt x="18607" y="1063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9512" name="Arc 71">
                <a:extLst>
                  <a:ext uri="{FF2B5EF4-FFF2-40B4-BE49-F238E27FC236}">
                    <a16:creationId xmlns:a16="http://schemas.microsoft.com/office/drawing/2014/main" id="{F1125A91-4FF9-4306-8C0D-C0773312C53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174" y="2973"/>
                <a:ext cx="655" cy="1032"/>
              </a:xfrm>
              <a:custGeom>
                <a:avLst/>
                <a:gdLst>
                  <a:gd name="T0" fmla="*/ 0 w 21674"/>
                  <a:gd name="T1" fmla="*/ 0 h 21600"/>
                  <a:gd name="T2" fmla="*/ 0 w 21674"/>
                  <a:gd name="T3" fmla="*/ 0 h 21600"/>
                  <a:gd name="T4" fmla="*/ 0 w 216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4"/>
                  <a:gd name="T10" fmla="*/ 0 h 21600"/>
                  <a:gd name="T11" fmla="*/ 21674 w 216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4" h="21600" fill="none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</a:path>
                  <a:path w="21674" h="21600" stroke="0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  <a:lnTo>
                      <a:pt x="10852" y="21600"/>
                    </a:lnTo>
                    <a:lnTo>
                      <a:pt x="-1" y="2923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3" name="Line 72">
                <a:extLst>
                  <a:ext uri="{FF2B5EF4-FFF2-40B4-BE49-F238E27FC236}">
                    <a16:creationId xmlns:a16="http://schemas.microsoft.com/office/drawing/2014/main" id="{46C85A5B-86C9-43EE-AD5F-C6ED609B6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816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4" name="Line 73">
                <a:extLst>
                  <a:ext uri="{FF2B5EF4-FFF2-40B4-BE49-F238E27FC236}">
                    <a16:creationId xmlns:a16="http://schemas.microsoft.com/office/drawing/2014/main" id="{2D391F79-40C2-4730-9696-63B23C812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3158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94811A4-8569-444D-B142-2EB5454B48FF}"/>
              </a:ext>
            </a:extLst>
          </p:cNvPr>
          <p:cNvGrpSpPr>
            <a:grpSpLocks/>
          </p:cNvGrpSpPr>
          <p:nvPr/>
        </p:nvGrpSpPr>
        <p:grpSpPr bwMode="auto">
          <a:xfrm>
            <a:off x="4710113" y="1736725"/>
            <a:ext cx="3776662" cy="1312863"/>
            <a:chOff x="4709641" y="1736266"/>
            <a:chExt cx="3777773" cy="1313965"/>
          </a:xfrm>
        </p:grpSpPr>
        <p:grpSp>
          <p:nvGrpSpPr>
            <p:cNvPr id="19479" name="组合 78">
              <a:extLst>
                <a:ext uri="{FF2B5EF4-FFF2-40B4-BE49-F238E27FC236}">
                  <a16:creationId xmlns:a16="http://schemas.microsoft.com/office/drawing/2014/main" id="{BF837F03-4C55-4482-9E4D-1C5CDECE2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9641" y="1783906"/>
              <a:ext cx="2117725" cy="1266325"/>
              <a:chOff x="1099294" y="1769146"/>
              <a:chExt cx="2117725" cy="1266325"/>
            </a:xfrm>
          </p:grpSpPr>
          <p:sp>
            <p:nvSpPr>
              <p:cNvPr id="19482" name="Rectangle 45">
                <a:extLst>
                  <a:ext uri="{FF2B5EF4-FFF2-40B4-BE49-F238E27FC236}">
                    <a16:creationId xmlns:a16="http://schemas.microsoft.com/office/drawing/2014/main" id="{43A75A2A-EB7E-4762-B609-497BD7477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6494" y="1769146"/>
                <a:ext cx="1193800" cy="1266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9483" name="Line 46">
                <a:extLst>
                  <a:ext uri="{FF2B5EF4-FFF2-40B4-BE49-F238E27FC236}">
                    <a16:creationId xmlns:a16="http://schemas.microsoft.com/office/drawing/2014/main" id="{7D0C0AB0-98EB-42F2-ACF4-9747C29C8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9294" y="1993901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Line 47">
                <a:extLst>
                  <a:ext uri="{FF2B5EF4-FFF2-40B4-BE49-F238E27FC236}">
                    <a16:creationId xmlns:a16="http://schemas.microsoft.com/office/drawing/2014/main" id="{DA481FE1-AFE4-4D5A-A219-A1A131F8F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9294" y="2746376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Line 48">
                <a:extLst>
                  <a:ext uri="{FF2B5EF4-FFF2-40B4-BE49-F238E27FC236}">
                    <a16:creationId xmlns:a16="http://schemas.microsoft.com/office/drawing/2014/main" id="{6134F69C-EAAF-41BA-B776-B744A3F2C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9819" y="1993901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6" name="Line 49">
                <a:extLst>
                  <a:ext uri="{FF2B5EF4-FFF2-40B4-BE49-F238E27FC236}">
                    <a16:creationId xmlns:a16="http://schemas.microsoft.com/office/drawing/2014/main" id="{E70BF19A-983B-4BDF-A6A0-89652048E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9819" y="2746376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Text Box 50">
                <a:extLst>
                  <a:ext uri="{FF2B5EF4-FFF2-40B4-BE49-F238E27FC236}">
                    <a16:creationId xmlns:a16="http://schemas.microsoft.com/office/drawing/2014/main" id="{0AB6B0BB-7A23-4BB2-91CC-B08A5B5BE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1732" y="1787526"/>
                <a:ext cx="40481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19488" name="Text Box 51">
                <a:extLst>
                  <a:ext uri="{FF2B5EF4-FFF2-40B4-BE49-F238E27FC236}">
                    <a16:creationId xmlns:a16="http://schemas.microsoft.com/office/drawing/2014/main" id="{0FAFCD32-C584-4041-9976-9C7648A55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7607" y="2522539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19489" name="Text Box 52">
                <a:extLst>
                  <a:ext uri="{FF2B5EF4-FFF2-40B4-BE49-F238E27FC236}">
                    <a16:creationId xmlns:a16="http://schemas.microsoft.com/office/drawing/2014/main" id="{3ED34D5D-E499-471D-A111-0270F324E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6907" y="1789114"/>
                <a:ext cx="35401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19490" name="Text Box 53">
                <a:extLst>
                  <a:ext uri="{FF2B5EF4-FFF2-40B4-BE49-F238E27FC236}">
                    <a16:creationId xmlns:a16="http://schemas.microsoft.com/office/drawing/2014/main" id="{67D7E09C-8CDB-46A0-8175-AB87BF9A25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9144" y="2506664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19491" name="Text Box 54">
                <a:extLst>
                  <a:ext uri="{FF2B5EF4-FFF2-40B4-BE49-F238E27FC236}">
                    <a16:creationId xmlns:a16="http://schemas.microsoft.com/office/drawing/2014/main" id="{C0CB700F-8B9A-443A-8EB7-83B14CDA3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1594" y="2142257"/>
                <a:ext cx="46166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HA</a:t>
                </a:r>
              </a:p>
            </p:txBody>
          </p:sp>
        </p:grpSp>
        <p:sp>
          <p:nvSpPr>
            <p:cNvPr id="19480" name="Text Box 20">
              <a:extLst>
                <a:ext uri="{FF2B5EF4-FFF2-40B4-BE49-F238E27FC236}">
                  <a16:creationId xmlns:a16="http://schemas.microsoft.com/office/drawing/2014/main" id="{A13523BF-15D5-4DDF-8FBF-BEDE2E6D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2382" y="2521424"/>
              <a:ext cx="12924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600" b="0"/>
                <a:t>C = A B</a:t>
              </a:r>
            </a:p>
          </p:txBody>
        </p:sp>
        <p:sp>
          <p:nvSpPr>
            <p:cNvPr id="19481" name="Text Box 21">
              <a:extLst>
                <a:ext uri="{FF2B5EF4-FFF2-40B4-BE49-F238E27FC236}">
                  <a16:creationId xmlns:a16="http://schemas.microsoft.com/office/drawing/2014/main" id="{884DF860-122F-49F7-8582-90C43E389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46" y="1736266"/>
              <a:ext cx="150316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600" b="0"/>
                <a:t>S = A⊕B</a:t>
              </a:r>
            </a:p>
          </p:txBody>
        </p:sp>
      </p:grpSp>
      <p:grpSp>
        <p:nvGrpSpPr>
          <p:cNvPr id="19464" name="组合 77">
            <a:extLst>
              <a:ext uri="{FF2B5EF4-FFF2-40B4-BE49-F238E27FC236}">
                <a16:creationId xmlns:a16="http://schemas.microsoft.com/office/drawing/2014/main" id="{B9BE3B00-A720-4793-98FB-8C379514F03D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1695450"/>
            <a:ext cx="2128837" cy="1404938"/>
            <a:chOff x="4081178" y="1741618"/>
            <a:chExt cx="2128838" cy="1404781"/>
          </a:xfrm>
        </p:grpSpPr>
        <p:sp>
          <p:nvSpPr>
            <p:cNvPr id="19467" name="Rectangle 4">
              <a:extLst>
                <a:ext uri="{FF2B5EF4-FFF2-40B4-BE49-F238E27FC236}">
                  <a16:creationId xmlns:a16="http://schemas.microsoft.com/office/drawing/2014/main" id="{8B632B28-43B7-43C7-9497-D9DA60C5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491" y="1741618"/>
              <a:ext cx="1193800" cy="14047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9468" name="Line 5">
              <a:extLst>
                <a:ext uri="{FF2B5EF4-FFF2-40B4-BE49-F238E27FC236}">
                  <a16:creationId xmlns:a16="http://schemas.microsoft.com/office/drawing/2014/main" id="{B567FF81-5181-44E7-86A7-13E6EC85B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291" y="2005144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6">
              <a:extLst>
                <a:ext uri="{FF2B5EF4-FFF2-40B4-BE49-F238E27FC236}">
                  <a16:creationId xmlns:a16="http://schemas.microsoft.com/office/drawing/2014/main" id="{19929364-D707-4DC9-98F1-A18DD8198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291" y="2429006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7">
              <a:extLst>
                <a:ext uri="{FF2B5EF4-FFF2-40B4-BE49-F238E27FC236}">
                  <a16:creationId xmlns:a16="http://schemas.microsoft.com/office/drawing/2014/main" id="{E213764E-A8A9-4FB4-BA0F-9F899EB0F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2816" y="2005144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8">
              <a:extLst>
                <a:ext uri="{FF2B5EF4-FFF2-40B4-BE49-F238E27FC236}">
                  <a16:creationId xmlns:a16="http://schemas.microsoft.com/office/drawing/2014/main" id="{1DE14C19-3F24-4B22-B500-90E7A2C05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2816" y="2823158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Text Box 9">
              <a:extLst>
                <a:ext uri="{FF2B5EF4-FFF2-40B4-BE49-F238E27FC236}">
                  <a16:creationId xmlns:a16="http://schemas.microsoft.com/office/drawing/2014/main" id="{40A87F9B-DF1D-43EB-80AC-B6E687E63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4728" y="1741619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9473" name="Text Box 10">
              <a:extLst>
                <a:ext uri="{FF2B5EF4-FFF2-40B4-BE49-F238E27FC236}">
                  <a16:creationId xmlns:a16="http://schemas.microsoft.com/office/drawing/2014/main" id="{238A46DF-7F2D-47CC-AF99-FE86B7F1E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603" y="2175006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9474" name="Text Box 11">
              <a:extLst>
                <a:ext uri="{FF2B5EF4-FFF2-40B4-BE49-F238E27FC236}">
                  <a16:creationId xmlns:a16="http://schemas.microsoft.com/office/drawing/2014/main" id="{09B5C7DC-BCAD-4C37-9459-DC2F329FC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6416" y="1800356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19475" name="Text Box 12">
              <a:extLst>
                <a:ext uri="{FF2B5EF4-FFF2-40B4-BE49-F238E27FC236}">
                  <a16:creationId xmlns:a16="http://schemas.microsoft.com/office/drawing/2014/main" id="{11084EC5-F92B-45B1-AB5D-626E3DA23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9728" y="2600908"/>
              <a:ext cx="5619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Co</a:t>
              </a:r>
            </a:p>
          </p:txBody>
        </p:sp>
        <p:sp>
          <p:nvSpPr>
            <p:cNvPr id="19476" name="Text Box 13">
              <a:extLst>
                <a:ext uri="{FF2B5EF4-FFF2-40B4-BE49-F238E27FC236}">
                  <a16:creationId xmlns:a16="http://schemas.microsoft.com/office/drawing/2014/main" id="{BC0C9710-99FC-40CC-A424-3AAFB56EA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541" y="2231846"/>
              <a:ext cx="371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FA</a:t>
              </a:r>
            </a:p>
          </p:txBody>
        </p:sp>
        <p:sp>
          <p:nvSpPr>
            <p:cNvPr id="19477" name="Line 15">
              <a:extLst>
                <a:ext uri="{FF2B5EF4-FFF2-40B4-BE49-F238E27FC236}">
                  <a16:creationId xmlns:a16="http://schemas.microsoft.com/office/drawing/2014/main" id="{5029019A-9625-4EEB-AD58-45A6570DD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178" y="2837446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Text Box 16">
              <a:extLst>
                <a:ext uri="{FF2B5EF4-FFF2-40B4-BE49-F238E27FC236}">
                  <a16:creationId xmlns:a16="http://schemas.microsoft.com/office/drawing/2014/main" id="{42B711B9-BEEB-4756-A9FC-D65DF015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491" y="2600908"/>
              <a:ext cx="4746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000" b="0">
                  <a:ea typeface="楷体_GB2312" pitchFamily="49" charset="-122"/>
                </a:rPr>
                <a:t>i</a:t>
              </a:r>
            </a:p>
          </p:txBody>
        </p:sp>
      </p:grpSp>
      <p:graphicFrame>
        <p:nvGraphicFramePr>
          <p:cNvPr id="19465" name="Object 3">
            <a:extLst>
              <a:ext uri="{FF2B5EF4-FFF2-40B4-BE49-F238E27FC236}">
                <a16:creationId xmlns:a16="http://schemas.microsoft.com/office/drawing/2014/main" id="{247343D7-ADEF-4938-BC3C-80190A9AF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7275" y="3314700"/>
          <a:ext cx="20462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公式" r:id="rId3" imgW="952087" imgH="215806" progId="Equation.3">
                  <p:embed/>
                </p:oleObj>
              </mc:Choice>
              <mc:Fallback>
                <p:oleObj name="公式" r:id="rId3" imgW="95208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3314700"/>
                        <a:ext cx="20462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4">
            <a:extLst>
              <a:ext uri="{FF2B5EF4-FFF2-40B4-BE49-F238E27FC236}">
                <a16:creationId xmlns:a16="http://schemas.microsoft.com/office/drawing/2014/main" id="{A17531E0-13FC-4CE5-8B6D-ADA820F0D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8838" y="3330575"/>
          <a:ext cx="285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公式" r:id="rId5" imgW="1346200" imgH="228600" progId="Equation.3">
                  <p:embed/>
                </p:oleObj>
              </mc:Choice>
              <mc:Fallback>
                <p:oleObj name="公式" r:id="rId5" imgW="1346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3330575"/>
                        <a:ext cx="285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0EC9E83D-BE3E-4996-B8B3-557AE058FDB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EDC25EC-4157-489D-8D23-FAEF4452D3F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0EA2B42B-AAA3-4367-AC3F-8A94E9E1C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6FE52A7A-A54D-41BC-B297-65357FF790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401F506-2700-4B1B-9B58-73EBD0DA2EE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3370F088-D0CC-434B-8987-F1E1BBDB8ED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52400"/>
            <a:ext cx="5272088" cy="1143000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位串行进位加法器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73CB9C9F-E6F2-4EDE-8883-0F99262C068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8229600" cy="715962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4</a:t>
            </a:r>
            <a:r>
              <a:rPr lang="zh-CN" altLang="en-US"/>
              <a:t>个全加器构造</a:t>
            </a:r>
            <a:r>
              <a:rPr lang="en-US" altLang="zh-CN"/>
              <a:t>4</a:t>
            </a:r>
            <a:r>
              <a:rPr lang="zh-CN" altLang="en-US"/>
              <a:t>位加法器</a:t>
            </a:r>
          </a:p>
        </p:txBody>
      </p:sp>
      <p:grpSp>
        <p:nvGrpSpPr>
          <p:cNvPr id="20487" name="组合 1">
            <a:extLst>
              <a:ext uri="{FF2B5EF4-FFF2-40B4-BE49-F238E27FC236}">
                <a16:creationId xmlns:a16="http://schemas.microsoft.com/office/drawing/2014/main" id="{3F7CA08A-221C-4056-8F51-D79379F21790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2133600"/>
            <a:ext cx="8137525" cy="3198813"/>
            <a:chOff x="631825" y="2133600"/>
            <a:chExt cx="8137525" cy="3198813"/>
          </a:xfrm>
        </p:grpSpPr>
        <p:sp>
          <p:nvSpPr>
            <p:cNvPr id="20506" name="Line 4">
              <a:extLst>
                <a:ext uri="{FF2B5EF4-FFF2-40B4-BE49-F238E27FC236}">
                  <a16:creationId xmlns:a16="http://schemas.microsoft.com/office/drawing/2014/main" id="{28F5FD2D-501D-41EC-89B5-C7199D905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588" y="4373563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5">
              <a:extLst>
                <a:ext uri="{FF2B5EF4-FFF2-40B4-BE49-F238E27FC236}">
                  <a16:creationId xmlns:a16="http://schemas.microsoft.com/office/drawing/2014/main" id="{181E10EA-6273-490C-AA4D-401D08FBF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438" y="4373563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6">
              <a:extLst>
                <a:ext uri="{FF2B5EF4-FFF2-40B4-BE49-F238E27FC236}">
                  <a16:creationId xmlns:a16="http://schemas.microsoft.com/office/drawing/2014/main" id="{CFC9C3DB-FCEE-473F-AFFC-B585FBDB0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1063" y="4373563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7">
              <a:extLst>
                <a:ext uri="{FF2B5EF4-FFF2-40B4-BE49-F238E27FC236}">
                  <a16:creationId xmlns:a16="http://schemas.microsoft.com/office/drawing/2014/main" id="{971F3EE2-4432-4960-84BB-A42A54254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4373563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8">
              <a:extLst>
                <a:ext uri="{FF2B5EF4-FFF2-40B4-BE49-F238E27FC236}">
                  <a16:creationId xmlns:a16="http://schemas.microsoft.com/office/drawing/2014/main" id="{F13388BF-AF93-496F-B742-50B0AAC53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525" y="2651125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9">
              <a:extLst>
                <a:ext uri="{FF2B5EF4-FFF2-40B4-BE49-F238E27FC236}">
                  <a16:creationId xmlns:a16="http://schemas.microsoft.com/office/drawing/2014/main" id="{A9E16A6A-506C-4E7F-8829-84099F6D3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375" y="2651125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Line 10">
              <a:extLst>
                <a:ext uri="{FF2B5EF4-FFF2-40B4-BE49-F238E27FC236}">
                  <a16:creationId xmlns:a16="http://schemas.microsoft.com/office/drawing/2014/main" id="{C6B6DF83-4747-4275-81F4-1D58A724C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9075" y="4389438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Line 11">
              <a:extLst>
                <a:ext uri="{FF2B5EF4-FFF2-40B4-BE49-F238E27FC236}">
                  <a16:creationId xmlns:a16="http://schemas.microsoft.com/office/drawing/2014/main" id="{53FE2CA8-1737-49F8-965F-17F742325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3113" y="4389438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12">
              <a:extLst>
                <a:ext uri="{FF2B5EF4-FFF2-40B4-BE49-F238E27FC236}">
                  <a16:creationId xmlns:a16="http://schemas.microsoft.com/office/drawing/2014/main" id="{896F861D-5EB3-4D9C-8BD2-74003DFA4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325" y="4389438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13">
              <a:extLst>
                <a:ext uri="{FF2B5EF4-FFF2-40B4-BE49-F238E27FC236}">
                  <a16:creationId xmlns:a16="http://schemas.microsoft.com/office/drawing/2014/main" id="{5F8B5488-7BB4-4249-9641-6E36890CA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4389438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14">
              <a:extLst>
                <a:ext uri="{FF2B5EF4-FFF2-40B4-BE49-F238E27FC236}">
                  <a16:creationId xmlns:a16="http://schemas.microsoft.com/office/drawing/2014/main" id="{48010EDE-9997-4915-8A90-175DAF551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2200" y="2667000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15">
              <a:extLst>
                <a:ext uri="{FF2B5EF4-FFF2-40B4-BE49-F238E27FC236}">
                  <a16:creationId xmlns:a16="http://schemas.microsoft.com/office/drawing/2014/main" id="{50B35205-E6C7-495F-B104-B7CC94EF9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7050" y="2667000"/>
              <a:ext cx="0" cy="476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Text Box 16">
              <a:extLst>
                <a:ext uri="{FF2B5EF4-FFF2-40B4-BE49-F238E27FC236}">
                  <a16:creationId xmlns:a16="http://schemas.microsoft.com/office/drawing/2014/main" id="{70208318-1AFB-4F6F-8CAC-8F3D4CC95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4813300"/>
              <a:ext cx="561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A</a:t>
              </a:r>
              <a:r>
                <a:rPr kumimoji="1" lang="en-US" altLang="zh-CN" b="0" baseline="-25000">
                  <a:ea typeface="楷体_GB2312" pitchFamily="49" charset="-122"/>
                </a:rPr>
                <a:t>3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19" name="Text Box 17">
              <a:extLst>
                <a:ext uri="{FF2B5EF4-FFF2-40B4-BE49-F238E27FC236}">
                  <a16:creationId xmlns:a16="http://schemas.microsoft.com/office/drawing/2014/main" id="{B2A64CF4-A432-4E54-9780-D00CEC3B9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963" y="4813300"/>
              <a:ext cx="5413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B</a:t>
              </a:r>
              <a:r>
                <a:rPr kumimoji="1" lang="en-US" altLang="zh-CN" b="0" baseline="-25000">
                  <a:ea typeface="楷体_GB2312" pitchFamily="49" charset="-122"/>
                </a:rPr>
                <a:t>3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0" name="Text Box 18">
              <a:extLst>
                <a:ext uri="{FF2B5EF4-FFF2-40B4-BE49-F238E27FC236}">
                  <a16:creationId xmlns:a16="http://schemas.microsoft.com/office/drawing/2014/main" id="{722692AE-D435-4A7B-B87D-0ED711C2F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063" y="4813300"/>
              <a:ext cx="561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A</a:t>
              </a:r>
              <a:r>
                <a:rPr kumimoji="1" lang="en-US" altLang="zh-CN" b="0" baseline="-25000">
                  <a:ea typeface="楷体_GB2312" pitchFamily="49" charset="-122"/>
                </a:rPr>
                <a:t>2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1" name="Text Box 19">
              <a:extLst>
                <a:ext uri="{FF2B5EF4-FFF2-40B4-BE49-F238E27FC236}">
                  <a16:creationId xmlns:a16="http://schemas.microsoft.com/office/drawing/2014/main" id="{CEAB3FDF-6B52-4EEE-B344-465688E46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963" y="4813300"/>
              <a:ext cx="5413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B</a:t>
              </a:r>
              <a:r>
                <a:rPr kumimoji="1" lang="en-US" altLang="zh-CN" b="0" baseline="-25000">
                  <a:ea typeface="楷体_GB2312" pitchFamily="49" charset="-122"/>
                </a:rPr>
                <a:t>2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2" name="Text Box 20">
              <a:extLst>
                <a:ext uri="{FF2B5EF4-FFF2-40B4-BE49-F238E27FC236}">
                  <a16:creationId xmlns:a16="http://schemas.microsoft.com/office/drawing/2014/main" id="{64BF61FC-4C7B-433B-A5D0-FC061DB6F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313" y="4813300"/>
              <a:ext cx="561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A</a:t>
              </a:r>
              <a:r>
                <a:rPr kumimoji="1" lang="en-US" altLang="zh-CN" b="0" baseline="-25000">
                  <a:ea typeface="楷体_GB2312" pitchFamily="49" charset="-122"/>
                </a:rPr>
                <a:t>1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3" name="Text Box 21">
              <a:extLst>
                <a:ext uri="{FF2B5EF4-FFF2-40B4-BE49-F238E27FC236}">
                  <a16:creationId xmlns:a16="http://schemas.microsoft.com/office/drawing/2014/main" id="{DC8E4954-F9AB-4344-9FEE-56BD1E6F9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500" y="4813300"/>
              <a:ext cx="5413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B</a:t>
              </a:r>
              <a:r>
                <a:rPr kumimoji="1" lang="en-US" altLang="zh-CN" b="0" baseline="-25000">
                  <a:ea typeface="楷体_GB2312" pitchFamily="49" charset="-122"/>
                </a:rPr>
                <a:t>1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4" name="Text Box 22">
              <a:extLst>
                <a:ext uri="{FF2B5EF4-FFF2-40B4-BE49-F238E27FC236}">
                  <a16:creationId xmlns:a16="http://schemas.microsoft.com/office/drawing/2014/main" id="{AB49EC1E-82A1-4AB3-9F88-0727F2DAF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975" y="4813300"/>
              <a:ext cx="561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A</a:t>
              </a:r>
              <a:r>
                <a:rPr kumimoji="1" lang="en-US" altLang="zh-CN" b="0" baseline="-25000">
                  <a:ea typeface="楷体_GB2312" pitchFamily="49" charset="-122"/>
                </a:rPr>
                <a:t>0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5" name="Text Box 23">
              <a:extLst>
                <a:ext uri="{FF2B5EF4-FFF2-40B4-BE49-F238E27FC236}">
                  <a16:creationId xmlns:a16="http://schemas.microsoft.com/office/drawing/2014/main" id="{46EDAC80-6A43-42D9-A9C3-A89256D0E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3163" y="4813300"/>
              <a:ext cx="5413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B</a:t>
              </a:r>
              <a:r>
                <a:rPr kumimoji="1" lang="en-US" altLang="zh-CN" b="0" baseline="-25000">
                  <a:ea typeface="楷体_GB2312" pitchFamily="49" charset="-122"/>
                </a:rPr>
                <a:t>0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6" name="Text Box 24">
              <a:extLst>
                <a:ext uri="{FF2B5EF4-FFF2-40B4-BE49-F238E27FC236}">
                  <a16:creationId xmlns:a16="http://schemas.microsoft.com/office/drawing/2014/main" id="{2E94597C-BEA4-4D88-9F54-1AEAE62DD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113" y="2133600"/>
              <a:ext cx="5032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S</a:t>
              </a:r>
              <a:r>
                <a:rPr kumimoji="1" lang="en-US" altLang="zh-CN" b="0" baseline="-25000">
                  <a:ea typeface="楷体_GB2312" pitchFamily="49" charset="-122"/>
                </a:rPr>
                <a:t>3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7" name="Text Box 25">
              <a:extLst>
                <a:ext uri="{FF2B5EF4-FFF2-40B4-BE49-F238E27FC236}">
                  <a16:creationId xmlns:a16="http://schemas.microsoft.com/office/drawing/2014/main" id="{33E07ACB-F526-45B6-899F-AF4E1A8AF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500" y="2133600"/>
              <a:ext cx="5032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S</a:t>
              </a:r>
              <a:r>
                <a:rPr kumimoji="1" lang="en-US" altLang="zh-CN" b="0" baseline="-25000">
                  <a:ea typeface="楷体_GB2312" pitchFamily="49" charset="-122"/>
                </a:rPr>
                <a:t>2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8" name="Text Box 26">
              <a:extLst>
                <a:ext uri="{FF2B5EF4-FFF2-40B4-BE49-F238E27FC236}">
                  <a16:creationId xmlns:a16="http://schemas.microsoft.com/office/drawing/2014/main" id="{53452A61-B0E7-4F33-BD98-9562F89F7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675" y="2133600"/>
              <a:ext cx="5032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S</a:t>
              </a:r>
              <a:r>
                <a:rPr kumimoji="1" lang="en-US" altLang="zh-CN" b="0" baseline="-25000">
                  <a:ea typeface="楷体_GB2312" pitchFamily="49" charset="-122"/>
                </a:rPr>
                <a:t>1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29" name="Text Box 27">
              <a:extLst>
                <a:ext uri="{FF2B5EF4-FFF2-40B4-BE49-F238E27FC236}">
                  <a16:creationId xmlns:a16="http://schemas.microsoft.com/office/drawing/2014/main" id="{AE487557-4186-41AD-8A4F-9951D5206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7413" y="2133600"/>
              <a:ext cx="5032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S</a:t>
              </a:r>
              <a:r>
                <a:rPr kumimoji="1" lang="en-US" altLang="zh-CN" b="0" baseline="-25000">
                  <a:ea typeface="楷体_GB2312" pitchFamily="49" charset="-122"/>
                </a:rPr>
                <a:t>0</a:t>
              </a:r>
              <a:endParaRPr kumimoji="1" lang="en-US" altLang="zh-CN" b="0">
                <a:ea typeface="楷体_GB2312" pitchFamily="49" charset="-122"/>
              </a:endParaRPr>
            </a:p>
          </p:txBody>
        </p:sp>
        <p:sp>
          <p:nvSpPr>
            <p:cNvPr id="20530" name="Text Box 28">
              <a:extLst>
                <a:ext uri="{FF2B5EF4-FFF2-40B4-BE49-F238E27FC236}">
                  <a16:creationId xmlns:a16="http://schemas.microsoft.com/office/drawing/2014/main" id="{8D5F1CB4-C623-400A-8959-2E0465289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675" y="3293547"/>
              <a:ext cx="3077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400" b="0" baseline="-25000">
                  <a:ea typeface="楷体_GB2312" pitchFamily="49" charset="-122"/>
                </a:rPr>
                <a:t>2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20531" name="Rectangle 29">
              <a:extLst>
                <a:ext uri="{FF2B5EF4-FFF2-40B4-BE49-F238E27FC236}">
                  <a16:creationId xmlns:a16="http://schemas.microsoft.com/office/drawing/2014/main" id="{0F2A1E3D-ED88-4E2B-8E38-1E7CF10F1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575" y="3141663"/>
              <a:ext cx="1327150" cy="12350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532" name="Line 30">
              <a:extLst>
                <a:ext uri="{FF2B5EF4-FFF2-40B4-BE49-F238E27FC236}">
                  <a16:creationId xmlns:a16="http://schemas.microsoft.com/office/drawing/2014/main" id="{EB159A32-B0C3-4F45-AC89-7F4BDD971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838" y="3762375"/>
              <a:ext cx="52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Text Box 31">
              <a:extLst>
                <a:ext uri="{FF2B5EF4-FFF2-40B4-BE49-F238E27FC236}">
                  <a16:creationId xmlns:a16="http://schemas.microsoft.com/office/drawing/2014/main" id="{239DEC4E-594F-4122-AB73-418719178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913" y="3933825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534" name="Text Box 32">
              <a:extLst>
                <a:ext uri="{FF2B5EF4-FFF2-40B4-BE49-F238E27FC236}">
                  <a16:creationId xmlns:a16="http://schemas.microsoft.com/office/drawing/2014/main" id="{3165617F-9790-40FA-8E9E-991BD5987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7538" y="393382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35" name="Text Box 33">
              <a:extLst>
                <a:ext uri="{FF2B5EF4-FFF2-40B4-BE49-F238E27FC236}">
                  <a16:creationId xmlns:a16="http://schemas.microsoft.com/office/drawing/2014/main" id="{48B0A114-EA36-49AC-B9BE-3D738B7A4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5125" y="31242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20536" name="Text Box 34">
              <a:extLst>
                <a:ext uri="{FF2B5EF4-FFF2-40B4-BE49-F238E27FC236}">
                  <a16:creationId xmlns:a16="http://schemas.microsoft.com/office/drawing/2014/main" id="{A0AE9D85-1AAD-4275-B574-B5F19910A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613" y="3578225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Ci</a:t>
              </a:r>
            </a:p>
          </p:txBody>
        </p:sp>
        <p:sp>
          <p:nvSpPr>
            <p:cNvPr id="20537" name="Text Box 35">
              <a:extLst>
                <a:ext uri="{FF2B5EF4-FFF2-40B4-BE49-F238E27FC236}">
                  <a16:creationId xmlns:a16="http://schemas.microsoft.com/office/drawing/2014/main" id="{60E8550E-ACE3-4C6D-B55E-DD2039A4E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134003"/>
              <a:ext cx="371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FA</a:t>
              </a:r>
            </a:p>
          </p:txBody>
        </p:sp>
        <p:sp>
          <p:nvSpPr>
            <p:cNvPr id="20538" name="Text Box 36">
              <a:extLst>
                <a:ext uri="{FF2B5EF4-FFF2-40B4-BE49-F238E27FC236}">
                  <a16:creationId xmlns:a16="http://schemas.microsoft.com/office/drawing/2014/main" id="{E0923B5A-41EB-4B9A-9115-F62B05C82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700" y="3578225"/>
              <a:ext cx="575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000" b="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20539" name="Text Box 37">
              <a:extLst>
                <a:ext uri="{FF2B5EF4-FFF2-40B4-BE49-F238E27FC236}">
                  <a16:creationId xmlns:a16="http://schemas.microsoft.com/office/drawing/2014/main" id="{55A782F1-224C-4014-811E-61AA9EB40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925" y="3293547"/>
              <a:ext cx="3077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400" b="0" baseline="-25000">
                  <a:ea typeface="楷体_GB2312" pitchFamily="49" charset="-122"/>
                </a:rPr>
                <a:t>1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20540" name="Rectangle 38">
              <a:extLst>
                <a:ext uri="{FF2B5EF4-FFF2-40B4-BE49-F238E27FC236}">
                  <a16:creationId xmlns:a16="http://schemas.microsoft.com/office/drawing/2014/main" id="{2922CE9A-F31F-49F3-BD47-0CB7F18A1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3141663"/>
              <a:ext cx="1327150" cy="12350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541" name="Line 39">
              <a:extLst>
                <a:ext uri="{FF2B5EF4-FFF2-40B4-BE49-F238E27FC236}">
                  <a16:creationId xmlns:a16="http://schemas.microsoft.com/office/drawing/2014/main" id="{5A7C0B9B-88B4-4998-9098-A95B4549B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3088" y="3762375"/>
              <a:ext cx="52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Text Box 40">
              <a:extLst>
                <a:ext uri="{FF2B5EF4-FFF2-40B4-BE49-F238E27FC236}">
                  <a16:creationId xmlns:a16="http://schemas.microsoft.com/office/drawing/2014/main" id="{D5BB19A2-59D8-4B83-B60F-31635D24F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163" y="3933825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543" name="Text Box 41">
              <a:extLst>
                <a:ext uri="{FF2B5EF4-FFF2-40B4-BE49-F238E27FC236}">
                  <a16:creationId xmlns:a16="http://schemas.microsoft.com/office/drawing/2014/main" id="{DDFA5408-5A2C-45FF-87D7-1F945F943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788" y="393382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44" name="Text Box 42">
              <a:extLst>
                <a:ext uri="{FF2B5EF4-FFF2-40B4-BE49-F238E27FC236}">
                  <a16:creationId xmlns:a16="http://schemas.microsoft.com/office/drawing/2014/main" id="{3318761A-3FD0-475D-AB86-93B6D2AD7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8375" y="31242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20545" name="Text Box 43">
              <a:extLst>
                <a:ext uri="{FF2B5EF4-FFF2-40B4-BE49-F238E27FC236}">
                  <a16:creationId xmlns:a16="http://schemas.microsoft.com/office/drawing/2014/main" id="{C21490EF-0D4A-4498-A39F-BAC202F3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863" y="3578225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Ci</a:t>
              </a:r>
            </a:p>
          </p:txBody>
        </p:sp>
        <p:sp>
          <p:nvSpPr>
            <p:cNvPr id="20546" name="Text Box 44">
              <a:extLst>
                <a:ext uri="{FF2B5EF4-FFF2-40B4-BE49-F238E27FC236}">
                  <a16:creationId xmlns:a16="http://schemas.microsoft.com/office/drawing/2014/main" id="{61DB7E4B-74B1-4D61-9F46-3F0BA58FB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28" y="3134003"/>
              <a:ext cx="371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FA</a:t>
              </a:r>
            </a:p>
          </p:txBody>
        </p:sp>
        <p:sp>
          <p:nvSpPr>
            <p:cNvPr id="20547" name="Text Box 45">
              <a:extLst>
                <a:ext uri="{FF2B5EF4-FFF2-40B4-BE49-F238E27FC236}">
                  <a16:creationId xmlns:a16="http://schemas.microsoft.com/office/drawing/2014/main" id="{DEB949AC-8851-4A9A-8934-4C6FEB3B6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50" y="3578225"/>
              <a:ext cx="575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000" b="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20548" name="Line 46">
              <a:extLst>
                <a:ext uri="{FF2B5EF4-FFF2-40B4-BE49-F238E27FC236}">
                  <a16:creationId xmlns:a16="http://schemas.microsoft.com/office/drawing/2014/main" id="{6BC0C4BB-3E25-410D-9884-A3A13342B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825" y="3776663"/>
              <a:ext cx="528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9" name="Text Box 47">
              <a:extLst>
                <a:ext uri="{FF2B5EF4-FFF2-40B4-BE49-F238E27FC236}">
                  <a16:creationId xmlns:a16="http://schemas.microsoft.com/office/drawing/2014/main" id="{59FE71C7-0472-426D-91E6-0A8FB825D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350" y="3307041"/>
              <a:ext cx="3077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400" b="0" baseline="-25000">
                  <a:ea typeface="楷体_GB2312" pitchFamily="49" charset="-122"/>
                </a:rPr>
                <a:t>0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20550" name="Rectangle 48">
              <a:extLst>
                <a:ext uri="{FF2B5EF4-FFF2-40B4-BE49-F238E27FC236}">
                  <a16:creationId xmlns:a16="http://schemas.microsoft.com/office/drawing/2014/main" id="{87DBE368-18B1-4B16-B35A-174A12AC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0" y="3155950"/>
              <a:ext cx="1327150" cy="12334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551" name="Line 49">
              <a:extLst>
                <a:ext uri="{FF2B5EF4-FFF2-40B4-BE49-F238E27FC236}">
                  <a16:creationId xmlns:a16="http://schemas.microsoft.com/office/drawing/2014/main" id="{04E42720-3BC2-4107-AE28-A5AD5104C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9513" y="3775075"/>
              <a:ext cx="52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50">
              <a:extLst>
                <a:ext uri="{FF2B5EF4-FFF2-40B4-BE49-F238E27FC236}">
                  <a16:creationId xmlns:a16="http://schemas.microsoft.com/office/drawing/2014/main" id="{ABFA9610-65D1-431C-9315-502BE1CDF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588" y="3946525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553" name="Text Box 51">
              <a:extLst>
                <a:ext uri="{FF2B5EF4-FFF2-40B4-BE49-F238E27FC236}">
                  <a16:creationId xmlns:a16="http://schemas.microsoft.com/office/drawing/2014/main" id="{E1B1CF22-0164-4DFA-90A9-1D850BEE5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7213" y="394652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54" name="Text Box 52">
              <a:extLst>
                <a:ext uri="{FF2B5EF4-FFF2-40B4-BE49-F238E27FC236}">
                  <a16:creationId xmlns:a16="http://schemas.microsoft.com/office/drawing/2014/main" id="{3743215F-5722-46FD-993B-0A7A23186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4800" y="31369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20555" name="Text Box 53">
              <a:extLst>
                <a:ext uri="{FF2B5EF4-FFF2-40B4-BE49-F238E27FC236}">
                  <a16:creationId xmlns:a16="http://schemas.microsoft.com/office/drawing/2014/main" id="{AF3AF3EE-E111-4D7C-89C6-C073B8A2E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8" y="3590925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Ci</a:t>
              </a:r>
            </a:p>
          </p:txBody>
        </p:sp>
        <p:sp>
          <p:nvSpPr>
            <p:cNvPr id="20556" name="Text Box 54">
              <a:extLst>
                <a:ext uri="{FF2B5EF4-FFF2-40B4-BE49-F238E27FC236}">
                  <a16:creationId xmlns:a16="http://schemas.microsoft.com/office/drawing/2014/main" id="{ACF9BA2F-1857-4543-B44E-3699ACAC5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6" y="3146703"/>
              <a:ext cx="371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FA</a:t>
              </a:r>
            </a:p>
          </p:txBody>
        </p:sp>
        <p:sp>
          <p:nvSpPr>
            <p:cNvPr id="20557" name="Text Box 55">
              <a:extLst>
                <a:ext uri="{FF2B5EF4-FFF2-40B4-BE49-F238E27FC236}">
                  <a16:creationId xmlns:a16="http://schemas.microsoft.com/office/drawing/2014/main" id="{1E6009A8-5CDD-4343-B222-A9F4174C5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75" y="3590925"/>
              <a:ext cx="575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000" b="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20558" name="Rectangle 56">
              <a:extLst>
                <a:ext uri="{FF2B5EF4-FFF2-40B4-BE49-F238E27FC236}">
                  <a16:creationId xmlns:a16="http://schemas.microsoft.com/office/drawing/2014/main" id="{4872D0B4-3AD1-4C5D-A5A6-A37075978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500" y="3155950"/>
              <a:ext cx="1327150" cy="12334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559" name="Line 57">
              <a:extLst>
                <a:ext uri="{FF2B5EF4-FFF2-40B4-BE49-F238E27FC236}">
                  <a16:creationId xmlns:a16="http://schemas.microsoft.com/office/drawing/2014/main" id="{DD52711A-1B44-4707-AE21-79D85162F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2763" y="3775075"/>
              <a:ext cx="4206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Text Box 58">
              <a:extLst>
                <a:ext uri="{FF2B5EF4-FFF2-40B4-BE49-F238E27FC236}">
                  <a16:creationId xmlns:a16="http://schemas.microsoft.com/office/drawing/2014/main" id="{23AFBAB8-1E6F-4BEE-8611-00B982C9D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838" y="3946525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561" name="Text Box 59">
              <a:extLst>
                <a:ext uri="{FF2B5EF4-FFF2-40B4-BE49-F238E27FC236}">
                  <a16:creationId xmlns:a16="http://schemas.microsoft.com/office/drawing/2014/main" id="{885627CB-5C9A-42F2-B8A4-7F6D51CB4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0463" y="3946525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62" name="Text Box 60">
              <a:extLst>
                <a:ext uri="{FF2B5EF4-FFF2-40B4-BE49-F238E27FC236}">
                  <a16:creationId xmlns:a16="http://schemas.microsoft.com/office/drawing/2014/main" id="{6CD95207-56A0-4DC2-BB99-03C85FFFE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8050" y="31369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20563" name="Text Box 61">
              <a:extLst>
                <a:ext uri="{FF2B5EF4-FFF2-40B4-BE49-F238E27FC236}">
                  <a16:creationId xmlns:a16="http://schemas.microsoft.com/office/drawing/2014/main" id="{7894305B-4606-4E18-A7D5-EB2CA4B31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2538" y="3590925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Ci</a:t>
              </a:r>
            </a:p>
          </p:txBody>
        </p:sp>
        <p:sp>
          <p:nvSpPr>
            <p:cNvPr id="20564" name="Text Box 62">
              <a:extLst>
                <a:ext uri="{FF2B5EF4-FFF2-40B4-BE49-F238E27FC236}">
                  <a16:creationId xmlns:a16="http://schemas.microsoft.com/office/drawing/2014/main" id="{56C77FA6-5EB3-4F12-9879-292CDB334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344" y="3147496"/>
              <a:ext cx="371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FA</a:t>
              </a:r>
            </a:p>
          </p:txBody>
        </p:sp>
        <p:sp>
          <p:nvSpPr>
            <p:cNvPr id="20565" name="Text Box 63">
              <a:extLst>
                <a:ext uri="{FF2B5EF4-FFF2-40B4-BE49-F238E27FC236}">
                  <a16:creationId xmlns:a16="http://schemas.microsoft.com/office/drawing/2014/main" id="{91514D55-6DD8-4F0C-B525-59B793A3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8625" y="3589338"/>
              <a:ext cx="575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  <a:r>
                <a:rPr kumimoji="1" lang="en-US" altLang="zh-CN" sz="2000" b="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20566" name="Line 64">
              <a:extLst>
                <a:ext uri="{FF2B5EF4-FFF2-40B4-BE49-F238E27FC236}">
                  <a16:creationId xmlns:a16="http://schemas.microsoft.com/office/drawing/2014/main" id="{FC73CD71-D9B1-41F5-89C3-9B4F3F371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9800" y="3776663"/>
              <a:ext cx="0" cy="315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7" name="Line 65">
              <a:extLst>
                <a:ext uri="{FF2B5EF4-FFF2-40B4-BE49-F238E27FC236}">
                  <a16:creationId xmlns:a16="http://schemas.microsoft.com/office/drawing/2014/main" id="{80D6C798-CD17-4EE9-90B6-00A509AD9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2475" y="4092575"/>
              <a:ext cx="3968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8" name="Text Box 66">
              <a:extLst>
                <a:ext uri="{FF2B5EF4-FFF2-40B4-BE49-F238E27FC236}">
                  <a16:creationId xmlns:a16="http://schemas.microsoft.com/office/drawing/2014/main" id="{0A29632E-9BEB-4BB2-9409-87D8223B4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252451"/>
              <a:ext cx="23884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ea typeface="楷体_GB2312" pitchFamily="49" charset="-122"/>
                </a:rPr>
                <a:t>C</a:t>
              </a:r>
            </a:p>
          </p:txBody>
        </p:sp>
      </p:grpSp>
      <p:sp>
        <p:nvSpPr>
          <p:cNvPr id="1313859" name="Rectangle 67">
            <a:extLst>
              <a:ext uri="{FF2B5EF4-FFF2-40B4-BE49-F238E27FC236}">
                <a16:creationId xmlns:a16="http://schemas.microsoft.com/office/drawing/2014/main" id="{CD550741-4788-44D5-B20C-AAD060DB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589588"/>
            <a:ext cx="7056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优点：简单，易于扩展；缺点：速度慢</a:t>
            </a:r>
          </a:p>
        </p:txBody>
      </p:sp>
      <p:grpSp>
        <p:nvGrpSpPr>
          <p:cNvPr id="20489" name="组合 4">
            <a:extLst>
              <a:ext uri="{FF2B5EF4-FFF2-40B4-BE49-F238E27FC236}">
                <a16:creationId xmlns:a16="http://schemas.microsoft.com/office/drawing/2014/main" id="{03D6EF61-438D-4F42-B9DC-9F5EF572F1F1}"/>
              </a:ext>
            </a:extLst>
          </p:cNvPr>
          <p:cNvGrpSpPr>
            <a:grpSpLocks/>
          </p:cNvGrpSpPr>
          <p:nvPr/>
        </p:nvGrpSpPr>
        <p:grpSpPr bwMode="auto">
          <a:xfrm>
            <a:off x="6403975" y="346075"/>
            <a:ext cx="1938338" cy="1498600"/>
            <a:chOff x="6403612" y="256582"/>
            <a:chExt cx="1937956" cy="1499352"/>
          </a:xfrm>
        </p:grpSpPr>
        <p:sp>
          <p:nvSpPr>
            <p:cNvPr id="20490" name="Rectangle 45">
              <a:extLst>
                <a:ext uri="{FF2B5EF4-FFF2-40B4-BE49-F238E27FC236}">
                  <a16:creationId xmlns:a16="http://schemas.microsoft.com/office/drawing/2014/main" id="{E55A8E36-3B31-42A2-9885-209A3E76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812" y="433547"/>
              <a:ext cx="1037001" cy="13223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491" name="Line 46">
              <a:extLst>
                <a:ext uri="{FF2B5EF4-FFF2-40B4-BE49-F238E27FC236}">
                  <a16:creationId xmlns:a16="http://schemas.microsoft.com/office/drawing/2014/main" id="{729C8D00-B4C5-488D-A87A-D282147D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3612" y="70183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47">
              <a:extLst>
                <a:ext uri="{FF2B5EF4-FFF2-40B4-BE49-F238E27FC236}">
                  <a16:creationId xmlns:a16="http://schemas.microsoft.com/office/drawing/2014/main" id="{E23D9DFF-2427-42EA-B005-473DCCAD5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3612" y="145431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48">
              <a:extLst>
                <a:ext uri="{FF2B5EF4-FFF2-40B4-BE49-F238E27FC236}">
                  <a16:creationId xmlns:a16="http://schemas.microsoft.com/office/drawing/2014/main" id="{67884FEE-F87B-4915-8502-55FCC9278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4368" y="70183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49">
              <a:extLst>
                <a:ext uri="{FF2B5EF4-FFF2-40B4-BE49-F238E27FC236}">
                  <a16:creationId xmlns:a16="http://schemas.microsoft.com/office/drawing/2014/main" id="{5724FC2E-8BEE-4128-AAC6-66533FB4F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4368" y="145431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Text Box 50">
              <a:extLst>
                <a:ext uri="{FF2B5EF4-FFF2-40B4-BE49-F238E27FC236}">
                  <a16:creationId xmlns:a16="http://schemas.microsoft.com/office/drawing/2014/main" id="{E628ED81-ABF8-4162-A4BD-A977CD355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6050" y="495460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496" name="Text Box 51">
              <a:extLst>
                <a:ext uri="{FF2B5EF4-FFF2-40B4-BE49-F238E27FC236}">
                  <a16:creationId xmlns:a16="http://schemas.microsoft.com/office/drawing/2014/main" id="{D6FB46A2-48C7-4C77-83AB-496DABB96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925" y="1230473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497" name="Text Box 52">
              <a:extLst>
                <a:ext uri="{FF2B5EF4-FFF2-40B4-BE49-F238E27FC236}">
                  <a16:creationId xmlns:a16="http://schemas.microsoft.com/office/drawing/2014/main" id="{3A9E1C18-F5C0-4F89-B0F6-1AB9CC7DC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6087" y="497048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20498" name="Text Box 53">
              <a:extLst>
                <a:ext uri="{FF2B5EF4-FFF2-40B4-BE49-F238E27FC236}">
                  <a16:creationId xmlns:a16="http://schemas.microsoft.com/office/drawing/2014/main" id="{ACBF4139-792F-4802-941B-3ECFD4A8E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8324" y="1214598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0499" name="Text Box 54">
              <a:extLst>
                <a:ext uri="{FF2B5EF4-FFF2-40B4-BE49-F238E27FC236}">
                  <a16:creationId xmlns:a16="http://schemas.microsoft.com/office/drawing/2014/main" id="{8719ADDD-C65E-4EA0-9001-B12D882D7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1997" y="899428"/>
              <a:ext cx="3943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SA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C15B6ED-6748-4473-AAFE-F7FFF534B5E4}"/>
                </a:ext>
              </a:extLst>
            </p:cNvPr>
            <p:cNvCxnSpPr/>
            <p:nvPr/>
          </p:nvCxnSpPr>
          <p:spPr>
            <a:xfrm flipH="1">
              <a:off x="6563918" y="585360"/>
              <a:ext cx="112690" cy="206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1" name="Text Box 50">
              <a:extLst>
                <a:ext uri="{FF2B5EF4-FFF2-40B4-BE49-F238E27FC236}">
                  <a16:creationId xmlns:a16="http://schemas.microsoft.com/office/drawing/2014/main" id="{09E29D84-5B19-4BE3-A473-B5F9A4906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595" y="256582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ea typeface="楷体_GB2312" pitchFamily="49" charset="-122"/>
                </a:rPr>
                <a:t>4</a:t>
              </a: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AD75F2C3-034E-42AA-BAC1-99C554CAB26A}"/>
                </a:ext>
              </a:extLst>
            </p:cNvPr>
            <p:cNvCxnSpPr/>
            <p:nvPr/>
          </p:nvCxnSpPr>
          <p:spPr>
            <a:xfrm flipH="1">
              <a:off x="6563918" y="1333447"/>
              <a:ext cx="112690" cy="206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3" name="Text Box 50">
              <a:extLst>
                <a:ext uri="{FF2B5EF4-FFF2-40B4-BE49-F238E27FC236}">
                  <a16:creationId xmlns:a16="http://schemas.microsoft.com/office/drawing/2014/main" id="{37A6661B-8B6F-4590-8A8A-1C44DAABC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0595" y="1005497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ea typeface="楷体_GB2312" pitchFamily="49" charset="-122"/>
                </a:rPr>
                <a:t>4</a:t>
              </a: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777C9B39-12AF-48BA-9FA6-928DFA788955}"/>
                </a:ext>
              </a:extLst>
            </p:cNvPr>
            <p:cNvCxnSpPr/>
            <p:nvPr/>
          </p:nvCxnSpPr>
          <p:spPr>
            <a:xfrm flipH="1">
              <a:off x="8065397" y="585360"/>
              <a:ext cx="111103" cy="206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5" name="Text Box 50">
              <a:extLst>
                <a:ext uri="{FF2B5EF4-FFF2-40B4-BE49-F238E27FC236}">
                  <a16:creationId xmlns:a16="http://schemas.microsoft.com/office/drawing/2014/main" id="{E4E15DE4-1B9B-4C3B-9B2C-92EE0A717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1881" y="256582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ea typeface="楷体_GB2312" pitchFamily="49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8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22">
            <a:extLst>
              <a:ext uri="{FF2B5EF4-FFF2-40B4-BE49-F238E27FC236}">
                <a16:creationId xmlns:a16="http://schemas.microsoft.com/office/drawing/2014/main" id="{E1AC17BD-3BF7-4226-B68D-11D7C7B75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9313" y="4165600"/>
            <a:ext cx="1587" cy="277813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7" name="Line 251">
            <a:extLst>
              <a:ext uri="{FF2B5EF4-FFF2-40B4-BE49-F238E27FC236}">
                <a16:creationId xmlns:a16="http://schemas.microsoft.com/office/drawing/2014/main" id="{A8A9023F-00DF-40AE-91CA-441D9E4A9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6163" y="4341813"/>
            <a:ext cx="376237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Line 249">
            <a:extLst>
              <a:ext uri="{FF2B5EF4-FFF2-40B4-BE49-F238E27FC236}">
                <a16:creationId xmlns:a16="http://schemas.microsoft.com/office/drawing/2014/main" id="{04683893-EEBB-4EEB-9B49-F0EEAD2EC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4443413"/>
            <a:ext cx="358775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123">
            <a:extLst>
              <a:ext uri="{FF2B5EF4-FFF2-40B4-BE49-F238E27FC236}">
                <a16:creationId xmlns:a16="http://schemas.microsoft.com/office/drawing/2014/main" id="{5B500108-1B4F-4A98-8B78-5A743FF6B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981325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Line 235">
            <a:extLst>
              <a:ext uri="{FF2B5EF4-FFF2-40B4-BE49-F238E27FC236}">
                <a16:creationId xmlns:a16="http://schemas.microsoft.com/office/drawing/2014/main" id="{EF085343-03D2-4343-A6A7-A986A24A5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2892425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标题 1">
            <a:extLst>
              <a:ext uri="{FF2B5EF4-FFF2-40B4-BE49-F238E27FC236}">
                <a16:creationId xmlns:a16="http://schemas.microsoft.com/office/drawing/2014/main" id="{6F9D4050-D62D-41DE-A43D-360DB7B84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位串行进位加法器（续）</a:t>
            </a:r>
          </a:p>
        </p:txBody>
      </p:sp>
      <p:sp>
        <p:nvSpPr>
          <p:cNvPr id="21512" name="日期占位符 3">
            <a:extLst>
              <a:ext uri="{FF2B5EF4-FFF2-40B4-BE49-F238E27FC236}">
                <a16:creationId xmlns:a16="http://schemas.microsoft.com/office/drawing/2014/main" id="{4AAF2799-DDD5-4FC7-A274-86AB20D575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866350F-8882-4BCB-A8F2-CD99632C946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13" name="页脚占位符 4">
            <a:extLst>
              <a:ext uri="{FF2B5EF4-FFF2-40B4-BE49-F238E27FC236}">
                <a16:creationId xmlns:a16="http://schemas.microsoft.com/office/drawing/2014/main" id="{3B70AE4C-BCE2-4C03-BCD7-EF2BBC68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1514" name="灯片编号占位符 5">
            <a:extLst>
              <a:ext uri="{FF2B5EF4-FFF2-40B4-BE49-F238E27FC236}">
                <a16:creationId xmlns:a16="http://schemas.microsoft.com/office/drawing/2014/main" id="{D08DFEE0-B176-4D74-B2DB-15C227D4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1307331-14AF-4CEE-87F7-ADA8ED86291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15" name="Rectangle 5">
            <a:extLst>
              <a:ext uri="{FF2B5EF4-FFF2-40B4-BE49-F238E27FC236}">
                <a16:creationId xmlns:a16="http://schemas.microsoft.com/office/drawing/2014/main" id="{A26045EC-D8C5-4360-94E3-C3019C75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2009775"/>
            <a:ext cx="4048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A3</a:t>
            </a:r>
          </a:p>
        </p:txBody>
      </p:sp>
      <p:sp>
        <p:nvSpPr>
          <p:cNvPr id="21516" name="Rectangle 6">
            <a:extLst>
              <a:ext uri="{FF2B5EF4-FFF2-40B4-BE49-F238E27FC236}">
                <a16:creationId xmlns:a16="http://schemas.microsoft.com/office/drawing/2014/main" id="{C867FD11-D24D-459A-A7C5-4E36B8281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2309813"/>
            <a:ext cx="4048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B3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1517" name="Rectangle 7">
            <a:extLst>
              <a:ext uri="{FF2B5EF4-FFF2-40B4-BE49-F238E27FC236}">
                <a16:creationId xmlns:a16="http://schemas.microsoft.com/office/drawing/2014/main" id="{793BD940-1463-40BA-94F1-DE81F8449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5434013"/>
            <a:ext cx="3841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S3</a:t>
            </a:r>
          </a:p>
        </p:txBody>
      </p:sp>
      <p:sp>
        <p:nvSpPr>
          <p:cNvPr id="21518" name="Rectangle 8">
            <a:extLst>
              <a:ext uri="{FF2B5EF4-FFF2-40B4-BE49-F238E27FC236}">
                <a16:creationId xmlns:a16="http://schemas.microsoft.com/office/drawing/2014/main" id="{B9CE5EC6-EA62-4EE4-A955-DAFDBF1F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2309813"/>
            <a:ext cx="4048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B2</a:t>
            </a:r>
          </a:p>
        </p:txBody>
      </p:sp>
      <p:sp>
        <p:nvSpPr>
          <p:cNvPr id="21519" name="Rectangle 9">
            <a:extLst>
              <a:ext uri="{FF2B5EF4-FFF2-40B4-BE49-F238E27FC236}">
                <a16:creationId xmlns:a16="http://schemas.microsoft.com/office/drawing/2014/main" id="{8BB9C594-B82E-4E4D-9F97-17424157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5434013"/>
            <a:ext cx="3841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S2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1520" name="Rectangle 10">
            <a:extLst>
              <a:ext uri="{FF2B5EF4-FFF2-40B4-BE49-F238E27FC236}">
                <a16:creationId xmlns:a16="http://schemas.microsoft.com/office/drawing/2014/main" id="{8D0C27A2-206A-4DD3-8CB8-FBDEAB842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2309813"/>
            <a:ext cx="4048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B1</a:t>
            </a:r>
          </a:p>
        </p:txBody>
      </p:sp>
      <p:sp>
        <p:nvSpPr>
          <p:cNvPr id="21521" name="Rectangle 11">
            <a:extLst>
              <a:ext uri="{FF2B5EF4-FFF2-40B4-BE49-F238E27FC236}">
                <a16:creationId xmlns:a16="http://schemas.microsoft.com/office/drawing/2014/main" id="{B21AEC51-6C87-4002-81DF-40A8E1E4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688" y="5434013"/>
            <a:ext cx="3841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S1</a:t>
            </a:r>
          </a:p>
        </p:txBody>
      </p:sp>
      <p:sp>
        <p:nvSpPr>
          <p:cNvPr id="21522" name="Rectangle 12">
            <a:extLst>
              <a:ext uri="{FF2B5EF4-FFF2-40B4-BE49-F238E27FC236}">
                <a16:creationId xmlns:a16="http://schemas.microsoft.com/office/drawing/2014/main" id="{ED67A037-A677-4A7B-9E68-B3012DFA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5434013"/>
            <a:ext cx="3841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S0</a:t>
            </a:r>
          </a:p>
        </p:txBody>
      </p:sp>
      <p:sp>
        <p:nvSpPr>
          <p:cNvPr id="21523" name="Rectangle 13">
            <a:extLst>
              <a:ext uri="{FF2B5EF4-FFF2-40B4-BE49-F238E27FC236}">
                <a16:creationId xmlns:a16="http://schemas.microsoft.com/office/drawing/2014/main" id="{22B13D43-9FF8-499A-ABF6-E987DA7C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463" y="2309813"/>
            <a:ext cx="406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B0</a:t>
            </a:r>
          </a:p>
        </p:txBody>
      </p:sp>
      <p:sp>
        <p:nvSpPr>
          <p:cNvPr id="21524" name="Rectangle 14">
            <a:extLst>
              <a:ext uri="{FF2B5EF4-FFF2-40B4-BE49-F238E27FC236}">
                <a16:creationId xmlns:a16="http://schemas.microsoft.com/office/drawing/2014/main" id="{FAC1E6FC-C1EC-451A-BE85-0754F8026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988" y="2009775"/>
            <a:ext cx="4048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A2</a:t>
            </a:r>
          </a:p>
        </p:txBody>
      </p:sp>
      <p:sp>
        <p:nvSpPr>
          <p:cNvPr id="21525" name="Rectangle 15">
            <a:extLst>
              <a:ext uri="{FF2B5EF4-FFF2-40B4-BE49-F238E27FC236}">
                <a16:creationId xmlns:a16="http://schemas.microsoft.com/office/drawing/2014/main" id="{0F21172A-26ED-4D4A-BCC8-723D02EA4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2009775"/>
            <a:ext cx="4048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A1</a:t>
            </a:r>
          </a:p>
        </p:txBody>
      </p:sp>
      <p:sp>
        <p:nvSpPr>
          <p:cNvPr id="21526" name="Rectangle 16">
            <a:extLst>
              <a:ext uri="{FF2B5EF4-FFF2-40B4-BE49-F238E27FC236}">
                <a16:creationId xmlns:a16="http://schemas.microsoft.com/office/drawing/2014/main" id="{15CFE366-E20B-425C-8114-D16075206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2009775"/>
            <a:ext cx="4048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100">
                <a:solidFill>
                  <a:srgbClr val="000000"/>
                </a:solidFill>
                <a:latin typeface="SWISS"/>
              </a:rPr>
              <a:t>A0</a:t>
            </a:r>
          </a:p>
        </p:txBody>
      </p:sp>
      <p:sp>
        <p:nvSpPr>
          <p:cNvPr id="21527" name="Rectangle 17">
            <a:extLst>
              <a:ext uri="{FF2B5EF4-FFF2-40B4-BE49-F238E27FC236}">
                <a16:creationId xmlns:a16="http://schemas.microsoft.com/office/drawing/2014/main" id="{85E9FFA2-57C1-4A93-A6E5-931B3078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035550"/>
            <a:ext cx="279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SWISS"/>
              </a:rPr>
              <a:t>C3</a:t>
            </a:r>
          </a:p>
        </p:txBody>
      </p:sp>
      <p:sp>
        <p:nvSpPr>
          <p:cNvPr id="21528" name="Rectangle 18">
            <a:extLst>
              <a:ext uri="{FF2B5EF4-FFF2-40B4-BE49-F238E27FC236}">
                <a16:creationId xmlns:a16="http://schemas.microsoft.com/office/drawing/2014/main" id="{1FCD7F30-0485-410B-A8B8-305917004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3865563"/>
            <a:ext cx="279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SWISS"/>
              </a:rPr>
              <a:t>C2</a:t>
            </a:r>
          </a:p>
        </p:txBody>
      </p:sp>
      <p:sp>
        <p:nvSpPr>
          <p:cNvPr id="21529" name="Rectangle 19">
            <a:extLst>
              <a:ext uri="{FF2B5EF4-FFF2-40B4-BE49-F238E27FC236}">
                <a16:creationId xmlns:a16="http://schemas.microsoft.com/office/drawing/2014/main" id="{8B244CFC-6212-4225-9C16-CDC9DC89C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3940175"/>
            <a:ext cx="2778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SWISS"/>
              </a:rPr>
              <a:t>C1</a:t>
            </a:r>
          </a:p>
        </p:txBody>
      </p:sp>
      <p:sp>
        <p:nvSpPr>
          <p:cNvPr id="21530" name="Rectangle 20">
            <a:extLst>
              <a:ext uri="{FF2B5EF4-FFF2-40B4-BE49-F238E27FC236}">
                <a16:creationId xmlns:a16="http://schemas.microsoft.com/office/drawing/2014/main" id="{7F5C8AA7-9F85-4A36-9316-CD804117B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3954463"/>
            <a:ext cx="277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SWISS"/>
              </a:rPr>
              <a:t>C0</a:t>
            </a:r>
          </a:p>
        </p:txBody>
      </p:sp>
      <p:sp>
        <p:nvSpPr>
          <p:cNvPr id="21531" name="Rectangle 21">
            <a:extLst>
              <a:ext uri="{FF2B5EF4-FFF2-40B4-BE49-F238E27FC236}">
                <a16:creationId xmlns:a16="http://schemas.microsoft.com/office/drawing/2014/main" id="{98FB6664-9A11-46E0-BDE1-042F4186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075" y="4013200"/>
            <a:ext cx="3508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SWISS"/>
              </a:rPr>
              <a:t>C-1</a:t>
            </a:r>
          </a:p>
        </p:txBody>
      </p:sp>
      <p:sp>
        <p:nvSpPr>
          <p:cNvPr id="21532" name="Freeform 22">
            <a:extLst>
              <a:ext uri="{FF2B5EF4-FFF2-40B4-BE49-F238E27FC236}">
                <a16:creationId xmlns:a16="http://schemas.microsoft.com/office/drawing/2014/main" id="{BCF650DB-DDE7-4844-8714-4F005F28A712}"/>
              </a:ext>
            </a:extLst>
          </p:cNvPr>
          <p:cNvSpPr>
            <a:spLocks/>
          </p:cNvSpPr>
          <p:nvPr/>
        </p:nvSpPr>
        <p:spPr bwMode="auto">
          <a:xfrm>
            <a:off x="7096125" y="4229100"/>
            <a:ext cx="50800" cy="161925"/>
          </a:xfrm>
          <a:custGeom>
            <a:avLst/>
            <a:gdLst>
              <a:gd name="T0" fmla="*/ 0 w 23"/>
              <a:gd name="T1" fmla="*/ 0 h 56"/>
              <a:gd name="T2" fmla="*/ 2147483646 w 23"/>
              <a:gd name="T3" fmla="*/ 2147483646 h 56"/>
              <a:gd name="T4" fmla="*/ 2147483646 w 23"/>
              <a:gd name="T5" fmla="*/ 2147483646 h 56"/>
              <a:gd name="T6" fmla="*/ 2147483646 w 23"/>
              <a:gd name="T7" fmla="*/ 2147483646 h 56"/>
              <a:gd name="T8" fmla="*/ 2147483646 w 23"/>
              <a:gd name="T9" fmla="*/ 214748364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56"/>
              <a:gd name="T17" fmla="*/ 23 w 23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56">
                <a:moveTo>
                  <a:pt x="0" y="0"/>
                </a:moveTo>
                <a:lnTo>
                  <a:pt x="2" y="15"/>
                </a:lnTo>
                <a:lnTo>
                  <a:pt x="7" y="29"/>
                </a:lnTo>
                <a:lnTo>
                  <a:pt x="13" y="44"/>
                </a:lnTo>
                <a:lnTo>
                  <a:pt x="23" y="56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Freeform 23">
            <a:extLst>
              <a:ext uri="{FF2B5EF4-FFF2-40B4-BE49-F238E27FC236}">
                <a16:creationId xmlns:a16="http://schemas.microsoft.com/office/drawing/2014/main" id="{B7895CEF-8398-4CC5-950F-770B093EA3F3}"/>
              </a:ext>
            </a:extLst>
          </p:cNvPr>
          <p:cNvSpPr>
            <a:spLocks/>
          </p:cNvSpPr>
          <p:nvPr/>
        </p:nvSpPr>
        <p:spPr bwMode="auto">
          <a:xfrm>
            <a:off x="6786563" y="4238625"/>
            <a:ext cx="355600" cy="152400"/>
          </a:xfrm>
          <a:custGeom>
            <a:avLst/>
            <a:gdLst>
              <a:gd name="T0" fmla="*/ 0 w 161"/>
              <a:gd name="T1" fmla="*/ 0 h 53"/>
              <a:gd name="T2" fmla="*/ 2147483646 w 161"/>
              <a:gd name="T3" fmla="*/ 2147483646 h 53"/>
              <a:gd name="T4" fmla="*/ 2147483646 w 161"/>
              <a:gd name="T5" fmla="*/ 2147483646 h 53"/>
              <a:gd name="T6" fmla="*/ 2147483646 w 161"/>
              <a:gd name="T7" fmla="*/ 2147483646 h 53"/>
              <a:gd name="T8" fmla="*/ 2147483646 w 161"/>
              <a:gd name="T9" fmla="*/ 2147483646 h 53"/>
              <a:gd name="T10" fmla="*/ 2147483646 w 161"/>
              <a:gd name="T11" fmla="*/ 2147483646 h 53"/>
              <a:gd name="T12" fmla="*/ 2147483646 w 161"/>
              <a:gd name="T13" fmla="*/ 2147483646 h 53"/>
              <a:gd name="T14" fmla="*/ 2147483646 w 161"/>
              <a:gd name="T15" fmla="*/ 2147483646 h 53"/>
              <a:gd name="T16" fmla="*/ 2147483646 w 161"/>
              <a:gd name="T17" fmla="*/ 2147483646 h 53"/>
              <a:gd name="T18" fmla="*/ 2147483646 w 161"/>
              <a:gd name="T19" fmla="*/ 2147483646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1"/>
              <a:gd name="T31" fmla="*/ 0 h 53"/>
              <a:gd name="T32" fmla="*/ 161 w 161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1" h="53">
                <a:moveTo>
                  <a:pt x="0" y="0"/>
                </a:moveTo>
                <a:lnTo>
                  <a:pt x="13" y="10"/>
                </a:lnTo>
                <a:lnTo>
                  <a:pt x="27" y="19"/>
                </a:lnTo>
                <a:lnTo>
                  <a:pt x="43" y="27"/>
                </a:lnTo>
                <a:lnTo>
                  <a:pt x="61" y="35"/>
                </a:lnTo>
                <a:lnTo>
                  <a:pt x="79" y="41"/>
                </a:lnTo>
                <a:lnTo>
                  <a:pt x="99" y="46"/>
                </a:lnTo>
                <a:lnTo>
                  <a:pt x="119" y="50"/>
                </a:lnTo>
                <a:lnTo>
                  <a:pt x="140" y="52"/>
                </a:lnTo>
                <a:lnTo>
                  <a:pt x="161" y="53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4" name="Freeform 24">
            <a:extLst>
              <a:ext uri="{FF2B5EF4-FFF2-40B4-BE49-F238E27FC236}">
                <a16:creationId xmlns:a16="http://schemas.microsoft.com/office/drawing/2014/main" id="{FE89F410-79FB-4C86-AC59-E0DBA5536669}"/>
              </a:ext>
            </a:extLst>
          </p:cNvPr>
          <p:cNvSpPr>
            <a:spLocks/>
          </p:cNvSpPr>
          <p:nvPr/>
        </p:nvSpPr>
        <p:spPr bwMode="auto">
          <a:xfrm>
            <a:off x="7091363" y="4059238"/>
            <a:ext cx="47625" cy="161925"/>
          </a:xfrm>
          <a:custGeom>
            <a:avLst/>
            <a:gdLst>
              <a:gd name="T0" fmla="*/ 0 w 21"/>
              <a:gd name="T1" fmla="*/ 2147483646 h 56"/>
              <a:gd name="T2" fmla="*/ 2147483646 w 21"/>
              <a:gd name="T3" fmla="*/ 2147483646 h 56"/>
              <a:gd name="T4" fmla="*/ 2147483646 w 21"/>
              <a:gd name="T5" fmla="*/ 2147483646 h 56"/>
              <a:gd name="T6" fmla="*/ 2147483646 w 21"/>
              <a:gd name="T7" fmla="*/ 2147483646 h 56"/>
              <a:gd name="T8" fmla="*/ 2147483646 w 21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56"/>
              <a:gd name="T17" fmla="*/ 21 w 21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56">
                <a:moveTo>
                  <a:pt x="0" y="56"/>
                </a:moveTo>
                <a:lnTo>
                  <a:pt x="3" y="41"/>
                </a:lnTo>
                <a:lnTo>
                  <a:pt x="7" y="27"/>
                </a:lnTo>
                <a:lnTo>
                  <a:pt x="13" y="12"/>
                </a:lnTo>
                <a:lnTo>
                  <a:pt x="21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5" name="Freeform 25">
            <a:extLst>
              <a:ext uri="{FF2B5EF4-FFF2-40B4-BE49-F238E27FC236}">
                <a16:creationId xmlns:a16="http://schemas.microsoft.com/office/drawing/2014/main" id="{E60C3478-4C71-48A3-B9A7-B6300F505DD9}"/>
              </a:ext>
            </a:extLst>
          </p:cNvPr>
          <p:cNvSpPr>
            <a:spLocks/>
          </p:cNvSpPr>
          <p:nvPr/>
        </p:nvSpPr>
        <p:spPr bwMode="auto">
          <a:xfrm>
            <a:off x="6781800" y="4062413"/>
            <a:ext cx="352425" cy="152400"/>
          </a:xfrm>
          <a:custGeom>
            <a:avLst/>
            <a:gdLst>
              <a:gd name="T0" fmla="*/ 0 w 159"/>
              <a:gd name="T1" fmla="*/ 2147483646 h 53"/>
              <a:gd name="T2" fmla="*/ 2147483646 w 159"/>
              <a:gd name="T3" fmla="*/ 2147483646 h 53"/>
              <a:gd name="T4" fmla="*/ 2147483646 w 159"/>
              <a:gd name="T5" fmla="*/ 2147483646 h 53"/>
              <a:gd name="T6" fmla="*/ 2147483646 w 159"/>
              <a:gd name="T7" fmla="*/ 2147483646 h 53"/>
              <a:gd name="T8" fmla="*/ 2147483646 w 159"/>
              <a:gd name="T9" fmla="*/ 2147483646 h 53"/>
              <a:gd name="T10" fmla="*/ 2147483646 w 159"/>
              <a:gd name="T11" fmla="*/ 2147483646 h 53"/>
              <a:gd name="T12" fmla="*/ 2147483646 w 159"/>
              <a:gd name="T13" fmla="*/ 2147483646 h 53"/>
              <a:gd name="T14" fmla="*/ 2147483646 w 159"/>
              <a:gd name="T15" fmla="*/ 2147483646 h 53"/>
              <a:gd name="T16" fmla="*/ 2147483646 w 159"/>
              <a:gd name="T17" fmla="*/ 2147483646 h 53"/>
              <a:gd name="T18" fmla="*/ 2147483646 w 159"/>
              <a:gd name="T19" fmla="*/ 0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9"/>
              <a:gd name="T31" fmla="*/ 0 h 53"/>
              <a:gd name="T32" fmla="*/ 159 w 159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9" h="53">
                <a:moveTo>
                  <a:pt x="0" y="53"/>
                </a:moveTo>
                <a:lnTo>
                  <a:pt x="12" y="43"/>
                </a:lnTo>
                <a:lnTo>
                  <a:pt x="26" y="34"/>
                </a:lnTo>
                <a:lnTo>
                  <a:pt x="42" y="26"/>
                </a:lnTo>
                <a:lnTo>
                  <a:pt x="59" y="17"/>
                </a:lnTo>
                <a:lnTo>
                  <a:pt x="78" y="12"/>
                </a:lnTo>
                <a:lnTo>
                  <a:pt x="97" y="7"/>
                </a:lnTo>
                <a:lnTo>
                  <a:pt x="117" y="3"/>
                </a:lnTo>
                <a:lnTo>
                  <a:pt x="138" y="1"/>
                </a:lnTo>
                <a:lnTo>
                  <a:pt x="159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6" name="Line 26">
            <a:extLst>
              <a:ext uri="{FF2B5EF4-FFF2-40B4-BE49-F238E27FC236}">
                <a16:creationId xmlns:a16="http://schemas.microsoft.com/office/drawing/2014/main" id="{C949770D-6A1F-4A3B-BD6C-723BF90132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9463" y="4337050"/>
            <a:ext cx="146050" cy="15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7" name="Line 27">
            <a:extLst>
              <a:ext uri="{FF2B5EF4-FFF2-40B4-BE49-F238E27FC236}">
                <a16:creationId xmlns:a16="http://schemas.microsoft.com/office/drawing/2014/main" id="{61805C29-3577-4352-A105-5EA7B4D24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9463" y="4094163"/>
            <a:ext cx="166687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8" name="Line 28">
            <a:extLst>
              <a:ext uri="{FF2B5EF4-FFF2-40B4-BE49-F238E27FC236}">
                <a16:creationId xmlns:a16="http://schemas.microsoft.com/office/drawing/2014/main" id="{6AA6D209-EEAA-4324-9847-3667F9B388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0200" y="4229100"/>
            <a:ext cx="92075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9" name="Freeform 29">
            <a:extLst>
              <a:ext uri="{FF2B5EF4-FFF2-40B4-BE49-F238E27FC236}">
                <a16:creationId xmlns:a16="http://schemas.microsoft.com/office/drawing/2014/main" id="{1A281702-639A-4EE6-86B0-33A69F986545}"/>
              </a:ext>
            </a:extLst>
          </p:cNvPr>
          <p:cNvSpPr>
            <a:spLocks/>
          </p:cNvSpPr>
          <p:nvPr/>
        </p:nvSpPr>
        <p:spPr bwMode="auto">
          <a:xfrm>
            <a:off x="8051800" y="3433763"/>
            <a:ext cx="158750" cy="58737"/>
          </a:xfrm>
          <a:custGeom>
            <a:avLst/>
            <a:gdLst>
              <a:gd name="T0" fmla="*/ 0 w 72"/>
              <a:gd name="T1" fmla="*/ 2147483646 h 20"/>
              <a:gd name="T2" fmla="*/ 2147483646 w 72"/>
              <a:gd name="T3" fmla="*/ 2147483646 h 20"/>
              <a:gd name="T4" fmla="*/ 2147483646 w 72"/>
              <a:gd name="T5" fmla="*/ 2147483646 h 20"/>
              <a:gd name="T6" fmla="*/ 2147483646 w 72"/>
              <a:gd name="T7" fmla="*/ 2147483646 h 20"/>
              <a:gd name="T8" fmla="*/ 2147483646 w 72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20"/>
              <a:gd name="T17" fmla="*/ 72 w 72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20">
                <a:moveTo>
                  <a:pt x="0" y="20"/>
                </a:moveTo>
                <a:lnTo>
                  <a:pt x="19" y="18"/>
                </a:lnTo>
                <a:lnTo>
                  <a:pt x="38" y="13"/>
                </a:lnTo>
                <a:lnTo>
                  <a:pt x="55" y="8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0" name="Freeform 30">
            <a:extLst>
              <a:ext uri="{FF2B5EF4-FFF2-40B4-BE49-F238E27FC236}">
                <a16:creationId xmlns:a16="http://schemas.microsoft.com/office/drawing/2014/main" id="{8CEE9007-2064-4086-B76C-E4BF0BF78D66}"/>
              </a:ext>
            </a:extLst>
          </p:cNvPr>
          <p:cNvSpPr>
            <a:spLocks/>
          </p:cNvSpPr>
          <p:nvPr/>
        </p:nvSpPr>
        <p:spPr bwMode="auto">
          <a:xfrm>
            <a:off x="8058150" y="3443288"/>
            <a:ext cx="150813" cy="388937"/>
          </a:xfrm>
          <a:custGeom>
            <a:avLst/>
            <a:gdLst>
              <a:gd name="T0" fmla="*/ 0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2147483646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0" y="135"/>
                </a:moveTo>
                <a:lnTo>
                  <a:pt x="13" y="125"/>
                </a:lnTo>
                <a:lnTo>
                  <a:pt x="25" y="113"/>
                </a:lnTo>
                <a:lnTo>
                  <a:pt x="36" y="99"/>
                </a:lnTo>
                <a:lnTo>
                  <a:pt x="45" y="85"/>
                </a:lnTo>
                <a:lnTo>
                  <a:pt x="52" y="69"/>
                </a:lnTo>
                <a:lnTo>
                  <a:pt x="60" y="53"/>
                </a:lnTo>
                <a:lnTo>
                  <a:pt x="63" y="35"/>
                </a:lnTo>
                <a:lnTo>
                  <a:pt x="67" y="18"/>
                </a:lnTo>
                <a:lnTo>
                  <a:pt x="68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1" name="Freeform 31">
            <a:extLst>
              <a:ext uri="{FF2B5EF4-FFF2-40B4-BE49-F238E27FC236}">
                <a16:creationId xmlns:a16="http://schemas.microsoft.com/office/drawing/2014/main" id="{A6359D56-FB99-4625-A050-D00E823080CA}"/>
              </a:ext>
            </a:extLst>
          </p:cNvPr>
          <p:cNvSpPr>
            <a:spLocks/>
          </p:cNvSpPr>
          <p:nvPr/>
        </p:nvSpPr>
        <p:spPr bwMode="auto">
          <a:xfrm>
            <a:off x="7885113" y="3440113"/>
            <a:ext cx="158750" cy="52387"/>
          </a:xfrm>
          <a:custGeom>
            <a:avLst/>
            <a:gdLst>
              <a:gd name="T0" fmla="*/ 2147483646 w 72"/>
              <a:gd name="T1" fmla="*/ 2147483646 h 18"/>
              <a:gd name="T2" fmla="*/ 2147483646 w 72"/>
              <a:gd name="T3" fmla="*/ 2147483646 h 18"/>
              <a:gd name="T4" fmla="*/ 2147483646 w 72"/>
              <a:gd name="T5" fmla="*/ 2147483646 h 18"/>
              <a:gd name="T6" fmla="*/ 2147483646 w 72"/>
              <a:gd name="T7" fmla="*/ 2147483646 h 18"/>
              <a:gd name="T8" fmla="*/ 0 w 72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8"/>
              <a:gd name="T17" fmla="*/ 72 w 7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8">
                <a:moveTo>
                  <a:pt x="72" y="18"/>
                </a:moveTo>
                <a:lnTo>
                  <a:pt x="52" y="16"/>
                </a:lnTo>
                <a:lnTo>
                  <a:pt x="34" y="12"/>
                </a:lnTo>
                <a:lnTo>
                  <a:pt x="17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2" name="Freeform 32">
            <a:extLst>
              <a:ext uri="{FF2B5EF4-FFF2-40B4-BE49-F238E27FC236}">
                <a16:creationId xmlns:a16="http://schemas.microsoft.com/office/drawing/2014/main" id="{CE9C2232-7948-4464-A58A-7D00C3B58DD9}"/>
              </a:ext>
            </a:extLst>
          </p:cNvPr>
          <p:cNvSpPr>
            <a:spLocks/>
          </p:cNvSpPr>
          <p:nvPr/>
        </p:nvSpPr>
        <p:spPr bwMode="auto">
          <a:xfrm>
            <a:off x="7885113" y="3451225"/>
            <a:ext cx="150812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6" y="125"/>
                </a:lnTo>
                <a:lnTo>
                  <a:pt x="44" y="113"/>
                </a:lnTo>
                <a:lnTo>
                  <a:pt x="33" y="99"/>
                </a:lnTo>
                <a:lnTo>
                  <a:pt x="24" y="85"/>
                </a:lnTo>
                <a:lnTo>
                  <a:pt x="17" y="69"/>
                </a:lnTo>
                <a:lnTo>
                  <a:pt x="9" y="53"/>
                </a:lnTo>
                <a:lnTo>
                  <a:pt x="5" y="35"/>
                </a:lnTo>
                <a:lnTo>
                  <a:pt x="2" y="18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3" name="Line 33">
            <a:extLst>
              <a:ext uri="{FF2B5EF4-FFF2-40B4-BE49-F238E27FC236}">
                <a16:creationId xmlns:a16="http://schemas.microsoft.com/office/drawing/2014/main" id="{F769CCEF-8C4B-46CB-A5B5-9C37A2C00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8163" y="3290888"/>
            <a:ext cx="1587" cy="16351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4" name="Line 34">
            <a:extLst>
              <a:ext uri="{FF2B5EF4-FFF2-40B4-BE49-F238E27FC236}">
                <a16:creationId xmlns:a16="http://schemas.microsoft.com/office/drawing/2014/main" id="{49B4F8DC-5008-4461-A0C2-05008B668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3213" y="3270250"/>
            <a:ext cx="1587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5" name="Line 35">
            <a:extLst>
              <a:ext uri="{FF2B5EF4-FFF2-40B4-BE49-F238E27FC236}">
                <a16:creationId xmlns:a16="http://schemas.microsoft.com/office/drawing/2014/main" id="{DE267F53-C3FC-4F06-9647-CBF4174FD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1800" y="3849688"/>
            <a:ext cx="1588" cy="1031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6" name="Freeform 36">
            <a:extLst>
              <a:ext uri="{FF2B5EF4-FFF2-40B4-BE49-F238E27FC236}">
                <a16:creationId xmlns:a16="http://schemas.microsoft.com/office/drawing/2014/main" id="{24291C5F-8160-4AB4-9FFE-69BCDB05E27B}"/>
              </a:ext>
            </a:extLst>
          </p:cNvPr>
          <p:cNvSpPr>
            <a:spLocks/>
          </p:cNvSpPr>
          <p:nvPr/>
        </p:nvSpPr>
        <p:spPr bwMode="auto">
          <a:xfrm>
            <a:off x="8054975" y="3338513"/>
            <a:ext cx="160338" cy="55562"/>
          </a:xfrm>
          <a:custGeom>
            <a:avLst/>
            <a:gdLst>
              <a:gd name="T0" fmla="*/ 0 w 72"/>
              <a:gd name="T1" fmla="*/ 2147483646 h 19"/>
              <a:gd name="T2" fmla="*/ 2147483646 w 72"/>
              <a:gd name="T3" fmla="*/ 2147483646 h 19"/>
              <a:gd name="T4" fmla="*/ 2147483646 w 72"/>
              <a:gd name="T5" fmla="*/ 2147483646 h 19"/>
              <a:gd name="T6" fmla="*/ 2147483646 w 72"/>
              <a:gd name="T7" fmla="*/ 2147483646 h 19"/>
              <a:gd name="T8" fmla="*/ 2147483646 w 72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9"/>
              <a:gd name="T17" fmla="*/ 72 w 72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9">
                <a:moveTo>
                  <a:pt x="0" y="19"/>
                </a:moveTo>
                <a:lnTo>
                  <a:pt x="20" y="17"/>
                </a:lnTo>
                <a:lnTo>
                  <a:pt x="38" y="12"/>
                </a:lnTo>
                <a:lnTo>
                  <a:pt x="56" y="7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7" name="Freeform 37">
            <a:extLst>
              <a:ext uri="{FF2B5EF4-FFF2-40B4-BE49-F238E27FC236}">
                <a16:creationId xmlns:a16="http://schemas.microsoft.com/office/drawing/2014/main" id="{24C0E191-8A46-405F-B6A0-416B3E9F89BD}"/>
              </a:ext>
            </a:extLst>
          </p:cNvPr>
          <p:cNvSpPr>
            <a:spLocks/>
          </p:cNvSpPr>
          <p:nvPr/>
        </p:nvSpPr>
        <p:spPr bwMode="auto">
          <a:xfrm>
            <a:off x="7889875" y="3344863"/>
            <a:ext cx="161925" cy="55562"/>
          </a:xfrm>
          <a:custGeom>
            <a:avLst/>
            <a:gdLst>
              <a:gd name="T0" fmla="*/ 2147483646 w 73"/>
              <a:gd name="T1" fmla="*/ 2147483646 h 19"/>
              <a:gd name="T2" fmla="*/ 2147483646 w 73"/>
              <a:gd name="T3" fmla="*/ 2147483646 h 19"/>
              <a:gd name="T4" fmla="*/ 2147483646 w 73"/>
              <a:gd name="T5" fmla="*/ 2147483646 h 19"/>
              <a:gd name="T6" fmla="*/ 2147483646 w 73"/>
              <a:gd name="T7" fmla="*/ 2147483646 h 19"/>
              <a:gd name="T8" fmla="*/ 0 w 73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19"/>
              <a:gd name="T17" fmla="*/ 73 w 73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19">
                <a:moveTo>
                  <a:pt x="73" y="19"/>
                </a:moveTo>
                <a:lnTo>
                  <a:pt x="53" y="17"/>
                </a:lnTo>
                <a:lnTo>
                  <a:pt x="34" y="12"/>
                </a:lnTo>
                <a:lnTo>
                  <a:pt x="17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8" name="Line 38">
            <a:extLst>
              <a:ext uri="{FF2B5EF4-FFF2-40B4-BE49-F238E27FC236}">
                <a16:creationId xmlns:a16="http://schemas.microsoft.com/office/drawing/2014/main" id="{FCFB19F0-55C5-4077-B4DC-AF3421395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3189288"/>
            <a:ext cx="309562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9" name="Line 39">
            <a:extLst>
              <a:ext uri="{FF2B5EF4-FFF2-40B4-BE49-F238E27FC236}">
                <a16:creationId xmlns:a16="http://schemas.microsoft.com/office/drawing/2014/main" id="{2942F6B0-120B-4A20-BABC-293BCE28E4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18450" y="2573338"/>
            <a:ext cx="4763" cy="693737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0" name="Freeform 44">
            <a:extLst>
              <a:ext uri="{FF2B5EF4-FFF2-40B4-BE49-F238E27FC236}">
                <a16:creationId xmlns:a16="http://schemas.microsoft.com/office/drawing/2014/main" id="{4F31626C-B842-4DC0-BA4D-69F3431D5F81}"/>
              </a:ext>
            </a:extLst>
          </p:cNvPr>
          <p:cNvSpPr>
            <a:spLocks/>
          </p:cNvSpPr>
          <p:nvPr/>
        </p:nvSpPr>
        <p:spPr bwMode="auto">
          <a:xfrm>
            <a:off x="8159750" y="4719638"/>
            <a:ext cx="158750" cy="55562"/>
          </a:xfrm>
          <a:custGeom>
            <a:avLst/>
            <a:gdLst>
              <a:gd name="T0" fmla="*/ 0 w 72"/>
              <a:gd name="T1" fmla="*/ 2147483646 h 19"/>
              <a:gd name="T2" fmla="*/ 2147483646 w 72"/>
              <a:gd name="T3" fmla="*/ 2147483646 h 19"/>
              <a:gd name="T4" fmla="*/ 2147483646 w 72"/>
              <a:gd name="T5" fmla="*/ 2147483646 h 19"/>
              <a:gd name="T6" fmla="*/ 2147483646 w 72"/>
              <a:gd name="T7" fmla="*/ 2147483646 h 19"/>
              <a:gd name="T8" fmla="*/ 2147483646 w 72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9"/>
              <a:gd name="T17" fmla="*/ 72 w 72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9">
                <a:moveTo>
                  <a:pt x="0" y="19"/>
                </a:moveTo>
                <a:lnTo>
                  <a:pt x="20" y="17"/>
                </a:lnTo>
                <a:lnTo>
                  <a:pt x="38" y="13"/>
                </a:lnTo>
                <a:lnTo>
                  <a:pt x="55" y="8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1" name="Freeform 45">
            <a:extLst>
              <a:ext uri="{FF2B5EF4-FFF2-40B4-BE49-F238E27FC236}">
                <a16:creationId xmlns:a16="http://schemas.microsoft.com/office/drawing/2014/main" id="{06CEC56B-8F45-44AD-A731-598F4B514C94}"/>
              </a:ext>
            </a:extLst>
          </p:cNvPr>
          <p:cNvSpPr>
            <a:spLocks/>
          </p:cNvSpPr>
          <p:nvPr/>
        </p:nvSpPr>
        <p:spPr bwMode="auto">
          <a:xfrm>
            <a:off x="8167688" y="4727575"/>
            <a:ext cx="147637" cy="390525"/>
          </a:xfrm>
          <a:custGeom>
            <a:avLst/>
            <a:gdLst>
              <a:gd name="T0" fmla="*/ 0 w 66"/>
              <a:gd name="T1" fmla="*/ 2147483646 h 135"/>
              <a:gd name="T2" fmla="*/ 2147483646 w 66"/>
              <a:gd name="T3" fmla="*/ 2147483646 h 135"/>
              <a:gd name="T4" fmla="*/ 2147483646 w 66"/>
              <a:gd name="T5" fmla="*/ 2147483646 h 135"/>
              <a:gd name="T6" fmla="*/ 2147483646 w 66"/>
              <a:gd name="T7" fmla="*/ 2147483646 h 135"/>
              <a:gd name="T8" fmla="*/ 2147483646 w 66"/>
              <a:gd name="T9" fmla="*/ 2147483646 h 135"/>
              <a:gd name="T10" fmla="*/ 2147483646 w 66"/>
              <a:gd name="T11" fmla="*/ 2147483646 h 135"/>
              <a:gd name="T12" fmla="*/ 2147483646 w 66"/>
              <a:gd name="T13" fmla="*/ 2147483646 h 135"/>
              <a:gd name="T14" fmla="*/ 2147483646 w 66"/>
              <a:gd name="T15" fmla="*/ 2147483646 h 135"/>
              <a:gd name="T16" fmla="*/ 2147483646 w 66"/>
              <a:gd name="T17" fmla="*/ 2147483646 h 135"/>
              <a:gd name="T18" fmla="*/ 2147483646 w 66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6"/>
              <a:gd name="T31" fmla="*/ 0 h 135"/>
              <a:gd name="T32" fmla="*/ 66 w 66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6" h="135">
                <a:moveTo>
                  <a:pt x="0" y="135"/>
                </a:moveTo>
                <a:lnTo>
                  <a:pt x="12" y="124"/>
                </a:lnTo>
                <a:lnTo>
                  <a:pt x="23" y="112"/>
                </a:lnTo>
                <a:lnTo>
                  <a:pt x="34" y="99"/>
                </a:lnTo>
                <a:lnTo>
                  <a:pt x="43" y="83"/>
                </a:lnTo>
                <a:lnTo>
                  <a:pt x="51" y="68"/>
                </a:lnTo>
                <a:lnTo>
                  <a:pt x="58" y="52"/>
                </a:lnTo>
                <a:lnTo>
                  <a:pt x="61" y="35"/>
                </a:lnTo>
                <a:lnTo>
                  <a:pt x="65" y="17"/>
                </a:lnTo>
                <a:lnTo>
                  <a:pt x="66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2" name="Freeform 46">
            <a:extLst>
              <a:ext uri="{FF2B5EF4-FFF2-40B4-BE49-F238E27FC236}">
                <a16:creationId xmlns:a16="http://schemas.microsoft.com/office/drawing/2014/main" id="{6F6FABC5-1614-403A-B65D-438496EACA18}"/>
              </a:ext>
            </a:extLst>
          </p:cNvPr>
          <p:cNvSpPr>
            <a:spLocks/>
          </p:cNvSpPr>
          <p:nvPr/>
        </p:nvSpPr>
        <p:spPr bwMode="auto">
          <a:xfrm>
            <a:off x="7996238" y="4725988"/>
            <a:ext cx="157162" cy="49212"/>
          </a:xfrm>
          <a:custGeom>
            <a:avLst/>
            <a:gdLst>
              <a:gd name="T0" fmla="*/ 2147483646 w 71"/>
              <a:gd name="T1" fmla="*/ 2147483646 h 17"/>
              <a:gd name="T2" fmla="*/ 2147483646 w 71"/>
              <a:gd name="T3" fmla="*/ 2147483646 h 17"/>
              <a:gd name="T4" fmla="*/ 2147483646 w 71"/>
              <a:gd name="T5" fmla="*/ 2147483646 h 17"/>
              <a:gd name="T6" fmla="*/ 2147483646 w 71"/>
              <a:gd name="T7" fmla="*/ 2147483646 h 17"/>
              <a:gd name="T8" fmla="*/ 0 w 71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7"/>
              <a:gd name="T17" fmla="*/ 71 w 7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7">
                <a:moveTo>
                  <a:pt x="71" y="17"/>
                </a:moveTo>
                <a:lnTo>
                  <a:pt x="53" y="15"/>
                </a:lnTo>
                <a:lnTo>
                  <a:pt x="34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3" name="Freeform 47">
            <a:extLst>
              <a:ext uri="{FF2B5EF4-FFF2-40B4-BE49-F238E27FC236}">
                <a16:creationId xmlns:a16="http://schemas.microsoft.com/office/drawing/2014/main" id="{806C036C-7D48-432E-A0DD-F7CB255C6E18}"/>
              </a:ext>
            </a:extLst>
          </p:cNvPr>
          <p:cNvSpPr>
            <a:spLocks/>
          </p:cNvSpPr>
          <p:nvPr/>
        </p:nvSpPr>
        <p:spPr bwMode="auto">
          <a:xfrm>
            <a:off x="7996238" y="4737100"/>
            <a:ext cx="150812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5" y="125"/>
                </a:lnTo>
                <a:lnTo>
                  <a:pt x="43" y="112"/>
                </a:lnTo>
                <a:lnTo>
                  <a:pt x="32" y="99"/>
                </a:lnTo>
                <a:lnTo>
                  <a:pt x="23" y="85"/>
                </a:lnTo>
                <a:lnTo>
                  <a:pt x="16" y="69"/>
                </a:lnTo>
                <a:lnTo>
                  <a:pt x="8" y="53"/>
                </a:lnTo>
                <a:lnTo>
                  <a:pt x="5" y="35"/>
                </a:lnTo>
                <a:lnTo>
                  <a:pt x="1" y="1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4" name="Line 48">
            <a:extLst>
              <a:ext uri="{FF2B5EF4-FFF2-40B4-BE49-F238E27FC236}">
                <a16:creationId xmlns:a16="http://schemas.microsoft.com/office/drawing/2014/main" id="{C3EAE62F-EBC9-4DFB-9D95-67362776D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4575175"/>
            <a:ext cx="3175" cy="1651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" name="Line 49">
            <a:extLst>
              <a:ext uri="{FF2B5EF4-FFF2-40B4-BE49-F238E27FC236}">
                <a16:creationId xmlns:a16="http://schemas.microsoft.com/office/drawing/2014/main" id="{7F99344B-6B24-498E-B3E1-1B2D4B05B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1163" y="4556125"/>
            <a:ext cx="1587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6" name="Line 50">
            <a:extLst>
              <a:ext uri="{FF2B5EF4-FFF2-40B4-BE49-F238E27FC236}">
                <a16:creationId xmlns:a16="http://schemas.microsoft.com/office/drawing/2014/main" id="{EB52F0F5-5BF1-4908-9515-90D66BFBA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5133975"/>
            <a:ext cx="1588" cy="1016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7" name="Freeform 51">
            <a:extLst>
              <a:ext uri="{FF2B5EF4-FFF2-40B4-BE49-F238E27FC236}">
                <a16:creationId xmlns:a16="http://schemas.microsoft.com/office/drawing/2014/main" id="{E61EF1EB-A7F7-4DB1-9AFD-CAE5CC43FA44}"/>
              </a:ext>
            </a:extLst>
          </p:cNvPr>
          <p:cNvSpPr>
            <a:spLocks/>
          </p:cNvSpPr>
          <p:nvPr/>
        </p:nvSpPr>
        <p:spPr bwMode="auto">
          <a:xfrm>
            <a:off x="8164513" y="4624388"/>
            <a:ext cx="158750" cy="52387"/>
          </a:xfrm>
          <a:custGeom>
            <a:avLst/>
            <a:gdLst>
              <a:gd name="T0" fmla="*/ 0 w 72"/>
              <a:gd name="T1" fmla="*/ 2147483646 h 18"/>
              <a:gd name="T2" fmla="*/ 2147483646 w 72"/>
              <a:gd name="T3" fmla="*/ 2147483646 h 18"/>
              <a:gd name="T4" fmla="*/ 2147483646 w 72"/>
              <a:gd name="T5" fmla="*/ 2147483646 h 18"/>
              <a:gd name="T6" fmla="*/ 2147483646 w 72"/>
              <a:gd name="T7" fmla="*/ 2147483646 h 18"/>
              <a:gd name="T8" fmla="*/ 2147483646 w 72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8"/>
              <a:gd name="T17" fmla="*/ 72 w 7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8">
                <a:moveTo>
                  <a:pt x="0" y="18"/>
                </a:moveTo>
                <a:lnTo>
                  <a:pt x="19" y="16"/>
                </a:lnTo>
                <a:lnTo>
                  <a:pt x="37" y="12"/>
                </a:lnTo>
                <a:lnTo>
                  <a:pt x="56" y="7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8" name="Freeform 52">
            <a:extLst>
              <a:ext uri="{FF2B5EF4-FFF2-40B4-BE49-F238E27FC236}">
                <a16:creationId xmlns:a16="http://schemas.microsoft.com/office/drawing/2014/main" id="{A79BBAEC-C26A-460D-A42E-F612EC6E3B04}"/>
              </a:ext>
            </a:extLst>
          </p:cNvPr>
          <p:cNvSpPr>
            <a:spLocks/>
          </p:cNvSpPr>
          <p:nvPr/>
        </p:nvSpPr>
        <p:spPr bwMode="auto">
          <a:xfrm>
            <a:off x="7997825" y="4630738"/>
            <a:ext cx="160338" cy="50800"/>
          </a:xfrm>
          <a:custGeom>
            <a:avLst/>
            <a:gdLst>
              <a:gd name="T0" fmla="*/ 2147483646 w 72"/>
              <a:gd name="T1" fmla="*/ 2147483646 h 18"/>
              <a:gd name="T2" fmla="*/ 2147483646 w 72"/>
              <a:gd name="T3" fmla="*/ 2147483646 h 18"/>
              <a:gd name="T4" fmla="*/ 2147483646 w 72"/>
              <a:gd name="T5" fmla="*/ 2147483646 h 18"/>
              <a:gd name="T6" fmla="*/ 2147483646 w 72"/>
              <a:gd name="T7" fmla="*/ 2147483646 h 18"/>
              <a:gd name="T8" fmla="*/ 0 w 72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8"/>
              <a:gd name="T17" fmla="*/ 72 w 7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8">
                <a:moveTo>
                  <a:pt x="72" y="18"/>
                </a:moveTo>
                <a:lnTo>
                  <a:pt x="52" y="16"/>
                </a:lnTo>
                <a:lnTo>
                  <a:pt x="33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9" name="Line 53">
            <a:extLst>
              <a:ext uri="{FF2B5EF4-FFF2-40B4-BE49-F238E27FC236}">
                <a16:creationId xmlns:a16="http://schemas.microsoft.com/office/drawing/2014/main" id="{9FE77D40-ECD2-4327-A1A0-236BFF6D2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0" y="4457700"/>
            <a:ext cx="411163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0" name="Line 54">
            <a:extLst>
              <a:ext uri="{FF2B5EF4-FFF2-40B4-BE49-F238E27FC236}">
                <a16:creationId xmlns:a16="http://schemas.microsoft.com/office/drawing/2014/main" id="{0F47BF14-2691-4A60-82A7-9AD881A910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4813" y="4256088"/>
            <a:ext cx="1587" cy="2762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1" name="Line 55">
            <a:extLst>
              <a:ext uri="{FF2B5EF4-FFF2-40B4-BE49-F238E27FC236}">
                <a16:creationId xmlns:a16="http://schemas.microsoft.com/office/drawing/2014/main" id="{0600F566-E0EB-4462-B102-A270A97C8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075" y="4260850"/>
            <a:ext cx="192088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2" name="Line 60">
            <a:extLst>
              <a:ext uri="{FF2B5EF4-FFF2-40B4-BE49-F238E27FC236}">
                <a16:creationId xmlns:a16="http://schemas.microsoft.com/office/drawing/2014/main" id="{03E6E76A-023B-40B1-80B1-3A0D56F2E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224463"/>
            <a:ext cx="1588" cy="109537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3" name="Line 61">
            <a:extLst>
              <a:ext uri="{FF2B5EF4-FFF2-40B4-BE49-F238E27FC236}">
                <a16:creationId xmlns:a16="http://schemas.microsoft.com/office/drawing/2014/main" id="{2FF20819-FF88-4A88-9A97-FB0B8F1931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0225" y="2774950"/>
            <a:ext cx="1588" cy="508000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4" name="Freeform 62">
            <a:extLst>
              <a:ext uri="{FF2B5EF4-FFF2-40B4-BE49-F238E27FC236}">
                <a16:creationId xmlns:a16="http://schemas.microsoft.com/office/drawing/2014/main" id="{F20CB0FF-F5E9-4131-9667-E1AD9E4C1A65}"/>
              </a:ext>
            </a:extLst>
          </p:cNvPr>
          <p:cNvSpPr>
            <a:spLocks/>
          </p:cNvSpPr>
          <p:nvPr/>
        </p:nvSpPr>
        <p:spPr bwMode="auto">
          <a:xfrm>
            <a:off x="7459663" y="2955925"/>
            <a:ext cx="119062" cy="261938"/>
          </a:xfrm>
          <a:custGeom>
            <a:avLst/>
            <a:gdLst>
              <a:gd name="T0" fmla="*/ 2147483646 w 54"/>
              <a:gd name="T1" fmla="*/ 0 h 91"/>
              <a:gd name="T2" fmla="*/ 2147483646 w 54"/>
              <a:gd name="T3" fmla="*/ 2147483646 h 91"/>
              <a:gd name="T4" fmla="*/ 2147483646 w 54"/>
              <a:gd name="T5" fmla="*/ 2147483646 h 91"/>
              <a:gd name="T6" fmla="*/ 2147483646 w 54"/>
              <a:gd name="T7" fmla="*/ 2147483646 h 91"/>
              <a:gd name="T8" fmla="*/ 2147483646 w 54"/>
              <a:gd name="T9" fmla="*/ 2147483646 h 91"/>
              <a:gd name="T10" fmla="*/ 2147483646 w 54"/>
              <a:gd name="T11" fmla="*/ 2147483646 h 91"/>
              <a:gd name="T12" fmla="*/ 2147483646 w 54"/>
              <a:gd name="T13" fmla="*/ 2147483646 h 91"/>
              <a:gd name="T14" fmla="*/ 0 w 54"/>
              <a:gd name="T15" fmla="*/ 2147483646 h 91"/>
              <a:gd name="T16" fmla="*/ 2147483646 w 54"/>
              <a:gd name="T17" fmla="*/ 2147483646 h 91"/>
              <a:gd name="T18" fmla="*/ 2147483646 w 54"/>
              <a:gd name="T19" fmla="*/ 2147483646 h 91"/>
              <a:gd name="T20" fmla="*/ 2147483646 w 54"/>
              <a:gd name="T21" fmla="*/ 2147483646 h 91"/>
              <a:gd name="T22" fmla="*/ 2147483646 w 54"/>
              <a:gd name="T23" fmla="*/ 2147483646 h 91"/>
              <a:gd name="T24" fmla="*/ 2147483646 w 54"/>
              <a:gd name="T25" fmla="*/ 2147483646 h 91"/>
              <a:gd name="T26" fmla="*/ 2147483646 w 54"/>
              <a:gd name="T27" fmla="*/ 2147483646 h 91"/>
              <a:gd name="T28" fmla="*/ 2147483646 w 54"/>
              <a:gd name="T29" fmla="*/ 2147483646 h 91"/>
              <a:gd name="T30" fmla="*/ 2147483646 w 54"/>
              <a:gd name="T31" fmla="*/ 2147483646 h 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4"/>
              <a:gd name="T49" fmla="*/ 0 h 91"/>
              <a:gd name="T50" fmla="*/ 54 w 54"/>
              <a:gd name="T51" fmla="*/ 91 h 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4" h="91">
                <a:moveTo>
                  <a:pt x="48" y="0"/>
                </a:moveTo>
                <a:lnTo>
                  <a:pt x="38" y="1"/>
                </a:lnTo>
                <a:lnTo>
                  <a:pt x="28" y="4"/>
                </a:lnTo>
                <a:lnTo>
                  <a:pt x="18" y="9"/>
                </a:lnTo>
                <a:lnTo>
                  <a:pt x="11" y="16"/>
                </a:lnTo>
                <a:lnTo>
                  <a:pt x="5" y="25"/>
                </a:lnTo>
                <a:lnTo>
                  <a:pt x="1" y="34"/>
                </a:lnTo>
                <a:lnTo>
                  <a:pt x="0" y="43"/>
                </a:lnTo>
                <a:lnTo>
                  <a:pt x="1" y="54"/>
                </a:lnTo>
                <a:lnTo>
                  <a:pt x="4" y="63"/>
                </a:lnTo>
                <a:lnTo>
                  <a:pt x="9" y="71"/>
                </a:lnTo>
                <a:lnTo>
                  <a:pt x="16" y="78"/>
                </a:lnTo>
                <a:lnTo>
                  <a:pt x="23" y="85"/>
                </a:lnTo>
                <a:lnTo>
                  <a:pt x="33" y="89"/>
                </a:lnTo>
                <a:lnTo>
                  <a:pt x="43" y="91"/>
                </a:lnTo>
                <a:lnTo>
                  <a:pt x="54" y="91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5" name="Line 63">
            <a:extLst>
              <a:ext uri="{FF2B5EF4-FFF2-40B4-BE49-F238E27FC236}">
                <a16:creationId xmlns:a16="http://schemas.microsoft.com/office/drawing/2014/main" id="{C6FD770F-AF88-4959-9A40-F20539394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613" y="2944813"/>
            <a:ext cx="2174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6" name="Line 64">
            <a:extLst>
              <a:ext uri="{FF2B5EF4-FFF2-40B4-BE49-F238E27FC236}">
                <a16:creationId xmlns:a16="http://schemas.microsoft.com/office/drawing/2014/main" id="{B7BA25B1-20F8-48C6-8763-347EDDDC5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7138" y="3217863"/>
            <a:ext cx="2063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7" name="Line 65">
            <a:extLst>
              <a:ext uri="{FF2B5EF4-FFF2-40B4-BE49-F238E27FC236}">
                <a16:creationId xmlns:a16="http://schemas.microsoft.com/office/drawing/2014/main" id="{BB4A5EAD-62D2-467F-B6E5-7B03EB415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9863" y="2944813"/>
            <a:ext cx="1587" cy="2794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8" name="Line 66">
            <a:extLst>
              <a:ext uri="{FF2B5EF4-FFF2-40B4-BE49-F238E27FC236}">
                <a16:creationId xmlns:a16="http://schemas.microsoft.com/office/drawing/2014/main" id="{310A0574-B6E3-415E-81BE-5C41F897F9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3138" y="3071813"/>
            <a:ext cx="136525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9" name="Line 67">
            <a:extLst>
              <a:ext uri="{FF2B5EF4-FFF2-40B4-BE49-F238E27FC236}">
                <a16:creationId xmlns:a16="http://schemas.microsoft.com/office/drawing/2014/main" id="{BE0E478C-B549-4B22-AB45-36C9E8510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800" y="2981325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0" name="Line 68">
            <a:extLst>
              <a:ext uri="{FF2B5EF4-FFF2-40B4-BE49-F238E27FC236}">
                <a16:creationId xmlns:a16="http://schemas.microsoft.com/office/drawing/2014/main" id="{870D924D-B808-4353-BF16-798917068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1450" y="3186113"/>
            <a:ext cx="144463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1" name="Freeform 69">
            <a:extLst>
              <a:ext uri="{FF2B5EF4-FFF2-40B4-BE49-F238E27FC236}">
                <a16:creationId xmlns:a16="http://schemas.microsoft.com/office/drawing/2014/main" id="{EFF7C036-4CB3-4FDF-9E7D-4A7F2F5B485A}"/>
              </a:ext>
            </a:extLst>
          </p:cNvPr>
          <p:cNvSpPr>
            <a:spLocks/>
          </p:cNvSpPr>
          <p:nvPr/>
        </p:nvSpPr>
        <p:spPr bwMode="auto">
          <a:xfrm>
            <a:off x="7442200" y="4235450"/>
            <a:ext cx="122238" cy="254000"/>
          </a:xfrm>
          <a:custGeom>
            <a:avLst/>
            <a:gdLst>
              <a:gd name="T0" fmla="*/ 2147483646 w 55"/>
              <a:gd name="T1" fmla="*/ 0 h 88"/>
              <a:gd name="T2" fmla="*/ 2147483646 w 55"/>
              <a:gd name="T3" fmla="*/ 2147483646 h 88"/>
              <a:gd name="T4" fmla="*/ 2147483646 w 55"/>
              <a:gd name="T5" fmla="*/ 2147483646 h 88"/>
              <a:gd name="T6" fmla="*/ 2147483646 w 55"/>
              <a:gd name="T7" fmla="*/ 2147483646 h 88"/>
              <a:gd name="T8" fmla="*/ 2147483646 w 55"/>
              <a:gd name="T9" fmla="*/ 2147483646 h 88"/>
              <a:gd name="T10" fmla="*/ 2147483646 w 55"/>
              <a:gd name="T11" fmla="*/ 2147483646 h 88"/>
              <a:gd name="T12" fmla="*/ 2147483646 w 55"/>
              <a:gd name="T13" fmla="*/ 2147483646 h 88"/>
              <a:gd name="T14" fmla="*/ 0 w 55"/>
              <a:gd name="T15" fmla="*/ 2147483646 h 88"/>
              <a:gd name="T16" fmla="*/ 2147483646 w 55"/>
              <a:gd name="T17" fmla="*/ 2147483646 h 88"/>
              <a:gd name="T18" fmla="*/ 2147483646 w 55"/>
              <a:gd name="T19" fmla="*/ 2147483646 h 88"/>
              <a:gd name="T20" fmla="*/ 2147483646 w 55"/>
              <a:gd name="T21" fmla="*/ 2147483646 h 88"/>
              <a:gd name="T22" fmla="*/ 2147483646 w 55"/>
              <a:gd name="T23" fmla="*/ 2147483646 h 88"/>
              <a:gd name="T24" fmla="*/ 2147483646 w 55"/>
              <a:gd name="T25" fmla="*/ 2147483646 h 88"/>
              <a:gd name="T26" fmla="*/ 2147483646 w 55"/>
              <a:gd name="T27" fmla="*/ 2147483646 h 88"/>
              <a:gd name="T28" fmla="*/ 2147483646 w 55"/>
              <a:gd name="T29" fmla="*/ 2147483646 h 88"/>
              <a:gd name="T30" fmla="*/ 2147483646 w 55"/>
              <a:gd name="T31" fmla="*/ 2147483646 h 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"/>
              <a:gd name="T49" fmla="*/ 0 h 88"/>
              <a:gd name="T50" fmla="*/ 55 w 55"/>
              <a:gd name="T51" fmla="*/ 88 h 8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" h="88">
                <a:moveTo>
                  <a:pt x="49" y="0"/>
                </a:moveTo>
                <a:lnTo>
                  <a:pt x="39" y="1"/>
                </a:lnTo>
                <a:lnTo>
                  <a:pt x="29" y="4"/>
                </a:lnTo>
                <a:lnTo>
                  <a:pt x="19" y="9"/>
                </a:lnTo>
                <a:lnTo>
                  <a:pt x="12" y="15"/>
                </a:lnTo>
                <a:lnTo>
                  <a:pt x="5" y="23"/>
                </a:lnTo>
                <a:lnTo>
                  <a:pt x="2" y="33"/>
                </a:lnTo>
                <a:lnTo>
                  <a:pt x="0" y="42"/>
                </a:lnTo>
                <a:lnTo>
                  <a:pt x="2" y="51"/>
                </a:lnTo>
                <a:lnTo>
                  <a:pt x="4" y="60"/>
                </a:lnTo>
                <a:lnTo>
                  <a:pt x="9" y="70"/>
                </a:lnTo>
                <a:lnTo>
                  <a:pt x="17" y="77"/>
                </a:lnTo>
                <a:lnTo>
                  <a:pt x="24" y="82"/>
                </a:lnTo>
                <a:lnTo>
                  <a:pt x="34" y="86"/>
                </a:lnTo>
                <a:lnTo>
                  <a:pt x="44" y="88"/>
                </a:lnTo>
                <a:lnTo>
                  <a:pt x="55" y="8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2" name="Line 70">
            <a:extLst>
              <a:ext uri="{FF2B5EF4-FFF2-40B4-BE49-F238E27FC236}">
                <a16:creationId xmlns:a16="http://schemas.microsoft.com/office/drawing/2014/main" id="{C2ED4289-5146-4C41-B3D7-EB41B0087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4221163"/>
            <a:ext cx="214313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3" name="Line 71">
            <a:extLst>
              <a:ext uri="{FF2B5EF4-FFF2-40B4-BE49-F238E27FC236}">
                <a16:creationId xmlns:a16="http://schemas.microsoft.com/office/drawing/2014/main" id="{F02F12FA-A686-4942-B6DA-339151EA7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1263" y="4492625"/>
            <a:ext cx="204787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4" name="Line 72">
            <a:extLst>
              <a:ext uri="{FF2B5EF4-FFF2-40B4-BE49-F238E27FC236}">
                <a16:creationId xmlns:a16="http://schemas.microsoft.com/office/drawing/2014/main" id="{23AAE580-9A65-45CC-BA75-502A46FF8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3988" y="4221163"/>
            <a:ext cx="3175" cy="2762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5" name="Line 73">
            <a:extLst>
              <a:ext uri="{FF2B5EF4-FFF2-40B4-BE49-F238E27FC236}">
                <a16:creationId xmlns:a16="http://schemas.microsoft.com/office/drawing/2014/main" id="{4C311C7A-30F1-46A8-990C-17AC018C6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263" y="4351338"/>
            <a:ext cx="134937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6" name="Line 74">
            <a:extLst>
              <a:ext uri="{FF2B5EF4-FFF2-40B4-BE49-F238E27FC236}">
                <a16:creationId xmlns:a16="http://schemas.microsoft.com/office/drawing/2014/main" id="{59950919-C25F-4559-AF8F-15F3CBBCD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3513" y="4260850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7" name="Line 75">
            <a:extLst>
              <a:ext uri="{FF2B5EF4-FFF2-40B4-BE49-F238E27FC236}">
                <a16:creationId xmlns:a16="http://schemas.microsoft.com/office/drawing/2014/main" id="{BABFCA43-1278-4702-8927-9CFDB9F48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163" y="4462463"/>
            <a:ext cx="1412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8" name="Line 76">
            <a:extLst>
              <a:ext uri="{FF2B5EF4-FFF2-40B4-BE49-F238E27FC236}">
                <a16:creationId xmlns:a16="http://schemas.microsoft.com/office/drawing/2014/main" id="{E7A6EE83-DFB9-470F-BAEA-BD2E18C15B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2275" y="3916363"/>
            <a:ext cx="1588" cy="2762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9" name="Line 77">
            <a:extLst>
              <a:ext uri="{FF2B5EF4-FFF2-40B4-BE49-F238E27FC236}">
                <a16:creationId xmlns:a16="http://schemas.microsoft.com/office/drawing/2014/main" id="{EFB47552-99A2-4459-ABF3-48CF7FCA0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7738" y="3051175"/>
            <a:ext cx="3175" cy="10429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0" name="Freeform 78">
            <a:extLst>
              <a:ext uri="{FF2B5EF4-FFF2-40B4-BE49-F238E27FC236}">
                <a16:creationId xmlns:a16="http://schemas.microsoft.com/office/drawing/2014/main" id="{9C7719AA-8660-4348-9F39-2EBDD0713D75}"/>
              </a:ext>
            </a:extLst>
          </p:cNvPr>
          <p:cNvSpPr>
            <a:spLocks/>
          </p:cNvSpPr>
          <p:nvPr/>
        </p:nvSpPr>
        <p:spPr bwMode="auto">
          <a:xfrm>
            <a:off x="5127625" y="4229100"/>
            <a:ext cx="50800" cy="161925"/>
          </a:xfrm>
          <a:custGeom>
            <a:avLst/>
            <a:gdLst>
              <a:gd name="T0" fmla="*/ 0 w 23"/>
              <a:gd name="T1" fmla="*/ 0 h 56"/>
              <a:gd name="T2" fmla="*/ 2147483646 w 23"/>
              <a:gd name="T3" fmla="*/ 2147483646 h 56"/>
              <a:gd name="T4" fmla="*/ 2147483646 w 23"/>
              <a:gd name="T5" fmla="*/ 2147483646 h 56"/>
              <a:gd name="T6" fmla="*/ 2147483646 w 23"/>
              <a:gd name="T7" fmla="*/ 2147483646 h 56"/>
              <a:gd name="T8" fmla="*/ 2147483646 w 23"/>
              <a:gd name="T9" fmla="*/ 214748364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56"/>
              <a:gd name="T17" fmla="*/ 23 w 23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56">
                <a:moveTo>
                  <a:pt x="0" y="0"/>
                </a:moveTo>
                <a:lnTo>
                  <a:pt x="2" y="15"/>
                </a:lnTo>
                <a:lnTo>
                  <a:pt x="7" y="29"/>
                </a:lnTo>
                <a:lnTo>
                  <a:pt x="13" y="44"/>
                </a:lnTo>
                <a:lnTo>
                  <a:pt x="23" y="56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1" name="Freeform 79">
            <a:extLst>
              <a:ext uri="{FF2B5EF4-FFF2-40B4-BE49-F238E27FC236}">
                <a16:creationId xmlns:a16="http://schemas.microsoft.com/office/drawing/2014/main" id="{B0467E41-875B-410F-A769-BF983C895611}"/>
              </a:ext>
            </a:extLst>
          </p:cNvPr>
          <p:cNvSpPr>
            <a:spLocks/>
          </p:cNvSpPr>
          <p:nvPr/>
        </p:nvSpPr>
        <p:spPr bwMode="auto">
          <a:xfrm>
            <a:off x="4816475" y="4238625"/>
            <a:ext cx="357188" cy="152400"/>
          </a:xfrm>
          <a:custGeom>
            <a:avLst/>
            <a:gdLst>
              <a:gd name="T0" fmla="*/ 0 w 161"/>
              <a:gd name="T1" fmla="*/ 0 h 53"/>
              <a:gd name="T2" fmla="*/ 2147483646 w 161"/>
              <a:gd name="T3" fmla="*/ 2147483646 h 53"/>
              <a:gd name="T4" fmla="*/ 2147483646 w 161"/>
              <a:gd name="T5" fmla="*/ 2147483646 h 53"/>
              <a:gd name="T6" fmla="*/ 2147483646 w 161"/>
              <a:gd name="T7" fmla="*/ 2147483646 h 53"/>
              <a:gd name="T8" fmla="*/ 2147483646 w 161"/>
              <a:gd name="T9" fmla="*/ 2147483646 h 53"/>
              <a:gd name="T10" fmla="*/ 2147483646 w 161"/>
              <a:gd name="T11" fmla="*/ 2147483646 h 53"/>
              <a:gd name="T12" fmla="*/ 2147483646 w 161"/>
              <a:gd name="T13" fmla="*/ 2147483646 h 53"/>
              <a:gd name="T14" fmla="*/ 2147483646 w 161"/>
              <a:gd name="T15" fmla="*/ 2147483646 h 53"/>
              <a:gd name="T16" fmla="*/ 2147483646 w 161"/>
              <a:gd name="T17" fmla="*/ 2147483646 h 53"/>
              <a:gd name="T18" fmla="*/ 2147483646 w 161"/>
              <a:gd name="T19" fmla="*/ 2147483646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1"/>
              <a:gd name="T31" fmla="*/ 0 h 53"/>
              <a:gd name="T32" fmla="*/ 161 w 161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1" h="53">
                <a:moveTo>
                  <a:pt x="0" y="0"/>
                </a:moveTo>
                <a:lnTo>
                  <a:pt x="13" y="10"/>
                </a:lnTo>
                <a:lnTo>
                  <a:pt x="28" y="19"/>
                </a:lnTo>
                <a:lnTo>
                  <a:pt x="44" y="27"/>
                </a:lnTo>
                <a:lnTo>
                  <a:pt x="61" y="35"/>
                </a:lnTo>
                <a:lnTo>
                  <a:pt x="79" y="41"/>
                </a:lnTo>
                <a:lnTo>
                  <a:pt x="99" y="46"/>
                </a:lnTo>
                <a:lnTo>
                  <a:pt x="119" y="50"/>
                </a:lnTo>
                <a:lnTo>
                  <a:pt x="140" y="52"/>
                </a:lnTo>
                <a:lnTo>
                  <a:pt x="161" y="53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2" name="Freeform 80">
            <a:extLst>
              <a:ext uri="{FF2B5EF4-FFF2-40B4-BE49-F238E27FC236}">
                <a16:creationId xmlns:a16="http://schemas.microsoft.com/office/drawing/2014/main" id="{984C3908-D67E-4DC5-8595-02611E1AE312}"/>
              </a:ext>
            </a:extLst>
          </p:cNvPr>
          <p:cNvSpPr>
            <a:spLocks/>
          </p:cNvSpPr>
          <p:nvPr/>
        </p:nvSpPr>
        <p:spPr bwMode="auto">
          <a:xfrm>
            <a:off x="5124450" y="4059238"/>
            <a:ext cx="47625" cy="161925"/>
          </a:xfrm>
          <a:custGeom>
            <a:avLst/>
            <a:gdLst>
              <a:gd name="T0" fmla="*/ 0 w 21"/>
              <a:gd name="T1" fmla="*/ 2147483646 h 56"/>
              <a:gd name="T2" fmla="*/ 2147483646 w 21"/>
              <a:gd name="T3" fmla="*/ 2147483646 h 56"/>
              <a:gd name="T4" fmla="*/ 2147483646 w 21"/>
              <a:gd name="T5" fmla="*/ 2147483646 h 56"/>
              <a:gd name="T6" fmla="*/ 2147483646 w 21"/>
              <a:gd name="T7" fmla="*/ 2147483646 h 56"/>
              <a:gd name="T8" fmla="*/ 2147483646 w 21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56"/>
              <a:gd name="T17" fmla="*/ 21 w 21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56">
                <a:moveTo>
                  <a:pt x="0" y="56"/>
                </a:moveTo>
                <a:lnTo>
                  <a:pt x="2" y="41"/>
                </a:lnTo>
                <a:lnTo>
                  <a:pt x="6" y="27"/>
                </a:lnTo>
                <a:lnTo>
                  <a:pt x="12" y="12"/>
                </a:lnTo>
                <a:lnTo>
                  <a:pt x="21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3" name="Freeform 81">
            <a:extLst>
              <a:ext uri="{FF2B5EF4-FFF2-40B4-BE49-F238E27FC236}">
                <a16:creationId xmlns:a16="http://schemas.microsoft.com/office/drawing/2014/main" id="{61441233-9A0F-4CAA-958B-AE02E01AA52C}"/>
              </a:ext>
            </a:extLst>
          </p:cNvPr>
          <p:cNvSpPr>
            <a:spLocks/>
          </p:cNvSpPr>
          <p:nvPr/>
        </p:nvSpPr>
        <p:spPr bwMode="auto">
          <a:xfrm>
            <a:off x="4813300" y="4062413"/>
            <a:ext cx="352425" cy="152400"/>
          </a:xfrm>
          <a:custGeom>
            <a:avLst/>
            <a:gdLst>
              <a:gd name="T0" fmla="*/ 0 w 159"/>
              <a:gd name="T1" fmla="*/ 2147483646 h 53"/>
              <a:gd name="T2" fmla="*/ 2147483646 w 159"/>
              <a:gd name="T3" fmla="*/ 2147483646 h 53"/>
              <a:gd name="T4" fmla="*/ 2147483646 w 159"/>
              <a:gd name="T5" fmla="*/ 2147483646 h 53"/>
              <a:gd name="T6" fmla="*/ 2147483646 w 159"/>
              <a:gd name="T7" fmla="*/ 2147483646 h 53"/>
              <a:gd name="T8" fmla="*/ 2147483646 w 159"/>
              <a:gd name="T9" fmla="*/ 2147483646 h 53"/>
              <a:gd name="T10" fmla="*/ 2147483646 w 159"/>
              <a:gd name="T11" fmla="*/ 2147483646 h 53"/>
              <a:gd name="T12" fmla="*/ 2147483646 w 159"/>
              <a:gd name="T13" fmla="*/ 2147483646 h 53"/>
              <a:gd name="T14" fmla="*/ 2147483646 w 159"/>
              <a:gd name="T15" fmla="*/ 2147483646 h 53"/>
              <a:gd name="T16" fmla="*/ 2147483646 w 159"/>
              <a:gd name="T17" fmla="*/ 2147483646 h 53"/>
              <a:gd name="T18" fmla="*/ 2147483646 w 159"/>
              <a:gd name="T19" fmla="*/ 0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9"/>
              <a:gd name="T31" fmla="*/ 0 h 53"/>
              <a:gd name="T32" fmla="*/ 159 w 159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9" h="53">
                <a:moveTo>
                  <a:pt x="0" y="53"/>
                </a:moveTo>
                <a:lnTo>
                  <a:pt x="12" y="43"/>
                </a:lnTo>
                <a:lnTo>
                  <a:pt x="26" y="34"/>
                </a:lnTo>
                <a:lnTo>
                  <a:pt x="42" y="26"/>
                </a:lnTo>
                <a:lnTo>
                  <a:pt x="59" y="17"/>
                </a:lnTo>
                <a:lnTo>
                  <a:pt x="78" y="12"/>
                </a:lnTo>
                <a:lnTo>
                  <a:pt x="97" y="7"/>
                </a:lnTo>
                <a:lnTo>
                  <a:pt x="117" y="3"/>
                </a:lnTo>
                <a:lnTo>
                  <a:pt x="138" y="1"/>
                </a:lnTo>
                <a:lnTo>
                  <a:pt x="159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4" name="Line 82">
            <a:extLst>
              <a:ext uri="{FF2B5EF4-FFF2-40B4-BE49-F238E27FC236}">
                <a16:creationId xmlns:a16="http://schemas.microsoft.com/office/drawing/2014/main" id="{A862FB1D-F67B-4E3A-BC49-2AF8358934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4337050"/>
            <a:ext cx="146050" cy="15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5" name="Line 83">
            <a:extLst>
              <a:ext uri="{FF2B5EF4-FFF2-40B4-BE49-F238E27FC236}">
                <a16:creationId xmlns:a16="http://schemas.microsoft.com/office/drawing/2014/main" id="{F6CC02F9-2055-49EE-8A70-2644180B35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4094163"/>
            <a:ext cx="165100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6" name="Line 84">
            <a:extLst>
              <a:ext uri="{FF2B5EF4-FFF2-40B4-BE49-F238E27FC236}">
                <a16:creationId xmlns:a16="http://schemas.microsoft.com/office/drawing/2014/main" id="{6BDCE870-9C1E-4CD5-9334-30BD5D5636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1700" y="4229100"/>
            <a:ext cx="92075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7" name="Freeform 85">
            <a:extLst>
              <a:ext uri="{FF2B5EF4-FFF2-40B4-BE49-F238E27FC236}">
                <a16:creationId xmlns:a16="http://schemas.microsoft.com/office/drawing/2014/main" id="{A2C4DE66-D154-42C3-8D2C-04AE5C0FCCAF}"/>
              </a:ext>
            </a:extLst>
          </p:cNvPr>
          <p:cNvSpPr>
            <a:spLocks/>
          </p:cNvSpPr>
          <p:nvPr/>
        </p:nvSpPr>
        <p:spPr bwMode="auto">
          <a:xfrm>
            <a:off x="6081713" y="3433763"/>
            <a:ext cx="161925" cy="58737"/>
          </a:xfrm>
          <a:custGeom>
            <a:avLst/>
            <a:gdLst>
              <a:gd name="T0" fmla="*/ 0 w 73"/>
              <a:gd name="T1" fmla="*/ 2147483646 h 20"/>
              <a:gd name="T2" fmla="*/ 2147483646 w 73"/>
              <a:gd name="T3" fmla="*/ 2147483646 h 20"/>
              <a:gd name="T4" fmla="*/ 2147483646 w 73"/>
              <a:gd name="T5" fmla="*/ 2147483646 h 20"/>
              <a:gd name="T6" fmla="*/ 2147483646 w 73"/>
              <a:gd name="T7" fmla="*/ 2147483646 h 20"/>
              <a:gd name="T8" fmla="*/ 2147483646 w 73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20"/>
              <a:gd name="T17" fmla="*/ 73 w 73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20">
                <a:moveTo>
                  <a:pt x="0" y="20"/>
                </a:moveTo>
                <a:lnTo>
                  <a:pt x="19" y="18"/>
                </a:lnTo>
                <a:lnTo>
                  <a:pt x="38" y="13"/>
                </a:lnTo>
                <a:lnTo>
                  <a:pt x="55" y="8"/>
                </a:lnTo>
                <a:lnTo>
                  <a:pt x="73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8" name="Freeform 86">
            <a:extLst>
              <a:ext uri="{FF2B5EF4-FFF2-40B4-BE49-F238E27FC236}">
                <a16:creationId xmlns:a16="http://schemas.microsoft.com/office/drawing/2014/main" id="{4AF543A3-FD0B-49DC-9C50-56652E0C6D0B}"/>
              </a:ext>
            </a:extLst>
          </p:cNvPr>
          <p:cNvSpPr>
            <a:spLocks/>
          </p:cNvSpPr>
          <p:nvPr/>
        </p:nvSpPr>
        <p:spPr bwMode="auto">
          <a:xfrm>
            <a:off x="6088063" y="3443288"/>
            <a:ext cx="150812" cy="388937"/>
          </a:xfrm>
          <a:custGeom>
            <a:avLst/>
            <a:gdLst>
              <a:gd name="T0" fmla="*/ 0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2147483646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0" y="135"/>
                </a:moveTo>
                <a:lnTo>
                  <a:pt x="13" y="125"/>
                </a:lnTo>
                <a:lnTo>
                  <a:pt x="25" y="113"/>
                </a:lnTo>
                <a:lnTo>
                  <a:pt x="36" y="99"/>
                </a:lnTo>
                <a:lnTo>
                  <a:pt x="45" y="85"/>
                </a:lnTo>
                <a:lnTo>
                  <a:pt x="52" y="69"/>
                </a:lnTo>
                <a:lnTo>
                  <a:pt x="60" y="53"/>
                </a:lnTo>
                <a:lnTo>
                  <a:pt x="63" y="35"/>
                </a:lnTo>
                <a:lnTo>
                  <a:pt x="67" y="18"/>
                </a:lnTo>
                <a:lnTo>
                  <a:pt x="68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9" name="Freeform 87">
            <a:extLst>
              <a:ext uri="{FF2B5EF4-FFF2-40B4-BE49-F238E27FC236}">
                <a16:creationId xmlns:a16="http://schemas.microsoft.com/office/drawing/2014/main" id="{ABDD5D22-84DF-4DA1-9183-C0C70624D52C}"/>
              </a:ext>
            </a:extLst>
          </p:cNvPr>
          <p:cNvSpPr>
            <a:spLocks/>
          </p:cNvSpPr>
          <p:nvPr/>
        </p:nvSpPr>
        <p:spPr bwMode="auto">
          <a:xfrm>
            <a:off x="5918200" y="3440113"/>
            <a:ext cx="157163" cy="52387"/>
          </a:xfrm>
          <a:custGeom>
            <a:avLst/>
            <a:gdLst>
              <a:gd name="T0" fmla="*/ 2147483646 w 71"/>
              <a:gd name="T1" fmla="*/ 2147483646 h 18"/>
              <a:gd name="T2" fmla="*/ 2147483646 w 71"/>
              <a:gd name="T3" fmla="*/ 2147483646 h 18"/>
              <a:gd name="T4" fmla="*/ 2147483646 w 71"/>
              <a:gd name="T5" fmla="*/ 2147483646 h 18"/>
              <a:gd name="T6" fmla="*/ 2147483646 w 71"/>
              <a:gd name="T7" fmla="*/ 2147483646 h 18"/>
              <a:gd name="T8" fmla="*/ 0 w 71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8"/>
              <a:gd name="T17" fmla="*/ 71 w 71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8">
                <a:moveTo>
                  <a:pt x="71" y="18"/>
                </a:moveTo>
                <a:lnTo>
                  <a:pt x="51" y="16"/>
                </a:lnTo>
                <a:lnTo>
                  <a:pt x="33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0" name="Freeform 88">
            <a:extLst>
              <a:ext uri="{FF2B5EF4-FFF2-40B4-BE49-F238E27FC236}">
                <a16:creationId xmlns:a16="http://schemas.microsoft.com/office/drawing/2014/main" id="{86092573-9AF7-4FB5-A8E0-74384D3DE819}"/>
              </a:ext>
            </a:extLst>
          </p:cNvPr>
          <p:cNvSpPr>
            <a:spLocks/>
          </p:cNvSpPr>
          <p:nvPr/>
        </p:nvSpPr>
        <p:spPr bwMode="auto">
          <a:xfrm>
            <a:off x="5918200" y="3451225"/>
            <a:ext cx="150813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5" y="125"/>
                </a:lnTo>
                <a:lnTo>
                  <a:pt x="43" y="113"/>
                </a:lnTo>
                <a:lnTo>
                  <a:pt x="32" y="99"/>
                </a:lnTo>
                <a:lnTo>
                  <a:pt x="23" y="85"/>
                </a:lnTo>
                <a:lnTo>
                  <a:pt x="16" y="69"/>
                </a:lnTo>
                <a:lnTo>
                  <a:pt x="8" y="53"/>
                </a:lnTo>
                <a:lnTo>
                  <a:pt x="5" y="35"/>
                </a:lnTo>
                <a:lnTo>
                  <a:pt x="1" y="18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1" name="Line 89">
            <a:extLst>
              <a:ext uri="{FF2B5EF4-FFF2-40B4-BE49-F238E27FC236}">
                <a16:creationId xmlns:a16="http://schemas.microsoft.com/office/drawing/2014/main" id="{7EE9A1FD-0BF6-403E-8678-69288EAB8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3290888"/>
            <a:ext cx="3175" cy="16351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2" name="Line 90">
            <a:extLst>
              <a:ext uri="{FF2B5EF4-FFF2-40B4-BE49-F238E27FC236}">
                <a16:creationId xmlns:a16="http://schemas.microsoft.com/office/drawing/2014/main" id="{6C4001E3-8CDA-4F63-BC0C-5D513252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25" y="3270250"/>
            <a:ext cx="3175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3" name="Line 91">
            <a:extLst>
              <a:ext uri="{FF2B5EF4-FFF2-40B4-BE49-F238E27FC236}">
                <a16:creationId xmlns:a16="http://schemas.microsoft.com/office/drawing/2014/main" id="{1852CCAD-E2B6-4D50-A60E-739483E7F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1713" y="3849688"/>
            <a:ext cx="3175" cy="1031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4" name="Freeform 92">
            <a:extLst>
              <a:ext uri="{FF2B5EF4-FFF2-40B4-BE49-F238E27FC236}">
                <a16:creationId xmlns:a16="http://schemas.microsoft.com/office/drawing/2014/main" id="{799D64A1-3C77-49AF-9BF0-967D11C58B57}"/>
              </a:ext>
            </a:extLst>
          </p:cNvPr>
          <p:cNvSpPr>
            <a:spLocks/>
          </p:cNvSpPr>
          <p:nvPr/>
        </p:nvSpPr>
        <p:spPr bwMode="auto">
          <a:xfrm>
            <a:off x="6086475" y="3338513"/>
            <a:ext cx="158750" cy="55562"/>
          </a:xfrm>
          <a:custGeom>
            <a:avLst/>
            <a:gdLst>
              <a:gd name="T0" fmla="*/ 0 w 72"/>
              <a:gd name="T1" fmla="*/ 2147483646 h 19"/>
              <a:gd name="T2" fmla="*/ 2147483646 w 72"/>
              <a:gd name="T3" fmla="*/ 2147483646 h 19"/>
              <a:gd name="T4" fmla="*/ 2147483646 w 72"/>
              <a:gd name="T5" fmla="*/ 2147483646 h 19"/>
              <a:gd name="T6" fmla="*/ 2147483646 w 72"/>
              <a:gd name="T7" fmla="*/ 2147483646 h 19"/>
              <a:gd name="T8" fmla="*/ 2147483646 w 72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9"/>
              <a:gd name="T17" fmla="*/ 72 w 72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9">
                <a:moveTo>
                  <a:pt x="0" y="19"/>
                </a:moveTo>
                <a:lnTo>
                  <a:pt x="20" y="17"/>
                </a:lnTo>
                <a:lnTo>
                  <a:pt x="38" y="12"/>
                </a:lnTo>
                <a:lnTo>
                  <a:pt x="56" y="7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5" name="Freeform 93">
            <a:extLst>
              <a:ext uri="{FF2B5EF4-FFF2-40B4-BE49-F238E27FC236}">
                <a16:creationId xmlns:a16="http://schemas.microsoft.com/office/drawing/2014/main" id="{0EB39EBC-3CA6-41C4-933A-13D7A9767CC9}"/>
              </a:ext>
            </a:extLst>
          </p:cNvPr>
          <p:cNvSpPr>
            <a:spLocks/>
          </p:cNvSpPr>
          <p:nvPr/>
        </p:nvSpPr>
        <p:spPr bwMode="auto">
          <a:xfrm>
            <a:off x="5919788" y="3344863"/>
            <a:ext cx="161925" cy="55562"/>
          </a:xfrm>
          <a:custGeom>
            <a:avLst/>
            <a:gdLst>
              <a:gd name="T0" fmla="*/ 2147483646 w 73"/>
              <a:gd name="T1" fmla="*/ 2147483646 h 19"/>
              <a:gd name="T2" fmla="*/ 2147483646 w 73"/>
              <a:gd name="T3" fmla="*/ 2147483646 h 19"/>
              <a:gd name="T4" fmla="*/ 2147483646 w 73"/>
              <a:gd name="T5" fmla="*/ 2147483646 h 19"/>
              <a:gd name="T6" fmla="*/ 2147483646 w 73"/>
              <a:gd name="T7" fmla="*/ 2147483646 h 19"/>
              <a:gd name="T8" fmla="*/ 0 w 73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19"/>
              <a:gd name="T17" fmla="*/ 73 w 73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19">
                <a:moveTo>
                  <a:pt x="73" y="19"/>
                </a:moveTo>
                <a:lnTo>
                  <a:pt x="53" y="17"/>
                </a:lnTo>
                <a:lnTo>
                  <a:pt x="34" y="12"/>
                </a:lnTo>
                <a:lnTo>
                  <a:pt x="17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6" name="Line 94">
            <a:extLst>
              <a:ext uri="{FF2B5EF4-FFF2-40B4-BE49-F238E27FC236}">
                <a16:creationId xmlns:a16="http://schemas.microsoft.com/office/drawing/2014/main" id="{709E320B-3457-4B0D-A1F7-068DCA31C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3189288"/>
            <a:ext cx="311150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7" name="Line 95">
            <a:extLst>
              <a:ext uri="{FF2B5EF4-FFF2-40B4-BE49-F238E27FC236}">
                <a16:creationId xmlns:a16="http://schemas.microsoft.com/office/drawing/2014/main" id="{2C3F6760-5064-4F83-9AF5-5859C68E62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8363" y="2573338"/>
            <a:ext cx="4762" cy="693737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8" name="Freeform 100">
            <a:extLst>
              <a:ext uri="{FF2B5EF4-FFF2-40B4-BE49-F238E27FC236}">
                <a16:creationId xmlns:a16="http://schemas.microsoft.com/office/drawing/2014/main" id="{F607D4CC-EA19-4385-894C-3552687BA157}"/>
              </a:ext>
            </a:extLst>
          </p:cNvPr>
          <p:cNvSpPr>
            <a:spLocks/>
          </p:cNvSpPr>
          <p:nvPr/>
        </p:nvSpPr>
        <p:spPr bwMode="auto">
          <a:xfrm>
            <a:off x="6191250" y="4719638"/>
            <a:ext cx="158750" cy="55562"/>
          </a:xfrm>
          <a:custGeom>
            <a:avLst/>
            <a:gdLst>
              <a:gd name="T0" fmla="*/ 0 w 72"/>
              <a:gd name="T1" fmla="*/ 2147483646 h 19"/>
              <a:gd name="T2" fmla="*/ 2147483646 w 72"/>
              <a:gd name="T3" fmla="*/ 2147483646 h 19"/>
              <a:gd name="T4" fmla="*/ 2147483646 w 72"/>
              <a:gd name="T5" fmla="*/ 2147483646 h 19"/>
              <a:gd name="T6" fmla="*/ 2147483646 w 72"/>
              <a:gd name="T7" fmla="*/ 2147483646 h 19"/>
              <a:gd name="T8" fmla="*/ 2147483646 w 72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9"/>
              <a:gd name="T17" fmla="*/ 72 w 72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9">
                <a:moveTo>
                  <a:pt x="0" y="19"/>
                </a:moveTo>
                <a:lnTo>
                  <a:pt x="20" y="17"/>
                </a:lnTo>
                <a:lnTo>
                  <a:pt x="38" y="13"/>
                </a:lnTo>
                <a:lnTo>
                  <a:pt x="56" y="8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9" name="Freeform 101">
            <a:extLst>
              <a:ext uri="{FF2B5EF4-FFF2-40B4-BE49-F238E27FC236}">
                <a16:creationId xmlns:a16="http://schemas.microsoft.com/office/drawing/2014/main" id="{A207E4D7-8A9C-4275-8DE6-E5A8277CBD19}"/>
              </a:ext>
            </a:extLst>
          </p:cNvPr>
          <p:cNvSpPr>
            <a:spLocks/>
          </p:cNvSpPr>
          <p:nvPr/>
        </p:nvSpPr>
        <p:spPr bwMode="auto">
          <a:xfrm>
            <a:off x="6199188" y="4727575"/>
            <a:ext cx="146050" cy="390525"/>
          </a:xfrm>
          <a:custGeom>
            <a:avLst/>
            <a:gdLst>
              <a:gd name="T0" fmla="*/ 0 w 66"/>
              <a:gd name="T1" fmla="*/ 2147483646 h 135"/>
              <a:gd name="T2" fmla="*/ 2147483646 w 66"/>
              <a:gd name="T3" fmla="*/ 2147483646 h 135"/>
              <a:gd name="T4" fmla="*/ 2147483646 w 66"/>
              <a:gd name="T5" fmla="*/ 2147483646 h 135"/>
              <a:gd name="T6" fmla="*/ 2147483646 w 66"/>
              <a:gd name="T7" fmla="*/ 2147483646 h 135"/>
              <a:gd name="T8" fmla="*/ 2147483646 w 66"/>
              <a:gd name="T9" fmla="*/ 2147483646 h 135"/>
              <a:gd name="T10" fmla="*/ 2147483646 w 66"/>
              <a:gd name="T11" fmla="*/ 2147483646 h 135"/>
              <a:gd name="T12" fmla="*/ 2147483646 w 66"/>
              <a:gd name="T13" fmla="*/ 2147483646 h 135"/>
              <a:gd name="T14" fmla="*/ 2147483646 w 66"/>
              <a:gd name="T15" fmla="*/ 2147483646 h 135"/>
              <a:gd name="T16" fmla="*/ 2147483646 w 66"/>
              <a:gd name="T17" fmla="*/ 2147483646 h 135"/>
              <a:gd name="T18" fmla="*/ 2147483646 w 66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6"/>
              <a:gd name="T31" fmla="*/ 0 h 135"/>
              <a:gd name="T32" fmla="*/ 66 w 66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6" h="135">
                <a:moveTo>
                  <a:pt x="0" y="135"/>
                </a:moveTo>
                <a:lnTo>
                  <a:pt x="12" y="124"/>
                </a:lnTo>
                <a:lnTo>
                  <a:pt x="23" y="112"/>
                </a:lnTo>
                <a:lnTo>
                  <a:pt x="34" y="99"/>
                </a:lnTo>
                <a:lnTo>
                  <a:pt x="43" y="83"/>
                </a:lnTo>
                <a:lnTo>
                  <a:pt x="52" y="68"/>
                </a:lnTo>
                <a:lnTo>
                  <a:pt x="58" y="52"/>
                </a:lnTo>
                <a:lnTo>
                  <a:pt x="62" y="35"/>
                </a:lnTo>
                <a:lnTo>
                  <a:pt x="65" y="17"/>
                </a:lnTo>
                <a:lnTo>
                  <a:pt x="66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0" name="Freeform 102">
            <a:extLst>
              <a:ext uri="{FF2B5EF4-FFF2-40B4-BE49-F238E27FC236}">
                <a16:creationId xmlns:a16="http://schemas.microsoft.com/office/drawing/2014/main" id="{3D2AE12E-9C9E-4506-8C68-3FEF22CBB44C}"/>
              </a:ext>
            </a:extLst>
          </p:cNvPr>
          <p:cNvSpPr>
            <a:spLocks/>
          </p:cNvSpPr>
          <p:nvPr/>
        </p:nvSpPr>
        <p:spPr bwMode="auto">
          <a:xfrm>
            <a:off x="6026150" y="4725988"/>
            <a:ext cx="160338" cy="49212"/>
          </a:xfrm>
          <a:custGeom>
            <a:avLst/>
            <a:gdLst>
              <a:gd name="T0" fmla="*/ 2147483646 w 72"/>
              <a:gd name="T1" fmla="*/ 2147483646 h 17"/>
              <a:gd name="T2" fmla="*/ 2147483646 w 72"/>
              <a:gd name="T3" fmla="*/ 2147483646 h 17"/>
              <a:gd name="T4" fmla="*/ 2147483646 w 72"/>
              <a:gd name="T5" fmla="*/ 2147483646 h 17"/>
              <a:gd name="T6" fmla="*/ 2147483646 w 72"/>
              <a:gd name="T7" fmla="*/ 2147483646 h 17"/>
              <a:gd name="T8" fmla="*/ 0 w 72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7"/>
              <a:gd name="T17" fmla="*/ 72 w 7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7">
                <a:moveTo>
                  <a:pt x="72" y="17"/>
                </a:moveTo>
                <a:lnTo>
                  <a:pt x="53" y="15"/>
                </a:lnTo>
                <a:lnTo>
                  <a:pt x="35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1" name="Freeform 103">
            <a:extLst>
              <a:ext uri="{FF2B5EF4-FFF2-40B4-BE49-F238E27FC236}">
                <a16:creationId xmlns:a16="http://schemas.microsoft.com/office/drawing/2014/main" id="{9559B33A-4E8D-4CF2-A3FD-23C36CAB90DC}"/>
              </a:ext>
            </a:extLst>
          </p:cNvPr>
          <p:cNvSpPr>
            <a:spLocks/>
          </p:cNvSpPr>
          <p:nvPr/>
        </p:nvSpPr>
        <p:spPr bwMode="auto">
          <a:xfrm>
            <a:off x="6026150" y="4737100"/>
            <a:ext cx="150813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6" y="125"/>
                </a:lnTo>
                <a:lnTo>
                  <a:pt x="43" y="112"/>
                </a:lnTo>
                <a:lnTo>
                  <a:pt x="32" y="99"/>
                </a:lnTo>
                <a:lnTo>
                  <a:pt x="23" y="85"/>
                </a:lnTo>
                <a:lnTo>
                  <a:pt x="16" y="69"/>
                </a:lnTo>
                <a:lnTo>
                  <a:pt x="9" y="53"/>
                </a:lnTo>
                <a:lnTo>
                  <a:pt x="5" y="35"/>
                </a:lnTo>
                <a:lnTo>
                  <a:pt x="1" y="1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2" name="Line 104">
            <a:extLst>
              <a:ext uri="{FF2B5EF4-FFF2-40B4-BE49-F238E27FC236}">
                <a16:creationId xmlns:a16="http://schemas.microsoft.com/office/drawing/2014/main" id="{0A455AAA-D9A2-4D7C-A420-80F04FF3D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4438" y="4575175"/>
            <a:ext cx="3175" cy="1651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3" name="Line 105">
            <a:extLst>
              <a:ext uri="{FF2B5EF4-FFF2-40B4-BE49-F238E27FC236}">
                <a16:creationId xmlns:a16="http://schemas.microsoft.com/office/drawing/2014/main" id="{19C46391-A312-4B4E-86FD-523640767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663" y="4556125"/>
            <a:ext cx="1587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4" name="Line 106">
            <a:extLst>
              <a:ext uri="{FF2B5EF4-FFF2-40B4-BE49-F238E27FC236}">
                <a16:creationId xmlns:a16="http://schemas.microsoft.com/office/drawing/2014/main" id="{D62FB14E-17E3-4461-9365-3C69E3305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5133975"/>
            <a:ext cx="1588" cy="1016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5" name="Freeform 107">
            <a:extLst>
              <a:ext uri="{FF2B5EF4-FFF2-40B4-BE49-F238E27FC236}">
                <a16:creationId xmlns:a16="http://schemas.microsoft.com/office/drawing/2014/main" id="{38389B71-998E-4599-AB5D-0D0AD761C273}"/>
              </a:ext>
            </a:extLst>
          </p:cNvPr>
          <p:cNvSpPr>
            <a:spLocks/>
          </p:cNvSpPr>
          <p:nvPr/>
        </p:nvSpPr>
        <p:spPr bwMode="auto">
          <a:xfrm>
            <a:off x="6197600" y="4624388"/>
            <a:ext cx="157163" cy="52387"/>
          </a:xfrm>
          <a:custGeom>
            <a:avLst/>
            <a:gdLst>
              <a:gd name="T0" fmla="*/ 0 w 71"/>
              <a:gd name="T1" fmla="*/ 2147483646 h 18"/>
              <a:gd name="T2" fmla="*/ 2147483646 w 71"/>
              <a:gd name="T3" fmla="*/ 2147483646 h 18"/>
              <a:gd name="T4" fmla="*/ 2147483646 w 71"/>
              <a:gd name="T5" fmla="*/ 2147483646 h 18"/>
              <a:gd name="T6" fmla="*/ 2147483646 w 71"/>
              <a:gd name="T7" fmla="*/ 2147483646 h 18"/>
              <a:gd name="T8" fmla="*/ 2147483646 w 71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8"/>
              <a:gd name="T17" fmla="*/ 71 w 71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8">
                <a:moveTo>
                  <a:pt x="0" y="18"/>
                </a:moveTo>
                <a:lnTo>
                  <a:pt x="18" y="16"/>
                </a:lnTo>
                <a:lnTo>
                  <a:pt x="37" y="12"/>
                </a:lnTo>
                <a:lnTo>
                  <a:pt x="55" y="7"/>
                </a:lnTo>
                <a:lnTo>
                  <a:pt x="71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6" name="Freeform 108">
            <a:extLst>
              <a:ext uri="{FF2B5EF4-FFF2-40B4-BE49-F238E27FC236}">
                <a16:creationId xmlns:a16="http://schemas.microsoft.com/office/drawing/2014/main" id="{0618A855-22E3-4C12-B461-F3253D67ECB8}"/>
              </a:ext>
            </a:extLst>
          </p:cNvPr>
          <p:cNvSpPr>
            <a:spLocks/>
          </p:cNvSpPr>
          <p:nvPr/>
        </p:nvSpPr>
        <p:spPr bwMode="auto">
          <a:xfrm>
            <a:off x="6029325" y="4630738"/>
            <a:ext cx="158750" cy="50800"/>
          </a:xfrm>
          <a:custGeom>
            <a:avLst/>
            <a:gdLst>
              <a:gd name="T0" fmla="*/ 2147483646 w 72"/>
              <a:gd name="T1" fmla="*/ 2147483646 h 18"/>
              <a:gd name="T2" fmla="*/ 2147483646 w 72"/>
              <a:gd name="T3" fmla="*/ 2147483646 h 18"/>
              <a:gd name="T4" fmla="*/ 2147483646 w 72"/>
              <a:gd name="T5" fmla="*/ 2147483646 h 18"/>
              <a:gd name="T6" fmla="*/ 2147483646 w 72"/>
              <a:gd name="T7" fmla="*/ 2147483646 h 18"/>
              <a:gd name="T8" fmla="*/ 0 w 72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8"/>
              <a:gd name="T17" fmla="*/ 72 w 7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8">
                <a:moveTo>
                  <a:pt x="72" y="18"/>
                </a:moveTo>
                <a:lnTo>
                  <a:pt x="52" y="16"/>
                </a:lnTo>
                <a:lnTo>
                  <a:pt x="34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7" name="Line 109">
            <a:extLst>
              <a:ext uri="{FF2B5EF4-FFF2-40B4-BE49-F238E27FC236}">
                <a16:creationId xmlns:a16="http://schemas.microsoft.com/office/drawing/2014/main" id="{D3FCB3A8-0ACE-4BD9-8D55-E1032BC4B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4457700"/>
            <a:ext cx="4095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8" name="Line 110">
            <a:extLst>
              <a:ext uri="{FF2B5EF4-FFF2-40B4-BE49-F238E27FC236}">
                <a16:creationId xmlns:a16="http://schemas.microsoft.com/office/drawing/2014/main" id="{EE8252D6-C6EB-4BFC-8FF0-14FA8D2BAB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7900" y="4256088"/>
            <a:ext cx="1588" cy="2762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9" name="Line 111">
            <a:extLst>
              <a:ext uri="{FF2B5EF4-FFF2-40B4-BE49-F238E27FC236}">
                <a16:creationId xmlns:a16="http://schemas.microsoft.com/office/drawing/2014/main" id="{A1570BE0-610B-4F45-AE7A-6673A63C6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163" y="4260850"/>
            <a:ext cx="1905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0" name="Line 116">
            <a:extLst>
              <a:ext uri="{FF2B5EF4-FFF2-40B4-BE49-F238E27FC236}">
                <a16:creationId xmlns:a16="http://schemas.microsoft.com/office/drawing/2014/main" id="{D3F49FD3-6C7E-4682-86F3-9EC8B55B8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6488" y="5224463"/>
            <a:ext cx="1587" cy="109537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1" name="Line 117">
            <a:extLst>
              <a:ext uri="{FF2B5EF4-FFF2-40B4-BE49-F238E27FC236}">
                <a16:creationId xmlns:a16="http://schemas.microsoft.com/office/drawing/2014/main" id="{F2C17983-9279-4B90-B23A-89A5ECC50B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2751138"/>
            <a:ext cx="1588" cy="508000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2" name="Freeform 118">
            <a:extLst>
              <a:ext uri="{FF2B5EF4-FFF2-40B4-BE49-F238E27FC236}">
                <a16:creationId xmlns:a16="http://schemas.microsoft.com/office/drawing/2014/main" id="{B7C343B8-11BC-4EFB-A10D-D079379CC7B4}"/>
              </a:ext>
            </a:extLst>
          </p:cNvPr>
          <p:cNvSpPr>
            <a:spLocks/>
          </p:cNvSpPr>
          <p:nvPr/>
        </p:nvSpPr>
        <p:spPr bwMode="auto">
          <a:xfrm>
            <a:off x="5491163" y="2955925"/>
            <a:ext cx="119062" cy="261938"/>
          </a:xfrm>
          <a:custGeom>
            <a:avLst/>
            <a:gdLst>
              <a:gd name="T0" fmla="*/ 2147483646 w 54"/>
              <a:gd name="T1" fmla="*/ 0 h 91"/>
              <a:gd name="T2" fmla="*/ 2147483646 w 54"/>
              <a:gd name="T3" fmla="*/ 2147483646 h 91"/>
              <a:gd name="T4" fmla="*/ 2147483646 w 54"/>
              <a:gd name="T5" fmla="*/ 2147483646 h 91"/>
              <a:gd name="T6" fmla="*/ 2147483646 w 54"/>
              <a:gd name="T7" fmla="*/ 2147483646 h 91"/>
              <a:gd name="T8" fmla="*/ 2147483646 w 54"/>
              <a:gd name="T9" fmla="*/ 2147483646 h 91"/>
              <a:gd name="T10" fmla="*/ 2147483646 w 54"/>
              <a:gd name="T11" fmla="*/ 2147483646 h 91"/>
              <a:gd name="T12" fmla="*/ 2147483646 w 54"/>
              <a:gd name="T13" fmla="*/ 2147483646 h 91"/>
              <a:gd name="T14" fmla="*/ 0 w 54"/>
              <a:gd name="T15" fmla="*/ 2147483646 h 91"/>
              <a:gd name="T16" fmla="*/ 2147483646 w 54"/>
              <a:gd name="T17" fmla="*/ 2147483646 h 91"/>
              <a:gd name="T18" fmla="*/ 2147483646 w 54"/>
              <a:gd name="T19" fmla="*/ 2147483646 h 91"/>
              <a:gd name="T20" fmla="*/ 2147483646 w 54"/>
              <a:gd name="T21" fmla="*/ 2147483646 h 91"/>
              <a:gd name="T22" fmla="*/ 2147483646 w 54"/>
              <a:gd name="T23" fmla="*/ 2147483646 h 91"/>
              <a:gd name="T24" fmla="*/ 2147483646 w 54"/>
              <a:gd name="T25" fmla="*/ 2147483646 h 91"/>
              <a:gd name="T26" fmla="*/ 2147483646 w 54"/>
              <a:gd name="T27" fmla="*/ 2147483646 h 91"/>
              <a:gd name="T28" fmla="*/ 2147483646 w 54"/>
              <a:gd name="T29" fmla="*/ 2147483646 h 91"/>
              <a:gd name="T30" fmla="*/ 2147483646 w 54"/>
              <a:gd name="T31" fmla="*/ 2147483646 h 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4"/>
              <a:gd name="T49" fmla="*/ 0 h 91"/>
              <a:gd name="T50" fmla="*/ 54 w 54"/>
              <a:gd name="T51" fmla="*/ 91 h 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4" h="91">
                <a:moveTo>
                  <a:pt x="48" y="0"/>
                </a:moveTo>
                <a:lnTo>
                  <a:pt x="38" y="1"/>
                </a:lnTo>
                <a:lnTo>
                  <a:pt x="28" y="4"/>
                </a:lnTo>
                <a:lnTo>
                  <a:pt x="19" y="9"/>
                </a:lnTo>
                <a:lnTo>
                  <a:pt x="11" y="16"/>
                </a:lnTo>
                <a:lnTo>
                  <a:pt x="5" y="25"/>
                </a:lnTo>
                <a:lnTo>
                  <a:pt x="1" y="34"/>
                </a:lnTo>
                <a:lnTo>
                  <a:pt x="0" y="43"/>
                </a:lnTo>
                <a:lnTo>
                  <a:pt x="1" y="54"/>
                </a:lnTo>
                <a:lnTo>
                  <a:pt x="4" y="63"/>
                </a:lnTo>
                <a:lnTo>
                  <a:pt x="9" y="71"/>
                </a:lnTo>
                <a:lnTo>
                  <a:pt x="16" y="78"/>
                </a:lnTo>
                <a:lnTo>
                  <a:pt x="24" y="85"/>
                </a:lnTo>
                <a:lnTo>
                  <a:pt x="33" y="89"/>
                </a:lnTo>
                <a:lnTo>
                  <a:pt x="43" y="91"/>
                </a:lnTo>
                <a:lnTo>
                  <a:pt x="54" y="91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3" name="Line 119">
            <a:extLst>
              <a:ext uri="{FF2B5EF4-FFF2-40B4-BE49-F238E27FC236}">
                <a16:creationId xmlns:a16="http://schemas.microsoft.com/office/drawing/2014/main" id="{EC83D9CE-7912-4256-8813-D9AB4CD45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113" y="2944813"/>
            <a:ext cx="2174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4" name="Line 120">
            <a:extLst>
              <a:ext uri="{FF2B5EF4-FFF2-40B4-BE49-F238E27FC236}">
                <a16:creationId xmlns:a16="http://schemas.microsoft.com/office/drawing/2014/main" id="{4FAF8C71-ABE0-409A-B719-FEBD721B2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3217863"/>
            <a:ext cx="2047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5" name="Line 121">
            <a:extLst>
              <a:ext uri="{FF2B5EF4-FFF2-40B4-BE49-F238E27FC236}">
                <a16:creationId xmlns:a16="http://schemas.microsoft.com/office/drawing/2014/main" id="{B3F4FA21-6245-4E8C-A10E-79765E8A4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63" y="2944813"/>
            <a:ext cx="1587" cy="2794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6" name="Line 122">
            <a:extLst>
              <a:ext uri="{FF2B5EF4-FFF2-40B4-BE49-F238E27FC236}">
                <a16:creationId xmlns:a16="http://schemas.microsoft.com/office/drawing/2014/main" id="{68BDDDA1-3D09-4447-BA00-D0AD692CBA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3050" y="3071813"/>
            <a:ext cx="138113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7" name="Line 124">
            <a:extLst>
              <a:ext uri="{FF2B5EF4-FFF2-40B4-BE49-F238E27FC236}">
                <a16:creationId xmlns:a16="http://schemas.microsoft.com/office/drawing/2014/main" id="{DD4D5E80-E5F9-4B3E-93A4-EFAE8CB5A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3186113"/>
            <a:ext cx="1428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8" name="Freeform 125">
            <a:extLst>
              <a:ext uri="{FF2B5EF4-FFF2-40B4-BE49-F238E27FC236}">
                <a16:creationId xmlns:a16="http://schemas.microsoft.com/office/drawing/2014/main" id="{C321DC4D-3D27-4B4B-B9A8-2CED1C56B438}"/>
              </a:ext>
            </a:extLst>
          </p:cNvPr>
          <p:cNvSpPr>
            <a:spLocks/>
          </p:cNvSpPr>
          <p:nvPr/>
        </p:nvSpPr>
        <p:spPr bwMode="auto">
          <a:xfrm>
            <a:off x="5475288" y="4235450"/>
            <a:ext cx="119062" cy="254000"/>
          </a:xfrm>
          <a:custGeom>
            <a:avLst/>
            <a:gdLst>
              <a:gd name="T0" fmla="*/ 2147483646 w 54"/>
              <a:gd name="T1" fmla="*/ 0 h 88"/>
              <a:gd name="T2" fmla="*/ 2147483646 w 54"/>
              <a:gd name="T3" fmla="*/ 2147483646 h 88"/>
              <a:gd name="T4" fmla="*/ 2147483646 w 54"/>
              <a:gd name="T5" fmla="*/ 2147483646 h 88"/>
              <a:gd name="T6" fmla="*/ 2147483646 w 54"/>
              <a:gd name="T7" fmla="*/ 2147483646 h 88"/>
              <a:gd name="T8" fmla="*/ 2147483646 w 54"/>
              <a:gd name="T9" fmla="*/ 2147483646 h 88"/>
              <a:gd name="T10" fmla="*/ 2147483646 w 54"/>
              <a:gd name="T11" fmla="*/ 2147483646 h 88"/>
              <a:gd name="T12" fmla="*/ 2147483646 w 54"/>
              <a:gd name="T13" fmla="*/ 2147483646 h 88"/>
              <a:gd name="T14" fmla="*/ 0 w 54"/>
              <a:gd name="T15" fmla="*/ 2147483646 h 88"/>
              <a:gd name="T16" fmla="*/ 2147483646 w 54"/>
              <a:gd name="T17" fmla="*/ 2147483646 h 88"/>
              <a:gd name="T18" fmla="*/ 2147483646 w 54"/>
              <a:gd name="T19" fmla="*/ 2147483646 h 88"/>
              <a:gd name="T20" fmla="*/ 2147483646 w 54"/>
              <a:gd name="T21" fmla="*/ 2147483646 h 88"/>
              <a:gd name="T22" fmla="*/ 2147483646 w 54"/>
              <a:gd name="T23" fmla="*/ 2147483646 h 88"/>
              <a:gd name="T24" fmla="*/ 2147483646 w 54"/>
              <a:gd name="T25" fmla="*/ 2147483646 h 88"/>
              <a:gd name="T26" fmla="*/ 2147483646 w 54"/>
              <a:gd name="T27" fmla="*/ 2147483646 h 88"/>
              <a:gd name="T28" fmla="*/ 2147483646 w 54"/>
              <a:gd name="T29" fmla="*/ 2147483646 h 88"/>
              <a:gd name="T30" fmla="*/ 2147483646 w 54"/>
              <a:gd name="T31" fmla="*/ 2147483646 h 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4"/>
              <a:gd name="T49" fmla="*/ 0 h 88"/>
              <a:gd name="T50" fmla="*/ 54 w 54"/>
              <a:gd name="T51" fmla="*/ 88 h 8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4" h="88">
                <a:moveTo>
                  <a:pt x="48" y="0"/>
                </a:moveTo>
                <a:lnTo>
                  <a:pt x="38" y="1"/>
                </a:lnTo>
                <a:lnTo>
                  <a:pt x="28" y="4"/>
                </a:lnTo>
                <a:lnTo>
                  <a:pt x="18" y="9"/>
                </a:lnTo>
                <a:lnTo>
                  <a:pt x="11" y="15"/>
                </a:lnTo>
                <a:lnTo>
                  <a:pt x="5" y="23"/>
                </a:lnTo>
                <a:lnTo>
                  <a:pt x="1" y="33"/>
                </a:lnTo>
                <a:lnTo>
                  <a:pt x="0" y="42"/>
                </a:lnTo>
                <a:lnTo>
                  <a:pt x="1" y="51"/>
                </a:lnTo>
                <a:lnTo>
                  <a:pt x="3" y="60"/>
                </a:lnTo>
                <a:lnTo>
                  <a:pt x="8" y="70"/>
                </a:lnTo>
                <a:lnTo>
                  <a:pt x="16" y="77"/>
                </a:lnTo>
                <a:lnTo>
                  <a:pt x="23" y="82"/>
                </a:lnTo>
                <a:lnTo>
                  <a:pt x="33" y="86"/>
                </a:lnTo>
                <a:lnTo>
                  <a:pt x="43" y="88"/>
                </a:lnTo>
                <a:lnTo>
                  <a:pt x="54" y="8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9" name="Line 126">
            <a:extLst>
              <a:ext uri="{FF2B5EF4-FFF2-40B4-BE49-F238E27FC236}">
                <a16:creationId xmlns:a16="http://schemas.microsoft.com/office/drawing/2014/main" id="{2CA7B75E-55E8-4AF5-B145-9D10EDB5C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3238" y="4221163"/>
            <a:ext cx="2174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0" name="Line 127">
            <a:extLst>
              <a:ext uri="{FF2B5EF4-FFF2-40B4-BE49-F238E27FC236}">
                <a16:creationId xmlns:a16="http://schemas.microsoft.com/office/drawing/2014/main" id="{F5AF4F8E-503B-460B-AF91-79E9B40C3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763" y="4492625"/>
            <a:ext cx="203200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1" name="Line 128">
            <a:extLst>
              <a:ext uri="{FF2B5EF4-FFF2-40B4-BE49-F238E27FC236}">
                <a16:creationId xmlns:a16="http://schemas.microsoft.com/office/drawing/2014/main" id="{6ADEC1EA-E0E8-4BF9-A145-7431D661E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5488" y="4221163"/>
            <a:ext cx="1587" cy="2762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2" name="Line 129">
            <a:extLst>
              <a:ext uri="{FF2B5EF4-FFF2-40B4-BE49-F238E27FC236}">
                <a16:creationId xmlns:a16="http://schemas.microsoft.com/office/drawing/2014/main" id="{BD2F17AC-F0F4-4C15-8DA4-C8B94E31C3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7175" y="4351338"/>
            <a:ext cx="138113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3" name="Line 130">
            <a:extLst>
              <a:ext uri="{FF2B5EF4-FFF2-40B4-BE49-F238E27FC236}">
                <a16:creationId xmlns:a16="http://schemas.microsoft.com/office/drawing/2014/main" id="{2B9CC248-323B-409A-B968-86832D8DD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4260850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4" name="Line 131">
            <a:extLst>
              <a:ext uri="{FF2B5EF4-FFF2-40B4-BE49-F238E27FC236}">
                <a16:creationId xmlns:a16="http://schemas.microsoft.com/office/drawing/2014/main" id="{3059E009-8359-4DB8-BB18-1C6EACA38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4462463"/>
            <a:ext cx="141288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5" name="Line 132">
            <a:extLst>
              <a:ext uri="{FF2B5EF4-FFF2-40B4-BE49-F238E27FC236}">
                <a16:creationId xmlns:a16="http://schemas.microsoft.com/office/drawing/2014/main" id="{03DC4D36-CA16-4B4A-A898-8A2BFE246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775" y="3916363"/>
            <a:ext cx="1588" cy="2762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6" name="Line 133">
            <a:extLst>
              <a:ext uri="{FF2B5EF4-FFF2-40B4-BE49-F238E27FC236}">
                <a16:creationId xmlns:a16="http://schemas.microsoft.com/office/drawing/2014/main" id="{7B5485A5-7D17-4A2A-AAEF-B419CCAFC5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9238" y="3051175"/>
            <a:ext cx="1587" cy="10429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7" name="Freeform 134">
            <a:extLst>
              <a:ext uri="{FF2B5EF4-FFF2-40B4-BE49-F238E27FC236}">
                <a16:creationId xmlns:a16="http://schemas.microsoft.com/office/drawing/2014/main" id="{3A903855-705F-4096-8019-07D6FCDE69A5}"/>
              </a:ext>
            </a:extLst>
          </p:cNvPr>
          <p:cNvSpPr>
            <a:spLocks/>
          </p:cNvSpPr>
          <p:nvPr/>
        </p:nvSpPr>
        <p:spPr bwMode="auto">
          <a:xfrm>
            <a:off x="3157538" y="4229100"/>
            <a:ext cx="52387" cy="161925"/>
          </a:xfrm>
          <a:custGeom>
            <a:avLst/>
            <a:gdLst>
              <a:gd name="T0" fmla="*/ 0 w 23"/>
              <a:gd name="T1" fmla="*/ 0 h 56"/>
              <a:gd name="T2" fmla="*/ 2147483646 w 23"/>
              <a:gd name="T3" fmla="*/ 2147483646 h 56"/>
              <a:gd name="T4" fmla="*/ 2147483646 w 23"/>
              <a:gd name="T5" fmla="*/ 2147483646 h 56"/>
              <a:gd name="T6" fmla="*/ 2147483646 w 23"/>
              <a:gd name="T7" fmla="*/ 2147483646 h 56"/>
              <a:gd name="T8" fmla="*/ 2147483646 w 23"/>
              <a:gd name="T9" fmla="*/ 214748364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56"/>
              <a:gd name="T17" fmla="*/ 23 w 23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56">
                <a:moveTo>
                  <a:pt x="0" y="0"/>
                </a:moveTo>
                <a:lnTo>
                  <a:pt x="3" y="15"/>
                </a:lnTo>
                <a:lnTo>
                  <a:pt x="7" y="29"/>
                </a:lnTo>
                <a:lnTo>
                  <a:pt x="14" y="44"/>
                </a:lnTo>
                <a:lnTo>
                  <a:pt x="23" y="56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8" name="Freeform 135">
            <a:extLst>
              <a:ext uri="{FF2B5EF4-FFF2-40B4-BE49-F238E27FC236}">
                <a16:creationId xmlns:a16="http://schemas.microsoft.com/office/drawing/2014/main" id="{6A4F0ABE-C1E0-4752-B6A9-22CD5E6ADAA4}"/>
              </a:ext>
            </a:extLst>
          </p:cNvPr>
          <p:cNvSpPr>
            <a:spLocks/>
          </p:cNvSpPr>
          <p:nvPr/>
        </p:nvSpPr>
        <p:spPr bwMode="auto">
          <a:xfrm>
            <a:off x="2851150" y="4238625"/>
            <a:ext cx="354013" cy="152400"/>
          </a:xfrm>
          <a:custGeom>
            <a:avLst/>
            <a:gdLst>
              <a:gd name="T0" fmla="*/ 0 w 160"/>
              <a:gd name="T1" fmla="*/ 0 h 53"/>
              <a:gd name="T2" fmla="*/ 2147483646 w 160"/>
              <a:gd name="T3" fmla="*/ 2147483646 h 53"/>
              <a:gd name="T4" fmla="*/ 2147483646 w 160"/>
              <a:gd name="T5" fmla="*/ 2147483646 h 53"/>
              <a:gd name="T6" fmla="*/ 2147483646 w 160"/>
              <a:gd name="T7" fmla="*/ 2147483646 h 53"/>
              <a:gd name="T8" fmla="*/ 2147483646 w 160"/>
              <a:gd name="T9" fmla="*/ 2147483646 h 53"/>
              <a:gd name="T10" fmla="*/ 2147483646 w 160"/>
              <a:gd name="T11" fmla="*/ 2147483646 h 53"/>
              <a:gd name="T12" fmla="*/ 2147483646 w 160"/>
              <a:gd name="T13" fmla="*/ 2147483646 h 53"/>
              <a:gd name="T14" fmla="*/ 2147483646 w 160"/>
              <a:gd name="T15" fmla="*/ 2147483646 h 53"/>
              <a:gd name="T16" fmla="*/ 2147483646 w 160"/>
              <a:gd name="T17" fmla="*/ 2147483646 h 53"/>
              <a:gd name="T18" fmla="*/ 2147483646 w 160"/>
              <a:gd name="T19" fmla="*/ 2147483646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0"/>
              <a:gd name="T31" fmla="*/ 0 h 53"/>
              <a:gd name="T32" fmla="*/ 160 w 160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0" h="53">
                <a:moveTo>
                  <a:pt x="0" y="0"/>
                </a:moveTo>
                <a:lnTo>
                  <a:pt x="12" y="10"/>
                </a:lnTo>
                <a:lnTo>
                  <a:pt x="27" y="19"/>
                </a:lnTo>
                <a:lnTo>
                  <a:pt x="43" y="27"/>
                </a:lnTo>
                <a:lnTo>
                  <a:pt x="60" y="35"/>
                </a:lnTo>
                <a:lnTo>
                  <a:pt x="79" y="41"/>
                </a:lnTo>
                <a:lnTo>
                  <a:pt x="98" y="46"/>
                </a:lnTo>
                <a:lnTo>
                  <a:pt x="118" y="50"/>
                </a:lnTo>
                <a:lnTo>
                  <a:pt x="139" y="52"/>
                </a:lnTo>
                <a:lnTo>
                  <a:pt x="160" y="53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9" name="Freeform 136">
            <a:extLst>
              <a:ext uri="{FF2B5EF4-FFF2-40B4-BE49-F238E27FC236}">
                <a16:creationId xmlns:a16="http://schemas.microsoft.com/office/drawing/2014/main" id="{B123A8D9-D1A4-44A6-9B7B-DB9537EF6BBA}"/>
              </a:ext>
            </a:extLst>
          </p:cNvPr>
          <p:cNvSpPr>
            <a:spLocks/>
          </p:cNvSpPr>
          <p:nvPr/>
        </p:nvSpPr>
        <p:spPr bwMode="auto">
          <a:xfrm>
            <a:off x="3155950" y="4059238"/>
            <a:ext cx="46038" cy="161925"/>
          </a:xfrm>
          <a:custGeom>
            <a:avLst/>
            <a:gdLst>
              <a:gd name="T0" fmla="*/ 0 w 21"/>
              <a:gd name="T1" fmla="*/ 2147483646 h 56"/>
              <a:gd name="T2" fmla="*/ 2147483646 w 21"/>
              <a:gd name="T3" fmla="*/ 2147483646 h 56"/>
              <a:gd name="T4" fmla="*/ 2147483646 w 21"/>
              <a:gd name="T5" fmla="*/ 2147483646 h 56"/>
              <a:gd name="T6" fmla="*/ 2147483646 w 21"/>
              <a:gd name="T7" fmla="*/ 2147483646 h 56"/>
              <a:gd name="T8" fmla="*/ 2147483646 w 21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56"/>
              <a:gd name="T17" fmla="*/ 21 w 21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56">
                <a:moveTo>
                  <a:pt x="0" y="56"/>
                </a:moveTo>
                <a:lnTo>
                  <a:pt x="2" y="41"/>
                </a:lnTo>
                <a:lnTo>
                  <a:pt x="6" y="27"/>
                </a:lnTo>
                <a:lnTo>
                  <a:pt x="12" y="12"/>
                </a:lnTo>
                <a:lnTo>
                  <a:pt x="21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0" name="Freeform 137">
            <a:extLst>
              <a:ext uri="{FF2B5EF4-FFF2-40B4-BE49-F238E27FC236}">
                <a16:creationId xmlns:a16="http://schemas.microsoft.com/office/drawing/2014/main" id="{ABF8C7F6-FB91-4322-87F4-BD263A09A5C3}"/>
              </a:ext>
            </a:extLst>
          </p:cNvPr>
          <p:cNvSpPr>
            <a:spLocks/>
          </p:cNvSpPr>
          <p:nvPr/>
        </p:nvSpPr>
        <p:spPr bwMode="auto">
          <a:xfrm>
            <a:off x="2843213" y="4062413"/>
            <a:ext cx="352425" cy="152400"/>
          </a:xfrm>
          <a:custGeom>
            <a:avLst/>
            <a:gdLst>
              <a:gd name="T0" fmla="*/ 0 w 159"/>
              <a:gd name="T1" fmla="*/ 2147483646 h 53"/>
              <a:gd name="T2" fmla="*/ 2147483646 w 159"/>
              <a:gd name="T3" fmla="*/ 2147483646 h 53"/>
              <a:gd name="T4" fmla="*/ 2147483646 w 159"/>
              <a:gd name="T5" fmla="*/ 2147483646 h 53"/>
              <a:gd name="T6" fmla="*/ 2147483646 w 159"/>
              <a:gd name="T7" fmla="*/ 2147483646 h 53"/>
              <a:gd name="T8" fmla="*/ 2147483646 w 159"/>
              <a:gd name="T9" fmla="*/ 2147483646 h 53"/>
              <a:gd name="T10" fmla="*/ 2147483646 w 159"/>
              <a:gd name="T11" fmla="*/ 2147483646 h 53"/>
              <a:gd name="T12" fmla="*/ 2147483646 w 159"/>
              <a:gd name="T13" fmla="*/ 2147483646 h 53"/>
              <a:gd name="T14" fmla="*/ 2147483646 w 159"/>
              <a:gd name="T15" fmla="*/ 2147483646 h 53"/>
              <a:gd name="T16" fmla="*/ 2147483646 w 159"/>
              <a:gd name="T17" fmla="*/ 2147483646 h 53"/>
              <a:gd name="T18" fmla="*/ 2147483646 w 159"/>
              <a:gd name="T19" fmla="*/ 0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9"/>
              <a:gd name="T31" fmla="*/ 0 h 53"/>
              <a:gd name="T32" fmla="*/ 159 w 159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9" h="53">
                <a:moveTo>
                  <a:pt x="0" y="53"/>
                </a:moveTo>
                <a:lnTo>
                  <a:pt x="12" y="43"/>
                </a:lnTo>
                <a:lnTo>
                  <a:pt x="26" y="34"/>
                </a:lnTo>
                <a:lnTo>
                  <a:pt x="42" y="26"/>
                </a:lnTo>
                <a:lnTo>
                  <a:pt x="59" y="17"/>
                </a:lnTo>
                <a:lnTo>
                  <a:pt x="78" y="12"/>
                </a:lnTo>
                <a:lnTo>
                  <a:pt x="98" y="7"/>
                </a:lnTo>
                <a:lnTo>
                  <a:pt x="117" y="3"/>
                </a:lnTo>
                <a:lnTo>
                  <a:pt x="138" y="1"/>
                </a:lnTo>
                <a:lnTo>
                  <a:pt x="159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1" name="Line 138">
            <a:extLst>
              <a:ext uri="{FF2B5EF4-FFF2-40B4-BE49-F238E27FC236}">
                <a16:creationId xmlns:a16="http://schemas.microsoft.com/office/drawing/2014/main" id="{D31BB08F-F2EF-4369-9473-3CC44EE302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0875" y="4337050"/>
            <a:ext cx="149225" cy="15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2" name="Line 139">
            <a:extLst>
              <a:ext uri="{FF2B5EF4-FFF2-40B4-BE49-F238E27FC236}">
                <a16:creationId xmlns:a16="http://schemas.microsoft.com/office/drawing/2014/main" id="{654BEB7C-E253-4025-B4C3-BACECF1C83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0875" y="4094163"/>
            <a:ext cx="166688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3" name="Line 140">
            <a:extLst>
              <a:ext uri="{FF2B5EF4-FFF2-40B4-BE49-F238E27FC236}">
                <a16:creationId xmlns:a16="http://schemas.microsoft.com/office/drawing/2014/main" id="{E23AD1B7-5127-440A-B079-7A82B506D2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1613" y="4229100"/>
            <a:ext cx="93662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4" name="Freeform 141">
            <a:extLst>
              <a:ext uri="{FF2B5EF4-FFF2-40B4-BE49-F238E27FC236}">
                <a16:creationId xmlns:a16="http://schemas.microsoft.com/office/drawing/2014/main" id="{F91D3101-DE4A-4C68-81AF-6CFA68C72590}"/>
              </a:ext>
            </a:extLst>
          </p:cNvPr>
          <p:cNvSpPr>
            <a:spLocks/>
          </p:cNvSpPr>
          <p:nvPr/>
        </p:nvSpPr>
        <p:spPr bwMode="auto">
          <a:xfrm>
            <a:off x="4113213" y="3433763"/>
            <a:ext cx="161925" cy="58737"/>
          </a:xfrm>
          <a:custGeom>
            <a:avLst/>
            <a:gdLst>
              <a:gd name="T0" fmla="*/ 0 w 73"/>
              <a:gd name="T1" fmla="*/ 2147483646 h 20"/>
              <a:gd name="T2" fmla="*/ 2147483646 w 73"/>
              <a:gd name="T3" fmla="*/ 2147483646 h 20"/>
              <a:gd name="T4" fmla="*/ 2147483646 w 73"/>
              <a:gd name="T5" fmla="*/ 2147483646 h 20"/>
              <a:gd name="T6" fmla="*/ 2147483646 w 73"/>
              <a:gd name="T7" fmla="*/ 2147483646 h 20"/>
              <a:gd name="T8" fmla="*/ 2147483646 w 73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20"/>
              <a:gd name="T17" fmla="*/ 73 w 73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20">
                <a:moveTo>
                  <a:pt x="0" y="20"/>
                </a:moveTo>
                <a:lnTo>
                  <a:pt x="20" y="18"/>
                </a:lnTo>
                <a:lnTo>
                  <a:pt x="38" y="13"/>
                </a:lnTo>
                <a:lnTo>
                  <a:pt x="55" y="8"/>
                </a:lnTo>
                <a:lnTo>
                  <a:pt x="73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5" name="Freeform 142">
            <a:extLst>
              <a:ext uri="{FF2B5EF4-FFF2-40B4-BE49-F238E27FC236}">
                <a16:creationId xmlns:a16="http://schemas.microsoft.com/office/drawing/2014/main" id="{BBD08579-1821-42A1-9E84-9D82BA4E4E9F}"/>
              </a:ext>
            </a:extLst>
          </p:cNvPr>
          <p:cNvSpPr>
            <a:spLocks/>
          </p:cNvSpPr>
          <p:nvPr/>
        </p:nvSpPr>
        <p:spPr bwMode="auto">
          <a:xfrm>
            <a:off x="4121150" y="3443288"/>
            <a:ext cx="149225" cy="388937"/>
          </a:xfrm>
          <a:custGeom>
            <a:avLst/>
            <a:gdLst>
              <a:gd name="T0" fmla="*/ 0 w 67"/>
              <a:gd name="T1" fmla="*/ 2147483646 h 135"/>
              <a:gd name="T2" fmla="*/ 2147483646 w 67"/>
              <a:gd name="T3" fmla="*/ 2147483646 h 135"/>
              <a:gd name="T4" fmla="*/ 2147483646 w 67"/>
              <a:gd name="T5" fmla="*/ 2147483646 h 135"/>
              <a:gd name="T6" fmla="*/ 2147483646 w 67"/>
              <a:gd name="T7" fmla="*/ 2147483646 h 135"/>
              <a:gd name="T8" fmla="*/ 2147483646 w 67"/>
              <a:gd name="T9" fmla="*/ 2147483646 h 135"/>
              <a:gd name="T10" fmla="*/ 2147483646 w 67"/>
              <a:gd name="T11" fmla="*/ 2147483646 h 135"/>
              <a:gd name="T12" fmla="*/ 2147483646 w 67"/>
              <a:gd name="T13" fmla="*/ 2147483646 h 135"/>
              <a:gd name="T14" fmla="*/ 2147483646 w 67"/>
              <a:gd name="T15" fmla="*/ 2147483646 h 135"/>
              <a:gd name="T16" fmla="*/ 2147483646 w 67"/>
              <a:gd name="T17" fmla="*/ 2147483646 h 135"/>
              <a:gd name="T18" fmla="*/ 2147483646 w 67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"/>
              <a:gd name="T31" fmla="*/ 0 h 135"/>
              <a:gd name="T32" fmla="*/ 67 w 67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" h="135">
                <a:moveTo>
                  <a:pt x="0" y="135"/>
                </a:moveTo>
                <a:lnTo>
                  <a:pt x="12" y="125"/>
                </a:lnTo>
                <a:lnTo>
                  <a:pt x="24" y="113"/>
                </a:lnTo>
                <a:lnTo>
                  <a:pt x="35" y="99"/>
                </a:lnTo>
                <a:lnTo>
                  <a:pt x="44" y="85"/>
                </a:lnTo>
                <a:lnTo>
                  <a:pt x="51" y="69"/>
                </a:lnTo>
                <a:lnTo>
                  <a:pt x="59" y="53"/>
                </a:lnTo>
                <a:lnTo>
                  <a:pt x="63" y="35"/>
                </a:lnTo>
                <a:lnTo>
                  <a:pt x="66" y="18"/>
                </a:lnTo>
                <a:lnTo>
                  <a:pt x="67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6" name="Freeform 143">
            <a:extLst>
              <a:ext uri="{FF2B5EF4-FFF2-40B4-BE49-F238E27FC236}">
                <a16:creationId xmlns:a16="http://schemas.microsoft.com/office/drawing/2014/main" id="{0A30C05D-F3C3-4C4A-8C39-3E83B2813FE9}"/>
              </a:ext>
            </a:extLst>
          </p:cNvPr>
          <p:cNvSpPr>
            <a:spLocks/>
          </p:cNvSpPr>
          <p:nvPr/>
        </p:nvSpPr>
        <p:spPr bwMode="auto">
          <a:xfrm>
            <a:off x="3949700" y="3440113"/>
            <a:ext cx="157163" cy="52387"/>
          </a:xfrm>
          <a:custGeom>
            <a:avLst/>
            <a:gdLst>
              <a:gd name="T0" fmla="*/ 2147483646 w 71"/>
              <a:gd name="T1" fmla="*/ 2147483646 h 18"/>
              <a:gd name="T2" fmla="*/ 2147483646 w 71"/>
              <a:gd name="T3" fmla="*/ 2147483646 h 18"/>
              <a:gd name="T4" fmla="*/ 2147483646 w 71"/>
              <a:gd name="T5" fmla="*/ 2147483646 h 18"/>
              <a:gd name="T6" fmla="*/ 2147483646 w 71"/>
              <a:gd name="T7" fmla="*/ 2147483646 h 18"/>
              <a:gd name="T8" fmla="*/ 0 w 71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8"/>
              <a:gd name="T17" fmla="*/ 71 w 71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8">
                <a:moveTo>
                  <a:pt x="71" y="18"/>
                </a:moveTo>
                <a:lnTo>
                  <a:pt x="52" y="16"/>
                </a:lnTo>
                <a:lnTo>
                  <a:pt x="33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7" name="Freeform 144">
            <a:extLst>
              <a:ext uri="{FF2B5EF4-FFF2-40B4-BE49-F238E27FC236}">
                <a16:creationId xmlns:a16="http://schemas.microsoft.com/office/drawing/2014/main" id="{D8FBDBEC-CB5F-4F38-8E94-4D75D3E0E760}"/>
              </a:ext>
            </a:extLst>
          </p:cNvPr>
          <p:cNvSpPr>
            <a:spLocks/>
          </p:cNvSpPr>
          <p:nvPr/>
        </p:nvSpPr>
        <p:spPr bwMode="auto">
          <a:xfrm>
            <a:off x="3949700" y="3451225"/>
            <a:ext cx="149225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5" y="125"/>
                </a:lnTo>
                <a:lnTo>
                  <a:pt x="43" y="113"/>
                </a:lnTo>
                <a:lnTo>
                  <a:pt x="32" y="99"/>
                </a:lnTo>
                <a:lnTo>
                  <a:pt x="23" y="85"/>
                </a:lnTo>
                <a:lnTo>
                  <a:pt x="16" y="69"/>
                </a:lnTo>
                <a:lnTo>
                  <a:pt x="8" y="53"/>
                </a:lnTo>
                <a:lnTo>
                  <a:pt x="5" y="35"/>
                </a:lnTo>
                <a:lnTo>
                  <a:pt x="1" y="18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8" name="Line 145">
            <a:extLst>
              <a:ext uri="{FF2B5EF4-FFF2-40B4-BE49-F238E27FC236}">
                <a16:creationId xmlns:a16="http://schemas.microsoft.com/office/drawing/2014/main" id="{C752353E-8549-4415-AE6C-32B642430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575" y="3290888"/>
            <a:ext cx="1588" cy="16351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9" name="Line 146">
            <a:extLst>
              <a:ext uri="{FF2B5EF4-FFF2-40B4-BE49-F238E27FC236}">
                <a16:creationId xmlns:a16="http://schemas.microsoft.com/office/drawing/2014/main" id="{282EEB54-8FAC-4680-9D95-EB7D44EE2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25" y="3270250"/>
            <a:ext cx="1588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0" name="Line 147">
            <a:extLst>
              <a:ext uri="{FF2B5EF4-FFF2-40B4-BE49-F238E27FC236}">
                <a16:creationId xmlns:a16="http://schemas.microsoft.com/office/drawing/2014/main" id="{5D1EA3EB-78A1-48E2-AC66-554A05EB8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213" y="3849688"/>
            <a:ext cx="1587" cy="1031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1" name="Freeform 148">
            <a:extLst>
              <a:ext uri="{FF2B5EF4-FFF2-40B4-BE49-F238E27FC236}">
                <a16:creationId xmlns:a16="http://schemas.microsoft.com/office/drawing/2014/main" id="{6260858F-3F25-4799-862A-634EFE9A4B62}"/>
              </a:ext>
            </a:extLst>
          </p:cNvPr>
          <p:cNvSpPr>
            <a:spLocks/>
          </p:cNvSpPr>
          <p:nvPr/>
        </p:nvSpPr>
        <p:spPr bwMode="auto">
          <a:xfrm>
            <a:off x="4117975" y="3338513"/>
            <a:ext cx="158750" cy="55562"/>
          </a:xfrm>
          <a:custGeom>
            <a:avLst/>
            <a:gdLst>
              <a:gd name="T0" fmla="*/ 0 w 72"/>
              <a:gd name="T1" fmla="*/ 2147483646 h 19"/>
              <a:gd name="T2" fmla="*/ 2147483646 w 72"/>
              <a:gd name="T3" fmla="*/ 2147483646 h 19"/>
              <a:gd name="T4" fmla="*/ 2147483646 w 72"/>
              <a:gd name="T5" fmla="*/ 2147483646 h 19"/>
              <a:gd name="T6" fmla="*/ 2147483646 w 72"/>
              <a:gd name="T7" fmla="*/ 2147483646 h 19"/>
              <a:gd name="T8" fmla="*/ 2147483646 w 72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9"/>
              <a:gd name="T17" fmla="*/ 72 w 72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9">
                <a:moveTo>
                  <a:pt x="0" y="19"/>
                </a:moveTo>
                <a:lnTo>
                  <a:pt x="20" y="17"/>
                </a:lnTo>
                <a:lnTo>
                  <a:pt x="39" y="12"/>
                </a:lnTo>
                <a:lnTo>
                  <a:pt x="56" y="7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2" name="Freeform 149">
            <a:extLst>
              <a:ext uri="{FF2B5EF4-FFF2-40B4-BE49-F238E27FC236}">
                <a16:creationId xmlns:a16="http://schemas.microsoft.com/office/drawing/2014/main" id="{BB8F2F17-2F1F-4F1C-82FD-0AEB1174DB4F}"/>
              </a:ext>
            </a:extLst>
          </p:cNvPr>
          <p:cNvSpPr>
            <a:spLocks/>
          </p:cNvSpPr>
          <p:nvPr/>
        </p:nvSpPr>
        <p:spPr bwMode="auto">
          <a:xfrm>
            <a:off x="3951288" y="3344863"/>
            <a:ext cx="161925" cy="55562"/>
          </a:xfrm>
          <a:custGeom>
            <a:avLst/>
            <a:gdLst>
              <a:gd name="T0" fmla="*/ 2147483646 w 73"/>
              <a:gd name="T1" fmla="*/ 2147483646 h 19"/>
              <a:gd name="T2" fmla="*/ 2147483646 w 73"/>
              <a:gd name="T3" fmla="*/ 2147483646 h 19"/>
              <a:gd name="T4" fmla="*/ 2147483646 w 73"/>
              <a:gd name="T5" fmla="*/ 2147483646 h 19"/>
              <a:gd name="T6" fmla="*/ 2147483646 w 73"/>
              <a:gd name="T7" fmla="*/ 2147483646 h 19"/>
              <a:gd name="T8" fmla="*/ 0 w 73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19"/>
              <a:gd name="T17" fmla="*/ 73 w 73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19">
                <a:moveTo>
                  <a:pt x="73" y="19"/>
                </a:moveTo>
                <a:lnTo>
                  <a:pt x="53" y="17"/>
                </a:lnTo>
                <a:lnTo>
                  <a:pt x="35" y="12"/>
                </a:lnTo>
                <a:lnTo>
                  <a:pt x="17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3" name="Line 150">
            <a:extLst>
              <a:ext uri="{FF2B5EF4-FFF2-40B4-BE49-F238E27FC236}">
                <a16:creationId xmlns:a16="http://schemas.microsoft.com/office/drawing/2014/main" id="{E1133920-A199-4ACD-B85A-A80F59CAF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5" y="3189288"/>
            <a:ext cx="309563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4" name="Line 151">
            <a:extLst>
              <a:ext uri="{FF2B5EF4-FFF2-40B4-BE49-F238E27FC236}">
                <a16:creationId xmlns:a16="http://schemas.microsoft.com/office/drawing/2014/main" id="{106A3843-A048-4F97-BF2F-0D699A9791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81450" y="2573338"/>
            <a:ext cx="3175" cy="693737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5" name="Freeform 156">
            <a:extLst>
              <a:ext uri="{FF2B5EF4-FFF2-40B4-BE49-F238E27FC236}">
                <a16:creationId xmlns:a16="http://schemas.microsoft.com/office/drawing/2014/main" id="{82476A99-1E81-461B-A221-E8B145C0A2A6}"/>
              </a:ext>
            </a:extLst>
          </p:cNvPr>
          <p:cNvSpPr>
            <a:spLocks/>
          </p:cNvSpPr>
          <p:nvPr/>
        </p:nvSpPr>
        <p:spPr bwMode="auto">
          <a:xfrm>
            <a:off x="4221163" y="4719638"/>
            <a:ext cx="160337" cy="55562"/>
          </a:xfrm>
          <a:custGeom>
            <a:avLst/>
            <a:gdLst>
              <a:gd name="T0" fmla="*/ 0 w 72"/>
              <a:gd name="T1" fmla="*/ 2147483646 h 19"/>
              <a:gd name="T2" fmla="*/ 2147483646 w 72"/>
              <a:gd name="T3" fmla="*/ 2147483646 h 19"/>
              <a:gd name="T4" fmla="*/ 2147483646 w 72"/>
              <a:gd name="T5" fmla="*/ 2147483646 h 19"/>
              <a:gd name="T6" fmla="*/ 2147483646 w 72"/>
              <a:gd name="T7" fmla="*/ 2147483646 h 19"/>
              <a:gd name="T8" fmla="*/ 2147483646 w 72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9"/>
              <a:gd name="T17" fmla="*/ 72 w 72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9">
                <a:moveTo>
                  <a:pt x="0" y="19"/>
                </a:moveTo>
                <a:lnTo>
                  <a:pt x="20" y="17"/>
                </a:lnTo>
                <a:lnTo>
                  <a:pt x="39" y="13"/>
                </a:lnTo>
                <a:lnTo>
                  <a:pt x="56" y="8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6" name="Freeform 157">
            <a:extLst>
              <a:ext uri="{FF2B5EF4-FFF2-40B4-BE49-F238E27FC236}">
                <a16:creationId xmlns:a16="http://schemas.microsoft.com/office/drawing/2014/main" id="{54180034-1C31-41C4-A0EA-4FFC18E919CD}"/>
              </a:ext>
            </a:extLst>
          </p:cNvPr>
          <p:cNvSpPr>
            <a:spLocks/>
          </p:cNvSpPr>
          <p:nvPr/>
        </p:nvSpPr>
        <p:spPr bwMode="auto">
          <a:xfrm>
            <a:off x="4230688" y="4727575"/>
            <a:ext cx="147637" cy="390525"/>
          </a:xfrm>
          <a:custGeom>
            <a:avLst/>
            <a:gdLst>
              <a:gd name="T0" fmla="*/ 0 w 67"/>
              <a:gd name="T1" fmla="*/ 2147483646 h 135"/>
              <a:gd name="T2" fmla="*/ 2147483646 w 67"/>
              <a:gd name="T3" fmla="*/ 2147483646 h 135"/>
              <a:gd name="T4" fmla="*/ 2147483646 w 67"/>
              <a:gd name="T5" fmla="*/ 2147483646 h 135"/>
              <a:gd name="T6" fmla="*/ 2147483646 w 67"/>
              <a:gd name="T7" fmla="*/ 2147483646 h 135"/>
              <a:gd name="T8" fmla="*/ 2147483646 w 67"/>
              <a:gd name="T9" fmla="*/ 2147483646 h 135"/>
              <a:gd name="T10" fmla="*/ 2147483646 w 67"/>
              <a:gd name="T11" fmla="*/ 2147483646 h 135"/>
              <a:gd name="T12" fmla="*/ 2147483646 w 67"/>
              <a:gd name="T13" fmla="*/ 2147483646 h 135"/>
              <a:gd name="T14" fmla="*/ 2147483646 w 67"/>
              <a:gd name="T15" fmla="*/ 2147483646 h 135"/>
              <a:gd name="T16" fmla="*/ 2147483646 w 67"/>
              <a:gd name="T17" fmla="*/ 2147483646 h 135"/>
              <a:gd name="T18" fmla="*/ 2147483646 w 67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"/>
              <a:gd name="T31" fmla="*/ 0 h 135"/>
              <a:gd name="T32" fmla="*/ 67 w 67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" h="135">
                <a:moveTo>
                  <a:pt x="0" y="135"/>
                </a:moveTo>
                <a:lnTo>
                  <a:pt x="12" y="124"/>
                </a:lnTo>
                <a:lnTo>
                  <a:pt x="23" y="112"/>
                </a:lnTo>
                <a:lnTo>
                  <a:pt x="35" y="99"/>
                </a:lnTo>
                <a:lnTo>
                  <a:pt x="43" y="83"/>
                </a:lnTo>
                <a:lnTo>
                  <a:pt x="52" y="68"/>
                </a:lnTo>
                <a:lnTo>
                  <a:pt x="58" y="52"/>
                </a:lnTo>
                <a:lnTo>
                  <a:pt x="62" y="35"/>
                </a:lnTo>
                <a:lnTo>
                  <a:pt x="65" y="17"/>
                </a:lnTo>
                <a:lnTo>
                  <a:pt x="67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7" name="Freeform 158">
            <a:extLst>
              <a:ext uri="{FF2B5EF4-FFF2-40B4-BE49-F238E27FC236}">
                <a16:creationId xmlns:a16="http://schemas.microsoft.com/office/drawing/2014/main" id="{027AE34B-3A2D-4EAD-A9DD-5E9A63D428E3}"/>
              </a:ext>
            </a:extLst>
          </p:cNvPr>
          <p:cNvSpPr>
            <a:spLocks/>
          </p:cNvSpPr>
          <p:nvPr/>
        </p:nvSpPr>
        <p:spPr bwMode="auto">
          <a:xfrm>
            <a:off x="4057650" y="4725988"/>
            <a:ext cx="158750" cy="49212"/>
          </a:xfrm>
          <a:custGeom>
            <a:avLst/>
            <a:gdLst>
              <a:gd name="T0" fmla="*/ 2147483646 w 72"/>
              <a:gd name="T1" fmla="*/ 2147483646 h 17"/>
              <a:gd name="T2" fmla="*/ 2147483646 w 72"/>
              <a:gd name="T3" fmla="*/ 2147483646 h 17"/>
              <a:gd name="T4" fmla="*/ 2147483646 w 72"/>
              <a:gd name="T5" fmla="*/ 2147483646 h 17"/>
              <a:gd name="T6" fmla="*/ 2147483646 w 72"/>
              <a:gd name="T7" fmla="*/ 2147483646 h 17"/>
              <a:gd name="T8" fmla="*/ 0 w 72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7"/>
              <a:gd name="T17" fmla="*/ 72 w 7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7">
                <a:moveTo>
                  <a:pt x="72" y="17"/>
                </a:moveTo>
                <a:lnTo>
                  <a:pt x="53" y="15"/>
                </a:lnTo>
                <a:lnTo>
                  <a:pt x="35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8" name="Freeform 159">
            <a:extLst>
              <a:ext uri="{FF2B5EF4-FFF2-40B4-BE49-F238E27FC236}">
                <a16:creationId xmlns:a16="http://schemas.microsoft.com/office/drawing/2014/main" id="{94E85483-16F2-4BF3-A194-A607E092CAC1}"/>
              </a:ext>
            </a:extLst>
          </p:cNvPr>
          <p:cNvSpPr>
            <a:spLocks/>
          </p:cNvSpPr>
          <p:nvPr/>
        </p:nvSpPr>
        <p:spPr bwMode="auto">
          <a:xfrm>
            <a:off x="4057650" y="4737100"/>
            <a:ext cx="150813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6" y="125"/>
                </a:lnTo>
                <a:lnTo>
                  <a:pt x="43" y="112"/>
                </a:lnTo>
                <a:lnTo>
                  <a:pt x="32" y="99"/>
                </a:lnTo>
                <a:lnTo>
                  <a:pt x="24" y="85"/>
                </a:lnTo>
                <a:lnTo>
                  <a:pt x="16" y="69"/>
                </a:lnTo>
                <a:lnTo>
                  <a:pt x="9" y="53"/>
                </a:lnTo>
                <a:lnTo>
                  <a:pt x="5" y="35"/>
                </a:lnTo>
                <a:lnTo>
                  <a:pt x="1" y="1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9" name="Line 160">
            <a:extLst>
              <a:ext uri="{FF2B5EF4-FFF2-40B4-BE49-F238E27FC236}">
                <a16:creationId xmlns:a16="http://schemas.microsoft.com/office/drawing/2014/main" id="{C41CA8D0-2619-4ADB-B673-25881FA0C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5938" y="4575175"/>
            <a:ext cx="1587" cy="1651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0" name="Line 161">
            <a:extLst>
              <a:ext uri="{FF2B5EF4-FFF2-40B4-BE49-F238E27FC236}">
                <a16:creationId xmlns:a16="http://schemas.microsoft.com/office/drawing/2014/main" id="{018ADFDC-CF3D-472A-A74F-E38BBA992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2575" y="4556125"/>
            <a:ext cx="3175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1" name="Line 162">
            <a:extLst>
              <a:ext uri="{FF2B5EF4-FFF2-40B4-BE49-F238E27FC236}">
                <a16:creationId xmlns:a16="http://schemas.microsoft.com/office/drawing/2014/main" id="{ABB47E93-9D38-402D-81BE-8B16FD3ED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163" y="5133975"/>
            <a:ext cx="3175" cy="1016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2" name="Freeform 163">
            <a:extLst>
              <a:ext uri="{FF2B5EF4-FFF2-40B4-BE49-F238E27FC236}">
                <a16:creationId xmlns:a16="http://schemas.microsoft.com/office/drawing/2014/main" id="{E0B533E9-B886-479E-A918-DF6447627CC5}"/>
              </a:ext>
            </a:extLst>
          </p:cNvPr>
          <p:cNvSpPr>
            <a:spLocks/>
          </p:cNvSpPr>
          <p:nvPr/>
        </p:nvSpPr>
        <p:spPr bwMode="auto">
          <a:xfrm>
            <a:off x="4227513" y="4624388"/>
            <a:ext cx="157162" cy="52387"/>
          </a:xfrm>
          <a:custGeom>
            <a:avLst/>
            <a:gdLst>
              <a:gd name="T0" fmla="*/ 0 w 71"/>
              <a:gd name="T1" fmla="*/ 2147483646 h 18"/>
              <a:gd name="T2" fmla="*/ 2147483646 w 71"/>
              <a:gd name="T3" fmla="*/ 2147483646 h 18"/>
              <a:gd name="T4" fmla="*/ 2147483646 w 71"/>
              <a:gd name="T5" fmla="*/ 2147483646 h 18"/>
              <a:gd name="T6" fmla="*/ 2147483646 w 71"/>
              <a:gd name="T7" fmla="*/ 2147483646 h 18"/>
              <a:gd name="T8" fmla="*/ 2147483646 w 71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8"/>
              <a:gd name="T17" fmla="*/ 71 w 71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8">
                <a:moveTo>
                  <a:pt x="0" y="18"/>
                </a:moveTo>
                <a:lnTo>
                  <a:pt x="18" y="16"/>
                </a:lnTo>
                <a:lnTo>
                  <a:pt x="37" y="12"/>
                </a:lnTo>
                <a:lnTo>
                  <a:pt x="55" y="7"/>
                </a:lnTo>
                <a:lnTo>
                  <a:pt x="71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3" name="Freeform 164">
            <a:extLst>
              <a:ext uri="{FF2B5EF4-FFF2-40B4-BE49-F238E27FC236}">
                <a16:creationId xmlns:a16="http://schemas.microsoft.com/office/drawing/2014/main" id="{12481EAA-ECEA-45FE-BB3B-9D2400017C44}"/>
              </a:ext>
            </a:extLst>
          </p:cNvPr>
          <p:cNvSpPr>
            <a:spLocks/>
          </p:cNvSpPr>
          <p:nvPr/>
        </p:nvSpPr>
        <p:spPr bwMode="auto">
          <a:xfrm>
            <a:off x="4059238" y="4630738"/>
            <a:ext cx="160337" cy="50800"/>
          </a:xfrm>
          <a:custGeom>
            <a:avLst/>
            <a:gdLst>
              <a:gd name="T0" fmla="*/ 2147483646 w 72"/>
              <a:gd name="T1" fmla="*/ 2147483646 h 18"/>
              <a:gd name="T2" fmla="*/ 2147483646 w 72"/>
              <a:gd name="T3" fmla="*/ 2147483646 h 18"/>
              <a:gd name="T4" fmla="*/ 2147483646 w 72"/>
              <a:gd name="T5" fmla="*/ 2147483646 h 18"/>
              <a:gd name="T6" fmla="*/ 2147483646 w 72"/>
              <a:gd name="T7" fmla="*/ 2147483646 h 18"/>
              <a:gd name="T8" fmla="*/ 0 w 72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8"/>
              <a:gd name="T17" fmla="*/ 72 w 7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8">
                <a:moveTo>
                  <a:pt x="72" y="18"/>
                </a:moveTo>
                <a:lnTo>
                  <a:pt x="52" y="16"/>
                </a:lnTo>
                <a:lnTo>
                  <a:pt x="34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4" name="Line 165">
            <a:extLst>
              <a:ext uri="{FF2B5EF4-FFF2-40B4-BE49-F238E27FC236}">
                <a16:creationId xmlns:a16="http://schemas.microsoft.com/office/drawing/2014/main" id="{26EEEF50-B107-40CE-AD6D-5DB2F5F8F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250" y="4457700"/>
            <a:ext cx="4095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5" name="Line 166">
            <a:extLst>
              <a:ext uri="{FF2B5EF4-FFF2-40B4-BE49-F238E27FC236}">
                <a16:creationId xmlns:a16="http://schemas.microsoft.com/office/drawing/2014/main" id="{5E2DC54B-EC5D-44F3-B40D-05E4EAAF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7813" y="4256088"/>
            <a:ext cx="3175" cy="2762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6" name="Line 167">
            <a:extLst>
              <a:ext uri="{FF2B5EF4-FFF2-40B4-BE49-F238E27FC236}">
                <a16:creationId xmlns:a16="http://schemas.microsoft.com/office/drawing/2014/main" id="{3DF277F9-CA89-42BD-96A0-CF77B1A9D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4260850"/>
            <a:ext cx="1905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7" name="Line 172">
            <a:extLst>
              <a:ext uri="{FF2B5EF4-FFF2-40B4-BE49-F238E27FC236}">
                <a16:creationId xmlns:a16="http://schemas.microsoft.com/office/drawing/2014/main" id="{F0DD7ED1-7414-4A44-88E6-32AAA632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5224463"/>
            <a:ext cx="3175" cy="109537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8" name="Line 173">
            <a:extLst>
              <a:ext uri="{FF2B5EF4-FFF2-40B4-BE49-F238E27FC236}">
                <a16:creationId xmlns:a16="http://schemas.microsoft.com/office/drawing/2014/main" id="{C4388D2B-581E-472A-BEB9-8C64D87FA0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8938" y="2751138"/>
            <a:ext cx="3175" cy="508000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9" name="Freeform 174">
            <a:extLst>
              <a:ext uri="{FF2B5EF4-FFF2-40B4-BE49-F238E27FC236}">
                <a16:creationId xmlns:a16="http://schemas.microsoft.com/office/drawing/2014/main" id="{C163EC90-8FB7-4072-9E14-F7B7EFE6249E}"/>
              </a:ext>
            </a:extLst>
          </p:cNvPr>
          <p:cNvSpPr>
            <a:spLocks/>
          </p:cNvSpPr>
          <p:nvPr/>
        </p:nvSpPr>
        <p:spPr bwMode="auto">
          <a:xfrm>
            <a:off x="3521075" y="2955925"/>
            <a:ext cx="122238" cy="261938"/>
          </a:xfrm>
          <a:custGeom>
            <a:avLst/>
            <a:gdLst>
              <a:gd name="T0" fmla="*/ 2147483646 w 55"/>
              <a:gd name="T1" fmla="*/ 0 h 91"/>
              <a:gd name="T2" fmla="*/ 2147483646 w 55"/>
              <a:gd name="T3" fmla="*/ 2147483646 h 91"/>
              <a:gd name="T4" fmla="*/ 2147483646 w 55"/>
              <a:gd name="T5" fmla="*/ 2147483646 h 91"/>
              <a:gd name="T6" fmla="*/ 2147483646 w 55"/>
              <a:gd name="T7" fmla="*/ 2147483646 h 91"/>
              <a:gd name="T8" fmla="*/ 2147483646 w 55"/>
              <a:gd name="T9" fmla="*/ 2147483646 h 91"/>
              <a:gd name="T10" fmla="*/ 2147483646 w 55"/>
              <a:gd name="T11" fmla="*/ 2147483646 h 91"/>
              <a:gd name="T12" fmla="*/ 2147483646 w 55"/>
              <a:gd name="T13" fmla="*/ 2147483646 h 91"/>
              <a:gd name="T14" fmla="*/ 0 w 55"/>
              <a:gd name="T15" fmla="*/ 2147483646 h 91"/>
              <a:gd name="T16" fmla="*/ 2147483646 w 55"/>
              <a:gd name="T17" fmla="*/ 2147483646 h 91"/>
              <a:gd name="T18" fmla="*/ 2147483646 w 55"/>
              <a:gd name="T19" fmla="*/ 2147483646 h 91"/>
              <a:gd name="T20" fmla="*/ 2147483646 w 55"/>
              <a:gd name="T21" fmla="*/ 2147483646 h 91"/>
              <a:gd name="T22" fmla="*/ 2147483646 w 55"/>
              <a:gd name="T23" fmla="*/ 2147483646 h 91"/>
              <a:gd name="T24" fmla="*/ 2147483646 w 55"/>
              <a:gd name="T25" fmla="*/ 2147483646 h 91"/>
              <a:gd name="T26" fmla="*/ 2147483646 w 55"/>
              <a:gd name="T27" fmla="*/ 2147483646 h 91"/>
              <a:gd name="T28" fmla="*/ 2147483646 w 55"/>
              <a:gd name="T29" fmla="*/ 2147483646 h 91"/>
              <a:gd name="T30" fmla="*/ 2147483646 w 55"/>
              <a:gd name="T31" fmla="*/ 2147483646 h 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"/>
              <a:gd name="T49" fmla="*/ 0 h 91"/>
              <a:gd name="T50" fmla="*/ 55 w 55"/>
              <a:gd name="T51" fmla="*/ 91 h 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" h="91">
                <a:moveTo>
                  <a:pt x="48" y="0"/>
                </a:moveTo>
                <a:lnTo>
                  <a:pt x="38" y="1"/>
                </a:lnTo>
                <a:lnTo>
                  <a:pt x="29" y="4"/>
                </a:lnTo>
                <a:lnTo>
                  <a:pt x="19" y="9"/>
                </a:lnTo>
                <a:lnTo>
                  <a:pt x="11" y="16"/>
                </a:lnTo>
                <a:lnTo>
                  <a:pt x="5" y="25"/>
                </a:lnTo>
                <a:lnTo>
                  <a:pt x="1" y="34"/>
                </a:lnTo>
                <a:lnTo>
                  <a:pt x="0" y="43"/>
                </a:lnTo>
                <a:lnTo>
                  <a:pt x="1" y="54"/>
                </a:lnTo>
                <a:lnTo>
                  <a:pt x="4" y="63"/>
                </a:lnTo>
                <a:lnTo>
                  <a:pt x="9" y="71"/>
                </a:lnTo>
                <a:lnTo>
                  <a:pt x="16" y="78"/>
                </a:lnTo>
                <a:lnTo>
                  <a:pt x="24" y="85"/>
                </a:lnTo>
                <a:lnTo>
                  <a:pt x="34" y="89"/>
                </a:lnTo>
                <a:lnTo>
                  <a:pt x="43" y="91"/>
                </a:lnTo>
                <a:lnTo>
                  <a:pt x="55" y="91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0" name="Line 175">
            <a:extLst>
              <a:ext uri="{FF2B5EF4-FFF2-40B4-BE49-F238E27FC236}">
                <a16:creationId xmlns:a16="http://schemas.microsoft.com/office/drawing/2014/main" id="{B826C063-A6EB-4A30-AAB1-B48432405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2944813"/>
            <a:ext cx="214313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1" name="Line 176">
            <a:extLst>
              <a:ext uri="{FF2B5EF4-FFF2-40B4-BE49-F238E27FC236}">
                <a16:creationId xmlns:a16="http://schemas.microsoft.com/office/drawing/2014/main" id="{0E9437D4-6257-44FC-BBE6-9BD0FE2E4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3217863"/>
            <a:ext cx="2063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2" name="Line 177">
            <a:extLst>
              <a:ext uri="{FF2B5EF4-FFF2-40B4-BE49-F238E27FC236}">
                <a16:creationId xmlns:a16="http://schemas.microsoft.com/office/drawing/2014/main" id="{507C3C78-C596-4130-87EC-1F43B8195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2944813"/>
            <a:ext cx="1588" cy="2794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3" name="Line 178">
            <a:extLst>
              <a:ext uri="{FF2B5EF4-FFF2-40B4-BE49-F238E27FC236}">
                <a16:creationId xmlns:a16="http://schemas.microsoft.com/office/drawing/2014/main" id="{6C523B57-4F55-4464-B73F-1F2215492E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4550" y="3071813"/>
            <a:ext cx="136525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4" name="Line 179">
            <a:extLst>
              <a:ext uri="{FF2B5EF4-FFF2-40B4-BE49-F238E27FC236}">
                <a16:creationId xmlns:a16="http://schemas.microsoft.com/office/drawing/2014/main" id="{D5759A20-0C90-4007-A0A9-B1549E8AF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0800" y="2981325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5" name="Line 180">
            <a:extLst>
              <a:ext uri="{FF2B5EF4-FFF2-40B4-BE49-F238E27FC236}">
                <a16:creationId xmlns:a16="http://schemas.microsoft.com/office/drawing/2014/main" id="{8914C8DD-30FF-4D94-BE86-02C1084F1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6038" y="3186113"/>
            <a:ext cx="1412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6" name="Freeform 181">
            <a:extLst>
              <a:ext uri="{FF2B5EF4-FFF2-40B4-BE49-F238E27FC236}">
                <a16:creationId xmlns:a16="http://schemas.microsoft.com/office/drawing/2014/main" id="{DD62E294-E310-44B4-8A75-9D4623289CB2}"/>
              </a:ext>
            </a:extLst>
          </p:cNvPr>
          <p:cNvSpPr>
            <a:spLocks/>
          </p:cNvSpPr>
          <p:nvPr/>
        </p:nvSpPr>
        <p:spPr bwMode="auto">
          <a:xfrm>
            <a:off x="3506788" y="4235450"/>
            <a:ext cx="119062" cy="254000"/>
          </a:xfrm>
          <a:custGeom>
            <a:avLst/>
            <a:gdLst>
              <a:gd name="T0" fmla="*/ 2147483646 w 54"/>
              <a:gd name="T1" fmla="*/ 0 h 88"/>
              <a:gd name="T2" fmla="*/ 2147483646 w 54"/>
              <a:gd name="T3" fmla="*/ 2147483646 h 88"/>
              <a:gd name="T4" fmla="*/ 2147483646 w 54"/>
              <a:gd name="T5" fmla="*/ 2147483646 h 88"/>
              <a:gd name="T6" fmla="*/ 2147483646 w 54"/>
              <a:gd name="T7" fmla="*/ 2147483646 h 88"/>
              <a:gd name="T8" fmla="*/ 2147483646 w 54"/>
              <a:gd name="T9" fmla="*/ 2147483646 h 88"/>
              <a:gd name="T10" fmla="*/ 2147483646 w 54"/>
              <a:gd name="T11" fmla="*/ 2147483646 h 88"/>
              <a:gd name="T12" fmla="*/ 2147483646 w 54"/>
              <a:gd name="T13" fmla="*/ 2147483646 h 88"/>
              <a:gd name="T14" fmla="*/ 0 w 54"/>
              <a:gd name="T15" fmla="*/ 2147483646 h 88"/>
              <a:gd name="T16" fmla="*/ 2147483646 w 54"/>
              <a:gd name="T17" fmla="*/ 2147483646 h 88"/>
              <a:gd name="T18" fmla="*/ 2147483646 w 54"/>
              <a:gd name="T19" fmla="*/ 2147483646 h 88"/>
              <a:gd name="T20" fmla="*/ 2147483646 w 54"/>
              <a:gd name="T21" fmla="*/ 2147483646 h 88"/>
              <a:gd name="T22" fmla="*/ 2147483646 w 54"/>
              <a:gd name="T23" fmla="*/ 2147483646 h 88"/>
              <a:gd name="T24" fmla="*/ 2147483646 w 54"/>
              <a:gd name="T25" fmla="*/ 2147483646 h 88"/>
              <a:gd name="T26" fmla="*/ 2147483646 w 54"/>
              <a:gd name="T27" fmla="*/ 2147483646 h 88"/>
              <a:gd name="T28" fmla="*/ 2147483646 w 54"/>
              <a:gd name="T29" fmla="*/ 2147483646 h 88"/>
              <a:gd name="T30" fmla="*/ 2147483646 w 54"/>
              <a:gd name="T31" fmla="*/ 2147483646 h 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4"/>
              <a:gd name="T49" fmla="*/ 0 h 88"/>
              <a:gd name="T50" fmla="*/ 54 w 54"/>
              <a:gd name="T51" fmla="*/ 88 h 8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4" h="88">
                <a:moveTo>
                  <a:pt x="48" y="0"/>
                </a:moveTo>
                <a:lnTo>
                  <a:pt x="38" y="1"/>
                </a:lnTo>
                <a:lnTo>
                  <a:pt x="28" y="4"/>
                </a:lnTo>
                <a:lnTo>
                  <a:pt x="18" y="9"/>
                </a:lnTo>
                <a:lnTo>
                  <a:pt x="11" y="15"/>
                </a:lnTo>
                <a:lnTo>
                  <a:pt x="5" y="23"/>
                </a:lnTo>
                <a:lnTo>
                  <a:pt x="1" y="33"/>
                </a:lnTo>
                <a:lnTo>
                  <a:pt x="0" y="42"/>
                </a:lnTo>
                <a:lnTo>
                  <a:pt x="1" y="51"/>
                </a:lnTo>
                <a:lnTo>
                  <a:pt x="4" y="60"/>
                </a:lnTo>
                <a:lnTo>
                  <a:pt x="8" y="70"/>
                </a:lnTo>
                <a:lnTo>
                  <a:pt x="16" y="77"/>
                </a:lnTo>
                <a:lnTo>
                  <a:pt x="23" y="82"/>
                </a:lnTo>
                <a:lnTo>
                  <a:pt x="33" y="86"/>
                </a:lnTo>
                <a:lnTo>
                  <a:pt x="43" y="88"/>
                </a:lnTo>
                <a:lnTo>
                  <a:pt x="54" y="8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7" name="Line 182">
            <a:extLst>
              <a:ext uri="{FF2B5EF4-FFF2-40B4-BE49-F238E27FC236}">
                <a16:creationId xmlns:a16="http://schemas.microsoft.com/office/drawing/2014/main" id="{2FA4E78F-115B-45C2-89AD-B8597C26F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738" y="4221163"/>
            <a:ext cx="2174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8" name="Line 183">
            <a:extLst>
              <a:ext uri="{FF2B5EF4-FFF2-40B4-BE49-F238E27FC236}">
                <a16:creationId xmlns:a16="http://schemas.microsoft.com/office/drawing/2014/main" id="{0A7E8A98-A109-4710-924C-E503C31CD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2675" y="4492625"/>
            <a:ext cx="204788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9" name="Line 184">
            <a:extLst>
              <a:ext uri="{FF2B5EF4-FFF2-40B4-BE49-F238E27FC236}">
                <a16:creationId xmlns:a16="http://schemas.microsoft.com/office/drawing/2014/main" id="{E1793BCB-2604-448D-A088-C8C376E7D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5400" y="4221163"/>
            <a:ext cx="3175" cy="2762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0" name="Line 185">
            <a:extLst>
              <a:ext uri="{FF2B5EF4-FFF2-40B4-BE49-F238E27FC236}">
                <a16:creationId xmlns:a16="http://schemas.microsoft.com/office/drawing/2014/main" id="{8BEAE133-44EB-4B55-8E41-11A205DE0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8675" y="4351338"/>
            <a:ext cx="138113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1" name="Line 186">
            <a:extLst>
              <a:ext uri="{FF2B5EF4-FFF2-40B4-BE49-F238E27FC236}">
                <a16:creationId xmlns:a16="http://schemas.microsoft.com/office/drawing/2014/main" id="{64FBB4D7-ED0A-4CC6-9E66-94147D1A3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4925" y="4260850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2" name="Line 187">
            <a:extLst>
              <a:ext uri="{FF2B5EF4-FFF2-40B4-BE49-F238E27FC236}">
                <a16:creationId xmlns:a16="http://schemas.microsoft.com/office/drawing/2014/main" id="{949624AA-26F9-462D-BD4F-1DD85DA51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575" y="4462463"/>
            <a:ext cx="1428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3" name="Line 188">
            <a:extLst>
              <a:ext uri="{FF2B5EF4-FFF2-40B4-BE49-F238E27FC236}">
                <a16:creationId xmlns:a16="http://schemas.microsoft.com/office/drawing/2014/main" id="{AC22C642-EAAB-471C-B5D5-EF593A9B5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3688" y="3916363"/>
            <a:ext cx="3175" cy="2762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4" name="Line 189">
            <a:extLst>
              <a:ext uri="{FF2B5EF4-FFF2-40B4-BE49-F238E27FC236}">
                <a16:creationId xmlns:a16="http://schemas.microsoft.com/office/drawing/2014/main" id="{DD5D85D2-1DD8-4EA0-B2DA-2AFCDDF548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9150" y="3051175"/>
            <a:ext cx="3175" cy="10429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5" name="Freeform 190">
            <a:extLst>
              <a:ext uri="{FF2B5EF4-FFF2-40B4-BE49-F238E27FC236}">
                <a16:creationId xmlns:a16="http://schemas.microsoft.com/office/drawing/2014/main" id="{A190A054-D982-403E-98C8-FC644F0C2055}"/>
              </a:ext>
            </a:extLst>
          </p:cNvPr>
          <p:cNvSpPr>
            <a:spLocks/>
          </p:cNvSpPr>
          <p:nvPr/>
        </p:nvSpPr>
        <p:spPr bwMode="auto">
          <a:xfrm>
            <a:off x="1189038" y="4140200"/>
            <a:ext cx="53975" cy="161925"/>
          </a:xfrm>
          <a:custGeom>
            <a:avLst/>
            <a:gdLst>
              <a:gd name="T0" fmla="*/ 0 w 24"/>
              <a:gd name="T1" fmla="*/ 0 h 56"/>
              <a:gd name="T2" fmla="*/ 2147483646 w 24"/>
              <a:gd name="T3" fmla="*/ 2147483646 h 56"/>
              <a:gd name="T4" fmla="*/ 2147483646 w 24"/>
              <a:gd name="T5" fmla="*/ 2147483646 h 56"/>
              <a:gd name="T6" fmla="*/ 2147483646 w 24"/>
              <a:gd name="T7" fmla="*/ 2147483646 h 56"/>
              <a:gd name="T8" fmla="*/ 2147483646 w 24"/>
              <a:gd name="T9" fmla="*/ 214748364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56"/>
              <a:gd name="T17" fmla="*/ 24 w 24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56">
                <a:moveTo>
                  <a:pt x="0" y="0"/>
                </a:moveTo>
                <a:lnTo>
                  <a:pt x="3" y="15"/>
                </a:lnTo>
                <a:lnTo>
                  <a:pt x="8" y="29"/>
                </a:lnTo>
                <a:lnTo>
                  <a:pt x="14" y="44"/>
                </a:lnTo>
                <a:lnTo>
                  <a:pt x="24" y="56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6" name="Freeform 191">
            <a:extLst>
              <a:ext uri="{FF2B5EF4-FFF2-40B4-BE49-F238E27FC236}">
                <a16:creationId xmlns:a16="http://schemas.microsoft.com/office/drawing/2014/main" id="{9321184B-356C-407D-8373-CFA58E7B11A7}"/>
              </a:ext>
            </a:extLst>
          </p:cNvPr>
          <p:cNvSpPr>
            <a:spLocks/>
          </p:cNvSpPr>
          <p:nvPr/>
        </p:nvSpPr>
        <p:spPr bwMode="auto">
          <a:xfrm>
            <a:off x="881063" y="4149725"/>
            <a:ext cx="354012" cy="152400"/>
          </a:xfrm>
          <a:custGeom>
            <a:avLst/>
            <a:gdLst>
              <a:gd name="T0" fmla="*/ 0 w 160"/>
              <a:gd name="T1" fmla="*/ 0 h 53"/>
              <a:gd name="T2" fmla="*/ 2147483646 w 160"/>
              <a:gd name="T3" fmla="*/ 2147483646 h 53"/>
              <a:gd name="T4" fmla="*/ 2147483646 w 160"/>
              <a:gd name="T5" fmla="*/ 2147483646 h 53"/>
              <a:gd name="T6" fmla="*/ 2147483646 w 160"/>
              <a:gd name="T7" fmla="*/ 2147483646 h 53"/>
              <a:gd name="T8" fmla="*/ 2147483646 w 160"/>
              <a:gd name="T9" fmla="*/ 2147483646 h 53"/>
              <a:gd name="T10" fmla="*/ 2147483646 w 160"/>
              <a:gd name="T11" fmla="*/ 2147483646 h 53"/>
              <a:gd name="T12" fmla="*/ 2147483646 w 160"/>
              <a:gd name="T13" fmla="*/ 2147483646 h 53"/>
              <a:gd name="T14" fmla="*/ 2147483646 w 160"/>
              <a:gd name="T15" fmla="*/ 2147483646 h 53"/>
              <a:gd name="T16" fmla="*/ 2147483646 w 160"/>
              <a:gd name="T17" fmla="*/ 2147483646 h 53"/>
              <a:gd name="T18" fmla="*/ 2147483646 w 160"/>
              <a:gd name="T19" fmla="*/ 2147483646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0"/>
              <a:gd name="T31" fmla="*/ 0 h 53"/>
              <a:gd name="T32" fmla="*/ 160 w 160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0" h="53">
                <a:moveTo>
                  <a:pt x="0" y="0"/>
                </a:moveTo>
                <a:lnTo>
                  <a:pt x="12" y="10"/>
                </a:lnTo>
                <a:lnTo>
                  <a:pt x="27" y="19"/>
                </a:lnTo>
                <a:lnTo>
                  <a:pt x="43" y="28"/>
                </a:lnTo>
                <a:lnTo>
                  <a:pt x="60" y="35"/>
                </a:lnTo>
                <a:lnTo>
                  <a:pt x="79" y="41"/>
                </a:lnTo>
                <a:lnTo>
                  <a:pt x="98" y="46"/>
                </a:lnTo>
                <a:lnTo>
                  <a:pt x="118" y="50"/>
                </a:lnTo>
                <a:lnTo>
                  <a:pt x="139" y="52"/>
                </a:lnTo>
                <a:lnTo>
                  <a:pt x="160" y="53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7" name="Freeform 192">
            <a:extLst>
              <a:ext uri="{FF2B5EF4-FFF2-40B4-BE49-F238E27FC236}">
                <a16:creationId xmlns:a16="http://schemas.microsoft.com/office/drawing/2014/main" id="{6E7FE41D-9BE1-4119-AE16-45E008AF8014}"/>
              </a:ext>
            </a:extLst>
          </p:cNvPr>
          <p:cNvSpPr>
            <a:spLocks/>
          </p:cNvSpPr>
          <p:nvPr/>
        </p:nvSpPr>
        <p:spPr bwMode="auto">
          <a:xfrm>
            <a:off x="1187450" y="3970338"/>
            <a:ext cx="46038" cy="161925"/>
          </a:xfrm>
          <a:custGeom>
            <a:avLst/>
            <a:gdLst>
              <a:gd name="T0" fmla="*/ 0 w 21"/>
              <a:gd name="T1" fmla="*/ 2147483646 h 56"/>
              <a:gd name="T2" fmla="*/ 2147483646 w 21"/>
              <a:gd name="T3" fmla="*/ 2147483646 h 56"/>
              <a:gd name="T4" fmla="*/ 2147483646 w 21"/>
              <a:gd name="T5" fmla="*/ 2147483646 h 56"/>
              <a:gd name="T6" fmla="*/ 2147483646 w 21"/>
              <a:gd name="T7" fmla="*/ 2147483646 h 56"/>
              <a:gd name="T8" fmla="*/ 2147483646 w 21"/>
              <a:gd name="T9" fmla="*/ 0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56"/>
              <a:gd name="T17" fmla="*/ 21 w 21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56">
                <a:moveTo>
                  <a:pt x="0" y="56"/>
                </a:moveTo>
                <a:lnTo>
                  <a:pt x="2" y="41"/>
                </a:lnTo>
                <a:lnTo>
                  <a:pt x="6" y="27"/>
                </a:lnTo>
                <a:lnTo>
                  <a:pt x="12" y="12"/>
                </a:lnTo>
                <a:lnTo>
                  <a:pt x="21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8" name="Freeform 193">
            <a:extLst>
              <a:ext uri="{FF2B5EF4-FFF2-40B4-BE49-F238E27FC236}">
                <a16:creationId xmlns:a16="http://schemas.microsoft.com/office/drawing/2014/main" id="{DDC04333-4EFC-4A9B-8565-B95A8CC79EAB}"/>
              </a:ext>
            </a:extLst>
          </p:cNvPr>
          <p:cNvSpPr>
            <a:spLocks/>
          </p:cNvSpPr>
          <p:nvPr/>
        </p:nvSpPr>
        <p:spPr bwMode="auto">
          <a:xfrm>
            <a:off x="874713" y="3973513"/>
            <a:ext cx="352425" cy="152400"/>
          </a:xfrm>
          <a:custGeom>
            <a:avLst/>
            <a:gdLst>
              <a:gd name="T0" fmla="*/ 0 w 159"/>
              <a:gd name="T1" fmla="*/ 2147483646 h 53"/>
              <a:gd name="T2" fmla="*/ 2147483646 w 159"/>
              <a:gd name="T3" fmla="*/ 2147483646 h 53"/>
              <a:gd name="T4" fmla="*/ 2147483646 w 159"/>
              <a:gd name="T5" fmla="*/ 2147483646 h 53"/>
              <a:gd name="T6" fmla="*/ 2147483646 w 159"/>
              <a:gd name="T7" fmla="*/ 2147483646 h 53"/>
              <a:gd name="T8" fmla="*/ 2147483646 w 159"/>
              <a:gd name="T9" fmla="*/ 2147483646 h 53"/>
              <a:gd name="T10" fmla="*/ 2147483646 w 159"/>
              <a:gd name="T11" fmla="*/ 2147483646 h 53"/>
              <a:gd name="T12" fmla="*/ 2147483646 w 159"/>
              <a:gd name="T13" fmla="*/ 2147483646 h 53"/>
              <a:gd name="T14" fmla="*/ 2147483646 w 159"/>
              <a:gd name="T15" fmla="*/ 2147483646 h 53"/>
              <a:gd name="T16" fmla="*/ 2147483646 w 159"/>
              <a:gd name="T17" fmla="*/ 2147483646 h 53"/>
              <a:gd name="T18" fmla="*/ 2147483646 w 159"/>
              <a:gd name="T19" fmla="*/ 0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9"/>
              <a:gd name="T31" fmla="*/ 0 h 53"/>
              <a:gd name="T32" fmla="*/ 159 w 159"/>
              <a:gd name="T33" fmla="*/ 53 h 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9" h="53">
                <a:moveTo>
                  <a:pt x="0" y="53"/>
                </a:moveTo>
                <a:lnTo>
                  <a:pt x="13" y="43"/>
                </a:lnTo>
                <a:lnTo>
                  <a:pt x="26" y="34"/>
                </a:lnTo>
                <a:lnTo>
                  <a:pt x="42" y="26"/>
                </a:lnTo>
                <a:lnTo>
                  <a:pt x="59" y="17"/>
                </a:lnTo>
                <a:lnTo>
                  <a:pt x="78" y="12"/>
                </a:lnTo>
                <a:lnTo>
                  <a:pt x="98" y="7"/>
                </a:lnTo>
                <a:lnTo>
                  <a:pt x="118" y="3"/>
                </a:lnTo>
                <a:lnTo>
                  <a:pt x="138" y="1"/>
                </a:lnTo>
                <a:lnTo>
                  <a:pt x="159" y="0"/>
                </a:lnTo>
              </a:path>
            </a:pathLst>
          </a:cu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79" name="Line 194">
            <a:extLst>
              <a:ext uri="{FF2B5EF4-FFF2-40B4-BE49-F238E27FC236}">
                <a16:creationId xmlns:a16="http://schemas.microsoft.com/office/drawing/2014/main" id="{B5D56A93-2672-487E-8C1C-474CE26831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2375" y="4246563"/>
            <a:ext cx="147638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0" name="Line 195">
            <a:extLst>
              <a:ext uri="{FF2B5EF4-FFF2-40B4-BE49-F238E27FC236}">
                <a16:creationId xmlns:a16="http://schemas.microsoft.com/office/drawing/2014/main" id="{990B63C2-41A3-4683-9101-797DF06D5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2375" y="4005263"/>
            <a:ext cx="166688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1" name="Line 196">
            <a:extLst>
              <a:ext uri="{FF2B5EF4-FFF2-40B4-BE49-F238E27FC236}">
                <a16:creationId xmlns:a16="http://schemas.microsoft.com/office/drawing/2014/main" id="{E3201A08-5E08-4F0F-AF6C-8FFC753238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700" y="4140200"/>
            <a:ext cx="93663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2" name="Freeform 197">
            <a:extLst>
              <a:ext uri="{FF2B5EF4-FFF2-40B4-BE49-F238E27FC236}">
                <a16:creationId xmlns:a16="http://schemas.microsoft.com/office/drawing/2014/main" id="{76088D1D-EFD8-442C-87FB-743684B390FA}"/>
              </a:ext>
            </a:extLst>
          </p:cNvPr>
          <p:cNvSpPr>
            <a:spLocks/>
          </p:cNvSpPr>
          <p:nvPr/>
        </p:nvSpPr>
        <p:spPr bwMode="auto">
          <a:xfrm>
            <a:off x="2143125" y="3344863"/>
            <a:ext cx="161925" cy="57150"/>
          </a:xfrm>
          <a:custGeom>
            <a:avLst/>
            <a:gdLst>
              <a:gd name="T0" fmla="*/ 0 w 73"/>
              <a:gd name="T1" fmla="*/ 2147483646 h 20"/>
              <a:gd name="T2" fmla="*/ 2147483646 w 73"/>
              <a:gd name="T3" fmla="*/ 2147483646 h 20"/>
              <a:gd name="T4" fmla="*/ 2147483646 w 73"/>
              <a:gd name="T5" fmla="*/ 2147483646 h 20"/>
              <a:gd name="T6" fmla="*/ 2147483646 w 73"/>
              <a:gd name="T7" fmla="*/ 2147483646 h 20"/>
              <a:gd name="T8" fmla="*/ 2147483646 w 73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20"/>
              <a:gd name="T17" fmla="*/ 73 w 73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20">
                <a:moveTo>
                  <a:pt x="0" y="20"/>
                </a:moveTo>
                <a:lnTo>
                  <a:pt x="20" y="18"/>
                </a:lnTo>
                <a:lnTo>
                  <a:pt x="38" y="13"/>
                </a:lnTo>
                <a:lnTo>
                  <a:pt x="56" y="8"/>
                </a:lnTo>
                <a:lnTo>
                  <a:pt x="73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3" name="Freeform 198">
            <a:extLst>
              <a:ext uri="{FF2B5EF4-FFF2-40B4-BE49-F238E27FC236}">
                <a16:creationId xmlns:a16="http://schemas.microsoft.com/office/drawing/2014/main" id="{08F677B4-32F0-4557-B24D-7063323B0AEA}"/>
              </a:ext>
            </a:extLst>
          </p:cNvPr>
          <p:cNvSpPr>
            <a:spLocks/>
          </p:cNvSpPr>
          <p:nvPr/>
        </p:nvSpPr>
        <p:spPr bwMode="auto">
          <a:xfrm>
            <a:off x="2152650" y="3354388"/>
            <a:ext cx="150813" cy="388937"/>
          </a:xfrm>
          <a:custGeom>
            <a:avLst/>
            <a:gdLst>
              <a:gd name="T0" fmla="*/ 0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2147483646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0" y="135"/>
                </a:moveTo>
                <a:lnTo>
                  <a:pt x="12" y="125"/>
                </a:lnTo>
                <a:lnTo>
                  <a:pt x="24" y="113"/>
                </a:lnTo>
                <a:lnTo>
                  <a:pt x="36" y="99"/>
                </a:lnTo>
                <a:lnTo>
                  <a:pt x="44" y="85"/>
                </a:lnTo>
                <a:lnTo>
                  <a:pt x="52" y="69"/>
                </a:lnTo>
                <a:lnTo>
                  <a:pt x="59" y="53"/>
                </a:lnTo>
                <a:lnTo>
                  <a:pt x="63" y="35"/>
                </a:lnTo>
                <a:lnTo>
                  <a:pt x="66" y="18"/>
                </a:lnTo>
                <a:lnTo>
                  <a:pt x="68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4" name="Freeform 199">
            <a:extLst>
              <a:ext uri="{FF2B5EF4-FFF2-40B4-BE49-F238E27FC236}">
                <a16:creationId xmlns:a16="http://schemas.microsoft.com/office/drawing/2014/main" id="{2B776386-90AF-4D3F-BDD9-BC41FA25C47E}"/>
              </a:ext>
            </a:extLst>
          </p:cNvPr>
          <p:cNvSpPr>
            <a:spLocks/>
          </p:cNvSpPr>
          <p:nvPr/>
        </p:nvSpPr>
        <p:spPr bwMode="auto">
          <a:xfrm>
            <a:off x="1979613" y="3351213"/>
            <a:ext cx="160337" cy="50800"/>
          </a:xfrm>
          <a:custGeom>
            <a:avLst/>
            <a:gdLst>
              <a:gd name="T0" fmla="*/ 2147483646 w 72"/>
              <a:gd name="T1" fmla="*/ 2147483646 h 18"/>
              <a:gd name="T2" fmla="*/ 2147483646 w 72"/>
              <a:gd name="T3" fmla="*/ 2147483646 h 18"/>
              <a:gd name="T4" fmla="*/ 2147483646 w 72"/>
              <a:gd name="T5" fmla="*/ 2147483646 h 18"/>
              <a:gd name="T6" fmla="*/ 2147483646 w 72"/>
              <a:gd name="T7" fmla="*/ 2147483646 h 18"/>
              <a:gd name="T8" fmla="*/ 0 w 72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8"/>
              <a:gd name="T17" fmla="*/ 72 w 72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8">
                <a:moveTo>
                  <a:pt x="72" y="18"/>
                </a:moveTo>
                <a:lnTo>
                  <a:pt x="52" y="16"/>
                </a:lnTo>
                <a:lnTo>
                  <a:pt x="33" y="13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5" name="Freeform 200">
            <a:extLst>
              <a:ext uri="{FF2B5EF4-FFF2-40B4-BE49-F238E27FC236}">
                <a16:creationId xmlns:a16="http://schemas.microsoft.com/office/drawing/2014/main" id="{457310FF-65B1-4D4E-9B23-2096888E7F8F}"/>
              </a:ext>
            </a:extLst>
          </p:cNvPr>
          <p:cNvSpPr>
            <a:spLocks/>
          </p:cNvSpPr>
          <p:nvPr/>
        </p:nvSpPr>
        <p:spPr bwMode="auto">
          <a:xfrm>
            <a:off x="1979613" y="3362325"/>
            <a:ext cx="150812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6" y="125"/>
                </a:lnTo>
                <a:lnTo>
                  <a:pt x="43" y="113"/>
                </a:lnTo>
                <a:lnTo>
                  <a:pt x="32" y="99"/>
                </a:lnTo>
                <a:lnTo>
                  <a:pt x="23" y="85"/>
                </a:lnTo>
                <a:lnTo>
                  <a:pt x="16" y="69"/>
                </a:lnTo>
                <a:lnTo>
                  <a:pt x="9" y="53"/>
                </a:lnTo>
                <a:lnTo>
                  <a:pt x="5" y="35"/>
                </a:lnTo>
                <a:lnTo>
                  <a:pt x="1" y="18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6" name="Line 201">
            <a:extLst>
              <a:ext uri="{FF2B5EF4-FFF2-40B4-BE49-F238E27FC236}">
                <a16:creationId xmlns:a16="http://schemas.microsoft.com/office/drawing/2014/main" id="{7C9F1B9C-498B-4493-9DCD-0039ED736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9488" y="3203575"/>
            <a:ext cx="3175" cy="161925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7" name="Line 202">
            <a:extLst>
              <a:ext uri="{FF2B5EF4-FFF2-40B4-BE49-F238E27FC236}">
                <a16:creationId xmlns:a16="http://schemas.microsoft.com/office/drawing/2014/main" id="{5C8CFF8D-7A8F-42EC-A2A0-3A67D680D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6125" y="3181350"/>
            <a:ext cx="1588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8" name="Line 203">
            <a:extLst>
              <a:ext uri="{FF2B5EF4-FFF2-40B4-BE49-F238E27FC236}">
                <a16:creationId xmlns:a16="http://schemas.microsoft.com/office/drawing/2014/main" id="{3B9A4405-C8B4-4F66-9DC1-90F073122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3762375"/>
            <a:ext cx="3175" cy="1016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9" name="Freeform 204">
            <a:extLst>
              <a:ext uri="{FF2B5EF4-FFF2-40B4-BE49-F238E27FC236}">
                <a16:creationId xmlns:a16="http://schemas.microsoft.com/office/drawing/2014/main" id="{4CE92F1B-A268-448E-9360-C788D9EAA195}"/>
              </a:ext>
            </a:extLst>
          </p:cNvPr>
          <p:cNvSpPr>
            <a:spLocks/>
          </p:cNvSpPr>
          <p:nvPr/>
        </p:nvSpPr>
        <p:spPr bwMode="auto">
          <a:xfrm>
            <a:off x="2151063" y="3249613"/>
            <a:ext cx="157162" cy="55562"/>
          </a:xfrm>
          <a:custGeom>
            <a:avLst/>
            <a:gdLst>
              <a:gd name="T0" fmla="*/ 0 w 71"/>
              <a:gd name="T1" fmla="*/ 2147483646 h 19"/>
              <a:gd name="T2" fmla="*/ 2147483646 w 71"/>
              <a:gd name="T3" fmla="*/ 2147483646 h 19"/>
              <a:gd name="T4" fmla="*/ 2147483646 w 71"/>
              <a:gd name="T5" fmla="*/ 2147483646 h 19"/>
              <a:gd name="T6" fmla="*/ 2147483646 w 71"/>
              <a:gd name="T7" fmla="*/ 2147483646 h 19"/>
              <a:gd name="T8" fmla="*/ 2147483646 w 71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9"/>
              <a:gd name="T17" fmla="*/ 71 w 71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9">
                <a:moveTo>
                  <a:pt x="0" y="19"/>
                </a:moveTo>
                <a:lnTo>
                  <a:pt x="19" y="17"/>
                </a:lnTo>
                <a:lnTo>
                  <a:pt x="38" y="12"/>
                </a:lnTo>
                <a:lnTo>
                  <a:pt x="55" y="7"/>
                </a:lnTo>
                <a:lnTo>
                  <a:pt x="71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0" name="Freeform 205">
            <a:extLst>
              <a:ext uri="{FF2B5EF4-FFF2-40B4-BE49-F238E27FC236}">
                <a16:creationId xmlns:a16="http://schemas.microsoft.com/office/drawing/2014/main" id="{31C78EBF-8146-4243-A54D-8107A499CDC4}"/>
              </a:ext>
            </a:extLst>
          </p:cNvPr>
          <p:cNvSpPr>
            <a:spLocks/>
          </p:cNvSpPr>
          <p:nvPr/>
        </p:nvSpPr>
        <p:spPr bwMode="auto">
          <a:xfrm>
            <a:off x="1982788" y="3255963"/>
            <a:ext cx="160337" cy="53975"/>
          </a:xfrm>
          <a:custGeom>
            <a:avLst/>
            <a:gdLst>
              <a:gd name="T0" fmla="*/ 2147483646 w 73"/>
              <a:gd name="T1" fmla="*/ 2147483646 h 19"/>
              <a:gd name="T2" fmla="*/ 2147483646 w 73"/>
              <a:gd name="T3" fmla="*/ 2147483646 h 19"/>
              <a:gd name="T4" fmla="*/ 2147483646 w 73"/>
              <a:gd name="T5" fmla="*/ 2147483646 h 19"/>
              <a:gd name="T6" fmla="*/ 2147483646 w 73"/>
              <a:gd name="T7" fmla="*/ 2147483646 h 19"/>
              <a:gd name="T8" fmla="*/ 0 w 73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19"/>
              <a:gd name="T17" fmla="*/ 73 w 73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19">
                <a:moveTo>
                  <a:pt x="73" y="19"/>
                </a:moveTo>
                <a:lnTo>
                  <a:pt x="53" y="17"/>
                </a:lnTo>
                <a:lnTo>
                  <a:pt x="35" y="12"/>
                </a:lnTo>
                <a:lnTo>
                  <a:pt x="17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1" name="Line 206">
            <a:extLst>
              <a:ext uri="{FF2B5EF4-FFF2-40B4-BE49-F238E27FC236}">
                <a16:creationId xmlns:a16="http://schemas.microsoft.com/office/drawing/2014/main" id="{1F9C397B-FFD7-4F89-AB9A-A730E2D06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8813" y="3100388"/>
            <a:ext cx="307975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2" name="Line 207">
            <a:extLst>
              <a:ext uri="{FF2B5EF4-FFF2-40B4-BE49-F238E27FC236}">
                <a16:creationId xmlns:a16="http://schemas.microsoft.com/office/drawing/2014/main" id="{9B2C1537-D0CC-4475-970D-359AD2970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12950" y="2482850"/>
            <a:ext cx="3175" cy="6953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3" name="Freeform 212">
            <a:extLst>
              <a:ext uri="{FF2B5EF4-FFF2-40B4-BE49-F238E27FC236}">
                <a16:creationId xmlns:a16="http://schemas.microsoft.com/office/drawing/2014/main" id="{E0901B6F-0D99-47D8-A44E-E8B53622C3D3}"/>
              </a:ext>
            </a:extLst>
          </p:cNvPr>
          <p:cNvSpPr>
            <a:spLocks/>
          </p:cNvSpPr>
          <p:nvPr/>
        </p:nvSpPr>
        <p:spPr bwMode="auto">
          <a:xfrm>
            <a:off x="2252663" y="4630738"/>
            <a:ext cx="158750" cy="53975"/>
          </a:xfrm>
          <a:custGeom>
            <a:avLst/>
            <a:gdLst>
              <a:gd name="T0" fmla="*/ 0 w 72"/>
              <a:gd name="T1" fmla="*/ 2147483646 h 19"/>
              <a:gd name="T2" fmla="*/ 2147483646 w 72"/>
              <a:gd name="T3" fmla="*/ 2147483646 h 19"/>
              <a:gd name="T4" fmla="*/ 2147483646 w 72"/>
              <a:gd name="T5" fmla="*/ 2147483646 h 19"/>
              <a:gd name="T6" fmla="*/ 2147483646 w 72"/>
              <a:gd name="T7" fmla="*/ 2147483646 h 19"/>
              <a:gd name="T8" fmla="*/ 2147483646 w 72"/>
              <a:gd name="T9" fmla="*/ 0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9"/>
              <a:gd name="T17" fmla="*/ 72 w 72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9">
                <a:moveTo>
                  <a:pt x="0" y="19"/>
                </a:moveTo>
                <a:lnTo>
                  <a:pt x="20" y="17"/>
                </a:lnTo>
                <a:lnTo>
                  <a:pt x="39" y="13"/>
                </a:lnTo>
                <a:lnTo>
                  <a:pt x="56" y="8"/>
                </a:lnTo>
                <a:lnTo>
                  <a:pt x="72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4" name="Freeform 213">
            <a:extLst>
              <a:ext uri="{FF2B5EF4-FFF2-40B4-BE49-F238E27FC236}">
                <a16:creationId xmlns:a16="http://schemas.microsoft.com/office/drawing/2014/main" id="{51E6E66A-D37E-4F36-BB87-DF7A37681557}"/>
              </a:ext>
            </a:extLst>
          </p:cNvPr>
          <p:cNvSpPr>
            <a:spLocks/>
          </p:cNvSpPr>
          <p:nvPr/>
        </p:nvSpPr>
        <p:spPr bwMode="auto">
          <a:xfrm>
            <a:off x="2260600" y="4638675"/>
            <a:ext cx="149225" cy="388938"/>
          </a:xfrm>
          <a:custGeom>
            <a:avLst/>
            <a:gdLst>
              <a:gd name="T0" fmla="*/ 0 w 67"/>
              <a:gd name="T1" fmla="*/ 2147483646 h 135"/>
              <a:gd name="T2" fmla="*/ 2147483646 w 67"/>
              <a:gd name="T3" fmla="*/ 2147483646 h 135"/>
              <a:gd name="T4" fmla="*/ 2147483646 w 67"/>
              <a:gd name="T5" fmla="*/ 2147483646 h 135"/>
              <a:gd name="T6" fmla="*/ 2147483646 w 67"/>
              <a:gd name="T7" fmla="*/ 2147483646 h 135"/>
              <a:gd name="T8" fmla="*/ 2147483646 w 67"/>
              <a:gd name="T9" fmla="*/ 2147483646 h 135"/>
              <a:gd name="T10" fmla="*/ 2147483646 w 67"/>
              <a:gd name="T11" fmla="*/ 2147483646 h 135"/>
              <a:gd name="T12" fmla="*/ 2147483646 w 67"/>
              <a:gd name="T13" fmla="*/ 2147483646 h 135"/>
              <a:gd name="T14" fmla="*/ 2147483646 w 67"/>
              <a:gd name="T15" fmla="*/ 2147483646 h 135"/>
              <a:gd name="T16" fmla="*/ 2147483646 w 67"/>
              <a:gd name="T17" fmla="*/ 2147483646 h 135"/>
              <a:gd name="T18" fmla="*/ 2147483646 w 67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"/>
              <a:gd name="T31" fmla="*/ 0 h 135"/>
              <a:gd name="T32" fmla="*/ 67 w 67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" h="135">
                <a:moveTo>
                  <a:pt x="0" y="135"/>
                </a:moveTo>
                <a:lnTo>
                  <a:pt x="12" y="124"/>
                </a:lnTo>
                <a:lnTo>
                  <a:pt x="24" y="112"/>
                </a:lnTo>
                <a:lnTo>
                  <a:pt x="35" y="99"/>
                </a:lnTo>
                <a:lnTo>
                  <a:pt x="43" y="83"/>
                </a:lnTo>
                <a:lnTo>
                  <a:pt x="52" y="68"/>
                </a:lnTo>
                <a:lnTo>
                  <a:pt x="58" y="53"/>
                </a:lnTo>
                <a:lnTo>
                  <a:pt x="62" y="35"/>
                </a:lnTo>
                <a:lnTo>
                  <a:pt x="66" y="17"/>
                </a:lnTo>
                <a:lnTo>
                  <a:pt x="67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5" name="Freeform 214">
            <a:extLst>
              <a:ext uri="{FF2B5EF4-FFF2-40B4-BE49-F238E27FC236}">
                <a16:creationId xmlns:a16="http://schemas.microsoft.com/office/drawing/2014/main" id="{991DE1AE-6097-48B5-AB82-9AB699CE6679}"/>
              </a:ext>
            </a:extLst>
          </p:cNvPr>
          <p:cNvSpPr>
            <a:spLocks/>
          </p:cNvSpPr>
          <p:nvPr/>
        </p:nvSpPr>
        <p:spPr bwMode="auto">
          <a:xfrm>
            <a:off x="2089150" y="4635500"/>
            <a:ext cx="158750" cy="49213"/>
          </a:xfrm>
          <a:custGeom>
            <a:avLst/>
            <a:gdLst>
              <a:gd name="T0" fmla="*/ 2147483646 w 72"/>
              <a:gd name="T1" fmla="*/ 2147483646 h 17"/>
              <a:gd name="T2" fmla="*/ 2147483646 w 72"/>
              <a:gd name="T3" fmla="*/ 2147483646 h 17"/>
              <a:gd name="T4" fmla="*/ 2147483646 w 72"/>
              <a:gd name="T5" fmla="*/ 2147483646 h 17"/>
              <a:gd name="T6" fmla="*/ 2147483646 w 72"/>
              <a:gd name="T7" fmla="*/ 2147483646 h 17"/>
              <a:gd name="T8" fmla="*/ 0 w 72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7"/>
              <a:gd name="T17" fmla="*/ 72 w 7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7">
                <a:moveTo>
                  <a:pt x="72" y="17"/>
                </a:moveTo>
                <a:lnTo>
                  <a:pt x="53" y="15"/>
                </a:lnTo>
                <a:lnTo>
                  <a:pt x="35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6" name="Freeform 215">
            <a:extLst>
              <a:ext uri="{FF2B5EF4-FFF2-40B4-BE49-F238E27FC236}">
                <a16:creationId xmlns:a16="http://schemas.microsoft.com/office/drawing/2014/main" id="{0673C637-DC02-43CF-890A-6DB697D563BC}"/>
              </a:ext>
            </a:extLst>
          </p:cNvPr>
          <p:cNvSpPr>
            <a:spLocks/>
          </p:cNvSpPr>
          <p:nvPr/>
        </p:nvSpPr>
        <p:spPr bwMode="auto">
          <a:xfrm>
            <a:off x="2089150" y="4648200"/>
            <a:ext cx="149225" cy="388938"/>
          </a:xfrm>
          <a:custGeom>
            <a:avLst/>
            <a:gdLst>
              <a:gd name="T0" fmla="*/ 2147483646 w 68"/>
              <a:gd name="T1" fmla="*/ 2147483646 h 135"/>
              <a:gd name="T2" fmla="*/ 2147483646 w 68"/>
              <a:gd name="T3" fmla="*/ 2147483646 h 135"/>
              <a:gd name="T4" fmla="*/ 2147483646 w 68"/>
              <a:gd name="T5" fmla="*/ 2147483646 h 135"/>
              <a:gd name="T6" fmla="*/ 2147483646 w 68"/>
              <a:gd name="T7" fmla="*/ 2147483646 h 135"/>
              <a:gd name="T8" fmla="*/ 2147483646 w 68"/>
              <a:gd name="T9" fmla="*/ 2147483646 h 135"/>
              <a:gd name="T10" fmla="*/ 2147483646 w 68"/>
              <a:gd name="T11" fmla="*/ 2147483646 h 135"/>
              <a:gd name="T12" fmla="*/ 2147483646 w 68"/>
              <a:gd name="T13" fmla="*/ 2147483646 h 135"/>
              <a:gd name="T14" fmla="*/ 2147483646 w 68"/>
              <a:gd name="T15" fmla="*/ 2147483646 h 135"/>
              <a:gd name="T16" fmla="*/ 2147483646 w 68"/>
              <a:gd name="T17" fmla="*/ 2147483646 h 135"/>
              <a:gd name="T18" fmla="*/ 0 w 68"/>
              <a:gd name="T19" fmla="*/ 0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"/>
              <a:gd name="T31" fmla="*/ 0 h 135"/>
              <a:gd name="T32" fmla="*/ 68 w 68"/>
              <a:gd name="T33" fmla="*/ 135 h 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" h="135">
                <a:moveTo>
                  <a:pt x="68" y="135"/>
                </a:moveTo>
                <a:lnTo>
                  <a:pt x="56" y="125"/>
                </a:lnTo>
                <a:lnTo>
                  <a:pt x="44" y="112"/>
                </a:lnTo>
                <a:lnTo>
                  <a:pt x="32" y="99"/>
                </a:lnTo>
                <a:lnTo>
                  <a:pt x="24" y="85"/>
                </a:lnTo>
                <a:lnTo>
                  <a:pt x="16" y="69"/>
                </a:lnTo>
                <a:lnTo>
                  <a:pt x="9" y="53"/>
                </a:lnTo>
                <a:lnTo>
                  <a:pt x="5" y="35"/>
                </a:lnTo>
                <a:lnTo>
                  <a:pt x="2" y="18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7" name="Line 216">
            <a:extLst>
              <a:ext uri="{FF2B5EF4-FFF2-40B4-BE49-F238E27FC236}">
                <a16:creationId xmlns:a16="http://schemas.microsoft.com/office/drawing/2014/main" id="{CC0C10EA-954E-4E99-8D4F-98A501AF6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850" y="4486275"/>
            <a:ext cx="3175" cy="163513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8" name="Line 217">
            <a:extLst>
              <a:ext uri="{FF2B5EF4-FFF2-40B4-BE49-F238E27FC236}">
                <a16:creationId xmlns:a16="http://schemas.microsoft.com/office/drawing/2014/main" id="{B9838A6A-597F-488D-8B84-F9BD5423E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4465638"/>
            <a:ext cx="1588" cy="1841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99" name="Line 218">
            <a:extLst>
              <a:ext uri="{FF2B5EF4-FFF2-40B4-BE49-F238E27FC236}">
                <a16:creationId xmlns:a16="http://schemas.microsoft.com/office/drawing/2014/main" id="{3ED9DDE4-AD0D-47CD-BFA8-2207D005A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2663" y="5045075"/>
            <a:ext cx="1587" cy="10160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0" name="Freeform 219">
            <a:extLst>
              <a:ext uri="{FF2B5EF4-FFF2-40B4-BE49-F238E27FC236}">
                <a16:creationId xmlns:a16="http://schemas.microsoft.com/office/drawing/2014/main" id="{15CE5055-FF25-4F14-A56B-7468DD4AE1BA}"/>
              </a:ext>
            </a:extLst>
          </p:cNvPr>
          <p:cNvSpPr>
            <a:spLocks/>
          </p:cNvSpPr>
          <p:nvPr/>
        </p:nvSpPr>
        <p:spPr bwMode="auto">
          <a:xfrm>
            <a:off x="2259013" y="4535488"/>
            <a:ext cx="157162" cy="52387"/>
          </a:xfrm>
          <a:custGeom>
            <a:avLst/>
            <a:gdLst>
              <a:gd name="T0" fmla="*/ 0 w 71"/>
              <a:gd name="T1" fmla="*/ 2147483646 h 18"/>
              <a:gd name="T2" fmla="*/ 2147483646 w 71"/>
              <a:gd name="T3" fmla="*/ 2147483646 h 18"/>
              <a:gd name="T4" fmla="*/ 2147483646 w 71"/>
              <a:gd name="T5" fmla="*/ 2147483646 h 18"/>
              <a:gd name="T6" fmla="*/ 2147483646 w 71"/>
              <a:gd name="T7" fmla="*/ 2147483646 h 18"/>
              <a:gd name="T8" fmla="*/ 2147483646 w 71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8"/>
              <a:gd name="T17" fmla="*/ 71 w 71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8">
                <a:moveTo>
                  <a:pt x="0" y="18"/>
                </a:moveTo>
                <a:lnTo>
                  <a:pt x="18" y="16"/>
                </a:lnTo>
                <a:lnTo>
                  <a:pt x="37" y="12"/>
                </a:lnTo>
                <a:lnTo>
                  <a:pt x="55" y="7"/>
                </a:lnTo>
                <a:lnTo>
                  <a:pt x="71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1" name="Freeform 220">
            <a:extLst>
              <a:ext uri="{FF2B5EF4-FFF2-40B4-BE49-F238E27FC236}">
                <a16:creationId xmlns:a16="http://schemas.microsoft.com/office/drawing/2014/main" id="{DE2EE446-FA20-4D62-B809-8B32C1D79714}"/>
              </a:ext>
            </a:extLst>
          </p:cNvPr>
          <p:cNvSpPr>
            <a:spLocks/>
          </p:cNvSpPr>
          <p:nvPr/>
        </p:nvSpPr>
        <p:spPr bwMode="auto">
          <a:xfrm>
            <a:off x="2092325" y="4540250"/>
            <a:ext cx="157163" cy="52388"/>
          </a:xfrm>
          <a:custGeom>
            <a:avLst/>
            <a:gdLst>
              <a:gd name="T0" fmla="*/ 2147483646 w 71"/>
              <a:gd name="T1" fmla="*/ 2147483646 h 18"/>
              <a:gd name="T2" fmla="*/ 2147483646 w 71"/>
              <a:gd name="T3" fmla="*/ 2147483646 h 18"/>
              <a:gd name="T4" fmla="*/ 2147483646 w 71"/>
              <a:gd name="T5" fmla="*/ 2147483646 h 18"/>
              <a:gd name="T6" fmla="*/ 2147483646 w 71"/>
              <a:gd name="T7" fmla="*/ 2147483646 h 18"/>
              <a:gd name="T8" fmla="*/ 0 w 71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8"/>
              <a:gd name="T17" fmla="*/ 71 w 71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8">
                <a:moveTo>
                  <a:pt x="71" y="18"/>
                </a:moveTo>
                <a:lnTo>
                  <a:pt x="51" y="16"/>
                </a:lnTo>
                <a:lnTo>
                  <a:pt x="33" y="12"/>
                </a:lnTo>
                <a:lnTo>
                  <a:pt x="16" y="7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2" name="Line 221">
            <a:extLst>
              <a:ext uri="{FF2B5EF4-FFF2-40B4-BE49-F238E27FC236}">
                <a16:creationId xmlns:a16="http://schemas.microsoft.com/office/drawing/2014/main" id="{F0ECDD35-7907-4F0C-8ED4-DCE332C9C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4368800"/>
            <a:ext cx="409575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3" name="Line 223">
            <a:extLst>
              <a:ext uri="{FF2B5EF4-FFF2-40B4-BE49-F238E27FC236}">
                <a16:creationId xmlns:a16="http://schemas.microsoft.com/office/drawing/2014/main" id="{14787E2C-A708-4132-B546-636464253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3575" y="4171950"/>
            <a:ext cx="1905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4" name="Line 228">
            <a:extLst>
              <a:ext uri="{FF2B5EF4-FFF2-40B4-BE49-F238E27FC236}">
                <a16:creationId xmlns:a16="http://schemas.microsoft.com/office/drawing/2014/main" id="{72D0A5EF-82E5-4C4A-9559-FD8C5825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7900" y="5133975"/>
            <a:ext cx="1588" cy="10953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5" name="Line 229">
            <a:extLst>
              <a:ext uri="{FF2B5EF4-FFF2-40B4-BE49-F238E27FC236}">
                <a16:creationId xmlns:a16="http://schemas.microsoft.com/office/drawing/2014/main" id="{39ABD9C1-355F-4333-92BC-0E4FFC264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2025" y="2662238"/>
            <a:ext cx="3175" cy="506412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6" name="Freeform 230">
            <a:extLst>
              <a:ext uri="{FF2B5EF4-FFF2-40B4-BE49-F238E27FC236}">
                <a16:creationId xmlns:a16="http://schemas.microsoft.com/office/drawing/2014/main" id="{9250F0D9-1E97-48BD-AA47-42C67ABD4866}"/>
              </a:ext>
            </a:extLst>
          </p:cNvPr>
          <p:cNvSpPr>
            <a:spLocks/>
          </p:cNvSpPr>
          <p:nvPr/>
        </p:nvSpPr>
        <p:spPr bwMode="auto">
          <a:xfrm>
            <a:off x="1552575" y="2867025"/>
            <a:ext cx="122238" cy="261938"/>
          </a:xfrm>
          <a:custGeom>
            <a:avLst/>
            <a:gdLst>
              <a:gd name="T0" fmla="*/ 2147483646 w 55"/>
              <a:gd name="T1" fmla="*/ 0 h 91"/>
              <a:gd name="T2" fmla="*/ 2147483646 w 55"/>
              <a:gd name="T3" fmla="*/ 2147483646 h 91"/>
              <a:gd name="T4" fmla="*/ 2147483646 w 55"/>
              <a:gd name="T5" fmla="*/ 2147483646 h 91"/>
              <a:gd name="T6" fmla="*/ 2147483646 w 55"/>
              <a:gd name="T7" fmla="*/ 2147483646 h 91"/>
              <a:gd name="T8" fmla="*/ 2147483646 w 55"/>
              <a:gd name="T9" fmla="*/ 2147483646 h 91"/>
              <a:gd name="T10" fmla="*/ 2147483646 w 55"/>
              <a:gd name="T11" fmla="*/ 2147483646 h 91"/>
              <a:gd name="T12" fmla="*/ 2147483646 w 55"/>
              <a:gd name="T13" fmla="*/ 2147483646 h 91"/>
              <a:gd name="T14" fmla="*/ 0 w 55"/>
              <a:gd name="T15" fmla="*/ 2147483646 h 91"/>
              <a:gd name="T16" fmla="*/ 2147483646 w 55"/>
              <a:gd name="T17" fmla="*/ 2147483646 h 91"/>
              <a:gd name="T18" fmla="*/ 2147483646 w 55"/>
              <a:gd name="T19" fmla="*/ 2147483646 h 91"/>
              <a:gd name="T20" fmla="*/ 2147483646 w 55"/>
              <a:gd name="T21" fmla="*/ 2147483646 h 91"/>
              <a:gd name="T22" fmla="*/ 2147483646 w 55"/>
              <a:gd name="T23" fmla="*/ 2147483646 h 91"/>
              <a:gd name="T24" fmla="*/ 2147483646 w 55"/>
              <a:gd name="T25" fmla="*/ 2147483646 h 91"/>
              <a:gd name="T26" fmla="*/ 2147483646 w 55"/>
              <a:gd name="T27" fmla="*/ 2147483646 h 91"/>
              <a:gd name="T28" fmla="*/ 2147483646 w 55"/>
              <a:gd name="T29" fmla="*/ 2147483646 h 91"/>
              <a:gd name="T30" fmla="*/ 2147483646 w 55"/>
              <a:gd name="T31" fmla="*/ 2147483646 h 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"/>
              <a:gd name="T49" fmla="*/ 0 h 91"/>
              <a:gd name="T50" fmla="*/ 55 w 55"/>
              <a:gd name="T51" fmla="*/ 91 h 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" h="91">
                <a:moveTo>
                  <a:pt x="49" y="0"/>
                </a:moveTo>
                <a:lnTo>
                  <a:pt x="39" y="1"/>
                </a:lnTo>
                <a:lnTo>
                  <a:pt x="29" y="4"/>
                </a:lnTo>
                <a:lnTo>
                  <a:pt x="19" y="9"/>
                </a:lnTo>
                <a:lnTo>
                  <a:pt x="12" y="16"/>
                </a:lnTo>
                <a:lnTo>
                  <a:pt x="5" y="25"/>
                </a:lnTo>
                <a:lnTo>
                  <a:pt x="2" y="34"/>
                </a:lnTo>
                <a:lnTo>
                  <a:pt x="0" y="43"/>
                </a:lnTo>
                <a:lnTo>
                  <a:pt x="2" y="54"/>
                </a:lnTo>
                <a:lnTo>
                  <a:pt x="4" y="63"/>
                </a:lnTo>
                <a:lnTo>
                  <a:pt x="9" y="71"/>
                </a:lnTo>
                <a:lnTo>
                  <a:pt x="16" y="78"/>
                </a:lnTo>
                <a:lnTo>
                  <a:pt x="24" y="85"/>
                </a:lnTo>
                <a:lnTo>
                  <a:pt x="34" y="89"/>
                </a:lnTo>
                <a:lnTo>
                  <a:pt x="44" y="91"/>
                </a:lnTo>
                <a:lnTo>
                  <a:pt x="55" y="91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7" name="Line 231">
            <a:extLst>
              <a:ext uri="{FF2B5EF4-FFF2-40B4-BE49-F238E27FC236}">
                <a16:creationId xmlns:a16="http://schemas.microsoft.com/office/drawing/2014/main" id="{C8130B2A-9635-4A73-903D-141A95496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3700" y="2854325"/>
            <a:ext cx="214313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8" name="Line 232">
            <a:extLst>
              <a:ext uri="{FF2B5EF4-FFF2-40B4-BE49-F238E27FC236}">
                <a16:creationId xmlns:a16="http://schemas.microsoft.com/office/drawing/2014/main" id="{5D3DC25E-4E86-4206-8129-780524266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0" y="3128963"/>
            <a:ext cx="2063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9" name="Line 233">
            <a:extLst>
              <a:ext uri="{FF2B5EF4-FFF2-40B4-BE49-F238E27FC236}">
                <a16:creationId xmlns:a16="http://schemas.microsoft.com/office/drawing/2014/main" id="{8615B694-6D22-40FB-9722-5A7EFE4F7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363" y="2854325"/>
            <a:ext cx="3175" cy="2809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0" name="Line 234">
            <a:extLst>
              <a:ext uri="{FF2B5EF4-FFF2-40B4-BE49-F238E27FC236}">
                <a16:creationId xmlns:a16="http://schemas.microsoft.com/office/drawing/2014/main" id="{5FFAEF13-7C06-48D3-B35F-BB4C7795CB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638" y="2981325"/>
            <a:ext cx="13493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1" name="Line 236">
            <a:extLst>
              <a:ext uri="{FF2B5EF4-FFF2-40B4-BE49-F238E27FC236}">
                <a16:creationId xmlns:a16="http://schemas.microsoft.com/office/drawing/2014/main" id="{50337AC8-C9A8-4E0D-A11E-D77B4DCA2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7538" y="3097213"/>
            <a:ext cx="1412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2" name="Freeform 237">
            <a:extLst>
              <a:ext uri="{FF2B5EF4-FFF2-40B4-BE49-F238E27FC236}">
                <a16:creationId xmlns:a16="http://schemas.microsoft.com/office/drawing/2014/main" id="{6AA1B2F5-0ADB-4FA3-9D90-99EF7E1F7195}"/>
              </a:ext>
            </a:extLst>
          </p:cNvPr>
          <p:cNvSpPr>
            <a:spLocks/>
          </p:cNvSpPr>
          <p:nvPr/>
        </p:nvSpPr>
        <p:spPr bwMode="auto">
          <a:xfrm>
            <a:off x="1536700" y="4146550"/>
            <a:ext cx="119063" cy="254000"/>
          </a:xfrm>
          <a:custGeom>
            <a:avLst/>
            <a:gdLst>
              <a:gd name="T0" fmla="*/ 2147483646 w 54"/>
              <a:gd name="T1" fmla="*/ 0 h 88"/>
              <a:gd name="T2" fmla="*/ 2147483646 w 54"/>
              <a:gd name="T3" fmla="*/ 2147483646 h 88"/>
              <a:gd name="T4" fmla="*/ 2147483646 w 54"/>
              <a:gd name="T5" fmla="*/ 2147483646 h 88"/>
              <a:gd name="T6" fmla="*/ 2147483646 w 54"/>
              <a:gd name="T7" fmla="*/ 2147483646 h 88"/>
              <a:gd name="T8" fmla="*/ 2147483646 w 54"/>
              <a:gd name="T9" fmla="*/ 2147483646 h 88"/>
              <a:gd name="T10" fmla="*/ 2147483646 w 54"/>
              <a:gd name="T11" fmla="*/ 2147483646 h 88"/>
              <a:gd name="T12" fmla="*/ 2147483646 w 54"/>
              <a:gd name="T13" fmla="*/ 2147483646 h 88"/>
              <a:gd name="T14" fmla="*/ 0 w 54"/>
              <a:gd name="T15" fmla="*/ 2147483646 h 88"/>
              <a:gd name="T16" fmla="*/ 2147483646 w 54"/>
              <a:gd name="T17" fmla="*/ 2147483646 h 88"/>
              <a:gd name="T18" fmla="*/ 2147483646 w 54"/>
              <a:gd name="T19" fmla="*/ 2147483646 h 88"/>
              <a:gd name="T20" fmla="*/ 2147483646 w 54"/>
              <a:gd name="T21" fmla="*/ 2147483646 h 88"/>
              <a:gd name="T22" fmla="*/ 2147483646 w 54"/>
              <a:gd name="T23" fmla="*/ 2147483646 h 88"/>
              <a:gd name="T24" fmla="*/ 2147483646 w 54"/>
              <a:gd name="T25" fmla="*/ 2147483646 h 88"/>
              <a:gd name="T26" fmla="*/ 2147483646 w 54"/>
              <a:gd name="T27" fmla="*/ 2147483646 h 88"/>
              <a:gd name="T28" fmla="*/ 2147483646 w 54"/>
              <a:gd name="T29" fmla="*/ 2147483646 h 88"/>
              <a:gd name="T30" fmla="*/ 2147483646 w 54"/>
              <a:gd name="T31" fmla="*/ 2147483646 h 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4"/>
              <a:gd name="T49" fmla="*/ 0 h 88"/>
              <a:gd name="T50" fmla="*/ 54 w 54"/>
              <a:gd name="T51" fmla="*/ 88 h 8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4" h="88">
                <a:moveTo>
                  <a:pt x="48" y="0"/>
                </a:moveTo>
                <a:lnTo>
                  <a:pt x="38" y="1"/>
                </a:lnTo>
                <a:lnTo>
                  <a:pt x="28" y="4"/>
                </a:lnTo>
                <a:lnTo>
                  <a:pt x="19" y="9"/>
                </a:lnTo>
                <a:lnTo>
                  <a:pt x="11" y="15"/>
                </a:lnTo>
                <a:lnTo>
                  <a:pt x="5" y="23"/>
                </a:lnTo>
                <a:lnTo>
                  <a:pt x="1" y="33"/>
                </a:lnTo>
                <a:lnTo>
                  <a:pt x="0" y="42"/>
                </a:lnTo>
                <a:lnTo>
                  <a:pt x="1" y="51"/>
                </a:lnTo>
                <a:lnTo>
                  <a:pt x="4" y="61"/>
                </a:lnTo>
                <a:lnTo>
                  <a:pt x="9" y="70"/>
                </a:lnTo>
                <a:lnTo>
                  <a:pt x="16" y="77"/>
                </a:lnTo>
                <a:lnTo>
                  <a:pt x="23" y="82"/>
                </a:lnTo>
                <a:lnTo>
                  <a:pt x="33" y="86"/>
                </a:lnTo>
                <a:lnTo>
                  <a:pt x="43" y="88"/>
                </a:lnTo>
                <a:lnTo>
                  <a:pt x="54" y="88"/>
                </a:lnTo>
              </a:path>
            </a:pathLst>
          </a:cu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3" name="Line 238">
            <a:extLst>
              <a:ext uri="{FF2B5EF4-FFF2-40B4-BE49-F238E27FC236}">
                <a16:creationId xmlns:a16="http://schemas.microsoft.com/office/drawing/2014/main" id="{35075A52-ADC5-4299-A5BA-41D5D1264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238" y="4132263"/>
            <a:ext cx="2159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4" name="Line 239">
            <a:extLst>
              <a:ext uri="{FF2B5EF4-FFF2-40B4-BE49-F238E27FC236}">
                <a16:creationId xmlns:a16="http://schemas.microsoft.com/office/drawing/2014/main" id="{3E664552-E6B6-4887-8935-6DEFD335F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175" y="4402138"/>
            <a:ext cx="20637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5" name="Line 240">
            <a:extLst>
              <a:ext uri="{FF2B5EF4-FFF2-40B4-BE49-F238E27FC236}">
                <a16:creationId xmlns:a16="http://schemas.microsoft.com/office/drawing/2014/main" id="{EB02FE58-C02E-4109-A254-E51762ACF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6900" y="4132263"/>
            <a:ext cx="1588" cy="2762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6" name="Line 241">
            <a:extLst>
              <a:ext uri="{FF2B5EF4-FFF2-40B4-BE49-F238E27FC236}">
                <a16:creationId xmlns:a16="http://schemas.microsoft.com/office/drawing/2014/main" id="{3D037087-9531-400E-8251-90C33DEC69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0175" y="4260850"/>
            <a:ext cx="136525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7" name="Line 242">
            <a:extLst>
              <a:ext uri="{FF2B5EF4-FFF2-40B4-BE49-F238E27FC236}">
                <a16:creationId xmlns:a16="http://schemas.microsoft.com/office/drawing/2014/main" id="{A9EC4331-228D-437C-9DCA-183E5863C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6425" y="4171950"/>
            <a:ext cx="139700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8" name="Line 243">
            <a:extLst>
              <a:ext uri="{FF2B5EF4-FFF2-40B4-BE49-F238E27FC236}">
                <a16:creationId xmlns:a16="http://schemas.microsoft.com/office/drawing/2014/main" id="{B2330A39-BBDC-4D35-B1F2-B078FBF7C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3" y="4373563"/>
            <a:ext cx="141287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9" name="Line 244">
            <a:extLst>
              <a:ext uri="{FF2B5EF4-FFF2-40B4-BE49-F238E27FC236}">
                <a16:creationId xmlns:a16="http://schemas.microsoft.com/office/drawing/2014/main" id="{CF5A4E46-83D6-4312-A772-1555868A48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5188" y="3825875"/>
            <a:ext cx="1587" cy="277813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0" name="Line 245">
            <a:extLst>
              <a:ext uri="{FF2B5EF4-FFF2-40B4-BE49-F238E27FC236}">
                <a16:creationId xmlns:a16="http://schemas.microsoft.com/office/drawing/2014/main" id="{CA4A2B21-641F-4C8E-A226-6EC1ADB6DE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2238" y="2962275"/>
            <a:ext cx="3175" cy="10429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1" name="Line 246">
            <a:extLst>
              <a:ext uri="{FF2B5EF4-FFF2-40B4-BE49-F238E27FC236}">
                <a16:creationId xmlns:a16="http://schemas.microsoft.com/office/drawing/2014/main" id="{68B3DA47-2C06-4D53-B974-636A7FA00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2463" y="4429125"/>
            <a:ext cx="390525" cy="15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2" name="Line 247">
            <a:extLst>
              <a:ext uri="{FF2B5EF4-FFF2-40B4-BE49-F238E27FC236}">
                <a16:creationId xmlns:a16="http://schemas.microsoft.com/office/drawing/2014/main" id="{DF257A95-3C37-4D02-B5C5-C1A327F2F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7613" y="4408488"/>
            <a:ext cx="344487" cy="317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3" name="Line 248">
            <a:extLst>
              <a:ext uri="{FF2B5EF4-FFF2-40B4-BE49-F238E27FC236}">
                <a16:creationId xmlns:a16="http://schemas.microsoft.com/office/drawing/2014/main" id="{D5A4E950-D958-448D-8FE7-4C656D603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2100" y="4221163"/>
            <a:ext cx="3175" cy="1873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4" name="Line 250">
            <a:extLst>
              <a:ext uri="{FF2B5EF4-FFF2-40B4-BE49-F238E27FC236}">
                <a16:creationId xmlns:a16="http://schemas.microsoft.com/office/drawing/2014/main" id="{71F23D54-B4F1-4CF4-8664-CA01704C7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7250" y="4221163"/>
            <a:ext cx="1588" cy="187325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5" name="Line 252">
            <a:extLst>
              <a:ext uri="{FF2B5EF4-FFF2-40B4-BE49-F238E27FC236}">
                <a16:creationId xmlns:a16="http://schemas.microsoft.com/office/drawing/2014/main" id="{05E75CA1-CC0C-44BE-81B8-04A450D096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2400" y="4241800"/>
            <a:ext cx="3175" cy="65088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26" name="Line 253">
            <a:extLst>
              <a:ext uri="{FF2B5EF4-FFF2-40B4-BE49-F238E27FC236}">
                <a16:creationId xmlns:a16="http://schemas.microsoft.com/office/drawing/2014/main" id="{86B56DBC-FC54-4699-BA39-57280B507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713" y="4137025"/>
            <a:ext cx="3175" cy="684213"/>
          </a:xfrm>
          <a:prstGeom prst="line">
            <a:avLst/>
          </a:prstGeom>
          <a:noFill/>
          <a:ln w="396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727" name="组合 514">
            <a:extLst>
              <a:ext uri="{FF2B5EF4-FFF2-40B4-BE49-F238E27FC236}">
                <a16:creationId xmlns:a16="http://schemas.microsoft.com/office/drawing/2014/main" id="{4E0861D0-F29E-488A-BC82-30F2F0FDD2A6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2844800"/>
            <a:ext cx="292100" cy="292100"/>
            <a:chOff x="1979577" y="2844792"/>
            <a:chExt cx="292104" cy="292104"/>
          </a:xfrm>
        </p:grpSpPr>
        <p:sp>
          <p:nvSpPr>
            <p:cNvPr id="21749" name="Freeform 208">
              <a:extLst>
                <a:ext uri="{FF2B5EF4-FFF2-40B4-BE49-F238E27FC236}">
                  <a16:creationId xmlns:a16="http://schemas.microsoft.com/office/drawing/2014/main" id="{190C0C40-FBA4-447D-8B6B-C16ECA34E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577" y="28447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0" name="Freeform 208">
              <a:extLst>
                <a:ext uri="{FF2B5EF4-FFF2-40B4-BE49-F238E27FC236}">
                  <a16:creationId xmlns:a16="http://schemas.microsoft.com/office/drawing/2014/main" id="{31796594-5FCD-4AB6-977F-B5D5D9A3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066" y="30632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28" name="组合 513">
            <a:extLst>
              <a:ext uri="{FF2B5EF4-FFF2-40B4-BE49-F238E27FC236}">
                <a16:creationId xmlns:a16="http://schemas.microsoft.com/office/drawing/2014/main" id="{CD3CDB63-82D1-45D9-8818-F548FA1DE91E}"/>
              </a:ext>
            </a:extLst>
          </p:cNvPr>
          <p:cNvGrpSpPr>
            <a:grpSpLocks/>
          </p:cNvGrpSpPr>
          <p:nvPr/>
        </p:nvGrpSpPr>
        <p:grpSpPr bwMode="auto">
          <a:xfrm>
            <a:off x="3951288" y="2917825"/>
            <a:ext cx="292100" cy="292100"/>
            <a:chOff x="2673324" y="2997192"/>
            <a:chExt cx="292104" cy="292104"/>
          </a:xfrm>
        </p:grpSpPr>
        <p:sp>
          <p:nvSpPr>
            <p:cNvPr id="21747" name="Freeform 208">
              <a:extLst>
                <a:ext uri="{FF2B5EF4-FFF2-40B4-BE49-F238E27FC236}">
                  <a16:creationId xmlns:a16="http://schemas.microsoft.com/office/drawing/2014/main" id="{FA3794E0-0864-4D46-983A-CEA1F1A96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24" y="29971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8" name="Freeform 208">
              <a:extLst>
                <a:ext uri="{FF2B5EF4-FFF2-40B4-BE49-F238E27FC236}">
                  <a16:creationId xmlns:a16="http://schemas.microsoft.com/office/drawing/2014/main" id="{73D09300-C2C6-4BFF-BD37-527975584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813" y="32156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29" name="组合 515">
            <a:extLst>
              <a:ext uri="{FF2B5EF4-FFF2-40B4-BE49-F238E27FC236}">
                <a16:creationId xmlns:a16="http://schemas.microsoft.com/office/drawing/2014/main" id="{C1C68F30-8D85-4D2F-97A6-70C09458B44A}"/>
              </a:ext>
            </a:extLst>
          </p:cNvPr>
          <p:cNvGrpSpPr>
            <a:grpSpLocks/>
          </p:cNvGrpSpPr>
          <p:nvPr/>
        </p:nvGrpSpPr>
        <p:grpSpPr bwMode="auto">
          <a:xfrm>
            <a:off x="5922963" y="2917825"/>
            <a:ext cx="292100" cy="292100"/>
            <a:chOff x="1979577" y="2844792"/>
            <a:chExt cx="292104" cy="292104"/>
          </a:xfrm>
        </p:grpSpPr>
        <p:sp>
          <p:nvSpPr>
            <p:cNvPr id="21745" name="Freeform 208">
              <a:extLst>
                <a:ext uri="{FF2B5EF4-FFF2-40B4-BE49-F238E27FC236}">
                  <a16:creationId xmlns:a16="http://schemas.microsoft.com/office/drawing/2014/main" id="{6300DA43-832C-4942-9C03-ED1C40BA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577" y="28447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6" name="Freeform 208">
              <a:extLst>
                <a:ext uri="{FF2B5EF4-FFF2-40B4-BE49-F238E27FC236}">
                  <a16:creationId xmlns:a16="http://schemas.microsoft.com/office/drawing/2014/main" id="{2485E75E-D123-4FA2-8FE4-926F1BD60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066" y="30632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30" name="组合 518">
            <a:extLst>
              <a:ext uri="{FF2B5EF4-FFF2-40B4-BE49-F238E27FC236}">
                <a16:creationId xmlns:a16="http://schemas.microsoft.com/office/drawing/2014/main" id="{BE664B60-BD23-4195-81BE-44DA2712C1DE}"/>
              </a:ext>
            </a:extLst>
          </p:cNvPr>
          <p:cNvGrpSpPr>
            <a:grpSpLocks/>
          </p:cNvGrpSpPr>
          <p:nvPr/>
        </p:nvGrpSpPr>
        <p:grpSpPr bwMode="auto">
          <a:xfrm>
            <a:off x="7894638" y="2917825"/>
            <a:ext cx="292100" cy="292100"/>
            <a:chOff x="2673324" y="2997192"/>
            <a:chExt cx="292104" cy="292104"/>
          </a:xfrm>
        </p:grpSpPr>
        <p:sp>
          <p:nvSpPr>
            <p:cNvPr id="21743" name="Freeform 208">
              <a:extLst>
                <a:ext uri="{FF2B5EF4-FFF2-40B4-BE49-F238E27FC236}">
                  <a16:creationId xmlns:a16="http://schemas.microsoft.com/office/drawing/2014/main" id="{D2431ACA-F3DB-46FC-A6B6-DB10E043A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24" y="29971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4" name="Freeform 208">
              <a:extLst>
                <a:ext uri="{FF2B5EF4-FFF2-40B4-BE49-F238E27FC236}">
                  <a16:creationId xmlns:a16="http://schemas.microsoft.com/office/drawing/2014/main" id="{634562F5-C5AA-457A-A7DA-73DE2C368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813" y="32156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31" name="组合 521">
            <a:extLst>
              <a:ext uri="{FF2B5EF4-FFF2-40B4-BE49-F238E27FC236}">
                <a16:creationId xmlns:a16="http://schemas.microsoft.com/office/drawing/2014/main" id="{8A3DC1C9-9B4D-4C72-9C85-13BEC096DEEC}"/>
              </a:ext>
            </a:extLst>
          </p:cNvPr>
          <p:cNvGrpSpPr>
            <a:grpSpLocks/>
          </p:cNvGrpSpPr>
          <p:nvPr/>
        </p:nvGrpSpPr>
        <p:grpSpPr bwMode="auto">
          <a:xfrm>
            <a:off x="2089150" y="4122738"/>
            <a:ext cx="292100" cy="292100"/>
            <a:chOff x="1979577" y="2844792"/>
            <a:chExt cx="292104" cy="292104"/>
          </a:xfrm>
        </p:grpSpPr>
        <p:sp>
          <p:nvSpPr>
            <p:cNvPr id="21741" name="Freeform 208">
              <a:extLst>
                <a:ext uri="{FF2B5EF4-FFF2-40B4-BE49-F238E27FC236}">
                  <a16:creationId xmlns:a16="http://schemas.microsoft.com/office/drawing/2014/main" id="{BBB80818-09BD-4685-AD7C-6E29C17BE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577" y="28447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2" name="Freeform 208">
              <a:extLst>
                <a:ext uri="{FF2B5EF4-FFF2-40B4-BE49-F238E27FC236}">
                  <a16:creationId xmlns:a16="http://schemas.microsoft.com/office/drawing/2014/main" id="{735276D3-24FE-4A05-B58B-12414AF1B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066" y="30632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32" name="组合 524">
            <a:extLst>
              <a:ext uri="{FF2B5EF4-FFF2-40B4-BE49-F238E27FC236}">
                <a16:creationId xmlns:a16="http://schemas.microsoft.com/office/drawing/2014/main" id="{1879746D-97A5-446C-83B5-884456B776D7}"/>
              </a:ext>
            </a:extLst>
          </p:cNvPr>
          <p:cNvGrpSpPr>
            <a:grpSpLocks/>
          </p:cNvGrpSpPr>
          <p:nvPr/>
        </p:nvGrpSpPr>
        <p:grpSpPr bwMode="auto">
          <a:xfrm>
            <a:off x="4060825" y="4195763"/>
            <a:ext cx="292100" cy="292100"/>
            <a:chOff x="2673324" y="2997192"/>
            <a:chExt cx="292104" cy="292104"/>
          </a:xfrm>
        </p:grpSpPr>
        <p:sp>
          <p:nvSpPr>
            <p:cNvPr id="21739" name="Freeform 208">
              <a:extLst>
                <a:ext uri="{FF2B5EF4-FFF2-40B4-BE49-F238E27FC236}">
                  <a16:creationId xmlns:a16="http://schemas.microsoft.com/office/drawing/2014/main" id="{1041EC7F-399F-4725-ABEC-A0E59A92E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24" y="29971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0" name="Freeform 208">
              <a:extLst>
                <a:ext uri="{FF2B5EF4-FFF2-40B4-BE49-F238E27FC236}">
                  <a16:creationId xmlns:a16="http://schemas.microsoft.com/office/drawing/2014/main" id="{31195AFA-9D39-451C-994B-FB0700E22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813" y="32156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33" name="组合 527">
            <a:extLst>
              <a:ext uri="{FF2B5EF4-FFF2-40B4-BE49-F238E27FC236}">
                <a16:creationId xmlns:a16="http://schemas.microsoft.com/office/drawing/2014/main" id="{EFDCFFAB-DD3C-43A0-B4D3-62CB30FB7576}"/>
              </a:ext>
            </a:extLst>
          </p:cNvPr>
          <p:cNvGrpSpPr>
            <a:grpSpLocks/>
          </p:cNvGrpSpPr>
          <p:nvPr/>
        </p:nvGrpSpPr>
        <p:grpSpPr bwMode="auto">
          <a:xfrm>
            <a:off x="6032500" y="4195763"/>
            <a:ext cx="292100" cy="292100"/>
            <a:chOff x="1979577" y="2844792"/>
            <a:chExt cx="292104" cy="292104"/>
          </a:xfrm>
        </p:grpSpPr>
        <p:sp>
          <p:nvSpPr>
            <p:cNvPr id="21737" name="Freeform 208">
              <a:extLst>
                <a:ext uri="{FF2B5EF4-FFF2-40B4-BE49-F238E27FC236}">
                  <a16:creationId xmlns:a16="http://schemas.microsoft.com/office/drawing/2014/main" id="{EFD1EB22-31C0-427A-BEF2-C22C3076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577" y="28447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8" name="Freeform 208">
              <a:extLst>
                <a:ext uri="{FF2B5EF4-FFF2-40B4-BE49-F238E27FC236}">
                  <a16:creationId xmlns:a16="http://schemas.microsoft.com/office/drawing/2014/main" id="{12103694-5F60-4D2F-BAEB-4AC0D0592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066" y="30632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34" name="组合 530">
            <a:extLst>
              <a:ext uri="{FF2B5EF4-FFF2-40B4-BE49-F238E27FC236}">
                <a16:creationId xmlns:a16="http://schemas.microsoft.com/office/drawing/2014/main" id="{B9AE5BD6-296A-4D9A-B93A-E921F72B524A}"/>
              </a:ext>
            </a:extLst>
          </p:cNvPr>
          <p:cNvGrpSpPr>
            <a:grpSpLocks/>
          </p:cNvGrpSpPr>
          <p:nvPr/>
        </p:nvGrpSpPr>
        <p:grpSpPr bwMode="auto">
          <a:xfrm>
            <a:off x="8004175" y="4195763"/>
            <a:ext cx="292100" cy="292100"/>
            <a:chOff x="2673324" y="2997192"/>
            <a:chExt cx="292104" cy="292104"/>
          </a:xfrm>
        </p:grpSpPr>
        <p:sp>
          <p:nvSpPr>
            <p:cNvPr id="21735" name="Freeform 208">
              <a:extLst>
                <a:ext uri="{FF2B5EF4-FFF2-40B4-BE49-F238E27FC236}">
                  <a16:creationId xmlns:a16="http://schemas.microsoft.com/office/drawing/2014/main" id="{81B78291-AEC2-498B-AEF3-73302E82E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24" y="2997192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6" name="Freeform 208">
              <a:extLst>
                <a:ext uri="{FF2B5EF4-FFF2-40B4-BE49-F238E27FC236}">
                  <a16:creationId xmlns:a16="http://schemas.microsoft.com/office/drawing/2014/main" id="{0DEDA3A9-4BB6-405C-88F4-F3955375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813" y="3215655"/>
              <a:ext cx="71615" cy="73641"/>
            </a:xfrm>
            <a:custGeom>
              <a:avLst/>
              <a:gdLst>
                <a:gd name="T0" fmla="*/ 2147483646 w 62"/>
                <a:gd name="T1" fmla="*/ 2147483646 h 49"/>
                <a:gd name="T2" fmla="*/ 2147483646 w 62"/>
                <a:gd name="T3" fmla="*/ 2147483646 h 49"/>
                <a:gd name="T4" fmla="*/ 2147483646 w 62"/>
                <a:gd name="T5" fmla="*/ 2147483646 h 49"/>
                <a:gd name="T6" fmla="*/ 2147483646 w 62"/>
                <a:gd name="T7" fmla="*/ 2147483646 h 49"/>
                <a:gd name="T8" fmla="*/ 2147483646 w 62"/>
                <a:gd name="T9" fmla="*/ 2147483646 h 49"/>
                <a:gd name="T10" fmla="*/ 2147483646 w 62"/>
                <a:gd name="T11" fmla="*/ 2147483646 h 49"/>
                <a:gd name="T12" fmla="*/ 2147483646 w 62"/>
                <a:gd name="T13" fmla="*/ 2147483646 h 49"/>
                <a:gd name="T14" fmla="*/ 2147483646 w 62"/>
                <a:gd name="T15" fmla="*/ 2147483646 h 49"/>
                <a:gd name="T16" fmla="*/ 2147483646 w 62"/>
                <a:gd name="T17" fmla="*/ 2147483646 h 49"/>
                <a:gd name="T18" fmla="*/ 2147483646 w 62"/>
                <a:gd name="T19" fmla="*/ 2147483646 h 49"/>
                <a:gd name="T20" fmla="*/ 2147483646 w 62"/>
                <a:gd name="T21" fmla="*/ 2147483646 h 49"/>
                <a:gd name="T22" fmla="*/ 0 w 62"/>
                <a:gd name="T23" fmla="*/ 2147483646 h 49"/>
                <a:gd name="T24" fmla="*/ 2147483646 w 62"/>
                <a:gd name="T25" fmla="*/ 2147483646 h 49"/>
                <a:gd name="T26" fmla="*/ 2147483646 w 62"/>
                <a:gd name="T27" fmla="*/ 2147483646 h 49"/>
                <a:gd name="T28" fmla="*/ 2147483646 w 62"/>
                <a:gd name="T29" fmla="*/ 2147483646 h 49"/>
                <a:gd name="T30" fmla="*/ 2147483646 w 62"/>
                <a:gd name="T31" fmla="*/ 2147483646 h 49"/>
                <a:gd name="T32" fmla="*/ 2147483646 w 62"/>
                <a:gd name="T33" fmla="*/ 0 h 49"/>
                <a:gd name="T34" fmla="*/ 2147483646 w 62"/>
                <a:gd name="T35" fmla="*/ 0 h 49"/>
                <a:gd name="T36" fmla="*/ 2147483646 w 62"/>
                <a:gd name="T37" fmla="*/ 2147483646 h 49"/>
                <a:gd name="T38" fmla="*/ 2147483646 w 62"/>
                <a:gd name="T39" fmla="*/ 2147483646 h 49"/>
                <a:gd name="T40" fmla="*/ 2147483646 w 62"/>
                <a:gd name="T41" fmla="*/ 2147483646 h 49"/>
                <a:gd name="T42" fmla="*/ 2147483646 w 62"/>
                <a:gd name="T43" fmla="*/ 2147483646 h 49"/>
                <a:gd name="T44" fmla="*/ 2147483646 w 62"/>
                <a:gd name="T45" fmla="*/ 2147483646 h 49"/>
                <a:gd name="T46" fmla="*/ 2147483646 w 62"/>
                <a:gd name="T47" fmla="*/ 2147483646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49"/>
                <a:gd name="T74" fmla="*/ 62 w 62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7214B3C-2378-4F7F-92B3-C9A340C3D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位串行进位加法</a:t>
            </a:r>
            <a:r>
              <a:rPr lang="en-US" altLang="zh-CN"/>
              <a:t>/</a:t>
            </a:r>
            <a:r>
              <a:rPr lang="zh-CN" altLang="en-US"/>
              <a:t>减法器</a:t>
            </a:r>
          </a:p>
        </p:txBody>
      </p:sp>
      <p:sp>
        <p:nvSpPr>
          <p:cNvPr id="22531" name="日期占位符 3">
            <a:extLst>
              <a:ext uri="{FF2B5EF4-FFF2-40B4-BE49-F238E27FC236}">
                <a16:creationId xmlns:a16="http://schemas.microsoft.com/office/drawing/2014/main" id="{A8E30CC3-E54D-46C4-B2C4-598A02C73A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4DE1762-5B50-4C35-8776-19732118292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页脚占位符 4">
            <a:extLst>
              <a:ext uri="{FF2B5EF4-FFF2-40B4-BE49-F238E27FC236}">
                <a16:creationId xmlns:a16="http://schemas.microsoft.com/office/drawing/2014/main" id="{A19CF3B5-9634-4839-B291-44FADDD7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2533" name="灯片编号占位符 5">
            <a:extLst>
              <a:ext uri="{FF2B5EF4-FFF2-40B4-BE49-F238E27FC236}">
                <a16:creationId xmlns:a16="http://schemas.microsoft.com/office/drawing/2014/main" id="{CDFA8202-5D66-4A5D-B2DA-B9970318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853215C-DA39-41EF-9F1F-14A3552178C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22534" name="图片 1">
            <a:extLst>
              <a:ext uri="{FF2B5EF4-FFF2-40B4-BE49-F238E27FC236}">
                <a16:creationId xmlns:a16="http://schemas.microsoft.com/office/drawing/2014/main" id="{F3675046-8351-4683-B887-6975189C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660650"/>
            <a:ext cx="78867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A73BFD4-877A-40A8-9240-91AC208DA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kern="0" dirty="0"/>
              <a:t>M = 0</a:t>
            </a:r>
            <a:r>
              <a:rPr lang="zh-CN" altLang="en-US" kern="0" dirty="0"/>
              <a:t>：</a:t>
            </a:r>
            <a:r>
              <a:rPr lang="en-US" altLang="zh-CN" kern="0" dirty="0"/>
              <a:t>{C, S} = A + B</a:t>
            </a:r>
          </a:p>
          <a:p>
            <a:pPr>
              <a:defRPr/>
            </a:pPr>
            <a:r>
              <a:rPr lang="en-US" altLang="zh-CN" kern="0" dirty="0"/>
              <a:t>M = 1</a:t>
            </a:r>
            <a:r>
              <a:rPr lang="zh-CN" altLang="en-US" kern="0" dirty="0"/>
              <a:t>：</a:t>
            </a:r>
            <a:r>
              <a:rPr lang="en-US" altLang="zh-CN" kern="0" dirty="0"/>
              <a:t>{C, S} = A - B</a:t>
            </a:r>
          </a:p>
          <a:p>
            <a:pPr>
              <a:defRPr/>
            </a:pPr>
            <a:endParaRPr lang="zh-CN" altLang="en-US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91848C38-529B-48DF-AB13-8F322A39F31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6466869-C7A5-4EE8-8793-2766B9C8A5A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96578222-6700-49D9-87E2-973A72B7AF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DEEBA83A-FC51-47C4-8BA5-82A166F9FB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A504D21-FAC7-44B5-8AD7-1BB2F3D1B37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E6E60BF7-A05F-45C0-94B1-70BC6914FF7E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超前进位加法器</a:t>
            </a:r>
          </a:p>
        </p:txBody>
      </p:sp>
      <p:sp>
        <p:nvSpPr>
          <p:cNvPr id="1314819" name="Rectangle 3">
            <a:extLst>
              <a:ext uri="{FF2B5EF4-FFF2-40B4-BE49-F238E27FC236}">
                <a16:creationId xmlns:a16="http://schemas.microsoft.com/office/drawing/2014/main" id="{58E7B609-2C7E-42B0-9B9D-E817F5E2D6B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84313"/>
            <a:ext cx="8255000" cy="2557462"/>
          </a:xfrm>
        </p:spPr>
        <p:txBody>
          <a:bodyPr/>
          <a:lstStyle/>
          <a:p>
            <a:r>
              <a:rPr kumimoji="1" lang="zh-CN" altLang="en-US"/>
              <a:t>基本原理</a:t>
            </a:r>
          </a:p>
          <a:p>
            <a:pPr lvl="1"/>
            <a:r>
              <a:rPr kumimoji="1" lang="en-US" altLang="zh-CN" sz="2800"/>
              <a:t>C</a:t>
            </a:r>
            <a:r>
              <a:rPr kumimoji="1" lang="en-US" altLang="zh-CN" sz="2000"/>
              <a:t>i-1</a:t>
            </a:r>
            <a:r>
              <a:rPr kumimoji="1" lang="zh-CN" altLang="en-US" sz="2800"/>
              <a:t>是</a:t>
            </a:r>
            <a:r>
              <a:rPr kumimoji="1" lang="en-US" altLang="zh-CN" sz="2800"/>
              <a:t>A</a:t>
            </a:r>
            <a:r>
              <a:rPr kumimoji="1" lang="en-US" altLang="zh-CN" sz="2000"/>
              <a:t>i-1</a:t>
            </a:r>
            <a:r>
              <a:rPr kumimoji="1" lang="en-US" altLang="zh-CN" sz="2800"/>
              <a:t>~A</a:t>
            </a:r>
            <a:r>
              <a:rPr kumimoji="1" lang="en-US" altLang="zh-CN" sz="2000"/>
              <a:t>0</a:t>
            </a:r>
            <a:r>
              <a:rPr kumimoji="1" lang="zh-CN" altLang="en-US" sz="2800"/>
              <a:t>和</a:t>
            </a:r>
            <a:r>
              <a:rPr kumimoji="1" lang="en-US" altLang="zh-CN" sz="2800"/>
              <a:t>B</a:t>
            </a:r>
            <a:r>
              <a:rPr kumimoji="1" lang="en-US" altLang="zh-CN" sz="2000"/>
              <a:t>i-1</a:t>
            </a:r>
            <a:r>
              <a:rPr kumimoji="1" lang="en-US" altLang="zh-CN" sz="2800"/>
              <a:t>~B</a:t>
            </a:r>
            <a:r>
              <a:rPr kumimoji="1" lang="en-US" altLang="zh-CN" sz="2000"/>
              <a:t>0</a:t>
            </a:r>
            <a:r>
              <a:rPr kumimoji="1" lang="zh-CN" altLang="en-US" sz="2800"/>
              <a:t>的函数</a:t>
            </a:r>
          </a:p>
          <a:p>
            <a:pPr lvl="1"/>
            <a:r>
              <a:rPr kumimoji="1" lang="zh-CN" altLang="en-US" sz="2800"/>
              <a:t>设计每位进位信号产生电路：根据输入加数和被加数，同时获得该位全加的进位信号，无需等待最低位的进位信号</a:t>
            </a:r>
          </a:p>
        </p:txBody>
      </p:sp>
      <p:sp>
        <p:nvSpPr>
          <p:cNvPr id="23559" name="Text Box 4">
            <a:extLst>
              <a:ext uri="{FF2B5EF4-FFF2-40B4-BE49-F238E27FC236}">
                <a16:creationId xmlns:a16="http://schemas.microsoft.com/office/drawing/2014/main" id="{97E19CF3-3E6B-4B95-B532-0309A11DA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4545013"/>
            <a:ext cx="277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r>
              <a:rPr kumimoji="1" lang="en-US" altLang="zh-CN" sz="2400" baseline="-25000">
                <a:ea typeface="楷体_GB2312" pitchFamily="49" charset="-122"/>
              </a:rPr>
              <a:t>i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23560" name="Line 5">
            <a:extLst>
              <a:ext uri="{FF2B5EF4-FFF2-40B4-BE49-F238E27FC236}">
                <a16:creationId xmlns:a16="http://schemas.microsoft.com/office/drawing/2014/main" id="{57F69084-4132-4207-8777-B53B33BBB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8375" y="4983163"/>
            <a:ext cx="528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Text Box 6">
            <a:extLst>
              <a:ext uri="{FF2B5EF4-FFF2-40B4-BE49-F238E27FC236}">
                <a16:creationId xmlns:a16="http://schemas.microsoft.com/office/drawing/2014/main" id="{296F2131-757E-49B5-95A0-4AF42FD2D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4560888"/>
            <a:ext cx="447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r>
              <a:rPr kumimoji="1" lang="en-US" altLang="zh-CN" sz="2400" baseline="-25000">
                <a:ea typeface="楷体_GB2312" pitchFamily="49" charset="-122"/>
              </a:rPr>
              <a:t>i-1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23562" name="Rectangle 7">
            <a:extLst>
              <a:ext uri="{FF2B5EF4-FFF2-40B4-BE49-F238E27FC236}">
                <a16:creationId xmlns:a16="http://schemas.microsoft.com/office/drawing/2014/main" id="{556E1A67-E641-4ED2-A2D7-43238BA4B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4202113"/>
            <a:ext cx="1327150" cy="1489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63" name="Line 8">
            <a:extLst>
              <a:ext uri="{FF2B5EF4-FFF2-40B4-BE49-F238E27FC236}">
                <a16:creationId xmlns:a16="http://schemas.microsoft.com/office/drawing/2014/main" id="{C39303D8-F966-45A9-BF07-C184AAF13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4363" y="5691188"/>
            <a:ext cx="0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9">
            <a:extLst>
              <a:ext uri="{FF2B5EF4-FFF2-40B4-BE49-F238E27FC236}">
                <a16:creationId xmlns:a16="http://schemas.microsoft.com/office/drawing/2014/main" id="{49CEAD86-C8BC-4243-811F-C35243D93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999038"/>
            <a:ext cx="528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Text Box 10">
            <a:extLst>
              <a:ext uri="{FF2B5EF4-FFF2-40B4-BE49-F238E27FC236}">
                <a16:creationId xmlns:a16="http://schemas.microsoft.com/office/drawing/2014/main" id="{4B4BFD7E-F9C7-4C37-BF62-83487D57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2244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A</a:t>
            </a:r>
          </a:p>
        </p:txBody>
      </p:sp>
      <p:sp>
        <p:nvSpPr>
          <p:cNvPr id="23566" name="Text Box 11">
            <a:extLst>
              <a:ext uri="{FF2B5EF4-FFF2-40B4-BE49-F238E27FC236}">
                <a16:creationId xmlns:a16="http://schemas.microsoft.com/office/drawing/2014/main" id="{CADF49EF-32CF-477F-9F63-A59FA46F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0" y="52244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B</a:t>
            </a:r>
          </a:p>
        </p:txBody>
      </p:sp>
      <p:sp>
        <p:nvSpPr>
          <p:cNvPr id="23567" name="Text Box 12">
            <a:extLst>
              <a:ext uri="{FF2B5EF4-FFF2-40B4-BE49-F238E27FC236}">
                <a16:creationId xmlns:a16="http://schemas.microsoft.com/office/drawing/2014/main" id="{7BA5676F-9ABC-4670-A7E2-CCDED3BC0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41798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23568" name="Text Box 13">
            <a:extLst>
              <a:ext uri="{FF2B5EF4-FFF2-40B4-BE49-F238E27FC236}">
                <a16:creationId xmlns:a16="http://schemas.microsoft.com/office/drawing/2014/main" id="{EAEB3BE8-CEBB-4879-9961-B963BCDC7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575" y="47767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Ci</a:t>
            </a:r>
          </a:p>
        </p:txBody>
      </p:sp>
      <p:sp>
        <p:nvSpPr>
          <p:cNvPr id="23569" name="Text Box 14">
            <a:extLst>
              <a:ext uri="{FF2B5EF4-FFF2-40B4-BE49-F238E27FC236}">
                <a16:creationId xmlns:a16="http://schemas.microsoft.com/office/drawing/2014/main" id="{2F494C43-F50B-426E-909A-2F792C51A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230688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FA</a:t>
            </a:r>
          </a:p>
        </p:txBody>
      </p:sp>
      <p:sp>
        <p:nvSpPr>
          <p:cNvPr id="23570" name="Text Box 15">
            <a:extLst>
              <a:ext uri="{FF2B5EF4-FFF2-40B4-BE49-F238E27FC236}">
                <a16:creationId xmlns:a16="http://schemas.microsoft.com/office/drawing/2014/main" id="{1A45C0AE-833C-48E4-99CA-EE0200321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3" y="4776788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r>
              <a:rPr kumimoji="1" lang="en-US" altLang="zh-CN" sz="2000">
                <a:ea typeface="楷体_GB2312" pitchFamily="49" charset="-122"/>
              </a:rPr>
              <a:t>O</a:t>
            </a:r>
          </a:p>
        </p:txBody>
      </p:sp>
      <p:sp>
        <p:nvSpPr>
          <p:cNvPr id="23571" name="Line 16">
            <a:extLst>
              <a:ext uri="{FF2B5EF4-FFF2-40B4-BE49-F238E27FC236}">
                <a16:creationId xmlns:a16="http://schemas.microsoft.com/office/drawing/2014/main" id="{3625ABCA-8E45-4D19-97D1-7AFDAE225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8400" y="5691188"/>
            <a:ext cx="0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2" name="Line 17">
            <a:extLst>
              <a:ext uri="{FF2B5EF4-FFF2-40B4-BE49-F238E27FC236}">
                <a16:creationId xmlns:a16="http://schemas.microsoft.com/office/drawing/2014/main" id="{CB30EDD5-608A-45BD-AFC6-513DA76C9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2338" y="3733800"/>
            <a:ext cx="0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Text Box 18">
            <a:extLst>
              <a:ext uri="{FF2B5EF4-FFF2-40B4-BE49-F238E27FC236}">
                <a16:creationId xmlns:a16="http://schemas.microsoft.com/office/drawing/2014/main" id="{CFADEE67-0E67-4A98-9A81-74BC18D75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5697538"/>
            <a:ext cx="50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A</a:t>
            </a:r>
            <a:r>
              <a:rPr kumimoji="1" lang="en-US" altLang="zh-CN" baseline="-25000">
                <a:ea typeface="楷体_GB2312" pitchFamily="49" charset="-122"/>
              </a:rPr>
              <a:t>i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23574" name="Text Box 19">
            <a:extLst>
              <a:ext uri="{FF2B5EF4-FFF2-40B4-BE49-F238E27FC236}">
                <a16:creationId xmlns:a16="http://schemas.microsoft.com/office/drawing/2014/main" id="{CD836426-4FA5-4E81-94FF-955CAAB8B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00" y="5734050"/>
            <a:ext cx="487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B</a:t>
            </a:r>
            <a:r>
              <a:rPr kumimoji="1" lang="en-US" altLang="zh-CN" baseline="-25000">
                <a:ea typeface="楷体_GB2312" pitchFamily="49" charset="-122"/>
              </a:rPr>
              <a:t>i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23575" name="Text Box 20">
            <a:extLst>
              <a:ext uri="{FF2B5EF4-FFF2-40B4-BE49-F238E27FC236}">
                <a16:creationId xmlns:a16="http://schemas.microsoft.com/office/drawing/2014/main" id="{33AE9E66-9258-4E48-8D34-3EAE20CA7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3573463"/>
            <a:ext cx="449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S</a:t>
            </a:r>
            <a:r>
              <a:rPr kumimoji="1" lang="en-US" altLang="zh-CN" baseline="-25000">
                <a:ea typeface="楷体_GB2312" pitchFamily="49" charset="-122"/>
              </a:rPr>
              <a:t>i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314837" name="Rectangle 21">
            <a:extLst>
              <a:ext uri="{FF2B5EF4-FFF2-40B4-BE49-F238E27FC236}">
                <a16:creationId xmlns:a16="http://schemas.microsoft.com/office/drawing/2014/main" id="{DB872A14-0DD3-460E-94DF-F9A21747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005263"/>
            <a:ext cx="49688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/>
              <a:t>优点：速度快</a:t>
            </a:r>
          </a:p>
          <a:p>
            <a:r>
              <a:rPr kumimoji="1" lang="zh-CN" altLang="en-US"/>
              <a:t>缺点：电路复杂</a:t>
            </a:r>
          </a:p>
          <a:p>
            <a:r>
              <a:rPr kumimoji="1" lang="en-US" altLang="zh-CN"/>
              <a:t>4</a:t>
            </a:r>
            <a:r>
              <a:rPr kumimoji="1" lang="zh-CN" altLang="en-US"/>
              <a:t>位超前进位加法器</a:t>
            </a:r>
            <a:r>
              <a:rPr kumimoji="1" lang="en-US" altLang="zh-CN"/>
              <a:t>74x283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3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BD57A06F-5519-46C8-9FEE-328C6113287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FC8E05E-E21D-41A7-BA9A-06DF37C8FD7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5F402CA5-3FE2-41CC-A1F6-8D846DBA0E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5E791C77-8DE4-411E-880C-DECAD7E0B2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CA3ED85-A025-4812-8289-3E7810F63DA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2DD41924-5517-4A65-A8B1-DEF8EE5C6CAB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进位信号超前产生</a:t>
            </a:r>
          </a:p>
        </p:txBody>
      </p:sp>
      <p:graphicFrame>
        <p:nvGraphicFramePr>
          <p:cNvPr id="25606" name="Object 3">
            <a:extLst>
              <a:ext uri="{FF2B5EF4-FFF2-40B4-BE49-F238E27FC236}">
                <a16:creationId xmlns:a16="http://schemas.microsoft.com/office/drawing/2014/main" id="{7F8B1721-FE19-462F-B8CB-F77163DD4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1411288"/>
          <a:ext cx="35956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公式" r:id="rId4" imgW="1574117" imgH="215806" progId="Equation.3">
                  <p:embed/>
                </p:oleObj>
              </mc:Choice>
              <mc:Fallback>
                <p:oleObj name="公式" r:id="rId4" imgW="157411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411288"/>
                        <a:ext cx="35956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468" name="Text Box 4">
            <a:extLst>
              <a:ext uri="{FF2B5EF4-FFF2-40B4-BE49-F238E27FC236}">
                <a16:creationId xmlns:a16="http://schemas.microsoft.com/office/drawing/2014/main" id="{167FBFC7-F6E7-4923-88D1-9045FBEAF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708275"/>
            <a:ext cx="2794000" cy="531813"/>
          </a:xfrm>
          <a:prstGeom prst="rect">
            <a:avLst/>
          </a:prstGeom>
          <a:noFill/>
          <a:ln w="19050">
            <a:solidFill>
              <a:srgbClr val="000000">
                <a:alpha val="0"/>
              </a:srgbClr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C</a:t>
            </a:r>
            <a:r>
              <a:rPr lang="en-US" altLang="zh-CN" baseline="-30000"/>
              <a:t>0</a:t>
            </a:r>
            <a:r>
              <a:rPr lang="en-US" altLang="zh-CN"/>
              <a:t>= G</a:t>
            </a:r>
            <a:r>
              <a:rPr lang="en-US" altLang="zh-CN" baseline="-30000"/>
              <a:t>0</a:t>
            </a:r>
            <a:r>
              <a:rPr lang="en-US" altLang="zh-CN">
                <a:latin typeface="宋体" panose="02010600030101010101" pitchFamily="2" charset="-122"/>
              </a:rPr>
              <a:t>+</a:t>
            </a:r>
            <a:r>
              <a:rPr lang="en-US" altLang="zh-CN"/>
              <a:t>P</a:t>
            </a:r>
            <a:r>
              <a:rPr lang="en-US" altLang="zh-CN" baseline="-30000"/>
              <a:t>0</a:t>
            </a:r>
            <a:r>
              <a:rPr lang="en-US" altLang="zh-CN"/>
              <a:t>C</a:t>
            </a:r>
            <a:r>
              <a:rPr lang="en-US" altLang="zh-CN" baseline="-30000"/>
              <a:t>-1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42469" name="Text Box 5">
            <a:extLst>
              <a:ext uri="{FF2B5EF4-FFF2-40B4-BE49-F238E27FC236}">
                <a16:creationId xmlns:a16="http://schemas.microsoft.com/office/drawing/2014/main" id="{321C343F-684E-4445-B1FE-D2878D778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3455988"/>
            <a:ext cx="6002337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C</a:t>
            </a:r>
            <a:r>
              <a:rPr lang="en-US" altLang="zh-CN" baseline="-30000"/>
              <a:t>1</a:t>
            </a:r>
            <a:r>
              <a:rPr lang="en-US" altLang="zh-CN"/>
              <a:t>= G</a:t>
            </a:r>
            <a:r>
              <a:rPr lang="en-US" altLang="zh-CN" baseline="-30000"/>
              <a:t>1</a:t>
            </a:r>
            <a:r>
              <a:rPr lang="en-US" altLang="zh-CN">
                <a:latin typeface="宋体" panose="02010600030101010101" pitchFamily="2" charset="-122"/>
              </a:rPr>
              <a:t>+</a:t>
            </a:r>
            <a:r>
              <a:rPr lang="en-US" altLang="zh-CN"/>
              <a:t>P</a:t>
            </a:r>
            <a:r>
              <a:rPr lang="en-US" altLang="zh-CN" baseline="-30000"/>
              <a:t>1</a:t>
            </a:r>
            <a:r>
              <a:rPr lang="en-US" altLang="zh-CN"/>
              <a:t>C</a:t>
            </a:r>
            <a:r>
              <a:rPr lang="en-US" altLang="zh-CN" baseline="-30000"/>
              <a:t>0 </a:t>
            </a:r>
            <a:r>
              <a:rPr lang="en-US" altLang="zh-CN"/>
              <a:t>= G</a:t>
            </a:r>
            <a:r>
              <a:rPr lang="en-US" altLang="zh-CN" baseline="-30000"/>
              <a:t>1</a:t>
            </a:r>
            <a:r>
              <a:rPr lang="en-US" altLang="zh-CN">
                <a:latin typeface="宋体" panose="02010600030101010101" pitchFamily="2" charset="-122"/>
              </a:rPr>
              <a:t>+</a:t>
            </a:r>
            <a:r>
              <a:rPr lang="en-US" altLang="zh-CN"/>
              <a:t>P</a:t>
            </a:r>
            <a:r>
              <a:rPr lang="en-US" altLang="zh-CN" baseline="-30000"/>
              <a:t>1</a:t>
            </a:r>
            <a:r>
              <a:rPr lang="en-US" altLang="zh-CN"/>
              <a:t>G</a:t>
            </a:r>
            <a:r>
              <a:rPr lang="en-US" altLang="zh-CN" baseline="-30000"/>
              <a:t>0</a:t>
            </a:r>
            <a:r>
              <a:rPr lang="en-US" altLang="zh-CN"/>
              <a:t>+ P</a:t>
            </a:r>
            <a:r>
              <a:rPr lang="en-US" altLang="zh-CN" baseline="-30000"/>
              <a:t>1</a:t>
            </a:r>
            <a:r>
              <a:rPr lang="en-US" altLang="zh-CN"/>
              <a:t>P</a:t>
            </a:r>
            <a:r>
              <a:rPr lang="en-US" altLang="zh-CN" baseline="-30000"/>
              <a:t>0</a:t>
            </a:r>
            <a:r>
              <a:rPr lang="en-US" altLang="zh-CN"/>
              <a:t>C</a:t>
            </a:r>
            <a:r>
              <a:rPr lang="en-US" altLang="zh-CN" baseline="-30000"/>
              <a:t>-1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42470" name="Text Box 6">
            <a:extLst>
              <a:ext uri="{FF2B5EF4-FFF2-40B4-BE49-F238E27FC236}">
                <a16:creationId xmlns:a16="http://schemas.microsoft.com/office/drawing/2014/main" id="{63D44B3E-4738-4517-A924-4AA132E18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329113"/>
            <a:ext cx="7848600" cy="531812"/>
          </a:xfrm>
          <a:prstGeom prst="rect">
            <a:avLst/>
          </a:prstGeom>
          <a:noFill/>
          <a:ln w="19050">
            <a:solidFill>
              <a:srgbClr val="000000">
                <a:alpha val="0"/>
              </a:srgbClr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C</a:t>
            </a:r>
            <a:r>
              <a:rPr lang="en-US" altLang="zh-CN" baseline="-30000"/>
              <a:t>2</a:t>
            </a:r>
            <a:r>
              <a:rPr lang="en-US" altLang="zh-CN"/>
              <a:t>= G</a:t>
            </a:r>
            <a:r>
              <a:rPr lang="en-US" altLang="zh-CN" baseline="-30000"/>
              <a:t>2</a:t>
            </a:r>
            <a:r>
              <a:rPr lang="en-US" altLang="zh-CN">
                <a:latin typeface="宋体" panose="02010600030101010101" pitchFamily="2" charset="-122"/>
              </a:rPr>
              <a:t>+</a:t>
            </a:r>
            <a:r>
              <a:rPr lang="en-US" altLang="zh-CN"/>
              <a:t>P</a:t>
            </a:r>
            <a:r>
              <a:rPr lang="en-US" altLang="zh-CN" baseline="-30000"/>
              <a:t>2</a:t>
            </a:r>
            <a:r>
              <a:rPr lang="en-US" altLang="zh-CN"/>
              <a:t>C</a:t>
            </a:r>
            <a:r>
              <a:rPr lang="en-US" altLang="zh-CN" baseline="-30000"/>
              <a:t>1</a:t>
            </a:r>
            <a:r>
              <a:rPr lang="en-US" altLang="zh-CN"/>
              <a:t>= G</a:t>
            </a:r>
            <a:r>
              <a:rPr lang="en-US" altLang="zh-CN" baseline="-30000"/>
              <a:t>2</a:t>
            </a:r>
            <a:r>
              <a:rPr lang="en-US" altLang="zh-CN">
                <a:latin typeface="宋体" panose="02010600030101010101" pitchFamily="2" charset="-122"/>
              </a:rPr>
              <a:t>+</a:t>
            </a:r>
            <a:r>
              <a:rPr lang="en-US" altLang="zh-CN"/>
              <a:t>P</a:t>
            </a:r>
            <a:r>
              <a:rPr lang="en-US" altLang="zh-CN" baseline="-30000"/>
              <a:t>2</a:t>
            </a:r>
            <a:r>
              <a:rPr lang="en-US" altLang="zh-CN"/>
              <a:t>G</a:t>
            </a:r>
            <a:r>
              <a:rPr lang="en-US" altLang="zh-CN" baseline="-30000"/>
              <a:t>1</a:t>
            </a:r>
            <a:r>
              <a:rPr lang="en-US" altLang="zh-CN"/>
              <a:t>+ P</a:t>
            </a:r>
            <a:r>
              <a:rPr lang="en-US" altLang="zh-CN" baseline="-30000"/>
              <a:t>2</a:t>
            </a:r>
            <a:r>
              <a:rPr lang="en-US" altLang="zh-CN"/>
              <a:t>P</a:t>
            </a:r>
            <a:r>
              <a:rPr lang="en-US" altLang="zh-CN" baseline="-30000"/>
              <a:t>1</a:t>
            </a:r>
            <a:r>
              <a:rPr lang="en-US" altLang="zh-CN"/>
              <a:t>G</a:t>
            </a:r>
            <a:r>
              <a:rPr lang="en-US" altLang="zh-CN" baseline="-30000"/>
              <a:t>0</a:t>
            </a:r>
            <a:r>
              <a:rPr lang="en-US" altLang="zh-CN"/>
              <a:t>+ P</a:t>
            </a:r>
            <a:r>
              <a:rPr lang="en-US" altLang="zh-CN" baseline="-30000"/>
              <a:t>2</a:t>
            </a:r>
            <a:r>
              <a:rPr lang="en-US" altLang="zh-CN"/>
              <a:t>P</a:t>
            </a:r>
            <a:r>
              <a:rPr lang="en-US" altLang="zh-CN" baseline="-30000"/>
              <a:t>1</a:t>
            </a:r>
            <a:r>
              <a:rPr lang="en-US" altLang="zh-CN"/>
              <a:t>P</a:t>
            </a:r>
            <a:r>
              <a:rPr lang="en-US" altLang="zh-CN" baseline="-30000"/>
              <a:t>0</a:t>
            </a:r>
            <a:r>
              <a:rPr lang="en-US" altLang="zh-CN"/>
              <a:t>C</a:t>
            </a:r>
            <a:r>
              <a:rPr lang="en-US" altLang="zh-CN" baseline="-30000"/>
              <a:t>-1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42471" name="Text Box 7">
            <a:extLst>
              <a:ext uri="{FF2B5EF4-FFF2-40B4-BE49-F238E27FC236}">
                <a16:creationId xmlns:a16="http://schemas.microsoft.com/office/drawing/2014/main" id="{8DD6A172-2990-4AC7-95A4-E50417A32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048250"/>
            <a:ext cx="7364413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C</a:t>
            </a:r>
            <a:r>
              <a:rPr lang="en-US" altLang="zh-CN" baseline="-30000"/>
              <a:t>3</a:t>
            </a:r>
            <a:r>
              <a:rPr lang="en-US" altLang="zh-CN"/>
              <a:t>= G</a:t>
            </a:r>
            <a:r>
              <a:rPr lang="en-US" altLang="zh-CN" baseline="-30000"/>
              <a:t>3</a:t>
            </a:r>
            <a:r>
              <a:rPr lang="en-US" altLang="zh-CN">
                <a:latin typeface="宋体" panose="02010600030101010101" pitchFamily="2" charset="-122"/>
              </a:rPr>
              <a:t>+</a:t>
            </a:r>
            <a:r>
              <a:rPr lang="en-US" altLang="zh-CN"/>
              <a:t>P</a:t>
            </a:r>
            <a:r>
              <a:rPr lang="en-US" altLang="zh-CN" baseline="-30000"/>
              <a:t>3</a:t>
            </a:r>
            <a:r>
              <a:rPr lang="en-US" altLang="zh-CN"/>
              <a:t>C</a:t>
            </a:r>
            <a:r>
              <a:rPr lang="en-US" altLang="zh-CN" baseline="-30000"/>
              <a:t>2 </a:t>
            </a:r>
            <a:r>
              <a:rPr lang="en-US" altLang="zh-CN"/>
              <a:t>= G</a:t>
            </a:r>
            <a:r>
              <a:rPr lang="en-US" altLang="zh-CN" baseline="-30000"/>
              <a:t>3</a:t>
            </a:r>
            <a:r>
              <a:rPr lang="en-US" altLang="zh-CN">
                <a:latin typeface="宋体" panose="02010600030101010101" pitchFamily="2" charset="-122"/>
              </a:rPr>
              <a:t>+</a:t>
            </a:r>
            <a:r>
              <a:rPr lang="en-US" altLang="zh-CN"/>
              <a:t>P</a:t>
            </a:r>
            <a:r>
              <a:rPr lang="en-US" altLang="zh-CN" baseline="-30000"/>
              <a:t>3</a:t>
            </a:r>
            <a:r>
              <a:rPr lang="en-US" altLang="zh-CN"/>
              <a:t>G</a:t>
            </a:r>
            <a:r>
              <a:rPr lang="en-US" altLang="zh-CN" baseline="-30000"/>
              <a:t>2</a:t>
            </a:r>
            <a:r>
              <a:rPr lang="en-US" altLang="zh-CN"/>
              <a:t>+P</a:t>
            </a:r>
            <a:r>
              <a:rPr lang="en-US" altLang="zh-CN" baseline="-30000"/>
              <a:t>3</a:t>
            </a:r>
            <a:r>
              <a:rPr lang="en-US" altLang="zh-CN"/>
              <a:t>P</a:t>
            </a:r>
            <a:r>
              <a:rPr lang="en-US" altLang="zh-CN" baseline="-30000"/>
              <a:t>2</a:t>
            </a:r>
            <a:r>
              <a:rPr lang="en-US" altLang="zh-CN"/>
              <a:t>G</a:t>
            </a:r>
            <a:r>
              <a:rPr lang="en-US" altLang="zh-CN" baseline="-30000"/>
              <a:t>1</a:t>
            </a:r>
            <a:r>
              <a:rPr lang="en-US" altLang="zh-CN"/>
              <a:t>+ P</a:t>
            </a:r>
            <a:r>
              <a:rPr lang="en-US" altLang="zh-CN" baseline="-30000"/>
              <a:t>3</a:t>
            </a:r>
            <a:r>
              <a:rPr lang="en-US" altLang="zh-CN"/>
              <a:t>P</a:t>
            </a:r>
            <a:r>
              <a:rPr lang="en-US" altLang="zh-CN" baseline="-30000"/>
              <a:t>2</a:t>
            </a:r>
            <a:r>
              <a:rPr lang="en-US" altLang="zh-CN"/>
              <a:t>P</a:t>
            </a:r>
            <a:r>
              <a:rPr lang="en-US" altLang="zh-CN" baseline="-30000"/>
              <a:t>1</a:t>
            </a:r>
            <a:r>
              <a:rPr lang="en-US" altLang="zh-CN"/>
              <a:t>G</a:t>
            </a:r>
            <a:r>
              <a:rPr lang="en-US" altLang="zh-CN" baseline="-30000"/>
              <a:t>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aseline="-30000"/>
              <a:t>                                      </a:t>
            </a:r>
            <a:r>
              <a:rPr lang="en-US" altLang="zh-CN"/>
              <a:t>+ P</a:t>
            </a:r>
            <a:r>
              <a:rPr lang="en-US" altLang="zh-CN" baseline="-30000"/>
              <a:t>3</a:t>
            </a:r>
            <a:r>
              <a:rPr lang="en-US" altLang="zh-CN"/>
              <a:t>P</a:t>
            </a:r>
            <a:r>
              <a:rPr lang="en-US" altLang="zh-CN" baseline="-30000"/>
              <a:t>2</a:t>
            </a:r>
            <a:r>
              <a:rPr lang="en-US" altLang="zh-CN"/>
              <a:t>P</a:t>
            </a:r>
            <a:r>
              <a:rPr lang="en-US" altLang="zh-CN" baseline="-30000"/>
              <a:t>1</a:t>
            </a:r>
            <a:r>
              <a:rPr lang="en-US" altLang="zh-CN"/>
              <a:t>P</a:t>
            </a:r>
            <a:r>
              <a:rPr lang="en-US" altLang="zh-CN" baseline="-30000"/>
              <a:t>0</a:t>
            </a:r>
            <a:r>
              <a:rPr lang="en-US" altLang="zh-CN"/>
              <a:t>C</a:t>
            </a:r>
            <a:r>
              <a:rPr lang="en-US" altLang="zh-CN" baseline="-30000"/>
              <a:t>-1</a:t>
            </a:r>
            <a:endParaRPr lang="en-US" altLang="zh-CN"/>
          </a:p>
        </p:txBody>
      </p:sp>
      <p:graphicFrame>
        <p:nvGraphicFramePr>
          <p:cNvPr id="1342472" name="Object 8">
            <a:extLst>
              <a:ext uri="{FF2B5EF4-FFF2-40B4-BE49-F238E27FC236}">
                <a16:creationId xmlns:a16="http://schemas.microsoft.com/office/drawing/2014/main" id="{05FC8842-F52B-4EED-A5A7-06984540F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106613"/>
          <a:ext cx="4819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公式" r:id="rId6" imgW="1943100" imgH="215900" progId="Equation.3">
                  <p:embed/>
                </p:oleObj>
              </mc:Choice>
              <mc:Fallback>
                <p:oleObj name="公式" r:id="rId6" imgW="19431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06613"/>
                        <a:ext cx="4819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473" name="Object 9">
            <a:extLst>
              <a:ext uri="{FF2B5EF4-FFF2-40B4-BE49-F238E27FC236}">
                <a16:creationId xmlns:a16="http://schemas.microsoft.com/office/drawing/2014/main" id="{BC02C307-0AA7-4A93-B418-CEC6B6AB7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9150" y="2125663"/>
          <a:ext cx="24892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公式" r:id="rId8" imgW="1002865" imgH="215806" progId="Equation.3">
                  <p:embed/>
                </p:oleObj>
              </mc:Choice>
              <mc:Fallback>
                <p:oleObj name="公式" r:id="rId8" imgW="1002865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2125663"/>
                        <a:ext cx="24892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474" name="Line 10">
            <a:extLst>
              <a:ext uri="{FF2B5EF4-FFF2-40B4-BE49-F238E27FC236}">
                <a16:creationId xmlns:a16="http://schemas.microsoft.com/office/drawing/2014/main" id="{43239872-71AC-4ADD-8D36-C00794FB5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1950" y="3319463"/>
            <a:ext cx="1368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475" name="Line 11">
            <a:extLst>
              <a:ext uri="{FF2B5EF4-FFF2-40B4-BE49-F238E27FC236}">
                <a16:creationId xmlns:a16="http://schemas.microsoft.com/office/drawing/2014/main" id="{724AE5B9-128D-4682-996D-851653968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4111625"/>
            <a:ext cx="2771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476" name="Line 12">
            <a:extLst>
              <a:ext uri="{FF2B5EF4-FFF2-40B4-BE49-F238E27FC236}">
                <a16:creationId xmlns:a16="http://schemas.microsoft.com/office/drawing/2014/main" id="{D0D6AF7D-F47B-49BE-970B-C4E30B05E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4903788"/>
            <a:ext cx="439261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477" name="Line 13">
            <a:extLst>
              <a:ext uri="{FF2B5EF4-FFF2-40B4-BE49-F238E27FC236}">
                <a16:creationId xmlns:a16="http://schemas.microsoft.com/office/drawing/2014/main" id="{DA2BF8A8-4BA3-4861-9B92-0DA9CBFF6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6272213"/>
            <a:ext cx="439261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42478" name="Object 14">
            <a:extLst>
              <a:ext uri="{FF2B5EF4-FFF2-40B4-BE49-F238E27FC236}">
                <a16:creationId xmlns:a16="http://schemas.microsoft.com/office/drawing/2014/main" id="{C4421417-617F-4D7D-BD7D-636A614C9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4713" y="2743200"/>
          <a:ext cx="22383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公式" r:id="rId10" imgW="799753" imgH="215806" progId="Equation.3">
                  <p:embed/>
                </p:oleObj>
              </mc:Choice>
              <mc:Fallback>
                <p:oleObj name="公式" r:id="rId10" imgW="799753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2743200"/>
                        <a:ext cx="22383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468" grpId="0" animBg="1"/>
      <p:bldP spid="1342469" grpId="0"/>
      <p:bldP spid="1342470" grpId="0" animBg="1"/>
      <p:bldP spid="13424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40F43E6A-D77C-49E6-9FA9-5F1B59FA51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B1BE60A-0483-4EA2-BB33-AD13A8B062A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B6CA119D-3409-434E-B2AB-EDBE77C01C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18E71DE7-8DAB-4A68-A830-459C5D991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3F24402-3C4C-4526-99B5-66897BDF382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ECBCC15C-A8CF-4AC4-9281-4DC81986D84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52400"/>
            <a:ext cx="3968750" cy="1962150"/>
          </a:xfrm>
        </p:spPr>
        <p:txBody>
          <a:bodyPr/>
          <a:lstStyle/>
          <a:p>
            <a:r>
              <a:rPr kumimoji="1" lang="en-US" altLang="zh-CN"/>
              <a:t>4</a:t>
            </a:r>
            <a:r>
              <a:rPr kumimoji="1" lang="zh-CN" altLang="en-US"/>
              <a:t>位超前进位</a:t>
            </a:r>
            <a:br>
              <a:rPr kumimoji="1" lang="en-US" altLang="zh-CN"/>
            </a:br>
            <a:r>
              <a:rPr kumimoji="1" lang="zh-CN" altLang="en-US"/>
              <a:t>加法器</a:t>
            </a:r>
            <a:r>
              <a:rPr kumimoji="1" lang="en-US" altLang="zh-CN"/>
              <a:t>74x283</a:t>
            </a:r>
            <a:endParaRPr lang="en-US" altLang="zh-CN"/>
          </a:p>
        </p:txBody>
      </p:sp>
      <p:graphicFrame>
        <p:nvGraphicFramePr>
          <p:cNvPr id="1316881" name="Object 17">
            <a:extLst>
              <a:ext uri="{FF2B5EF4-FFF2-40B4-BE49-F238E27FC236}">
                <a16:creationId xmlns:a16="http://schemas.microsoft.com/office/drawing/2014/main" id="{659EE36A-32BF-432E-9594-8CDCA3CCA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911850"/>
          <a:ext cx="18415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公式" r:id="rId3" imgW="799753" imgH="215806" progId="Equation.3">
                  <p:embed/>
                </p:oleObj>
              </mc:Choice>
              <mc:Fallback>
                <p:oleObj name="公式" r:id="rId3" imgW="799753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911850"/>
                        <a:ext cx="18415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6882" name="Object 18">
            <a:extLst>
              <a:ext uri="{FF2B5EF4-FFF2-40B4-BE49-F238E27FC236}">
                <a16:creationId xmlns:a16="http://schemas.microsoft.com/office/drawing/2014/main" id="{BE502A2B-5CF8-4099-B7B7-7EA77D12D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5488" y="5959475"/>
          <a:ext cx="2047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公式" r:id="rId5" imgW="1002865" imgH="215806" progId="Equation.3">
                  <p:embed/>
                </p:oleObj>
              </mc:Choice>
              <mc:Fallback>
                <p:oleObj name="公式" r:id="rId5" imgW="1002865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5959475"/>
                        <a:ext cx="2047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6883" name="Object 19">
            <a:extLst>
              <a:ext uri="{FF2B5EF4-FFF2-40B4-BE49-F238E27FC236}">
                <a16:creationId xmlns:a16="http://schemas.microsoft.com/office/drawing/2014/main" id="{7E97769A-F22E-4F40-B3D3-BED0DFF31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5488" y="252413"/>
          <a:ext cx="4197350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Picture" r:id="rId7" imgW="2986430" imgH="3960205" progId="Word.Picture.8">
                  <p:embed/>
                </p:oleObj>
              </mc:Choice>
              <mc:Fallback>
                <p:oleObj name="Picture" r:id="rId7" imgW="2986430" imgH="3960205" progId="Word.Picture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64"/>
                      <a:stretch>
                        <a:fillRect/>
                      </a:stretch>
                    </p:blipFill>
                    <p:spPr bwMode="auto">
                      <a:xfrm>
                        <a:off x="4535488" y="252413"/>
                        <a:ext cx="4197350" cy="5616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21">
            <a:extLst>
              <a:ext uri="{FF2B5EF4-FFF2-40B4-BE49-F238E27FC236}">
                <a16:creationId xmlns:a16="http://schemas.microsoft.com/office/drawing/2014/main" id="{956F992F-AC07-4172-8540-C2E7AB6BD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1463" y="2151063"/>
          <a:ext cx="1404937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Picture" r:id="rId9" imgW="825500" imgH="1612900" progId="Word.Picture.8">
                  <p:embed/>
                </p:oleObj>
              </mc:Choice>
              <mc:Fallback>
                <p:oleObj name="Picture" r:id="rId9" imgW="825500" imgH="1612900" progId="Word.Picture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78"/>
                      <a:stretch>
                        <a:fillRect/>
                      </a:stretch>
                    </p:blipFill>
                    <p:spPr bwMode="auto">
                      <a:xfrm>
                        <a:off x="1541463" y="2151063"/>
                        <a:ext cx="1404937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Line 6">
            <a:extLst>
              <a:ext uri="{FF2B5EF4-FFF2-40B4-BE49-F238E27FC236}">
                <a16:creationId xmlns:a16="http://schemas.microsoft.com/office/drawing/2014/main" id="{42FEE8ED-EA53-4D3B-8536-F1ACB5ABE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251142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7">
            <a:extLst>
              <a:ext uri="{FF2B5EF4-FFF2-40B4-BE49-F238E27FC236}">
                <a16:creationId xmlns:a16="http://schemas.microsoft.com/office/drawing/2014/main" id="{805F253A-8CFE-4A7B-AC11-EB01A2E08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2763838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8">
            <a:extLst>
              <a:ext uri="{FF2B5EF4-FFF2-40B4-BE49-F238E27FC236}">
                <a16:creationId xmlns:a16="http://schemas.microsoft.com/office/drawing/2014/main" id="{6B6D0DD8-9CD5-4554-9C35-4C6D990AC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30146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9">
            <a:extLst>
              <a:ext uri="{FF2B5EF4-FFF2-40B4-BE49-F238E27FC236}">
                <a16:creationId xmlns:a16="http://schemas.microsoft.com/office/drawing/2014/main" id="{6BB9F9E8-F685-45B0-9BBD-FF09F333E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326707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Line 10">
            <a:extLst>
              <a:ext uri="{FF2B5EF4-FFF2-40B4-BE49-F238E27FC236}">
                <a16:creationId xmlns:a16="http://schemas.microsoft.com/office/drawing/2014/main" id="{5822ECB1-39E3-4E5C-BA04-C2DEFCBDF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359251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Line 11">
            <a:extLst>
              <a:ext uri="{FF2B5EF4-FFF2-40B4-BE49-F238E27FC236}">
                <a16:creationId xmlns:a16="http://schemas.microsoft.com/office/drawing/2014/main" id="{388D622F-F4CA-4E0D-AA36-559B196F8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384492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12">
            <a:extLst>
              <a:ext uri="{FF2B5EF4-FFF2-40B4-BE49-F238E27FC236}">
                <a16:creationId xmlns:a16="http://schemas.microsoft.com/office/drawing/2014/main" id="{94E40404-34F5-46FA-8F4C-428F45C21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409575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13">
            <a:extLst>
              <a:ext uri="{FF2B5EF4-FFF2-40B4-BE49-F238E27FC236}">
                <a16:creationId xmlns:a16="http://schemas.microsoft.com/office/drawing/2014/main" id="{BAB0E0D6-73BF-4711-AB64-5C5F76FB9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43481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Line 14">
            <a:extLst>
              <a:ext uri="{FF2B5EF4-FFF2-40B4-BE49-F238E27FC236}">
                <a16:creationId xmlns:a16="http://schemas.microsoft.com/office/drawing/2014/main" id="{E0D24712-4E2B-4142-8E2B-DD35C1B79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4706938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Line 15">
            <a:extLst>
              <a:ext uri="{FF2B5EF4-FFF2-40B4-BE49-F238E27FC236}">
                <a16:creationId xmlns:a16="http://schemas.microsoft.com/office/drawing/2014/main" id="{F7CFE2C8-B6C5-4D41-BB71-78EC80B3B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014663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Line 16">
            <a:extLst>
              <a:ext uri="{FF2B5EF4-FFF2-40B4-BE49-F238E27FC236}">
                <a16:creationId xmlns:a16="http://schemas.microsoft.com/office/drawing/2014/main" id="{0FD0E193-2776-455B-9AF0-24E957E21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69887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Line 17">
            <a:extLst>
              <a:ext uri="{FF2B5EF4-FFF2-40B4-BE49-F238E27FC236}">
                <a16:creationId xmlns:a16="http://schemas.microsoft.com/office/drawing/2014/main" id="{60F4C501-5226-432E-9BA7-9C6A628BD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95128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Line 18">
            <a:extLst>
              <a:ext uri="{FF2B5EF4-FFF2-40B4-BE49-F238E27FC236}">
                <a16:creationId xmlns:a16="http://schemas.microsoft.com/office/drawing/2014/main" id="{8EDE2BD6-2225-4B44-B3D6-3682175F1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42386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Line 19">
            <a:extLst>
              <a:ext uri="{FF2B5EF4-FFF2-40B4-BE49-F238E27FC236}">
                <a16:creationId xmlns:a16="http://schemas.microsoft.com/office/drawing/2014/main" id="{94F80D05-650B-4C8E-A33C-112981437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34115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2" name="Text Box 20">
            <a:extLst>
              <a:ext uri="{FF2B5EF4-FFF2-40B4-BE49-F238E27FC236}">
                <a16:creationId xmlns:a16="http://schemas.microsoft.com/office/drawing/2014/main" id="{C5F486BC-0E98-445C-830B-E5DE5AFF5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51752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逻辑符号</a:t>
            </a:r>
          </a:p>
        </p:txBody>
      </p:sp>
      <p:graphicFrame>
        <p:nvGraphicFramePr>
          <p:cNvPr id="1316886" name="Object 22">
            <a:extLst>
              <a:ext uri="{FF2B5EF4-FFF2-40B4-BE49-F238E27FC236}">
                <a16:creationId xmlns:a16="http://schemas.microsoft.com/office/drawing/2014/main" id="{8155C5D5-A025-46E7-8FFD-CC91B112F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5965825"/>
          <a:ext cx="3471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公式" r:id="rId11" imgW="1701800" imgH="215900" progId="Equation.3">
                  <p:embed/>
                </p:oleObj>
              </mc:Choice>
              <mc:Fallback>
                <p:oleObj name="公式" r:id="rId11" imgW="1701800" imgH="215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965825"/>
                        <a:ext cx="34718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1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076A1A01-DA1B-484D-BD33-382993308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5" name="日期占位符 3">
            <a:extLst>
              <a:ext uri="{FF2B5EF4-FFF2-40B4-BE49-F238E27FC236}">
                <a16:creationId xmlns:a16="http://schemas.microsoft.com/office/drawing/2014/main" id="{9A3FBC7D-F6FD-4CF0-A748-2E696D1E3D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85D9427-94E3-4E54-8668-3B01B9E9D51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页脚占位符 4">
            <a:extLst>
              <a:ext uri="{FF2B5EF4-FFF2-40B4-BE49-F238E27FC236}">
                <a16:creationId xmlns:a16="http://schemas.microsoft.com/office/drawing/2014/main" id="{A720503D-C2E6-47E4-AC7F-95987FD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8677" name="灯片编号占位符 5">
            <a:extLst>
              <a:ext uri="{FF2B5EF4-FFF2-40B4-BE49-F238E27FC236}">
                <a16:creationId xmlns:a16="http://schemas.microsoft.com/office/drawing/2014/main" id="{7FF7E709-3F29-4A14-9492-C110E0D3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54C4394-B57B-4271-A6AA-B946317E645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28678" name="Picture 12">
            <a:extLst>
              <a:ext uri="{FF2B5EF4-FFF2-40B4-BE49-F238E27FC236}">
                <a16:creationId xmlns:a16="http://schemas.microsoft.com/office/drawing/2014/main" id="{7A5C77C4-5BA3-4B2C-AE86-431CB05F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250825"/>
            <a:ext cx="8324850" cy="613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EC67DAB2-8CF6-4BB1-8039-FF1C877070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6FFC307-48D9-4FD4-B723-63DC83AAAAB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31091ED9-AAD3-4935-BAA0-B1479B0CA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04912E31-754B-4C86-95D4-A392C8F214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2958B13-4804-4276-97BF-08F0002C93B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FDE5B3AF-E0B4-4CA6-A0A6-DE1B86276306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Arial" panose="020B0604020202020204" pitchFamily="34" charset="0"/>
              </a:rPr>
              <a:t>74x283</a:t>
            </a:r>
            <a:r>
              <a:rPr lang="zh-CN" altLang="en-US">
                <a:cs typeface="Arial" panose="020B0604020202020204" pitchFamily="34" charset="0"/>
              </a:rPr>
              <a:t>应用</a:t>
            </a: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318915" name="Rectangle 3">
            <a:extLst>
              <a:ext uri="{FF2B5EF4-FFF2-40B4-BE49-F238E27FC236}">
                <a16:creationId xmlns:a16="http://schemas.microsoft.com/office/drawing/2014/main" id="{5C27A737-65F0-4090-B003-AAA561C9D51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8229600" cy="1358900"/>
          </a:xfrm>
        </p:spPr>
        <p:txBody>
          <a:bodyPr/>
          <a:lstStyle/>
          <a:p>
            <a:r>
              <a:rPr lang="en-US" altLang="zh-CN"/>
              <a:t>8</a:t>
            </a:r>
            <a:r>
              <a:rPr lang="zh-CN" altLang="en-US"/>
              <a:t>位二进制数加法器</a:t>
            </a:r>
          </a:p>
          <a:p>
            <a:pPr lvl="1"/>
            <a:r>
              <a:rPr lang="zh-CN" altLang="en-US"/>
              <a:t>片内超前进位，片间串行进位</a:t>
            </a:r>
          </a:p>
        </p:txBody>
      </p:sp>
      <p:sp>
        <p:nvSpPr>
          <p:cNvPr id="29703" name="AutoShape 4">
            <a:extLst>
              <a:ext uri="{FF2B5EF4-FFF2-40B4-BE49-F238E27FC236}">
                <a16:creationId xmlns:a16="http://schemas.microsoft.com/office/drawing/2014/main" id="{309EE60D-0C92-4226-A4C8-137C0300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79713"/>
            <a:ext cx="6481762" cy="2881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29704" name="Object 5">
            <a:extLst>
              <a:ext uri="{FF2B5EF4-FFF2-40B4-BE49-F238E27FC236}">
                <a16:creationId xmlns:a16="http://schemas.microsoft.com/office/drawing/2014/main" id="{F3CC3F4B-C82D-4AAF-9E93-72D2C534A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740025"/>
          <a:ext cx="7218362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图片" r:id="rId3" imgW="3122676" imgH="1249680" progId="Word.Picture.8">
                  <p:embed/>
                </p:oleObj>
              </mc:Choice>
              <mc:Fallback>
                <p:oleObj name="图片" r:id="rId3" imgW="3122676" imgH="124968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40025"/>
                        <a:ext cx="7218362" cy="287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E522D5F4-3E2B-4FAD-A92B-A3CE4B9CAA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CFBBCBE-AB57-40A4-ACCF-E85205FCF8E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7DFC86A4-BA72-483A-8E7E-E693C523B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2234B341-E44F-4487-8E31-083BDF976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3CE34DA-BDC4-4572-8EE2-FC9D8F24474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6909FE69-453F-47D8-96FE-D080805782F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CE7D34AD-1BFD-49EC-9CE5-01547D455FD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5179581-C964-4736-B5D1-4F1C668EB3A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CB2599B8-A369-4369-BF0E-4E82E8FEAB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C39B98ED-B971-46C7-B329-AB8C3FE840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4935966-19D5-4F83-8131-32378EE5512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灯片编号占位符 5">
            <a:extLst>
              <a:ext uri="{FF2B5EF4-FFF2-40B4-BE49-F238E27FC236}">
                <a16:creationId xmlns:a16="http://schemas.microsoft.com/office/drawing/2014/main" id="{23D23B15-C7BE-46E0-B21B-AD688F889817}"/>
              </a:ext>
            </a:extLst>
          </p:cNvPr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A016068C-AAF8-48AA-8DE5-3E5C0AA43805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646E1BA5-6199-4241-83F6-5219C2C88FA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835980EF-1931-493E-A3F1-A692B6CF8CD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/>
              <a:t>比较器</a:t>
            </a:r>
          </a:p>
          <a:p>
            <a:pPr>
              <a:spcAft>
                <a:spcPct val="30000"/>
              </a:spcAft>
            </a:pPr>
            <a:r>
              <a:rPr lang="zh-CN" altLang="en-US"/>
              <a:t>加法器</a:t>
            </a:r>
          </a:p>
          <a:p>
            <a:pPr>
              <a:spcAft>
                <a:spcPct val="30000"/>
              </a:spcAft>
            </a:pP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743DB340-3847-416D-9A9F-FB7F323776E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9471723-A3A7-4DE6-B0C8-4C73F453308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5105A446-2777-464F-822F-5EFE88D5C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0AD10F23-21D4-4B3F-A53F-AA9BC8DB5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C8F1105-FB7B-4EBA-86EA-2D682DA8661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744E4CB8-C51B-4D60-94FE-BCF73583415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数值比较器</a:t>
            </a:r>
          </a:p>
        </p:txBody>
      </p:sp>
      <p:sp>
        <p:nvSpPr>
          <p:cNvPr id="1319939" name="Rectangle 3">
            <a:extLst>
              <a:ext uri="{FF2B5EF4-FFF2-40B4-BE49-F238E27FC236}">
                <a16:creationId xmlns:a16="http://schemas.microsoft.com/office/drawing/2014/main" id="{FDC9012C-EE90-4AF2-AE28-0911A3E634AC}"/>
              </a:ext>
            </a:extLst>
          </p:cNvPr>
          <p:cNvSpPr>
            <a:spLocks noChangeArrowheads="1"/>
          </p:cNvSpPr>
          <p:nvPr>
            <p:ph type="body" sz="half" idx="1"/>
          </p:nvPr>
        </p:nvSpPr>
        <p:spPr>
          <a:xfrm>
            <a:off x="457200" y="1520825"/>
            <a:ext cx="3862388" cy="2752725"/>
          </a:xfrm>
        </p:spPr>
        <p:txBody>
          <a:bodyPr/>
          <a:lstStyle/>
          <a:p>
            <a:r>
              <a:rPr lang="zh-CN" altLang="en-US"/>
              <a:t>判断两个二进制数大小关系的逻辑电路</a:t>
            </a:r>
          </a:p>
          <a:p>
            <a:r>
              <a:rPr lang="zh-CN" altLang="en-US"/>
              <a:t>设计一位数值比较器</a:t>
            </a:r>
          </a:p>
          <a:p>
            <a:pPr lvl="1"/>
            <a:r>
              <a:rPr lang="zh-CN" altLang="en-US"/>
              <a:t>输入：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1</a:t>
            </a:r>
            <a:r>
              <a:rPr lang="zh-CN" altLang="en-US"/>
              <a:t>位数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</a:p>
          <a:p>
            <a:pPr lvl="1"/>
            <a:r>
              <a:rPr lang="zh-CN" altLang="en-US"/>
              <a:t>输出：</a:t>
            </a:r>
            <a:r>
              <a:rPr lang="en-US" altLang="zh-CN"/>
              <a:t>F</a:t>
            </a:r>
            <a:r>
              <a:rPr lang="en-US" altLang="zh-CN" sz="1800"/>
              <a:t>A&gt;B </a:t>
            </a:r>
            <a:r>
              <a:rPr lang="zh-CN" altLang="en-US"/>
              <a:t>、</a:t>
            </a:r>
            <a:r>
              <a:rPr lang="en-US" altLang="zh-CN"/>
              <a:t>F</a:t>
            </a:r>
            <a:r>
              <a:rPr lang="en-US" altLang="zh-CN" sz="1800"/>
              <a:t>A&lt;B </a:t>
            </a:r>
            <a:r>
              <a:rPr lang="zh-CN" altLang="en-US"/>
              <a:t>、</a:t>
            </a:r>
            <a:r>
              <a:rPr lang="en-US" altLang="zh-CN"/>
              <a:t>F</a:t>
            </a:r>
            <a:r>
              <a:rPr lang="en-US" altLang="zh-CN" sz="1800"/>
              <a:t>A=B</a:t>
            </a:r>
          </a:p>
        </p:txBody>
      </p:sp>
      <p:sp>
        <p:nvSpPr>
          <p:cNvPr id="1319940" name="Text Box 4">
            <a:extLst>
              <a:ext uri="{FF2B5EF4-FFF2-40B4-BE49-F238E27FC236}">
                <a16:creationId xmlns:a16="http://schemas.microsoft.com/office/drawing/2014/main" id="{A7D07598-026C-4215-B0DA-61146806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738" y="144938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真值表</a:t>
            </a:r>
          </a:p>
        </p:txBody>
      </p:sp>
      <p:graphicFrame>
        <p:nvGraphicFramePr>
          <p:cNvPr id="1319941" name="Group 5">
            <a:extLst>
              <a:ext uri="{FF2B5EF4-FFF2-40B4-BE49-F238E27FC236}">
                <a16:creationId xmlns:a16="http://schemas.microsoft.com/office/drawing/2014/main" id="{536A097A-3B7A-493D-91B7-36AA6BD53A7A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1989138"/>
          <a:ext cx="3455988" cy="1682750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A&gt;B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A&lt;B</a:t>
                      </a:r>
                      <a:endParaRPr kumimoji="1" lang="zh-CN" altLang="en-US" sz="18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A=B</a:t>
                      </a:r>
                      <a:endParaRPr kumimoji="1" lang="zh-CN" altLang="en-US" sz="18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19989" name="Object 2">
            <a:extLst>
              <a:ext uri="{FF2B5EF4-FFF2-40B4-BE49-F238E27FC236}">
                <a16:creationId xmlns:a16="http://schemas.microsoft.com/office/drawing/2014/main" id="{0153A8BD-6D66-4632-AD72-7FB6066DC01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935038" y="4379913"/>
          <a:ext cx="15478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公式" r:id="rId4" imgW="685800" imgH="241300" progId="Equation.3">
                  <p:embed/>
                </p:oleObj>
              </mc:Choice>
              <mc:Fallback>
                <p:oleObj name="公式" r:id="rId4" imgW="685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379913"/>
                        <a:ext cx="154781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9990" name="Object 3">
            <a:extLst>
              <a:ext uri="{FF2B5EF4-FFF2-40B4-BE49-F238E27FC236}">
                <a16:creationId xmlns:a16="http://schemas.microsoft.com/office/drawing/2014/main" id="{05545293-714D-4564-9238-B32A14754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038" y="4981575"/>
          <a:ext cx="15192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公式" r:id="rId6" imgW="672808" imgH="241195" progId="Equation.3">
                  <p:embed/>
                </p:oleObj>
              </mc:Choice>
              <mc:Fallback>
                <p:oleObj name="公式" r:id="rId6" imgW="672808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981575"/>
                        <a:ext cx="151923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9991" name="Object 4">
            <a:extLst>
              <a:ext uri="{FF2B5EF4-FFF2-40B4-BE49-F238E27FC236}">
                <a16:creationId xmlns:a16="http://schemas.microsoft.com/office/drawing/2014/main" id="{3959D5ED-0DAD-495D-A48A-A4E31A31A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5626100"/>
          <a:ext cx="25796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公式" r:id="rId8" imgW="1193282" imgH="266584" progId="Equation.3">
                  <p:embed/>
                </p:oleObj>
              </mc:Choice>
              <mc:Fallback>
                <p:oleObj name="公式" r:id="rId8" imgW="1193282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626100"/>
                        <a:ext cx="25796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994" name="Text Box 58">
            <a:extLst>
              <a:ext uri="{FF2B5EF4-FFF2-40B4-BE49-F238E27FC236}">
                <a16:creationId xmlns:a16="http://schemas.microsoft.com/office/drawing/2014/main" id="{6B4AA006-9AA2-4E74-B6EC-C749CA01A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8" y="59499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逻辑图</a:t>
            </a:r>
          </a:p>
        </p:txBody>
      </p:sp>
      <p:graphicFrame>
        <p:nvGraphicFramePr>
          <p:cNvPr id="1346566" name="Object 6">
            <a:extLst>
              <a:ext uri="{FF2B5EF4-FFF2-40B4-BE49-F238E27FC236}">
                <a16:creationId xmlns:a16="http://schemas.microsoft.com/office/drawing/2014/main" id="{D09C05CA-1B8D-4678-9F50-1CE0555D1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4463" y="4083050"/>
          <a:ext cx="4494212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Picture" r:id="rId10" imgW="2288282" imgH="970694" progId="Word.Picture.8">
                  <p:embed/>
                </p:oleObj>
              </mc:Choice>
              <mc:Fallback>
                <p:oleObj name="Picture" r:id="rId10" imgW="2288282" imgH="97069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486"/>
                      <a:stretch>
                        <a:fillRect/>
                      </a:stretch>
                    </p:blipFill>
                    <p:spPr bwMode="auto">
                      <a:xfrm>
                        <a:off x="3954463" y="4083050"/>
                        <a:ext cx="4494212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8F8F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4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40" grpId="0"/>
      <p:bldP spid="13199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7C936413-698C-48AE-BE33-C79A04F3FFE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44C3AD1-C1CE-49F6-9D33-9E281CA73DE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205C990D-2504-494F-9973-8B301B7C0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D3240B4D-7129-47A5-8C1E-C15C90959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36655E-08A4-4826-8FD7-F5E2166520C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F9058E47-1656-40D8-8AAF-D50F5221B86B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两位数值比较器</a:t>
            </a:r>
          </a:p>
        </p:txBody>
      </p:sp>
      <p:sp>
        <p:nvSpPr>
          <p:cNvPr id="1321987" name="Rectangle 3">
            <a:extLst>
              <a:ext uri="{FF2B5EF4-FFF2-40B4-BE49-F238E27FC236}">
                <a16:creationId xmlns:a16="http://schemas.microsoft.com/office/drawing/2014/main" id="{E49BB269-AF06-4832-B0DA-3AE5FC2D49E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利用一位数值比较器设计两位数值比较器</a:t>
            </a:r>
          </a:p>
          <a:p>
            <a:r>
              <a:rPr lang="zh-CN" altLang="en-US"/>
              <a:t>待比较的两个</a:t>
            </a:r>
            <a:r>
              <a:rPr lang="en-US" altLang="zh-CN"/>
              <a:t>2</a:t>
            </a:r>
            <a:r>
              <a:rPr lang="zh-CN" altLang="en-US"/>
              <a:t>位二进制数：</a:t>
            </a:r>
            <a:r>
              <a:rPr lang="en-US" altLang="zh-CN"/>
              <a:t>A = A</a:t>
            </a:r>
            <a:r>
              <a:rPr lang="en-US" altLang="zh-CN" sz="2000"/>
              <a:t>1</a:t>
            </a:r>
            <a:r>
              <a:rPr lang="en-US" altLang="zh-CN"/>
              <a:t>A</a:t>
            </a:r>
            <a:r>
              <a:rPr lang="en-US" altLang="zh-CN" sz="2000"/>
              <a:t>0</a:t>
            </a:r>
            <a:r>
              <a:rPr lang="zh-CN" altLang="en-US"/>
              <a:t>，</a:t>
            </a:r>
            <a:r>
              <a:rPr lang="en-US" altLang="zh-CN"/>
              <a:t>B = B</a:t>
            </a:r>
            <a:r>
              <a:rPr lang="en-US" altLang="zh-CN" sz="2000"/>
              <a:t>1</a:t>
            </a:r>
            <a:r>
              <a:rPr lang="en-US" altLang="zh-CN"/>
              <a:t>B</a:t>
            </a:r>
            <a:r>
              <a:rPr lang="en-US" altLang="zh-CN" sz="2000"/>
              <a:t>0</a:t>
            </a:r>
            <a:endParaRPr lang="zh-CN" altLang="en-US"/>
          </a:p>
        </p:txBody>
      </p:sp>
      <p:sp>
        <p:nvSpPr>
          <p:cNvPr id="1321988" name="Text Box 4">
            <a:extLst>
              <a:ext uri="{FF2B5EF4-FFF2-40B4-BE49-F238E27FC236}">
                <a16:creationId xmlns:a16="http://schemas.microsoft.com/office/drawing/2014/main" id="{C2E2FAE6-15A4-4851-A9DB-65DD2024E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61143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真值表</a:t>
            </a:r>
          </a:p>
        </p:txBody>
      </p:sp>
      <p:graphicFrame>
        <p:nvGraphicFramePr>
          <p:cNvPr id="1321989" name="Group 5">
            <a:extLst>
              <a:ext uri="{FF2B5EF4-FFF2-40B4-BE49-F238E27FC236}">
                <a16:creationId xmlns:a16="http://schemas.microsoft.com/office/drawing/2014/main" id="{28918EC5-8914-4451-85D7-788DA531F456}"/>
              </a:ext>
            </a:extLst>
          </p:cNvPr>
          <p:cNvGraphicFramePr>
            <a:graphicFrameLocks noGrp="1"/>
          </p:cNvGraphicFramePr>
          <p:nvPr/>
        </p:nvGraphicFramePr>
        <p:xfrm>
          <a:off x="4392613" y="3151188"/>
          <a:ext cx="4032250" cy="3122613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3413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B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B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A&gt;B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A&lt;B</a:t>
                      </a:r>
                      <a:endParaRPr kumimoji="1" lang="zh-CN" altLang="en-US" sz="18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A=B</a:t>
                      </a:r>
                      <a:endParaRPr kumimoji="1" lang="zh-CN" altLang="en-US" sz="18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&gt;B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&lt;B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 rowSpan="3"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=B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&gt;B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&lt;B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=B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22040" name="Rectangle 56">
            <a:extLst>
              <a:ext uri="{FF2B5EF4-FFF2-40B4-BE49-F238E27FC236}">
                <a16:creationId xmlns:a16="http://schemas.microsoft.com/office/drawing/2014/main" id="{E3751168-C1C5-44F8-9D1A-255810112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33825"/>
            <a:ext cx="3240088" cy="822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A&gt;B </a:t>
            </a:r>
            <a:r>
              <a:rPr lang="en-US" altLang="zh-CN" sz="2400"/>
              <a:t>= (A</a:t>
            </a:r>
            <a:r>
              <a:rPr lang="en-US" altLang="zh-CN" sz="2400" baseline="-25000"/>
              <a:t>1</a:t>
            </a:r>
            <a:r>
              <a:rPr lang="en-US" altLang="zh-CN" sz="2400"/>
              <a:t>&gt;B</a:t>
            </a:r>
            <a:r>
              <a:rPr lang="en-US" altLang="zh-CN" sz="2400" baseline="-25000"/>
              <a:t>1</a:t>
            </a:r>
            <a:r>
              <a:rPr lang="en-US" altLang="zh-CN" sz="2400"/>
              <a:t>) +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           (A</a:t>
            </a:r>
            <a:r>
              <a:rPr lang="en-US" altLang="zh-CN" sz="2400" baseline="-25000"/>
              <a:t>1</a:t>
            </a:r>
            <a:r>
              <a:rPr lang="en-US" altLang="zh-CN" sz="2400"/>
              <a:t>=B</a:t>
            </a:r>
            <a:r>
              <a:rPr lang="en-US" altLang="zh-CN" sz="2400" baseline="-25000"/>
              <a:t>1</a:t>
            </a:r>
            <a:r>
              <a:rPr lang="en-US" altLang="zh-CN" sz="2400"/>
              <a:t>)(A</a:t>
            </a:r>
            <a:r>
              <a:rPr lang="en-US" altLang="zh-CN" sz="2400" baseline="-25000"/>
              <a:t>0</a:t>
            </a:r>
            <a:r>
              <a:rPr lang="en-US" altLang="zh-CN" sz="2400"/>
              <a:t>&gt;B</a:t>
            </a:r>
            <a:r>
              <a:rPr lang="en-US" altLang="zh-CN" sz="2400" baseline="-25000"/>
              <a:t>0</a:t>
            </a:r>
            <a:r>
              <a:rPr lang="en-US" altLang="zh-CN" sz="2400"/>
              <a:t>)</a:t>
            </a:r>
          </a:p>
        </p:txBody>
      </p:sp>
      <p:sp>
        <p:nvSpPr>
          <p:cNvPr id="1322041" name="Rectangle 57">
            <a:extLst>
              <a:ext uri="{FF2B5EF4-FFF2-40B4-BE49-F238E27FC236}">
                <a16:creationId xmlns:a16="http://schemas.microsoft.com/office/drawing/2014/main" id="{0DC9D7FD-7F79-439A-A8CA-4A18CE30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842000"/>
            <a:ext cx="3073400" cy="457200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A=B </a:t>
            </a:r>
            <a:r>
              <a:rPr lang="en-US" altLang="zh-CN" sz="2400"/>
              <a:t>= (A</a:t>
            </a:r>
            <a:r>
              <a:rPr lang="en-US" altLang="zh-CN" sz="2400" baseline="-25000"/>
              <a:t>1</a:t>
            </a:r>
            <a:r>
              <a:rPr lang="en-US" altLang="zh-CN" sz="2400"/>
              <a:t>=B</a:t>
            </a:r>
            <a:r>
              <a:rPr lang="en-US" altLang="zh-CN" sz="2400" baseline="-25000"/>
              <a:t>1</a:t>
            </a:r>
            <a:r>
              <a:rPr lang="en-US" altLang="zh-CN" sz="2400"/>
              <a:t>)(A</a:t>
            </a:r>
            <a:r>
              <a:rPr lang="en-US" altLang="zh-CN" sz="2400" baseline="-25000"/>
              <a:t>0</a:t>
            </a:r>
            <a:r>
              <a:rPr lang="en-US" altLang="zh-CN" sz="2400"/>
              <a:t>=B</a:t>
            </a:r>
            <a:r>
              <a:rPr lang="en-US" altLang="zh-CN" sz="2400" baseline="-25000"/>
              <a:t>0</a:t>
            </a:r>
            <a:r>
              <a:rPr lang="en-US" altLang="zh-CN" sz="2400"/>
              <a:t>)</a:t>
            </a:r>
          </a:p>
        </p:txBody>
      </p:sp>
      <p:sp>
        <p:nvSpPr>
          <p:cNvPr id="1322042" name="Rectangle 58">
            <a:extLst>
              <a:ext uri="{FF2B5EF4-FFF2-40B4-BE49-F238E27FC236}">
                <a16:creationId xmlns:a16="http://schemas.microsoft.com/office/drawing/2014/main" id="{2151A163-EB24-4C94-8888-4ADE23BA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905375"/>
            <a:ext cx="3276600" cy="822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A&lt;B </a:t>
            </a:r>
            <a:r>
              <a:rPr lang="en-US" altLang="zh-CN" sz="2400"/>
              <a:t>= (A</a:t>
            </a:r>
            <a:r>
              <a:rPr lang="en-US" altLang="zh-CN" sz="2400" baseline="-25000"/>
              <a:t>1</a:t>
            </a:r>
            <a:r>
              <a:rPr lang="en-US" altLang="zh-CN" sz="2400"/>
              <a:t>&lt;B</a:t>
            </a:r>
            <a:r>
              <a:rPr lang="en-US" altLang="zh-CN" sz="2400" baseline="-25000"/>
              <a:t>1</a:t>
            </a:r>
            <a:r>
              <a:rPr lang="en-US" altLang="zh-CN" sz="2400"/>
              <a:t>) +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           (A</a:t>
            </a:r>
            <a:r>
              <a:rPr lang="en-US" altLang="zh-CN" sz="2400" baseline="-25000"/>
              <a:t>1</a:t>
            </a:r>
            <a:r>
              <a:rPr lang="en-US" altLang="zh-CN" sz="2400"/>
              <a:t>=B</a:t>
            </a:r>
            <a:r>
              <a:rPr lang="en-US" altLang="zh-CN" sz="2400" baseline="-25000"/>
              <a:t>1</a:t>
            </a:r>
            <a:r>
              <a:rPr lang="en-US" altLang="zh-CN" sz="2400"/>
              <a:t>)(A</a:t>
            </a:r>
            <a:r>
              <a:rPr lang="en-US" altLang="zh-CN" sz="2400" baseline="-25000"/>
              <a:t>0</a:t>
            </a:r>
            <a:r>
              <a:rPr lang="en-US" altLang="zh-CN" sz="2400"/>
              <a:t>&lt;B</a:t>
            </a:r>
            <a:r>
              <a:rPr lang="en-US" altLang="zh-CN" sz="2400" baseline="-25000"/>
              <a:t>0</a:t>
            </a:r>
            <a:r>
              <a:rPr lang="en-US" altLang="zh-CN" sz="2400"/>
              <a:t>)</a:t>
            </a:r>
          </a:p>
        </p:txBody>
      </p:sp>
      <p:sp>
        <p:nvSpPr>
          <p:cNvPr id="1322043" name="Rectangle 59">
            <a:extLst>
              <a:ext uri="{FF2B5EF4-FFF2-40B4-BE49-F238E27FC236}">
                <a16:creationId xmlns:a16="http://schemas.microsoft.com/office/drawing/2014/main" id="{677E9016-3239-4CEE-AE6D-AEFA4C43B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2492375"/>
            <a:ext cx="34417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zh-CN" altLang="en-US"/>
              <a:t>先比较高位</a:t>
            </a:r>
            <a:r>
              <a:rPr lang="en-US" altLang="zh-CN"/>
              <a:t>A</a:t>
            </a:r>
            <a:r>
              <a:rPr lang="en-US" altLang="zh-CN" sz="1800"/>
              <a:t>1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en-US" altLang="zh-CN" sz="1800"/>
              <a:t>1</a:t>
            </a:r>
            <a:endParaRPr lang="en-US" altLang="zh-CN"/>
          </a:p>
          <a:p>
            <a:pPr lvl="1"/>
            <a:r>
              <a:rPr lang="zh-CN" altLang="en-US"/>
              <a:t>只有高位相等，才比较低位</a:t>
            </a:r>
            <a:r>
              <a:rPr lang="en-US" altLang="zh-CN"/>
              <a:t>A</a:t>
            </a:r>
            <a:r>
              <a:rPr lang="en-US" altLang="zh-CN" sz="1800"/>
              <a:t>0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en-US" altLang="zh-CN" sz="18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988" grpId="0"/>
      <p:bldP spid="1322040" grpId="0" animBg="1"/>
      <p:bldP spid="1322041" grpId="0" animBg="1"/>
      <p:bldP spid="1322042" grpId="0" animBg="1"/>
      <p:bldP spid="13220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CF2D4E2C-6AA5-483D-A3B1-C830973FEAC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74778A8-D5C5-4D10-9050-77A2C6B32E7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8E496E24-7569-48AE-BF24-FC1DB60BA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E75B701F-05C0-42A5-85EE-856D2D0BC5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7499778-DC46-48FB-8DA7-8DB5C32469D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29C6CAFE-57B1-41EF-B51E-246CC7E0E840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两位数值比较器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C9E78B16-CABF-4CAA-8E0B-213F31A84F8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2206625" cy="857250"/>
          </a:xfrm>
        </p:spPr>
        <p:txBody>
          <a:bodyPr/>
          <a:lstStyle/>
          <a:p>
            <a:r>
              <a:rPr lang="zh-CN" altLang="en-US"/>
              <a:t>逻辑图</a:t>
            </a:r>
          </a:p>
        </p:txBody>
      </p:sp>
      <p:sp>
        <p:nvSpPr>
          <p:cNvPr id="12295" name="Rectangle 5">
            <a:extLst>
              <a:ext uri="{FF2B5EF4-FFF2-40B4-BE49-F238E27FC236}">
                <a16:creationId xmlns:a16="http://schemas.microsoft.com/office/drawing/2014/main" id="{EBAF2863-17A4-4CB0-A169-5E1EE9B31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276850"/>
            <a:ext cx="5183187" cy="457200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A&gt;B </a:t>
            </a:r>
            <a:r>
              <a:rPr lang="en-US" altLang="zh-CN" sz="2400"/>
              <a:t>= (A</a:t>
            </a:r>
            <a:r>
              <a:rPr lang="en-US" altLang="zh-CN" sz="2400" baseline="-25000"/>
              <a:t>1</a:t>
            </a:r>
            <a:r>
              <a:rPr lang="en-US" altLang="zh-CN" sz="2400"/>
              <a:t>&gt;B</a:t>
            </a:r>
            <a:r>
              <a:rPr lang="en-US" altLang="zh-CN" sz="2400" baseline="-25000"/>
              <a:t>1</a:t>
            </a:r>
            <a:r>
              <a:rPr lang="en-US" altLang="zh-CN" sz="2400"/>
              <a:t>) + (A</a:t>
            </a:r>
            <a:r>
              <a:rPr lang="en-US" altLang="zh-CN" sz="2400" baseline="-25000"/>
              <a:t>1</a:t>
            </a:r>
            <a:r>
              <a:rPr lang="en-US" altLang="zh-CN" sz="2400"/>
              <a:t>=B</a:t>
            </a:r>
            <a:r>
              <a:rPr lang="en-US" altLang="zh-CN" sz="2400" baseline="-25000"/>
              <a:t>1</a:t>
            </a:r>
            <a:r>
              <a:rPr lang="en-US" altLang="zh-CN" sz="2400"/>
              <a:t>)(A</a:t>
            </a:r>
            <a:r>
              <a:rPr lang="en-US" altLang="zh-CN" sz="2400" baseline="-25000"/>
              <a:t>0</a:t>
            </a:r>
            <a:r>
              <a:rPr lang="en-US" altLang="zh-CN" sz="2400"/>
              <a:t>&gt;B</a:t>
            </a:r>
            <a:r>
              <a:rPr lang="en-US" altLang="zh-CN" sz="2400" baseline="-25000"/>
              <a:t>0</a:t>
            </a:r>
            <a:r>
              <a:rPr lang="en-US" altLang="zh-CN" sz="2400"/>
              <a:t>)</a:t>
            </a:r>
          </a:p>
        </p:txBody>
      </p:sp>
      <p:sp>
        <p:nvSpPr>
          <p:cNvPr id="12296" name="Rectangle 6">
            <a:extLst>
              <a:ext uri="{FF2B5EF4-FFF2-40B4-BE49-F238E27FC236}">
                <a16:creationId xmlns:a16="http://schemas.microsoft.com/office/drawing/2014/main" id="{A6BA426C-86AB-4EB7-859A-D513FA332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664075"/>
            <a:ext cx="3073400" cy="457200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A=B </a:t>
            </a:r>
            <a:r>
              <a:rPr lang="en-US" altLang="zh-CN" sz="2400"/>
              <a:t>= (A</a:t>
            </a:r>
            <a:r>
              <a:rPr lang="en-US" altLang="zh-CN" sz="2400" baseline="-25000"/>
              <a:t>1</a:t>
            </a:r>
            <a:r>
              <a:rPr lang="en-US" altLang="zh-CN" sz="2400"/>
              <a:t>=B</a:t>
            </a:r>
            <a:r>
              <a:rPr lang="en-US" altLang="zh-CN" sz="2400" baseline="-25000"/>
              <a:t>1</a:t>
            </a:r>
            <a:r>
              <a:rPr lang="en-US" altLang="zh-CN" sz="2400"/>
              <a:t>)(A</a:t>
            </a:r>
            <a:r>
              <a:rPr lang="en-US" altLang="zh-CN" sz="2400" baseline="-25000"/>
              <a:t>0</a:t>
            </a:r>
            <a:r>
              <a:rPr lang="en-US" altLang="zh-CN" sz="2400"/>
              <a:t>=B</a:t>
            </a:r>
            <a:r>
              <a:rPr lang="en-US" altLang="zh-CN" sz="2400" baseline="-25000"/>
              <a:t>0</a:t>
            </a:r>
            <a:r>
              <a:rPr lang="en-US" altLang="zh-CN" sz="2400"/>
              <a:t>)</a:t>
            </a:r>
          </a:p>
        </p:txBody>
      </p:sp>
      <p:sp>
        <p:nvSpPr>
          <p:cNvPr id="12297" name="Rectangle 7">
            <a:extLst>
              <a:ext uri="{FF2B5EF4-FFF2-40B4-BE49-F238E27FC236}">
                <a16:creationId xmlns:a16="http://schemas.microsoft.com/office/drawing/2014/main" id="{78A358CD-9858-4BCF-A6EE-D9DE2A882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5876925"/>
            <a:ext cx="4967288" cy="457200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A&lt;B </a:t>
            </a:r>
            <a:r>
              <a:rPr lang="en-US" altLang="zh-CN" sz="2400"/>
              <a:t>= (A</a:t>
            </a:r>
            <a:r>
              <a:rPr lang="en-US" altLang="zh-CN" sz="2400" baseline="-25000"/>
              <a:t>1</a:t>
            </a:r>
            <a:r>
              <a:rPr lang="en-US" altLang="zh-CN" sz="2400"/>
              <a:t>&lt;B</a:t>
            </a:r>
            <a:r>
              <a:rPr lang="en-US" altLang="zh-CN" sz="2400" baseline="-25000"/>
              <a:t>1</a:t>
            </a:r>
            <a:r>
              <a:rPr lang="en-US" altLang="zh-CN" sz="2400"/>
              <a:t>) + (A</a:t>
            </a:r>
            <a:r>
              <a:rPr lang="en-US" altLang="zh-CN" sz="2400" baseline="-25000"/>
              <a:t>1</a:t>
            </a:r>
            <a:r>
              <a:rPr lang="en-US" altLang="zh-CN" sz="2400"/>
              <a:t>=B</a:t>
            </a:r>
            <a:r>
              <a:rPr lang="en-US" altLang="zh-CN" sz="2400" baseline="-25000"/>
              <a:t>1</a:t>
            </a:r>
            <a:r>
              <a:rPr lang="en-US" altLang="zh-CN" sz="2400"/>
              <a:t>)(A</a:t>
            </a:r>
            <a:r>
              <a:rPr lang="en-US" altLang="zh-CN" sz="2400" baseline="-25000"/>
              <a:t>0</a:t>
            </a:r>
            <a:r>
              <a:rPr lang="en-US" altLang="zh-CN" sz="2400"/>
              <a:t>&lt;B</a:t>
            </a:r>
            <a:r>
              <a:rPr lang="en-US" altLang="zh-CN" sz="2400" baseline="-25000"/>
              <a:t>0</a:t>
            </a:r>
            <a:r>
              <a:rPr lang="en-US" altLang="zh-CN" sz="2400"/>
              <a:t>)</a:t>
            </a: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4740FDD4-6198-43B4-9848-C9B7D122A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0788" y="1457325"/>
          <a:ext cx="6545262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Picture" r:id="rId3" imgW="3124200" imgH="1752600" progId="Word.Picture.8">
                  <p:embed/>
                </p:oleObj>
              </mc:Choice>
              <mc:Fallback>
                <p:oleObj name="Picture" r:id="rId3" imgW="3124200" imgH="17526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437"/>
                      <a:stretch>
                        <a:fillRect/>
                      </a:stretch>
                    </p:blipFill>
                    <p:spPr bwMode="auto">
                      <a:xfrm>
                        <a:off x="2490788" y="1457325"/>
                        <a:ext cx="6545262" cy="361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52797889-E29B-400E-8C62-859F0665D439}"/>
              </a:ext>
            </a:extLst>
          </p:cNvPr>
          <p:cNvSpPr/>
          <p:nvPr/>
        </p:nvSpPr>
        <p:spPr>
          <a:xfrm>
            <a:off x="3189288" y="1457325"/>
            <a:ext cx="4803775" cy="3779838"/>
          </a:xfrm>
          <a:custGeom>
            <a:avLst/>
            <a:gdLst>
              <a:gd name="connsiteX0" fmla="*/ 13855 w 5749637"/>
              <a:gd name="connsiteY0" fmla="*/ 0 h 3782291"/>
              <a:gd name="connsiteX1" fmla="*/ 0 w 5749637"/>
              <a:gd name="connsiteY1" fmla="*/ 1579418 h 3782291"/>
              <a:gd name="connsiteX2" fmla="*/ 1884219 w 5749637"/>
              <a:gd name="connsiteY2" fmla="*/ 1579418 h 3782291"/>
              <a:gd name="connsiteX3" fmla="*/ 1884219 w 5749637"/>
              <a:gd name="connsiteY3" fmla="*/ 3782291 h 3782291"/>
              <a:gd name="connsiteX4" fmla="*/ 5749637 w 5749637"/>
              <a:gd name="connsiteY4" fmla="*/ 3782291 h 3782291"/>
              <a:gd name="connsiteX5" fmla="*/ 5749637 w 5749637"/>
              <a:gd name="connsiteY5" fmla="*/ 193964 h 3782291"/>
              <a:gd name="connsiteX6" fmla="*/ 5749637 w 5749637"/>
              <a:gd name="connsiteY6" fmla="*/ 55418 h 3782291"/>
              <a:gd name="connsiteX7" fmla="*/ 83128 w 5749637"/>
              <a:gd name="connsiteY7" fmla="*/ 55418 h 3782291"/>
              <a:gd name="connsiteX0" fmla="*/ 13855 w 5749637"/>
              <a:gd name="connsiteY0" fmla="*/ 0 h 3782291"/>
              <a:gd name="connsiteX1" fmla="*/ 0 w 5749637"/>
              <a:gd name="connsiteY1" fmla="*/ 1579418 h 3782291"/>
              <a:gd name="connsiteX2" fmla="*/ 1884219 w 5749637"/>
              <a:gd name="connsiteY2" fmla="*/ 1579418 h 3782291"/>
              <a:gd name="connsiteX3" fmla="*/ 1884219 w 5749637"/>
              <a:gd name="connsiteY3" fmla="*/ 3782291 h 3782291"/>
              <a:gd name="connsiteX4" fmla="*/ 5749637 w 5749637"/>
              <a:gd name="connsiteY4" fmla="*/ 3782291 h 3782291"/>
              <a:gd name="connsiteX5" fmla="*/ 5749637 w 5749637"/>
              <a:gd name="connsiteY5" fmla="*/ 193964 h 3782291"/>
              <a:gd name="connsiteX6" fmla="*/ 5740615 w 5749637"/>
              <a:gd name="connsiteY6" fmla="*/ 44046 h 3782291"/>
              <a:gd name="connsiteX7" fmla="*/ 5749637 w 5749637"/>
              <a:gd name="connsiteY7" fmla="*/ 55418 h 3782291"/>
              <a:gd name="connsiteX8" fmla="*/ 83128 w 5749637"/>
              <a:gd name="connsiteY8" fmla="*/ 55418 h 3782291"/>
              <a:gd name="connsiteX0" fmla="*/ 13855 w 5749637"/>
              <a:gd name="connsiteY0" fmla="*/ 0 h 3782291"/>
              <a:gd name="connsiteX1" fmla="*/ 9666 w 5749637"/>
              <a:gd name="connsiteY1" fmla="*/ 1933 h 3782291"/>
              <a:gd name="connsiteX2" fmla="*/ 0 w 5749637"/>
              <a:gd name="connsiteY2" fmla="*/ 1579418 h 3782291"/>
              <a:gd name="connsiteX3" fmla="*/ 1884219 w 5749637"/>
              <a:gd name="connsiteY3" fmla="*/ 1579418 h 3782291"/>
              <a:gd name="connsiteX4" fmla="*/ 1884219 w 5749637"/>
              <a:gd name="connsiteY4" fmla="*/ 3782291 h 3782291"/>
              <a:gd name="connsiteX5" fmla="*/ 5749637 w 5749637"/>
              <a:gd name="connsiteY5" fmla="*/ 3782291 h 3782291"/>
              <a:gd name="connsiteX6" fmla="*/ 5749637 w 5749637"/>
              <a:gd name="connsiteY6" fmla="*/ 193964 h 3782291"/>
              <a:gd name="connsiteX7" fmla="*/ 5740615 w 5749637"/>
              <a:gd name="connsiteY7" fmla="*/ 44046 h 3782291"/>
              <a:gd name="connsiteX8" fmla="*/ 5749637 w 5749637"/>
              <a:gd name="connsiteY8" fmla="*/ 55418 h 3782291"/>
              <a:gd name="connsiteX9" fmla="*/ 83128 w 5749637"/>
              <a:gd name="connsiteY9" fmla="*/ 55418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54579 w 5754579"/>
              <a:gd name="connsiteY6" fmla="*/ 193964 h 3782291"/>
              <a:gd name="connsiteX7" fmla="*/ 5745557 w 5754579"/>
              <a:gd name="connsiteY7" fmla="*/ 44046 h 3782291"/>
              <a:gd name="connsiteX8" fmla="*/ 5754579 w 5754579"/>
              <a:gd name="connsiteY8" fmla="*/ 55418 h 3782291"/>
              <a:gd name="connsiteX9" fmla="*/ 88070 w 5754579"/>
              <a:gd name="connsiteY9" fmla="*/ 55418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54579 w 5754579"/>
              <a:gd name="connsiteY6" fmla="*/ 193964 h 3782291"/>
              <a:gd name="connsiteX7" fmla="*/ 5745557 w 5754579"/>
              <a:gd name="connsiteY7" fmla="*/ 44046 h 3782291"/>
              <a:gd name="connsiteX8" fmla="*/ 5754579 w 5754579"/>
              <a:gd name="connsiteY8" fmla="*/ 55418 h 3782291"/>
              <a:gd name="connsiteX9" fmla="*/ 88070 w 5754579"/>
              <a:gd name="connsiteY9" fmla="*/ 55418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54579 w 5754579"/>
              <a:gd name="connsiteY6" fmla="*/ 193964 h 3782291"/>
              <a:gd name="connsiteX7" fmla="*/ 5745557 w 5754579"/>
              <a:gd name="connsiteY7" fmla="*/ 44046 h 3782291"/>
              <a:gd name="connsiteX8" fmla="*/ 5754579 w 5754579"/>
              <a:gd name="connsiteY8" fmla="*/ 55418 h 3782291"/>
              <a:gd name="connsiteX9" fmla="*/ 88070 w 5754579"/>
              <a:gd name="connsiteY9" fmla="*/ 55418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54579 w 5754579"/>
              <a:gd name="connsiteY6" fmla="*/ 193964 h 3782291"/>
              <a:gd name="connsiteX7" fmla="*/ 5745557 w 5754579"/>
              <a:gd name="connsiteY7" fmla="*/ 44046 h 3782291"/>
              <a:gd name="connsiteX8" fmla="*/ 5754579 w 5754579"/>
              <a:gd name="connsiteY8" fmla="*/ 55418 h 3782291"/>
              <a:gd name="connsiteX9" fmla="*/ 88070 w 5754579"/>
              <a:gd name="connsiteY9" fmla="*/ 55418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54579 w 5754579"/>
              <a:gd name="connsiteY6" fmla="*/ 193964 h 3782291"/>
              <a:gd name="connsiteX7" fmla="*/ 5745557 w 5754579"/>
              <a:gd name="connsiteY7" fmla="*/ 44046 h 3782291"/>
              <a:gd name="connsiteX8" fmla="*/ 5754579 w 5754579"/>
              <a:gd name="connsiteY8" fmla="*/ 55418 h 3782291"/>
              <a:gd name="connsiteX9" fmla="*/ 88070 w 5754579"/>
              <a:gd name="connsiteY9" fmla="*/ 55418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54579 w 5754579"/>
              <a:gd name="connsiteY6" fmla="*/ 193964 h 3782291"/>
              <a:gd name="connsiteX7" fmla="*/ 5745557 w 5754579"/>
              <a:gd name="connsiteY7" fmla="*/ 44046 h 3782291"/>
              <a:gd name="connsiteX8" fmla="*/ 5754579 w 5754579"/>
              <a:gd name="connsiteY8" fmla="*/ 55418 h 3782291"/>
              <a:gd name="connsiteX9" fmla="*/ 88070 w 5754579"/>
              <a:gd name="connsiteY9" fmla="*/ 55418 h 3782291"/>
              <a:gd name="connsiteX10" fmla="*/ 18797 w 5754579"/>
              <a:gd name="connsiteY10" fmla="*/ 0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54579 w 5754579"/>
              <a:gd name="connsiteY6" fmla="*/ 193964 h 3782291"/>
              <a:gd name="connsiteX7" fmla="*/ 5745557 w 5754579"/>
              <a:gd name="connsiteY7" fmla="*/ 44046 h 3782291"/>
              <a:gd name="connsiteX8" fmla="*/ 5754579 w 5754579"/>
              <a:gd name="connsiteY8" fmla="*/ 55418 h 3782291"/>
              <a:gd name="connsiteX9" fmla="*/ 88070 w 5754579"/>
              <a:gd name="connsiteY9" fmla="*/ 55418 h 3782291"/>
              <a:gd name="connsiteX10" fmla="*/ 18797 w 5754579"/>
              <a:gd name="connsiteY10" fmla="*/ 0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45557 w 5754579"/>
              <a:gd name="connsiteY6" fmla="*/ 44046 h 3782291"/>
              <a:gd name="connsiteX7" fmla="*/ 5754579 w 5754579"/>
              <a:gd name="connsiteY7" fmla="*/ 55418 h 3782291"/>
              <a:gd name="connsiteX8" fmla="*/ 88070 w 5754579"/>
              <a:gd name="connsiteY8" fmla="*/ 55418 h 3782291"/>
              <a:gd name="connsiteX9" fmla="*/ 18797 w 5754579"/>
              <a:gd name="connsiteY9" fmla="*/ 0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45557 w 5754579"/>
              <a:gd name="connsiteY6" fmla="*/ 44046 h 3782291"/>
              <a:gd name="connsiteX7" fmla="*/ 5754579 w 5754579"/>
              <a:gd name="connsiteY7" fmla="*/ 55418 h 3782291"/>
              <a:gd name="connsiteX8" fmla="*/ 18797 w 5754579"/>
              <a:gd name="connsiteY8" fmla="*/ 0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45557 w 5754579"/>
              <a:gd name="connsiteY6" fmla="*/ 44046 h 3782291"/>
              <a:gd name="connsiteX7" fmla="*/ 5754579 w 5754579"/>
              <a:gd name="connsiteY7" fmla="*/ 55418 h 3782291"/>
              <a:gd name="connsiteX8" fmla="*/ 18797 w 5754579"/>
              <a:gd name="connsiteY8" fmla="*/ 0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45557 w 5754579"/>
              <a:gd name="connsiteY6" fmla="*/ 44046 h 3782291"/>
              <a:gd name="connsiteX7" fmla="*/ 18797 w 5754579"/>
              <a:gd name="connsiteY7" fmla="*/ 0 h 3782291"/>
              <a:gd name="connsiteX0" fmla="*/ 18797 w 5754579"/>
              <a:gd name="connsiteY0" fmla="*/ 0 h 3782291"/>
              <a:gd name="connsiteX1" fmla="*/ 14608 w 5754579"/>
              <a:gd name="connsiteY1" fmla="*/ 1933 h 3782291"/>
              <a:gd name="connsiteX2" fmla="*/ 4942 w 5754579"/>
              <a:gd name="connsiteY2" fmla="*/ 1579418 h 3782291"/>
              <a:gd name="connsiteX3" fmla="*/ 1889161 w 5754579"/>
              <a:gd name="connsiteY3" fmla="*/ 1579418 h 3782291"/>
              <a:gd name="connsiteX4" fmla="*/ 1889161 w 5754579"/>
              <a:gd name="connsiteY4" fmla="*/ 3782291 h 3782291"/>
              <a:gd name="connsiteX5" fmla="*/ 5754579 w 5754579"/>
              <a:gd name="connsiteY5" fmla="*/ 3782291 h 3782291"/>
              <a:gd name="connsiteX6" fmla="*/ 5745557 w 5754579"/>
              <a:gd name="connsiteY6" fmla="*/ 44046 h 3782291"/>
              <a:gd name="connsiteX7" fmla="*/ 18797 w 5754579"/>
              <a:gd name="connsiteY7" fmla="*/ 0 h 3782291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1884219 w 5749637"/>
              <a:gd name="connsiteY3" fmla="*/ 1577485 h 3780358"/>
              <a:gd name="connsiteX4" fmla="*/ 1884219 w 5749637"/>
              <a:gd name="connsiteY4" fmla="*/ 3780358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1884219 w 5749637"/>
              <a:gd name="connsiteY4" fmla="*/ 3780358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1884219 w 5749637"/>
              <a:gd name="connsiteY4" fmla="*/ 3780358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2173359 w 5749637"/>
              <a:gd name="connsiteY4" fmla="*/ 3763103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2173359 w 5749637"/>
              <a:gd name="connsiteY4" fmla="*/ 3763103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2173359 w 5749637"/>
              <a:gd name="connsiteY4" fmla="*/ 3771730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2194013 w 5749637"/>
              <a:gd name="connsiteY4" fmla="*/ 3763103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2194013 w 5749637"/>
              <a:gd name="connsiteY4" fmla="*/ 3763103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2297278 w 5749637"/>
              <a:gd name="connsiteY4" fmla="*/ 3771730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  <a:gd name="connsiteX0" fmla="*/ 5740615 w 5749637"/>
              <a:gd name="connsiteY0" fmla="*/ 42113 h 3780358"/>
              <a:gd name="connsiteX1" fmla="*/ 9666 w 5749637"/>
              <a:gd name="connsiteY1" fmla="*/ 0 h 3780358"/>
              <a:gd name="connsiteX2" fmla="*/ 0 w 5749637"/>
              <a:gd name="connsiteY2" fmla="*/ 1577485 h 3780358"/>
              <a:gd name="connsiteX3" fmla="*/ 2255970 w 5749637"/>
              <a:gd name="connsiteY3" fmla="*/ 1577485 h 3780358"/>
              <a:gd name="connsiteX4" fmla="*/ 2297278 w 5749637"/>
              <a:gd name="connsiteY4" fmla="*/ 3771730 h 3780358"/>
              <a:gd name="connsiteX5" fmla="*/ 5749637 w 5749637"/>
              <a:gd name="connsiteY5" fmla="*/ 3780358 h 3780358"/>
              <a:gd name="connsiteX6" fmla="*/ 5740615 w 5749637"/>
              <a:gd name="connsiteY6" fmla="*/ 42113 h 37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9637" h="3780358">
                <a:moveTo>
                  <a:pt x="5740615" y="42113"/>
                </a:moveTo>
                <a:lnTo>
                  <a:pt x="9666" y="0"/>
                </a:lnTo>
                <a:lnTo>
                  <a:pt x="0" y="1577485"/>
                </a:lnTo>
                <a:lnTo>
                  <a:pt x="2255970" y="1577485"/>
                </a:lnTo>
                <a:cubicBezTo>
                  <a:pt x="2286949" y="3795723"/>
                  <a:pt x="2297279" y="3770785"/>
                  <a:pt x="2297278" y="3771730"/>
                </a:cubicBezTo>
                <a:cubicBezTo>
                  <a:pt x="2274294" y="3777482"/>
                  <a:pt x="4564429" y="3774606"/>
                  <a:pt x="5749637" y="3780358"/>
                </a:cubicBezTo>
                <a:cubicBezTo>
                  <a:pt x="5746630" y="2534276"/>
                  <a:pt x="5743622" y="1288195"/>
                  <a:pt x="5740615" y="42113"/>
                </a:cubicBezTo>
                <a:close/>
              </a:path>
            </a:pathLst>
          </a:custGeom>
          <a:ln w="19050">
            <a:solidFill>
              <a:srgbClr val="0033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C840E0CD-627A-4CBD-97F0-54ED7090F5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D509C85-5C75-465D-B748-B089E8B646A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F3C2132B-785D-441B-923F-87B4445B2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261E11C4-DDAD-4F45-9713-E9376592B6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3BFE6AF-C505-4B8E-9E3E-9455351ED80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79F1025F-2EE0-442F-841E-AD6426453D0B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四位数值比较器</a:t>
            </a:r>
            <a:r>
              <a:rPr lang="en-US" altLang="zh-CN"/>
              <a:t>74x85 </a:t>
            </a:r>
          </a:p>
        </p:txBody>
      </p:sp>
      <p:sp>
        <p:nvSpPr>
          <p:cNvPr id="1325059" name="Rectangle 3">
            <a:extLst>
              <a:ext uri="{FF2B5EF4-FFF2-40B4-BE49-F238E27FC236}">
                <a16:creationId xmlns:a16="http://schemas.microsoft.com/office/drawing/2014/main" id="{EAEAD302-EC93-4579-9702-ED2255B83DA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341438"/>
            <a:ext cx="8229600" cy="2051050"/>
          </a:xfrm>
        </p:spPr>
        <p:txBody>
          <a:bodyPr/>
          <a:lstStyle/>
          <a:p>
            <a:r>
              <a:rPr lang="zh-CN" altLang="en-US"/>
              <a:t>工作原理和两位数值比较器相同</a:t>
            </a:r>
          </a:p>
          <a:p>
            <a:r>
              <a:rPr lang="zh-CN" altLang="en-US"/>
              <a:t>提供附加输入端</a:t>
            </a:r>
            <a:r>
              <a:rPr lang="en-US" altLang="zh-CN"/>
              <a:t>I</a:t>
            </a:r>
            <a:r>
              <a:rPr lang="en-US" altLang="zh-CN" sz="1800"/>
              <a:t>A&lt;B</a:t>
            </a:r>
            <a:r>
              <a:rPr lang="zh-CN" altLang="en-US"/>
              <a:t>、</a:t>
            </a:r>
            <a:r>
              <a:rPr lang="en-US" altLang="zh-CN"/>
              <a:t>I</a:t>
            </a:r>
            <a:r>
              <a:rPr lang="en-US" altLang="zh-CN" sz="1800"/>
              <a:t>A=B</a:t>
            </a:r>
            <a:r>
              <a:rPr lang="zh-CN" altLang="en-US"/>
              <a:t>和</a:t>
            </a:r>
            <a:r>
              <a:rPr lang="en-US" altLang="zh-CN"/>
              <a:t>I</a:t>
            </a:r>
            <a:r>
              <a:rPr lang="en-US" altLang="zh-CN" sz="1800"/>
              <a:t>A&gt;B</a:t>
            </a:r>
            <a:r>
              <a:rPr lang="zh-CN" altLang="en-US"/>
              <a:t>，便于扩展应用</a:t>
            </a:r>
          </a:p>
          <a:p>
            <a:pPr lvl="1"/>
            <a:r>
              <a:rPr lang="zh-CN" altLang="en-US"/>
              <a:t>从高位组比起，若不等，出结果，否则还需比较次高位组</a:t>
            </a:r>
          </a:p>
        </p:txBody>
      </p:sp>
      <p:graphicFrame>
        <p:nvGraphicFramePr>
          <p:cNvPr id="13319" name="Object 2">
            <a:extLst>
              <a:ext uri="{FF2B5EF4-FFF2-40B4-BE49-F238E27FC236}">
                <a16:creationId xmlns:a16="http://schemas.microsoft.com/office/drawing/2014/main" id="{3333969D-15E9-4631-9500-BCEAF7A9B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3105150"/>
          <a:ext cx="2657475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图片" r:id="rId4" imgW="1591056" imgH="1944624" progId="Word.Picture.8">
                  <p:embed/>
                </p:oleObj>
              </mc:Choice>
              <mc:Fallback>
                <p:oleObj name="图片" r:id="rId4" imgW="1591056" imgH="194462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0631"/>
                      <a:stretch>
                        <a:fillRect/>
                      </a:stretch>
                    </p:blipFill>
                    <p:spPr bwMode="auto">
                      <a:xfrm>
                        <a:off x="5940425" y="3105150"/>
                        <a:ext cx="2657475" cy="262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E91580A8-8545-40C9-9440-92B0C9F0B151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3354388"/>
            <a:ext cx="5184775" cy="2811462"/>
            <a:chOff x="363" y="2249"/>
            <a:chExt cx="3266" cy="1771"/>
          </a:xfrm>
        </p:grpSpPr>
        <p:graphicFrame>
          <p:nvGraphicFramePr>
            <p:cNvPr id="13322" name="Object 3">
              <a:extLst>
                <a:ext uri="{FF2B5EF4-FFF2-40B4-BE49-F238E27FC236}">
                  <a16:creationId xmlns:a16="http://schemas.microsoft.com/office/drawing/2014/main" id="{DC5041F5-8C03-420F-B311-EE51A04601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" y="2249"/>
            <a:ext cx="3266" cy="1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图片" r:id="rId6" imgW="5262745" imgH="2206123" progId="Word.Picture.8">
                    <p:embed/>
                  </p:oleObj>
                </mc:Choice>
                <mc:Fallback>
                  <p:oleObj name="图片" r:id="rId6" imgW="5262745" imgH="2206123" progId="Word.Picture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2249"/>
                          <a:ext cx="3266" cy="1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Rectangle 7">
              <a:extLst>
                <a:ext uri="{FF2B5EF4-FFF2-40B4-BE49-F238E27FC236}">
                  <a16:creationId xmlns:a16="http://schemas.microsoft.com/office/drawing/2014/main" id="{ABAD87A9-6052-4C87-9A80-E3D48634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3770"/>
              <a:ext cx="1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000"/>
                <a:t>八位串联数值比较器</a:t>
              </a:r>
            </a:p>
          </p:txBody>
        </p:sp>
      </p:grpSp>
      <p:sp>
        <p:nvSpPr>
          <p:cNvPr id="13321" name="Rectangle 8">
            <a:extLst>
              <a:ext uri="{FF2B5EF4-FFF2-40B4-BE49-F238E27FC236}">
                <a16:creationId xmlns:a16="http://schemas.microsoft.com/office/drawing/2014/main" id="{33C88225-8301-465A-BC54-BA5EDF7F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57689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/>
              <a:t>引脚图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7B507539-983B-4B0A-81C4-61B3689156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F87B951-6448-432A-9D6E-10FC591F55A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FBBC90C1-9689-43A4-8A95-6D2EDE5DE3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7BA3F293-9871-4043-8ECE-EB4E83712C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F9EBBC9-0F16-4E20-9B1A-33C24721DAB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D16237AE-DCDD-4EA8-B622-55731BE68B94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加法器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2685169F-F4F6-4300-A195-B07E24A75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加法器是算术运算</a:t>
            </a:r>
            <a:r>
              <a:rPr kumimoji="1" lang="en-US" altLang="zh-CN" dirty="0"/>
              <a:t>(</a:t>
            </a:r>
            <a:r>
              <a:rPr kumimoji="1" lang="zh-CN" altLang="en-US" dirty="0"/>
              <a:t>加、减、乘、除</a:t>
            </a:r>
            <a:r>
              <a:rPr kumimoji="1" lang="en-US" altLang="zh-CN" dirty="0"/>
              <a:t>)</a:t>
            </a:r>
            <a:r>
              <a:rPr kumimoji="1" lang="zh-CN" altLang="en-US" dirty="0"/>
              <a:t>电路的基本单元</a:t>
            </a:r>
            <a:endParaRPr kumimoji="1" lang="en-US" altLang="zh-CN" dirty="0"/>
          </a:p>
          <a:p>
            <a:pPr>
              <a:defRPr/>
            </a:pPr>
            <a:r>
              <a:rPr kumimoji="1" lang="en-US" altLang="zh-CN" dirty="0"/>
              <a:t>1</a:t>
            </a:r>
            <a:r>
              <a:rPr kumimoji="1" lang="zh-CN" altLang="en-US" dirty="0"/>
              <a:t>位加法器</a:t>
            </a:r>
          </a:p>
          <a:p>
            <a:pPr lvl="1">
              <a:defRPr/>
            </a:pPr>
            <a:r>
              <a:rPr kumimoji="1" lang="zh-CN" altLang="en-US" dirty="0"/>
              <a:t>半加器</a:t>
            </a:r>
          </a:p>
          <a:p>
            <a:pPr lvl="1">
              <a:defRPr/>
            </a:pPr>
            <a:r>
              <a:rPr kumimoji="1" lang="zh-CN" altLang="en-US" dirty="0"/>
              <a:t>全加器</a:t>
            </a:r>
          </a:p>
          <a:p>
            <a:pPr>
              <a:defRPr/>
            </a:pPr>
            <a:r>
              <a:rPr kumimoji="1" lang="zh-CN" altLang="en-US" dirty="0"/>
              <a:t>由</a:t>
            </a:r>
            <a:r>
              <a:rPr kumimoji="1" lang="en-US" altLang="en-US" dirty="0"/>
              <a:t>1位加法器</a:t>
            </a:r>
            <a:r>
              <a:rPr kumimoji="1" lang="en-US" altLang="zh-CN" dirty="0"/>
              <a:t>构成</a:t>
            </a:r>
          </a:p>
          <a:p>
            <a:pPr marL="0" indent="0">
              <a:buFontTx/>
              <a:buNone/>
              <a:defRPr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多位</a:t>
            </a:r>
            <a:r>
              <a:rPr kumimoji="1" lang="zh-CN" altLang="en-US" dirty="0"/>
              <a:t>加法器</a:t>
            </a:r>
            <a:endParaRPr kumimoji="1" lang="en-US" altLang="zh-CN" dirty="0"/>
          </a:p>
          <a:p>
            <a:pPr lvl="1">
              <a:defRPr/>
            </a:pPr>
            <a:r>
              <a:rPr kumimoji="1" lang="zh-CN" altLang="en-US" dirty="0"/>
              <a:t>串行进位加法器</a:t>
            </a:r>
          </a:p>
          <a:p>
            <a:pPr lvl="1">
              <a:defRPr/>
            </a:pPr>
            <a:r>
              <a:rPr kumimoji="1" lang="zh-CN" altLang="en-US" dirty="0"/>
              <a:t>超前进位加法器</a:t>
            </a:r>
          </a:p>
        </p:txBody>
      </p:sp>
      <p:sp>
        <p:nvSpPr>
          <p:cNvPr id="15367" name="文本框 1">
            <a:extLst>
              <a:ext uri="{FF2B5EF4-FFF2-40B4-BE49-F238E27FC236}">
                <a16:creationId xmlns:a16="http://schemas.microsoft.com/office/drawing/2014/main" id="{DA9CEC42-9963-4666-908B-51928E1E6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63" y="3444875"/>
            <a:ext cx="168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1 0 1 1</a:t>
            </a:r>
            <a:endParaRPr lang="zh-CN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8" name="文本框 7">
            <a:extLst>
              <a:ext uri="{FF2B5EF4-FFF2-40B4-BE49-F238E27FC236}">
                <a16:creationId xmlns:a16="http://schemas.microsoft.com/office/drawing/2014/main" id="{AD4750E2-7879-4785-988E-2DB0755F1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4017963"/>
            <a:ext cx="2117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+ 1 0 1 1</a:t>
            </a:r>
            <a:endParaRPr lang="zh-CN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9" name="文本框 8">
            <a:extLst>
              <a:ext uri="{FF2B5EF4-FFF2-40B4-BE49-F238E27FC236}">
                <a16:creationId xmlns:a16="http://schemas.microsoft.com/office/drawing/2014/main" id="{771CDFC7-EA2B-4E01-B9C0-EC54DAA4E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63" y="4648200"/>
            <a:ext cx="1689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0 1 1 0</a:t>
            </a:r>
            <a:endParaRPr lang="zh-CN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70" name="文本框 9">
            <a:extLst>
              <a:ext uri="{FF2B5EF4-FFF2-40B4-BE49-F238E27FC236}">
                <a16:creationId xmlns:a16="http://schemas.microsoft.com/office/drawing/2014/main" id="{34DF61F7-A241-413A-944B-FE5BC691B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863" y="2832100"/>
            <a:ext cx="168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Courier New" panose="02070309020205020404" pitchFamily="49" charset="0"/>
                <a:cs typeface="Courier New" panose="02070309020205020404" pitchFamily="49" charset="0"/>
              </a:rPr>
              <a:t>1 0 1 1</a:t>
            </a:r>
            <a:endParaRPr lang="zh-CN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24DD5CE-CCDC-47EA-AB4D-D81C8954B2F6}"/>
              </a:ext>
            </a:extLst>
          </p:cNvPr>
          <p:cNvCxnSpPr/>
          <p:nvPr/>
        </p:nvCxnSpPr>
        <p:spPr>
          <a:xfrm>
            <a:off x="4527550" y="4540250"/>
            <a:ext cx="24241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2" name="文本框 12">
            <a:extLst>
              <a:ext uri="{FF2B5EF4-FFF2-40B4-BE49-F238E27FC236}">
                <a16:creationId xmlns:a16="http://schemas.microsoft.com/office/drawing/2014/main" id="{3972E700-5FAE-49EE-B257-62E962347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475" y="28321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进位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73" name="文本框 13">
            <a:extLst>
              <a:ext uri="{FF2B5EF4-FFF2-40B4-BE49-F238E27FC236}">
                <a16:creationId xmlns:a16="http://schemas.microsoft.com/office/drawing/2014/main" id="{C607FD74-7A93-491B-924E-40BD80803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3444875"/>
            <a:ext cx="985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加数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74" name="文本框 14">
            <a:extLst>
              <a:ext uri="{FF2B5EF4-FFF2-40B4-BE49-F238E27FC236}">
                <a16:creationId xmlns:a16="http://schemas.microsoft.com/office/drawing/2014/main" id="{393A2FD1-966A-4E4E-BFEA-44687269F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4048125"/>
            <a:ext cx="985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加数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75" name="文本框 17">
            <a:extLst>
              <a:ext uri="{FF2B5EF4-FFF2-40B4-BE49-F238E27FC236}">
                <a16:creationId xmlns:a16="http://schemas.microsoft.com/office/drawing/2014/main" id="{E6CBEDF4-FFE2-4895-A319-6D1220D73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475" y="46482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和数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zh-CN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E676822-8319-4597-B0FE-0F10ED232108}"/>
              </a:ext>
            </a:extLst>
          </p:cNvPr>
          <p:cNvSpPr/>
          <p:nvPr/>
        </p:nvSpPr>
        <p:spPr>
          <a:xfrm>
            <a:off x="5840413" y="2774950"/>
            <a:ext cx="898525" cy="2443163"/>
          </a:xfrm>
          <a:custGeom>
            <a:avLst/>
            <a:gdLst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59961 h 2443397"/>
              <a:gd name="connsiteX6" fmla="*/ 0 w 899410"/>
              <a:gd name="connsiteY6" fmla="*/ 0 h 2443397"/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14991 h 2443397"/>
              <a:gd name="connsiteX6" fmla="*/ 0 w 899410"/>
              <a:gd name="connsiteY6" fmla="*/ 0 h 2443397"/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14991 h 2443397"/>
              <a:gd name="connsiteX6" fmla="*/ 0 w 899410"/>
              <a:gd name="connsiteY6" fmla="*/ 0 h 2443397"/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14991 h 2443397"/>
              <a:gd name="connsiteX6" fmla="*/ 0 w 899410"/>
              <a:gd name="connsiteY6" fmla="*/ 0 h 24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410" h="2443397">
                <a:moveTo>
                  <a:pt x="0" y="0"/>
                </a:moveTo>
                <a:lnTo>
                  <a:pt x="0" y="644577"/>
                </a:lnTo>
                <a:lnTo>
                  <a:pt x="449705" y="644577"/>
                </a:lnTo>
                <a:lnTo>
                  <a:pt x="449705" y="2443397"/>
                </a:lnTo>
                <a:lnTo>
                  <a:pt x="899410" y="2443397"/>
                </a:lnTo>
                <a:lnTo>
                  <a:pt x="899410" y="14991"/>
                </a:lnTo>
                <a:cubicBezTo>
                  <a:pt x="899411" y="9994"/>
                  <a:pt x="299803" y="499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07A3564-30C8-43F3-B8A8-5BD231FC05ED}"/>
              </a:ext>
            </a:extLst>
          </p:cNvPr>
          <p:cNvSpPr/>
          <p:nvPr/>
        </p:nvSpPr>
        <p:spPr>
          <a:xfrm>
            <a:off x="4575175" y="2779713"/>
            <a:ext cx="900113" cy="2443162"/>
          </a:xfrm>
          <a:custGeom>
            <a:avLst/>
            <a:gdLst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59961 h 2443397"/>
              <a:gd name="connsiteX6" fmla="*/ 0 w 899410"/>
              <a:gd name="connsiteY6" fmla="*/ 0 h 2443397"/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14991 h 2443397"/>
              <a:gd name="connsiteX6" fmla="*/ 0 w 899410"/>
              <a:gd name="connsiteY6" fmla="*/ 0 h 2443397"/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14991 h 2443397"/>
              <a:gd name="connsiteX6" fmla="*/ 0 w 899410"/>
              <a:gd name="connsiteY6" fmla="*/ 0 h 2443397"/>
              <a:gd name="connsiteX0" fmla="*/ 0 w 899410"/>
              <a:gd name="connsiteY0" fmla="*/ 0 h 2443397"/>
              <a:gd name="connsiteX1" fmla="*/ 0 w 899410"/>
              <a:gd name="connsiteY1" fmla="*/ 644577 h 2443397"/>
              <a:gd name="connsiteX2" fmla="*/ 449705 w 899410"/>
              <a:gd name="connsiteY2" fmla="*/ 644577 h 2443397"/>
              <a:gd name="connsiteX3" fmla="*/ 449705 w 899410"/>
              <a:gd name="connsiteY3" fmla="*/ 2443397 h 2443397"/>
              <a:gd name="connsiteX4" fmla="*/ 899410 w 899410"/>
              <a:gd name="connsiteY4" fmla="*/ 2443397 h 2443397"/>
              <a:gd name="connsiteX5" fmla="*/ 899410 w 899410"/>
              <a:gd name="connsiteY5" fmla="*/ 14991 h 2443397"/>
              <a:gd name="connsiteX6" fmla="*/ 0 w 899410"/>
              <a:gd name="connsiteY6" fmla="*/ 0 h 244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410" h="2443397">
                <a:moveTo>
                  <a:pt x="0" y="0"/>
                </a:moveTo>
                <a:lnTo>
                  <a:pt x="0" y="644577"/>
                </a:lnTo>
                <a:lnTo>
                  <a:pt x="449705" y="644577"/>
                </a:lnTo>
                <a:lnTo>
                  <a:pt x="449705" y="2443397"/>
                </a:lnTo>
                <a:lnTo>
                  <a:pt x="899410" y="2443397"/>
                </a:lnTo>
                <a:lnTo>
                  <a:pt x="899410" y="14991"/>
                </a:lnTo>
                <a:cubicBezTo>
                  <a:pt x="899411" y="9994"/>
                  <a:pt x="299803" y="499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D7FBA3DF-E073-4540-9D09-155B341A3C9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0311380-2650-4105-800D-E00AD7F71C5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C40A94B1-12C4-4BAA-9051-3AD49A4D0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0D8C1CE-0935-4500-B06D-18E01C135C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30A8843-049D-4AB5-B674-3406E2C8CE6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E3B50128-CCF7-4842-B28B-2003C8F1A4AA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半加器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0FCCCA2F-2243-48FA-B28E-8AAD61AC6B9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449388"/>
            <a:ext cx="8229600" cy="1322387"/>
          </a:xfrm>
        </p:spPr>
        <p:txBody>
          <a:bodyPr/>
          <a:lstStyle/>
          <a:p>
            <a:r>
              <a:rPr lang="zh-CN" altLang="en-US"/>
              <a:t>将两个</a:t>
            </a:r>
            <a:r>
              <a:rPr lang="en-US" altLang="zh-CN"/>
              <a:t>1</a:t>
            </a:r>
            <a:r>
              <a:rPr lang="zh-CN" altLang="en-US"/>
              <a:t>位数相加，产生</a:t>
            </a:r>
            <a:r>
              <a:rPr lang="en-US" altLang="zh-CN"/>
              <a:t>1</a:t>
            </a:r>
            <a:r>
              <a:rPr lang="zh-CN" altLang="en-US"/>
              <a:t>位和、 </a:t>
            </a:r>
            <a:r>
              <a:rPr lang="en-US" altLang="zh-CN"/>
              <a:t>1</a:t>
            </a:r>
            <a:r>
              <a:rPr lang="zh-CN" altLang="en-US"/>
              <a:t>位进位</a:t>
            </a:r>
          </a:p>
          <a:p>
            <a:pPr lvl="1"/>
            <a:r>
              <a:rPr lang="en-US" altLang="zh-CN" sz="2800"/>
              <a:t>{C, S} = A + B</a:t>
            </a:r>
          </a:p>
        </p:txBody>
      </p:sp>
      <p:sp>
        <p:nvSpPr>
          <p:cNvPr id="16391" name="Text Box 4">
            <a:extLst>
              <a:ext uri="{FF2B5EF4-FFF2-40B4-BE49-F238E27FC236}">
                <a16:creationId xmlns:a16="http://schemas.microsoft.com/office/drawing/2014/main" id="{DE5EFCDE-2264-4815-89CD-ABE417A78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225" y="38766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逻辑符号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E7663BF-E8E4-4223-890E-10DF2402E526}"/>
              </a:ext>
            </a:extLst>
          </p:cNvPr>
          <p:cNvGrpSpPr>
            <a:grpSpLocks/>
          </p:cNvGrpSpPr>
          <p:nvPr/>
        </p:nvGrpSpPr>
        <p:grpSpPr bwMode="auto">
          <a:xfrm>
            <a:off x="963613" y="2708275"/>
            <a:ext cx="2370137" cy="2233613"/>
            <a:chOff x="607" y="1706"/>
            <a:chExt cx="1493" cy="1407"/>
          </a:xfrm>
        </p:grpSpPr>
        <p:sp>
          <p:nvSpPr>
            <p:cNvPr id="16431" name="Line 6">
              <a:extLst>
                <a:ext uri="{FF2B5EF4-FFF2-40B4-BE49-F238E27FC236}">
                  <a16:creationId xmlns:a16="http://schemas.microsoft.com/office/drawing/2014/main" id="{EDCD2345-F596-40BD-87E8-2AA2AF8F6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" y="2047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2" name="Line 7">
              <a:extLst>
                <a:ext uri="{FF2B5EF4-FFF2-40B4-BE49-F238E27FC236}">
                  <a16:creationId xmlns:a16="http://schemas.microsoft.com/office/drawing/2014/main" id="{573F60A2-7198-407B-B26C-393A1904D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1706"/>
              <a:ext cx="0" cy="14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3" name="Line 8">
              <a:extLst>
                <a:ext uri="{FF2B5EF4-FFF2-40B4-BE49-F238E27FC236}">
                  <a16:creationId xmlns:a16="http://schemas.microsoft.com/office/drawing/2014/main" id="{7613D04C-B899-403E-B6FF-8D1D0E65C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" y="1706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4" name="Text Box 9">
              <a:extLst>
                <a:ext uri="{FF2B5EF4-FFF2-40B4-BE49-F238E27FC236}">
                  <a16:creationId xmlns:a16="http://schemas.microsoft.com/office/drawing/2014/main" id="{89547E8F-EFDC-435A-A4A9-5AB6ADF7C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" y="2031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0    0</a:t>
              </a:r>
            </a:p>
          </p:txBody>
        </p:sp>
        <p:sp>
          <p:nvSpPr>
            <p:cNvPr id="16435" name="Text Box 10">
              <a:extLst>
                <a:ext uri="{FF2B5EF4-FFF2-40B4-BE49-F238E27FC236}">
                  <a16:creationId xmlns:a16="http://schemas.microsoft.com/office/drawing/2014/main" id="{CE4B4F9E-85DA-429A-802A-863879066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271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0    1</a:t>
              </a:r>
            </a:p>
          </p:txBody>
        </p:sp>
        <p:sp>
          <p:nvSpPr>
            <p:cNvPr id="16436" name="Text Box 11">
              <a:extLst>
                <a:ext uri="{FF2B5EF4-FFF2-40B4-BE49-F238E27FC236}">
                  <a16:creationId xmlns:a16="http://schemas.microsoft.com/office/drawing/2014/main" id="{A02A44A4-70E6-42A6-B68A-1676E376C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519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1    0</a:t>
              </a:r>
            </a:p>
          </p:txBody>
        </p:sp>
        <p:sp>
          <p:nvSpPr>
            <p:cNvPr id="16437" name="Text Box 12">
              <a:extLst>
                <a:ext uri="{FF2B5EF4-FFF2-40B4-BE49-F238E27FC236}">
                  <a16:creationId xmlns:a16="http://schemas.microsoft.com/office/drawing/2014/main" id="{E2479E07-E831-48F4-AC74-5FDB3099D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767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1    1</a:t>
              </a:r>
            </a:p>
          </p:txBody>
        </p:sp>
        <p:sp>
          <p:nvSpPr>
            <p:cNvPr id="16438" name="Text Box 13">
              <a:extLst>
                <a:ext uri="{FF2B5EF4-FFF2-40B4-BE49-F238E27FC236}">
                  <a16:creationId xmlns:a16="http://schemas.microsoft.com/office/drawing/2014/main" id="{99B633A3-5411-45F4-A674-6F909206F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" y="203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6439" name="Text Box 14">
              <a:extLst>
                <a:ext uri="{FF2B5EF4-FFF2-40B4-BE49-F238E27FC236}">
                  <a16:creationId xmlns:a16="http://schemas.microsoft.com/office/drawing/2014/main" id="{9CDC326E-298F-4466-AAA9-657417944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203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6440" name="Text Box 15">
              <a:extLst>
                <a:ext uri="{FF2B5EF4-FFF2-40B4-BE49-F238E27FC236}">
                  <a16:creationId xmlns:a16="http://schemas.microsoft.com/office/drawing/2014/main" id="{F7015C26-0DB9-4362-BE4D-AC709C799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" y="22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1</a:t>
              </a:r>
            </a:p>
          </p:txBody>
        </p:sp>
        <p:sp>
          <p:nvSpPr>
            <p:cNvPr id="16441" name="Text Box 16">
              <a:extLst>
                <a:ext uri="{FF2B5EF4-FFF2-40B4-BE49-F238E27FC236}">
                  <a16:creationId xmlns:a16="http://schemas.microsoft.com/office/drawing/2014/main" id="{55BF6C46-67E5-4F54-9350-06331F60F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22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6442" name="Text Box 17">
              <a:extLst>
                <a:ext uri="{FF2B5EF4-FFF2-40B4-BE49-F238E27FC236}">
                  <a16:creationId xmlns:a16="http://schemas.microsoft.com/office/drawing/2014/main" id="{E00271A3-B19F-4C3B-9387-B3A7847EF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" y="252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1</a:t>
              </a:r>
            </a:p>
          </p:txBody>
        </p:sp>
        <p:sp>
          <p:nvSpPr>
            <p:cNvPr id="16443" name="Text Box 18">
              <a:extLst>
                <a:ext uri="{FF2B5EF4-FFF2-40B4-BE49-F238E27FC236}">
                  <a16:creationId xmlns:a16="http://schemas.microsoft.com/office/drawing/2014/main" id="{F60BE9C1-78AE-4EA2-B314-19FD1BB07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251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6444" name="Text Box 19">
              <a:extLst>
                <a:ext uri="{FF2B5EF4-FFF2-40B4-BE49-F238E27FC236}">
                  <a16:creationId xmlns:a16="http://schemas.microsoft.com/office/drawing/2014/main" id="{3B9A3D0A-2C1D-45A4-A992-15F2A4EF6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1" y="27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6445" name="Text Box 20">
              <a:extLst>
                <a:ext uri="{FF2B5EF4-FFF2-40B4-BE49-F238E27FC236}">
                  <a16:creationId xmlns:a16="http://schemas.microsoft.com/office/drawing/2014/main" id="{22EACB1E-095F-4930-AFAC-CEC8B109A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27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1</a:t>
              </a:r>
            </a:p>
          </p:txBody>
        </p:sp>
        <p:sp>
          <p:nvSpPr>
            <p:cNvPr id="16446" name="Text Box 21">
              <a:extLst>
                <a:ext uri="{FF2B5EF4-FFF2-40B4-BE49-F238E27FC236}">
                  <a16:creationId xmlns:a16="http://schemas.microsoft.com/office/drawing/2014/main" id="{C8E9283B-F288-4B44-A456-4D378498E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707"/>
              <a:ext cx="5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A  </a:t>
              </a:r>
              <a:r>
                <a:rPr kumimoji="1" lang="en-US" altLang="zh-CN" sz="2400" b="0"/>
                <a:t> </a:t>
              </a:r>
              <a:r>
                <a:rPr kumimoji="1" lang="en-US" altLang="zh-CN" b="0"/>
                <a:t>B</a:t>
              </a:r>
            </a:p>
          </p:txBody>
        </p:sp>
        <p:sp>
          <p:nvSpPr>
            <p:cNvPr id="16447" name="Text Box 22">
              <a:extLst>
                <a:ext uri="{FF2B5EF4-FFF2-40B4-BE49-F238E27FC236}">
                  <a16:creationId xmlns:a16="http://schemas.microsoft.com/office/drawing/2014/main" id="{39B93AB2-09E4-4EBF-9746-D01DB81F1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70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S</a:t>
              </a:r>
            </a:p>
          </p:txBody>
        </p:sp>
        <p:sp>
          <p:nvSpPr>
            <p:cNvPr id="16448" name="Text Box 23">
              <a:extLst>
                <a:ext uri="{FF2B5EF4-FFF2-40B4-BE49-F238E27FC236}">
                  <a16:creationId xmlns:a16="http://schemas.microsoft.com/office/drawing/2014/main" id="{B3450A67-4AF1-445B-988F-568F761FB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1706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C</a:t>
              </a:r>
            </a:p>
          </p:txBody>
        </p:sp>
        <p:sp>
          <p:nvSpPr>
            <p:cNvPr id="16449" name="Line 24">
              <a:extLst>
                <a:ext uri="{FF2B5EF4-FFF2-40B4-BE49-F238E27FC236}">
                  <a16:creationId xmlns:a16="http://schemas.microsoft.com/office/drawing/2014/main" id="{610BB9BE-49D0-4CA4-831F-0B144F523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113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09721" name="Text Box 25">
            <a:extLst>
              <a:ext uri="{FF2B5EF4-FFF2-40B4-BE49-F238E27FC236}">
                <a16:creationId xmlns:a16="http://schemas.microsoft.com/office/drawing/2014/main" id="{93874859-9EA8-4B09-8802-F3B067897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5741988"/>
            <a:ext cx="1123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b="0"/>
              <a:t>C=AB</a:t>
            </a:r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7132F0CD-4852-4916-978A-73650128AA74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110163"/>
            <a:ext cx="2870200" cy="579437"/>
            <a:chOff x="612" y="3219"/>
            <a:chExt cx="1808" cy="365"/>
          </a:xfrm>
        </p:grpSpPr>
        <p:sp>
          <p:nvSpPr>
            <p:cNvPr id="16428" name="Text Box 27">
              <a:extLst>
                <a:ext uri="{FF2B5EF4-FFF2-40B4-BE49-F238E27FC236}">
                  <a16:creationId xmlns:a16="http://schemas.microsoft.com/office/drawing/2014/main" id="{44BFA84C-2A3F-4CE8-A8A9-D22A1542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219"/>
              <a:ext cx="18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S=AB+AB=A</a:t>
              </a:r>
              <a:r>
                <a:rPr kumimoji="1" lang="en-US" altLang="zh-CN" sz="3200" b="0"/>
                <a:t>⊕</a:t>
              </a:r>
              <a:r>
                <a:rPr kumimoji="1" lang="en-US" altLang="zh-CN" b="0"/>
                <a:t>B</a:t>
              </a:r>
            </a:p>
          </p:txBody>
        </p:sp>
        <p:sp>
          <p:nvSpPr>
            <p:cNvPr id="16429" name="Line 28">
              <a:extLst>
                <a:ext uri="{FF2B5EF4-FFF2-40B4-BE49-F238E27FC236}">
                  <a16:creationId xmlns:a16="http://schemas.microsoft.com/office/drawing/2014/main" id="{B062B04E-B322-4F03-9590-9A618FD0A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29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0" name="Line 29">
              <a:extLst>
                <a:ext uri="{FF2B5EF4-FFF2-40B4-BE49-F238E27FC236}">
                  <a16:creationId xmlns:a16="http://schemas.microsoft.com/office/drawing/2014/main" id="{8695A8DA-44EF-4D2F-B032-274597FB4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29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5" name="组合 4">
            <a:extLst>
              <a:ext uri="{FF2B5EF4-FFF2-40B4-BE49-F238E27FC236}">
                <a16:creationId xmlns:a16="http://schemas.microsoft.com/office/drawing/2014/main" id="{EFB66174-ABD4-4531-BC35-7DBF2F9140A3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2322513"/>
            <a:ext cx="2117725" cy="1322387"/>
            <a:chOff x="5549900" y="2322512"/>
            <a:chExt cx="2117725" cy="1322387"/>
          </a:xfrm>
        </p:grpSpPr>
        <p:sp>
          <p:nvSpPr>
            <p:cNvPr id="16418" name="Rectangle 45">
              <a:extLst>
                <a:ext uri="{FF2B5EF4-FFF2-40B4-BE49-F238E27FC236}">
                  <a16:creationId xmlns:a16="http://schemas.microsoft.com/office/drawing/2014/main" id="{0B73300C-39DB-4CC7-B0C0-7560FFEB0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2322512"/>
              <a:ext cx="1193800" cy="13223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19" name="Line 46">
              <a:extLst>
                <a:ext uri="{FF2B5EF4-FFF2-40B4-BE49-F238E27FC236}">
                  <a16:creationId xmlns:a16="http://schemas.microsoft.com/office/drawing/2014/main" id="{9E51574A-E438-4A18-88C8-E0CD38BC1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25908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47">
              <a:extLst>
                <a:ext uri="{FF2B5EF4-FFF2-40B4-BE49-F238E27FC236}">
                  <a16:creationId xmlns:a16="http://schemas.microsoft.com/office/drawing/2014/main" id="{5562FBE6-A648-47FB-8579-02889969A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334327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48">
              <a:extLst>
                <a:ext uri="{FF2B5EF4-FFF2-40B4-BE49-F238E27FC236}">
                  <a16:creationId xmlns:a16="http://schemas.microsoft.com/office/drawing/2014/main" id="{B4124F7C-56DD-404C-8F39-78DA53DA3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0425" y="25908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49">
              <a:extLst>
                <a:ext uri="{FF2B5EF4-FFF2-40B4-BE49-F238E27FC236}">
                  <a16:creationId xmlns:a16="http://schemas.microsoft.com/office/drawing/2014/main" id="{8C50F6B7-9870-4424-B0C0-0FE56CD9E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0425" y="334327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Text Box 50">
              <a:extLst>
                <a:ext uri="{FF2B5EF4-FFF2-40B4-BE49-F238E27FC236}">
                  <a16:creationId xmlns:a16="http://schemas.microsoft.com/office/drawing/2014/main" id="{7F7A6D6E-6A42-4E89-91F7-389BE0E49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2338" y="2384425"/>
              <a:ext cx="4048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424" name="Text Box 51">
              <a:extLst>
                <a:ext uri="{FF2B5EF4-FFF2-40B4-BE49-F238E27FC236}">
                  <a16:creationId xmlns:a16="http://schemas.microsoft.com/office/drawing/2014/main" id="{AEFF8226-73A8-47C8-B27C-386EB5008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8213" y="31194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425" name="Text Box 52">
              <a:extLst>
                <a:ext uri="{FF2B5EF4-FFF2-40B4-BE49-F238E27FC236}">
                  <a16:creationId xmlns:a16="http://schemas.microsoft.com/office/drawing/2014/main" id="{C203BF11-6D11-470B-B10C-B28EF733B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513" y="2386013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16426" name="Text Box 53">
              <a:extLst>
                <a:ext uri="{FF2B5EF4-FFF2-40B4-BE49-F238E27FC236}">
                  <a16:creationId xmlns:a16="http://schemas.microsoft.com/office/drawing/2014/main" id="{892E7211-77A7-4DD6-A31C-FE38FB602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750" y="3103563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427" name="Text Box 54">
              <a:extLst>
                <a:ext uri="{FF2B5EF4-FFF2-40B4-BE49-F238E27FC236}">
                  <a16:creationId xmlns:a16="http://schemas.microsoft.com/office/drawing/2014/main" id="{CF0C4240-4C85-45B7-A078-5AE50CA23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2739156"/>
              <a:ext cx="4616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HA</a:t>
              </a:r>
            </a:p>
          </p:txBody>
        </p:sp>
      </p:grpSp>
      <p:grpSp>
        <p:nvGrpSpPr>
          <p:cNvPr id="4" name="Group 88">
            <a:extLst>
              <a:ext uri="{FF2B5EF4-FFF2-40B4-BE49-F238E27FC236}">
                <a16:creationId xmlns:a16="http://schemas.microsoft.com/office/drawing/2014/main" id="{CAA929F4-6CAD-417B-913F-E04832CFC57A}"/>
              </a:ext>
            </a:extLst>
          </p:cNvPr>
          <p:cNvGrpSpPr>
            <a:grpSpLocks/>
          </p:cNvGrpSpPr>
          <p:nvPr/>
        </p:nvGrpSpPr>
        <p:grpSpPr bwMode="auto">
          <a:xfrm>
            <a:off x="4895850" y="4695825"/>
            <a:ext cx="3060700" cy="1535113"/>
            <a:chOff x="3084" y="2958"/>
            <a:chExt cx="1928" cy="967"/>
          </a:xfrm>
        </p:grpSpPr>
        <p:sp>
          <p:nvSpPr>
            <p:cNvPr id="16397" name="Text Box 31">
              <a:extLst>
                <a:ext uri="{FF2B5EF4-FFF2-40B4-BE49-F238E27FC236}">
                  <a16:creationId xmlns:a16="http://schemas.microsoft.com/office/drawing/2014/main" id="{924F8F8C-7F3C-4A5C-B443-978658011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2958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A</a:t>
              </a:r>
            </a:p>
          </p:txBody>
        </p:sp>
        <p:sp>
          <p:nvSpPr>
            <p:cNvPr id="16398" name="Text Box 32">
              <a:extLst>
                <a:ext uri="{FF2B5EF4-FFF2-40B4-BE49-F238E27FC236}">
                  <a16:creationId xmlns:a16="http://schemas.microsoft.com/office/drawing/2014/main" id="{B35BB057-C586-4E4C-A673-20C9D50EB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" y="363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B</a:t>
              </a:r>
            </a:p>
          </p:txBody>
        </p:sp>
        <p:sp>
          <p:nvSpPr>
            <p:cNvPr id="16399" name="Line 33">
              <a:extLst>
                <a:ext uri="{FF2B5EF4-FFF2-40B4-BE49-F238E27FC236}">
                  <a16:creationId xmlns:a16="http://schemas.microsoft.com/office/drawing/2014/main" id="{619959E3-634F-49C8-8530-1F4392133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3099"/>
              <a:ext cx="0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34">
              <a:extLst>
                <a:ext uri="{FF2B5EF4-FFF2-40B4-BE49-F238E27FC236}">
                  <a16:creationId xmlns:a16="http://schemas.microsoft.com/office/drawing/2014/main" id="{50F5BBD8-A39F-4CA8-97F0-7275C314C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3620"/>
              <a:ext cx="2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35">
              <a:extLst>
                <a:ext uri="{FF2B5EF4-FFF2-40B4-BE49-F238E27FC236}">
                  <a16:creationId xmlns:a16="http://schemas.microsoft.com/office/drawing/2014/main" id="{43315993-721C-4C8B-B17E-7FD231AFC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3099"/>
              <a:ext cx="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Line 36">
              <a:extLst>
                <a:ext uri="{FF2B5EF4-FFF2-40B4-BE49-F238E27FC236}">
                  <a16:creationId xmlns:a16="http://schemas.microsoft.com/office/drawing/2014/main" id="{F5CBCC23-11A5-483C-919F-5440F82E5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3280"/>
              <a:ext cx="0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Line 37">
              <a:extLst>
                <a:ext uri="{FF2B5EF4-FFF2-40B4-BE49-F238E27FC236}">
                  <a16:creationId xmlns:a16="http://schemas.microsoft.com/office/drawing/2014/main" id="{4C34907A-0040-40AB-8D8F-84D32489E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" y="3802"/>
              <a:ext cx="7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Line 38">
              <a:extLst>
                <a:ext uri="{FF2B5EF4-FFF2-40B4-BE49-F238E27FC236}">
                  <a16:creationId xmlns:a16="http://schemas.microsoft.com/office/drawing/2014/main" id="{17D14255-55E9-4FD2-B9C7-0CE976967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3280"/>
              <a:ext cx="5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Line 39">
              <a:extLst>
                <a:ext uri="{FF2B5EF4-FFF2-40B4-BE49-F238E27FC236}">
                  <a16:creationId xmlns:a16="http://schemas.microsoft.com/office/drawing/2014/main" id="{1E4FD41E-E368-4F98-8F78-86958E48E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3181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Line 40">
              <a:extLst>
                <a:ext uri="{FF2B5EF4-FFF2-40B4-BE49-F238E27FC236}">
                  <a16:creationId xmlns:a16="http://schemas.microsoft.com/office/drawing/2014/main" id="{50E41DE0-66B8-4114-9219-15007E487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7" y="3715"/>
              <a:ext cx="3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Text Box 41">
              <a:extLst>
                <a:ext uri="{FF2B5EF4-FFF2-40B4-BE49-F238E27FC236}">
                  <a16:creationId xmlns:a16="http://schemas.microsoft.com/office/drawing/2014/main" id="{F9CF2665-DE38-4B55-9E87-7E0B35F62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" y="302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S</a:t>
              </a:r>
            </a:p>
          </p:txBody>
        </p:sp>
        <p:sp>
          <p:nvSpPr>
            <p:cNvPr id="16408" name="Text Box 42">
              <a:extLst>
                <a:ext uri="{FF2B5EF4-FFF2-40B4-BE49-F238E27FC236}">
                  <a16:creationId xmlns:a16="http://schemas.microsoft.com/office/drawing/2014/main" id="{9073E61C-2320-4460-A015-9C9AAA141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" y="3570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C</a:t>
              </a:r>
              <a:endParaRPr kumimoji="1" lang="en-US" altLang="zh-CN" sz="2000" b="0"/>
            </a:p>
          </p:txBody>
        </p:sp>
        <p:grpSp>
          <p:nvGrpSpPr>
            <p:cNvPr id="16409" name="Group 79">
              <a:extLst>
                <a:ext uri="{FF2B5EF4-FFF2-40B4-BE49-F238E27FC236}">
                  <a16:creationId xmlns:a16="http://schemas.microsoft.com/office/drawing/2014/main" id="{AD5E5E7F-2A90-44DC-A6A8-83A4F71A9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2999"/>
              <a:ext cx="998" cy="363"/>
              <a:chOff x="3334" y="2976"/>
              <a:chExt cx="1269" cy="454"/>
            </a:xfrm>
          </p:grpSpPr>
          <p:grpSp>
            <p:nvGrpSpPr>
              <p:cNvPr id="16411" name="Group 80">
                <a:extLst>
                  <a:ext uri="{FF2B5EF4-FFF2-40B4-BE49-F238E27FC236}">
                    <a16:creationId xmlns:a16="http://schemas.microsoft.com/office/drawing/2014/main" id="{3D814349-98CB-4F2C-B8F3-CC5B1F35BF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7" y="2976"/>
                <a:ext cx="1156" cy="454"/>
                <a:chOff x="986" y="3158"/>
                <a:chExt cx="1671" cy="658"/>
              </a:xfrm>
            </p:grpSpPr>
            <p:sp>
              <p:nvSpPr>
                <p:cNvPr id="16413" name="Arc 81">
                  <a:extLst>
                    <a:ext uri="{FF2B5EF4-FFF2-40B4-BE49-F238E27FC236}">
                      <a16:creationId xmlns:a16="http://schemas.microsoft.com/office/drawing/2014/main" id="{573C1240-947B-40EB-A6C1-0184937469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7" y="3159"/>
                  <a:ext cx="480" cy="657"/>
                </a:xfrm>
                <a:custGeom>
                  <a:avLst/>
                  <a:gdLst>
                    <a:gd name="T0" fmla="*/ 0 w 19012"/>
                    <a:gd name="T1" fmla="*/ 0 h 21600"/>
                    <a:gd name="T2" fmla="*/ 0 w 19012"/>
                    <a:gd name="T3" fmla="*/ 0 h 21600"/>
                    <a:gd name="T4" fmla="*/ 0 w 1901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012"/>
                    <a:gd name="T10" fmla="*/ 0 h 21600"/>
                    <a:gd name="T11" fmla="*/ 19012 w 1901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012" h="21600" fill="none" extrusionOk="0">
                      <a:moveTo>
                        <a:pt x="-1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</a:path>
                    <a:path w="19012" h="21600" stroke="0" extrusionOk="0">
                      <a:moveTo>
                        <a:pt x="-1" y="0"/>
                      </a:moveTo>
                      <a:cubicBezTo>
                        <a:pt x="7941" y="0"/>
                        <a:pt x="15242" y="4357"/>
                        <a:pt x="19012" y="11347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4" name="Arc 82">
                  <a:extLst>
                    <a:ext uri="{FF2B5EF4-FFF2-40B4-BE49-F238E27FC236}">
                      <a16:creationId xmlns:a16="http://schemas.microsoft.com/office/drawing/2014/main" id="{EF06DAC6-5D18-4D05-8257-46938825B3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183" y="3159"/>
                  <a:ext cx="470" cy="657"/>
                </a:xfrm>
                <a:custGeom>
                  <a:avLst/>
                  <a:gdLst>
                    <a:gd name="T0" fmla="*/ 0 w 18607"/>
                    <a:gd name="T1" fmla="*/ 0 h 21600"/>
                    <a:gd name="T2" fmla="*/ 0 w 18607"/>
                    <a:gd name="T3" fmla="*/ 0 h 21600"/>
                    <a:gd name="T4" fmla="*/ 0 w 1860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8607"/>
                    <a:gd name="T10" fmla="*/ 0 h 21600"/>
                    <a:gd name="T11" fmla="*/ 18607 w 1860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607" h="21600" fill="none" extrusionOk="0">
                      <a:moveTo>
                        <a:pt x="-1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</a:path>
                    <a:path w="18607" h="21600" stroke="0" extrusionOk="0">
                      <a:moveTo>
                        <a:pt x="-1" y="0"/>
                      </a:moveTo>
                      <a:cubicBezTo>
                        <a:pt x="7646" y="0"/>
                        <a:pt x="14724" y="4043"/>
                        <a:pt x="18607" y="1063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5" name="Arc 83">
                  <a:extLst>
                    <a:ext uri="{FF2B5EF4-FFF2-40B4-BE49-F238E27FC236}">
                      <a16:creationId xmlns:a16="http://schemas.microsoft.com/office/drawing/2014/main" id="{B4B222AF-F74F-449B-B3EF-18C5FD7A2F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174" y="2973"/>
                  <a:ext cx="655" cy="1032"/>
                </a:xfrm>
                <a:custGeom>
                  <a:avLst/>
                  <a:gdLst>
                    <a:gd name="T0" fmla="*/ 0 w 21674"/>
                    <a:gd name="T1" fmla="*/ 0 h 21600"/>
                    <a:gd name="T2" fmla="*/ 0 w 21674"/>
                    <a:gd name="T3" fmla="*/ 0 h 21600"/>
                    <a:gd name="T4" fmla="*/ 0 w 2167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4"/>
                    <a:gd name="T10" fmla="*/ 0 h 21600"/>
                    <a:gd name="T11" fmla="*/ 21674 w 2167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4" h="21600" fill="none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</a:path>
                    <a:path w="21674" h="21600" stroke="0" extrusionOk="0">
                      <a:moveTo>
                        <a:pt x="-1" y="2923"/>
                      </a:moveTo>
                      <a:cubicBezTo>
                        <a:pt x="3295" y="1008"/>
                        <a:pt x="7040" y="-1"/>
                        <a:pt x="10852" y="0"/>
                      </a:cubicBezTo>
                      <a:cubicBezTo>
                        <a:pt x="14652" y="0"/>
                        <a:pt x="18385" y="1002"/>
                        <a:pt x="21674" y="2906"/>
                      </a:cubicBezTo>
                      <a:lnTo>
                        <a:pt x="10852" y="21600"/>
                      </a:lnTo>
                      <a:lnTo>
                        <a:pt x="-1" y="2923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6" name="Line 84">
                  <a:extLst>
                    <a:ext uri="{FF2B5EF4-FFF2-40B4-BE49-F238E27FC236}">
                      <a16:creationId xmlns:a16="http://schemas.microsoft.com/office/drawing/2014/main" id="{C58A211B-C4BC-4B96-A138-A2AF56757E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2" y="3816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7" name="Line 85">
                  <a:extLst>
                    <a:ext uri="{FF2B5EF4-FFF2-40B4-BE49-F238E27FC236}">
                      <a16:creationId xmlns:a16="http://schemas.microsoft.com/office/drawing/2014/main" id="{97280ACA-6F53-499C-9625-0D381D6C69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2" y="3158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12" name="Arc 86">
                <a:extLst>
                  <a:ext uri="{FF2B5EF4-FFF2-40B4-BE49-F238E27FC236}">
                    <a16:creationId xmlns:a16="http://schemas.microsoft.com/office/drawing/2014/main" id="{1EE718D8-8958-4262-A9DD-5C64FB5F16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465" y="2845"/>
                <a:ext cx="452" cy="714"/>
              </a:xfrm>
              <a:custGeom>
                <a:avLst/>
                <a:gdLst>
                  <a:gd name="T0" fmla="*/ 0 w 21674"/>
                  <a:gd name="T1" fmla="*/ 0 h 21600"/>
                  <a:gd name="T2" fmla="*/ 0 w 21674"/>
                  <a:gd name="T3" fmla="*/ 0 h 21600"/>
                  <a:gd name="T4" fmla="*/ 0 w 216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4"/>
                  <a:gd name="T10" fmla="*/ 0 h 21600"/>
                  <a:gd name="T11" fmla="*/ 21674 w 216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4" h="21600" fill="none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</a:path>
                  <a:path w="21674" h="21600" stroke="0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  <a:lnTo>
                      <a:pt x="10852" y="21600"/>
                    </a:lnTo>
                    <a:lnTo>
                      <a:pt x="-1" y="2923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10" name="AutoShape 87">
              <a:extLst>
                <a:ext uri="{FF2B5EF4-FFF2-40B4-BE49-F238E27FC236}">
                  <a16:creationId xmlns:a16="http://schemas.microsoft.com/office/drawing/2014/main" id="{5EB18133-41AF-4C0F-8710-6E09A39C3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521"/>
              <a:ext cx="354" cy="363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7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907D6181-C0AF-415B-9B40-9D1B419B939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C6F0146-6178-4906-B518-E179B332785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2022/9/8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ACABDA99-41BA-47CB-9D46-10D2E22257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EB13101D-F4E3-451D-A192-5E4E779F0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F4A9908-EC67-45CA-8B14-2295421E367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BF3671B4-6E40-422D-85CD-11E85C241DA7}"/>
              </a:ext>
            </a:extLst>
          </p:cNvPr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全加器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D1A9D353-490F-46E0-9594-99529D09EF4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268413"/>
            <a:ext cx="8229600" cy="1728787"/>
          </a:xfrm>
        </p:spPr>
        <p:txBody>
          <a:bodyPr/>
          <a:lstStyle/>
          <a:p>
            <a:r>
              <a:rPr lang="zh-CN" altLang="en-US"/>
              <a:t>将两个</a:t>
            </a:r>
            <a:r>
              <a:rPr lang="en-US" altLang="zh-CN"/>
              <a:t>1</a:t>
            </a:r>
            <a:r>
              <a:rPr lang="zh-CN" altLang="en-US"/>
              <a:t>位数与来自低位的进位相加，产生</a:t>
            </a:r>
            <a:r>
              <a:rPr lang="en-US" altLang="zh-CN"/>
              <a:t>1</a:t>
            </a:r>
            <a:r>
              <a:rPr lang="zh-CN" altLang="en-US"/>
              <a:t>位的和，以及向高位的进位</a:t>
            </a:r>
          </a:p>
          <a:p>
            <a:pPr lvl="1"/>
            <a:r>
              <a:rPr lang="en-US" altLang="zh-CN" sz="2800"/>
              <a:t>{Co, S} = A + B +Ci</a:t>
            </a:r>
            <a:endParaRPr lang="zh-CN" altLang="en-US" sz="2800"/>
          </a:p>
        </p:txBody>
      </p:sp>
      <p:sp>
        <p:nvSpPr>
          <p:cNvPr id="17415" name="Rectangle 4">
            <a:extLst>
              <a:ext uri="{FF2B5EF4-FFF2-40B4-BE49-F238E27FC236}">
                <a16:creationId xmlns:a16="http://schemas.microsoft.com/office/drawing/2014/main" id="{AD3EFBA9-CA8A-4384-AA16-95F1A6FA1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2398713"/>
            <a:ext cx="1193800" cy="1373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416" name="Line 5">
            <a:extLst>
              <a:ext uri="{FF2B5EF4-FFF2-40B4-BE49-F238E27FC236}">
                <a16:creationId xmlns:a16="http://schemas.microsoft.com/office/drawing/2014/main" id="{80F6FD88-C6ED-4136-B2C0-BE89365DA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26622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6">
            <a:extLst>
              <a:ext uri="{FF2B5EF4-FFF2-40B4-BE49-F238E27FC236}">
                <a16:creationId xmlns:a16="http://schemas.microsoft.com/office/drawing/2014/main" id="{BDC61DD1-220D-4581-A11F-2E00A561D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3086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7">
            <a:extLst>
              <a:ext uri="{FF2B5EF4-FFF2-40B4-BE49-F238E27FC236}">
                <a16:creationId xmlns:a16="http://schemas.microsoft.com/office/drawing/2014/main" id="{2B96CE83-DA2C-44C6-8F12-1DC232996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063" y="26622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8">
            <a:extLst>
              <a:ext uri="{FF2B5EF4-FFF2-40B4-BE49-F238E27FC236}">
                <a16:creationId xmlns:a16="http://schemas.microsoft.com/office/drawing/2014/main" id="{01C1D8B4-1E23-4D0D-A8DD-E9083AB5D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063" y="35067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Text Box 9">
            <a:extLst>
              <a:ext uri="{FF2B5EF4-FFF2-40B4-BE49-F238E27FC236}">
                <a16:creationId xmlns:a16="http://schemas.microsoft.com/office/drawing/2014/main" id="{F6EAC95E-BD1C-4567-A3BC-20B20970A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23987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A</a:t>
            </a:r>
          </a:p>
        </p:txBody>
      </p:sp>
      <p:sp>
        <p:nvSpPr>
          <p:cNvPr id="17421" name="Text Box 10">
            <a:extLst>
              <a:ext uri="{FF2B5EF4-FFF2-40B4-BE49-F238E27FC236}">
                <a16:creationId xmlns:a16="http://schemas.microsoft.com/office/drawing/2014/main" id="{239D6A8C-1438-4F25-A147-158800DEC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28321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B</a:t>
            </a:r>
          </a:p>
        </p:txBody>
      </p:sp>
      <p:sp>
        <p:nvSpPr>
          <p:cNvPr id="17422" name="Text Box 11">
            <a:extLst>
              <a:ext uri="{FF2B5EF4-FFF2-40B4-BE49-F238E27FC236}">
                <a16:creationId xmlns:a16="http://schemas.microsoft.com/office/drawing/2014/main" id="{FB8071C3-3962-44DF-916E-A3296C815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663" y="245745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S</a:t>
            </a:r>
          </a:p>
        </p:txBody>
      </p:sp>
      <p:sp>
        <p:nvSpPr>
          <p:cNvPr id="17423" name="Text Box 12">
            <a:extLst>
              <a:ext uri="{FF2B5EF4-FFF2-40B4-BE49-F238E27FC236}">
                <a16:creationId xmlns:a16="http://schemas.microsoft.com/office/drawing/2014/main" id="{84CDA758-A31A-4C44-8C84-7E7328AE0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975" y="328453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Co</a:t>
            </a:r>
          </a:p>
        </p:txBody>
      </p:sp>
      <p:sp>
        <p:nvSpPr>
          <p:cNvPr id="17424" name="Text Box 13">
            <a:extLst>
              <a:ext uri="{FF2B5EF4-FFF2-40B4-BE49-F238E27FC236}">
                <a16:creationId xmlns:a16="http://schemas.microsoft.com/office/drawing/2014/main" id="{D49DE34E-D48F-4D3B-B367-FFB938520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2889250"/>
            <a:ext cx="371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FA</a:t>
            </a:r>
          </a:p>
        </p:txBody>
      </p:sp>
      <p:sp>
        <p:nvSpPr>
          <p:cNvPr id="17425" name="Text Box 14">
            <a:extLst>
              <a:ext uri="{FF2B5EF4-FFF2-40B4-BE49-F238E27FC236}">
                <a16:creationId xmlns:a16="http://schemas.microsoft.com/office/drawing/2014/main" id="{306698E0-3E0F-477B-B480-92210F00E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3" y="39338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逻辑符号</a:t>
            </a:r>
          </a:p>
        </p:txBody>
      </p:sp>
      <p:sp>
        <p:nvSpPr>
          <p:cNvPr id="17426" name="Line 15">
            <a:extLst>
              <a:ext uri="{FF2B5EF4-FFF2-40B4-BE49-F238E27FC236}">
                <a16:creationId xmlns:a16="http://schemas.microsoft.com/office/drawing/2014/main" id="{56224D1D-6717-4A3A-B000-C9D04ABD1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35210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Text Box 16">
            <a:extLst>
              <a:ext uri="{FF2B5EF4-FFF2-40B4-BE49-F238E27FC236}">
                <a16:creationId xmlns:a16="http://schemas.microsoft.com/office/drawing/2014/main" id="{87FAB97A-52E5-472D-A56E-3DBC677B2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3284538"/>
            <a:ext cx="47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C</a:t>
            </a:r>
            <a:r>
              <a:rPr kumimoji="1" lang="en-US" altLang="zh-CN" sz="2000" b="0">
                <a:ea typeface="楷体_GB2312" pitchFamily="49" charset="-122"/>
              </a:rPr>
              <a:t>i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7E13B460-C516-4BE6-ABFE-73B872DD3E8F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2889250"/>
            <a:ext cx="2916237" cy="3481388"/>
            <a:chOff x="589" y="1820"/>
            <a:chExt cx="1837" cy="2193"/>
          </a:xfrm>
        </p:grpSpPr>
        <p:sp>
          <p:nvSpPr>
            <p:cNvPr id="17433" name="Text Box 18">
              <a:extLst>
                <a:ext uri="{FF2B5EF4-FFF2-40B4-BE49-F238E27FC236}">
                  <a16:creationId xmlns:a16="http://schemas.microsoft.com/office/drawing/2014/main" id="{26F783CF-3C8E-44D5-A262-DB41CC58F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" y="2118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0    0</a:t>
              </a:r>
            </a:p>
          </p:txBody>
        </p:sp>
        <p:sp>
          <p:nvSpPr>
            <p:cNvPr id="17434" name="Text Box 19">
              <a:extLst>
                <a:ext uri="{FF2B5EF4-FFF2-40B4-BE49-F238E27FC236}">
                  <a16:creationId xmlns:a16="http://schemas.microsoft.com/office/drawing/2014/main" id="{83458C18-2885-40E8-9F3A-B625BD0DB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" y="1824"/>
              <a:ext cx="5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A  </a:t>
              </a:r>
              <a:r>
                <a:rPr kumimoji="1" lang="en-US" altLang="zh-CN" sz="2400" b="0"/>
                <a:t> </a:t>
              </a:r>
              <a:r>
                <a:rPr kumimoji="1" lang="en-US" altLang="zh-CN" b="0"/>
                <a:t>B</a:t>
              </a:r>
            </a:p>
          </p:txBody>
        </p:sp>
        <p:sp>
          <p:nvSpPr>
            <p:cNvPr id="17435" name="Line 20">
              <a:extLst>
                <a:ext uri="{FF2B5EF4-FFF2-40B4-BE49-F238E27FC236}">
                  <a16:creationId xmlns:a16="http://schemas.microsoft.com/office/drawing/2014/main" id="{E7AA7BE3-0CDA-4E7A-A2F6-43C126F9F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1845"/>
              <a:ext cx="0" cy="2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6" name="Line 21">
              <a:extLst>
                <a:ext uri="{FF2B5EF4-FFF2-40B4-BE49-F238E27FC236}">
                  <a16:creationId xmlns:a16="http://schemas.microsoft.com/office/drawing/2014/main" id="{F03EB30E-B9DB-4694-8A23-17915B18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997"/>
              <a:ext cx="18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7" name="Line 22">
              <a:extLst>
                <a:ext uri="{FF2B5EF4-FFF2-40B4-BE49-F238E27FC236}">
                  <a16:creationId xmlns:a16="http://schemas.microsoft.com/office/drawing/2014/main" id="{F63AB741-B06B-479D-8A33-0F308223B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" y="2137"/>
              <a:ext cx="18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8" name="Line 23">
              <a:extLst>
                <a:ext uri="{FF2B5EF4-FFF2-40B4-BE49-F238E27FC236}">
                  <a16:creationId xmlns:a16="http://schemas.microsoft.com/office/drawing/2014/main" id="{D50180E2-C3D4-4169-B011-D708E7759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" y="1845"/>
              <a:ext cx="18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9" name="Text Box 24">
              <a:extLst>
                <a:ext uri="{FF2B5EF4-FFF2-40B4-BE49-F238E27FC236}">
                  <a16:creationId xmlns:a16="http://schemas.microsoft.com/office/drawing/2014/main" id="{41625810-1475-4074-827B-A8BD70928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1" y="212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7440" name="Text Box 25">
              <a:extLst>
                <a:ext uri="{FF2B5EF4-FFF2-40B4-BE49-F238E27FC236}">
                  <a16:creationId xmlns:a16="http://schemas.microsoft.com/office/drawing/2014/main" id="{6F1B3312-D85F-4156-831E-F80D1609E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11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7441" name="Text Box 26">
              <a:extLst>
                <a:ext uri="{FF2B5EF4-FFF2-40B4-BE49-F238E27FC236}">
                  <a16:creationId xmlns:a16="http://schemas.microsoft.com/office/drawing/2014/main" id="{FDFB6E3A-BECC-4034-A792-4211BB0C7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7" y="182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S</a:t>
              </a:r>
            </a:p>
          </p:txBody>
        </p:sp>
        <p:sp>
          <p:nvSpPr>
            <p:cNvPr id="17442" name="Text Box 27">
              <a:extLst>
                <a:ext uri="{FF2B5EF4-FFF2-40B4-BE49-F238E27FC236}">
                  <a16:creationId xmlns:a16="http://schemas.microsoft.com/office/drawing/2014/main" id="{8866B7F4-F985-4AB3-9A2C-F98CABD44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6" y="1823"/>
              <a:ext cx="3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C</a:t>
              </a:r>
              <a:r>
                <a:rPr kumimoji="1" lang="en-US" altLang="zh-CN" sz="1800" b="0"/>
                <a:t>O</a:t>
              </a:r>
              <a:endParaRPr kumimoji="1" lang="en-US" altLang="zh-CN" b="0"/>
            </a:p>
          </p:txBody>
        </p:sp>
        <p:sp>
          <p:nvSpPr>
            <p:cNvPr id="17443" name="Text Box 28">
              <a:extLst>
                <a:ext uri="{FF2B5EF4-FFF2-40B4-BE49-F238E27FC236}">
                  <a16:creationId xmlns:a16="http://schemas.microsoft.com/office/drawing/2014/main" id="{18C989D5-1F68-42C9-97DE-6E8FBF9C4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" y="211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0</a:t>
              </a:r>
            </a:p>
          </p:txBody>
        </p:sp>
        <p:sp>
          <p:nvSpPr>
            <p:cNvPr id="17444" name="Text Box 29">
              <a:extLst>
                <a:ext uri="{FF2B5EF4-FFF2-40B4-BE49-F238E27FC236}">
                  <a16:creationId xmlns:a16="http://schemas.microsoft.com/office/drawing/2014/main" id="{2A8DA2B2-9A2C-456C-B6BF-978004E40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820"/>
              <a:ext cx="3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/>
                <a:t>C</a:t>
              </a:r>
              <a:r>
                <a:rPr kumimoji="1" lang="en-US" altLang="zh-CN" sz="1800" b="0"/>
                <a:t>i</a:t>
              </a:r>
              <a:endParaRPr kumimoji="1" lang="en-US" altLang="zh-CN" b="0"/>
            </a:p>
          </p:txBody>
        </p:sp>
        <p:grpSp>
          <p:nvGrpSpPr>
            <p:cNvPr id="17445" name="Group 30">
              <a:extLst>
                <a:ext uri="{FF2B5EF4-FFF2-40B4-BE49-F238E27FC236}">
                  <a16:creationId xmlns:a16="http://schemas.microsoft.com/office/drawing/2014/main" id="{FD13FBA6-36CA-4568-A691-F4796B804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" y="2355"/>
              <a:ext cx="1725" cy="1658"/>
              <a:chOff x="660" y="2355"/>
              <a:chExt cx="1725" cy="1832"/>
            </a:xfrm>
          </p:grpSpPr>
          <p:sp>
            <p:nvSpPr>
              <p:cNvPr id="17446" name="Text Box 31">
                <a:extLst>
                  <a:ext uri="{FF2B5EF4-FFF2-40B4-BE49-F238E27FC236}">
                    <a16:creationId xmlns:a16="http://schemas.microsoft.com/office/drawing/2014/main" id="{95D9FFF3-B1A2-441D-A75B-7F7853566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8" y="2854"/>
                <a:ext cx="564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1    1</a:t>
                </a:r>
              </a:p>
            </p:txBody>
          </p:sp>
          <p:sp>
            <p:nvSpPr>
              <p:cNvPr id="17447" name="Text Box 32">
                <a:extLst>
                  <a:ext uri="{FF2B5EF4-FFF2-40B4-BE49-F238E27FC236}">
                    <a16:creationId xmlns:a16="http://schemas.microsoft.com/office/drawing/2014/main" id="{76BF2FCE-9423-43F6-BF57-1FB215C90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8" y="2358"/>
                <a:ext cx="564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0    1</a:t>
                </a:r>
              </a:p>
            </p:txBody>
          </p:sp>
          <p:sp>
            <p:nvSpPr>
              <p:cNvPr id="17448" name="Text Box 33">
                <a:extLst>
                  <a:ext uri="{FF2B5EF4-FFF2-40B4-BE49-F238E27FC236}">
                    <a16:creationId xmlns:a16="http://schemas.microsoft.com/office/drawing/2014/main" id="{9E38684B-A7C5-4D09-9AC5-3257D9015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8" y="2606"/>
                <a:ext cx="564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1    0</a:t>
                </a:r>
              </a:p>
            </p:txBody>
          </p:sp>
          <p:sp>
            <p:nvSpPr>
              <p:cNvPr id="17449" name="Text Box 34">
                <a:extLst>
                  <a:ext uri="{FF2B5EF4-FFF2-40B4-BE49-F238E27FC236}">
                    <a16:creationId xmlns:a16="http://schemas.microsoft.com/office/drawing/2014/main" id="{6AF0C28D-347A-472D-ACC7-1C671CE3A0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1" y="2358"/>
                <a:ext cx="228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50" name="Text Box 35">
                <a:extLst>
                  <a:ext uri="{FF2B5EF4-FFF2-40B4-BE49-F238E27FC236}">
                    <a16:creationId xmlns:a16="http://schemas.microsoft.com/office/drawing/2014/main" id="{C2329F4A-9078-4E32-9C9A-2DFA8D715E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" y="2358"/>
                <a:ext cx="228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51" name="Text Box 36">
                <a:extLst>
                  <a:ext uri="{FF2B5EF4-FFF2-40B4-BE49-F238E27FC236}">
                    <a16:creationId xmlns:a16="http://schemas.microsoft.com/office/drawing/2014/main" id="{CEED1706-BC97-4535-8AF0-F2CD37E26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1" y="2612"/>
                <a:ext cx="228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52" name="Text Box 37">
                <a:extLst>
                  <a:ext uri="{FF2B5EF4-FFF2-40B4-BE49-F238E27FC236}">
                    <a16:creationId xmlns:a16="http://schemas.microsoft.com/office/drawing/2014/main" id="{8CC385B4-A757-4645-9591-12A13A1656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" y="2606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53" name="Text Box 38">
                <a:extLst>
                  <a:ext uri="{FF2B5EF4-FFF2-40B4-BE49-F238E27FC236}">
                    <a16:creationId xmlns:a16="http://schemas.microsoft.com/office/drawing/2014/main" id="{B2596EA9-84E3-41E7-BC12-3DD8184B5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7" y="2854"/>
                <a:ext cx="228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54" name="Text Box 39">
                <a:extLst>
                  <a:ext uri="{FF2B5EF4-FFF2-40B4-BE49-F238E27FC236}">
                    <a16:creationId xmlns:a16="http://schemas.microsoft.com/office/drawing/2014/main" id="{1874CA94-CE79-49D8-B6FE-BB1D08C0C5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" y="2854"/>
                <a:ext cx="228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55" name="Text Box 40">
                <a:extLst>
                  <a:ext uri="{FF2B5EF4-FFF2-40B4-BE49-F238E27FC236}">
                    <a16:creationId xmlns:a16="http://schemas.microsoft.com/office/drawing/2014/main" id="{4A9EFF4D-7C98-4C75-B602-2B2F664AD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" y="2355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56" name="Text Box 41">
                <a:extLst>
                  <a:ext uri="{FF2B5EF4-FFF2-40B4-BE49-F238E27FC236}">
                    <a16:creationId xmlns:a16="http://schemas.microsoft.com/office/drawing/2014/main" id="{F5D5FC52-3886-4E6F-BC37-CDC855834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" y="2603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57" name="Text Box 42">
                <a:extLst>
                  <a:ext uri="{FF2B5EF4-FFF2-40B4-BE49-F238E27FC236}">
                    <a16:creationId xmlns:a16="http://schemas.microsoft.com/office/drawing/2014/main" id="{611290C5-6D48-454D-9E99-CED10A9B38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" y="2851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58" name="Text Box 43">
                <a:extLst>
                  <a:ext uri="{FF2B5EF4-FFF2-40B4-BE49-F238E27FC236}">
                    <a16:creationId xmlns:a16="http://schemas.microsoft.com/office/drawing/2014/main" id="{A479D91F-ADEB-40DF-86C4-625E709D3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3826"/>
                <a:ext cx="564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1    1</a:t>
                </a:r>
              </a:p>
            </p:txBody>
          </p:sp>
          <p:sp>
            <p:nvSpPr>
              <p:cNvPr id="17459" name="Text Box 44">
                <a:extLst>
                  <a:ext uri="{FF2B5EF4-FFF2-40B4-BE49-F238E27FC236}">
                    <a16:creationId xmlns:a16="http://schemas.microsoft.com/office/drawing/2014/main" id="{C6622140-D8A4-41DC-82CC-86F40279A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4" y="3090"/>
                <a:ext cx="564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0    0</a:t>
                </a:r>
              </a:p>
            </p:txBody>
          </p:sp>
          <p:sp>
            <p:nvSpPr>
              <p:cNvPr id="17460" name="Text Box 45">
                <a:extLst>
                  <a:ext uri="{FF2B5EF4-FFF2-40B4-BE49-F238E27FC236}">
                    <a16:creationId xmlns:a16="http://schemas.microsoft.com/office/drawing/2014/main" id="{CB892203-7B0C-4057-9C33-3FB033791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3330"/>
                <a:ext cx="564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0    1</a:t>
                </a:r>
              </a:p>
            </p:txBody>
          </p:sp>
          <p:sp>
            <p:nvSpPr>
              <p:cNvPr id="17461" name="Text Box 46">
                <a:extLst>
                  <a:ext uri="{FF2B5EF4-FFF2-40B4-BE49-F238E27FC236}">
                    <a16:creationId xmlns:a16="http://schemas.microsoft.com/office/drawing/2014/main" id="{FCB6A8EA-9E19-4348-9E47-5AEFCEE85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3578"/>
                <a:ext cx="564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1    0</a:t>
                </a:r>
              </a:p>
            </p:txBody>
          </p:sp>
          <p:sp>
            <p:nvSpPr>
              <p:cNvPr id="17462" name="Text Box 47">
                <a:extLst>
                  <a:ext uri="{FF2B5EF4-FFF2-40B4-BE49-F238E27FC236}">
                    <a16:creationId xmlns:a16="http://schemas.microsoft.com/office/drawing/2014/main" id="{FB48BF92-7C71-4183-9031-6DDFE0C0D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" y="3098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63" name="Text Box 48">
                <a:extLst>
                  <a:ext uri="{FF2B5EF4-FFF2-40B4-BE49-F238E27FC236}">
                    <a16:creationId xmlns:a16="http://schemas.microsoft.com/office/drawing/2014/main" id="{F8F4A528-ADFB-4C16-AFA2-0320AAB81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8" y="3090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64" name="Text Box 49">
                <a:extLst>
                  <a:ext uri="{FF2B5EF4-FFF2-40B4-BE49-F238E27FC236}">
                    <a16:creationId xmlns:a16="http://schemas.microsoft.com/office/drawing/2014/main" id="{E6E20BB5-7477-4170-A27B-11C9D84A8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" y="3330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65" name="Text Box 50">
                <a:extLst>
                  <a:ext uri="{FF2B5EF4-FFF2-40B4-BE49-F238E27FC236}">
                    <a16:creationId xmlns:a16="http://schemas.microsoft.com/office/drawing/2014/main" id="{EB3BB222-C7BF-4E70-9C2F-674684645C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4" y="3330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66" name="Text Box 51">
                <a:extLst>
                  <a:ext uri="{FF2B5EF4-FFF2-40B4-BE49-F238E27FC236}">
                    <a16:creationId xmlns:a16="http://schemas.microsoft.com/office/drawing/2014/main" id="{63241C52-64D8-43EF-AC71-40D487FB3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" y="3584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0</a:t>
                </a:r>
              </a:p>
            </p:txBody>
          </p:sp>
          <p:sp>
            <p:nvSpPr>
              <p:cNvPr id="17467" name="Text Box 52">
                <a:extLst>
                  <a:ext uri="{FF2B5EF4-FFF2-40B4-BE49-F238E27FC236}">
                    <a16:creationId xmlns:a16="http://schemas.microsoft.com/office/drawing/2014/main" id="{8409CFB7-85CF-47F9-A8F9-A7ABB619A7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4" y="3578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68" name="Text Box 53">
                <a:extLst>
                  <a:ext uri="{FF2B5EF4-FFF2-40B4-BE49-F238E27FC236}">
                    <a16:creationId xmlns:a16="http://schemas.microsoft.com/office/drawing/2014/main" id="{D9C8E4AB-60C5-4BDF-BA6C-D3160DB0D0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7" y="3826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69" name="Text Box 54">
                <a:extLst>
                  <a:ext uri="{FF2B5EF4-FFF2-40B4-BE49-F238E27FC236}">
                    <a16:creationId xmlns:a16="http://schemas.microsoft.com/office/drawing/2014/main" id="{C8F79802-B84A-4243-ABC4-1715CA934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4" y="3826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70" name="Text Box 55">
                <a:extLst>
                  <a:ext uri="{FF2B5EF4-FFF2-40B4-BE49-F238E27FC236}">
                    <a16:creationId xmlns:a16="http://schemas.microsoft.com/office/drawing/2014/main" id="{01EB3DD9-AA73-4677-9CA4-6FC8A600E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" y="3086"/>
                <a:ext cx="228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71" name="Text Box 56">
                <a:extLst>
                  <a:ext uri="{FF2B5EF4-FFF2-40B4-BE49-F238E27FC236}">
                    <a16:creationId xmlns:a16="http://schemas.microsoft.com/office/drawing/2014/main" id="{4F9E78B6-ABA5-4223-B128-85F44B8A54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" y="3327"/>
                <a:ext cx="228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72" name="Text Box 57">
                <a:extLst>
                  <a:ext uri="{FF2B5EF4-FFF2-40B4-BE49-F238E27FC236}">
                    <a16:creationId xmlns:a16="http://schemas.microsoft.com/office/drawing/2014/main" id="{11EBE51D-3864-4854-B5F7-7463683DEF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" y="3575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  <p:sp>
            <p:nvSpPr>
              <p:cNvPr id="17473" name="Text Box 58">
                <a:extLst>
                  <a:ext uri="{FF2B5EF4-FFF2-40B4-BE49-F238E27FC236}">
                    <a16:creationId xmlns:a16="http://schemas.microsoft.com/office/drawing/2014/main" id="{6F17043B-BEEC-484D-A224-1DEF5A79F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" y="3823"/>
                <a:ext cx="228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b="0"/>
                  <a:t>1</a:t>
                </a:r>
              </a:p>
            </p:txBody>
          </p:sp>
        </p:grpSp>
      </p:grpSp>
      <p:graphicFrame>
        <p:nvGraphicFramePr>
          <p:cNvPr id="1310779" name="Object 59">
            <a:extLst>
              <a:ext uri="{FF2B5EF4-FFF2-40B4-BE49-F238E27FC236}">
                <a16:creationId xmlns:a16="http://schemas.microsoft.com/office/drawing/2014/main" id="{97762AD8-F04C-4135-ABAE-2068FF8F0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3088" y="4508500"/>
          <a:ext cx="41370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公式" r:id="rId4" imgW="2159000" imgH="241300" progId="Equation.3">
                  <p:embed/>
                </p:oleObj>
              </mc:Choice>
              <mc:Fallback>
                <p:oleObj name="公式" r:id="rId4" imgW="2159000" imgH="2413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4508500"/>
                        <a:ext cx="41370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0" name="Object 60">
            <a:extLst>
              <a:ext uri="{FF2B5EF4-FFF2-40B4-BE49-F238E27FC236}">
                <a16:creationId xmlns:a16="http://schemas.microsoft.com/office/drawing/2014/main" id="{C5679021-C7FC-443C-BB70-76A8DD5AB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9588" y="5445125"/>
          <a:ext cx="41767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公式" r:id="rId6" imgW="2222500" imgH="254000" progId="Equation.3">
                  <p:embed/>
                </p:oleObj>
              </mc:Choice>
              <mc:Fallback>
                <p:oleObj name="公式" r:id="rId6" imgW="2222500" imgH="2540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5445125"/>
                        <a:ext cx="41767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1" name="Object 61">
            <a:extLst>
              <a:ext uri="{FF2B5EF4-FFF2-40B4-BE49-F238E27FC236}">
                <a16:creationId xmlns:a16="http://schemas.microsoft.com/office/drawing/2014/main" id="{37CF7D7C-2526-4A31-8968-AAA9FF449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5049838"/>
          <a:ext cx="16065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公式" r:id="rId8" imgW="837836" imgH="215806" progId="Equation.3">
                  <p:embed/>
                </p:oleObj>
              </mc:Choice>
              <mc:Fallback>
                <p:oleObj name="公式" r:id="rId8" imgW="837836" imgH="215806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049838"/>
                        <a:ext cx="16065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2" name="Object 62">
            <a:extLst>
              <a:ext uri="{FF2B5EF4-FFF2-40B4-BE49-F238E27FC236}">
                <a16:creationId xmlns:a16="http://schemas.microsoft.com/office/drawing/2014/main" id="{12BEC5D3-9C52-4AD7-B75F-B48BE0124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6213" y="5949950"/>
          <a:ext cx="2238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公式" r:id="rId10" imgW="1117115" imgH="215806" progId="Equation.3">
                  <p:embed/>
                </p:oleObj>
              </mc:Choice>
              <mc:Fallback>
                <p:oleObj name="公式" r:id="rId10" imgW="1117115" imgH="215806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5949950"/>
                        <a:ext cx="2238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35746</TotalTime>
  <Pages>0</Pages>
  <Words>1205</Words>
  <Characters>0</Characters>
  <Application>Microsoft Office PowerPoint</Application>
  <DocSecurity>0</DocSecurity>
  <PresentationFormat>全屏显示(4:3)</PresentationFormat>
  <Lines>0</Lines>
  <Paragraphs>376</Paragraphs>
  <Slides>19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Times New Roman</vt:lpstr>
      <vt:lpstr>楷体_GB2312</vt:lpstr>
      <vt:lpstr>Courier New</vt:lpstr>
      <vt:lpstr>SWISS</vt:lpstr>
      <vt:lpstr>默认设计模板</vt:lpstr>
      <vt:lpstr>Microsoft 公式 3.0</vt:lpstr>
      <vt:lpstr>Microsoft Word Picture</vt:lpstr>
      <vt:lpstr>Microsoft Word 图片</vt:lpstr>
      <vt:lpstr>模拟与数字电路 Analog and Digital Circuits</vt:lpstr>
      <vt:lpstr>内容提纲</vt:lpstr>
      <vt:lpstr>数值比较器</vt:lpstr>
      <vt:lpstr>两位数值比较器</vt:lpstr>
      <vt:lpstr>两位数值比较器(续)</vt:lpstr>
      <vt:lpstr>四位数值比较器74x85 </vt:lpstr>
      <vt:lpstr>加法器</vt:lpstr>
      <vt:lpstr>半加器</vt:lpstr>
      <vt:lpstr>全加器</vt:lpstr>
      <vt:lpstr>全加器逻辑图</vt:lpstr>
      <vt:lpstr>4位串行进位加法器</vt:lpstr>
      <vt:lpstr>4位串行进位加法器（续）</vt:lpstr>
      <vt:lpstr>4位串行进位加法/减法器</vt:lpstr>
      <vt:lpstr>超前进位加法器</vt:lpstr>
      <vt:lpstr>进位信号超前产生</vt:lpstr>
      <vt:lpstr>4位超前进位 加法器74x283</vt:lpstr>
      <vt:lpstr>PowerPoint 演示文稿</vt:lpstr>
      <vt:lpstr>74x283应用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362</cp:revision>
  <cp:lastPrinted>1900-01-04T05:08:28Z</cp:lastPrinted>
  <dcterms:created xsi:type="dcterms:W3CDTF">2004-01-05T23:56:53Z</dcterms:created>
  <dcterms:modified xsi:type="dcterms:W3CDTF">2022-09-08T02:19:29Z</dcterms:modified>
  <cp:category>16位微机原理与接口</cp:category>
</cp:coreProperties>
</file>