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610" r:id="rId3"/>
    <p:sldId id="628" r:id="rId4"/>
    <p:sldId id="613" r:id="rId5"/>
    <p:sldId id="612" r:id="rId6"/>
    <p:sldId id="614" r:id="rId7"/>
    <p:sldId id="615" r:id="rId8"/>
    <p:sldId id="616" r:id="rId9"/>
    <p:sldId id="617" r:id="rId10"/>
    <p:sldId id="618" r:id="rId11"/>
    <p:sldId id="619" r:id="rId12"/>
    <p:sldId id="620" r:id="rId13"/>
    <p:sldId id="621" r:id="rId14"/>
    <p:sldId id="622" r:id="rId15"/>
    <p:sldId id="623" r:id="rId16"/>
    <p:sldId id="624" r:id="rId17"/>
    <p:sldId id="625" r:id="rId18"/>
    <p:sldId id="626" r:id="rId19"/>
    <p:sldId id="643" r:id="rId20"/>
    <p:sldId id="644" r:id="rId21"/>
    <p:sldId id="645" r:id="rId22"/>
    <p:sldId id="646" r:id="rId23"/>
    <p:sldId id="647" r:id="rId24"/>
    <p:sldId id="648" r:id="rId25"/>
    <p:sldId id="649" r:id="rId26"/>
    <p:sldId id="650" r:id="rId27"/>
    <p:sldId id="651" r:id="rId28"/>
    <p:sldId id="652" r:id="rId29"/>
    <p:sldId id="653" r:id="rId30"/>
    <p:sldId id="654" r:id="rId31"/>
    <p:sldId id="655" r:id="rId32"/>
    <p:sldId id="656" r:id="rId33"/>
    <p:sldId id="657" r:id="rId34"/>
    <p:sldId id="658" r:id="rId35"/>
    <p:sldId id="659" r:id="rId36"/>
    <p:sldId id="660" r:id="rId37"/>
    <p:sldId id="661" r:id="rId38"/>
    <p:sldId id="662" r:id="rId39"/>
    <p:sldId id="642" r:id="rId40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996633"/>
    <a:srgbClr val="0000FF"/>
    <a:srgbClr val="9900FF"/>
    <a:srgbClr val="CC3300"/>
    <a:srgbClr val="005400"/>
    <a:srgbClr val="3333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1173" autoAdjust="0"/>
  </p:normalViewPr>
  <p:slideViewPr>
    <p:cSldViewPr snapToGrid="0">
      <p:cViewPr varScale="1">
        <p:scale>
          <a:sx n="76" d="100"/>
          <a:sy n="76" d="100"/>
        </p:scale>
        <p:origin x="80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-31341"/>
    </p:cViewPr>
  </p:sorterViewPr>
  <p:notesViewPr>
    <p:cSldViewPr snapToGrid="0">
      <p:cViewPr varScale="1">
        <p:scale>
          <a:sx n="60" d="100"/>
          <a:sy n="60" d="100"/>
        </p:scale>
        <p:origin x="-226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FE1EA97-BB31-40CC-9B4C-67478A024DB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0D637431-5630-47A1-8F64-4B2D1C0B51E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963495CC-EAB7-463C-B5D4-A5EAC490F8A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9EB8A011-B7DA-466B-B757-EB433D7704B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12FE2AD8-811E-498C-AD88-D71AC23186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64B49922-7B62-4774-B8D1-20BA1236F3B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9C1070D9-9599-475D-8D3B-7E8BF4AB2D9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AC8E206-8262-4DAE-A045-CA565513566C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87293C3B-0839-4554-9BAA-540D364AAA0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7DFB893D-98EA-4B7A-835B-F22C5FAE24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4320590B-291F-4C5F-B77B-5B223279AD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3C6AF5DB-B1EC-42FE-B047-3DDE8ECE4E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FD34CA4-711D-4E53-863E-16CC69A315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3C63D7C-E837-48F3-8729-831C774D47FF}" type="slidenum">
              <a:rPr lang="en-US" altLang="zh-CN" sz="1300" smtClean="0"/>
              <a:pPr>
                <a:spcBef>
                  <a:spcPct val="0"/>
                </a:spcBef>
              </a:pPr>
              <a:t>1</a:t>
            </a:fld>
            <a:endParaRPr lang="en-US" altLang="zh-CN" sz="13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BAE25BF5-CFFD-407D-8AA7-76EE240D8DA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11145B9-6B8E-47D5-B405-0507418CCE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4E4DF85-5F47-423D-B7E3-2272454A08F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F888B03-773F-4F3F-979B-735D99294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F369752-4BD5-4DC1-9650-65520E38F33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AE4B1A6-E5C6-4EEF-B292-3FAA9183FC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zh-CN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302B31E-9BCD-418E-B75D-A5B782DD3D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88" tIns="48134" rIns="97988" bIns="48134"/>
          <a:lstStyle/>
          <a:p>
            <a:pPr eaLnBrk="1" hangingPunct="1"/>
            <a:endParaRPr lang="zh-CN" alt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A46D917-3490-41E4-BECF-466B475369E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68375" y="774700"/>
            <a:ext cx="5165725" cy="38735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409FB5C-3C28-49C6-9798-18258C16D1D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BA44348-ACF5-4F47-A5B8-A5748190E6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44F4137-60D3-4E95-8F64-00E2B967903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DEEBC8D-38CC-4B25-AA80-4DBA14C372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0A458A94-05E0-4124-9476-A1F68131A91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6FA8D5FD-E689-46B1-AC28-12E7FCAF17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99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6B3DE8A6-3C0F-4E8D-A085-0BB5B3231AB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A6E75A5E-0E2E-4514-AA15-FC43741AA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99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9761D15-CCBA-4B32-A593-ECC5FD01901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85ECAAF-7C9B-4935-9784-F3660A7B2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7EB14621-1643-4A6F-BBE4-5298A06D87D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1AA47233-DB0A-4F24-B236-606C210EAC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除包含类似门电路的直流参数，如输入</a:t>
            </a:r>
            <a:r>
              <a:rPr lang="en-US" altLang="zh-CN"/>
              <a:t>/</a:t>
            </a:r>
            <a:r>
              <a:rPr lang="zh-CN" altLang="en-US"/>
              <a:t>输出电平、输入</a:t>
            </a:r>
            <a:r>
              <a:rPr lang="en-US" altLang="zh-CN"/>
              <a:t>/</a:t>
            </a:r>
            <a:r>
              <a:rPr lang="zh-CN" altLang="en-US"/>
              <a:t>输出电流外，还有与定时有关的动态参数</a:t>
            </a:r>
          </a:p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为使触发器做好触发准备，要求输入信号在</a:t>
            </a:r>
            <a:r>
              <a:rPr kumimoji="1" lang="en-US" altLang="zh-CN">
                <a:solidFill>
                  <a:srgbClr val="000000"/>
                </a:solidFill>
              </a:rPr>
              <a:t>CP</a:t>
            </a:r>
            <a:r>
              <a:rPr kumimoji="1" lang="zh-CN" altLang="en-US">
                <a:solidFill>
                  <a:srgbClr val="000000"/>
                </a:solidFill>
              </a:rPr>
              <a:t>触发沿来到之前，提前一段时间来到，这段提前时间称为建立时间</a:t>
            </a:r>
            <a:r>
              <a:rPr kumimoji="1" lang="en-US" altLang="zh-CN">
                <a:solidFill>
                  <a:srgbClr val="000000"/>
                </a:solidFill>
              </a:rPr>
              <a:t>tset</a:t>
            </a:r>
            <a:r>
              <a:rPr kumimoji="1" lang="zh-CN" altLang="en-US">
                <a:solidFill>
                  <a:srgbClr val="000000"/>
                </a:solidFill>
              </a:rPr>
              <a:t>。</a:t>
            </a:r>
          </a:p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在</a:t>
            </a:r>
            <a:r>
              <a:rPr kumimoji="1" lang="en-US" altLang="zh-CN">
                <a:solidFill>
                  <a:srgbClr val="000000"/>
                </a:solidFill>
              </a:rPr>
              <a:t>CP</a:t>
            </a:r>
            <a:r>
              <a:rPr kumimoji="1" lang="zh-CN" altLang="en-US">
                <a:solidFill>
                  <a:srgbClr val="000000"/>
                </a:solidFill>
              </a:rPr>
              <a:t>触发沿到达后，为保证触发器正确翻转，需要输入信号再保持一段时间，这段时间称为保持时间</a:t>
            </a:r>
            <a:r>
              <a:rPr kumimoji="1" lang="en-US" altLang="zh-CN">
                <a:solidFill>
                  <a:srgbClr val="000000"/>
                </a:solidFill>
              </a:rPr>
              <a:t>tH</a:t>
            </a:r>
            <a:r>
              <a:rPr kumimoji="1" lang="zh-CN" altLang="en-US">
                <a:solidFill>
                  <a:srgbClr val="000000"/>
                </a:solidFill>
              </a:rPr>
              <a:t>。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FDC74B4B-AA17-4FC4-B869-D998D25B339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837B9C82-367B-4D59-981A-F94FEBA07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例如，</a:t>
            </a:r>
            <a:r>
              <a:rPr lang="en-US" altLang="zh-CN"/>
              <a:t>TI</a:t>
            </a:r>
            <a:r>
              <a:rPr lang="zh-CN" altLang="en-US"/>
              <a:t>的</a:t>
            </a:r>
            <a:r>
              <a:rPr lang="en-US" altLang="zh-CN"/>
              <a:t>8</a:t>
            </a:r>
            <a:r>
              <a:rPr lang="zh-CN" altLang="en-US"/>
              <a:t>位触发器芯片</a:t>
            </a:r>
            <a:r>
              <a:rPr lang="en-US" altLang="zh-CN"/>
              <a:t>SN74ALVCH374</a:t>
            </a:r>
            <a:r>
              <a:rPr lang="zh-CN" altLang="en-US"/>
              <a:t>参数如下</a:t>
            </a:r>
            <a:r>
              <a:rPr lang="zh-CN" altLang="en-US">
                <a:sym typeface="Wingdings" panose="05000000000000000000" pitchFamily="2" charset="2"/>
              </a:rPr>
              <a:t>：（单位</a:t>
            </a:r>
            <a:r>
              <a:rPr lang="en-US" altLang="zh-CN">
                <a:sym typeface="Wingdings" panose="05000000000000000000" pitchFamily="2" charset="2"/>
              </a:rPr>
              <a:t>ns</a:t>
            </a:r>
            <a:r>
              <a:rPr lang="zh-CN" altLang="en-US">
                <a:sym typeface="Wingdings" panose="05000000000000000000" pitchFamily="2" charset="2"/>
              </a:rPr>
              <a:t>）</a:t>
            </a:r>
            <a:endParaRPr lang="zh-CN" altLang="en-US"/>
          </a:p>
          <a:p>
            <a:pPr eaLnBrk="1" hangingPunct="1"/>
            <a:r>
              <a:rPr lang="en-US" altLang="zh-CN"/>
              <a:t>tsu =1.8</a:t>
            </a:r>
            <a:r>
              <a:rPr lang="zh-CN" altLang="en-US"/>
              <a:t>， </a:t>
            </a:r>
            <a:r>
              <a:rPr lang="en-US" altLang="zh-CN"/>
              <a:t>th =0.5</a:t>
            </a:r>
            <a:r>
              <a:rPr lang="zh-CN" altLang="en-US"/>
              <a:t>， </a:t>
            </a:r>
            <a:r>
              <a:rPr lang="en-US" altLang="zh-CN"/>
              <a:t>tw=3.3</a:t>
            </a:r>
            <a:r>
              <a:rPr lang="zh-CN" altLang="en-US"/>
              <a:t>，</a:t>
            </a:r>
          </a:p>
          <a:p>
            <a:pPr eaLnBrk="1" hangingPunct="1"/>
            <a:r>
              <a:rPr lang="en-US" altLang="zh-CN"/>
              <a:t>tpd=1.1</a:t>
            </a:r>
            <a:r>
              <a:rPr lang="zh-CN" altLang="en-US"/>
              <a:t>～</a:t>
            </a:r>
            <a:r>
              <a:rPr lang="en-US" altLang="zh-CN"/>
              <a:t>3.6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7AA93D0F-6324-46BD-84E5-F3D8624F0F0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8841BF9-7EA3-4E32-95BF-148C284D5BC8}" type="slidenum">
              <a:rPr lang="en-US" altLang="zh-CN" sz="1300"/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DEB3D2F7-4612-49E0-A854-FEFB67CC3F0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66C5C67-3032-4BBA-B318-1A7D94536A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900">
                <a:solidFill>
                  <a:schemeClr val="accent2"/>
                </a:solidFill>
                <a:latin typeface="楷体_GB2312" pitchFamily="49" charset="-122"/>
              </a:rPr>
              <a:t>教学基本要求</a:t>
            </a:r>
          </a:p>
          <a:p>
            <a:pPr eaLnBrk="1" hangingPunct="1"/>
            <a:r>
              <a:rPr lang="en-US" altLang="zh-CN" sz="90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900">
                <a:solidFill>
                  <a:srgbClr val="000066"/>
                </a:solidFill>
                <a:latin typeface="Times New Roman" panose="02020603050405020304" pitchFamily="18" charset="0"/>
              </a:rPr>
              <a:t>、掌握锁存器、触发器的电路结构和工作原理</a:t>
            </a:r>
          </a:p>
          <a:p>
            <a:pPr eaLnBrk="1" hangingPunct="1"/>
            <a:r>
              <a:rPr lang="en-US" altLang="zh-CN" sz="9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900">
                <a:solidFill>
                  <a:srgbClr val="000066"/>
                </a:solidFill>
                <a:latin typeface="Times New Roman" panose="02020603050405020304" pitchFamily="18" charset="0"/>
              </a:rPr>
              <a:t>、熟练掌握</a:t>
            </a:r>
            <a:r>
              <a:rPr lang="en-US" altLang="zh-CN" sz="900" i="1">
                <a:solidFill>
                  <a:srgbClr val="000066"/>
                </a:solidFill>
                <a:latin typeface="Times New Roman" panose="02020603050405020304" pitchFamily="18" charset="0"/>
              </a:rPr>
              <a:t>SR</a:t>
            </a:r>
            <a:r>
              <a:rPr lang="zh-CN" altLang="en-US" sz="900">
                <a:solidFill>
                  <a:srgbClr val="000066"/>
                </a:solidFill>
                <a:latin typeface="Times New Roman" panose="02020603050405020304" pitchFamily="18" charset="0"/>
              </a:rPr>
              <a:t>触发器、</a:t>
            </a:r>
            <a:r>
              <a:rPr lang="en-US" altLang="zh-CN" sz="900" i="1">
                <a:solidFill>
                  <a:srgbClr val="000066"/>
                </a:solidFill>
                <a:latin typeface="Times New Roman" panose="02020603050405020304" pitchFamily="18" charset="0"/>
              </a:rPr>
              <a:t>JK</a:t>
            </a:r>
            <a:r>
              <a:rPr lang="zh-CN" altLang="en-US" sz="900">
                <a:solidFill>
                  <a:srgbClr val="000066"/>
                </a:solidFill>
                <a:latin typeface="Times New Roman" panose="02020603050405020304" pitchFamily="18" charset="0"/>
              </a:rPr>
              <a:t>触发器、</a:t>
            </a:r>
            <a:r>
              <a:rPr lang="en-US" altLang="zh-CN" sz="900" i="1">
                <a:solidFill>
                  <a:srgbClr val="000066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900">
                <a:solidFill>
                  <a:srgbClr val="000066"/>
                </a:solidFill>
                <a:latin typeface="Times New Roman" panose="02020603050405020304" pitchFamily="18" charset="0"/>
              </a:rPr>
              <a:t>触发器及</a:t>
            </a:r>
            <a:r>
              <a:rPr lang="en-US" altLang="zh-CN" sz="900" i="1">
                <a:solidFill>
                  <a:srgbClr val="000066"/>
                </a:solidFill>
                <a:latin typeface="Times New Roman" panose="02020603050405020304" pitchFamily="18" charset="0"/>
              </a:rPr>
              <a:t>T </a:t>
            </a:r>
            <a:r>
              <a:rPr lang="zh-CN" altLang="en-US" sz="900">
                <a:solidFill>
                  <a:srgbClr val="000066"/>
                </a:solidFill>
                <a:latin typeface="Times New Roman" panose="02020603050405020304" pitchFamily="18" charset="0"/>
              </a:rPr>
              <a:t>触发器的逻辑功能</a:t>
            </a:r>
            <a:endParaRPr lang="en-US" altLang="zh-CN" sz="9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9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900">
                <a:solidFill>
                  <a:srgbClr val="000066"/>
                </a:solidFill>
                <a:latin typeface="Times New Roman" panose="02020603050405020304" pitchFamily="18" charset="0"/>
              </a:rPr>
              <a:t>、正确理解锁存器、触发器的动态特性</a:t>
            </a:r>
            <a:endParaRPr lang="zh-CN" altLang="zh-CN" sz="9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491B0FB5-93EB-4074-B0CF-1F230D0B893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9F10CDCE-F885-467F-BCBE-C59FED58F7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twh=tpd</a:t>
            </a:r>
            <a:r>
              <a:rPr lang="zh-CN" altLang="en-US"/>
              <a:t>，</a:t>
            </a:r>
            <a:r>
              <a:rPr lang="en-US" altLang="zh-CN"/>
              <a:t>twl=tset+td</a:t>
            </a:r>
            <a:r>
              <a:rPr lang="zh-CN" altLang="en-US"/>
              <a:t>，最高时钟频率：</a:t>
            </a:r>
            <a:r>
              <a:rPr lang="en-US" altLang="zh-CN"/>
              <a:t>f = 1/6tpd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A028AF5F-EC3A-42DE-B84F-FDBE6ED1FCD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5C6652AE-2CD2-4274-B508-E5AA68A02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例如，</a:t>
            </a:r>
            <a:r>
              <a:rPr lang="en-US" altLang="zh-CN"/>
              <a:t>TI</a:t>
            </a:r>
            <a:r>
              <a:rPr lang="zh-CN" altLang="en-US"/>
              <a:t>的</a:t>
            </a:r>
            <a:r>
              <a:rPr lang="en-US" altLang="zh-CN"/>
              <a:t>8</a:t>
            </a:r>
            <a:r>
              <a:rPr lang="zh-CN" altLang="en-US"/>
              <a:t>位锁存器芯片</a:t>
            </a:r>
            <a:r>
              <a:rPr lang="en-US" altLang="zh-CN"/>
              <a:t>SN74ALVCH373</a:t>
            </a:r>
            <a:r>
              <a:rPr lang="zh-CN" altLang="en-US"/>
              <a:t>参数如下</a:t>
            </a:r>
            <a:r>
              <a:rPr lang="zh-CN" altLang="en-US">
                <a:sym typeface="Wingdings" panose="05000000000000000000" pitchFamily="2" charset="2"/>
              </a:rPr>
              <a:t>：（单位</a:t>
            </a:r>
            <a:r>
              <a:rPr lang="en-US" altLang="zh-CN">
                <a:sym typeface="Wingdings" panose="05000000000000000000" pitchFamily="2" charset="2"/>
              </a:rPr>
              <a:t>ns</a:t>
            </a:r>
            <a:r>
              <a:rPr lang="zh-CN" altLang="en-US">
                <a:sym typeface="Wingdings" panose="05000000000000000000" pitchFamily="2" charset="2"/>
              </a:rPr>
              <a:t>）</a:t>
            </a:r>
            <a:endParaRPr lang="zh-CN" altLang="en-US"/>
          </a:p>
          <a:p>
            <a:pPr eaLnBrk="1" hangingPunct="1"/>
            <a:r>
              <a:rPr lang="en-US" altLang="zh-CN"/>
              <a:t>tsu =0.5</a:t>
            </a:r>
            <a:r>
              <a:rPr lang="zh-CN" altLang="en-US"/>
              <a:t>， </a:t>
            </a:r>
            <a:r>
              <a:rPr lang="en-US" altLang="zh-CN"/>
              <a:t>th =1.2</a:t>
            </a:r>
            <a:r>
              <a:rPr lang="zh-CN" altLang="en-US"/>
              <a:t>， </a:t>
            </a:r>
            <a:r>
              <a:rPr lang="en-US" altLang="zh-CN"/>
              <a:t>tw=3.3</a:t>
            </a:r>
            <a:r>
              <a:rPr lang="zh-CN" altLang="en-US"/>
              <a:t>，</a:t>
            </a:r>
          </a:p>
          <a:p>
            <a:pPr eaLnBrk="1" hangingPunct="1"/>
            <a:r>
              <a:rPr lang="en-US" altLang="zh-CN"/>
              <a:t>tcp-q=1.0</a:t>
            </a:r>
            <a:r>
              <a:rPr lang="zh-CN" altLang="en-US"/>
              <a:t>～</a:t>
            </a:r>
            <a:r>
              <a:rPr lang="en-US" altLang="zh-CN"/>
              <a:t>3.3</a:t>
            </a:r>
            <a:r>
              <a:rPr lang="zh-CN" altLang="en-US"/>
              <a:t>，</a:t>
            </a:r>
            <a:r>
              <a:rPr lang="en-US" altLang="zh-CN"/>
              <a:t>td-q=1.0</a:t>
            </a:r>
            <a:r>
              <a:rPr lang="zh-CN" altLang="en-US"/>
              <a:t>～</a:t>
            </a:r>
            <a:r>
              <a:rPr lang="en-US" altLang="zh-CN"/>
              <a:t>3.6</a:t>
            </a:r>
            <a:r>
              <a:rPr lang="zh-CN" altLang="en-US"/>
              <a:t>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A9B97FD-470C-493F-90B4-998D181CC7F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DDF581D-AA55-4096-9236-4ABBD13025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其特点为： </a:t>
            </a:r>
          </a:p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    ① 逻辑电路通常包括组合电路和记忆电路两部分，记忆电路是必不可少的； </a:t>
            </a:r>
          </a:p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    ② 电路的输出不仅决定于当时的输入，而且与过去的输入有关，有记忆能力。</a:t>
            </a:r>
            <a:endParaRPr kumimoji="1"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0F9B5FD-F8C0-46E0-B7C6-A19084B05A5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8946C0F-3257-46A7-9D1F-FA6B296C11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042EF95-2333-49A3-84E9-CFCF06F56D1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7898BA7-8CCD-47BE-8C54-FA3A91C645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zh-CN" altLang="en-US">
                <a:solidFill>
                  <a:srgbClr val="000066"/>
                </a:solidFill>
              </a:rPr>
              <a:t>锁存器和触发器都是具有存储功能的逻辑电路，是构成时序电路的基本逻辑单元。每个锁存器或触发器都能存储</a:t>
            </a:r>
            <a:r>
              <a:rPr lang="en-US" altLang="zh-CN">
                <a:solidFill>
                  <a:srgbClr val="000066"/>
                </a:solidFill>
              </a:rPr>
              <a:t>1</a:t>
            </a:r>
            <a:r>
              <a:rPr lang="zh-CN" altLang="en-US">
                <a:solidFill>
                  <a:srgbClr val="000066"/>
                </a:solidFill>
              </a:rPr>
              <a:t>位二值信息。 </a:t>
            </a:r>
          </a:p>
          <a:p>
            <a:pPr marL="228600" indent="-228600" eaLnBrk="1" hangingPunct="1"/>
            <a:r>
              <a:rPr lang="zh-CN" altLang="en-US">
                <a:solidFill>
                  <a:srgbClr val="000066"/>
                </a:solidFill>
              </a:rPr>
              <a:t>锁存器是对脉冲电平敏感的电路，它们在一定电平作用下改变状态。</a:t>
            </a:r>
          </a:p>
          <a:p>
            <a:pPr marL="228600" indent="-228600" eaLnBrk="1" hangingPunct="1"/>
            <a:r>
              <a:rPr lang="zh-CN" altLang="en-US">
                <a:solidFill>
                  <a:srgbClr val="000066"/>
                </a:solidFill>
              </a:rPr>
              <a:t>触发器是对时钟脉冲边沿敏感的电路，它们在时钟脉冲的上升沿或下降沿作用下改变状态。</a:t>
            </a:r>
          </a:p>
          <a:p>
            <a:pPr marL="228600" indent="-228600" eaLnBrk="1" hangingPunct="1"/>
            <a:r>
              <a:rPr lang="zh-CN" altLang="en-US">
                <a:solidFill>
                  <a:srgbClr val="000066"/>
                </a:solidFill>
              </a:rPr>
              <a:t>触发器按逻辑功能分类有</a:t>
            </a:r>
            <a:r>
              <a:rPr lang="en-US" altLang="zh-CN">
                <a:solidFill>
                  <a:srgbClr val="000066"/>
                </a:solidFill>
              </a:rPr>
              <a:t>D</a:t>
            </a:r>
            <a:r>
              <a:rPr lang="zh-CN" altLang="en-US">
                <a:solidFill>
                  <a:srgbClr val="000066"/>
                </a:solidFill>
              </a:rPr>
              <a:t>触发器、</a:t>
            </a:r>
            <a:r>
              <a:rPr lang="en-US" altLang="zh-CN">
                <a:solidFill>
                  <a:srgbClr val="000066"/>
                </a:solidFill>
              </a:rPr>
              <a:t>JK</a:t>
            </a:r>
            <a:r>
              <a:rPr lang="zh-CN" altLang="en-US">
                <a:solidFill>
                  <a:srgbClr val="000066"/>
                </a:solidFill>
              </a:rPr>
              <a:t>触发器、</a:t>
            </a:r>
            <a:r>
              <a:rPr lang="en-US" altLang="zh-CN">
                <a:solidFill>
                  <a:srgbClr val="000066"/>
                </a:solidFill>
              </a:rPr>
              <a:t>T</a:t>
            </a:r>
            <a:r>
              <a:rPr lang="zh-CN" altLang="en-US">
                <a:solidFill>
                  <a:srgbClr val="000066"/>
                </a:solidFill>
              </a:rPr>
              <a:t>（</a:t>
            </a:r>
            <a:r>
              <a:rPr lang="en-US" altLang="zh-CN">
                <a:solidFill>
                  <a:srgbClr val="000066"/>
                </a:solidFill>
              </a:rPr>
              <a:t>T‘</a:t>
            </a:r>
            <a:r>
              <a:rPr lang="zh-CN" altLang="en-US">
                <a:solidFill>
                  <a:srgbClr val="000066"/>
                </a:solidFill>
              </a:rPr>
              <a:t>）触发器和</a:t>
            </a:r>
            <a:r>
              <a:rPr lang="en-US" altLang="zh-CN">
                <a:solidFill>
                  <a:srgbClr val="000066"/>
                </a:solidFill>
              </a:rPr>
              <a:t>SR</a:t>
            </a:r>
            <a:r>
              <a:rPr lang="zh-CN" altLang="en-US">
                <a:solidFill>
                  <a:srgbClr val="000066"/>
                </a:solidFill>
              </a:rPr>
              <a:t>触发器。它们的功能可用特性表、特性方程和状态图来描述。触发器的电路结构与逻辑功能没有必然联系。</a:t>
            </a:r>
          </a:p>
          <a:p>
            <a:pPr marL="228600" indent="-228600" eaLnBrk="1" hangingPunct="1"/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BB0440D-ECA4-47DD-98FA-7CA8DB3E207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F943693-21D8-4404-83AD-48531E1915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B41CB05-2F4E-40C4-91CE-B3D3C05F6FF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8181CDB-CA3E-4E13-BEB7-A80D606B3C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EAF5492-29A8-4A4A-AEF6-A7945486FE1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89FEB16-280E-4BC4-A6E8-0C777DE9C4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7BA26E4-F964-4F32-9170-FB1148802AA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4BAAE1C-9B4A-4DE3-8D1B-255332DB9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F83511-E369-4C83-B9B8-40C80013BF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210F9-45BA-456B-A05F-B58B55C6375A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F696E9-16D5-4188-82A4-6CB6B3449D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锁存器与触发器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F71A2C-99FC-4507-9D57-89E8FDF30B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C2C5B-5386-49DB-9F91-C50DEC259E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245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A49095-1BF4-430F-AFD9-33FF04A048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83BD4-676B-4D7C-B119-4AF3E3F32A79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1010E1-8FD3-4482-9083-F4141A18C9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锁存器与触发器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519008E-1597-41B3-B326-6C10B5F58B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40D33-DED0-413F-81F0-EDB8FCCA3A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413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07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07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AD13F7-733E-4B60-81CD-8EBDEE23D9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148DC-7D34-4773-AEDA-748FD8EE1EA5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8C841C-AFDB-485F-BF8F-2738C105D3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锁存器与触发器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E1D133-6B0F-47D2-9B83-52AE0F6189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8B1A1-77CA-4E12-A618-4CF9FB10B4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0917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6C0654-0431-4B7A-A2D7-C21E608CCA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A3756-77C4-463B-97EB-478FE49D9989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B6CB2B-7F5B-4975-A0E5-055E0C93A6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锁存器与触发器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341206-3DD5-482A-A987-5C1804109E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4B71E-9CE7-47C5-95DD-288E627E82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539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42B73A-120F-479D-89CF-0D739E00AF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F92B8-5795-41B9-A1E2-31B7DCFD2ED6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7AB0BE-5216-41D7-AC78-BC01066142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锁存器与触发器</a:t>
            </a:r>
            <a:endParaRPr kumimoji="1"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294515-F8E7-4846-A743-7B47877A77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56994-750A-46A0-A325-80A33F2929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8814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EAAEAD6-D278-4EE0-A331-A4A1B4F8CD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86BC5-CEF1-4DB3-B02C-0E23B9749BB6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C61056-1EBB-4EF0-A202-F216BD5A6E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锁存器与触发器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D35090-F223-44F8-A432-318AAAB7AE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363FA-B4B4-4500-BB35-6C5C2C8597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1415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49388"/>
            <a:ext cx="4038600" cy="49323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49388"/>
            <a:ext cx="4038600" cy="2389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90975"/>
            <a:ext cx="4038600" cy="2390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949EF7D-8EDF-40D8-A48C-1D7C2C1FBD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AB0D6-3D67-4FA9-82CB-19F9B5C2DEC5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2751310-3C5B-492D-99B4-39AD7D8C33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锁存器与触发器</a:t>
            </a:r>
            <a:endParaRPr kumimoji="1"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CEFDDD1-BBC1-4B2F-8EEB-3FD10C2AD1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9C8E6-4890-43C1-85F7-E0C02567D1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16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51CFF4-940D-45B2-B449-C4DAB38E88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DC62F-E099-49B3-A863-031E2425730E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07EE25-2286-49CF-83A0-B9E0873B17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锁存器与触发器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B07F84-ED63-4A29-8C1F-8BF79AEC05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BD414-0A23-4E03-8BE0-CE4FE70FBC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207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3947719-7741-4C20-9DB0-DF097D8E5B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0E168-B620-49EE-9D80-1355879358EB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2AF6B5-0C79-42D9-B728-78924C11C0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锁存器与触发器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EC45C42-B7AC-40A0-B603-E430E6B36C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A5C20-EBAD-439B-B3C1-776B4D63E1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236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A3D8B-8920-46FB-B906-84830AABE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D963C-8C58-452A-ABDE-9652C6F60FBC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997D79-10AA-4BE9-91F6-97AD6567A3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锁存器与触发器</a:t>
            </a:r>
            <a:endParaRPr kumimoji="1"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9D3E39-FBEB-449B-B6D2-C5293A230C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A4C93-D111-4C67-9A9E-E7C2D4FA57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844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2D765BA-4064-45C0-A220-CB1D2F6376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A7D91-3EE5-44E2-B2AF-103B4122FAF6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B385BA2-7865-4F9E-839A-AB4FE5936B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锁存器与触发器</a:t>
            </a:r>
            <a:endParaRPr kumimoji="1"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E8691E1-F7AB-4253-BA79-891765DD58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914FC-6278-49B8-844D-6457503DCA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056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18EA8E7-AB21-41FA-922D-9D140220C7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0E3AC-E576-4C45-AB7E-4D212BD75A48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6744F03-B90B-45A5-8550-19D9696DCA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锁存器与触发器</a:t>
            </a:r>
            <a:endParaRPr kumimoji="1"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4A5739B-0D1E-4B7F-9350-27CA82A249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2C30F-A4CC-4220-9A07-4B4F16AA8D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832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2395A83-4068-441F-8E14-EC8A52AA4B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B1E99-B629-4C0A-8207-180A3B46A152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0A0D489-AFA9-49DB-A388-6A3DF1F75D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锁存器与触发器</a:t>
            </a:r>
            <a:endParaRPr kumimoji="1"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BC394EB-F835-4C47-ABE6-CC4BC63E52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34CEA-B8C1-4176-BDC5-3903E8793F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122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013B94-E612-4FF4-9FAF-E61256F465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6D83A-99BA-4680-A68C-A46CA80A316A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0924B7-F7F8-49D1-9242-580D63621A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锁存器与触发器</a:t>
            </a:r>
            <a:endParaRPr kumimoji="1"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443E71-37A1-49F6-8115-A0AD3EDC69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4C6FC-B69B-48AA-BA8C-2845472B1C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897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42CE7B-B711-47BF-86E7-6826FCC583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551D3-B208-4DF9-996D-6DDDFA98BE6A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1C1209-CC64-4970-88D6-5491B463E9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锁存器与触发器</a:t>
            </a:r>
            <a:endParaRPr kumimoji="1"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E41DB8-AF39-41CB-98FA-D7973DA3E4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9E4A1-DEB2-43C2-A028-B4E82EBEF6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97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F11303D-EEC6-4A55-B5A2-85F7130488B9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18A7315-F41A-4D72-A822-A88043D13EF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457200" y="1449388"/>
            <a:ext cx="822960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597605F-1B48-4C02-BCAE-CB551B9D884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B2B2B2"/>
                </a:solidFill>
                <a:latin typeface="Arial" charset="0"/>
              </a:defRPr>
            </a:lvl1pPr>
          </a:lstStyle>
          <a:p>
            <a:pPr>
              <a:defRPr/>
            </a:pPr>
            <a:fld id="{87697EC7-18F7-4D7E-9037-D9379D617B86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A1F3F50-AA0C-423F-A68E-6B4EE31920D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5513" y="6453188"/>
            <a:ext cx="514826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B2B2B2"/>
                </a:solidFill>
                <a:latin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锁存器与触发器</a:t>
            </a:r>
            <a:endParaRPr kumimoji="1"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239CD51-8EBD-4BCD-A9C5-70601E067E9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DC55D880-2D47-4D8B-9A0B-7CA310FCE2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4BBA7627-1F76-44CC-B74F-CF4120812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6453188"/>
            <a:ext cx="835342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har char="•"/>
        <a:defRPr sz="2800" b="1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20000"/>
        </a:spcAft>
        <a:buChar char="–"/>
        <a:defRPr sz="2400">
          <a:solidFill>
            <a:schemeClr val="tx1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2000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7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4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6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68E6D90-3426-4116-AF3A-CDBD886861A8}"/>
              </a:ext>
            </a:extLst>
          </p:cNvPr>
          <p:cNvSpPr>
            <a:spLocks noChangeArrowheads="1"/>
          </p:cNvSpPr>
          <p:nvPr>
            <p:ph type="ctrTitle"/>
          </p:nvPr>
        </p:nvSpPr>
        <p:spPr>
          <a:xfrm>
            <a:off x="900113" y="1628775"/>
            <a:ext cx="7335837" cy="17287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模拟与数字电路</a:t>
            </a:r>
            <a:br>
              <a:rPr lang="zh-CN" altLang="en-US"/>
            </a:br>
            <a:r>
              <a:rPr lang="en-US" altLang="zh-CN" sz="2400" b="0"/>
              <a:t>Analog and Digital Circuits</a:t>
            </a:r>
            <a:endParaRPr lang="zh-CN" altLang="en-US" sz="2400" b="0"/>
          </a:p>
        </p:txBody>
      </p:sp>
      <p:sp>
        <p:nvSpPr>
          <p:cNvPr id="4099" name="Text Box 4">
            <a:extLst>
              <a:ext uri="{FF2B5EF4-FFF2-40B4-BE49-F238E27FC236}">
                <a16:creationId xmlns:a16="http://schemas.microsoft.com/office/drawing/2014/main" id="{7E8E0FC7-5620-4C71-9126-7A80724E1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3933825"/>
            <a:ext cx="741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3200"/>
              <a:t>11_</a:t>
            </a:r>
            <a:r>
              <a:rPr kumimoji="1" lang="zh-CN" altLang="en-US" sz="3200"/>
              <a:t>锁存器与触发器</a:t>
            </a:r>
            <a:endParaRPr kumimoji="1" lang="en-US" altLang="zh-CN" sz="320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C4EB4E-1514-4342-9D9C-D0D93329CB4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3188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7D529BE-DB04-4A4F-AA2F-752B272EC619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B795A1-9C9B-4C73-90D4-393C108190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3188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C7DC2D7-4F35-44BD-AD41-015EF35D89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3188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D69F99A-7EDB-4B23-BBF7-A14F4957EDDB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>
            <a:extLst>
              <a:ext uri="{FF2B5EF4-FFF2-40B4-BE49-F238E27FC236}">
                <a16:creationId xmlns:a16="http://schemas.microsoft.com/office/drawing/2014/main" id="{57DAE285-6449-466C-90C2-4A94442CD5A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87C115C-B822-4F77-8684-C712922E2631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5FBF835B-3615-48E8-99CD-FA37A316A3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70E0EF81-5FCE-4CBD-86A5-AA43639569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5F605B4-3494-4A8D-BB1E-2581E7D73010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35439526-B27F-4CB5-9B6A-F71869D097BD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</a:t>
            </a:r>
            <a:r>
              <a:rPr lang="en-US" altLang="zh-CN"/>
              <a:t>SR</a:t>
            </a:r>
            <a:r>
              <a:rPr lang="zh-CN" altLang="en-US"/>
              <a:t>锁存器特性</a:t>
            </a:r>
          </a:p>
        </p:txBody>
      </p:sp>
      <p:grpSp>
        <p:nvGrpSpPr>
          <p:cNvPr id="21510" name="Group 3">
            <a:extLst>
              <a:ext uri="{FF2B5EF4-FFF2-40B4-BE49-F238E27FC236}">
                <a16:creationId xmlns:a16="http://schemas.microsoft.com/office/drawing/2014/main" id="{89AB0BD4-8D13-44DB-8135-8C5642BB15AF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881188"/>
            <a:ext cx="1876425" cy="1062037"/>
            <a:chOff x="3989" y="1049"/>
            <a:chExt cx="1182" cy="669"/>
          </a:xfrm>
        </p:grpSpPr>
        <p:sp>
          <p:nvSpPr>
            <p:cNvPr id="21656" name="Rectangle 4">
              <a:extLst>
                <a:ext uri="{FF2B5EF4-FFF2-40B4-BE49-F238E27FC236}">
                  <a16:creationId xmlns:a16="http://schemas.microsoft.com/office/drawing/2014/main" id="{13B1BEB2-B40B-4115-B788-708B9C595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049"/>
              <a:ext cx="430" cy="66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21657" name="Group 5">
              <a:extLst>
                <a:ext uri="{FF2B5EF4-FFF2-40B4-BE49-F238E27FC236}">
                  <a16:creationId xmlns:a16="http://schemas.microsoft.com/office/drawing/2014/main" id="{6F4329D6-6DDD-4E2C-8A7E-804E28BCB1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9" y="1231"/>
              <a:ext cx="222" cy="305"/>
              <a:chOff x="365" y="2319"/>
              <a:chExt cx="288" cy="305"/>
            </a:xfrm>
          </p:grpSpPr>
          <p:sp>
            <p:nvSpPr>
              <p:cNvPr id="21667" name="Line 6">
                <a:extLst>
                  <a:ext uri="{FF2B5EF4-FFF2-40B4-BE49-F238E27FC236}">
                    <a16:creationId xmlns:a16="http://schemas.microsoft.com/office/drawing/2014/main" id="{D4BEA194-26E2-45C8-9097-98F8E924E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68" name="Line 7">
                <a:extLst>
                  <a:ext uri="{FF2B5EF4-FFF2-40B4-BE49-F238E27FC236}">
                    <a16:creationId xmlns:a16="http://schemas.microsoft.com/office/drawing/2014/main" id="{16E6B5CC-799C-48FA-AA0C-AEF686B477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658" name="Group 8">
              <a:extLst>
                <a:ext uri="{FF2B5EF4-FFF2-40B4-BE49-F238E27FC236}">
                  <a16:creationId xmlns:a16="http://schemas.microsoft.com/office/drawing/2014/main" id="{501F92A7-C279-4D94-9FBF-6250C431BA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8" y="1231"/>
              <a:ext cx="225" cy="305"/>
              <a:chOff x="1090" y="2319"/>
              <a:chExt cx="288" cy="305"/>
            </a:xfrm>
          </p:grpSpPr>
          <p:sp>
            <p:nvSpPr>
              <p:cNvPr id="21665" name="Line 9">
                <a:extLst>
                  <a:ext uri="{FF2B5EF4-FFF2-40B4-BE49-F238E27FC236}">
                    <a16:creationId xmlns:a16="http://schemas.microsoft.com/office/drawing/2014/main" id="{8021F48C-7F35-4521-BD10-9A808F9062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66" name="Line 10">
                <a:extLst>
                  <a:ext uri="{FF2B5EF4-FFF2-40B4-BE49-F238E27FC236}">
                    <a16:creationId xmlns:a16="http://schemas.microsoft.com/office/drawing/2014/main" id="{DA39AEC4-D728-4C49-9C60-9F19D34BC2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659" name="Text Box 11">
              <a:extLst>
                <a:ext uri="{FF2B5EF4-FFF2-40B4-BE49-F238E27FC236}">
                  <a16:creationId xmlns:a16="http://schemas.microsoft.com/office/drawing/2014/main" id="{6119E6CF-401E-47B2-AC71-71A8D1A8CA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1" y="107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21660" name="Text Box 12">
              <a:extLst>
                <a:ext uri="{FF2B5EF4-FFF2-40B4-BE49-F238E27FC236}">
                  <a16:creationId xmlns:a16="http://schemas.microsoft.com/office/drawing/2014/main" id="{F5C405A8-D2EE-4A4E-93F3-FC217D549E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1" y="142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21661" name="Text Box 13">
              <a:extLst>
                <a:ext uri="{FF2B5EF4-FFF2-40B4-BE49-F238E27FC236}">
                  <a16:creationId xmlns:a16="http://schemas.microsoft.com/office/drawing/2014/main" id="{ED2C0723-6931-46F3-9995-66C38C51C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076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1662" name="Text Box 14">
              <a:extLst>
                <a:ext uri="{FF2B5EF4-FFF2-40B4-BE49-F238E27FC236}">
                  <a16:creationId xmlns:a16="http://schemas.microsoft.com/office/drawing/2014/main" id="{D38A54CB-A536-4DEE-BA3A-2DA2B449D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6" y="1412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1663" name="Line 15">
              <a:extLst>
                <a:ext uri="{FF2B5EF4-FFF2-40B4-BE49-F238E27FC236}">
                  <a16:creationId xmlns:a16="http://schemas.microsoft.com/office/drawing/2014/main" id="{CD250B1F-CDFA-45B9-8DEC-995135F1E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4" y="145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64" name="Oval 16">
              <a:extLst>
                <a:ext uri="{FF2B5EF4-FFF2-40B4-BE49-F238E27FC236}">
                  <a16:creationId xmlns:a16="http://schemas.microsoft.com/office/drawing/2014/main" id="{F7F39397-0C5F-46DB-A7E9-CA61E17A9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6" y="1503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21511" name="Group 17">
            <a:extLst>
              <a:ext uri="{FF2B5EF4-FFF2-40B4-BE49-F238E27FC236}">
                <a16:creationId xmlns:a16="http://schemas.microsoft.com/office/drawing/2014/main" id="{9DF8A4D6-8024-4AE7-AE88-598D9FE5EBB8}"/>
              </a:ext>
            </a:extLst>
          </p:cNvPr>
          <p:cNvGrpSpPr>
            <a:grpSpLocks/>
          </p:cNvGrpSpPr>
          <p:nvPr/>
        </p:nvGrpSpPr>
        <p:grpSpPr bwMode="auto">
          <a:xfrm>
            <a:off x="3024188" y="1773238"/>
            <a:ext cx="1871662" cy="1336675"/>
            <a:chOff x="3981" y="2003"/>
            <a:chExt cx="1179" cy="842"/>
          </a:xfrm>
        </p:grpSpPr>
        <p:sp>
          <p:nvSpPr>
            <p:cNvPr id="21626" name="Line 18">
              <a:extLst>
                <a:ext uri="{FF2B5EF4-FFF2-40B4-BE49-F238E27FC236}">
                  <a16:creationId xmlns:a16="http://schemas.microsoft.com/office/drawing/2014/main" id="{707B25E5-AA0D-4214-99FA-03C404C491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782" y="2230"/>
              <a:ext cx="1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7" name="Line 19">
              <a:extLst>
                <a:ext uri="{FF2B5EF4-FFF2-40B4-BE49-F238E27FC236}">
                  <a16:creationId xmlns:a16="http://schemas.microsoft.com/office/drawing/2014/main" id="{F895E604-B3E1-4F83-B432-0801E60C93A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443" y="2152"/>
              <a:ext cx="215" cy="6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628" name="Group 20">
              <a:extLst>
                <a:ext uri="{FF2B5EF4-FFF2-40B4-BE49-F238E27FC236}">
                  <a16:creationId xmlns:a16="http://schemas.microsoft.com/office/drawing/2014/main" id="{1B7B4B46-67EB-4469-BF3B-CD6D659D66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0" y="2003"/>
              <a:ext cx="284" cy="294"/>
              <a:chOff x="4173" y="2976"/>
              <a:chExt cx="431" cy="431"/>
            </a:xfrm>
          </p:grpSpPr>
          <p:grpSp>
            <p:nvGrpSpPr>
              <p:cNvPr id="21652" name="Group 21">
                <a:extLst>
                  <a:ext uri="{FF2B5EF4-FFF2-40B4-BE49-F238E27FC236}">
                    <a16:creationId xmlns:a16="http://schemas.microsoft.com/office/drawing/2014/main" id="{D737E5F9-DF63-4EC6-B118-18FA8440FA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3" y="2976"/>
                <a:ext cx="431" cy="431"/>
                <a:chOff x="4445" y="2999"/>
                <a:chExt cx="295" cy="318"/>
              </a:xfrm>
            </p:grpSpPr>
            <p:sp>
              <p:nvSpPr>
                <p:cNvPr id="21654" name="Arc 22">
                  <a:extLst>
                    <a:ext uri="{FF2B5EF4-FFF2-40B4-BE49-F238E27FC236}">
                      <a16:creationId xmlns:a16="http://schemas.microsoft.com/office/drawing/2014/main" id="{F016C761-4BF0-4262-B985-4AB0EFC154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5" y="2999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55" name="Arc 23">
                  <a:extLst>
                    <a:ext uri="{FF2B5EF4-FFF2-40B4-BE49-F238E27FC236}">
                      <a16:creationId xmlns:a16="http://schemas.microsoft.com/office/drawing/2014/main" id="{58138CE0-6BB5-485C-A1DA-F0B5FF3DB1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4445" y="3158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653" name="Arc 24">
                <a:extLst>
                  <a:ext uri="{FF2B5EF4-FFF2-40B4-BE49-F238E27FC236}">
                    <a16:creationId xmlns:a16="http://schemas.microsoft.com/office/drawing/2014/main" id="{FC698E14-55B5-4A67-B465-45C72AD141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2976"/>
                <a:ext cx="90" cy="430"/>
              </a:xfrm>
              <a:custGeom>
                <a:avLst/>
                <a:gdLst>
                  <a:gd name="T0" fmla="*/ 0 w 21838"/>
                  <a:gd name="T1" fmla="*/ 0 h 43200"/>
                  <a:gd name="T2" fmla="*/ 0 w 21838"/>
                  <a:gd name="T3" fmla="*/ 0 h 43200"/>
                  <a:gd name="T4" fmla="*/ 0 w 2183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38"/>
                  <a:gd name="T10" fmla="*/ 0 h 43200"/>
                  <a:gd name="T11" fmla="*/ 21838 w 2183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38" h="43200" fill="none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</a:path>
                  <a:path w="21838" h="43200" stroke="0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  <a:lnTo>
                      <a:pt x="238" y="21600"/>
                    </a:lnTo>
                    <a:lnTo>
                      <a:pt x="237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629" name="Line 25">
              <a:extLst>
                <a:ext uri="{FF2B5EF4-FFF2-40B4-BE49-F238E27FC236}">
                  <a16:creationId xmlns:a16="http://schemas.microsoft.com/office/drawing/2014/main" id="{F3AC60E0-D45F-4ED9-9D0F-EFFC3DC033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2092"/>
              <a:ext cx="2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30" name="Line 26">
              <a:extLst>
                <a:ext uri="{FF2B5EF4-FFF2-40B4-BE49-F238E27FC236}">
                  <a16:creationId xmlns:a16="http://schemas.microsoft.com/office/drawing/2014/main" id="{236CC1C9-0CC2-4320-984C-4B0A2AE6B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2222"/>
              <a:ext cx="1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31" name="Line 27">
              <a:extLst>
                <a:ext uri="{FF2B5EF4-FFF2-40B4-BE49-F238E27FC236}">
                  <a16:creationId xmlns:a16="http://schemas.microsoft.com/office/drawing/2014/main" id="{0403A070-7E33-4D79-AB0A-1B7D561DDC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7" y="2160"/>
              <a:ext cx="2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32" name="Line 28">
              <a:extLst>
                <a:ext uri="{FF2B5EF4-FFF2-40B4-BE49-F238E27FC236}">
                  <a16:creationId xmlns:a16="http://schemas.microsoft.com/office/drawing/2014/main" id="{80540310-0C97-425C-BAEC-10EE4BD1F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2631"/>
              <a:ext cx="1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33" name="Line 29">
              <a:extLst>
                <a:ext uri="{FF2B5EF4-FFF2-40B4-BE49-F238E27FC236}">
                  <a16:creationId xmlns:a16="http://schemas.microsoft.com/office/drawing/2014/main" id="{2AD021A9-CE69-43A2-8C6F-AAFDE1529D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2760"/>
              <a:ext cx="2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34" name="Line 30">
              <a:extLst>
                <a:ext uri="{FF2B5EF4-FFF2-40B4-BE49-F238E27FC236}">
                  <a16:creationId xmlns:a16="http://schemas.microsoft.com/office/drawing/2014/main" id="{3AE7105F-1508-418D-871E-19E11E19D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7" y="2699"/>
              <a:ext cx="2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35" name="Line 31">
              <a:extLst>
                <a:ext uri="{FF2B5EF4-FFF2-40B4-BE49-F238E27FC236}">
                  <a16:creationId xmlns:a16="http://schemas.microsoft.com/office/drawing/2014/main" id="{392F08D4-60BC-4C00-B3F9-87EF0C7EFBA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782" y="2630"/>
              <a:ext cx="1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36" name="Line 32">
              <a:extLst>
                <a:ext uri="{FF2B5EF4-FFF2-40B4-BE49-F238E27FC236}">
                  <a16:creationId xmlns:a16="http://schemas.microsoft.com/office/drawing/2014/main" id="{6C6145BE-AECD-457E-B9E7-10022CD238C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88" y="2284"/>
              <a:ext cx="1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37" name="Line 33">
              <a:extLst>
                <a:ext uri="{FF2B5EF4-FFF2-40B4-BE49-F238E27FC236}">
                  <a16:creationId xmlns:a16="http://schemas.microsoft.com/office/drawing/2014/main" id="{E3D92413-AB7E-4354-A9F8-2099282C5A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443" y="2106"/>
              <a:ext cx="215" cy="6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38" name="Line 34">
              <a:extLst>
                <a:ext uri="{FF2B5EF4-FFF2-40B4-BE49-F238E27FC236}">
                  <a16:creationId xmlns:a16="http://schemas.microsoft.com/office/drawing/2014/main" id="{13887D3B-46A6-4B6E-A5F5-2B920BB032E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88" y="2576"/>
              <a:ext cx="1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39" name="Text Box 35">
              <a:extLst>
                <a:ext uri="{FF2B5EF4-FFF2-40B4-BE49-F238E27FC236}">
                  <a16:creationId xmlns:a16="http://schemas.microsoft.com/office/drawing/2014/main" id="{08528B36-B466-487B-BA80-5377051DF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1" y="2003"/>
              <a:ext cx="13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21640" name="Text Box 36">
              <a:extLst>
                <a:ext uri="{FF2B5EF4-FFF2-40B4-BE49-F238E27FC236}">
                  <a16:creationId xmlns:a16="http://schemas.microsoft.com/office/drawing/2014/main" id="{F135AE80-4844-4EBA-B0A2-9A4AAF0E4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1" y="2638"/>
              <a:ext cx="13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grpSp>
          <p:nvGrpSpPr>
            <p:cNvPr id="21641" name="Group 37">
              <a:extLst>
                <a:ext uri="{FF2B5EF4-FFF2-40B4-BE49-F238E27FC236}">
                  <a16:creationId xmlns:a16="http://schemas.microsoft.com/office/drawing/2014/main" id="{233B6019-692C-4D64-B586-99A9A31EBBA1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988" y="2630"/>
              <a:ext cx="209" cy="134"/>
              <a:chOff x="4582" y="3884"/>
              <a:chExt cx="308" cy="171"/>
            </a:xfrm>
          </p:grpSpPr>
          <p:sp>
            <p:nvSpPr>
              <p:cNvPr id="21650" name="Text Box 38">
                <a:extLst>
                  <a:ext uri="{FF2B5EF4-FFF2-40B4-BE49-F238E27FC236}">
                    <a16:creationId xmlns:a16="http://schemas.microsoft.com/office/drawing/2014/main" id="{4DA143ED-5FAF-49B0-ABF4-7B027350F7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4649" y="3817"/>
                <a:ext cx="171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sp>
            <p:nvSpPr>
              <p:cNvPr id="21651" name="Line 39">
                <a:extLst>
                  <a:ext uri="{FF2B5EF4-FFF2-40B4-BE49-F238E27FC236}">
                    <a16:creationId xmlns:a16="http://schemas.microsoft.com/office/drawing/2014/main" id="{091FBB6A-2297-4D8E-BDE5-C6BF61C50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810" y="3964"/>
                <a:ext cx="1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642" name="Text Box 40">
              <a:extLst>
                <a:ext uri="{FF2B5EF4-FFF2-40B4-BE49-F238E27FC236}">
                  <a16:creationId xmlns:a16="http://schemas.microsoft.com/office/drawing/2014/main" id="{CECCC5CE-7453-4293-BEE4-83E86FBA6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6" y="2071"/>
              <a:ext cx="13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21643" name="Oval 41">
              <a:extLst>
                <a:ext uri="{FF2B5EF4-FFF2-40B4-BE49-F238E27FC236}">
                  <a16:creationId xmlns:a16="http://schemas.microsoft.com/office/drawing/2014/main" id="{AA32CFF5-8851-4724-8F2F-89D327418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4" y="2660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1644" name="Oval 42">
              <a:extLst>
                <a:ext uri="{FF2B5EF4-FFF2-40B4-BE49-F238E27FC236}">
                  <a16:creationId xmlns:a16="http://schemas.microsoft.com/office/drawing/2014/main" id="{4E3FEF74-D815-4B96-96C4-7F5FD6E4C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4" y="2116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21645" name="Group 43">
              <a:extLst>
                <a:ext uri="{FF2B5EF4-FFF2-40B4-BE49-F238E27FC236}">
                  <a16:creationId xmlns:a16="http://schemas.microsoft.com/office/drawing/2014/main" id="{D7718C51-C7E2-415A-9A90-2133774919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0" y="2548"/>
              <a:ext cx="284" cy="294"/>
              <a:chOff x="4173" y="2976"/>
              <a:chExt cx="431" cy="431"/>
            </a:xfrm>
          </p:grpSpPr>
          <p:grpSp>
            <p:nvGrpSpPr>
              <p:cNvPr id="21646" name="Group 44">
                <a:extLst>
                  <a:ext uri="{FF2B5EF4-FFF2-40B4-BE49-F238E27FC236}">
                    <a16:creationId xmlns:a16="http://schemas.microsoft.com/office/drawing/2014/main" id="{418F072D-5523-4ED1-89D0-4ED3BD7D94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3" y="2976"/>
                <a:ext cx="431" cy="431"/>
                <a:chOff x="4445" y="2999"/>
                <a:chExt cx="295" cy="318"/>
              </a:xfrm>
            </p:grpSpPr>
            <p:sp>
              <p:nvSpPr>
                <p:cNvPr id="21648" name="Arc 45">
                  <a:extLst>
                    <a:ext uri="{FF2B5EF4-FFF2-40B4-BE49-F238E27FC236}">
                      <a16:creationId xmlns:a16="http://schemas.microsoft.com/office/drawing/2014/main" id="{4BDE64AF-F0AD-4FAD-9530-00DCF79E1B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5" y="2999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49" name="Arc 46">
                  <a:extLst>
                    <a:ext uri="{FF2B5EF4-FFF2-40B4-BE49-F238E27FC236}">
                      <a16:creationId xmlns:a16="http://schemas.microsoft.com/office/drawing/2014/main" id="{039AC37A-AC8F-4D4E-ABDF-A7DC16D564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4445" y="3158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647" name="Arc 47">
                <a:extLst>
                  <a:ext uri="{FF2B5EF4-FFF2-40B4-BE49-F238E27FC236}">
                    <a16:creationId xmlns:a16="http://schemas.microsoft.com/office/drawing/2014/main" id="{3BA8686D-E907-4291-B246-FC3F23ED6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2976"/>
                <a:ext cx="90" cy="430"/>
              </a:xfrm>
              <a:custGeom>
                <a:avLst/>
                <a:gdLst>
                  <a:gd name="T0" fmla="*/ 0 w 21838"/>
                  <a:gd name="T1" fmla="*/ 0 h 43200"/>
                  <a:gd name="T2" fmla="*/ 0 w 21838"/>
                  <a:gd name="T3" fmla="*/ 0 h 43200"/>
                  <a:gd name="T4" fmla="*/ 0 w 2183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38"/>
                  <a:gd name="T10" fmla="*/ 0 h 43200"/>
                  <a:gd name="T11" fmla="*/ 21838 w 2183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38" h="43200" fill="none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</a:path>
                  <a:path w="21838" h="43200" stroke="0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  <a:lnTo>
                      <a:pt x="238" y="21600"/>
                    </a:lnTo>
                    <a:lnTo>
                      <a:pt x="237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391664" name="Group 48">
            <a:extLst>
              <a:ext uri="{FF2B5EF4-FFF2-40B4-BE49-F238E27FC236}">
                <a16:creationId xmlns:a16="http://schemas.microsoft.com/office/drawing/2014/main" id="{05DAE001-F2D3-434D-B3D0-631B5AFFF8BB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4076700"/>
          <a:ext cx="2989262" cy="2195514"/>
        </p:xfrm>
        <a:graphic>
          <a:graphicData uri="http://schemas.openxmlformats.org/drawingml/2006/table">
            <a:tbl>
              <a:tblPr/>
              <a:tblGrid>
                <a:gridCol w="563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0387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n+1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  <a:endParaRPr kumimoji="1" lang="zh-CN" altLang="en-US" sz="24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1*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禁止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置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清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1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保持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91746" name="Group 130">
            <a:extLst>
              <a:ext uri="{FF2B5EF4-FFF2-40B4-BE49-F238E27FC236}">
                <a16:creationId xmlns:a16="http://schemas.microsoft.com/office/drawing/2014/main" id="{E3956C8C-9180-4F83-918B-261E01B0EB61}"/>
              </a:ext>
            </a:extLst>
          </p:cNvPr>
          <p:cNvGraphicFramePr>
            <a:graphicFrameLocks noGrp="1"/>
          </p:cNvGraphicFramePr>
          <p:nvPr/>
        </p:nvGraphicFramePr>
        <p:xfrm>
          <a:off x="5400675" y="2097088"/>
          <a:ext cx="2989263" cy="2195511"/>
        </p:xfrm>
        <a:graphic>
          <a:graphicData uri="http://schemas.openxmlformats.org/drawingml/2006/table">
            <a:tbl>
              <a:tblPr/>
              <a:tblGrid>
                <a:gridCol w="563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03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n+1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  <a:endParaRPr kumimoji="1" lang="zh-CN" altLang="en-US" sz="24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7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1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保持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7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清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2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置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7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0*</a:t>
                      </a:r>
                      <a:endParaRPr kumimoji="1" lang="en-US" altLang="zh-CN" sz="24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禁止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76" name="Rectangle 172">
            <a:extLst>
              <a:ext uri="{FF2B5EF4-FFF2-40B4-BE49-F238E27FC236}">
                <a16:creationId xmlns:a16="http://schemas.microsoft.com/office/drawing/2014/main" id="{9162740C-802C-4F0D-9157-D11336D9F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1520825"/>
            <a:ext cx="1255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特性表</a:t>
            </a:r>
          </a:p>
        </p:txBody>
      </p:sp>
      <p:sp>
        <p:nvSpPr>
          <p:cNvPr id="1391789" name="Rectangle 173">
            <a:extLst>
              <a:ext uri="{FF2B5EF4-FFF2-40B4-BE49-F238E27FC236}">
                <a16:creationId xmlns:a16="http://schemas.microsoft.com/office/drawing/2014/main" id="{86BE8493-BA52-4124-A3C1-89C3DBD56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465513"/>
            <a:ext cx="1255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特性表</a:t>
            </a:r>
          </a:p>
        </p:txBody>
      </p:sp>
      <p:grpSp>
        <p:nvGrpSpPr>
          <p:cNvPr id="11" name="Group 174">
            <a:extLst>
              <a:ext uri="{FF2B5EF4-FFF2-40B4-BE49-F238E27FC236}">
                <a16:creationId xmlns:a16="http://schemas.microsoft.com/office/drawing/2014/main" id="{A168193E-2C16-4135-88A8-D649B84900F8}"/>
              </a:ext>
            </a:extLst>
          </p:cNvPr>
          <p:cNvGrpSpPr>
            <a:grpSpLocks/>
          </p:cNvGrpSpPr>
          <p:nvPr/>
        </p:nvGrpSpPr>
        <p:grpSpPr bwMode="auto">
          <a:xfrm>
            <a:off x="792163" y="3392488"/>
            <a:ext cx="7704137" cy="1152525"/>
            <a:chOff x="499" y="2137"/>
            <a:chExt cx="4853" cy="726"/>
          </a:xfrm>
        </p:grpSpPr>
        <p:sp>
          <p:nvSpPr>
            <p:cNvPr id="21623" name="Line 175">
              <a:extLst>
                <a:ext uri="{FF2B5EF4-FFF2-40B4-BE49-F238E27FC236}">
                  <a16:creationId xmlns:a16="http://schemas.microsoft.com/office/drawing/2014/main" id="{D326154F-1FBF-4C7B-AC6A-CA87EF4D7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" y="2137"/>
              <a:ext cx="2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24" name="Line 176">
              <a:extLst>
                <a:ext uri="{FF2B5EF4-FFF2-40B4-BE49-F238E27FC236}">
                  <a16:creationId xmlns:a16="http://schemas.microsoft.com/office/drawing/2014/main" id="{01991C7A-045A-44B5-A77C-0C0EE1ABBD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3" y="2137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25" name="Line 177">
              <a:extLst>
                <a:ext uri="{FF2B5EF4-FFF2-40B4-BE49-F238E27FC236}">
                  <a16:creationId xmlns:a16="http://schemas.microsoft.com/office/drawing/2014/main" id="{5C0B8286-EC76-42F6-816E-59EB58638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3" y="2863"/>
              <a:ext cx="23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186">
            <a:extLst>
              <a:ext uri="{FF2B5EF4-FFF2-40B4-BE49-F238E27FC236}">
                <a16:creationId xmlns:a16="http://schemas.microsoft.com/office/drawing/2014/main" id="{3699983A-A32C-4095-9953-EFD6E3F5E1CD}"/>
              </a:ext>
            </a:extLst>
          </p:cNvPr>
          <p:cNvGrpSpPr>
            <a:grpSpLocks/>
          </p:cNvGrpSpPr>
          <p:nvPr/>
        </p:nvGrpSpPr>
        <p:grpSpPr bwMode="auto">
          <a:xfrm>
            <a:off x="4354513" y="4905375"/>
            <a:ext cx="3997325" cy="1341438"/>
            <a:chOff x="2743" y="3090"/>
            <a:chExt cx="2518" cy="845"/>
          </a:xfrm>
        </p:grpSpPr>
        <p:grpSp>
          <p:nvGrpSpPr>
            <p:cNvPr id="21583" name="Group 91">
              <a:extLst>
                <a:ext uri="{FF2B5EF4-FFF2-40B4-BE49-F238E27FC236}">
                  <a16:creationId xmlns:a16="http://schemas.microsoft.com/office/drawing/2014/main" id="{0A4DA44B-4458-4346-9D58-3FCE9D4642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2" y="3090"/>
              <a:ext cx="1179" cy="845"/>
              <a:chOff x="1948" y="1341"/>
              <a:chExt cx="1179" cy="845"/>
            </a:xfrm>
          </p:grpSpPr>
          <p:sp>
            <p:nvSpPr>
              <p:cNvPr id="21601" name="Line 92">
                <a:extLst>
                  <a:ext uri="{FF2B5EF4-FFF2-40B4-BE49-F238E27FC236}">
                    <a16:creationId xmlns:a16="http://schemas.microsoft.com/office/drawing/2014/main" id="{20624252-153D-4D1E-8581-B563EC7060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749" y="1575"/>
                <a:ext cx="13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2" name="Line 93">
                <a:extLst>
                  <a:ext uri="{FF2B5EF4-FFF2-40B4-BE49-F238E27FC236}">
                    <a16:creationId xmlns:a16="http://schemas.microsoft.com/office/drawing/2014/main" id="{EC7DA469-BC10-479E-ABC0-E1F9673D4D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410" y="1497"/>
                <a:ext cx="215" cy="6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3" name="Line 94">
                <a:extLst>
                  <a:ext uri="{FF2B5EF4-FFF2-40B4-BE49-F238E27FC236}">
                    <a16:creationId xmlns:a16="http://schemas.microsoft.com/office/drawing/2014/main" id="{BC6CBE3B-C28B-45B9-BAD3-4235E476E4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7" y="1437"/>
                <a:ext cx="29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4" name="Line 95">
                <a:extLst>
                  <a:ext uri="{FF2B5EF4-FFF2-40B4-BE49-F238E27FC236}">
                    <a16:creationId xmlns:a16="http://schemas.microsoft.com/office/drawing/2014/main" id="{F650BB17-8AFC-4795-93A9-D27F617B35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8" y="1567"/>
                <a:ext cx="1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5" name="Line 96">
                <a:extLst>
                  <a:ext uri="{FF2B5EF4-FFF2-40B4-BE49-F238E27FC236}">
                    <a16:creationId xmlns:a16="http://schemas.microsoft.com/office/drawing/2014/main" id="{823E346E-A205-4188-811F-1C35A28BDD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4" y="1505"/>
                <a:ext cx="2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6" name="Line 97">
                <a:extLst>
                  <a:ext uri="{FF2B5EF4-FFF2-40B4-BE49-F238E27FC236}">
                    <a16:creationId xmlns:a16="http://schemas.microsoft.com/office/drawing/2014/main" id="{F3FA90D7-4418-4E25-BEEB-AF92DCFB7A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8" y="1976"/>
                <a:ext cx="1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7" name="Line 98">
                <a:extLst>
                  <a:ext uri="{FF2B5EF4-FFF2-40B4-BE49-F238E27FC236}">
                    <a16:creationId xmlns:a16="http://schemas.microsoft.com/office/drawing/2014/main" id="{77739108-7FFA-4E43-8493-A808496BF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7" y="2105"/>
                <a:ext cx="29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8" name="Line 99">
                <a:extLst>
                  <a:ext uri="{FF2B5EF4-FFF2-40B4-BE49-F238E27FC236}">
                    <a16:creationId xmlns:a16="http://schemas.microsoft.com/office/drawing/2014/main" id="{C7CD76F5-4744-4DCF-BDAE-A80F1ADA88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4" y="2044"/>
                <a:ext cx="2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9" name="Line 100">
                <a:extLst>
                  <a:ext uri="{FF2B5EF4-FFF2-40B4-BE49-F238E27FC236}">
                    <a16:creationId xmlns:a16="http://schemas.microsoft.com/office/drawing/2014/main" id="{FA7C8419-67A9-4C3A-A5EE-470A10D032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749" y="1975"/>
                <a:ext cx="13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10" name="Line 101">
                <a:extLst>
                  <a:ext uri="{FF2B5EF4-FFF2-40B4-BE49-F238E27FC236}">
                    <a16:creationId xmlns:a16="http://schemas.microsoft.com/office/drawing/2014/main" id="{71F86583-5C86-4FE2-9C87-0257CB41C3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155" y="1629"/>
                <a:ext cx="12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11" name="Line 102">
                <a:extLst>
                  <a:ext uri="{FF2B5EF4-FFF2-40B4-BE49-F238E27FC236}">
                    <a16:creationId xmlns:a16="http://schemas.microsoft.com/office/drawing/2014/main" id="{D6DF0229-2987-4D6C-829D-E9256E7A94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10" y="1451"/>
                <a:ext cx="215" cy="6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12" name="Line 103">
                <a:extLst>
                  <a:ext uri="{FF2B5EF4-FFF2-40B4-BE49-F238E27FC236}">
                    <a16:creationId xmlns:a16="http://schemas.microsoft.com/office/drawing/2014/main" id="{587E6935-287B-42A7-B603-39DBF3DAA3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155" y="1921"/>
                <a:ext cx="12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13" name="Text Box 104">
                <a:extLst>
                  <a:ext uri="{FF2B5EF4-FFF2-40B4-BE49-F238E27FC236}">
                    <a16:creationId xmlns:a16="http://schemas.microsoft.com/office/drawing/2014/main" id="{AA02ADCF-4470-4819-A07B-A01C5B0ACE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8" y="1341"/>
                <a:ext cx="134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S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sp>
            <p:nvSpPr>
              <p:cNvPr id="21614" name="Text Box 105">
                <a:extLst>
                  <a:ext uri="{FF2B5EF4-FFF2-40B4-BE49-F238E27FC236}">
                    <a16:creationId xmlns:a16="http://schemas.microsoft.com/office/drawing/2014/main" id="{30BE979F-9DBE-4CFA-891D-31958DDA76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8" y="1979"/>
                <a:ext cx="134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R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grpSp>
            <p:nvGrpSpPr>
              <p:cNvPr id="21615" name="Group 106">
                <a:extLst>
                  <a:ext uri="{FF2B5EF4-FFF2-40B4-BE49-F238E27FC236}">
                    <a16:creationId xmlns:a16="http://schemas.microsoft.com/office/drawing/2014/main" id="{DBDB8F3B-8183-4106-B13E-2B1AA98105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2955" y="1972"/>
                <a:ext cx="209" cy="134"/>
                <a:chOff x="4582" y="3884"/>
                <a:chExt cx="308" cy="171"/>
              </a:xfrm>
            </p:grpSpPr>
            <p:sp>
              <p:nvSpPr>
                <p:cNvPr id="21621" name="Text Box 107">
                  <a:extLst>
                    <a:ext uri="{FF2B5EF4-FFF2-40B4-BE49-F238E27FC236}">
                      <a16:creationId xmlns:a16="http://schemas.microsoft.com/office/drawing/2014/main" id="{CD8D72E3-22EB-4015-B123-80A8D7FB55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49" y="3817"/>
                  <a:ext cx="171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kumimoji="1" lang="en-US" altLang="zh-CN" sz="2400">
                      <a:ea typeface="楷体_GB2312" pitchFamily="49" charset="-122"/>
                    </a:rPr>
                    <a:t>Q</a:t>
                  </a:r>
                  <a:endParaRPr kumimoji="1" lang="en-US" altLang="zh-CN" sz="2400" baseline="-25000">
                    <a:ea typeface="楷体_GB2312" pitchFamily="49" charset="-122"/>
                  </a:endParaRPr>
                </a:p>
              </p:txBody>
            </p:sp>
            <p:sp>
              <p:nvSpPr>
                <p:cNvPr id="21622" name="Line 108">
                  <a:extLst>
                    <a:ext uri="{FF2B5EF4-FFF2-40B4-BE49-F238E27FC236}">
                      <a16:creationId xmlns:a16="http://schemas.microsoft.com/office/drawing/2014/main" id="{A4BEF451-A61C-437F-BBC7-3552D1E374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4810" y="3964"/>
                  <a:ext cx="1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616" name="Text Box 109">
                <a:extLst>
                  <a:ext uri="{FF2B5EF4-FFF2-40B4-BE49-F238E27FC236}">
                    <a16:creationId xmlns:a16="http://schemas.microsoft.com/office/drawing/2014/main" id="{BF2029C3-391A-4699-B7B4-A14729B7ED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3" y="1412"/>
                <a:ext cx="134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sp>
            <p:nvSpPr>
              <p:cNvPr id="21617" name="Oval 110">
                <a:extLst>
                  <a:ext uri="{FF2B5EF4-FFF2-40B4-BE49-F238E27FC236}">
                    <a16:creationId xmlns:a16="http://schemas.microsoft.com/office/drawing/2014/main" id="{42ED91C6-53F1-4B69-8165-0AC18B163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2005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1618" name="Oval 111">
                <a:extLst>
                  <a:ext uri="{FF2B5EF4-FFF2-40B4-BE49-F238E27FC236}">
                    <a16:creationId xmlns:a16="http://schemas.microsoft.com/office/drawing/2014/main" id="{382160A2-2B92-460D-AA09-3D3F1DB62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1461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1619" name="AutoShape 112">
                <a:extLst>
                  <a:ext uri="{FF2B5EF4-FFF2-40B4-BE49-F238E27FC236}">
                    <a16:creationId xmlns:a16="http://schemas.microsoft.com/office/drawing/2014/main" id="{1CC87424-FF1A-4E06-B20B-D8D8BB1CA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6" y="1355"/>
                <a:ext cx="245" cy="284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1620" name="AutoShape 113">
                <a:extLst>
                  <a:ext uri="{FF2B5EF4-FFF2-40B4-BE49-F238E27FC236}">
                    <a16:creationId xmlns:a16="http://schemas.microsoft.com/office/drawing/2014/main" id="{AAF65E6C-9230-4E24-95CA-A81F796DA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6" y="1888"/>
                <a:ext cx="245" cy="284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584" name="Rectangle 115">
              <a:extLst>
                <a:ext uri="{FF2B5EF4-FFF2-40B4-BE49-F238E27FC236}">
                  <a16:creationId xmlns:a16="http://schemas.microsoft.com/office/drawing/2014/main" id="{C1CCDE19-D3C4-4CC9-BD93-FCBDD5ADA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" y="3141"/>
              <a:ext cx="430" cy="66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21585" name="Group 116">
              <a:extLst>
                <a:ext uri="{FF2B5EF4-FFF2-40B4-BE49-F238E27FC236}">
                  <a16:creationId xmlns:a16="http://schemas.microsoft.com/office/drawing/2014/main" id="{05E38C7F-A73C-4B1C-894C-AF7D3C576B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" y="3323"/>
              <a:ext cx="222" cy="305"/>
              <a:chOff x="365" y="2319"/>
              <a:chExt cx="288" cy="305"/>
            </a:xfrm>
          </p:grpSpPr>
          <p:sp>
            <p:nvSpPr>
              <p:cNvPr id="21599" name="Line 117">
                <a:extLst>
                  <a:ext uri="{FF2B5EF4-FFF2-40B4-BE49-F238E27FC236}">
                    <a16:creationId xmlns:a16="http://schemas.microsoft.com/office/drawing/2014/main" id="{76C1311F-A85D-4AF0-BF7B-740021D046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00" name="Line 118">
                <a:extLst>
                  <a:ext uri="{FF2B5EF4-FFF2-40B4-BE49-F238E27FC236}">
                    <a16:creationId xmlns:a16="http://schemas.microsoft.com/office/drawing/2014/main" id="{2EDDED28-68C3-46CD-BEAC-2F543AF7F9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586" name="Group 119">
              <a:extLst>
                <a:ext uri="{FF2B5EF4-FFF2-40B4-BE49-F238E27FC236}">
                  <a16:creationId xmlns:a16="http://schemas.microsoft.com/office/drawing/2014/main" id="{FA999C0A-8AD6-4630-8163-7E349CC346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2" y="3323"/>
              <a:ext cx="225" cy="305"/>
              <a:chOff x="1090" y="2319"/>
              <a:chExt cx="288" cy="305"/>
            </a:xfrm>
          </p:grpSpPr>
          <p:sp>
            <p:nvSpPr>
              <p:cNvPr id="21597" name="Line 120">
                <a:extLst>
                  <a:ext uri="{FF2B5EF4-FFF2-40B4-BE49-F238E27FC236}">
                    <a16:creationId xmlns:a16="http://schemas.microsoft.com/office/drawing/2014/main" id="{B7294F69-8214-4305-B234-450198444D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98" name="Line 121">
                <a:extLst>
                  <a:ext uri="{FF2B5EF4-FFF2-40B4-BE49-F238E27FC236}">
                    <a16:creationId xmlns:a16="http://schemas.microsoft.com/office/drawing/2014/main" id="{4C8AEB2E-419E-413D-8A60-1C9340B75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87" name="Text Box 122">
              <a:extLst>
                <a:ext uri="{FF2B5EF4-FFF2-40B4-BE49-F238E27FC236}">
                  <a16:creationId xmlns:a16="http://schemas.microsoft.com/office/drawing/2014/main" id="{6D2A740A-BF31-4425-8EB7-DBE35E41E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5" y="316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21588" name="Text Box 123">
              <a:extLst>
                <a:ext uri="{FF2B5EF4-FFF2-40B4-BE49-F238E27FC236}">
                  <a16:creationId xmlns:a16="http://schemas.microsoft.com/office/drawing/2014/main" id="{DC51FCF9-5232-4B00-8183-91DDCFDA3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5" y="351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21589" name="Text Box 124">
              <a:extLst>
                <a:ext uri="{FF2B5EF4-FFF2-40B4-BE49-F238E27FC236}">
                  <a16:creationId xmlns:a16="http://schemas.microsoft.com/office/drawing/2014/main" id="{17E594D2-D7D0-4EDB-A343-639D27DCC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0" y="3168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1590" name="Text Box 125">
              <a:extLst>
                <a:ext uri="{FF2B5EF4-FFF2-40B4-BE49-F238E27FC236}">
                  <a16:creationId xmlns:a16="http://schemas.microsoft.com/office/drawing/2014/main" id="{E7B33E60-94D0-4A43-8B23-FD7C81322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" y="3504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1591" name="Line 126">
              <a:extLst>
                <a:ext uri="{FF2B5EF4-FFF2-40B4-BE49-F238E27FC236}">
                  <a16:creationId xmlns:a16="http://schemas.microsoft.com/office/drawing/2014/main" id="{37F455FD-AA36-4218-991B-842BA5313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355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92" name="Oval 127">
              <a:extLst>
                <a:ext uri="{FF2B5EF4-FFF2-40B4-BE49-F238E27FC236}">
                  <a16:creationId xmlns:a16="http://schemas.microsoft.com/office/drawing/2014/main" id="{00BBAE02-D70A-4849-8C14-0E0AAFFE5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0" y="3595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1593" name="Oval 128">
              <a:extLst>
                <a:ext uri="{FF2B5EF4-FFF2-40B4-BE49-F238E27FC236}">
                  <a16:creationId xmlns:a16="http://schemas.microsoft.com/office/drawing/2014/main" id="{939D3DB2-537F-4706-A72A-F0F4FF534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4" y="3300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1594" name="Oval 129">
              <a:extLst>
                <a:ext uri="{FF2B5EF4-FFF2-40B4-BE49-F238E27FC236}">
                  <a16:creationId xmlns:a16="http://schemas.microsoft.com/office/drawing/2014/main" id="{6C0A3A4E-EBB0-4E94-8462-8DF721A85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4" y="3595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1595" name="Line 178">
              <a:extLst>
                <a:ext uri="{FF2B5EF4-FFF2-40B4-BE49-F238E27FC236}">
                  <a16:creationId xmlns:a16="http://schemas.microsoft.com/office/drawing/2014/main" id="{708139B9-5229-40D6-9E92-31A335597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" y="3092"/>
              <a:ext cx="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96" name="Line 181">
              <a:extLst>
                <a:ext uri="{FF2B5EF4-FFF2-40B4-BE49-F238E27FC236}">
                  <a16:creationId xmlns:a16="http://schemas.microsoft.com/office/drawing/2014/main" id="{FCF9344D-911D-41D6-99C1-38B8246DF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5" y="3721"/>
              <a:ext cx="1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185">
            <a:extLst>
              <a:ext uri="{FF2B5EF4-FFF2-40B4-BE49-F238E27FC236}">
                <a16:creationId xmlns:a16="http://schemas.microsoft.com/office/drawing/2014/main" id="{04F682C9-8680-4D6B-B019-1DA807FDA76B}"/>
              </a:ext>
            </a:extLst>
          </p:cNvPr>
          <p:cNvGrpSpPr>
            <a:grpSpLocks/>
          </p:cNvGrpSpPr>
          <p:nvPr/>
        </p:nvGrpSpPr>
        <p:grpSpPr bwMode="auto">
          <a:xfrm>
            <a:off x="1011238" y="4198938"/>
            <a:ext cx="769937" cy="0"/>
            <a:chOff x="637" y="2645"/>
            <a:chExt cx="485" cy="0"/>
          </a:xfrm>
        </p:grpSpPr>
        <p:sp>
          <p:nvSpPr>
            <p:cNvPr id="21581" name="Line 183">
              <a:extLst>
                <a:ext uri="{FF2B5EF4-FFF2-40B4-BE49-F238E27FC236}">
                  <a16:creationId xmlns:a16="http://schemas.microsoft.com/office/drawing/2014/main" id="{83980218-40FA-48BB-A33B-D90CC1117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" y="2645"/>
              <a:ext cx="1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2" name="Line 184">
              <a:extLst>
                <a:ext uri="{FF2B5EF4-FFF2-40B4-BE49-F238E27FC236}">
                  <a16:creationId xmlns:a16="http://schemas.microsoft.com/office/drawing/2014/main" id="{0D41F82B-2C8D-46F9-9B65-17DF43DC78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6" y="2645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178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>
            <a:extLst>
              <a:ext uri="{FF2B5EF4-FFF2-40B4-BE49-F238E27FC236}">
                <a16:creationId xmlns:a16="http://schemas.microsoft.com/office/drawing/2014/main" id="{38E365A2-3FD8-4514-BCE2-470CD9B3734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0E4B821-C8C9-453F-AEF8-E5CA355B30B1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3209A165-9BE5-4EC8-A3F4-CC37277964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BEB95CBD-A3A4-407F-AF06-77236712BB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0D34FB0-698D-4977-85A9-D4651ADC5E64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id="{6A1A8EC9-CB32-4DDC-9E77-84478B09FF9E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</a:t>
            </a:r>
            <a:r>
              <a:rPr lang="en-US" altLang="zh-CN"/>
              <a:t>SR</a:t>
            </a:r>
            <a:r>
              <a:rPr lang="zh-CN" altLang="en-US"/>
              <a:t>锁存器特性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1393667" name="Rectangle 3">
            <a:extLst>
              <a:ext uri="{FF2B5EF4-FFF2-40B4-BE49-F238E27FC236}">
                <a16:creationId xmlns:a16="http://schemas.microsoft.com/office/drawing/2014/main" id="{F0516FC8-810F-42EC-B8AE-3687635E909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2814638"/>
            <a:ext cx="5267325" cy="3567112"/>
          </a:xfrm>
        </p:spPr>
        <p:txBody>
          <a:bodyPr/>
          <a:lstStyle/>
          <a:p>
            <a:pPr lvl="1"/>
            <a:r>
              <a:rPr lang="zh-CN" altLang="en-US"/>
              <a:t>存在约束条件，要求</a:t>
            </a:r>
            <a:r>
              <a:rPr lang="en-US" altLang="zh-CN"/>
              <a:t>R</a:t>
            </a:r>
            <a:r>
              <a:rPr lang="zh-CN" altLang="en-US"/>
              <a:t>和</a:t>
            </a:r>
            <a:r>
              <a:rPr lang="en-US" altLang="zh-CN"/>
              <a:t>S</a:t>
            </a:r>
            <a:r>
              <a:rPr lang="zh-CN" altLang="en-US"/>
              <a:t>不能同时有效</a:t>
            </a:r>
            <a:endParaRPr lang="en-US" altLang="zh-CN"/>
          </a:p>
          <a:p>
            <a:pPr lvl="1"/>
            <a:r>
              <a:rPr lang="zh-CN" altLang="en-US"/>
              <a:t>对于或非门实现的</a:t>
            </a:r>
            <a:r>
              <a:rPr lang="en-US" altLang="zh-CN"/>
              <a:t>SR</a:t>
            </a:r>
            <a:r>
              <a:rPr lang="zh-CN" altLang="en-US"/>
              <a:t>锁存器，高电平有效，</a:t>
            </a:r>
            <a:r>
              <a:rPr lang="en-US" altLang="zh-CN"/>
              <a:t>SR = 0</a:t>
            </a:r>
            <a:endParaRPr lang="zh-CN" altLang="en-US"/>
          </a:p>
          <a:p>
            <a:pPr lvl="1"/>
            <a:r>
              <a:rPr lang="zh-CN" altLang="en-US"/>
              <a:t>对于与非门实现的</a:t>
            </a:r>
            <a:r>
              <a:rPr lang="en-US" altLang="zh-CN"/>
              <a:t>SR</a:t>
            </a:r>
            <a:r>
              <a:rPr lang="zh-CN" altLang="en-US"/>
              <a:t>锁存器，低电平有效的，</a:t>
            </a:r>
            <a:r>
              <a:rPr lang="en-US" altLang="zh-CN"/>
              <a:t>R+S = 1</a:t>
            </a:r>
          </a:p>
          <a:p>
            <a:r>
              <a:rPr lang="zh-CN" altLang="en-US"/>
              <a:t>锁存器状态更新不受时间控制</a:t>
            </a:r>
          </a:p>
          <a:p>
            <a:pPr lvl="1"/>
            <a:r>
              <a:rPr lang="zh-CN" altLang="en-US"/>
              <a:t>激励输入可以随时更新状态</a:t>
            </a:r>
          </a:p>
        </p:txBody>
      </p:sp>
      <p:grpSp>
        <p:nvGrpSpPr>
          <p:cNvPr id="23559" name="Group 4">
            <a:extLst>
              <a:ext uri="{FF2B5EF4-FFF2-40B4-BE49-F238E27FC236}">
                <a16:creationId xmlns:a16="http://schemas.microsoft.com/office/drawing/2014/main" id="{BBC28DB1-0310-4EF2-B5D3-B4BBD158819D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3340100"/>
            <a:ext cx="1876425" cy="1062038"/>
            <a:chOff x="3989" y="1049"/>
            <a:chExt cx="1182" cy="669"/>
          </a:xfrm>
        </p:grpSpPr>
        <p:sp>
          <p:nvSpPr>
            <p:cNvPr id="23581" name="Rectangle 5">
              <a:extLst>
                <a:ext uri="{FF2B5EF4-FFF2-40B4-BE49-F238E27FC236}">
                  <a16:creationId xmlns:a16="http://schemas.microsoft.com/office/drawing/2014/main" id="{F9836107-249F-40AB-83BC-0BE29F1BA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049"/>
              <a:ext cx="430" cy="66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23582" name="Group 6">
              <a:extLst>
                <a:ext uri="{FF2B5EF4-FFF2-40B4-BE49-F238E27FC236}">
                  <a16:creationId xmlns:a16="http://schemas.microsoft.com/office/drawing/2014/main" id="{0C4F5AE9-025C-452E-90A9-7E654C9DA7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9" y="1231"/>
              <a:ext cx="222" cy="305"/>
              <a:chOff x="365" y="2319"/>
              <a:chExt cx="288" cy="305"/>
            </a:xfrm>
          </p:grpSpPr>
          <p:sp>
            <p:nvSpPr>
              <p:cNvPr id="23592" name="Line 7">
                <a:extLst>
                  <a:ext uri="{FF2B5EF4-FFF2-40B4-BE49-F238E27FC236}">
                    <a16:creationId xmlns:a16="http://schemas.microsoft.com/office/drawing/2014/main" id="{5D6C0A9F-585C-415F-963B-11FF4DC968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3" name="Line 8">
                <a:extLst>
                  <a:ext uri="{FF2B5EF4-FFF2-40B4-BE49-F238E27FC236}">
                    <a16:creationId xmlns:a16="http://schemas.microsoft.com/office/drawing/2014/main" id="{0B7FD506-ABD0-484A-B87D-E19C5DFAB8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583" name="Group 9">
              <a:extLst>
                <a:ext uri="{FF2B5EF4-FFF2-40B4-BE49-F238E27FC236}">
                  <a16:creationId xmlns:a16="http://schemas.microsoft.com/office/drawing/2014/main" id="{93FB116B-3DAB-49A4-8B8D-BC54829812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8" y="1231"/>
              <a:ext cx="225" cy="305"/>
              <a:chOff x="1090" y="2319"/>
              <a:chExt cx="288" cy="305"/>
            </a:xfrm>
          </p:grpSpPr>
          <p:sp>
            <p:nvSpPr>
              <p:cNvPr id="23590" name="Line 10">
                <a:extLst>
                  <a:ext uri="{FF2B5EF4-FFF2-40B4-BE49-F238E27FC236}">
                    <a16:creationId xmlns:a16="http://schemas.microsoft.com/office/drawing/2014/main" id="{F52A4D7A-9AB1-4CBC-9733-B29CFA8715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1" name="Line 11">
                <a:extLst>
                  <a:ext uri="{FF2B5EF4-FFF2-40B4-BE49-F238E27FC236}">
                    <a16:creationId xmlns:a16="http://schemas.microsoft.com/office/drawing/2014/main" id="{74242B54-EA51-4A18-9D7E-BBCF108AA6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84" name="Text Box 12">
              <a:extLst>
                <a:ext uri="{FF2B5EF4-FFF2-40B4-BE49-F238E27FC236}">
                  <a16:creationId xmlns:a16="http://schemas.microsoft.com/office/drawing/2014/main" id="{FF56F5D7-B974-4E49-A3A6-AEA640FF6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1" y="107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23585" name="Text Box 13">
              <a:extLst>
                <a:ext uri="{FF2B5EF4-FFF2-40B4-BE49-F238E27FC236}">
                  <a16:creationId xmlns:a16="http://schemas.microsoft.com/office/drawing/2014/main" id="{57D579E0-395C-40D1-BA9E-6E049C213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1" y="142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23586" name="Text Box 14">
              <a:extLst>
                <a:ext uri="{FF2B5EF4-FFF2-40B4-BE49-F238E27FC236}">
                  <a16:creationId xmlns:a16="http://schemas.microsoft.com/office/drawing/2014/main" id="{01062061-A330-4664-AD26-A299DB64C6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076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3587" name="Text Box 15">
              <a:extLst>
                <a:ext uri="{FF2B5EF4-FFF2-40B4-BE49-F238E27FC236}">
                  <a16:creationId xmlns:a16="http://schemas.microsoft.com/office/drawing/2014/main" id="{904D857D-2E9B-4967-BF91-0E1D6CD07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6" y="1412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3588" name="Line 16">
              <a:extLst>
                <a:ext uri="{FF2B5EF4-FFF2-40B4-BE49-F238E27FC236}">
                  <a16:creationId xmlns:a16="http://schemas.microsoft.com/office/drawing/2014/main" id="{957DD3DA-3475-4630-96ED-10F1EFFB8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4" y="145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9" name="Oval 17">
              <a:extLst>
                <a:ext uri="{FF2B5EF4-FFF2-40B4-BE49-F238E27FC236}">
                  <a16:creationId xmlns:a16="http://schemas.microsoft.com/office/drawing/2014/main" id="{85A07561-EAB4-4A6B-BFA8-B68998C04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6" y="1503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23560" name="Rectangle 19">
            <a:extLst>
              <a:ext uri="{FF2B5EF4-FFF2-40B4-BE49-F238E27FC236}">
                <a16:creationId xmlns:a16="http://schemas.microsoft.com/office/drawing/2014/main" id="{8298C867-CF76-4A5B-BBB8-D94B73D7C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2275" y="4995863"/>
            <a:ext cx="682625" cy="10620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23561" name="Group 20">
            <a:extLst>
              <a:ext uri="{FF2B5EF4-FFF2-40B4-BE49-F238E27FC236}">
                <a16:creationId xmlns:a16="http://schemas.microsoft.com/office/drawing/2014/main" id="{10898BCE-59BE-4D42-8B96-C76294264552}"/>
              </a:ext>
            </a:extLst>
          </p:cNvPr>
          <p:cNvGrpSpPr>
            <a:grpSpLocks/>
          </p:cNvGrpSpPr>
          <p:nvPr/>
        </p:nvGrpSpPr>
        <p:grpSpPr bwMode="auto">
          <a:xfrm>
            <a:off x="6408738" y="5284788"/>
            <a:ext cx="352425" cy="484187"/>
            <a:chOff x="365" y="2319"/>
            <a:chExt cx="288" cy="305"/>
          </a:xfrm>
        </p:grpSpPr>
        <p:sp>
          <p:nvSpPr>
            <p:cNvPr id="23579" name="Line 21">
              <a:extLst>
                <a:ext uri="{FF2B5EF4-FFF2-40B4-BE49-F238E27FC236}">
                  <a16:creationId xmlns:a16="http://schemas.microsoft.com/office/drawing/2014/main" id="{CD8F80A6-CF19-4CE5-881B-0B0E9125F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" y="231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0" name="Line 22">
              <a:extLst>
                <a:ext uri="{FF2B5EF4-FFF2-40B4-BE49-F238E27FC236}">
                  <a16:creationId xmlns:a16="http://schemas.microsoft.com/office/drawing/2014/main" id="{39CDAED9-9E6C-4313-9C5E-D2F4B4EFB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" y="262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562" name="Group 23">
            <a:extLst>
              <a:ext uri="{FF2B5EF4-FFF2-40B4-BE49-F238E27FC236}">
                <a16:creationId xmlns:a16="http://schemas.microsoft.com/office/drawing/2014/main" id="{E8FA7AFA-2E48-4D40-8914-9ED506530385}"/>
              </a:ext>
            </a:extLst>
          </p:cNvPr>
          <p:cNvGrpSpPr>
            <a:grpSpLocks/>
          </p:cNvGrpSpPr>
          <p:nvPr/>
        </p:nvGrpSpPr>
        <p:grpSpPr bwMode="auto">
          <a:xfrm>
            <a:off x="7454900" y="5284788"/>
            <a:ext cx="357188" cy="484187"/>
            <a:chOff x="1090" y="2319"/>
            <a:chExt cx="288" cy="305"/>
          </a:xfrm>
        </p:grpSpPr>
        <p:sp>
          <p:nvSpPr>
            <p:cNvPr id="23577" name="Line 24">
              <a:extLst>
                <a:ext uri="{FF2B5EF4-FFF2-40B4-BE49-F238E27FC236}">
                  <a16:creationId xmlns:a16="http://schemas.microsoft.com/office/drawing/2014/main" id="{D3AA2B84-512B-44CD-98E4-525D2A76A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0" y="231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8" name="Line 25">
              <a:extLst>
                <a:ext uri="{FF2B5EF4-FFF2-40B4-BE49-F238E27FC236}">
                  <a16:creationId xmlns:a16="http://schemas.microsoft.com/office/drawing/2014/main" id="{0B63B352-2BEE-4F56-913B-893FBAF31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0" y="262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63" name="Text Box 26">
            <a:extLst>
              <a:ext uri="{FF2B5EF4-FFF2-40B4-BE49-F238E27FC236}">
                <a16:creationId xmlns:a16="http://schemas.microsoft.com/office/drawing/2014/main" id="{C690DAB4-A1F1-4FB8-91E9-05A0D3853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288" y="50387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S</a:t>
            </a:r>
            <a:endParaRPr kumimoji="1" lang="en-US" altLang="zh-CN" sz="1600">
              <a:ea typeface="楷体_GB2312" pitchFamily="49" charset="-122"/>
            </a:endParaRPr>
          </a:p>
        </p:txBody>
      </p:sp>
      <p:sp>
        <p:nvSpPr>
          <p:cNvPr id="23564" name="Text Box 27">
            <a:extLst>
              <a:ext uri="{FF2B5EF4-FFF2-40B4-BE49-F238E27FC236}">
                <a16:creationId xmlns:a16="http://schemas.microsoft.com/office/drawing/2014/main" id="{9F8406F8-EB6D-48B4-B488-D0741FA8C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288" y="558482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R</a:t>
            </a:r>
            <a:endParaRPr kumimoji="1" lang="en-US" altLang="zh-CN" sz="1600">
              <a:ea typeface="楷体_GB2312" pitchFamily="49" charset="-122"/>
            </a:endParaRPr>
          </a:p>
        </p:txBody>
      </p:sp>
      <p:sp>
        <p:nvSpPr>
          <p:cNvPr id="23565" name="Text Box 28">
            <a:extLst>
              <a:ext uri="{FF2B5EF4-FFF2-40B4-BE49-F238E27FC236}">
                <a16:creationId xmlns:a16="http://schemas.microsoft.com/office/drawing/2014/main" id="{9EC1ABED-5D3A-4744-AFC3-E311FD8BC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03872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23566" name="Text Box 29">
            <a:extLst>
              <a:ext uri="{FF2B5EF4-FFF2-40B4-BE49-F238E27FC236}">
                <a16:creationId xmlns:a16="http://schemas.microsoft.com/office/drawing/2014/main" id="{213A0B77-F70C-43FC-8E91-74A47DBC4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4475" y="557212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23567" name="Line 30">
            <a:extLst>
              <a:ext uri="{FF2B5EF4-FFF2-40B4-BE49-F238E27FC236}">
                <a16:creationId xmlns:a16="http://schemas.microsoft.com/office/drawing/2014/main" id="{7D4D776C-E1AA-4A85-8220-B0EBF3A15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0675" y="564515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8" name="Oval 31">
            <a:extLst>
              <a:ext uri="{FF2B5EF4-FFF2-40B4-BE49-F238E27FC236}">
                <a16:creationId xmlns:a16="http://schemas.microsoft.com/office/drawing/2014/main" id="{B5A65493-A1BA-49C7-82F4-C1B8AF28A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5716588"/>
            <a:ext cx="107950" cy="1079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3569" name="Oval 32">
            <a:extLst>
              <a:ext uri="{FF2B5EF4-FFF2-40B4-BE49-F238E27FC236}">
                <a16:creationId xmlns:a16="http://schemas.microsoft.com/office/drawing/2014/main" id="{31EECFB5-0AB2-4D36-B419-26BFEE8DC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325" y="5248275"/>
            <a:ext cx="107950" cy="1079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3570" name="Oval 33">
            <a:extLst>
              <a:ext uri="{FF2B5EF4-FFF2-40B4-BE49-F238E27FC236}">
                <a16:creationId xmlns:a16="http://schemas.microsoft.com/office/drawing/2014/main" id="{0A5C4618-11C2-4A95-933D-BC20648FD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325" y="5716588"/>
            <a:ext cx="107950" cy="1079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3571" name="Rectangle 34">
            <a:extLst>
              <a:ext uri="{FF2B5EF4-FFF2-40B4-BE49-F238E27FC236}">
                <a16:creationId xmlns:a16="http://schemas.microsoft.com/office/drawing/2014/main" id="{7158472D-8FAD-4E40-98DC-4F196D5A6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84313"/>
            <a:ext cx="81470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两个激励输入端</a:t>
            </a:r>
          </a:p>
          <a:p>
            <a:pPr lvl="1"/>
            <a:r>
              <a:rPr lang="en-US" altLang="zh-CN"/>
              <a:t>R</a:t>
            </a:r>
            <a:r>
              <a:rPr lang="zh-CN" altLang="en-US"/>
              <a:t>：</a:t>
            </a:r>
            <a:r>
              <a:rPr lang="en-US" altLang="zh-CN"/>
              <a:t>Reset</a:t>
            </a:r>
            <a:r>
              <a:rPr lang="zh-CN" altLang="en-US"/>
              <a:t>，复位</a:t>
            </a:r>
            <a:r>
              <a:rPr lang="en-US" altLang="zh-CN"/>
              <a:t>/</a:t>
            </a:r>
            <a:r>
              <a:rPr lang="zh-CN" altLang="en-US"/>
              <a:t>置</a:t>
            </a:r>
            <a:r>
              <a:rPr lang="en-US" altLang="zh-CN"/>
              <a:t>0/</a:t>
            </a:r>
            <a:r>
              <a:rPr lang="zh-CN" altLang="en-US"/>
              <a:t>清</a:t>
            </a:r>
            <a:r>
              <a:rPr lang="en-US" altLang="zh-CN"/>
              <a:t>0</a:t>
            </a:r>
            <a:r>
              <a:rPr lang="zh-CN" altLang="en-US"/>
              <a:t>，有效时，</a:t>
            </a:r>
            <a:r>
              <a:rPr lang="en-US" altLang="zh-CN"/>
              <a:t>Q=0</a:t>
            </a:r>
            <a:r>
              <a:rPr lang="zh-CN" altLang="en-US"/>
              <a:t>，</a:t>
            </a:r>
            <a:r>
              <a:rPr lang="en-US" altLang="zh-CN"/>
              <a:t>Q=1</a:t>
            </a:r>
            <a:endParaRPr lang="zh-CN" altLang="en-US"/>
          </a:p>
          <a:p>
            <a:pPr lvl="1"/>
            <a:r>
              <a:rPr lang="en-US" altLang="zh-CN"/>
              <a:t>S</a:t>
            </a:r>
            <a:r>
              <a:rPr lang="zh-CN" altLang="en-US"/>
              <a:t>：</a:t>
            </a:r>
            <a:r>
              <a:rPr lang="en-US" altLang="zh-CN"/>
              <a:t>Set</a:t>
            </a:r>
            <a:r>
              <a:rPr lang="zh-CN" altLang="en-US"/>
              <a:t>，置位</a:t>
            </a:r>
            <a:r>
              <a:rPr lang="en-US" altLang="zh-CN"/>
              <a:t>/</a:t>
            </a:r>
            <a:r>
              <a:rPr lang="zh-CN" altLang="en-US"/>
              <a:t>置</a:t>
            </a:r>
            <a:r>
              <a:rPr lang="en-US" altLang="zh-CN"/>
              <a:t>1</a:t>
            </a:r>
            <a:r>
              <a:rPr lang="zh-CN" altLang="en-US"/>
              <a:t>，有效时，</a:t>
            </a:r>
            <a:r>
              <a:rPr lang="en-US" altLang="zh-CN"/>
              <a:t>Q=1</a:t>
            </a:r>
            <a:r>
              <a:rPr lang="zh-CN" altLang="en-US"/>
              <a:t>，</a:t>
            </a:r>
            <a:r>
              <a:rPr lang="en-US" altLang="zh-CN"/>
              <a:t>Q=0</a:t>
            </a:r>
          </a:p>
        </p:txBody>
      </p:sp>
      <p:sp>
        <p:nvSpPr>
          <p:cNvPr id="23572" name="Line 35">
            <a:extLst>
              <a:ext uri="{FF2B5EF4-FFF2-40B4-BE49-F238E27FC236}">
                <a16:creationId xmlns:a16="http://schemas.microsoft.com/office/drawing/2014/main" id="{BAFF5D61-C3E9-4A02-B39B-72311D93A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6725" y="2076450"/>
            <a:ext cx="252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3" name="Line 36">
            <a:extLst>
              <a:ext uri="{FF2B5EF4-FFF2-40B4-BE49-F238E27FC236}">
                <a16:creationId xmlns:a16="http://schemas.microsoft.com/office/drawing/2014/main" id="{2AAF1BE1-D9B5-47C8-B879-4B5582CA2F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3125" y="2524125"/>
            <a:ext cx="252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42">
            <a:extLst>
              <a:ext uri="{FF2B5EF4-FFF2-40B4-BE49-F238E27FC236}">
                <a16:creationId xmlns:a16="http://schemas.microsoft.com/office/drawing/2014/main" id="{1E33FD12-3128-4957-9EE1-77BE1FE59A12}"/>
              </a:ext>
            </a:extLst>
          </p:cNvPr>
          <p:cNvGrpSpPr>
            <a:grpSpLocks/>
          </p:cNvGrpSpPr>
          <p:nvPr/>
        </p:nvGrpSpPr>
        <p:grpSpPr bwMode="auto">
          <a:xfrm>
            <a:off x="3109913" y="4859338"/>
            <a:ext cx="554037" cy="3175"/>
            <a:chOff x="1959" y="3061"/>
            <a:chExt cx="349" cy="2"/>
          </a:xfrm>
        </p:grpSpPr>
        <p:sp>
          <p:nvSpPr>
            <p:cNvPr id="23575" name="Line 40">
              <a:extLst>
                <a:ext uri="{FF2B5EF4-FFF2-40B4-BE49-F238E27FC236}">
                  <a16:creationId xmlns:a16="http://schemas.microsoft.com/office/drawing/2014/main" id="{C16827BB-C5BB-4561-B25A-534303FD9E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7" y="3061"/>
              <a:ext cx="1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6" name="Line 41">
              <a:extLst>
                <a:ext uri="{FF2B5EF4-FFF2-40B4-BE49-F238E27FC236}">
                  <a16:creationId xmlns:a16="http://schemas.microsoft.com/office/drawing/2014/main" id="{008B8084-1EC8-4DD0-8E46-008C923468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9" y="3063"/>
              <a:ext cx="1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6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3DFA50E9-AFC0-417A-BE61-9C090E421C5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50F0B24-1169-41BD-9FFB-16FF44C47889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Rectangle 5">
            <a:extLst>
              <a:ext uri="{FF2B5EF4-FFF2-40B4-BE49-F238E27FC236}">
                <a16:creationId xmlns:a16="http://schemas.microsoft.com/office/drawing/2014/main" id="{26513D00-2367-476A-A184-8D19EA147E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3766E0D2-E1A9-4ED5-9923-FFFCBAE566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DAA3EEB-27BB-4717-A7C5-30535236720A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5605" name="Rectangle 2">
            <a:extLst>
              <a:ext uri="{FF2B5EF4-FFF2-40B4-BE49-F238E27FC236}">
                <a16:creationId xmlns:a16="http://schemas.microsoft.com/office/drawing/2014/main" id="{5F4B700C-2E4F-4DD9-A838-21A053127DC1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─</a:t>
            </a:r>
            <a:r>
              <a:rPr lang="zh-CN" altLang="en-US"/>
              <a:t>基本</a:t>
            </a:r>
            <a:r>
              <a:rPr kumimoji="1" lang="en-US" altLang="zh-CN">
                <a:solidFill>
                  <a:schemeClr val="tx1"/>
                </a:solidFill>
              </a:rPr>
              <a:t>SR</a:t>
            </a:r>
            <a:r>
              <a:rPr kumimoji="1" lang="zh-CN" altLang="en-US">
                <a:solidFill>
                  <a:schemeClr val="tx1"/>
                </a:solidFill>
              </a:rPr>
              <a:t>锁存器</a:t>
            </a:r>
            <a:r>
              <a:rPr lang="zh-CN" altLang="en-US"/>
              <a:t>波形图</a:t>
            </a:r>
          </a:p>
        </p:txBody>
      </p:sp>
      <p:sp>
        <p:nvSpPr>
          <p:cNvPr id="25606" name="Rectangle 3">
            <a:extLst>
              <a:ext uri="{FF2B5EF4-FFF2-40B4-BE49-F238E27FC236}">
                <a16:creationId xmlns:a16="http://schemas.microsoft.com/office/drawing/2014/main" id="{FF6022B0-7A9B-4862-ABAA-B71805554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4962525"/>
            <a:ext cx="2365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Q</a:t>
            </a:r>
            <a:endParaRPr lang="en-US" altLang="zh-CN" sz="2400"/>
          </a:p>
        </p:txBody>
      </p:sp>
      <p:sp>
        <p:nvSpPr>
          <p:cNvPr id="25607" name="Rectangle 4">
            <a:extLst>
              <a:ext uri="{FF2B5EF4-FFF2-40B4-BE49-F238E27FC236}">
                <a16:creationId xmlns:a16="http://schemas.microsoft.com/office/drawing/2014/main" id="{929966B6-CA32-4189-B266-C31CE6D19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13" y="5681663"/>
            <a:ext cx="2365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Q</a:t>
            </a:r>
            <a:endParaRPr lang="en-US" altLang="zh-CN" sz="2400"/>
          </a:p>
        </p:txBody>
      </p:sp>
      <p:sp>
        <p:nvSpPr>
          <p:cNvPr id="25608" name="Line 5">
            <a:extLst>
              <a:ext uri="{FF2B5EF4-FFF2-40B4-BE49-F238E27FC236}">
                <a16:creationId xmlns:a16="http://schemas.microsoft.com/office/drawing/2014/main" id="{DD6754BF-5413-4950-A993-8619E57CF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663" y="5700713"/>
            <a:ext cx="25241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9" name="Rectangle 6">
            <a:extLst>
              <a:ext uri="{FF2B5EF4-FFF2-40B4-BE49-F238E27FC236}">
                <a16:creationId xmlns:a16="http://schemas.microsoft.com/office/drawing/2014/main" id="{7317143F-420D-47B8-A815-532FB1412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4171950"/>
            <a:ext cx="220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R</a:t>
            </a:r>
            <a:endParaRPr lang="en-US" altLang="zh-CN" sz="2400"/>
          </a:p>
        </p:txBody>
      </p:sp>
      <p:sp>
        <p:nvSpPr>
          <p:cNvPr id="25610" name="Rectangle 7">
            <a:extLst>
              <a:ext uri="{FF2B5EF4-FFF2-40B4-BE49-F238E27FC236}">
                <a16:creationId xmlns:a16="http://schemas.microsoft.com/office/drawing/2014/main" id="{9B16F996-A3B4-41C5-8DAA-333716313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50" y="3495675"/>
            <a:ext cx="169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S</a:t>
            </a:r>
            <a:endParaRPr lang="en-US" altLang="zh-CN" sz="2400"/>
          </a:p>
        </p:txBody>
      </p:sp>
      <p:sp>
        <p:nvSpPr>
          <p:cNvPr id="25611" name="Line 8">
            <a:extLst>
              <a:ext uri="{FF2B5EF4-FFF2-40B4-BE49-F238E27FC236}">
                <a16:creationId xmlns:a16="http://schemas.microsoft.com/office/drawing/2014/main" id="{BB561E43-AD83-47C1-A01B-606F3884E6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613" y="3475038"/>
            <a:ext cx="65722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2" name="Line 9">
            <a:extLst>
              <a:ext uri="{FF2B5EF4-FFF2-40B4-BE49-F238E27FC236}">
                <a16:creationId xmlns:a16="http://schemas.microsoft.com/office/drawing/2014/main" id="{10C932F0-DB16-45D9-B608-E6F9152ECA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74838" y="3467100"/>
            <a:ext cx="1587" cy="411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3" name="Line 10">
            <a:extLst>
              <a:ext uri="{FF2B5EF4-FFF2-40B4-BE49-F238E27FC236}">
                <a16:creationId xmlns:a16="http://schemas.microsoft.com/office/drawing/2014/main" id="{417669DF-2738-493B-8DD9-5BBDB34C53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4838" y="3871913"/>
            <a:ext cx="15811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4" name="Line 11">
            <a:extLst>
              <a:ext uri="{FF2B5EF4-FFF2-40B4-BE49-F238E27FC236}">
                <a16:creationId xmlns:a16="http://schemas.microsoft.com/office/drawing/2014/main" id="{4FD36817-7D6A-4783-91B0-5C1683517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55988" y="3467100"/>
            <a:ext cx="1587" cy="411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5" name="Line 12">
            <a:extLst>
              <a:ext uri="{FF2B5EF4-FFF2-40B4-BE49-F238E27FC236}">
                <a16:creationId xmlns:a16="http://schemas.microsoft.com/office/drawing/2014/main" id="{83B87FEB-F07B-4BBE-A727-A0BB68694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5988" y="3475038"/>
            <a:ext cx="15748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6" name="Line 13">
            <a:extLst>
              <a:ext uri="{FF2B5EF4-FFF2-40B4-BE49-F238E27FC236}">
                <a16:creationId xmlns:a16="http://schemas.microsoft.com/office/drawing/2014/main" id="{633FC85E-235C-4B21-9F2B-C33BC5840D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0788" y="3467100"/>
            <a:ext cx="3175" cy="411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7" name="Line 14">
            <a:extLst>
              <a:ext uri="{FF2B5EF4-FFF2-40B4-BE49-F238E27FC236}">
                <a16:creationId xmlns:a16="http://schemas.microsoft.com/office/drawing/2014/main" id="{10054EEF-2B8D-4953-8BF3-CC319DD536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0788" y="3870325"/>
            <a:ext cx="15811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8" name="Line 15">
            <a:extLst>
              <a:ext uri="{FF2B5EF4-FFF2-40B4-BE49-F238E27FC236}">
                <a16:creationId xmlns:a16="http://schemas.microsoft.com/office/drawing/2014/main" id="{60B4F3B3-0102-4A51-BF9F-BE46472A54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11938" y="3467100"/>
            <a:ext cx="1587" cy="411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9" name="Line 16">
            <a:extLst>
              <a:ext uri="{FF2B5EF4-FFF2-40B4-BE49-F238E27FC236}">
                <a16:creationId xmlns:a16="http://schemas.microsoft.com/office/drawing/2014/main" id="{ED9DF202-8976-4FEB-BB3E-BC31D9645E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1938" y="3475038"/>
            <a:ext cx="1576387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0" name="Line 17">
            <a:extLst>
              <a:ext uri="{FF2B5EF4-FFF2-40B4-BE49-F238E27FC236}">
                <a16:creationId xmlns:a16="http://schemas.microsoft.com/office/drawing/2014/main" id="{F7CE829F-4B0C-43B8-B2E8-BC27FF41F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613" y="4560888"/>
            <a:ext cx="1843087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1" name="Line 18">
            <a:extLst>
              <a:ext uri="{FF2B5EF4-FFF2-40B4-BE49-F238E27FC236}">
                <a16:creationId xmlns:a16="http://schemas.microsoft.com/office/drawing/2014/main" id="{B2BE4B45-7029-4105-BF4A-1D6202CB0F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60700" y="4151313"/>
            <a:ext cx="1588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2" name="Line 19">
            <a:extLst>
              <a:ext uri="{FF2B5EF4-FFF2-40B4-BE49-F238E27FC236}">
                <a16:creationId xmlns:a16="http://schemas.microsoft.com/office/drawing/2014/main" id="{156FFEC3-692D-49A9-A8AC-3A9F1B619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0700" y="4149725"/>
            <a:ext cx="395288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3" name="Line 20">
            <a:extLst>
              <a:ext uri="{FF2B5EF4-FFF2-40B4-BE49-F238E27FC236}">
                <a16:creationId xmlns:a16="http://schemas.microsoft.com/office/drawing/2014/main" id="{E9AEB87D-91B0-479A-AC1B-56BDA74FD2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55988" y="4151313"/>
            <a:ext cx="1587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4" name="Line 21">
            <a:extLst>
              <a:ext uri="{FF2B5EF4-FFF2-40B4-BE49-F238E27FC236}">
                <a16:creationId xmlns:a16="http://schemas.microsoft.com/office/drawing/2014/main" id="{A4849434-0E8C-4C6A-A415-25AA396E7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5988" y="4559300"/>
            <a:ext cx="1179512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5" name="Line 22">
            <a:extLst>
              <a:ext uri="{FF2B5EF4-FFF2-40B4-BE49-F238E27FC236}">
                <a16:creationId xmlns:a16="http://schemas.microsoft.com/office/drawing/2014/main" id="{418FC7F6-BEAE-40DD-88BD-BEC180163C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35500" y="4151313"/>
            <a:ext cx="3175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6" name="Line 23">
            <a:extLst>
              <a:ext uri="{FF2B5EF4-FFF2-40B4-BE49-F238E27FC236}">
                <a16:creationId xmlns:a16="http://schemas.microsoft.com/office/drawing/2014/main" id="{7A322BEF-044A-4D6A-932A-A964DA4819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5500" y="4149725"/>
            <a:ext cx="395288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7" name="Line 24">
            <a:extLst>
              <a:ext uri="{FF2B5EF4-FFF2-40B4-BE49-F238E27FC236}">
                <a16:creationId xmlns:a16="http://schemas.microsoft.com/office/drawing/2014/main" id="{C880903E-F6A1-437E-83C6-221180DE2B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0788" y="4151313"/>
            <a:ext cx="3175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8" name="Line 25">
            <a:extLst>
              <a:ext uri="{FF2B5EF4-FFF2-40B4-BE49-F238E27FC236}">
                <a16:creationId xmlns:a16="http://schemas.microsoft.com/office/drawing/2014/main" id="{E87A3753-5DE8-4D60-8E59-AA8B7C3BE5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21363" y="4151313"/>
            <a:ext cx="3175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9" name="Line 26">
            <a:extLst>
              <a:ext uri="{FF2B5EF4-FFF2-40B4-BE49-F238E27FC236}">
                <a16:creationId xmlns:a16="http://schemas.microsoft.com/office/drawing/2014/main" id="{4F8DD769-6D10-4CB6-85ED-64F0A5DDE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1363" y="4149725"/>
            <a:ext cx="1576387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0" name="Line 27">
            <a:extLst>
              <a:ext uri="{FF2B5EF4-FFF2-40B4-BE49-F238E27FC236}">
                <a16:creationId xmlns:a16="http://schemas.microsoft.com/office/drawing/2014/main" id="{C6BAC3CD-334F-4C7D-8C37-85A0106F96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7750" y="4151313"/>
            <a:ext cx="1588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1" name="Line 28">
            <a:extLst>
              <a:ext uri="{FF2B5EF4-FFF2-40B4-BE49-F238E27FC236}">
                <a16:creationId xmlns:a16="http://schemas.microsoft.com/office/drawing/2014/main" id="{5D441A10-730B-4FB4-B34A-A306F045E1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7750" y="4559300"/>
            <a:ext cx="79057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2" name="Line 29">
            <a:extLst>
              <a:ext uri="{FF2B5EF4-FFF2-40B4-BE49-F238E27FC236}">
                <a16:creationId xmlns:a16="http://schemas.microsoft.com/office/drawing/2014/main" id="{069BD1CF-7DA2-46EC-90EE-6D5DF54DD1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6025" y="4560888"/>
            <a:ext cx="79057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3" name="Rectangle 30">
            <a:extLst>
              <a:ext uri="{FF2B5EF4-FFF2-40B4-BE49-F238E27FC236}">
                <a16:creationId xmlns:a16="http://schemas.microsoft.com/office/drawing/2014/main" id="{548B9D33-F95A-4E36-8BE4-DCEAA588FDE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68313" y="1592263"/>
            <a:ext cx="8229600" cy="828675"/>
          </a:xfrm>
          <a:noFill/>
        </p:spPr>
        <p:txBody>
          <a:bodyPr/>
          <a:lstStyle/>
          <a:p>
            <a:r>
              <a:rPr lang="zh-CN" altLang="en-US"/>
              <a:t>已知激励输入，作出输出波形</a:t>
            </a:r>
          </a:p>
        </p:txBody>
      </p:sp>
      <p:grpSp>
        <p:nvGrpSpPr>
          <p:cNvPr id="25634" name="Group 31">
            <a:extLst>
              <a:ext uri="{FF2B5EF4-FFF2-40B4-BE49-F238E27FC236}">
                <a16:creationId xmlns:a16="http://schemas.microsoft.com/office/drawing/2014/main" id="{D3ECC712-B1A7-4920-B4C7-5AEEB6ACAB90}"/>
              </a:ext>
            </a:extLst>
          </p:cNvPr>
          <p:cNvGrpSpPr>
            <a:grpSpLocks/>
          </p:cNvGrpSpPr>
          <p:nvPr/>
        </p:nvGrpSpPr>
        <p:grpSpPr bwMode="auto">
          <a:xfrm>
            <a:off x="6134100" y="1773238"/>
            <a:ext cx="2182813" cy="1284287"/>
            <a:chOff x="3989" y="1049"/>
            <a:chExt cx="1137" cy="669"/>
          </a:xfrm>
        </p:grpSpPr>
        <p:sp>
          <p:nvSpPr>
            <p:cNvPr id="25670" name="Rectangle 32">
              <a:extLst>
                <a:ext uri="{FF2B5EF4-FFF2-40B4-BE49-F238E27FC236}">
                  <a16:creationId xmlns:a16="http://schemas.microsoft.com/office/drawing/2014/main" id="{EBA45C2F-E4D3-4739-95A2-AFC1307B9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049"/>
              <a:ext cx="430" cy="66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25671" name="Group 33">
              <a:extLst>
                <a:ext uri="{FF2B5EF4-FFF2-40B4-BE49-F238E27FC236}">
                  <a16:creationId xmlns:a16="http://schemas.microsoft.com/office/drawing/2014/main" id="{1B17486F-CD8D-4AAA-94FF-25B2A54899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9" y="1231"/>
              <a:ext cx="222" cy="305"/>
              <a:chOff x="365" y="2319"/>
              <a:chExt cx="288" cy="305"/>
            </a:xfrm>
          </p:grpSpPr>
          <p:sp>
            <p:nvSpPr>
              <p:cNvPr id="25681" name="Line 34">
                <a:extLst>
                  <a:ext uri="{FF2B5EF4-FFF2-40B4-BE49-F238E27FC236}">
                    <a16:creationId xmlns:a16="http://schemas.microsoft.com/office/drawing/2014/main" id="{BF03E6D7-65BB-48CC-AC62-BF80072FBF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82" name="Line 35">
                <a:extLst>
                  <a:ext uri="{FF2B5EF4-FFF2-40B4-BE49-F238E27FC236}">
                    <a16:creationId xmlns:a16="http://schemas.microsoft.com/office/drawing/2014/main" id="{E27AAA32-4F7F-4526-BC63-4F28729677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72" name="Group 36">
              <a:extLst>
                <a:ext uri="{FF2B5EF4-FFF2-40B4-BE49-F238E27FC236}">
                  <a16:creationId xmlns:a16="http://schemas.microsoft.com/office/drawing/2014/main" id="{E3A25C70-76D7-4747-96C6-0354817168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8" y="1231"/>
              <a:ext cx="225" cy="305"/>
              <a:chOff x="1090" y="2319"/>
              <a:chExt cx="288" cy="305"/>
            </a:xfrm>
          </p:grpSpPr>
          <p:sp>
            <p:nvSpPr>
              <p:cNvPr id="25679" name="Line 37">
                <a:extLst>
                  <a:ext uri="{FF2B5EF4-FFF2-40B4-BE49-F238E27FC236}">
                    <a16:creationId xmlns:a16="http://schemas.microsoft.com/office/drawing/2014/main" id="{C08F3382-C942-4F29-A1FD-ABAF39BB5D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80" name="Line 38">
                <a:extLst>
                  <a:ext uri="{FF2B5EF4-FFF2-40B4-BE49-F238E27FC236}">
                    <a16:creationId xmlns:a16="http://schemas.microsoft.com/office/drawing/2014/main" id="{59953809-64D8-47C8-B8DE-EA7E4FCCD5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73" name="Text Box 39">
              <a:extLst>
                <a:ext uri="{FF2B5EF4-FFF2-40B4-BE49-F238E27FC236}">
                  <a16:creationId xmlns:a16="http://schemas.microsoft.com/office/drawing/2014/main" id="{0C47A317-7F7F-49F3-867A-7E3D0653A0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1" y="1076"/>
              <a:ext cx="184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25674" name="Text Box 40">
              <a:extLst>
                <a:ext uri="{FF2B5EF4-FFF2-40B4-BE49-F238E27FC236}">
                  <a16:creationId xmlns:a16="http://schemas.microsoft.com/office/drawing/2014/main" id="{E8A979D1-2F9B-43E8-B888-D2D550359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1" y="1420"/>
              <a:ext cx="21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25675" name="Text Box 41">
              <a:extLst>
                <a:ext uri="{FF2B5EF4-FFF2-40B4-BE49-F238E27FC236}">
                  <a16:creationId xmlns:a16="http://schemas.microsoft.com/office/drawing/2014/main" id="{2BF0D00D-F77A-4723-A8F1-858B3986E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076"/>
              <a:ext cx="22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5676" name="Text Box 42">
              <a:extLst>
                <a:ext uri="{FF2B5EF4-FFF2-40B4-BE49-F238E27FC236}">
                  <a16:creationId xmlns:a16="http://schemas.microsoft.com/office/drawing/2014/main" id="{37E89870-157D-4DF3-A5BE-EFA1C7EA1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6" y="1412"/>
              <a:ext cx="22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5677" name="Line 43">
              <a:extLst>
                <a:ext uri="{FF2B5EF4-FFF2-40B4-BE49-F238E27FC236}">
                  <a16:creationId xmlns:a16="http://schemas.microsoft.com/office/drawing/2014/main" id="{77811F54-C9B4-4B64-9807-C5E6D7CB8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4" y="145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8" name="Oval 44">
              <a:extLst>
                <a:ext uri="{FF2B5EF4-FFF2-40B4-BE49-F238E27FC236}">
                  <a16:creationId xmlns:a16="http://schemas.microsoft.com/office/drawing/2014/main" id="{C4080F3C-642A-41C4-8B66-C49245FF5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6" y="1503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45">
            <a:extLst>
              <a:ext uri="{FF2B5EF4-FFF2-40B4-BE49-F238E27FC236}">
                <a16:creationId xmlns:a16="http://schemas.microsoft.com/office/drawing/2014/main" id="{2CE5BAE6-A82B-47E7-8791-53BAC4FE11AD}"/>
              </a:ext>
            </a:extLst>
          </p:cNvPr>
          <p:cNvGrpSpPr>
            <a:grpSpLocks/>
          </p:cNvGrpSpPr>
          <p:nvPr/>
        </p:nvGrpSpPr>
        <p:grpSpPr bwMode="auto">
          <a:xfrm>
            <a:off x="1217613" y="4941888"/>
            <a:ext cx="6991350" cy="1150937"/>
            <a:chOff x="767" y="3113"/>
            <a:chExt cx="4404" cy="725"/>
          </a:xfrm>
        </p:grpSpPr>
        <p:sp>
          <p:nvSpPr>
            <p:cNvPr id="25650" name="Line 46">
              <a:extLst>
                <a:ext uri="{FF2B5EF4-FFF2-40B4-BE49-F238E27FC236}">
                  <a16:creationId xmlns:a16="http://schemas.microsoft.com/office/drawing/2014/main" id="{44BAB880-5430-4BF8-8BC6-D9123B47A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" y="3119"/>
              <a:ext cx="116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1" name="Line 47">
              <a:extLst>
                <a:ext uri="{FF2B5EF4-FFF2-40B4-BE49-F238E27FC236}">
                  <a16:creationId xmlns:a16="http://schemas.microsoft.com/office/drawing/2014/main" id="{C01DC1A6-B1BB-498C-AA73-7BCD9C34A4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8" y="3119"/>
              <a:ext cx="1" cy="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2" name="Line 48">
              <a:extLst>
                <a:ext uri="{FF2B5EF4-FFF2-40B4-BE49-F238E27FC236}">
                  <a16:creationId xmlns:a16="http://schemas.microsoft.com/office/drawing/2014/main" id="{698A0937-9661-4036-918A-8D152BCC7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8" y="3378"/>
              <a:ext cx="24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3" name="Line 49">
              <a:extLst>
                <a:ext uri="{FF2B5EF4-FFF2-40B4-BE49-F238E27FC236}">
                  <a16:creationId xmlns:a16="http://schemas.microsoft.com/office/drawing/2014/main" id="{AF071C9A-70ED-4C6B-89D9-30214B7FC7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7" y="3119"/>
              <a:ext cx="1" cy="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4" name="Line 50">
              <a:extLst>
                <a:ext uri="{FF2B5EF4-FFF2-40B4-BE49-F238E27FC236}">
                  <a16:creationId xmlns:a16="http://schemas.microsoft.com/office/drawing/2014/main" id="{9FED5059-F3DE-4FAC-9C49-71E9E8B92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7" y="3119"/>
              <a:ext cx="74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5" name="Line 51">
              <a:extLst>
                <a:ext uri="{FF2B5EF4-FFF2-40B4-BE49-F238E27FC236}">
                  <a16:creationId xmlns:a16="http://schemas.microsoft.com/office/drawing/2014/main" id="{1F53938B-E053-4234-9456-F003648FF3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5" y="3578"/>
              <a:ext cx="1" cy="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6" name="Line 52">
              <a:extLst>
                <a:ext uri="{FF2B5EF4-FFF2-40B4-BE49-F238E27FC236}">
                  <a16:creationId xmlns:a16="http://schemas.microsoft.com/office/drawing/2014/main" id="{FD646FDB-FF00-4942-9C12-30246B39D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0" y="3119"/>
              <a:ext cx="51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7" name="Line 53">
              <a:extLst>
                <a:ext uri="{FF2B5EF4-FFF2-40B4-BE49-F238E27FC236}">
                  <a16:creationId xmlns:a16="http://schemas.microsoft.com/office/drawing/2014/main" id="{81281FE4-E9DF-437D-8FEF-772AC4B91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" y="3837"/>
              <a:ext cx="116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8" name="Line 54">
              <a:extLst>
                <a:ext uri="{FF2B5EF4-FFF2-40B4-BE49-F238E27FC236}">
                  <a16:creationId xmlns:a16="http://schemas.microsoft.com/office/drawing/2014/main" id="{3F018A1E-5B3B-46A0-B939-C4C4C1B09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8" y="3579"/>
              <a:ext cx="1" cy="2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9" name="Line 55">
              <a:extLst>
                <a:ext uri="{FF2B5EF4-FFF2-40B4-BE49-F238E27FC236}">
                  <a16:creationId xmlns:a16="http://schemas.microsoft.com/office/drawing/2014/main" id="{CF930A92-9D4C-4F34-882F-80EA14581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8" y="3588"/>
              <a:ext cx="24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0" name="Line 56">
              <a:extLst>
                <a:ext uri="{FF2B5EF4-FFF2-40B4-BE49-F238E27FC236}">
                  <a16:creationId xmlns:a16="http://schemas.microsoft.com/office/drawing/2014/main" id="{F000F6A4-4004-49A6-A115-FEDA0CAE9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7" y="3579"/>
              <a:ext cx="1" cy="2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1" name="Line 57">
              <a:extLst>
                <a:ext uri="{FF2B5EF4-FFF2-40B4-BE49-F238E27FC236}">
                  <a16:creationId xmlns:a16="http://schemas.microsoft.com/office/drawing/2014/main" id="{ABCF35B5-5C86-4043-8C5B-DF0658973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7" y="3837"/>
              <a:ext cx="101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2" name="Line 58">
              <a:extLst>
                <a:ext uri="{FF2B5EF4-FFF2-40B4-BE49-F238E27FC236}">
                  <a16:creationId xmlns:a16="http://schemas.microsoft.com/office/drawing/2014/main" id="{D84A6B37-D6A9-4E18-AC0C-B183C0C40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7" y="3588"/>
              <a:ext cx="49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3" name="Line 59">
              <a:extLst>
                <a:ext uri="{FF2B5EF4-FFF2-40B4-BE49-F238E27FC236}">
                  <a16:creationId xmlns:a16="http://schemas.microsoft.com/office/drawing/2014/main" id="{DF26A76C-DC1C-4547-9E41-488EBB8778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60" y="3120"/>
              <a:ext cx="1" cy="2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4" name="Line 60">
              <a:extLst>
                <a:ext uri="{FF2B5EF4-FFF2-40B4-BE49-F238E27FC236}">
                  <a16:creationId xmlns:a16="http://schemas.microsoft.com/office/drawing/2014/main" id="{B0F598D1-F76D-4E2A-BEDD-28B4F66EC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0" y="3837"/>
              <a:ext cx="49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5" name="Line 61">
              <a:extLst>
                <a:ext uri="{FF2B5EF4-FFF2-40B4-BE49-F238E27FC236}">
                  <a16:creationId xmlns:a16="http://schemas.microsoft.com/office/drawing/2014/main" id="{BC761E04-BACB-46B6-A55D-218A2DF35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0" y="3113"/>
              <a:ext cx="2" cy="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6" name="Line 62">
              <a:extLst>
                <a:ext uri="{FF2B5EF4-FFF2-40B4-BE49-F238E27FC236}">
                  <a16:creationId xmlns:a16="http://schemas.microsoft.com/office/drawing/2014/main" id="{54970099-FFB3-4151-A068-6C33F2551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1" y="3836"/>
              <a:ext cx="49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7" name="Rectangle 63" descr="宽上对角线">
              <a:extLst>
                <a:ext uri="{FF2B5EF4-FFF2-40B4-BE49-F238E27FC236}">
                  <a16:creationId xmlns:a16="http://schemas.microsoft.com/office/drawing/2014/main" id="{1E6A43B6-FB5E-4229-9F20-DE1F3B52A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3129"/>
              <a:ext cx="499" cy="24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5668" name="Rectangle 64" descr="宽上对角线">
              <a:extLst>
                <a:ext uri="{FF2B5EF4-FFF2-40B4-BE49-F238E27FC236}">
                  <a16:creationId xmlns:a16="http://schemas.microsoft.com/office/drawing/2014/main" id="{785D23B0-C6E1-4FF3-AEE4-1CE126F1C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3589"/>
              <a:ext cx="499" cy="24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5669" name="Line 65">
              <a:extLst>
                <a:ext uri="{FF2B5EF4-FFF2-40B4-BE49-F238E27FC236}">
                  <a16:creationId xmlns:a16="http://schemas.microsoft.com/office/drawing/2014/main" id="{6045DD3F-D589-43FA-9ECB-7EA48B4897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6" y="3378"/>
              <a:ext cx="17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36" name="Group 79">
            <a:extLst>
              <a:ext uri="{FF2B5EF4-FFF2-40B4-BE49-F238E27FC236}">
                <a16:creationId xmlns:a16="http://schemas.microsoft.com/office/drawing/2014/main" id="{3A66245E-98EE-4464-A27F-31A563AD27A5}"/>
              </a:ext>
            </a:extLst>
          </p:cNvPr>
          <p:cNvGrpSpPr>
            <a:grpSpLocks/>
          </p:cNvGrpSpPr>
          <p:nvPr/>
        </p:nvGrpSpPr>
        <p:grpSpPr bwMode="auto">
          <a:xfrm>
            <a:off x="1871663" y="3335338"/>
            <a:ext cx="5532437" cy="2749550"/>
            <a:chOff x="1179" y="2069"/>
            <a:chExt cx="3485" cy="1860"/>
          </a:xfrm>
        </p:grpSpPr>
        <p:sp>
          <p:nvSpPr>
            <p:cNvPr id="25642" name="Line 66">
              <a:extLst>
                <a:ext uri="{FF2B5EF4-FFF2-40B4-BE49-F238E27FC236}">
                  <a16:creationId xmlns:a16="http://schemas.microsoft.com/office/drawing/2014/main" id="{19656942-2ECE-470C-8848-2453553370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9" y="2069"/>
              <a:ext cx="0" cy="18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3" name="Line 67">
              <a:extLst>
                <a:ext uri="{FF2B5EF4-FFF2-40B4-BE49-F238E27FC236}">
                  <a16:creationId xmlns:a16="http://schemas.microsoft.com/office/drawing/2014/main" id="{C9385055-E31E-42F7-AA4D-1EF958FBFB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2069"/>
              <a:ext cx="0" cy="18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4" name="Line 68">
              <a:extLst>
                <a:ext uri="{FF2B5EF4-FFF2-40B4-BE49-F238E27FC236}">
                  <a16:creationId xmlns:a16="http://schemas.microsoft.com/office/drawing/2014/main" id="{43248F5E-1109-435C-B666-206E7F9634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7" y="2069"/>
              <a:ext cx="0" cy="18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5" name="Line 69">
              <a:extLst>
                <a:ext uri="{FF2B5EF4-FFF2-40B4-BE49-F238E27FC236}">
                  <a16:creationId xmlns:a16="http://schemas.microsoft.com/office/drawing/2014/main" id="{6F1EC929-7955-4FAB-8BF1-34889C4E1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2069"/>
              <a:ext cx="0" cy="18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6" name="Line 70">
              <a:extLst>
                <a:ext uri="{FF2B5EF4-FFF2-40B4-BE49-F238E27FC236}">
                  <a16:creationId xmlns:a16="http://schemas.microsoft.com/office/drawing/2014/main" id="{0D9D5E08-C087-4162-8AE2-A35E5516E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2069"/>
              <a:ext cx="0" cy="18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7" name="Line 71">
              <a:extLst>
                <a:ext uri="{FF2B5EF4-FFF2-40B4-BE49-F238E27FC236}">
                  <a16:creationId xmlns:a16="http://schemas.microsoft.com/office/drawing/2014/main" id="{97561E7A-E215-4494-956A-122BED04C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4" y="2069"/>
              <a:ext cx="0" cy="18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8" name="Line 72">
              <a:extLst>
                <a:ext uri="{FF2B5EF4-FFF2-40B4-BE49-F238E27FC236}">
                  <a16:creationId xmlns:a16="http://schemas.microsoft.com/office/drawing/2014/main" id="{1C2E551E-560B-4E09-AC80-F8AA12088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069"/>
              <a:ext cx="0" cy="18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9" name="Line 73">
              <a:extLst>
                <a:ext uri="{FF2B5EF4-FFF2-40B4-BE49-F238E27FC236}">
                  <a16:creationId xmlns:a16="http://schemas.microsoft.com/office/drawing/2014/main" id="{0647AD77-69F8-463D-9E3D-11C79F906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4" y="2069"/>
              <a:ext cx="0" cy="18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5786" name="Rectangle 74">
            <a:extLst>
              <a:ext uri="{FF2B5EF4-FFF2-40B4-BE49-F238E27FC236}">
                <a16:creationId xmlns:a16="http://schemas.microsoft.com/office/drawing/2014/main" id="{E58960FF-21AF-4DC2-96C4-C63FBA644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" y="2832100"/>
            <a:ext cx="65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>
                <a:latin typeface="Arial" panose="020B0604020202020204" pitchFamily="34" charset="0"/>
              </a:rPr>
              <a:t>置</a:t>
            </a:r>
            <a:r>
              <a:rPr lang="en-US" altLang="zh-CN" sz="2400" b="0">
                <a:latin typeface="Arial" panose="020B0604020202020204" pitchFamily="34" charset="0"/>
              </a:rPr>
              <a:t>1</a:t>
            </a:r>
            <a:endParaRPr lang="zh-CN" altLang="en-US" sz="2400" b="0">
              <a:latin typeface="Arial" panose="020B0604020202020204" pitchFamily="34" charset="0"/>
            </a:endParaRPr>
          </a:p>
        </p:txBody>
      </p:sp>
      <p:sp>
        <p:nvSpPr>
          <p:cNvPr id="1395787" name="Rectangle 75">
            <a:extLst>
              <a:ext uri="{FF2B5EF4-FFF2-40B4-BE49-F238E27FC236}">
                <a16:creationId xmlns:a16="http://schemas.microsoft.com/office/drawing/2014/main" id="{63E4DEA3-06F3-4676-B241-F2A57FC91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2833688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>
                <a:latin typeface="Arial" panose="020B0604020202020204" pitchFamily="34" charset="0"/>
              </a:rPr>
              <a:t>保持</a:t>
            </a:r>
          </a:p>
        </p:txBody>
      </p:sp>
      <p:sp>
        <p:nvSpPr>
          <p:cNvPr id="1395788" name="Rectangle 76">
            <a:extLst>
              <a:ext uri="{FF2B5EF4-FFF2-40B4-BE49-F238E27FC236}">
                <a16:creationId xmlns:a16="http://schemas.microsoft.com/office/drawing/2014/main" id="{F20312D0-2487-45AF-B94C-FF08BFDAF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2833688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>
                <a:latin typeface="Arial" panose="020B0604020202020204" pitchFamily="34" charset="0"/>
              </a:rPr>
              <a:t>不定</a:t>
            </a:r>
          </a:p>
        </p:txBody>
      </p:sp>
      <p:sp>
        <p:nvSpPr>
          <p:cNvPr id="1395789" name="Rectangle 77">
            <a:extLst>
              <a:ext uri="{FF2B5EF4-FFF2-40B4-BE49-F238E27FC236}">
                <a16:creationId xmlns:a16="http://schemas.microsoft.com/office/drawing/2014/main" id="{E992CC31-24F7-4282-A3A4-E8748C1AC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925" y="2832100"/>
            <a:ext cx="65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>
                <a:latin typeface="Arial" panose="020B0604020202020204" pitchFamily="34" charset="0"/>
              </a:rPr>
              <a:t>清</a:t>
            </a:r>
            <a:r>
              <a:rPr lang="en-US" altLang="zh-CN" sz="2400" b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395790" name="Rectangle 78">
            <a:extLst>
              <a:ext uri="{FF2B5EF4-FFF2-40B4-BE49-F238E27FC236}">
                <a16:creationId xmlns:a16="http://schemas.microsoft.com/office/drawing/2014/main" id="{8B4E50A9-78C9-40AC-90A0-91F009DDF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8725" y="2852738"/>
            <a:ext cx="65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>
                <a:latin typeface="Arial" panose="020B0604020202020204" pitchFamily="34" charset="0"/>
              </a:rPr>
              <a:t>置</a:t>
            </a:r>
            <a:r>
              <a:rPr lang="en-US" altLang="zh-CN" sz="2400" b="0">
                <a:latin typeface="Arial" panose="020B0604020202020204" pitchFamily="34" charset="0"/>
              </a:rPr>
              <a:t>1</a:t>
            </a:r>
            <a:endParaRPr lang="zh-CN" altLang="en-US" sz="24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5786" grpId="0"/>
      <p:bldP spid="1395787" grpId="0"/>
      <p:bldP spid="1395788" grpId="0"/>
      <p:bldP spid="1395789" grpId="0"/>
      <p:bldP spid="13957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>
            <a:extLst>
              <a:ext uri="{FF2B5EF4-FFF2-40B4-BE49-F238E27FC236}">
                <a16:creationId xmlns:a16="http://schemas.microsoft.com/office/drawing/2014/main" id="{0AA1D021-62F0-40B7-8BD1-03F18DFBC9E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A6D3E0D-3729-4B69-9C6B-7CDFC8FC5424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Rectangle 5">
            <a:extLst>
              <a:ext uri="{FF2B5EF4-FFF2-40B4-BE49-F238E27FC236}">
                <a16:creationId xmlns:a16="http://schemas.microsoft.com/office/drawing/2014/main" id="{4ED86D65-5A71-4937-BC25-7F9C704EE9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6628" name="Rectangle 6">
            <a:extLst>
              <a:ext uri="{FF2B5EF4-FFF2-40B4-BE49-F238E27FC236}">
                <a16:creationId xmlns:a16="http://schemas.microsoft.com/office/drawing/2014/main" id="{3E9977F6-9BAB-408C-9F8C-FA6FA404AE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7E774B6-908A-442D-AB38-A30924D31ECF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809744AE-A799-4193-A299-02C44589461B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─</a:t>
            </a:r>
            <a:r>
              <a:rPr lang="zh-CN" altLang="en-US"/>
              <a:t>基本</a:t>
            </a:r>
            <a:r>
              <a:rPr lang="en-US" altLang="zh-CN"/>
              <a:t>SR</a:t>
            </a:r>
            <a:r>
              <a:rPr lang="zh-CN" altLang="en-US"/>
              <a:t>锁存器</a:t>
            </a:r>
            <a:r>
              <a:rPr kumimoji="1" lang="zh-CN" altLang="en-US">
                <a:solidFill>
                  <a:schemeClr val="tx1"/>
                </a:solidFill>
              </a:rPr>
              <a:t>应用</a:t>
            </a:r>
            <a:endParaRPr kumimoji="1" lang="en-US" altLang="zh-CN">
              <a:solidFill>
                <a:schemeClr val="tx1"/>
              </a:solidFill>
            </a:endParaRPr>
          </a:p>
        </p:txBody>
      </p:sp>
      <p:sp>
        <p:nvSpPr>
          <p:cNvPr id="1396740" name="Rectangle 4">
            <a:extLst>
              <a:ext uri="{FF2B5EF4-FFF2-40B4-BE49-F238E27FC236}">
                <a16:creationId xmlns:a16="http://schemas.microsoft.com/office/drawing/2014/main" id="{ACA7E99B-DE35-4B8A-A87B-CED030FE112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449388"/>
            <a:ext cx="4532313" cy="2182812"/>
          </a:xfrm>
        </p:spPr>
        <p:txBody>
          <a:bodyPr/>
          <a:lstStyle/>
          <a:p>
            <a:r>
              <a:rPr lang="zh-CN" altLang="en-US"/>
              <a:t>开关去抖动电路</a:t>
            </a:r>
          </a:p>
          <a:p>
            <a:pPr lvl="1"/>
            <a:r>
              <a:rPr lang="zh-CN" altLang="en-US"/>
              <a:t>运用基本</a:t>
            </a:r>
            <a:r>
              <a:rPr lang="en-US" altLang="zh-CN"/>
              <a:t>SR</a:t>
            </a:r>
            <a:r>
              <a:rPr lang="zh-CN" altLang="en-US"/>
              <a:t>锁存器，消除因机械开关触点抖动所引起的干扰脉冲的输出</a:t>
            </a:r>
          </a:p>
        </p:txBody>
      </p:sp>
      <p:sp>
        <p:nvSpPr>
          <p:cNvPr id="26631" name="Text Box 5">
            <a:extLst>
              <a:ext uri="{FF2B5EF4-FFF2-40B4-BE49-F238E27FC236}">
                <a16:creationId xmlns:a16="http://schemas.microsoft.com/office/drawing/2014/main" id="{72911220-F677-4EBC-92ED-E6E631DD3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2138" y="5227638"/>
            <a:ext cx="625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V</a:t>
            </a:r>
            <a:r>
              <a:rPr kumimoji="1" lang="en-US" altLang="zh-CN" sz="1400">
                <a:ea typeface="楷体_GB2312" pitchFamily="49" charset="-122"/>
              </a:rPr>
              <a:t>CC</a:t>
            </a:r>
          </a:p>
        </p:txBody>
      </p:sp>
      <p:sp>
        <p:nvSpPr>
          <p:cNvPr id="26632" name="Line 9">
            <a:extLst>
              <a:ext uri="{FF2B5EF4-FFF2-40B4-BE49-F238E27FC236}">
                <a16:creationId xmlns:a16="http://schemas.microsoft.com/office/drawing/2014/main" id="{413264C3-C631-4E5E-A979-679E613FD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4138" y="3095625"/>
            <a:ext cx="623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3" name="Line 10">
            <a:extLst>
              <a:ext uri="{FF2B5EF4-FFF2-40B4-BE49-F238E27FC236}">
                <a16:creationId xmlns:a16="http://schemas.microsoft.com/office/drawing/2014/main" id="{9F0350D9-FC22-4AFF-B84E-72B88AB21A1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8938" y="30956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4" name="Line 11">
            <a:extLst>
              <a:ext uri="{FF2B5EF4-FFF2-40B4-BE49-F238E27FC236}">
                <a16:creationId xmlns:a16="http://schemas.microsoft.com/office/drawing/2014/main" id="{665CABD7-E1E9-4F66-9C97-6E03088DF1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94538" y="3400425"/>
            <a:ext cx="914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5" name="Line 12">
            <a:extLst>
              <a:ext uri="{FF2B5EF4-FFF2-40B4-BE49-F238E27FC236}">
                <a16:creationId xmlns:a16="http://schemas.microsoft.com/office/drawing/2014/main" id="{9AB0E01B-9DE4-4712-A34F-D1EC96031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4538" y="3781425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6" name="Line 13">
            <a:extLst>
              <a:ext uri="{FF2B5EF4-FFF2-40B4-BE49-F238E27FC236}">
                <a16:creationId xmlns:a16="http://schemas.microsoft.com/office/drawing/2014/main" id="{4AFF759D-4465-4F36-ABA4-9376DF398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4538" y="401002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7" name="Line 14">
            <a:extLst>
              <a:ext uri="{FF2B5EF4-FFF2-40B4-BE49-F238E27FC236}">
                <a16:creationId xmlns:a16="http://schemas.microsoft.com/office/drawing/2014/main" id="{F5953F0D-1444-4A2E-9E72-395993E3B7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4138" y="41529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8" name="Line 15">
            <a:extLst>
              <a:ext uri="{FF2B5EF4-FFF2-40B4-BE49-F238E27FC236}">
                <a16:creationId xmlns:a16="http://schemas.microsoft.com/office/drawing/2014/main" id="{EA4BFCA4-F3A3-4264-928F-1B3A0770B3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8938" y="37814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9" name="Line 16">
            <a:extLst>
              <a:ext uri="{FF2B5EF4-FFF2-40B4-BE49-F238E27FC236}">
                <a16:creationId xmlns:a16="http://schemas.microsoft.com/office/drawing/2014/main" id="{4799E754-E1D8-4BC5-B973-48D2C095C25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94538" y="3476625"/>
            <a:ext cx="914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0" name="Line 17">
            <a:extLst>
              <a:ext uri="{FF2B5EF4-FFF2-40B4-BE49-F238E27FC236}">
                <a16:creationId xmlns:a16="http://schemas.microsoft.com/office/drawing/2014/main" id="{EF8080EC-4E60-4E44-9617-4012718DA7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94538" y="3248025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1" name="Line 18">
            <a:extLst>
              <a:ext uri="{FF2B5EF4-FFF2-40B4-BE49-F238E27FC236}">
                <a16:creationId xmlns:a16="http://schemas.microsoft.com/office/drawing/2014/main" id="{4C99EF4C-605F-4822-9B81-162A3EF6ED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4538" y="324802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2" name="Line 19">
            <a:extLst>
              <a:ext uri="{FF2B5EF4-FFF2-40B4-BE49-F238E27FC236}">
                <a16:creationId xmlns:a16="http://schemas.microsoft.com/office/drawing/2014/main" id="{674E223B-09DC-4595-90EE-2497E1D9B0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4938" y="294322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3" name="Line 20">
            <a:extLst>
              <a:ext uri="{FF2B5EF4-FFF2-40B4-BE49-F238E27FC236}">
                <a16:creationId xmlns:a16="http://schemas.microsoft.com/office/drawing/2014/main" id="{41862F5E-2EA2-4498-A836-A3812BC5CE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4938" y="2943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4" name="Line 21">
            <a:extLst>
              <a:ext uri="{FF2B5EF4-FFF2-40B4-BE49-F238E27FC236}">
                <a16:creationId xmlns:a16="http://schemas.microsoft.com/office/drawing/2014/main" id="{28E24448-62B9-446B-A4CE-BB8E154A65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4938" y="38576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5" name="Line 22">
            <a:extLst>
              <a:ext uri="{FF2B5EF4-FFF2-40B4-BE49-F238E27FC236}">
                <a16:creationId xmlns:a16="http://schemas.microsoft.com/office/drawing/2014/main" id="{3DBC93A3-0D26-4481-86D9-9A6C535F1B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4938" y="431482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6" name="Line 23">
            <a:extLst>
              <a:ext uri="{FF2B5EF4-FFF2-40B4-BE49-F238E27FC236}">
                <a16:creationId xmlns:a16="http://schemas.microsoft.com/office/drawing/2014/main" id="{0282075B-CBE5-4D87-9341-EAE92571E9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7738" y="362902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7" name="Line 24">
            <a:extLst>
              <a:ext uri="{FF2B5EF4-FFF2-40B4-BE49-F238E27FC236}">
                <a16:creationId xmlns:a16="http://schemas.microsoft.com/office/drawing/2014/main" id="{C1AEF338-82B9-4AD6-B852-E2B269CAF9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7738" y="3629025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8" name="Line 25">
            <a:extLst>
              <a:ext uri="{FF2B5EF4-FFF2-40B4-BE49-F238E27FC236}">
                <a16:creationId xmlns:a16="http://schemas.microsoft.com/office/drawing/2014/main" id="{F69EFEA2-89C4-4411-A93C-15A3D070CB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8513" y="3857625"/>
            <a:ext cx="2889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9" name="Line 26">
            <a:extLst>
              <a:ext uri="{FF2B5EF4-FFF2-40B4-BE49-F238E27FC236}">
                <a16:creationId xmlns:a16="http://schemas.microsoft.com/office/drawing/2014/main" id="{F7DAABE1-B108-4F0B-A1BC-FA9E047C4D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5938" y="43148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0" name="Rectangle 27">
            <a:extLst>
              <a:ext uri="{FF2B5EF4-FFF2-40B4-BE49-F238E27FC236}">
                <a16:creationId xmlns:a16="http://schemas.microsoft.com/office/drawing/2014/main" id="{5FCA0FE3-9A8A-4F88-B0ED-0023F841D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38" y="4619625"/>
            <a:ext cx="152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6651" name="Line 28">
            <a:extLst>
              <a:ext uri="{FF2B5EF4-FFF2-40B4-BE49-F238E27FC236}">
                <a16:creationId xmlns:a16="http://schemas.microsoft.com/office/drawing/2014/main" id="{5F06E217-2B22-4629-A751-C80E7CB6D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5938" y="51530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2" name="Line 29">
            <a:extLst>
              <a:ext uri="{FF2B5EF4-FFF2-40B4-BE49-F238E27FC236}">
                <a16:creationId xmlns:a16="http://schemas.microsoft.com/office/drawing/2014/main" id="{4D4A3314-D67E-4161-9DCE-A3DC99E58F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5938" y="26384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3" name="Rectangle 30">
            <a:extLst>
              <a:ext uri="{FF2B5EF4-FFF2-40B4-BE49-F238E27FC236}">
                <a16:creationId xmlns:a16="http://schemas.microsoft.com/office/drawing/2014/main" id="{7C0C2A21-FA39-4666-A56D-48C9DE5D5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38" y="2105025"/>
            <a:ext cx="152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6654" name="Line 31">
            <a:extLst>
              <a:ext uri="{FF2B5EF4-FFF2-40B4-BE49-F238E27FC236}">
                <a16:creationId xmlns:a16="http://schemas.microsoft.com/office/drawing/2014/main" id="{B3322694-137F-49E5-9683-9ED253E48B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5938" y="18002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5" name="Text Box 32">
            <a:extLst>
              <a:ext uri="{FF2B5EF4-FFF2-40B4-BE49-F238E27FC236}">
                <a16:creationId xmlns:a16="http://schemas.microsoft.com/office/drawing/2014/main" id="{669E03F9-891B-4F97-A238-C01A845E5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263" y="1585913"/>
            <a:ext cx="625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V</a:t>
            </a:r>
            <a:r>
              <a:rPr kumimoji="1" lang="en-US" altLang="zh-CN" sz="1400">
                <a:ea typeface="楷体_GB2312" pitchFamily="49" charset="-122"/>
              </a:rPr>
              <a:t>CC</a:t>
            </a:r>
          </a:p>
        </p:txBody>
      </p:sp>
      <p:sp>
        <p:nvSpPr>
          <p:cNvPr id="26656" name="Text Box 33">
            <a:extLst>
              <a:ext uri="{FF2B5EF4-FFF2-40B4-BE49-F238E27FC236}">
                <a16:creationId xmlns:a16="http://schemas.microsoft.com/office/drawing/2014/main" id="{1A187ACC-D0D7-44C0-B1A0-ED51CD2C8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263" y="2105025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R</a:t>
            </a:r>
            <a:r>
              <a:rPr kumimoji="1" lang="en-US" altLang="zh-CN" sz="2000">
                <a:ea typeface="楷体_GB2312" pitchFamily="49" charset="-122"/>
              </a:rPr>
              <a:t>c</a:t>
            </a:r>
          </a:p>
        </p:txBody>
      </p:sp>
      <p:sp>
        <p:nvSpPr>
          <p:cNvPr id="26657" name="Text Box 34">
            <a:extLst>
              <a:ext uri="{FF2B5EF4-FFF2-40B4-BE49-F238E27FC236}">
                <a16:creationId xmlns:a16="http://schemas.microsoft.com/office/drawing/2014/main" id="{1224B1A2-EFD3-44FA-BF89-0CA132A55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2613" y="4619625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R</a:t>
            </a:r>
            <a:r>
              <a:rPr kumimoji="1" lang="en-US" altLang="zh-CN" sz="2000">
                <a:ea typeface="楷体_GB2312" pitchFamily="49" charset="-122"/>
              </a:rPr>
              <a:t>c</a:t>
            </a:r>
          </a:p>
        </p:txBody>
      </p:sp>
      <p:sp>
        <p:nvSpPr>
          <p:cNvPr id="26658" name="Text Box 35">
            <a:extLst>
              <a:ext uri="{FF2B5EF4-FFF2-40B4-BE49-F238E27FC236}">
                <a16:creationId xmlns:a16="http://schemas.microsoft.com/office/drawing/2014/main" id="{182DB269-43D5-49C3-91ED-885FAC2BE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8025" y="286702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26659" name="Text Box 36">
            <a:extLst>
              <a:ext uri="{FF2B5EF4-FFF2-40B4-BE49-F238E27FC236}">
                <a16:creationId xmlns:a16="http://schemas.microsoft.com/office/drawing/2014/main" id="{8CC3DEE6-AADA-4255-BA0E-D3683424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0675" y="389096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R</a:t>
            </a:r>
          </a:p>
        </p:txBody>
      </p:sp>
      <p:sp>
        <p:nvSpPr>
          <p:cNvPr id="26660" name="Text Box 37">
            <a:extLst>
              <a:ext uri="{FF2B5EF4-FFF2-40B4-BE49-F238E27FC236}">
                <a16:creationId xmlns:a16="http://schemas.microsoft.com/office/drawing/2014/main" id="{A1417070-032F-47D6-B4AD-2DC10F461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051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S</a:t>
            </a:r>
          </a:p>
        </p:txBody>
      </p:sp>
      <p:sp>
        <p:nvSpPr>
          <p:cNvPr id="26661" name="Line 38">
            <a:extLst>
              <a:ext uri="{FF2B5EF4-FFF2-40B4-BE49-F238E27FC236}">
                <a16:creationId xmlns:a16="http://schemas.microsoft.com/office/drawing/2014/main" id="{58952A00-FEC6-4445-8672-1C8EF9FDE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9200" y="3625850"/>
            <a:ext cx="323850" cy="227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2" name="Line 39">
            <a:extLst>
              <a:ext uri="{FF2B5EF4-FFF2-40B4-BE49-F238E27FC236}">
                <a16:creationId xmlns:a16="http://schemas.microsoft.com/office/drawing/2014/main" id="{7DECB498-5591-4B9A-9737-C921260A3E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0613" y="3884613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3" name="Line 40">
            <a:extLst>
              <a:ext uri="{FF2B5EF4-FFF2-40B4-BE49-F238E27FC236}">
                <a16:creationId xmlns:a16="http://schemas.microsoft.com/office/drawing/2014/main" id="{5BE33CD2-35D4-4E4A-8CD4-278142E1F7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1213" y="38846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4" name="Line 41">
            <a:extLst>
              <a:ext uri="{FF2B5EF4-FFF2-40B4-BE49-F238E27FC236}">
                <a16:creationId xmlns:a16="http://schemas.microsoft.com/office/drawing/2014/main" id="{156D89AA-D0F3-4104-B47A-93643CA0C5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1213" y="418941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5" name="Line 42">
            <a:extLst>
              <a:ext uri="{FF2B5EF4-FFF2-40B4-BE49-F238E27FC236}">
                <a16:creationId xmlns:a16="http://schemas.microsoft.com/office/drawing/2014/main" id="{C460A604-7EC9-4166-A1C7-5DE1186367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57413" y="38846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6" name="Line 43">
            <a:extLst>
              <a:ext uri="{FF2B5EF4-FFF2-40B4-BE49-F238E27FC236}">
                <a16:creationId xmlns:a16="http://schemas.microsoft.com/office/drawing/2014/main" id="{E53508BE-5034-4FD3-AD9A-39A78D83D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7413" y="388461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7" name="Line 44">
            <a:extLst>
              <a:ext uri="{FF2B5EF4-FFF2-40B4-BE49-F238E27FC236}">
                <a16:creationId xmlns:a16="http://schemas.microsoft.com/office/drawing/2014/main" id="{15484216-0B60-44B3-9DBA-F0C52B0172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3613" y="38846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8" name="Line 45">
            <a:extLst>
              <a:ext uri="{FF2B5EF4-FFF2-40B4-BE49-F238E27FC236}">
                <a16:creationId xmlns:a16="http://schemas.microsoft.com/office/drawing/2014/main" id="{A96C1E11-323F-45D4-8D5E-3409B0540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3613" y="418941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9" name="Line 46">
            <a:extLst>
              <a:ext uri="{FF2B5EF4-FFF2-40B4-BE49-F238E27FC236}">
                <a16:creationId xmlns:a16="http://schemas.microsoft.com/office/drawing/2014/main" id="{2CECFE25-F3C2-4EF2-85CA-DEE6F4AFCB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9813" y="38846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0" name="Line 47">
            <a:extLst>
              <a:ext uri="{FF2B5EF4-FFF2-40B4-BE49-F238E27FC236}">
                <a16:creationId xmlns:a16="http://schemas.microsoft.com/office/drawing/2014/main" id="{F600CA09-D74E-4753-8B13-6180C7799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9813" y="388461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1" name="Line 48">
            <a:extLst>
              <a:ext uri="{FF2B5EF4-FFF2-40B4-BE49-F238E27FC236}">
                <a16:creationId xmlns:a16="http://schemas.microsoft.com/office/drawing/2014/main" id="{52CAB3BC-DB18-4B71-9594-7F31B238AA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6013" y="38846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2" name="Line 49">
            <a:extLst>
              <a:ext uri="{FF2B5EF4-FFF2-40B4-BE49-F238E27FC236}">
                <a16:creationId xmlns:a16="http://schemas.microsoft.com/office/drawing/2014/main" id="{9FBC2C35-5EA8-4487-814C-EF805CE0AB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6013" y="4189413"/>
            <a:ext cx="14684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3" name="Line 50">
            <a:extLst>
              <a:ext uri="{FF2B5EF4-FFF2-40B4-BE49-F238E27FC236}">
                <a16:creationId xmlns:a16="http://schemas.microsoft.com/office/drawing/2014/main" id="{64839C33-F4C2-447C-92FD-CE4F09ECD5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54450" y="38846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4" name="Line 51">
            <a:extLst>
              <a:ext uri="{FF2B5EF4-FFF2-40B4-BE49-F238E27FC236}">
                <a16:creationId xmlns:a16="http://schemas.microsoft.com/office/drawing/2014/main" id="{97D00F69-813A-4153-8922-F30932108B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450" y="388461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5" name="Line 52">
            <a:extLst>
              <a:ext uri="{FF2B5EF4-FFF2-40B4-BE49-F238E27FC236}">
                <a16:creationId xmlns:a16="http://schemas.microsoft.com/office/drawing/2014/main" id="{1F67F7E6-1AAE-4B3D-8A78-DF542ED5C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0650" y="38846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6" name="Line 53">
            <a:extLst>
              <a:ext uri="{FF2B5EF4-FFF2-40B4-BE49-F238E27FC236}">
                <a16:creationId xmlns:a16="http://schemas.microsoft.com/office/drawing/2014/main" id="{81D22B10-3027-41CC-90C8-58F7076CA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0650" y="4189413"/>
            <a:ext cx="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7" name="Line 54">
            <a:extLst>
              <a:ext uri="{FF2B5EF4-FFF2-40B4-BE49-F238E27FC236}">
                <a16:creationId xmlns:a16="http://schemas.microsoft.com/office/drawing/2014/main" id="{94420428-253F-410E-9E3B-F0EF54DB09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0650" y="418941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8" name="Line 55">
            <a:extLst>
              <a:ext uri="{FF2B5EF4-FFF2-40B4-BE49-F238E27FC236}">
                <a16:creationId xmlns:a16="http://schemas.microsoft.com/office/drawing/2014/main" id="{29F9428B-B912-4991-AA9E-0B1D8FC2A9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06850" y="38846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9" name="Line 56">
            <a:extLst>
              <a:ext uri="{FF2B5EF4-FFF2-40B4-BE49-F238E27FC236}">
                <a16:creationId xmlns:a16="http://schemas.microsoft.com/office/drawing/2014/main" id="{F85955A5-67F7-4D0B-AFDD-7D05E7ED0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6850" y="388461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0" name="Line 57">
            <a:extLst>
              <a:ext uri="{FF2B5EF4-FFF2-40B4-BE49-F238E27FC236}">
                <a16:creationId xmlns:a16="http://schemas.microsoft.com/office/drawing/2014/main" id="{DA873B06-A1B0-4E9C-9245-64B05B1F0E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3050" y="38846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1" name="Line 58">
            <a:extLst>
              <a:ext uri="{FF2B5EF4-FFF2-40B4-BE49-F238E27FC236}">
                <a16:creationId xmlns:a16="http://schemas.microsoft.com/office/drawing/2014/main" id="{AB16D263-5858-4095-A2C1-85F045630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3050" y="418941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2" name="Line 59">
            <a:extLst>
              <a:ext uri="{FF2B5EF4-FFF2-40B4-BE49-F238E27FC236}">
                <a16:creationId xmlns:a16="http://schemas.microsoft.com/office/drawing/2014/main" id="{F4281F6E-CBF0-4D7E-9C96-8B23D31164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59250" y="38846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3" name="Line 60">
            <a:extLst>
              <a:ext uri="{FF2B5EF4-FFF2-40B4-BE49-F238E27FC236}">
                <a16:creationId xmlns:a16="http://schemas.microsoft.com/office/drawing/2014/main" id="{0F16C14B-3E37-498D-A735-AC91EC6AB7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9250" y="3884613"/>
            <a:ext cx="1352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4" name="Line 61">
            <a:extLst>
              <a:ext uri="{FF2B5EF4-FFF2-40B4-BE49-F238E27FC236}">
                <a16:creationId xmlns:a16="http://schemas.microsoft.com/office/drawing/2014/main" id="{8376116A-74B2-4522-A4E8-5780C807E7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0613" y="491966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5" name="Line 62">
            <a:extLst>
              <a:ext uri="{FF2B5EF4-FFF2-40B4-BE49-F238E27FC236}">
                <a16:creationId xmlns:a16="http://schemas.microsoft.com/office/drawing/2014/main" id="{B889C72B-AF62-4911-BC39-8AB8BCEAAF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95413" y="46148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6" name="Line 63">
            <a:extLst>
              <a:ext uri="{FF2B5EF4-FFF2-40B4-BE49-F238E27FC236}">
                <a16:creationId xmlns:a16="http://schemas.microsoft.com/office/drawing/2014/main" id="{D34128BD-76A5-4A7C-812E-D96124A5E1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5413" y="461486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7" name="Line 64">
            <a:extLst>
              <a:ext uri="{FF2B5EF4-FFF2-40B4-BE49-F238E27FC236}">
                <a16:creationId xmlns:a16="http://schemas.microsoft.com/office/drawing/2014/main" id="{F1CC311A-CDC1-4BF3-9B24-7CF434430E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1613" y="46148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8" name="Line 65">
            <a:extLst>
              <a:ext uri="{FF2B5EF4-FFF2-40B4-BE49-F238E27FC236}">
                <a16:creationId xmlns:a16="http://schemas.microsoft.com/office/drawing/2014/main" id="{779A20DA-F9BB-44C1-921E-47E948351B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1613" y="491966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9" name="Line 66">
            <a:extLst>
              <a:ext uri="{FF2B5EF4-FFF2-40B4-BE49-F238E27FC236}">
                <a16:creationId xmlns:a16="http://schemas.microsoft.com/office/drawing/2014/main" id="{235A1AF2-0A48-45C4-9CCC-D62DDF3A76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7813" y="46148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90" name="Line 67">
            <a:extLst>
              <a:ext uri="{FF2B5EF4-FFF2-40B4-BE49-F238E27FC236}">
                <a16:creationId xmlns:a16="http://schemas.microsoft.com/office/drawing/2014/main" id="{506F06DD-CCA6-4A50-A889-1A882C4F14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461486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91" name="Line 68">
            <a:extLst>
              <a:ext uri="{FF2B5EF4-FFF2-40B4-BE49-F238E27FC236}">
                <a16:creationId xmlns:a16="http://schemas.microsoft.com/office/drawing/2014/main" id="{FB762AEF-DFEE-4114-B8CE-1B774524C3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4013" y="46148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92" name="Line 69">
            <a:extLst>
              <a:ext uri="{FF2B5EF4-FFF2-40B4-BE49-F238E27FC236}">
                <a16:creationId xmlns:a16="http://schemas.microsoft.com/office/drawing/2014/main" id="{9F559221-4C0D-47FC-954B-AF02582C70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4013" y="491966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93" name="Line 70">
            <a:extLst>
              <a:ext uri="{FF2B5EF4-FFF2-40B4-BE49-F238E27FC236}">
                <a16:creationId xmlns:a16="http://schemas.microsoft.com/office/drawing/2014/main" id="{50AD73BD-88B0-4AF0-96FB-CA68894F29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0213" y="46148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94" name="Line 71">
            <a:extLst>
              <a:ext uri="{FF2B5EF4-FFF2-40B4-BE49-F238E27FC236}">
                <a16:creationId xmlns:a16="http://schemas.microsoft.com/office/drawing/2014/main" id="{8B1FE74F-AEEE-47B3-857A-2AB6DB4E3B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0213" y="4614863"/>
            <a:ext cx="29829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95" name="Line 72">
            <a:extLst>
              <a:ext uri="{FF2B5EF4-FFF2-40B4-BE49-F238E27FC236}">
                <a16:creationId xmlns:a16="http://schemas.microsoft.com/office/drawing/2014/main" id="{795AB6FA-BBEA-491E-A013-9630B76B0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25" y="46148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96" name="Line 73">
            <a:extLst>
              <a:ext uri="{FF2B5EF4-FFF2-40B4-BE49-F238E27FC236}">
                <a16:creationId xmlns:a16="http://schemas.microsoft.com/office/drawing/2014/main" id="{63BF9B4D-5795-4A09-A3D2-EAB888BEBA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25" y="491966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97" name="Line 74">
            <a:extLst>
              <a:ext uri="{FF2B5EF4-FFF2-40B4-BE49-F238E27FC236}">
                <a16:creationId xmlns:a16="http://schemas.microsoft.com/office/drawing/2014/main" id="{4A4F285C-1213-4BF5-B096-11B3F65301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59325" y="46148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98" name="Line 75">
            <a:extLst>
              <a:ext uri="{FF2B5EF4-FFF2-40B4-BE49-F238E27FC236}">
                <a16:creationId xmlns:a16="http://schemas.microsoft.com/office/drawing/2014/main" id="{780B64B1-1BA5-4ADF-994C-1B6A92E17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9325" y="461486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99" name="Line 76">
            <a:extLst>
              <a:ext uri="{FF2B5EF4-FFF2-40B4-BE49-F238E27FC236}">
                <a16:creationId xmlns:a16="http://schemas.microsoft.com/office/drawing/2014/main" id="{310D2746-81D5-46E4-9A82-22AC5A983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5525" y="46148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00" name="Line 77">
            <a:extLst>
              <a:ext uri="{FF2B5EF4-FFF2-40B4-BE49-F238E27FC236}">
                <a16:creationId xmlns:a16="http://schemas.microsoft.com/office/drawing/2014/main" id="{EEA8C3BD-2DD8-41A6-A0D5-3F09333037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5525" y="491966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01" name="Line 78">
            <a:extLst>
              <a:ext uri="{FF2B5EF4-FFF2-40B4-BE49-F238E27FC236}">
                <a16:creationId xmlns:a16="http://schemas.microsoft.com/office/drawing/2014/main" id="{2CA9FE06-9805-4D2E-BD20-7AF4262AD8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11725" y="46148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02" name="Line 79">
            <a:extLst>
              <a:ext uri="{FF2B5EF4-FFF2-40B4-BE49-F238E27FC236}">
                <a16:creationId xmlns:a16="http://schemas.microsoft.com/office/drawing/2014/main" id="{7A0502BD-4786-40CC-B2FB-FB652CA13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1725" y="461486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03" name="Line 80">
            <a:extLst>
              <a:ext uri="{FF2B5EF4-FFF2-40B4-BE49-F238E27FC236}">
                <a16:creationId xmlns:a16="http://schemas.microsoft.com/office/drawing/2014/main" id="{75E09C3D-6F4A-454A-9BCC-EEE1BF754A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7925" y="46148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04" name="Line 81">
            <a:extLst>
              <a:ext uri="{FF2B5EF4-FFF2-40B4-BE49-F238E27FC236}">
                <a16:creationId xmlns:a16="http://schemas.microsoft.com/office/drawing/2014/main" id="{42A15B99-71D8-40DF-B488-70172C4701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7925" y="4919663"/>
            <a:ext cx="52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82">
            <a:extLst>
              <a:ext uri="{FF2B5EF4-FFF2-40B4-BE49-F238E27FC236}">
                <a16:creationId xmlns:a16="http://schemas.microsoft.com/office/drawing/2014/main" id="{20EDB758-8FBA-473A-A395-F6D560F9846A}"/>
              </a:ext>
            </a:extLst>
          </p:cNvPr>
          <p:cNvGrpSpPr>
            <a:grpSpLocks/>
          </p:cNvGrpSpPr>
          <p:nvPr/>
        </p:nvGrpSpPr>
        <p:grpSpPr bwMode="auto">
          <a:xfrm>
            <a:off x="1090613" y="5214938"/>
            <a:ext cx="4421187" cy="381000"/>
            <a:chOff x="775" y="3477"/>
            <a:chExt cx="2785" cy="240"/>
          </a:xfrm>
        </p:grpSpPr>
        <p:sp>
          <p:nvSpPr>
            <p:cNvPr id="26721" name="Line 83">
              <a:extLst>
                <a:ext uri="{FF2B5EF4-FFF2-40B4-BE49-F238E27FC236}">
                  <a16:creationId xmlns:a16="http://schemas.microsoft.com/office/drawing/2014/main" id="{F2DF423F-A675-4AED-8077-8584ED792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" y="3717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2" name="Line 84">
              <a:extLst>
                <a:ext uri="{FF2B5EF4-FFF2-40B4-BE49-F238E27FC236}">
                  <a16:creationId xmlns:a16="http://schemas.microsoft.com/office/drawing/2014/main" id="{52C31760-C8A5-4F9E-BDBB-D363A208F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9" y="3477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3" name="Line 85">
              <a:extLst>
                <a:ext uri="{FF2B5EF4-FFF2-40B4-BE49-F238E27FC236}">
                  <a16:creationId xmlns:a16="http://schemas.microsoft.com/office/drawing/2014/main" id="{15A8723A-02DB-4DE3-A66F-CE98C5B971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9" y="3477"/>
              <a:ext cx="16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4" name="Line 86">
              <a:extLst>
                <a:ext uri="{FF2B5EF4-FFF2-40B4-BE49-F238E27FC236}">
                  <a16:creationId xmlns:a16="http://schemas.microsoft.com/office/drawing/2014/main" id="{28DEB527-F1BF-4318-9E20-33262ED0C2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8" y="3477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5" name="Line 87">
              <a:extLst>
                <a:ext uri="{FF2B5EF4-FFF2-40B4-BE49-F238E27FC236}">
                  <a16:creationId xmlns:a16="http://schemas.microsoft.com/office/drawing/2014/main" id="{FCF92DBD-4AF6-4740-B911-44DA7501D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8" y="3717"/>
              <a:ext cx="5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706" name="Text Box 88">
            <a:extLst>
              <a:ext uri="{FF2B5EF4-FFF2-40B4-BE49-F238E27FC236}">
                <a16:creationId xmlns:a16="http://schemas.microsoft.com/office/drawing/2014/main" id="{793E2416-65A0-4183-8C6A-A392C0F5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3808413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S</a:t>
            </a:r>
          </a:p>
        </p:txBody>
      </p:sp>
      <p:sp>
        <p:nvSpPr>
          <p:cNvPr id="26707" name="Text Box 89">
            <a:extLst>
              <a:ext uri="{FF2B5EF4-FFF2-40B4-BE49-F238E27FC236}">
                <a16:creationId xmlns:a16="http://schemas.microsoft.com/office/drawing/2014/main" id="{55CF2E57-DF55-4DC9-9F58-1D0862C7C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453866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R</a:t>
            </a:r>
          </a:p>
        </p:txBody>
      </p:sp>
      <p:sp>
        <p:nvSpPr>
          <p:cNvPr id="26708" name="Text Box 90">
            <a:extLst>
              <a:ext uri="{FF2B5EF4-FFF2-40B4-BE49-F238E27FC236}">
                <a16:creationId xmlns:a16="http://schemas.microsoft.com/office/drawing/2014/main" id="{8E3A8C3F-0408-4DB8-BCBA-3392B04FB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518795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26709" name="Oval 92">
            <a:extLst>
              <a:ext uri="{FF2B5EF4-FFF2-40B4-BE49-F238E27FC236}">
                <a16:creationId xmlns:a16="http://schemas.microsoft.com/office/drawing/2014/main" id="{83416105-C5C3-41A8-B19D-F00BE4A6B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438" y="3025775"/>
            <a:ext cx="123825" cy="1238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6710" name="Oval 93">
            <a:extLst>
              <a:ext uri="{FF2B5EF4-FFF2-40B4-BE49-F238E27FC236}">
                <a16:creationId xmlns:a16="http://schemas.microsoft.com/office/drawing/2014/main" id="{86132F18-FB84-467F-B1FB-8119CFBC4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263" y="5402263"/>
            <a:ext cx="123825" cy="1238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6711" name="Oval 94">
            <a:extLst>
              <a:ext uri="{FF2B5EF4-FFF2-40B4-BE49-F238E27FC236}">
                <a16:creationId xmlns:a16="http://schemas.microsoft.com/office/drawing/2014/main" id="{CC94CF73-2231-4CC6-ADFD-277CB84C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138" y="1730375"/>
            <a:ext cx="123825" cy="1238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96833" name="Line 97">
            <a:extLst>
              <a:ext uri="{FF2B5EF4-FFF2-40B4-BE49-F238E27FC236}">
                <a16:creationId xmlns:a16="http://schemas.microsoft.com/office/drawing/2014/main" id="{68014DC4-F6DE-4F22-934F-7A5923A05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2325" y="3663950"/>
            <a:ext cx="0" cy="21256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6834" name="Line 98">
            <a:extLst>
              <a:ext uri="{FF2B5EF4-FFF2-40B4-BE49-F238E27FC236}">
                <a16:creationId xmlns:a16="http://schemas.microsoft.com/office/drawing/2014/main" id="{E8992845-0A8C-4E1C-AC5C-FA077877E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4713" y="3700463"/>
            <a:ext cx="0" cy="212566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14" name="AutoShape 99">
            <a:extLst>
              <a:ext uri="{FF2B5EF4-FFF2-40B4-BE49-F238E27FC236}">
                <a16:creationId xmlns:a16="http://schemas.microsoft.com/office/drawing/2014/main" id="{DF94ACD1-EDFC-4222-855C-3E0291EE3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463" y="2809875"/>
            <a:ext cx="428625" cy="550863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6715" name="Oval 100">
            <a:extLst>
              <a:ext uri="{FF2B5EF4-FFF2-40B4-BE49-F238E27FC236}">
                <a16:creationId xmlns:a16="http://schemas.microsoft.com/office/drawing/2014/main" id="{5F881450-9607-49F1-A8C2-42FA8DFC8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675" y="4092575"/>
            <a:ext cx="123825" cy="1238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6716" name="AutoShape 101">
            <a:extLst>
              <a:ext uri="{FF2B5EF4-FFF2-40B4-BE49-F238E27FC236}">
                <a16:creationId xmlns:a16="http://schemas.microsoft.com/office/drawing/2014/main" id="{7BC05838-5AE0-44AA-890C-AC3BD3BCD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1700" y="3876675"/>
            <a:ext cx="428625" cy="550863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6717" name="Line 102">
            <a:extLst>
              <a:ext uri="{FF2B5EF4-FFF2-40B4-BE49-F238E27FC236}">
                <a16:creationId xmlns:a16="http://schemas.microsoft.com/office/drawing/2014/main" id="{631E4B99-4CB0-49DF-BF5B-CFC0F06A89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5925" y="3068638"/>
            <a:ext cx="18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18" name="Line 103">
            <a:extLst>
              <a:ext uri="{FF2B5EF4-FFF2-40B4-BE49-F238E27FC236}">
                <a16:creationId xmlns:a16="http://schemas.microsoft.com/office/drawing/2014/main" id="{0DF57212-AD05-41C8-B070-AD2AF63870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25" y="3887788"/>
            <a:ext cx="252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19" name="Line 104">
            <a:extLst>
              <a:ext uri="{FF2B5EF4-FFF2-40B4-BE49-F238E27FC236}">
                <a16:creationId xmlns:a16="http://schemas.microsoft.com/office/drawing/2014/main" id="{4DEA8E95-0AB1-488F-9AF7-66980622BC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25" y="4606925"/>
            <a:ext cx="252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20" name="Line 105">
            <a:extLst>
              <a:ext uri="{FF2B5EF4-FFF2-40B4-BE49-F238E27FC236}">
                <a16:creationId xmlns:a16="http://schemas.microsoft.com/office/drawing/2014/main" id="{75019395-C69B-47AF-A117-AB677F418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0525" y="3943350"/>
            <a:ext cx="18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>
            <a:extLst>
              <a:ext uri="{FF2B5EF4-FFF2-40B4-BE49-F238E27FC236}">
                <a16:creationId xmlns:a16="http://schemas.microsoft.com/office/drawing/2014/main" id="{24BCF814-84CB-4459-B627-7E7699A5816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8BF0D03-6B30-4A1E-9E90-7ABB63927AFF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7651" name="Rectangle 5">
            <a:extLst>
              <a:ext uri="{FF2B5EF4-FFF2-40B4-BE49-F238E27FC236}">
                <a16:creationId xmlns:a16="http://schemas.microsoft.com/office/drawing/2014/main" id="{1F5E99DC-CDF5-41DD-8E49-E2B2E61516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79F8B51A-5FA1-40BB-8F65-04BA737BE7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58B5FF6-3AF1-4850-85E3-8741E4C549B8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88DB1E14-8A83-4A6E-99B3-F8CE5487D5A6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</a:rPr>
              <a:t>门控</a:t>
            </a:r>
            <a:r>
              <a:rPr kumimoji="1" lang="en-US" altLang="zh-CN">
                <a:solidFill>
                  <a:schemeClr val="tx1"/>
                </a:solidFill>
              </a:rPr>
              <a:t>SR</a:t>
            </a:r>
            <a:r>
              <a:rPr kumimoji="1" lang="zh-CN" altLang="en-US">
                <a:solidFill>
                  <a:schemeClr val="tx1"/>
                </a:solidFill>
              </a:rPr>
              <a:t>锁存器</a:t>
            </a:r>
          </a:p>
        </p:txBody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E1122021-F40C-453A-BDD3-2EECB160F1C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520825"/>
            <a:ext cx="8229600" cy="1187450"/>
          </a:xfrm>
        </p:spPr>
        <p:txBody>
          <a:bodyPr/>
          <a:lstStyle/>
          <a:p>
            <a:r>
              <a:rPr lang="zh-CN" altLang="en-US"/>
              <a:t>增加门控</a:t>
            </a:r>
            <a:r>
              <a:rPr lang="en-US" altLang="zh-CN"/>
              <a:t>(Gated)</a:t>
            </a:r>
            <a:r>
              <a:rPr lang="zh-CN" altLang="en-US"/>
              <a:t>信号，使得激励输入信号更新锁存器状态的时机可以受控</a:t>
            </a:r>
          </a:p>
        </p:txBody>
      </p:sp>
      <p:sp>
        <p:nvSpPr>
          <p:cNvPr id="27655" name="Line 7">
            <a:extLst>
              <a:ext uri="{FF2B5EF4-FFF2-40B4-BE49-F238E27FC236}">
                <a16:creationId xmlns:a16="http://schemas.microsoft.com/office/drawing/2014/main" id="{3D840BD1-BFE9-43FB-A0F5-1F2557A467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013" y="331152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6" name="Line 11">
            <a:extLst>
              <a:ext uri="{FF2B5EF4-FFF2-40B4-BE49-F238E27FC236}">
                <a16:creationId xmlns:a16="http://schemas.microsoft.com/office/drawing/2014/main" id="{C66B78C0-A6F4-485F-A42F-8CD3EE59AA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013" y="4545013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7" name="Line 16">
            <a:extLst>
              <a:ext uri="{FF2B5EF4-FFF2-40B4-BE49-F238E27FC236}">
                <a16:creationId xmlns:a16="http://schemas.microsoft.com/office/drawing/2014/main" id="{2D79289C-9790-48B0-A91B-9FA39FB62B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5150" y="3322638"/>
            <a:ext cx="35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8" name="Line 17">
            <a:extLst>
              <a:ext uri="{FF2B5EF4-FFF2-40B4-BE49-F238E27FC236}">
                <a16:creationId xmlns:a16="http://schemas.microsoft.com/office/drawing/2014/main" id="{CEBD828C-E97D-4E7E-B9EE-902F07313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3322638"/>
            <a:ext cx="0" cy="1203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9" name="Line 18">
            <a:extLst>
              <a:ext uri="{FF2B5EF4-FFF2-40B4-BE49-F238E27FC236}">
                <a16:creationId xmlns:a16="http://schemas.microsoft.com/office/drawing/2014/main" id="{49BBF61D-DA9F-454D-8FC3-B79074DD5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4525963"/>
            <a:ext cx="35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0" name="Line 19">
            <a:extLst>
              <a:ext uri="{FF2B5EF4-FFF2-40B4-BE49-F238E27FC236}">
                <a16:creationId xmlns:a16="http://schemas.microsoft.com/office/drawing/2014/main" id="{E767ED8E-EE98-4034-9FD1-83B05D07A3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52550" y="30226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1" name="Line 20">
            <a:extLst>
              <a:ext uri="{FF2B5EF4-FFF2-40B4-BE49-F238E27FC236}">
                <a16:creationId xmlns:a16="http://schemas.microsoft.com/office/drawing/2014/main" id="{1C973470-6D01-44F0-A3F7-6041E363EF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52550" y="48133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2" name="Line 21">
            <a:extLst>
              <a:ext uri="{FF2B5EF4-FFF2-40B4-BE49-F238E27FC236}">
                <a16:creationId xmlns:a16="http://schemas.microsoft.com/office/drawing/2014/main" id="{27EB6594-FBD5-433A-89CE-436262E825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52550" y="39243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3" name="Line 22">
            <a:extLst>
              <a:ext uri="{FF2B5EF4-FFF2-40B4-BE49-F238E27FC236}">
                <a16:creationId xmlns:a16="http://schemas.microsoft.com/office/drawing/2014/main" id="{983C4C18-DE23-4438-AB48-519C624106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7950" y="317182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4" name="Line 23">
            <a:extLst>
              <a:ext uri="{FF2B5EF4-FFF2-40B4-BE49-F238E27FC236}">
                <a16:creationId xmlns:a16="http://schemas.microsoft.com/office/drawing/2014/main" id="{248D8325-39A2-415A-87BE-6CB370DD2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7950" y="467677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5" name="Line 24">
            <a:extLst>
              <a:ext uri="{FF2B5EF4-FFF2-40B4-BE49-F238E27FC236}">
                <a16:creationId xmlns:a16="http://schemas.microsoft.com/office/drawing/2014/main" id="{6A6C30ED-3D5F-4222-8A0C-AEA70242E8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0550" y="3313113"/>
            <a:ext cx="0" cy="311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6" name="Line 25">
            <a:extLst>
              <a:ext uri="{FF2B5EF4-FFF2-40B4-BE49-F238E27FC236}">
                <a16:creationId xmlns:a16="http://schemas.microsoft.com/office/drawing/2014/main" id="{1AF9B532-0B38-4C26-9398-363838C64D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57550" y="3624263"/>
            <a:ext cx="1143000" cy="525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7" name="Line 26">
            <a:extLst>
              <a:ext uri="{FF2B5EF4-FFF2-40B4-BE49-F238E27FC236}">
                <a16:creationId xmlns:a16="http://schemas.microsoft.com/office/drawing/2014/main" id="{D5D680A4-57F8-4FBF-8B87-06F14BA5B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7550" y="4149725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8" name="Line 27">
            <a:extLst>
              <a:ext uri="{FF2B5EF4-FFF2-40B4-BE49-F238E27FC236}">
                <a16:creationId xmlns:a16="http://schemas.microsoft.com/office/drawing/2014/main" id="{6B0E5E6D-80E2-42B0-A747-20487ECEDC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7550" y="437515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9" name="Line 28">
            <a:extLst>
              <a:ext uri="{FF2B5EF4-FFF2-40B4-BE49-F238E27FC236}">
                <a16:creationId xmlns:a16="http://schemas.microsoft.com/office/drawing/2014/main" id="{C3A2D877-12A2-43A8-81B6-1640ABC549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00550" y="4075113"/>
            <a:ext cx="0" cy="469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0" name="Line 29">
            <a:extLst>
              <a:ext uri="{FF2B5EF4-FFF2-40B4-BE49-F238E27FC236}">
                <a16:creationId xmlns:a16="http://schemas.microsoft.com/office/drawing/2014/main" id="{4ABD4E50-69F1-484B-92AF-B97FAF765ED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57550" y="3773488"/>
            <a:ext cx="114300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1" name="Line 30">
            <a:extLst>
              <a:ext uri="{FF2B5EF4-FFF2-40B4-BE49-F238E27FC236}">
                <a16:creationId xmlns:a16="http://schemas.microsoft.com/office/drawing/2014/main" id="{AD6CD028-2E2B-43CB-933C-ACC1327E3E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57550" y="3473450"/>
            <a:ext cx="0" cy="300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2" name="Line 31">
            <a:extLst>
              <a:ext uri="{FF2B5EF4-FFF2-40B4-BE49-F238E27FC236}">
                <a16:creationId xmlns:a16="http://schemas.microsoft.com/office/drawing/2014/main" id="{C5488449-4687-4C2A-B3C1-3F64FEEB11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7550" y="347345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3" name="Text Box 32">
            <a:extLst>
              <a:ext uri="{FF2B5EF4-FFF2-40B4-BE49-F238E27FC236}">
                <a16:creationId xmlns:a16="http://schemas.microsoft.com/office/drawing/2014/main" id="{F8EBC258-99B5-4EDF-A9C7-71074A22D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200" y="4557713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G</a:t>
            </a:r>
            <a:r>
              <a:rPr kumimoji="1" lang="en-US" altLang="zh-CN" sz="2400" baseline="-25000">
                <a:ea typeface="楷体_GB2312" pitchFamily="49" charset="-122"/>
              </a:rPr>
              <a:t>2</a:t>
            </a:r>
            <a:endParaRPr kumimoji="1" lang="en-US" altLang="zh-CN" sz="2400">
              <a:ea typeface="楷体_GB2312" pitchFamily="49" charset="-122"/>
            </a:endParaRPr>
          </a:p>
        </p:txBody>
      </p:sp>
      <p:sp>
        <p:nvSpPr>
          <p:cNvPr id="27674" name="Text Box 33">
            <a:extLst>
              <a:ext uri="{FF2B5EF4-FFF2-40B4-BE49-F238E27FC236}">
                <a16:creationId xmlns:a16="http://schemas.microsoft.com/office/drawing/2014/main" id="{A3216691-819B-4C1D-8289-0C2D101F2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79717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R</a:t>
            </a:r>
          </a:p>
        </p:txBody>
      </p:sp>
      <p:sp>
        <p:nvSpPr>
          <p:cNvPr id="27675" name="Text Box 34">
            <a:extLst>
              <a:ext uri="{FF2B5EF4-FFF2-40B4-BE49-F238E27FC236}">
                <a16:creationId xmlns:a16="http://schemas.microsoft.com/office/drawing/2014/main" id="{FA209018-4814-4081-92C1-68416C65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5878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S</a:t>
            </a:r>
          </a:p>
        </p:txBody>
      </p:sp>
      <p:sp>
        <p:nvSpPr>
          <p:cNvPr id="27676" name="Text Box 35">
            <a:extLst>
              <a:ext uri="{FF2B5EF4-FFF2-40B4-BE49-F238E27FC236}">
                <a16:creationId xmlns:a16="http://schemas.microsoft.com/office/drawing/2014/main" id="{29DCF190-6105-47F6-A212-AC55ECE88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698875"/>
            <a:ext cx="407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C</a:t>
            </a:r>
          </a:p>
        </p:txBody>
      </p:sp>
      <p:sp>
        <p:nvSpPr>
          <p:cNvPr id="27677" name="Text Box 36">
            <a:extLst>
              <a:ext uri="{FF2B5EF4-FFF2-40B4-BE49-F238E27FC236}">
                <a16:creationId xmlns:a16="http://schemas.microsoft.com/office/drawing/2014/main" id="{29797082-A188-4749-9D5A-FC96D326B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38" y="3022600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27678" name="Text Box 37">
            <a:extLst>
              <a:ext uri="{FF2B5EF4-FFF2-40B4-BE49-F238E27FC236}">
                <a16:creationId xmlns:a16="http://schemas.microsoft.com/office/drawing/2014/main" id="{F7BCC45C-2DE9-41BB-A7A2-BBCC83237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422592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27679" name="Line 38">
            <a:extLst>
              <a:ext uri="{FF2B5EF4-FFF2-40B4-BE49-F238E27FC236}">
                <a16:creationId xmlns:a16="http://schemas.microsoft.com/office/drawing/2014/main" id="{FC30AECC-475E-4F40-965A-8EF476CF2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3950" y="43005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7799" name="Rectangle 39">
            <a:extLst>
              <a:ext uri="{FF2B5EF4-FFF2-40B4-BE49-F238E27FC236}">
                <a16:creationId xmlns:a16="http://schemas.microsoft.com/office/drawing/2014/main" id="{910094CF-1DB7-456B-A056-AF1D08646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265738"/>
            <a:ext cx="7920037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ct val="0"/>
              </a:spcAft>
              <a:buFontTx/>
              <a:buNone/>
            </a:pPr>
            <a:r>
              <a:rPr kumimoji="1" lang="zh-CN" altLang="en-US"/>
              <a:t>当</a:t>
            </a:r>
            <a:r>
              <a:rPr kumimoji="1" lang="en-US" altLang="zh-CN"/>
              <a:t>C=0</a:t>
            </a:r>
            <a:r>
              <a:rPr kumimoji="1" lang="zh-CN" altLang="en-US"/>
              <a:t>时</a:t>
            </a:r>
            <a:r>
              <a:rPr kumimoji="1" lang="en-US" altLang="zh-CN"/>
              <a:t>: </a:t>
            </a:r>
            <a:r>
              <a:rPr kumimoji="1" lang="zh-CN" altLang="en-US"/>
              <a:t>锁存器状态保持不变，不受</a:t>
            </a:r>
            <a:r>
              <a:rPr kumimoji="1" lang="en-US" altLang="zh-CN"/>
              <a:t>R</a:t>
            </a:r>
            <a:r>
              <a:rPr kumimoji="1" lang="zh-CN" altLang="en-US"/>
              <a:t>、</a:t>
            </a:r>
            <a:r>
              <a:rPr kumimoji="1" lang="en-US" altLang="zh-CN"/>
              <a:t>S</a:t>
            </a:r>
            <a:r>
              <a:rPr kumimoji="1" lang="zh-CN" altLang="en-US"/>
              <a:t>影响</a:t>
            </a:r>
          </a:p>
          <a:p>
            <a:pPr eaLnBrk="1" hangingPunct="1">
              <a:lnSpc>
                <a:spcPct val="110000"/>
              </a:lnSpc>
              <a:spcAft>
                <a:spcPct val="0"/>
              </a:spcAft>
              <a:buFontTx/>
              <a:buNone/>
            </a:pPr>
            <a:r>
              <a:rPr kumimoji="1" lang="zh-CN" altLang="en-US"/>
              <a:t>当</a:t>
            </a:r>
            <a:r>
              <a:rPr kumimoji="1" lang="en-US" altLang="zh-CN"/>
              <a:t>C=1</a:t>
            </a:r>
            <a:r>
              <a:rPr kumimoji="1" lang="zh-CN" altLang="en-US"/>
              <a:t>时</a:t>
            </a:r>
            <a:r>
              <a:rPr kumimoji="1" lang="en-US" altLang="zh-CN"/>
              <a:t>: </a:t>
            </a:r>
            <a:r>
              <a:rPr kumimoji="1" lang="zh-CN" altLang="en-US"/>
              <a:t>与基本</a:t>
            </a:r>
            <a:r>
              <a:rPr kumimoji="1" lang="en-US" altLang="zh-CN"/>
              <a:t>SR</a:t>
            </a:r>
            <a:r>
              <a:rPr kumimoji="1" lang="zh-CN" altLang="en-US"/>
              <a:t>锁存器功能相同</a:t>
            </a:r>
            <a:endParaRPr kumimoji="1" lang="en-US" altLang="zh-CN"/>
          </a:p>
        </p:txBody>
      </p:sp>
      <p:sp>
        <p:nvSpPr>
          <p:cNvPr id="27681" name="Text Box 42">
            <a:extLst>
              <a:ext uri="{FF2B5EF4-FFF2-40B4-BE49-F238E27FC236}">
                <a16:creationId xmlns:a16="http://schemas.microsoft.com/office/drawing/2014/main" id="{20180137-E41A-486A-B177-9D8E2F387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200" y="2720975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G</a:t>
            </a:r>
            <a:r>
              <a:rPr kumimoji="1" lang="en-US" altLang="zh-CN" sz="2400" baseline="-25000">
                <a:ea typeface="楷体_GB2312" pitchFamily="49" charset="-122"/>
              </a:rPr>
              <a:t>1</a:t>
            </a:r>
            <a:endParaRPr kumimoji="1" lang="en-US" altLang="zh-CN" sz="2400">
              <a:ea typeface="楷体_GB2312" pitchFamily="49" charset="-122"/>
            </a:endParaRPr>
          </a:p>
        </p:txBody>
      </p:sp>
      <p:sp>
        <p:nvSpPr>
          <p:cNvPr id="27682" name="Text Box 43">
            <a:extLst>
              <a:ext uri="{FF2B5EF4-FFF2-40B4-BE49-F238E27FC236}">
                <a16:creationId xmlns:a16="http://schemas.microsoft.com/office/drawing/2014/main" id="{2EACF089-370C-495D-AC63-37019D749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825" y="2649538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G</a:t>
            </a:r>
            <a:r>
              <a:rPr kumimoji="1" lang="en-US" altLang="zh-CN" sz="2400" baseline="-25000">
                <a:ea typeface="楷体_GB2312" pitchFamily="49" charset="-122"/>
              </a:rPr>
              <a:t>3</a:t>
            </a:r>
            <a:endParaRPr kumimoji="1" lang="en-US" altLang="zh-CN" sz="2400">
              <a:ea typeface="楷体_GB2312" pitchFamily="49" charset="-122"/>
            </a:endParaRPr>
          </a:p>
        </p:txBody>
      </p:sp>
      <p:sp>
        <p:nvSpPr>
          <p:cNvPr id="27683" name="Text Box 44">
            <a:extLst>
              <a:ext uri="{FF2B5EF4-FFF2-40B4-BE49-F238E27FC236}">
                <a16:creationId xmlns:a16="http://schemas.microsoft.com/office/drawing/2014/main" id="{F70EA4A6-BFBC-4AED-88EA-6CADE0FC3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700588"/>
            <a:ext cx="522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G</a:t>
            </a:r>
            <a:r>
              <a:rPr kumimoji="1" lang="en-US" altLang="zh-CN" sz="2400" baseline="-25000">
                <a:ea typeface="楷体_GB2312" pitchFamily="49" charset="-122"/>
              </a:rPr>
              <a:t>4</a:t>
            </a:r>
            <a:endParaRPr kumimoji="1" lang="en-US" altLang="zh-CN" sz="2400">
              <a:ea typeface="楷体_GB2312" pitchFamily="49" charset="-122"/>
            </a:endParaRPr>
          </a:p>
        </p:txBody>
      </p:sp>
      <p:grpSp>
        <p:nvGrpSpPr>
          <p:cNvPr id="2" name="Group 45">
            <a:extLst>
              <a:ext uri="{FF2B5EF4-FFF2-40B4-BE49-F238E27FC236}">
                <a16:creationId xmlns:a16="http://schemas.microsoft.com/office/drawing/2014/main" id="{BE3B5446-BDC5-4B2D-AD2B-CC21C1249D03}"/>
              </a:ext>
            </a:extLst>
          </p:cNvPr>
          <p:cNvGrpSpPr>
            <a:grpSpLocks/>
          </p:cNvGrpSpPr>
          <p:nvPr/>
        </p:nvGrpSpPr>
        <p:grpSpPr bwMode="auto">
          <a:xfrm>
            <a:off x="6192838" y="2754313"/>
            <a:ext cx="2235200" cy="2112962"/>
            <a:chOff x="3901" y="1879"/>
            <a:chExt cx="1408" cy="1331"/>
          </a:xfrm>
        </p:grpSpPr>
        <p:sp>
          <p:nvSpPr>
            <p:cNvPr id="27699" name="Text Box 46">
              <a:extLst>
                <a:ext uri="{FF2B5EF4-FFF2-40B4-BE49-F238E27FC236}">
                  <a16:creationId xmlns:a16="http://schemas.microsoft.com/office/drawing/2014/main" id="{DF909CAE-ED05-408E-A54F-C7C8F4706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0" y="2922"/>
              <a:ext cx="11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逻辑符号</a:t>
              </a:r>
            </a:p>
          </p:txBody>
        </p:sp>
        <p:grpSp>
          <p:nvGrpSpPr>
            <p:cNvPr id="27700" name="Group 47">
              <a:extLst>
                <a:ext uri="{FF2B5EF4-FFF2-40B4-BE49-F238E27FC236}">
                  <a16:creationId xmlns:a16="http://schemas.microsoft.com/office/drawing/2014/main" id="{00310936-9855-4724-B6FB-605B94092B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1" y="1879"/>
              <a:ext cx="1408" cy="960"/>
              <a:chOff x="3901" y="1879"/>
              <a:chExt cx="1408" cy="960"/>
            </a:xfrm>
          </p:grpSpPr>
          <p:sp>
            <p:nvSpPr>
              <p:cNvPr id="27701" name="Rectangle 48">
                <a:extLst>
                  <a:ext uri="{FF2B5EF4-FFF2-40B4-BE49-F238E27FC236}">
                    <a16:creationId xmlns:a16="http://schemas.microsoft.com/office/drawing/2014/main" id="{491D72D6-60D2-4A95-AAD6-450129427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1879"/>
                <a:ext cx="576" cy="9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endParaRPr kumimoji="1" lang="zh-CN" altLang="en-US">
                  <a:ea typeface="楷体_GB2312" pitchFamily="49" charset="-122"/>
                </a:endParaRPr>
              </a:p>
            </p:txBody>
          </p:sp>
          <p:sp>
            <p:nvSpPr>
              <p:cNvPr id="27702" name="Line 49">
                <a:extLst>
                  <a:ext uri="{FF2B5EF4-FFF2-40B4-BE49-F238E27FC236}">
                    <a16:creationId xmlns:a16="http://schemas.microsoft.com/office/drawing/2014/main" id="{36553F6F-D8A3-4916-931B-AABA610856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01" y="2071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3" name="Line 50">
                <a:extLst>
                  <a:ext uri="{FF2B5EF4-FFF2-40B4-BE49-F238E27FC236}">
                    <a16:creationId xmlns:a16="http://schemas.microsoft.com/office/drawing/2014/main" id="{31B6886E-0D87-420E-9550-3F8533634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01" y="235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4" name="Line 51">
                <a:extLst>
                  <a:ext uri="{FF2B5EF4-FFF2-40B4-BE49-F238E27FC236}">
                    <a16:creationId xmlns:a16="http://schemas.microsoft.com/office/drawing/2014/main" id="{FD5B731D-10C7-4383-B9E0-B6F9FCAE88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01" y="2647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5" name="Text Box 52">
                <a:extLst>
                  <a:ext uri="{FF2B5EF4-FFF2-40B4-BE49-F238E27FC236}">
                    <a16:creationId xmlns:a16="http://schemas.microsoft.com/office/drawing/2014/main" id="{8848CF28-D204-4722-8E85-B0D3224A38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5" y="1933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S</a:t>
                </a:r>
              </a:p>
            </p:txBody>
          </p:sp>
          <p:sp>
            <p:nvSpPr>
              <p:cNvPr id="27706" name="Text Box 53">
                <a:extLst>
                  <a:ext uri="{FF2B5EF4-FFF2-40B4-BE49-F238E27FC236}">
                    <a16:creationId xmlns:a16="http://schemas.microsoft.com/office/drawing/2014/main" id="{51E9CC31-0B1B-4DB9-A753-E2AAEB22CC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8" y="2211"/>
                <a:ext cx="25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C</a:t>
                </a:r>
              </a:p>
            </p:txBody>
          </p:sp>
          <p:sp>
            <p:nvSpPr>
              <p:cNvPr id="27707" name="Text Box 54">
                <a:extLst>
                  <a:ext uri="{FF2B5EF4-FFF2-40B4-BE49-F238E27FC236}">
                    <a16:creationId xmlns:a16="http://schemas.microsoft.com/office/drawing/2014/main" id="{86058FAD-8D52-4D35-BBBE-82D96D01B6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0" y="2499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R</a:t>
                </a:r>
              </a:p>
            </p:txBody>
          </p:sp>
          <p:sp>
            <p:nvSpPr>
              <p:cNvPr id="27708" name="Line 55">
                <a:extLst>
                  <a:ext uri="{FF2B5EF4-FFF2-40B4-BE49-F238E27FC236}">
                    <a16:creationId xmlns:a16="http://schemas.microsoft.com/office/drawing/2014/main" id="{8FA480F5-8ED4-43AA-B2AC-AFACACB0A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5" y="2071"/>
                <a:ext cx="2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9" name="Line 56">
                <a:extLst>
                  <a:ext uri="{FF2B5EF4-FFF2-40B4-BE49-F238E27FC236}">
                    <a16:creationId xmlns:a16="http://schemas.microsoft.com/office/drawing/2014/main" id="{052B620C-7464-4469-AE76-33C97C78EE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3" y="2647"/>
                <a:ext cx="22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10" name="Text Box 57">
                <a:extLst>
                  <a:ext uri="{FF2B5EF4-FFF2-40B4-BE49-F238E27FC236}">
                    <a16:creationId xmlns:a16="http://schemas.microsoft.com/office/drawing/2014/main" id="{EB26D940-9997-438E-842A-00B5CB9D26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2" y="1933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</a:p>
            </p:txBody>
          </p:sp>
          <p:sp>
            <p:nvSpPr>
              <p:cNvPr id="27711" name="Text Box 58">
                <a:extLst>
                  <a:ext uri="{FF2B5EF4-FFF2-40B4-BE49-F238E27FC236}">
                    <a16:creationId xmlns:a16="http://schemas.microsoft.com/office/drawing/2014/main" id="{8EB4D4E6-FED0-480C-A901-394D53A277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4" y="2488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</a:p>
            </p:txBody>
          </p:sp>
          <p:sp>
            <p:nvSpPr>
              <p:cNvPr id="27712" name="Oval 59">
                <a:extLst>
                  <a:ext uri="{FF2B5EF4-FFF2-40B4-BE49-F238E27FC236}">
                    <a16:creationId xmlns:a16="http://schemas.microsoft.com/office/drawing/2014/main" id="{0480639E-0DA1-4258-813F-A4764E60D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5" y="2621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7713" name="Oval 60">
                <a:extLst>
                  <a:ext uri="{FF2B5EF4-FFF2-40B4-BE49-F238E27FC236}">
                    <a16:creationId xmlns:a16="http://schemas.microsoft.com/office/drawing/2014/main" id="{C6610A94-50FF-4C2B-A09F-9049A9378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2" y="2614"/>
                <a:ext cx="82" cy="8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7714" name="Line 61">
                <a:extLst>
                  <a:ext uri="{FF2B5EF4-FFF2-40B4-BE49-F238E27FC236}">
                    <a16:creationId xmlns:a16="http://schemas.microsoft.com/office/drawing/2014/main" id="{7002C25F-C993-40F6-882B-3D8AB4C15B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95" y="2537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7685" name="AutoShape 64">
            <a:extLst>
              <a:ext uri="{FF2B5EF4-FFF2-40B4-BE49-F238E27FC236}">
                <a16:creationId xmlns:a16="http://schemas.microsoft.com/office/drawing/2014/main" id="{CFB38B63-9F84-464A-9A59-598B69DE7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163" y="2887663"/>
            <a:ext cx="454025" cy="550862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7686" name="AutoShape 65">
            <a:extLst>
              <a:ext uri="{FF2B5EF4-FFF2-40B4-BE49-F238E27FC236}">
                <a16:creationId xmlns:a16="http://schemas.microsoft.com/office/drawing/2014/main" id="{6922FF13-545F-44C1-8125-F217D14BA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163" y="4402138"/>
            <a:ext cx="454025" cy="550862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7687" name="Oval 66">
            <a:extLst>
              <a:ext uri="{FF2B5EF4-FFF2-40B4-BE49-F238E27FC236}">
                <a16:creationId xmlns:a16="http://schemas.microsoft.com/office/drawing/2014/main" id="{1181E06E-16C8-4302-8690-3FF019EB7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0025" y="3246438"/>
            <a:ext cx="144463" cy="1444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27688" name="Group 67">
            <a:extLst>
              <a:ext uri="{FF2B5EF4-FFF2-40B4-BE49-F238E27FC236}">
                <a16:creationId xmlns:a16="http://schemas.microsoft.com/office/drawing/2014/main" id="{85DC88C3-EE4A-42CD-B06C-39A1CDBF6D03}"/>
              </a:ext>
            </a:extLst>
          </p:cNvPr>
          <p:cNvGrpSpPr>
            <a:grpSpLocks/>
          </p:cNvGrpSpPr>
          <p:nvPr/>
        </p:nvGrpSpPr>
        <p:grpSpPr bwMode="auto">
          <a:xfrm>
            <a:off x="3389313" y="2998788"/>
            <a:ext cx="606425" cy="627062"/>
            <a:chOff x="4173" y="2976"/>
            <a:chExt cx="431" cy="431"/>
          </a:xfrm>
        </p:grpSpPr>
        <p:grpSp>
          <p:nvGrpSpPr>
            <p:cNvPr id="27695" name="Group 68">
              <a:extLst>
                <a:ext uri="{FF2B5EF4-FFF2-40B4-BE49-F238E27FC236}">
                  <a16:creationId xmlns:a16="http://schemas.microsoft.com/office/drawing/2014/main" id="{DEEE687B-A127-494F-810B-14D8FF0C78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3" y="2976"/>
              <a:ext cx="431" cy="431"/>
              <a:chOff x="4445" y="2999"/>
              <a:chExt cx="295" cy="318"/>
            </a:xfrm>
          </p:grpSpPr>
          <p:sp>
            <p:nvSpPr>
              <p:cNvPr id="27697" name="Arc 69">
                <a:extLst>
                  <a:ext uri="{FF2B5EF4-FFF2-40B4-BE49-F238E27FC236}">
                    <a16:creationId xmlns:a16="http://schemas.microsoft.com/office/drawing/2014/main" id="{64C7E7AF-B692-4269-A885-955ADA55EC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5" y="2999"/>
                <a:ext cx="295" cy="15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8" name="Arc 70">
                <a:extLst>
                  <a:ext uri="{FF2B5EF4-FFF2-40B4-BE49-F238E27FC236}">
                    <a16:creationId xmlns:a16="http://schemas.microsoft.com/office/drawing/2014/main" id="{E0FDEF5D-526D-456D-B77C-45D2EE65F50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4445" y="3158"/>
                <a:ext cx="295" cy="15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96" name="Arc 71">
              <a:extLst>
                <a:ext uri="{FF2B5EF4-FFF2-40B4-BE49-F238E27FC236}">
                  <a16:creationId xmlns:a16="http://schemas.microsoft.com/office/drawing/2014/main" id="{FCFDEE95-2745-420A-A4FC-F828FDD47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2976"/>
              <a:ext cx="90" cy="430"/>
            </a:xfrm>
            <a:custGeom>
              <a:avLst/>
              <a:gdLst>
                <a:gd name="T0" fmla="*/ 0 w 21838"/>
                <a:gd name="T1" fmla="*/ 0 h 43200"/>
                <a:gd name="T2" fmla="*/ 0 w 21838"/>
                <a:gd name="T3" fmla="*/ 0 h 43200"/>
                <a:gd name="T4" fmla="*/ 0 w 21838"/>
                <a:gd name="T5" fmla="*/ 0 h 43200"/>
                <a:gd name="T6" fmla="*/ 0 60000 65536"/>
                <a:gd name="T7" fmla="*/ 0 60000 65536"/>
                <a:gd name="T8" fmla="*/ 0 60000 65536"/>
                <a:gd name="T9" fmla="*/ 0 w 21838"/>
                <a:gd name="T10" fmla="*/ 0 h 43200"/>
                <a:gd name="T11" fmla="*/ 21838 w 2183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38" h="43200" fill="none" extrusionOk="0">
                  <a:moveTo>
                    <a:pt x="237" y="0"/>
                  </a:moveTo>
                  <a:cubicBezTo>
                    <a:pt x="12167" y="0"/>
                    <a:pt x="21838" y="9670"/>
                    <a:pt x="21838" y="21600"/>
                  </a:cubicBezTo>
                  <a:cubicBezTo>
                    <a:pt x="21838" y="33529"/>
                    <a:pt x="12167" y="43200"/>
                    <a:pt x="238" y="43200"/>
                  </a:cubicBezTo>
                  <a:cubicBezTo>
                    <a:pt x="158" y="43200"/>
                    <a:pt x="79" y="43199"/>
                    <a:pt x="0" y="43198"/>
                  </a:cubicBezTo>
                </a:path>
                <a:path w="21838" h="43200" stroke="0" extrusionOk="0">
                  <a:moveTo>
                    <a:pt x="237" y="0"/>
                  </a:moveTo>
                  <a:cubicBezTo>
                    <a:pt x="12167" y="0"/>
                    <a:pt x="21838" y="9670"/>
                    <a:pt x="21838" y="21600"/>
                  </a:cubicBezTo>
                  <a:cubicBezTo>
                    <a:pt x="21838" y="33529"/>
                    <a:pt x="12167" y="43200"/>
                    <a:pt x="238" y="43200"/>
                  </a:cubicBezTo>
                  <a:cubicBezTo>
                    <a:pt x="158" y="43200"/>
                    <a:pt x="79" y="43199"/>
                    <a:pt x="0" y="43198"/>
                  </a:cubicBezTo>
                  <a:lnTo>
                    <a:pt x="238" y="21600"/>
                  </a:lnTo>
                  <a:lnTo>
                    <a:pt x="237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89" name="Oval 72">
            <a:extLst>
              <a:ext uri="{FF2B5EF4-FFF2-40B4-BE49-F238E27FC236}">
                <a16:creationId xmlns:a16="http://schemas.microsoft.com/office/drawing/2014/main" id="{8F79F2C9-0129-4B47-8056-EF011DBDD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8" y="4471988"/>
            <a:ext cx="144462" cy="1444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27690" name="Group 73">
            <a:extLst>
              <a:ext uri="{FF2B5EF4-FFF2-40B4-BE49-F238E27FC236}">
                <a16:creationId xmlns:a16="http://schemas.microsoft.com/office/drawing/2014/main" id="{8313087F-1C90-48B0-868D-4C2FF49DFFB8}"/>
              </a:ext>
            </a:extLst>
          </p:cNvPr>
          <p:cNvGrpSpPr>
            <a:grpSpLocks/>
          </p:cNvGrpSpPr>
          <p:nvPr/>
        </p:nvGrpSpPr>
        <p:grpSpPr bwMode="auto">
          <a:xfrm>
            <a:off x="3387725" y="4224338"/>
            <a:ext cx="606425" cy="627062"/>
            <a:chOff x="4173" y="2976"/>
            <a:chExt cx="431" cy="431"/>
          </a:xfrm>
        </p:grpSpPr>
        <p:grpSp>
          <p:nvGrpSpPr>
            <p:cNvPr id="27691" name="Group 74">
              <a:extLst>
                <a:ext uri="{FF2B5EF4-FFF2-40B4-BE49-F238E27FC236}">
                  <a16:creationId xmlns:a16="http://schemas.microsoft.com/office/drawing/2014/main" id="{8A6B1C9A-4D9A-4B05-AF1B-2BFA47B0C6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3" y="2976"/>
              <a:ext cx="431" cy="431"/>
              <a:chOff x="4445" y="2999"/>
              <a:chExt cx="295" cy="318"/>
            </a:xfrm>
          </p:grpSpPr>
          <p:sp>
            <p:nvSpPr>
              <p:cNvPr id="27693" name="Arc 75">
                <a:extLst>
                  <a:ext uri="{FF2B5EF4-FFF2-40B4-BE49-F238E27FC236}">
                    <a16:creationId xmlns:a16="http://schemas.microsoft.com/office/drawing/2014/main" id="{2E06EA2B-6B06-4A1D-B894-C146A546D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5" y="2999"/>
                <a:ext cx="295" cy="15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4" name="Arc 76">
                <a:extLst>
                  <a:ext uri="{FF2B5EF4-FFF2-40B4-BE49-F238E27FC236}">
                    <a16:creationId xmlns:a16="http://schemas.microsoft.com/office/drawing/2014/main" id="{9AA1EDB7-400D-4FDE-9D7F-E3A6F2A3EC6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4445" y="3158"/>
                <a:ext cx="295" cy="15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92" name="Arc 77">
              <a:extLst>
                <a:ext uri="{FF2B5EF4-FFF2-40B4-BE49-F238E27FC236}">
                  <a16:creationId xmlns:a16="http://schemas.microsoft.com/office/drawing/2014/main" id="{2A7EC1FC-7680-406E-9484-E6613FEFB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2976"/>
              <a:ext cx="90" cy="430"/>
            </a:xfrm>
            <a:custGeom>
              <a:avLst/>
              <a:gdLst>
                <a:gd name="T0" fmla="*/ 0 w 21838"/>
                <a:gd name="T1" fmla="*/ 0 h 43200"/>
                <a:gd name="T2" fmla="*/ 0 w 21838"/>
                <a:gd name="T3" fmla="*/ 0 h 43200"/>
                <a:gd name="T4" fmla="*/ 0 w 21838"/>
                <a:gd name="T5" fmla="*/ 0 h 43200"/>
                <a:gd name="T6" fmla="*/ 0 60000 65536"/>
                <a:gd name="T7" fmla="*/ 0 60000 65536"/>
                <a:gd name="T8" fmla="*/ 0 60000 65536"/>
                <a:gd name="T9" fmla="*/ 0 w 21838"/>
                <a:gd name="T10" fmla="*/ 0 h 43200"/>
                <a:gd name="T11" fmla="*/ 21838 w 2183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38" h="43200" fill="none" extrusionOk="0">
                  <a:moveTo>
                    <a:pt x="237" y="0"/>
                  </a:moveTo>
                  <a:cubicBezTo>
                    <a:pt x="12167" y="0"/>
                    <a:pt x="21838" y="9670"/>
                    <a:pt x="21838" y="21600"/>
                  </a:cubicBezTo>
                  <a:cubicBezTo>
                    <a:pt x="21838" y="33529"/>
                    <a:pt x="12167" y="43200"/>
                    <a:pt x="238" y="43200"/>
                  </a:cubicBezTo>
                  <a:cubicBezTo>
                    <a:pt x="158" y="43200"/>
                    <a:pt x="79" y="43199"/>
                    <a:pt x="0" y="43198"/>
                  </a:cubicBezTo>
                </a:path>
                <a:path w="21838" h="43200" stroke="0" extrusionOk="0">
                  <a:moveTo>
                    <a:pt x="237" y="0"/>
                  </a:moveTo>
                  <a:cubicBezTo>
                    <a:pt x="12167" y="0"/>
                    <a:pt x="21838" y="9670"/>
                    <a:pt x="21838" y="21600"/>
                  </a:cubicBezTo>
                  <a:cubicBezTo>
                    <a:pt x="21838" y="33529"/>
                    <a:pt x="12167" y="43200"/>
                    <a:pt x="238" y="43200"/>
                  </a:cubicBezTo>
                  <a:cubicBezTo>
                    <a:pt x="158" y="43200"/>
                    <a:pt x="79" y="43199"/>
                    <a:pt x="0" y="43198"/>
                  </a:cubicBezTo>
                  <a:lnTo>
                    <a:pt x="238" y="21600"/>
                  </a:lnTo>
                  <a:lnTo>
                    <a:pt x="237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779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>
            <a:extLst>
              <a:ext uri="{FF2B5EF4-FFF2-40B4-BE49-F238E27FC236}">
                <a16:creationId xmlns:a16="http://schemas.microsoft.com/office/drawing/2014/main" id="{A6B933D0-A9E9-4EDC-BD8A-A9C70621FB9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865EC66-0DD8-437D-8FDE-594742DD1440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Rectangle 5">
            <a:extLst>
              <a:ext uri="{FF2B5EF4-FFF2-40B4-BE49-F238E27FC236}">
                <a16:creationId xmlns:a16="http://schemas.microsoft.com/office/drawing/2014/main" id="{AD4AF23D-4C6D-4B19-AAD6-40BB018435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9700" name="Rectangle 6">
            <a:extLst>
              <a:ext uri="{FF2B5EF4-FFF2-40B4-BE49-F238E27FC236}">
                <a16:creationId xmlns:a16="http://schemas.microsoft.com/office/drawing/2014/main" id="{DFAFE7D5-D248-4B24-8F9D-CF630C633C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234B11F-5FB2-40D0-8510-0B68F036961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ACF343B0-CAAC-411E-AC3A-D0EA820B9121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</a:rPr>
              <a:t>门控</a:t>
            </a:r>
            <a:r>
              <a:rPr kumimoji="1" lang="en-US" altLang="zh-CN">
                <a:solidFill>
                  <a:schemeClr val="tx1"/>
                </a:solidFill>
              </a:rPr>
              <a:t>SR</a:t>
            </a:r>
            <a:r>
              <a:rPr kumimoji="1" lang="zh-CN" altLang="en-US">
                <a:solidFill>
                  <a:schemeClr val="tx1"/>
                </a:solidFill>
              </a:rPr>
              <a:t>锁存器特性</a:t>
            </a:r>
          </a:p>
        </p:txBody>
      </p:sp>
      <p:sp>
        <p:nvSpPr>
          <p:cNvPr id="29702" name="Rectangle 3">
            <a:extLst>
              <a:ext uri="{FF2B5EF4-FFF2-40B4-BE49-F238E27FC236}">
                <a16:creationId xmlns:a16="http://schemas.microsoft.com/office/drawing/2014/main" id="{48163E2D-8F9B-45A0-9D21-437E5FD41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463" y="1573213"/>
            <a:ext cx="1255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特性表</a:t>
            </a:r>
          </a:p>
        </p:txBody>
      </p:sp>
      <p:sp>
        <p:nvSpPr>
          <p:cNvPr id="1399812" name="Rectangle 4">
            <a:extLst>
              <a:ext uri="{FF2B5EF4-FFF2-40B4-BE49-F238E27FC236}">
                <a16:creationId xmlns:a16="http://schemas.microsoft.com/office/drawing/2014/main" id="{3DD42C19-246A-4720-92D2-87B6A176E72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47700" y="5788025"/>
            <a:ext cx="7885113" cy="593725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激励输入约束条件</a:t>
            </a:r>
            <a:r>
              <a:rPr lang="en-US" altLang="zh-CN" sz="2400"/>
              <a:t>(SR = 0)</a:t>
            </a:r>
            <a:r>
              <a:rPr lang="zh-CN" altLang="en-US" sz="2400"/>
              <a:t>仍然存在</a:t>
            </a:r>
          </a:p>
        </p:txBody>
      </p:sp>
      <p:grpSp>
        <p:nvGrpSpPr>
          <p:cNvPr id="29704" name="Group 5">
            <a:extLst>
              <a:ext uri="{FF2B5EF4-FFF2-40B4-BE49-F238E27FC236}">
                <a16:creationId xmlns:a16="http://schemas.microsoft.com/office/drawing/2014/main" id="{E8E2A68E-0218-4479-8E3D-1D00016C0D29}"/>
              </a:ext>
            </a:extLst>
          </p:cNvPr>
          <p:cNvGrpSpPr>
            <a:grpSpLocks/>
          </p:cNvGrpSpPr>
          <p:nvPr/>
        </p:nvGrpSpPr>
        <p:grpSpPr bwMode="auto">
          <a:xfrm>
            <a:off x="6084888" y="1773238"/>
            <a:ext cx="2235200" cy="1368425"/>
            <a:chOff x="3901" y="1879"/>
            <a:chExt cx="1408" cy="960"/>
          </a:xfrm>
        </p:grpSpPr>
        <p:sp>
          <p:nvSpPr>
            <p:cNvPr id="29750" name="Rectangle 6">
              <a:extLst>
                <a:ext uri="{FF2B5EF4-FFF2-40B4-BE49-F238E27FC236}">
                  <a16:creationId xmlns:a16="http://schemas.microsoft.com/office/drawing/2014/main" id="{E39E8CF1-3399-4B5E-A19E-DD2CD005F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" y="1879"/>
              <a:ext cx="576" cy="9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endParaRPr kumimoji="1" lang="zh-CN" altLang="en-US">
                <a:ea typeface="楷体_GB2312" pitchFamily="49" charset="-122"/>
              </a:endParaRPr>
            </a:p>
          </p:txBody>
        </p:sp>
        <p:sp>
          <p:nvSpPr>
            <p:cNvPr id="29751" name="Line 7">
              <a:extLst>
                <a:ext uri="{FF2B5EF4-FFF2-40B4-BE49-F238E27FC236}">
                  <a16:creationId xmlns:a16="http://schemas.microsoft.com/office/drawing/2014/main" id="{8DCA5D60-09E9-488E-9738-D67C2A19AA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1" y="2071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2" name="Line 8">
              <a:extLst>
                <a:ext uri="{FF2B5EF4-FFF2-40B4-BE49-F238E27FC236}">
                  <a16:creationId xmlns:a16="http://schemas.microsoft.com/office/drawing/2014/main" id="{C5A32FF6-8EA9-40EC-943E-959268E8B0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1" y="235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3" name="Line 9">
              <a:extLst>
                <a:ext uri="{FF2B5EF4-FFF2-40B4-BE49-F238E27FC236}">
                  <a16:creationId xmlns:a16="http://schemas.microsoft.com/office/drawing/2014/main" id="{A71B8589-15CF-44F3-9F6D-F9B984AE4D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1" y="264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4" name="Text Box 10">
              <a:extLst>
                <a:ext uri="{FF2B5EF4-FFF2-40B4-BE49-F238E27FC236}">
                  <a16:creationId xmlns:a16="http://schemas.microsoft.com/office/drawing/2014/main" id="{8ECD8205-B734-421E-8F40-606B47D136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1932"/>
              <a:ext cx="223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</a:p>
          </p:txBody>
        </p:sp>
        <p:sp>
          <p:nvSpPr>
            <p:cNvPr id="29755" name="Text Box 11">
              <a:extLst>
                <a:ext uri="{FF2B5EF4-FFF2-40B4-BE49-F238E27FC236}">
                  <a16:creationId xmlns:a16="http://schemas.microsoft.com/office/drawing/2014/main" id="{2AD7C364-EEEB-445F-A461-8AE84E39BF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8" y="2211"/>
              <a:ext cx="257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29756" name="Text Box 12">
              <a:extLst>
                <a:ext uri="{FF2B5EF4-FFF2-40B4-BE49-F238E27FC236}">
                  <a16:creationId xmlns:a16="http://schemas.microsoft.com/office/drawing/2014/main" id="{AE39ECB0-823D-45F3-83F6-276EFF1476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0" y="2499"/>
              <a:ext cx="255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</a:p>
          </p:txBody>
        </p:sp>
        <p:sp>
          <p:nvSpPr>
            <p:cNvPr id="29757" name="Line 13">
              <a:extLst>
                <a:ext uri="{FF2B5EF4-FFF2-40B4-BE49-F238E27FC236}">
                  <a16:creationId xmlns:a16="http://schemas.microsoft.com/office/drawing/2014/main" id="{008C677D-4C13-4C9C-929D-8900565F7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5" y="2071"/>
              <a:ext cx="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8" name="Line 14">
              <a:extLst>
                <a:ext uri="{FF2B5EF4-FFF2-40B4-BE49-F238E27FC236}">
                  <a16:creationId xmlns:a16="http://schemas.microsoft.com/office/drawing/2014/main" id="{EA6C2DF2-1359-46DC-AAB3-A3DF12252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3" y="2647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9" name="Text Box 15">
              <a:extLst>
                <a:ext uri="{FF2B5EF4-FFF2-40B4-BE49-F238E27FC236}">
                  <a16:creationId xmlns:a16="http://schemas.microsoft.com/office/drawing/2014/main" id="{8C2746B2-D974-4778-9B92-A8C1C2A6F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2" y="1932"/>
              <a:ext cx="265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9760" name="Text Box 16">
              <a:extLst>
                <a:ext uri="{FF2B5EF4-FFF2-40B4-BE49-F238E27FC236}">
                  <a16:creationId xmlns:a16="http://schemas.microsoft.com/office/drawing/2014/main" id="{CF280B52-3AD4-47CA-8AF4-D7D435E9B9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4" y="2488"/>
              <a:ext cx="265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9761" name="Oval 17">
              <a:extLst>
                <a:ext uri="{FF2B5EF4-FFF2-40B4-BE49-F238E27FC236}">
                  <a16:creationId xmlns:a16="http://schemas.microsoft.com/office/drawing/2014/main" id="{C3B33583-D7F6-426D-9050-7B32E9B1C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" y="2621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9762" name="Oval 18">
              <a:extLst>
                <a:ext uri="{FF2B5EF4-FFF2-40B4-BE49-F238E27FC236}">
                  <a16:creationId xmlns:a16="http://schemas.microsoft.com/office/drawing/2014/main" id="{7F9EDA7C-0114-4D71-A02F-9718BA2A6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2" y="2614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9763" name="Line 19">
              <a:extLst>
                <a:ext uri="{FF2B5EF4-FFF2-40B4-BE49-F238E27FC236}">
                  <a16:creationId xmlns:a16="http://schemas.microsoft.com/office/drawing/2014/main" id="{1CF2A33B-79CA-4E09-9F58-58DE6D23B1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5" y="2537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399828" name="Group 20">
            <a:extLst>
              <a:ext uri="{FF2B5EF4-FFF2-40B4-BE49-F238E27FC236}">
                <a16:creationId xmlns:a16="http://schemas.microsoft.com/office/drawing/2014/main" id="{3C292AE9-9F6C-4C78-8FFB-E548F155C368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2276475"/>
          <a:ext cx="3779837" cy="3024189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n+1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  <a:endParaRPr kumimoji="1" lang="zh-CN" altLang="en-US" sz="24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1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保持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1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保持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清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置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1" lang="en-US" altLang="zh-CN" sz="24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禁止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99882" name="Rectangle 74">
            <a:extLst>
              <a:ext uri="{FF2B5EF4-FFF2-40B4-BE49-F238E27FC236}">
                <a16:creationId xmlns:a16="http://schemas.microsoft.com/office/drawing/2014/main" id="{EDE5CDCA-CB90-415F-8843-E824B757B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3" y="3608388"/>
            <a:ext cx="3671887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锁存器状态可以随激励输入变化发生多次翻转</a:t>
            </a:r>
          </a:p>
          <a:p>
            <a:pPr lvl="1"/>
            <a:r>
              <a:rPr lang="zh-CN" altLang="en-US" sz="2200"/>
              <a:t>在</a:t>
            </a:r>
            <a:r>
              <a:rPr lang="en-US" altLang="zh-CN" sz="2200"/>
              <a:t>C</a:t>
            </a:r>
            <a:r>
              <a:rPr lang="zh-CN" altLang="en-US" sz="2200"/>
              <a:t>有效</a:t>
            </a:r>
            <a:r>
              <a:rPr lang="en-US" altLang="zh-CN" sz="2200"/>
              <a:t>(</a:t>
            </a:r>
            <a:r>
              <a:rPr lang="zh-CN" altLang="en-US" sz="2200"/>
              <a:t>高电平</a:t>
            </a:r>
            <a:r>
              <a:rPr lang="en-US" altLang="zh-CN" sz="2200"/>
              <a:t>)</a:t>
            </a:r>
            <a:r>
              <a:rPr lang="zh-CN" altLang="en-US" sz="2200"/>
              <a:t>期间，</a:t>
            </a:r>
            <a:r>
              <a:rPr lang="en-US" altLang="zh-CN" sz="2200"/>
              <a:t>R</a:t>
            </a:r>
            <a:r>
              <a:rPr lang="zh-CN" altLang="en-US" sz="2200"/>
              <a:t>和</a:t>
            </a:r>
            <a:r>
              <a:rPr lang="en-US" altLang="zh-CN" sz="2200"/>
              <a:t>S</a:t>
            </a:r>
            <a:r>
              <a:rPr lang="zh-CN" altLang="en-US" sz="2200"/>
              <a:t>的变化将引起输出状态的变化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9812" grpId="0" build="p"/>
      <p:bldP spid="139988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>
            <a:extLst>
              <a:ext uri="{FF2B5EF4-FFF2-40B4-BE49-F238E27FC236}">
                <a16:creationId xmlns:a16="http://schemas.microsoft.com/office/drawing/2014/main" id="{88EF2658-992B-4A82-9251-38ECDFB1DCD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97035E8-E610-4B43-8596-0EB23B69D770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3B289AA1-AFCF-40FE-BAB8-5D7300C8D2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0724" name="Rectangle 6">
            <a:extLst>
              <a:ext uri="{FF2B5EF4-FFF2-40B4-BE49-F238E27FC236}">
                <a16:creationId xmlns:a16="http://schemas.microsoft.com/office/drawing/2014/main" id="{342B3DAA-CD1F-4F31-A91A-9741A8AE50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B9029B0-5E4F-41E0-92FB-36BC348A43A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4AE32937-C7F0-4550-BAFA-C67D91E1A659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─</a:t>
            </a:r>
            <a:r>
              <a:rPr kumimoji="1" lang="zh-CN" altLang="en-US">
                <a:solidFill>
                  <a:schemeClr val="tx1"/>
                </a:solidFill>
              </a:rPr>
              <a:t>门控</a:t>
            </a:r>
            <a:r>
              <a:rPr kumimoji="1" lang="en-US" altLang="zh-CN">
                <a:solidFill>
                  <a:schemeClr val="tx1"/>
                </a:solidFill>
              </a:rPr>
              <a:t>SR</a:t>
            </a:r>
            <a:r>
              <a:rPr kumimoji="1" lang="zh-CN" altLang="en-US">
                <a:solidFill>
                  <a:schemeClr val="tx1"/>
                </a:solidFill>
              </a:rPr>
              <a:t>锁存器波形图</a:t>
            </a:r>
          </a:p>
        </p:txBody>
      </p:sp>
      <p:sp>
        <p:nvSpPr>
          <p:cNvPr id="30726" name="Rectangle 3">
            <a:extLst>
              <a:ext uri="{FF2B5EF4-FFF2-40B4-BE49-F238E27FC236}">
                <a16:creationId xmlns:a16="http://schemas.microsoft.com/office/drawing/2014/main" id="{94B506FC-E6CE-4170-9238-A0554E46BBC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449388"/>
            <a:ext cx="5662613" cy="4932362"/>
          </a:xfrm>
        </p:spPr>
        <p:txBody>
          <a:bodyPr/>
          <a:lstStyle/>
          <a:p>
            <a:r>
              <a:rPr lang="zh-CN" altLang="en-US"/>
              <a:t>已知激励和控制输入，作出相应的输出波形</a:t>
            </a:r>
            <a:r>
              <a:rPr lang="en-US" altLang="zh-CN"/>
              <a:t>(</a:t>
            </a:r>
            <a:r>
              <a:rPr lang="zh-CN" altLang="en-US"/>
              <a:t>设初态为</a:t>
            </a:r>
            <a:r>
              <a:rPr lang="en-US" altLang="zh-CN"/>
              <a:t>0)</a:t>
            </a:r>
          </a:p>
        </p:txBody>
      </p:sp>
      <p:sp>
        <p:nvSpPr>
          <p:cNvPr id="30727" name="Line 5">
            <a:extLst>
              <a:ext uri="{FF2B5EF4-FFF2-40B4-BE49-F238E27FC236}">
                <a16:creationId xmlns:a16="http://schemas.microsoft.com/office/drawing/2014/main" id="{5A660EA9-3E61-40DA-904F-666A5A6D5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1125" y="3427413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8" name="Line 6">
            <a:extLst>
              <a:ext uri="{FF2B5EF4-FFF2-40B4-BE49-F238E27FC236}">
                <a16:creationId xmlns:a16="http://schemas.microsoft.com/office/drawing/2014/main" id="{4DFD0A09-66CE-4EA6-8FEF-8D581EABC3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24125" y="30464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9" name="Line 7">
            <a:extLst>
              <a:ext uri="{FF2B5EF4-FFF2-40B4-BE49-F238E27FC236}">
                <a16:creationId xmlns:a16="http://schemas.microsoft.com/office/drawing/2014/main" id="{D42EB05F-4E29-46F0-801A-01FC57064D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125" y="3046413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0" name="Line 8">
            <a:extLst>
              <a:ext uri="{FF2B5EF4-FFF2-40B4-BE49-F238E27FC236}">
                <a16:creationId xmlns:a16="http://schemas.microsoft.com/office/drawing/2014/main" id="{65A1B1A0-90F4-4CF2-BDB2-E3BA0B63B5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1125" y="30464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1" name="Line 9">
            <a:extLst>
              <a:ext uri="{FF2B5EF4-FFF2-40B4-BE49-F238E27FC236}">
                <a16:creationId xmlns:a16="http://schemas.microsoft.com/office/drawing/2014/main" id="{33B4FCAA-E145-4369-9458-DF7D6AA29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1125" y="3427413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2" name="Line 10">
            <a:extLst>
              <a:ext uri="{FF2B5EF4-FFF2-40B4-BE49-F238E27FC236}">
                <a16:creationId xmlns:a16="http://schemas.microsoft.com/office/drawing/2014/main" id="{3B4B8910-D10E-4985-91DA-2309F1FE4E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1125" y="403701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3" name="Line 11">
            <a:extLst>
              <a:ext uri="{FF2B5EF4-FFF2-40B4-BE49-F238E27FC236}">
                <a16:creationId xmlns:a16="http://schemas.microsoft.com/office/drawing/2014/main" id="{75ED3EF8-05D1-4567-BE42-70A5498A55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0725" y="36560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4" name="Line 12">
            <a:extLst>
              <a:ext uri="{FF2B5EF4-FFF2-40B4-BE49-F238E27FC236}">
                <a16:creationId xmlns:a16="http://schemas.microsoft.com/office/drawing/2014/main" id="{04D0D7D0-340D-485C-8B75-CF5EC4161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0725" y="3656013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5" name="Line 13">
            <a:extLst>
              <a:ext uri="{FF2B5EF4-FFF2-40B4-BE49-F238E27FC236}">
                <a16:creationId xmlns:a16="http://schemas.microsoft.com/office/drawing/2014/main" id="{31AB3769-A967-464E-B2E5-68567D78B4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1325" y="36560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6" name="Line 14">
            <a:extLst>
              <a:ext uri="{FF2B5EF4-FFF2-40B4-BE49-F238E27FC236}">
                <a16:creationId xmlns:a16="http://schemas.microsoft.com/office/drawing/2014/main" id="{D49B87D3-B1D8-4B8C-95DA-8F5F77B510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1325" y="4037013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7" name="Line 15">
            <a:extLst>
              <a:ext uri="{FF2B5EF4-FFF2-40B4-BE49-F238E27FC236}">
                <a16:creationId xmlns:a16="http://schemas.microsoft.com/office/drawing/2014/main" id="{4F157BF4-7A43-44DC-B1FA-E30D6DFB38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3325" y="36560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8" name="Line 16">
            <a:extLst>
              <a:ext uri="{FF2B5EF4-FFF2-40B4-BE49-F238E27FC236}">
                <a16:creationId xmlns:a16="http://schemas.microsoft.com/office/drawing/2014/main" id="{C38817AE-14C5-4AB4-9B2B-29CCFD9AE0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3325" y="3656013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9" name="Line 17">
            <a:extLst>
              <a:ext uri="{FF2B5EF4-FFF2-40B4-BE49-F238E27FC236}">
                <a16:creationId xmlns:a16="http://schemas.microsoft.com/office/drawing/2014/main" id="{49758CD4-1D3D-407A-A64B-0A1E783100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5925" y="36560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0" name="Line 18">
            <a:extLst>
              <a:ext uri="{FF2B5EF4-FFF2-40B4-BE49-F238E27FC236}">
                <a16:creationId xmlns:a16="http://schemas.microsoft.com/office/drawing/2014/main" id="{CD90D065-0DE0-4DE2-A678-B9B05BB85F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5925" y="4037013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1" name="Line 19">
            <a:extLst>
              <a:ext uri="{FF2B5EF4-FFF2-40B4-BE49-F238E27FC236}">
                <a16:creationId xmlns:a16="http://schemas.microsoft.com/office/drawing/2014/main" id="{12C24607-BC8D-4A4B-ACEB-FF536399BB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1125" y="426561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2" name="Line 20">
            <a:extLst>
              <a:ext uri="{FF2B5EF4-FFF2-40B4-BE49-F238E27FC236}">
                <a16:creationId xmlns:a16="http://schemas.microsoft.com/office/drawing/2014/main" id="{D8CE78BB-EECA-4490-8A2C-E1803FA1ED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0725" y="42656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3" name="Line 21">
            <a:extLst>
              <a:ext uri="{FF2B5EF4-FFF2-40B4-BE49-F238E27FC236}">
                <a16:creationId xmlns:a16="http://schemas.microsoft.com/office/drawing/2014/main" id="{148D748A-2AB3-4CCF-A7E0-4426F117EA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0725" y="4646613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4" name="Line 22">
            <a:extLst>
              <a:ext uri="{FF2B5EF4-FFF2-40B4-BE49-F238E27FC236}">
                <a16:creationId xmlns:a16="http://schemas.microsoft.com/office/drawing/2014/main" id="{41A18AD0-3C6E-4202-8118-47B7CFF39E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1325" y="42656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5" name="Line 23">
            <a:extLst>
              <a:ext uri="{FF2B5EF4-FFF2-40B4-BE49-F238E27FC236}">
                <a16:creationId xmlns:a16="http://schemas.microsoft.com/office/drawing/2014/main" id="{DDBA99E5-52A1-4876-8759-074D3AE8E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1325" y="4265613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6" name="Line 24">
            <a:extLst>
              <a:ext uri="{FF2B5EF4-FFF2-40B4-BE49-F238E27FC236}">
                <a16:creationId xmlns:a16="http://schemas.microsoft.com/office/drawing/2014/main" id="{219DC381-B64E-4E26-9E54-0B9F0A36C8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3325" y="42656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7" name="Line 25">
            <a:extLst>
              <a:ext uri="{FF2B5EF4-FFF2-40B4-BE49-F238E27FC236}">
                <a16:creationId xmlns:a16="http://schemas.microsoft.com/office/drawing/2014/main" id="{541BD078-18D5-4A66-A136-A48C003142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3325" y="4646613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8" name="Line 26">
            <a:extLst>
              <a:ext uri="{FF2B5EF4-FFF2-40B4-BE49-F238E27FC236}">
                <a16:creationId xmlns:a16="http://schemas.microsoft.com/office/drawing/2014/main" id="{43DC2EFD-95BC-4B14-AF7A-DDC9994131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95925" y="42656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9" name="Line 27">
            <a:extLst>
              <a:ext uri="{FF2B5EF4-FFF2-40B4-BE49-F238E27FC236}">
                <a16:creationId xmlns:a16="http://schemas.microsoft.com/office/drawing/2014/main" id="{788F4017-525A-45B4-BB39-19AF80FD44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5925" y="4265613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0" name="Line 28">
            <a:extLst>
              <a:ext uri="{FF2B5EF4-FFF2-40B4-BE49-F238E27FC236}">
                <a16:creationId xmlns:a16="http://schemas.microsoft.com/office/drawing/2014/main" id="{46A1BEF6-38BD-40AB-B503-53F94433B2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125" y="3427413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1" name="Line 29">
            <a:extLst>
              <a:ext uri="{FF2B5EF4-FFF2-40B4-BE49-F238E27FC236}">
                <a16:creationId xmlns:a16="http://schemas.microsoft.com/office/drawing/2014/main" id="{7F1A9080-65EB-44C5-8649-7BCEE201EF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1325" y="3046413"/>
            <a:ext cx="0" cy="2362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2" name="Line 30">
            <a:extLst>
              <a:ext uri="{FF2B5EF4-FFF2-40B4-BE49-F238E27FC236}">
                <a16:creationId xmlns:a16="http://schemas.microsoft.com/office/drawing/2014/main" id="{A0C7AC6B-9D70-49D5-A274-21C57FA348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3325" y="3046413"/>
            <a:ext cx="0" cy="2362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3" name="Text Box 31">
            <a:extLst>
              <a:ext uri="{FF2B5EF4-FFF2-40B4-BE49-F238E27FC236}">
                <a16:creationId xmlns:a16="http://schemas.microsoft.com/office/drawing/2014/main" id="{9E26A805-08F9-4659-B937-C0402A95A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3036888"/>
            <a:ext cx="44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ea typeface="楷体_GB2312" pitchFamily="49" charset="-122"/>
              </a:rPr>
              <a:t>C</a:t>
            </a:r>
          </a:p>
        </p:txBody>
      </p:sp>
      <p:sp>
        <p:nvSpPr>
          <p:cNvPr id="30754" name="Text Box 32">
            <a:extLst>
              <a:ext uri="{FF2B5EF4-FFF2-40B4-BE49-F238E27FC236}">
                <a16:creationId xmlns:a16="http://schemas.microsoft.com/office/drawing/2014/main" id="{6DD7FB20-71CB-40FF-979B-BAB43A820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3570288"/>
            <a:ext cx="382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ea typeface="楷体_GB2312" pitchFamily="49" charset="-122"/>
              </a:rPr>
              <a:t>S</a:t>
            </a:r>
          </a:p>
        </p:txBody>
      </p:sp>
      <p:sp>
        <p:nvSpPr>
          <p:cNvPr id="30755" name="Text Box 33">
            <a:extLst>
              <a:ext uri="{FF2B5EF4-FFF2-40B4-BE49-F238E27FC236}">
                <a16:creationId xmlns:a16="http://schemas.microsoft.com/office/drawing/2014/main" id="{C0D49E6F-7835-4103-9AB4-0431E13C2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4113213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ea typeface="楷体_GB2312" pitchFamily="49" charset="-122"/>
              </a:rPr>
              <a:t>R</a:t>
            </a:r>
          </a:p>
        </p:txBody>
      </p:sp>
      <p:grpSp>
        <p:nvGrpSpPr>
          <p:cNvPr id="2" name="Group 34">
            <a:extLst>
              <a:ext uri="{FF2B5EF4-FFF2-40B4-BE49-F238E27FC236}">
                <a16:creationId xmlns:a16="http://schemas.microsoft.com/office/drawing/2014/main" id="{4E234F05-E11E-44DA-82CD-9679DF2A9725}"/>
              </a:ext>
            </a:extLst>
          </p:cNvPr>
          <p:cNvGrpSpPr>
            <a:grpSpLocks/>
          </p:cNvGrpSpPr>
          <p:nvPr/>
        </p:nvGrpSpPr>
        <p:grpSpPr bwMode="auto">
          <a:xfrm>
            <a:off x="1381125" y="5026025"/>
            <a:ext cx="5029200" cy="381000"/>
            <a:chOff x="870" y="3086"/>
            <a:chExt cx="3168" cy="240"/>
          </a:xfrm>
        </p:grpSpPr>
        <p:sp>
          <p:nvSpPr>
            <p:cNvPr id="30773" name="Line 35">
              <a:extLst>
                <a:ext uri="{FF2B5EF4-FFF2-40B4-BE49-F238E27FC236}">
                  <a16:creationId xmlns:a16="http://schemas.microsoft.com/office/drawing/2014/main" id="{F5F6AC1C-C8EC-447B-93CE-BEE9E0A11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0" y="3326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4" name="Line 36">
              <a:extLst>
                <a:ext uri="{FF2B5EF4-FFF2-40B4-BE49-F238E27FC236}">
                  <a16:creationId xmlns:a16="http://schemas.microsoft.com/office/drawing/2014/main" id="{854ED99A-7D30-48DA-B0BB-A65E0C357A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90" y="308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5" name="Line 37">
              <a:extLst>
                <a:ext uri="{FF2B5EF4-FFF2-40B4-BE49-F238E27FC236}">
                  <a16:creationId xmlns:a16="http://schemas.microsoft.com/office/drawing/2014/main" id="{96C0C175-037B-41CF-8886-01CFBC81E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0" y="308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6" name="Line 38">
              <a:extLst>
                <a:ext uri="{FF2B5EF4-FFF2-40B4-BE49-F238E27FC236}">
                  <a16:creationId xmlns:a16="http://schemas.microsoft.com/office/drawing/2014/main" id="{B08EFDBA-C7B0-46BA-A671-434FADAB0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8" y="308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7" name="Line 39">
              <a:extLst>
                <a:ext uri="{FF2B5EF4-FFF2-40B4-BE49-F238E27FC236}">
                  <a16:creationId xmlns:a16="http://schemas.microsoft.com/office/drawing/2014/main" id="{793B3269-418F-4BDC-9CD2-8CC92B234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8" y="332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8" name="Line 40">
              <a:extLst>
                <a:ext uri="{FF2B5EF4-FFF2-40B4-BE49-F238E27FC236}">
                  <a16:creationId xmlns:a16="http://schemas.microsoft.com/office/drawing/2014/main" id="{22EDB67B-A86E-433E-9EEC-BF248B88E7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8" y="308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9" name="Line 41">
              <a:extLst>
                <a:ext uri="{FF2B5EF4-FFF2-40B4-BE49-F238E27FC236}">
                  <a16:creationId xmlns:a16="http://schemas.microsoft.com/office/drawing/2014/main" id="{67A3FCF8-29A8-4D70-878E-FFC5D9547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8" y="3086"/>
              <a:ext cx="1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57" name="Text Box 42">
            <a:extLst>
              <a:ext uri="{FF2B5EF4-FFF2-40B4-BE49-F238E27FC236}">
                <a16:creationId xmlns:a16="http://schemas.microsoft.com/office/drawing/2014/main" id="{5C049788-BF73-4597-9172-278B38C22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16500"/>
            <a:ext cx="460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ea typeface="楷体_GB2312" pitchFamily="49" charset="-122"/>
              </a:rPr>
              <a:t>Q</a:t>
            </a:r>
          </a:p>
        </p:txBody>
      </p:sp>
      <p:grpSp>
        <p:nvGrpSpPr>
          <p:cNvPr id="30758" name="Group 43">
            <a:extLst>
              <a:ext uri="{FF2B5EF4-FFF2-40B4-BE49-F238E27FC236}">
                <a16:creationId xmlns:a16="http://schemas.microsoft.com/office/drawing/2014/main" id="{501AF808-082E-4B4F-A3F4-BF3498DB560C}"/>
              </a:ext>
            </a:extLst>
          </p:cNvPr>
          <p:cNvGrpSpPr>
            <a:grpSpLocks/>
          </p:cNvGrpSpPr>
          <p:nvPr/>
        </p:nvGrpSpPr>
        <p:grpSpPr bwMode="auto">
          <a:xfrm>
            <a:off x="6369050" y="1773238"/>
            <a:ext cx="2235200" cy="1368425"/>
            <a:chOff x="3901" y="1879"/>
            <a:chExt cx="1408" cy="960"/>
          </a:xfrm>
        </p:grpSpPr>
        <p:sp>
          <p:nvSpPr>
            <p:cNvPr id="30759" name="Rectangle 44">
              <a:extLst>
                <a:ext uri="{FF2B5EF4-FFF2-40B4-BE49-F238E27FC236}">
                  <a16:creationId xmlns:a16="http://schemas.microsoft.com/office/drawing/2014/main" id="{E10E0080-78BA-405F-97E3-49B88BA63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" y="1879"/>
              <a:ext cx="576" cy="9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endParaRPr kumimoji="1" lang="zh-CN" altLang="en-US">
                <a:ea typeface="楷体_GB2312" pitchFamily="49" charset="-122"/>
              </a:endParaRPr>
            </a:p>
          </p:txBody>
        </p:sp>
        <p:sp>
          <p:nvSpPr>
            <p:cNvPr id="30760" name="Line 45">
              <a:extLst>
                <a:ext uri="{FF2B5EF4-FFF2-40B4-BE49-F238E27FC236}">
                  <a16:creationId xmlns:a16="http://schemas.microsoft.com/office/drawing/2014/main" id="{F25ED630-C888-45B6-8341-EFCEC65BB5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1" y="2071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1" name="Line 46">
              <a:extLst>
                <a:ext uri="{FF2B5EF4-FFF2-40B4-BE49-F238E27FC236}">
                  <a16:creationId xmlns:a16="http://schemas.microsoft.com/office/drawing/2014/main" id="{936C3090-262F-403A-BEB2-C1D40C192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1" y="235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2" name="Line 47">
              <a:extLst>
                <a:ext uri="{FF2B5EF4-FFF2-40B4-BE49-F238E27FC236}">
                  <a16:creationId xmlns:a16="http://schemas.microsoft.com/office/drawing/2014/main" id="{3FCC2029-8C68-454E-893C-2E8393A7F4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1" y="264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3" name="Text Box 48">
              <a:extLst>
                <a:ext uri="{FF2B5EF4-FFF2-40B4-BE49-F238E27FC236}">
                  <a16:creationId xmlns:a16="http://schemas.microsoft.com/office/drawing/2014/main" id="{AF6E1C59-5617-4C5F-AC5F-D35597EC0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1932"/>
              <a:ext cx="223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</a:p>
          </p:txBody>
        </p:sp>
        <p:sp>
          <p:nvSpPr>
            <p:cNvPr id="30764" name="Text Box 49">
              <a:extLst>
                <a:ext uri="{FF2B5EF4-FFF2-40B4-BE49-F238E27FC236}">
                  <a16:creationId xmlns:a16="http://schemas.microsoft.com/office/drawing/2014/main" id="{1325D9FF-C335-4C9F-983E-2C22745BB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8" y="2211"/>
              <a:ext cx="257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30765" name="Text Box 50">
              <a:extLst>
                <a:ext uri="{FF2B5EF4-FFF2-40B4-BE49-F238E27FC236}">
                  <a16:creationId xmlns:a16="http://schemas.microsoft.com/office/drawing/2014/main" id="{3DACB8B5-E13D-47EE-91A6-6F5D89499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0" y="2499"/>
              <a:ext cx="255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</a:p>
          </p:txBody>
        </p:sp>
        <p:sp>
          <p:nvSpPr>
            <p:cNvPr id="30766" name="Line 51">
              <a:extLst>
                <a:ext uri="{FF2B5EF4-FFF2-40B4-BE49-F238E27FC236}">
                  <a16:creationId xmlns:a16="http://schemas.microsoft.com/office/drawing/2014/main" id="{4468A6DD-2B92-471D-80DA-B54C1F8C9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5" y="2071"/>
              <a:ext cx="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7" name="Line 52">
              <a:extLst>
                <a:ext uri="{FF2B5EF4-FFF2-40B4-BE49-F238E27FC236}">
                  <a16:creationId xmlns:a16="http://schemas.microsoft.com/office/drawing/2014/main" id="{22AFBA72-BF0C-4502-B8F3-6FC8B678A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3" y="2647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8" name="Text Box 53">
              <a:extLst>
                <a:ext uri="{FF2B5EF4-FFF2-40B4-BE49-F238E27FC236}">
                  <a16:creationId xmlns:a16="http://schemas.microsoft.com/office/drawing/2014/main" id="{DE60B6EB-356B-4DC0-89C8-968A4DBC8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2" y="1932"/>
              <a:ext cx="265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0769" name="Text Box 54">
              <a:extLst>
                <a:ext uri="{FF2B5EF4-FFF2-40B4-BE49-F238E27FC236}">
                  <a16:creationId xmlns:a16="http://schemas.microsoft.com/office/drawing/2014/main" id="{01269D67-0F1A-4563-A29B-1E8F8F2C1F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4" y="2488"/>
              <a:ext cx="265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0770" name="Oval 55">
              <a:extLst>
                <a:ext uri="{FF2B5EF4-FFF2-40B4-BE49-F238E27FC236}">
                  <a16:creationId xmlns:a16="http://schemas.microsoft.com/office/drawing/2014/main" id="{8CC6EE1F-19AB-48FC-8787-5B289BB6C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" y="2621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0771" name="Oval 56">
              <a:extLst>
                <a:ext uri="{FF2B5EF4-FFF2-40B4-BE49-F238E27FC236}">
                  <a16:creationId xmlns:a16="http://schemas.microsoft.com/office/drawing/2014/main" id="{ACFC3993-E1FA-49F6-AE7B-8FD38DD08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2" y="2614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0772" name="Line 57">
              <a:extLst>
                <a:ext uri="{FF2B5EF4-FFF2-40B4-BE49-F238E27FC236}">
                  <a16:creationId xmlns:a16="http://schemas.microsoft.com/office/drawing/2014/main" id="{AFF48014-9691-4AFD-82F2-D1189A90E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5" y="2537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>
            <a:extLst>
              <a:ext uri="{FF2B5EF4-FFF2-40B4-BE49-F238E27FC236}">
                <a16:creationId xmlns:a16="http://schemas.microsoft.com/office/drawing/2014/main" id="{CEB92EC7-4AF4-42E4-ACC9-5EF8298FC60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3F000F1-9FC7-4BE6-A41F-EBDFF1F855E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CD95D344-B197-45DE-81DF-F00EE4A261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1748" name="Rectangle 6">
            <a:extLst>
              <a:ext uri="{FF2B5EF4-FFF2-40B4-BE49-F238E27FC236}">
                <a16:creationId xmlns:a16="http://schemas.microsoft.com/office/drawing/2014/main" id="{078BA276-DF33-45D1-8F8A-CB0833EB84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F41FBB8-48B6-474E-B691-B519B1E8A71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EEB25553-89E8-4AFE-B9F8-C2FC81AF10B5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kumimoji="1" lang="en-US" altLang="en-US">
                <a:solidFill>
                  <a:schemeClr val="tx1"/>
                </a:solidFill>
              </a:rPr>
              <a:t>D锁存器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1750" name="Line 6">
            <a:extLst>
              <a:ext uri="{FF2B5EF4-FFF2-40B4-BE49-F238E27FC236}">
                <a16:creationId xmlns:a16="http://schemas.microsoft.com/office/drawing/2014/main" id="{301A90A8-7404-4C99-B8A4-AF3BA1BC0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2413" y="220027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1" name="Line 9">
            <a:extLst>
              <a:ext uri="{FF2B5EF4-FFF2-40B4-BE49-F238E27FC236}">
                <a16:creationId xmlns:a16="http://schemas.microsoft.com/office/drawing/2014/main" id="{2DF519D7-05E7-4C6E-ABC6-20C134EFC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2413" y="3414713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2" name="Line 13">
            <a:extLst>
              <a:ext uri="{FF2B5EF4-FFF2-40B4-BE49-F238E27FC236}">
                <a16:creationId xmlns:a16="http://schemas.microsoft.com/office/drawing/2014/main" id="{8E4C31CF-149F-4863-8D2F-34A110BE14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4400" y="2200275"/>
            <a:ext cx="244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3" name="Line 14">
            <a:extLst>
              <a:ext uri="{FF2B5EF4-FFF2-40B4-BE49-F238E27FC236}">
                <a16:creationId xmlns:a16="http://schemas.microsoft.com/office/drawing/2014/main" id="{40AF9816-5D47-4ECD-846F-9226646786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4400" y="2200275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4" name="Line 15">
            <a:extLst>
              <a:ext uri="{FF2B5EF4-FFF2-40B4-BE49-F238E27FC236}">
                <a16:creationId xmlns:a16="http://schemas.microsoft.com/office/drawing/2014/main" id="{CB182FCC-B646-4B1B-9F2D-5F08FE0F67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4400" y="3419475"/>
            <a:ext cx="257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5" name="Line 16">
            <a:extLst>
              <a:ext uri="{FF2B5EF4-FFF2-40B4-BE49-F238E27FC236}">
                <a16:creationId xmlns:a16="http://schemas.microsoft.com/office/drawing/2014/main" id="{E81973EB-6C90-4552-97A6-D15BBF00F0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1413" y="3686175"/>
            <a:ext cx="1298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6" name="Line 17">
            <a:extLst>
              <a:ext uri="{FF2B5EF4-FFF2-40B4-BE49-F238E27FC236}">
                <a16:creationId xmlns:a16="http://schemas.microsoft.com/office/drawing/2014/main" id="{5835CA44-499C-49D9-B52B-94A11A1C62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89025" y="2809875"/>
            <a:ext cx="1095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7" name="Line 18">
            <a:extLst>
              <a:ext uri="{FF2B5EF4-FFF2-40B4-BE49-F238E27FC236}">
                <a16:creationId xmlns:a16="http://schemas.microsoft.com/office/drawing/2014/main" id="{6FE9C75E-69A8-44C9-9BF5-11203448BE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8600" y="206057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8" name="Line 19">
            <a:extLst>
              <a:ext uri="{FF2B5EF4-FFF2-40B4-BE49-F238E27FC236}">
                <a16:creationId xmlns:a16="http://schemas.microsoft.com/office/drawing/2014/main" id="{B69D503D-0F36-439B-BB3C-BE29FA6B7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5000" y="2201863"/>
            <a:ext cx="0" cy="328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9" name="Line 20">
            <a:extLst>
              <a:ext uri="{FF2B5EF4-FFF2-40B4-BE49-F238E27FC236}">
                <a16:creationId xmlns:a16="http://schemas.microsoft.com/office/drawing/2014/main" id="{26D8CB4A-F6B5-4DF1-A7BD-15A48886ED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2000" y="2517775"/>
            <a:ext cx="1143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0" name="Line 21">
            <a:extLst>
              <a:ext uri="{FF2B5EF4-FFF2-40B4-BE49-F238E27FC236}">
                <a16:creationId xmlns:a16="http://schemas.microsoft.com/office/drawing/2014/main" id="{244ACFBA-BEAE-45D2-AC94-CD3D2A51E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2000" y="3051175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1" name="Line 22">
            <a:extLst>
              <a:ext uri="{FF2B5EF4-FFF2-40B4-BE49-F238E27FC236}">
                <a16:creationId xmlns:a16="http://schemas.microsoft.com/office/drawing/2014/main" id="{C327B45F-FEBF-4D69-B1EA-4CFCFA169E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2000" y="327977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2" name="Line 23">
            <a:extLst>
              <a:ext uri="{FF2B5EF4-FFF2-40B4-BE49-F238E27FC236}">
                <a16:creationId xmlns:a16="http://schemas.microsoft.com/office/drawing/2014/main" id="{F93428C6-4C3D-446F-9673-60E6F6FD6C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45000" y="2974975"/>
            <a:ext cx="0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3" name="Line 24">
            <a:extLst>
              <a:ext uri="{FF2B5EF4-FFF2-40B4-BE49-F238E27FC236}">
                <a16:creationId xmlns:a16="http://schemas.microsoft.com/office/drawing/2014/main" id="{17BE2D1F-4896-41D9-8D39-76BD637693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02000" y="2670175"/>
            <a:ext cx="11430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4" name="Line 25">
            <a:extLst>
              <a:ext uri="{FF2B5EF4-FFF2-40B4-BE49-F238E27FC236}">
                <a16:creationId xmlns:a16="http://schemas.microsoft.com/office/drawing/2014/main" id="{1DF701F0-1CE4-406A-8294-ABD6F5AF59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02000" y="236537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5" name="Line 26">
            <a:extLst>
              <a:ext uri="{FF2B5EF4-FFF2-40B4-BE49-F238E27FC236}">
                <a16:creationId xmlns:a16="http://schemas.microsoft.com/office/drawing/2014/main" id="{63B39C29-7982-4DEE-89D5-5223638D9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2000" y="236537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6" name="Text Box 27">
            <a:extLst>
              <a:ext uri="{FF2B5EF4-FFF2-40B4-BE49-F238E27FC236}">
                <a16:creationId xmlns:a16="http://schemas.microsoft.com/office/drawing/2014/main" id="{72450D1F-FBD0-45C5-948C-2C7A32505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8" y="345757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D</a:t>
            </a:r>
          </a:p>
        </p:txBody>
      </p:sp>
      <p:sp>
        <p:nvSpPr>
          <p:cNvPr id="31767" name="Text Box 28">
            <a:extLst>
              <a:ext uri="{FF2B5EF4-FFF2-40B4-BE49-F238E27FC236}">
                <a16:creationId xmlns:a16="http://schemas.microsoft.com/office/drawing/2014/main" id="{9AC9B32E-E683-49F0-B62D-05748EED6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8" y="2581275"/>
            <a:ext cx="407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C</a:t>
            </a:r>
          </a:p>
        </p:txBody>
      </p:sp>
      <p:sp>
        <p:nvSpPr>
          <p:cNvPr id="31768" name="Text Box 29">
            <a:extLst>
              <a:ext uri="{FF2B5EF4-FFF2-40B4-BE49-F238E27FC236}">
                <a16:creationId xmlns:a16="http://schemas.microsoft.com/office/drawing/2014/main" id="{AB0F4632-C567-437D-A4D0-F4FDD1367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8388" y="1908175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31769" name="Text Box 30">
            <a:extLst>
              <a:ext uri="{FF2B5EF4-FFF2-40B4-BE49-F238E27FC236}">
                <a16:creationId xmlns:a16="http://schemas.microsoft.com/office/drawing/2014/main" id="{7E29ACAC-3A38-4551-A49D-0DB1D0D27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200" y="312737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31770" name="Line 31">
            <a:extLst>
              <a:ext uri="{FF2B5EF4-FFF2-40B4-BE49-F238E27FC236}">
                <a16:creationId xmlns:a16="http://schemas.microsoft.com/office/drawing/2014/main" id="{5ECBA5D5-ACE9-4D61-A902-A7AA599D84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9350" y="198437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1" name="Line 33">
            <a:extLst>
              <a:ext uri="{FF2B5EF4-FFF2-40B4-BE49-F238E27FC236}">
                <a16:creationId xmlns:a16="http://schemas.microsoft.com/office/drawing/2014/main" id="{0AE32929-5464-4528-9AA9-F22638626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8600" y="354647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2" name="Line 40">
            <a:extLst>
              <a:ext uri="{FF2B5EF4-FFF2-40B4-BE49-F238E27FC236}">
                <a16:creationId xmlns:a16="http://schemas.microsoft.com/office/drawing/2014/main" id="{ACBCE440-F6E4-4F15-A34B-2D58A01FE5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85900" y="1908175"/>
            <a:ext cx="9890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3" name="Line 41">
            <a:extLst>
              <a:ext uri="{FF2B5EF4-FFF2-40B4-BE49-F238E27FC236}">
                <a16:creationId xmlns:a16="http://schemas.microsoft.com/office/drawing/2014/main" id="{72A07F7F-8AF1-46D9-BA8B-B53231165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5900" y="1909763"/>
            <a:ext cx="0" cy="1785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1898" name="Text Box 42">
            <a:extLst>
              <a:ext uri="{FF2B5EF4-FFF2-40B4-BE49-F238E27FC236}">
                <a16:creationId xmlns:a16="http://schemas.microsoft.com/office/drawing/2014/main" id="{CCAB6097-3354-4A46-8652-51E5A5AF2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375" y="3852863"/>
            <a:ext cx="125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/>
              <a:t>特性表</a:t>
            </a:r>
            <a:endParaRPr kumimoji="1" lang="en-US" altLang="zh-CN"/>
          </a:p>
        </p:txBody>
      </p:sp>
      <p:graphicFrame>
        <p:nvGraphicFramePr>
          <p:cNvPr id="1401943" name="Group 87">
            <a:extLst>
              <a:ext uri="{FF2B5EF4-FFF2-40B4-BE49-F238E27FC236}">
                <a16:creationId xmlns:a16="http://schemas.microsoft.com/office/drawing/2014/main" id="{99EDE59A-D361-47B5-A99B-EA2C78C21B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72113" y="4410075"/>
          <a:ext cx="2911475" cy="1762126"/>
        </p:xfrm>
        <a:graphic>
          <a:graphicData uri="http://schemas.openxmlformats.org/drawingml/2006/table">
            <a:tbl>
              <a:tblPr/>
              <a:tblGrid>
                <a:gridCol w="55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n+1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  <a:endParaRPr kumimoji="1" lang="zh-CN" altLang="en-US" sz="24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1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保持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1" lang="en-US" altLang="zh-CN" sz="24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跟随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01928" name="Text Box 72">
            <a:extLst>
              <a:ext uri="{FF2B5EF4-FFF2-40B4-BE49-F238E27FC236}">
                <a16:creationId xmlns:a16="http://schemas.microsoft.com/office/drawing/2014/main" id="{A7AF6305-E0E7-4F10-93D0-8A7147D1A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3" y="3051175"/>
            <a:ext cx="1706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逻辑符号</a:t>
            </a:r>
          </a:p>
        </p:txBody>
      </p:sp>
      <p:grpSp>
        <p:nvGrpSpPr>
          <p:cNvPr id="2" name="Group 73">
            <a:extLst>
              <a:ext uri="{FF2B5EF4-FFF2-40B4-BE49-F238E27FC236}">
                <a16:creationId xmlns:a16="http://schemas.microsoft.com/office/drawing/2014/main" id="{3F4042A9-D712-4AA0-B6B5-20078324759D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1574800"/>
            <a:ext cx="2235200" cy="1295400"/>
            <a:chOff x="3742" y="992"/>
            <a:chExt cx="1408" cy="816"/>
          </a:xfrm>
        </p:grpSpPr>
        <p:sp>
          <p:nvSpPr>
            <p:cNvPr id="31812" name="Rectangle 74">
              <a:extLst>
                <a:ext uri="{FF2B5EF4-FFF2-40B4-BE49-F238E27FC236}">
                  <a16:creationId xmlns:a16="http://schemas.microsoft.com/office/drawing/2014/main" id="{A3CC15D0-B6B3-48FF-AA94-EDFC52377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0" y="992"/>
              <a:ext cx="576" cy="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endParaRPr kumimoji="1" lang="zh-CN" altLang="en-US">
                <a:ea typeface="楷体_GB2312" pitchFamily="49" charset="-122"/>
              </a:endParaRPr>
            </a:p>
          </p:txBody>
        </p:sp>
        <p:sp>
          <p:nvSpPr>
            <p:cNvPr id="31813" name="Line 75">
              <a:extLst>
                <a:ext uri="{FF2B5EF4-FFF2-40B4-BE49-F238E27FC236}">
                  <a16:creationId xmlns:a16="http://schemas.microsoft.com/office/drawing/2014/main" id="{C0AA4E1C-6F7B-4836-8CE0-B062CAA9DA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2" y="118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4" name="Line 76">
              <a:extLst>
                <a:ext uri="{FF2B5EF4-FFF2-40B4-BE49-F238E27FC236}">
                  <a16:creationId xmlns:a16="http://schemas.microsoft.com/office/drawing/2014/main" id="{13DF3CF7-221E-4117-8756-9EF4476157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2" y="163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5" name="Text Box 77">
              <a:extLst>
                <a:ext uri="{FF2B5EF4-FFF2-40B4-BE49-F238E27FC236}">
                  <a16:creationId xmlns:a16="http://schemas.microsoft.com/office/drawing/2014/main" id="{C8654FE0-831C-40F9-BEFF-4195C9FBA7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6" y="104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31816" name="Text Box 78">
              <a:extLst>
                <a:ext uri="{FF2B5EF4-FFF2-40B4-BE49-F238E27FC236}">
                  <a16:creationId xmlns:a16="http://schemas.microsoft.com/office/drawing/2014/main" id="{988E2C9A-E035-40D3-A8D3-DF43FC012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" y="1484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31817" name="Line 79">
              <a:extLst>
                <a:ext uri="{FF2B5EF4-FFF2-40B4-BE49-F238E27FC236}">
                  <a16:creationId xmlns:a16="http://schemas.microsoft.com/office/drawing/2014/main" id="{BE2E53BB-52AC-4DB9-B7DC-3294AEA32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6" y="1184"/>
              <a:ext cx="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8" name="Line 80">
              <a:extLst>
                <a:ext uri="{FF2B5EF4-FFF2-40B4-BE49-F238E27FC236}">
                  <a16:creationId xmlns:a16="http://schemas.microsoft.com/office/drawing/2014/main" id="{E442C153-920B-48A4-8F96-FC3B48183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4" y="1632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9" name="Text Box 81">
              <a:extLst>
                <a:ext uri="{FF2B5EF4-FFF2-40B4-BE49-F238E27FC236}">
                  <a16:creationId xmlns:a16="http://schemas.microsoft.com/office/drawing/2014/main" id="{E4CA6210-A8ED-431B-8808-B066C0E17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3" y="1046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1820" name="Text Box 82">
              <a:extLst>
                <a:ext uri="{FF2B5EF4-FFF2-40B4-BE49-F238E27FC236}">
                  <a16:creationId xmlns:a16="http://schemas.microsoft.com/office/drawing/2014/main" id="{F1E4EC88-2E88-4AF7-95E0-D1B7945FC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5" y="1465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1821" name="Oval 83">
              <a:extLst>
                <a:ext uri="{FF2B5EF4-FFF2-40B4-BE49-F238E27FC236}">
                  <a16:creationId xmlns:a16="http://schemas.microsoft.com/office/drawing/2014/main" id="{B0C7999B-3D14-4BA7-90F8-0E42FB558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" y="1598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1822" name="Oval 84">
              <a:extLst>
                <a:ext uri="{FF2B5EF4-FFF2-40B4-BE49-F238E27FC236}">
                  <a16:creationId xmlns:a16="http://schemas.microsoft.com/office/drawing/2014/main" id="{6A241649-B0BF-4F92-8494-5AB2688C6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1591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1823" name="Line 85">
              <a:extLst>
                <a:ext uri="{FF2B5EF4-FFF2-40B4-BE49-F238E27FC236}">
                  <a16:creationId xmlns:a16="http://schemas.microsoft.com/office/drawing/2014/main" id="{C8985EE3-DEA3-42C3-9DD5-16EBD1E60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6" y="151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01942" name="Rectangle 86">
            <a:extLst>
              <a:ext uri="{FF2B5EF4-FFF2-40B4-BE49-F238E27FC236}">
                <a16:creationId xmlns:a16="http://schemas.microsoft.com/office/drawing/2014/main" id="{27C453B9-CBBD-4B98-AB2E-D0F366BB9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797425"/>
            <a:ext cx="4221163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在</a:t>
            </a:r>
            <a:r>
              <a:rPr lang="en-US" altLang="zh-CN"/>
              <a:t>C</a:t>
            </a:r>
            <a:r>
              <a:rPr lang="zh-CN" altLang="en-US"/>
              <a:t>有效</a:t>
            </a:r>
            <a:r>
              <a:rPr lang="en-US" altLang="zh-CN"/>
              <a:t>(</a:t>
            </a:r>
            <a:r>
              <a:rPr lang="zh-CN" altLang="en-US"/>
              <a:t>电平有效</a:t>
            </a:r>
            <a:r>
              <a:rPr lang="en-US" altLang="zh-CN"/>
              <a:t>)</a:t>
            </a:r>
            <a:r>
              <a:rPr lang="zh-CN" altLang="en-US"/>
              <a:t>期间，</a:t>
            </a:r>
            <a:r>
              <a:rPr lang="en-US" altLang="zh-CN"/>
              <a:t>D</a:t>
            </a:r>
            <a:r>
              <a:rPr lang="zh-CN" altLang="en-US"/>
              <a:t>的变化将引起锁存器状态多次翻转</a:t>
            </a:r>
          </a:p>
        </p:txBody>
      </p:sp>
      <p:sp>
        <p:nvSpPr>
          <p:cNvPr id="31802" name="Oval 88">
            <a:extLst>
              <a:ext uri="{FF2B5EF4-FFF2-40B4-BE49-F238E27FC236}">
                <a16:creationId xmlns:a16="http://schemas.microsoft.com/office/drawing/2014/main" id="{AAA9D499-A0D3-470D-B065-8B9A8B938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950" y="2136775"/>
            <a:ext cx="123825" cy="1238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1803" name="AutoShape 89">
            <a:extLst>
              <a:ext uri="{FF2B5EF4-FFF2-40B4-BE49-F238E27FC236}">
                <a16:creationId xmlns:a16="http://schemas.microsoft.com/office/drawing/2014/main" id="{C4D04058-12F8-43A3-AFF3-C20E1BEAF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6475" y="1920875"/>
            <a:ext cx="493713" cy="550863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1804" name="Oval 90">
            <a:extLst>
              <a:ext uri="{FF2B5EF4-FFF2-40B4-BE49-F238E27FC236}">
                <a16:creationId xmlns:a16="http://schemas.microsoft.com/office/drawing/2014/main" id="{644F9439-91CC-4F54-95EB-485ADDF37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950" y="3352800"/>
            <a:ext cx="123825" cy="1238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1805" name="AutoShape 91">
            <a:extLst>
              <a:ext uri="{FF2B5EF4-FFF2-40B4-BE49-F238E27FC236}">
                <a16:creationId xmlns:a16="http://schemas.microsoft.com/office/drawing/2014/main" id="{53F4A7D9-D420-4FE1-897C-DDD0E2A81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6475" y="3136900"/>
            <a:ext cx="493713" cy="550863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1806" name="Oval 92">
            <a:extLst>
              <a:ext uri="{FF2B5EF4-FFF2-40B4-BE49-F238E27FC236}">
                <a16:creationId xmlns:a16="http://schemas.microsoft.com/office/drawing/2014/main" id="{DE9E9263-EFB7-4E03-8F58-4F8E947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0" y="2005013"/>
            <a:ext cx="123825" cy="1238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1807" name="AutoShape 93">
            <a:extLst>
              <a:ext uri="{FF2B5EF4-FFF2-40B4-BE49-F238E27FC236}">
                <a16:creationId xmlns:a16="http://schemas.microsoft.com/office/drawing/2014/main" id="{A50DE07C-4C56-4235-A520-7837DCD93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5" y="1789113"/>
            <a:ext cx="493713" cy="550862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1808" name="Oval 94">
            <a:extLst>
              <a:ext uri="{FF2B5EF4-FFF2-40B4-BE49-F238E27FC236}">
                <a16:creationId xmlns:a16="http://schemas.microsoft.com/office/drawing/2014/main" id="{248597BC-6F17-4F88-8BE9-AF440865C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113" y="3482975"/>
            <a:ext cx="123825" cy="1238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1809" name="AutoShape 95">
            <a:extLst>
              <a:ext uri="{FF2B5EF4-FFF2-40B4-BE49-F238E27FC236}">
                <a16:creationId xmlns:a16="http://schemas.microsoft.com/office/drawing/2014/main" id="{2B0D4E66-2952-4160-9AAA-5C7940C08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8" y="3267075"/>
            <a:ext cx="493712" cy="550863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1810" name="AutoShape 96">
            <a:extLst>
              <a:ext uri="{FF2B5EF4-FFF2-40B4-BE49-F238E27FC236}">
                <a16:creationId xmlns:a16="http://schemas.microsoft.com/office/drawing/2014/main" id="{1BF1A7FA-FE6A-468C-B64A-0A19D8986A3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670051" y="1714500"/>
            <a:ext cx="417512" cy="37623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1811" name="Oval 97">
            <a:extLst>
              <a:ext uri="{FF2B5EF4-FFF2-40B4-BE49-F238E27FC236}">
                <a16:creationId xmlns:a16="http://schemas.microsoft.com/office/drawing/2014/main" id="{249CC64A-E34F-4086-A4A7-DB03509EC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0" y="1844675"/>
            <a:ext cx="123825" cy="1238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1898" grpId="0" autoUpdateAnimBg="0"/>
      <p:bldP spid="1401928" grpId="0" autoUpdateAnimBg="0"/>
      <p:bldP spid="140194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>
            <a:extLst>
              <a:ext uri="{FF2B5EF4-FFF2-40B4-BE49-F238E27FC236}">
                <a16:creationId xmlns:a16="http://schemas.microsoft.com/office/drawing/2014/main" id="{DE75B5A4-028F-4588-8CA4-5812E797594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E793F61-12ED-4E53-BD40-2288D7D2DD2C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5">
            <a:extLst>
              <a:ext uri="{FF2B5EF4-FFF2-40B4-BE49-F238E27FC236}">
                <a16:creationId xmlns:a16="http://schemas.microsoft.com/office/drawing/2014/main" id="{26A960CB-6C65-4E79-8880-2DDD085530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2772" name="Rectangle 6">
            <a:extLst>
              <a:ext uri="{FF2B5EF4-FFF2-40B4-BE49-F238E27FC236}">
                <a16:creationId xmlns:a16="http://schemas.microsoft.com/office/drawing/2014/main" id="{71BD9F3C-629D-48ED-89BB-4647533C19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6B8C90E-7E79-46C9-9351-9EA1D7801845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6FF9A75D-936C-47DD-BD4B-7086CE325650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─</a:t>
            </a:r>
            <a:r>
              <a:rPr kumimoji="1" lang="en-US" altLang="en-US">
                <a:solidFill>
                  <a:schemeClr val="tx1"/>
                </a:solidFill>
              </a:rPr>
              <a:t>D锁存器</a:t>
            </a:r>
            <a:r>
              <a:rPr kumimoji="1" lang="en-US" altLang="zh-CN">
                <a:solidFill>
                  <a:schemeClr val="tx1"/>
                </a:solidFill>
              </a:rPr>
              <a:t>波形图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id="{68D8DFD3-6D2C-4D0C-B6C8-F03C8DCBA54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449388"/>
            <a:ext cx="5051425" cy="1179512"/>
          </a:xfrm>
        </p:spPr>
        <p:txBody>
          <a:bodyPr/>
          <a:lstStyle/>
          <a:p>
            <a:r>
              <a:rPr lang="zh-CN" altLang="en-US"/>
              <a:t>已知激励和控制输入，作出相应输出波形 </a:t>
            </a:r>
            <a:r>
              <a:rPr lang="en-US" altLang="zh-CN"/>
              <a:t>(</a:t>
            </a:r>
            <a:r>
              <a:rPr lang="zh-CN" altLang="en-US"/>
              <a:t>设初态为</a:t>
            </a:r>
            <a:r>
              <a:rPr lang="en-US" altLang="zh-CN"/>
              <a:t>0)</a:t>
            </a:r>
            <a:endParaRPr lang="zh-CN" altLang="en-US"/>
          </a:p>
        </p:txBody>
      </p:sp>
      <p:grpSp>
        <p:nvGrpSpPr>
          <p:cNvPr id="32775" name="Group 4">
            <a:extLst>
              <a:ext uri="{FF2B5EF4-FFF2-40B4-BE49-F238E27FC236}">
                <a16:creationId xmlns:a16="http://schemas.microsoft.com/office/drawing/2014/main" id="{8C520B11-78B6-4868-A14E-6EC04765B2EF}"/>
              </a:ext>
            </a:extLst>
          </p:cNvPr>
          <p:cNvGrpSpPr>
            <a:grpSpLocks/>
          </p:cNvGrpSpPr>
          <p:nvPr/>
        </p:nvGrpSpPr>
        <p:grpSpPr bwMode="auto">
          <a:xfrm>
            <a:off x="1449388" y="3557588"/>
            <a:ext cx="6477000" cy="401637"/>
            <a:chOff x="913" y="2102"/>
            <a:chExt cx="4080" cy="288"/>
          </a:xfrm>
        </p:grpSpPr>
        <p:sp>
          <p:nvSpPr>
            <p:cNvPr id="32819" name="Line 5">
              <a:extLst>
                <a:ext uri="{FF2B5EF4-FFF2-40B4-BE49-F238E27FC236}">
                  <a16:creationId xmlns:a16="http://schemas.microsoft.com/office/drawing/2014/main" id="{542B23F3-F7A3-412E-BE42-24C4FCD9C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3" y="239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0" name="Line 6">
              <a:extLst>
                <a:ext uri="{FF2B5EF4-FFF2-40B4-BE49-F238E27FC236}">
                  <a16:creationId xmlns:a16="http://schemas.microsoft.com/office/drawing/2014/main" id="{36F21440-00B9-4859-A6EF-494B6C480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5" y="210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1" name="Line 7">
              <a:extLst>
                <a:ext uri="{FF2B5EF4-FFF2-40B4-BE49-F238E27FC236}">
                  <a16:creationId xmlns:a16="http://schemas.microsoft.com/office/drawing/2014/main" id="{281F6864-8F82-487D-9AA3-D5C3F4460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210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2" name="Line 8">
              <a:extLst>
                <a:ext uri="{FF2B5EF4-FFF2-40B4-BE49-F238E27FC236}">
                  <a16:creationId xmlns:a16="http://schemas.microsoft.com/office/drawing/2014/main" id="{F18A6088-3F18-450B-A233-4DC100BD9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5" y="210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3" name="Line 9">
              <a:extLst>
                <a:ext uri="{FF2B5EF4-FFF2-40B4-BE49-F238E27FC236}">
                  <a16:creationId xmlns:a16="http://schemas.microsoft.com/office/drawing/2014/main" id="{4BE45CE1-4858-4844-82A4-59F2A1B280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5" y="239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4" name="Line 10">
              <a:extLst>
                <a:ext uri="{FF2B5EF4-FFF2-40B4-BE49-F238E27FC236}">
                  <a16:creationId xmlns:a16="http://schemas.microsoft.com/office/drawing/2014/main" id="{CB69F7A4-47F6-4037-81C0-47C517E98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5" y="210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5" name="Line 11">
              <a:extLst>
                <a:ext uri="{FF2B5EF4-FFF2-40B4-BE49-F238E27FC236}">
                  <a16:creationId xmlns:a16="http://schemas.microsoft.com/office/drawing/2014/main" id="{A1B4B568-DAA1-4B53-AFB8-FF97478DE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210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6" name="Line 12">
              <a:extLst>
                <a:ext uri="{FF2B5EF4-FFF2-40B4-BE49-F238E27FC236}">
                  <a16:creationId xmlns:a16="http://schemas.microsoft.com/office/drawing/2014/main" id="{99F5C4F3-656F-459B-AA65-2EF9B5251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10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7" name="Line 13">
              <a:extLst>
                <a:ext uri="{FF2B5EF4-FFF2-40B4-BE49-F238E27FC236}">
                  <a16:creationId xmlns:a16="http://schemas.microsoft.com/office/drawing/2014/main" id="{7F208943-1A08-40B5-9ED7-AF867DC598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39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8" name="Line 14">
              <a:extLst>
                <a:ext uri="{FF2B5EF4-FFF2-40B4-BE49-F238E27FC236}">
                  <a16:creationId xmlns:a16="http://schemas.microsoft.com/office/drawing/2014/main" id="{44D53FC2-4EC7-4F0C-8F7A-632007B61B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7" y="210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9" name="Line 15">
              <a:extLst>
                <a:ext uri="{FF2B5EF4-FFF2-40B4-BE49-F238E27FC236}">
                  <a16:creationId xmlns:a16="http://schemas.microsoft.com/office/drawing/2014/main" id="{3E008AD3-6B3A-43D0-9E25-AB570805FD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7" y="210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0" name="Line 16">
              <a:extLst>
                <a:ext uri="{FF2B5EF4-FFF2-40B4-BE49-F238E27FC236}">
                  <a16:creationId xmlns:a16="http://schemas.microsoft.com/office/drawing/2014/main" id="{4120D998-16C2-451B-81D5-1C443E4C6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1" y="210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1" name="Line 17">
              <a:extLst>
                <a:ext uri="{FF2B5EF4-FFF2-40B4-BE49-F238E27FC236}">
                  <a16:creationId xmlns:a16="http://schemas.microsoft.com/office/drawing/2014/main" id="{B0F9FFC3-8A2B-49B4-943B-C3B59E04B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1" y="239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2" name="Line 18">
              <a:extLst>
                <a:ext uri="{FF2B5EF4-FFF2-40B4-BE49-F238E27FC236}">
                  <a16:creationId xmlns:a16="http://schemas.microsoft.com/office/drawing/2014/main" id="{450EEAB0-255B-4B9A-953E-B8AD6A0336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7" y="210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3" name="Line 19">
              <a:extLst>
                <a:ext uri="{FF2B5EF4-FFF2-40B4-BE49-F238E27FC236}">
                  <a16:creationId xmlns:a16="http://schemas.microsoft.com/office/drawing/2014/main" id="{1FFE754E-1BB5-43B2-8E52-A8D344E243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7" y="2102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776" name="Group 20">
            <a:extLst>
              <a:ext uri="{FF2B5EF4-FFF2-40B4-BE49-F238E27FC236}">
                <a16:creationId xmlns:a16="http://schemas.microsoft.com/office/drawing/2014/main" id="{946C3DE7-5AA4-44A8-92CE-9D971208DC3A}"/>
              </a:ext>
            </a:extLst>
          </p:cNvPr>
          <p:cNvGrpSpPr>
            <a:grpSpLocks/>
          </p:cNvGrpSpPr>
          <p:nvPr/>
        </p:nvGrpSpPr>
        <p:grpSpPr bwMode="auto">
          <a:xfrm>
            <a:off x="1449388" y="4386263"/>
            <a:ext cx="6400800" cy="431800"/>
            <a:chOff x="913" y="2630"/>
            <a:chExt cx="4032" cy="301"/>
          </a:xfrm>
        </p:grpSpPr>
        <p:sp>
          <p:nvSpPr>
            <p:cNvPr id="32810" name="Line 21">
              <a:extLst>
                <a:ext uri="{FF2B5EF4-FFF2-40B4-BE49-F238E27FC236}">
                  <a16:creationId xmlns:a16="http://schemas.microsoft.com/office/drawing/2014/main" id="{103693AF-15B3-424F-BD53-88E09F2290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3" y="2918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1" name="Line 22">
              <a:extLst>
                <a:ext uri="{FF2B5EF4-FFF2-40B4-BE49-F238E27FC236}">
                  <a16:creationId xmlns:a16="http://schemas.microsoft.com/office/drawing/2014/main" id="{69593077-AEEA-4CA2-9EFF-2960928BC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5" y="2630"/>
              <a:ext cx="0" cy="3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2" name="Line 23">
              <a:extLst>
                <a:ext uri="{FF2B5EF4-FFF2-40B4-BE49-F238E27FC236}">
                  <a16:creationId xmlns:a16="http://schemas.microsoft.com/office/drawing/2014/main" id="{E1CE1F3F-7DE1-40C0-B13D-C08C05DB9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5" y="2630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3" name="Line 24">
              <a:extLst>
                <a:ext uri="{FF2B5EF4-FFF2-40B4-BE49-F238E27FC236}">
                  <a16:creationId xmlns:a16="http://schemas.microsoft.com/office/drawing/2014/main" id="{BBF598F6-D039-40D1-9D70-0993CB036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9" y="263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4" name="Line 25">
              <a:extLst>
                <a:ext uri="{FF2B5EF4-FFF2-40B4-BE49-F238E27FC236}">
                  <a16:creationId xmlns:a16="http://schemas.microsoft.com/office/drawing/2014/main" id="{6A616423-BCBA-46A8-A0F0-570FDEACD1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9" y="2918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5" name="Line 26">
              <a:extLst>
                <a:ext uri="{FF2B5EF4-FFF2-40B4-BE49-F238E27FC236}">
                  <a16:creationId xmlns:a16="http://schemas.microsoft.com/office/drawing/2014/main" id="{BADCB416-6903-4E76-A10F-B0CAF00E9E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9" y="263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6" name="Line 27">
              <a:extLst>
                <a:ext uri="{FF2B5EF4-FFF2-40B4-BE49-F238E27FC236}">
                  <a16:creationId xmlns:a16="http://schemas.microsoft.com/office/drawing/2014/main" id="{4D69452E-B9D0-40F4-8912-AEEB9F8063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9" y="2630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7" name="Line 28">
              <a:extLst>
                <a:ext uri="{FF2B5EF4-FFF2-40B4-BE49-F238E27FC236}">
                  <a16:creationId xmlns:a16="http://schemas.microsoft.com/office/drawing/2014/main" id="{920C8654-6907-4599-996D-E352F74074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263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8" name="Line 29">
              <a:extLst>
                <a:ext uri="{FF2B5EF4-FFF2-40B4-BE49-F238E27FC236}">
                  <a16:creationId xmlns:a16="http://schemas.microsoft.com/office/drawing/2014/main" id="{227918C9-C4EE-493E-A52B-0C427B459D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2918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777" name="Line 30">
            <a:extLst>
              <a:ext uri="{FF2B5EF4-FFF2-40B4-BE49-F238E27FC236}">
                <a16:creationId xmlns:a16="http://schemas.microsoft.com/office/drawing/2014/main" id="{7D7ABA08-F836-4160-8A24-0F93482853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449638"/>
            <a:ext cx="0" cy="25669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8" name="Line 31">
            <a:extLst>
              <a:ext uri="{FF2B5EF4-FFF2-40B4-BE49-F238E27FC236}">
                <a16:creationId xmlns:a16="http://schemas.microsoft.com/office/drawing/2014/main" id="{912C7D0D-4708-4CB4-BB63-4C49AC1281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9788" y="3449638"/>
            <a:ext cx="0" cy="25669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9" name="Line 32">
            <a:extLst>
              <a:ext uri="{FF2B5EF4-FFF2-40B4-BE49-F238E27FC236}">
                <a16:creationId xmlns:a16="http://schemas.microsoft.com/office/drawing/2014/main" id="{B26CF142-B9A3-4CDA-94E1-32D386745A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2788" y="3502025"/>
            <a:ext cx="0" cy="2590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0" name="Line 33">
            <a:extLst>
              <a:ext uri="{FF2B5EF4-FFF2-40B4-BE49-F238E27FC236}">
                <a16:creationId xmlns:a16="http://schemas.microsoft.com/office/drawing/2014/main" id="{A67F3E5E-2557-4F62-9DCF-7DBDF0F10E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5788" y="3502025"/>
            <a:ext cx="0" cy="2590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1" name="Text Box 34">
            <a:extLst>
              <a:ext uri="{FF2B5EF4-FFF2-40B4-BE49-F238E27FC236}">
                <a16:creationId xmlns:a16="http://schemas.microsoft.com/office/drawing/2014/main" id="{438F0C6F-B7EF-4FF9-8E33-7A6AF961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592513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ea typeface="楷体_GB2312" pitchFamily="49" charset="-122"/>
              </a:rPr>
              <a:t>D</a:t>
            </a:r>
          </a:p>
        </p:txBody>
      </p:sp>
      <p:sp>
        <p:nvSpPr>
          <p:cNvPr id="32782" name="Text Box 35">
            <a:extLst>
              <a:ext uri="{FF2B5EF4-FFF2-40B4-BE49-F238E27FC236}">
                <a16:creationId xmlns:a16="http://schemas.microsoft.com/office/drawing/2014/main" id="{94DF8830-0028-492F-9982-546F2B60D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4506913"/>
            <a:ext cx="44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ea typeface="楷体_GB2312" pitchFamily="49" charset="-122"/>
              </a:rPr>
              <a:t>C</a:t>
            </a:r>
          </a:p>
        </p:txBody>
      </p:sp>
      <p:sp>
        <p:nvSpPr>
          <p:cNvPr id="32783" name="Text Box 36">
            <a:extLst>
              <a:ext uri="{FF2B5EF4-FFF2-40B4-BE49-F238E27FC236}">
                <a16:creationId xmlns:a16="http://schemas.microsoft.com/office/drawing/2014/main" id="{3C82664E-93F8-4F66-90C4-E52671D8F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5268913"/>
            <a:ext cx="460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ea typeface="楷体_GB2312" pitchFamily="49" charset="-122"/>
              </a:rPr>
              <a:t>Q</a:t>
            </a:r>
          </a:p>
        </p:txBody>
      </p:sp>
      <p:grpSp>
        <p:nvGrpSpPr>
          <p:cNvPr id="4" name="Group 37">
            <a:extLst>
              <a:ext uri="{FF2B5EF4-FFF2-40B4-BE49-F238E27FC236}">
                <a16:creationId xmlns:a16="http://schemas.microsoft.com/office/drawing/2014/main" id="{B847487F-CE3C-42F7-B421-0955E1AA31F0}"/>
              </a:ext>
            </a:extLst>
          </p:cNvPr>
          <p:cNvGrpSpPr>
            <a:grpSpLocks/>
          </p:cNvGrpSpPr>
          <p:nvPr/>
        </p:nvGrpSpPr>
        <p:grpSpPr bwMode="auto">
          <a:xfrm>
            <a:off x="1449388" y="5178425"/>
            <a:ext cx="6453187" cy="858838"/>
            <a:chOff x="913" y="3158"/>
            <a:chExt cx="4065" cy="541"/>
          </a:xfrm>
        </p:grpSpPr>
        <p:sp>
          <p:nvSpPr>
            <p:cNvPr id="32798" name="Line 38">
              <a:extLst>
                <a:ext uri="{FF2B5EF4-FFF2-40B4-BE49-F238E27FC236}">
                  <a16:creationId xmlns:a16="http://schemas.microsoft.com/office/drawing/2014/main" id="{2D1F03AE-1DC5-4B92-9AF0-476852BED3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3" y="3398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9" name="Line 39">
              <a:extLst>
                <a:ext uri="{FF2B5EF4-FFF2-40B4-BE49-F238E27FC236}">
                  <a16:creationId xmlns:a16="http://schemas.microsoft.com/office/drawing/2014/main" id="{277636FC-B164-4C09-A682-74E3ECDB90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5" y="315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0" name="Line 40">
              <a:extLst>
                <a:ext uri="{FF2B5EF4-FFF2-40B4-BE49-F238E27FC236}">
                  <a16:creationId xmlns:a16="http://schemas.microsoft.com/office/drawing/2014/main" id="{D9670654-CF3A-45A0-A1F3-3E2596665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315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1" name="Line 41">
              <a:extLst>
                <a:ext uri="{FF2B5EF4-FFF2-40B4-BE49-F238E27FC236}">
                  <a16:creationId xmlns:a16="http://schemas.microsoft.com/office/drawing/2014/main" id="{CDD938A8-0E11-477D-8BEC-83C98BADC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315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2" name="Line 42">
              <a:extLst>
                <a:ext uri="{FF2B5EF4-FFF2-40B4-BE49-F238E27FC236}">
                  <a16:creationId xmlns:a16="http://schemas.microsoft.com/office/drawing/2014/main" id="{F6092B92-8B79-4694-9FAE-CD835B57D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3398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3" name="Line 43">
              <a:extLst>
                <a:ext uri="{FF2B5EF4-FFF2-40B4-BE49-F238E27FC236}">
                  <a16:creationId xmlns:a16="http://schemas.microsoft.com/office/drawing/2014/main" id="{B440A979-746C-4F4D-A342-56380ECFC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9" y="315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4" name="Line 44">
              <a:extLst>
                <a:ext uri="{FF2B5EF4-FFF2-40B4-BE49-F238E27FC236}">
                  <a16:creationId xmlns:a16="http://schemas.microsoft.com/office/drawing/2014/main" id="{C17BB673-1D22-4BA8-B080-72A165D906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9" y="315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5" name="Line 45">
              <a:extLst>
                <a:ext uri="{FF2B5EF4-FFF2-40B4-BE49-F238E27FC236}">
                  <a16:creationId xmlns:a16="http://schemas.microsoft.com/office/drawing/2014/main" id="{1D2299A5-1E09-4A57-A0F2-768E3B4D7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1" y="315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6" name="Line 46">
              <a:extLst>
                <a:ext uri="{FF2B5EF4-FFF2-40B4-BE49-F238E27FC236}">
                  <a16:creationId xmlns:a16="http://schemas.microsoft.com/office/drawing/2014/main" id="{EBC35F2B-34EA-40B9-A99D-3FE817EC4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1" y="339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7" name="Line 47">
              <a:extLst>
                <a:ext uri="{FF2B5EF4-FFF2-40B4-BE49-F238E27FC236}">
                  <a16:creationId xmlns:a16="http://schemas.microsoft.com/office/drawing/2014/main" id="{631334F0-39F6-4DCB-BF55-046531F56E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7" y="315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8" name="Line 48">
              <a:extLst>
                <a:ext uri="{FF2B5EF4-FFF2-40B4-BE49-F238E27FC236}">
                  <a16:creationId xmlns:a16="http://schemas.microsoft.com/office/drawing/2014/main" id="{C48F0475-D6D0-4150-913C-9A9E468F8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7" y="3158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9" name="Text Box 49">
              <a:extLst>
                <a:ext uri="{FF2B5EF4-FFF2-40B4-BE49-F238E27FC236}">
                  <a16:creationId xmlns:a16="http://schemas.microsoft.com/office/drawing/2014/main" id="{29D09C81-D8D9-470D-9344-5984EF6B2F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" y="3411"/>
              <a:ext cx="37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宋体" panose="02010600030101010101" pitchFamily="2" charset="-122"/>
                </a:rPr>
                <a:t>保持      跟随</a:t>
              </a:r>
              <a:r>
                <a:rPr kumimoji="1" lang="en-US" altLang="zh-CN" sz="2400">
                  <a:latin typeface="宋体" panose="02010600030101010101" pitchFamily="2" charset="-122"/>
                </a:rPr>
                <a:t>     </a:t>
              </a:r>
              <a:r>
                <a:rPr kumimoji="1" lang="zh-CN" altLang="en-US" sz="2400">
                  <a:latin typeface="宋体" panose="02010600030101010101" pitchFamily="2" charset="-122"/>
                </a:rPr>
                <a:t>保持   跟随</a:t>
              </a:r>
              <a:r>
                <a:rPr kumimoji="1" lang="en-US" altLang="zh-CN" sz="2400">
                  <a:latin typeface="宋体" panose="02010600030101010101" pitchFamily="2" charset="-122"/>
                </a:rPr>
                <a:t>    </a:t>
              </a:r>
              <a:r>
                <a:rPr kumimoji="1" lang="zh-CN" altLang="en-US" sz="2400">
                  <a:latin typeface="宋体" panose="02010600030101010101" pitchFamily="2" charset="-122"/>
                </a:rPr>
                <a:t>保持</a:t>
              </a:r>
            </a:p>
          </p:txBody>
        </p:sp>
      </p:grpSp>
      <p:grpSp>
        <p:nvGrpSpPr>
          <p:cNvPr id="32785" name="Group 50">
            <a:extLst>
              <a:ext uri="{FF2B5EF4-FFF2-40B4-BE49-F238E27FC236}">
                <a16:creationId xmlns:a16="http://schemas.microsoft.com/office/drawing/2014/main" id="{3CFAC86F-D89E-4DFB-BD3A-78012D56EBD5}"/>
              </a:ext>
            </a:extLst>
          </p:cNvPr>
          <p:cNvGrpSpPr>
            <a:grpSpLocks/>
          </p:cNvGrpSpPr>
          <p:nvPr/>
        </p:nvGrpSpPr>
        <p:grpSpPr bwMode="auto">
          <a:xfrm>
            <a:off x="6192838" y="1592263"/>
            <a:ext cx="2235200" cy="1295400"/>
            <a:chOff x="3742" y="992"/>
            <a:chExt cx="1408" cy="816"/>
          </a:xfrm>
        </p:grpSpPr>
        <p:sp>
          <p:nvSpPr>
            <p:cNvPr id="32786" name="Rectangle 51">
              <a:extLst>
                <a:ext uri="{FF2B5EF4-FFF2-40B4-BE49-F238E27FC236}">
                  <a16:creationId xmlns:a16="http://schemas.microsoft.com/office/drawing/2014/main" id="{D258D89D-E685-498C-B732-B145E393F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0" y="992"/>
              <a:ext cx="576" cy="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endParaRPr kumimoji="1" lang="zh-CN" altLang="en-US">
                <a:ea typeface="楷体_GB2312" pitchFamily="49" charset="-122"/>
              </a:endParaRPr>
            </a:p>
          </p:txBody>
        </p:sp>
        <p:sp>
          <p:nvSpPr>
            <p:cNvPr id="32787" name="Line 52">
              <a:extLst>
                <a:ext uri="{FF2B5EF4-FFF2-40B4-BE49-F238E27FC236}">
                  <a16:creationId xmlns:a16="http://schemas.microsoft.com/office/drawing/2014/main" id="{DBEDB0E8-0A81-4B66-8F49-14E96047B2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2" y="118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8" name="Line 53">
              <a:extLst>
                <a:ext uri="{FF2B5EF4-FFF2-40B4-BE49-F238E27FC236}">
                  <a16:creationId xmlns:a16="http://schemas.microsoft.com/office/drawing/2014/main" id="{B89C31D0-163C-4B2A-8F66-B37A6FD0EF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2" y="163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9" name="Text Box 54">
              <a:extLst>
                <a:ext uri="{FF2B5EF4-FFF2-40B4-BE49-F238E27FC236}">
                  <a16:creationId xmlns:a16="http://schemas.microsoft.com/office/drawing/2014/main" id="{55F9F9F3-312C-4ADF-B80B-ECEAE1C3F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6" y="104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32790" name="Text Box 55">
              <a:extLst>
                <a:ext uri="{FF2B5EF4-FFF2-40B4-BE49-F238E27FC236}">
                  <a16:creationId xmlns:a16="http://schemas.microsoft.com/office/drawing/2014/main" id="{4ACF0398-C69F-4262-ACC9-DB361B72C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" y="1484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32791" name="Line 56">
              <a:extLst>
                <a:ext uri="{FF2B5EF4-FFF2-40B4-BE49-F238E27FC236}">
                  <a16:creationId xmlns:a16="http://schemas.microsoft.com/office/drawing/2014/main" id="{23E302AB-BA78-46A4-8A86-B2A3D2396C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6" y="1184"/>
              <a:ext cx="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2" name="Line 57">
              <a:extLst>
                <a:ext uri="{FF2B5EF4-FFF2-40B4-BE49-F238E27FC236}">
                  <a16:creationId xmlns:a16="http://schemas.microsoft.com/office/drawing/2014/main" id="{7A9D4888-2C6A-4797-8516-EFE9B636CD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4" y="1632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3" name="Text Box 58">
              <a:extLst>
                <a:ext uri="{FF2B5EF4-FFF2-40B4-BE49-F238E27FC236}">
                  <a16:creationId xmlns:a16="http://schemas.microsoft.com/office/drawing/2014/main" id="{15F062F6-C849-4D62-8BFB-1F143F235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3" y="1046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2794" name="Text Box 59">
              <a:extLst>
                <a:ext uri="{FF2B5EF4-FFF2-40B4-BE49-F238E27FC236}">
                  <a16:creationId xmlns:a16="http://schemas.microsoft.com/office/drawing/2014/main" id="{0D48D21E-64C1-402F-8912-94A0EA427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5" y="1465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2795" name="Oval 60">
              <a:extLst>
                <a:ext uri="{FF2B5EF4-FFF2-40B4-BE49-F238E27FC236}">
                  <a16:creationId xmlns:a16="http://schemas.microsoft.com/office/drawing/2014/main" id="{BD57EC3F-7531-4E95-968A-64FED43B0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" y="1598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2796" name="Oval 61">
              <a:extLst>
                <a:ext uri="{FF2B5EF4-FFF2-40B4-BE49-F238E27FC236}">
                  <a16:creationId xmlns:a16="http://schemas.microsoft.com/office/drawing/2014/main" id="{DE4D1E81-B20E-47B6-AA58-476E2AA79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1591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2797" name="Line 62">
              <a:extLst>
                <a:ext uri="{FF2B5EF4-FFF2-40B4-BE49-F238E27FC236}">
                  <a16:creationId xmlns:a16="http://schemas.microsoft.com/office/drawing/2014/main" id="{C5C048F3-0449-47F9-AF3A-967703B2A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6" y="151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>
            <a:extLst>
              <a:ext uri="{FF2B5EF4-FFF2-40B4-BE49-F238E27FC236}">
                <a16:creationId xmlns:a16="http://schemas.microsoft.com/office/drawing/2014/main" id="{64255D5A-1D68-4E17-A11E-946174DD25C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5014BAB-456E-43CF-9F34-7115454C8DC0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Rectangle 5">
            <a:extLst>
              <a:ext uri="{FF2B5EF4-FFF2-40B4-BE49-F238E27FC236}">
                <a16:creationId xmlns:a16="http://schemas.microsoft.com/office/drawing/2014/main" id="{EB84DB91-857C-427E-921B-9862FB9601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3796" name="Rectangle 6">
            <a:extLst>
              <a:ext uri="{FF2B5EF4-FFF2-40B4-BE49-F238E27FC236}">
                <a16:creationId xmlns:a16="http://schemas.microsoft.com/office/drawing/2014/main" id="{054F151B-0DAF-4902-BC47-909557CF1A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33B7955-E83C-4F77-9F16-D320DC876A62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BCAA40F7-8D3F-4132-A375-EA83379126DF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</a:t>
            </a:r>
            <a:r>
              <a:rPr lang="zh-CN" altLang="en-US"/>
              <a:t>触发器</a:t>
            </a:r>
          </a:p>
        </p:txBody>
      </p:sp>
      <p:sp>
        <p:nvSpPr>
          <p:cNvPr id="33798" name="Text Box 3">
            <a:extLst>
              <a:ext uri="{FF2B5EF4-FFF2-40B4-BE49-F238E27FC236}">
                <a16:creationId xmlns:a16="http://schemas.microsoft.com/office/drawing/2014/main" id="{F18B9CB1-9403-4EDA-8B58-DFF96E847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5805488"/>
            <a:ext cx="169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逻辑符号</a:t>
            </a:r>
          </a:p>
        </p:txBody>
      </p:sp>
      <p:grpSp>
        <p:nvGrpSpPr>
          <p:cNvPr id="33799" name="Group 4">
            <a:extLst>
              <a:ext uri="{FF2B5EF4-FFF2-40B4-BE49-F238E27FC236}">
                <a16:creationId xmlns:a16="http://schemas.microsoft.com/office/drawing/2014/main" id="{BD9F2BD9-1B1F-4785-8A0E-320E4707055B}"/>
              </a:ext>
            </a:extLst>
          </p:cNvPr>
          <p:cNvGrpSpPr>
            <a:grpSpLocks/>
          </p:cNvGrpSpPr>
          <p:nvPr/>
        </p:nvGrpSpPr>
        <p:grpSpPr bwMode="auto">
          <a:xfrm>
            <a:off x="3673475" y="1989138"/>
            <a:ext cx="2222500" cy="1223962"/>
            <a:chOff x="2314" y="1502"/>
            <a:chExt cx="1400" cy="771"/>
          </a:xfrm>
        </p:grpSpPr>
        <p:sp>
          <p:nvSpPr>
            <p:cNvPr id="33839" name="Rectangle 5">
              <a:extLst>
                <a:ext uri="{FF2B5EF4-FFF2-40B4-BE49-F238E27FC236}">
                  <a16:creationId xmlns:a16="http://schemas.microsoft.com/office/drawing/2014/main" id="{188B97FD-47DD-4F9A-B5B0-D4A44A704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" y="1502"/>
              <a:ext cx="527" cy="7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3840" name="Line 6">
              <a:extLst>
                <a:ext uri="{FF2B5EF4-FFF2-40B4-BE49-F238E27FC236}">
                  <a16:creationId xmlns:a16="http://schemas.microsoft.com/office/drawing/2014/main" id="{95038669-1F21-483F-BAC9-6C7DBE3DA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4" y="168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1" name="Line 7">
              <a:extLst>
                <a:ext uri="{FF2B5EF4-FFF2-40B4-BE49-F238E27FC236}">
                  <a16:creationId xmlns:a16="http://schemas.microsoft.com/office/drawing/2014/main" id="{77B138B9-78A9-4145-A50C-7CBCB92BFC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4" y="206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2" name="Line 8">
              <a:extLst>
                <a:ext uri="{FF2B5EF4-FFF2-40B4-BE49-F238E27FC236}">
                  <a16:creationId xmlns:a16="http://schemas.microsoft.com/office/drawing/2014/main" id="{913349B3-B964-48F3-8EB8-E6299E502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168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3" name="Line 9">
              <a:extLst>
                <a:ext uri="{FF2B5EF4-FFF2-40B4-BE49-F238E27FC236}">
                  <a16:creationId xmlns:a16="http://schemas.microsoft.com/office/drawing/2014/main" id="{B59CFE58-0CEE-4B6E-8EF0-5FC5EAE26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206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4" name="Text Box 10">
              <a:extLst>
                <a:ext uri="{FF2B5EF4-FFF2-40B4-BE49-F238E27FC236}">
                  <a16:creationId xmlns:a16="http://schemas.microsoft.com/office/drawing/2014/main" id="{31B5F66B-9409-48F9-8DAF-E9B4C0C10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1" y="1531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D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33845" name="Text Box 11">
              <a:extLst>
                <a:ext uri="{FF2B5EF4-FFF2-40B4-BE49-F238E27FC236}">
                  <a16:creationId xmlns:a16="http://schemas.microsoft.com/office/drawing/2014/main" id="{1D6595B3-4E2A-4BBC-B058-9265F3BC8D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0" y="192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C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33846" name="Text Box 12">
              <a:extLst>
                <a:ext uri="{FF2B5EF4-FFF2-40B4-BE49-F238E27FC236}">
                  <a16:creationId xmlns:a16="http://schemas.microsoft.com/office/drawing/2014/main" id="{2EAAC2AE-D525-4F2B-9A2F-3D6AE678A3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9" y="1531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3847" name="Text Box 13">
              <a:extLst>
                <a:ext uri="{FF2B5EF4-FFF2-40B4-BE49-F238E27FC236}">
                  <a16:creationId xmlns:a16="http://schemas.microsoft.com/office/drawing/2014/main" id="{BE03145D-8199-42A4-B953-0BC1FDF75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9" y="1909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3848" name="Line 14">
              <a:extLst>
                <a:ext uri="{FF2B5EF4-FFF2-40B4-BE49-F238E27FC236}">
                  <a16:creationId xmlns:a16="http://schemas.microsoft.com/office/drawing/2014/main" id="{1F029D5C-914C-4D10-9A00-DD6C2DEAE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0" y="1955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9" name="Oval 15">
              <a:extLst>
                <a:ext uri="{FF2B5EF4-FFF2-40B4-BE49-F238E27FC236}">
                  <a16:creationId xmlns:a16="http://schemas.microsoft.com/office/drawing/2014/main" id="{4970954C-C33D-45A2-87BB-39B69990F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2023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3850" name="Line 16">
              <a:extLst>
                <a:ext uri="{FF2B5EF4-FFF2-40B4-BE49-F238E27FC236}">
                  <a16:creationId xmlns:a16="http://schemas.microsoft.com/office/drawing/2014/main" id="{5BEA05CC-3782-447E-BCBD-118118B66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" y="1974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1" name="Line 17">
              <a:extLst>
                <a:ext uri="{FF2B5EF4-FFF2-40B4-BE49-F238E27FC236}">
                  <a16:creationId xmlns:a16="http://schemas.microsoft.com/office/drawing/2014/main" id="{C21FA715-63CB-40B7-BFDD-63BE85A596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2" y="2064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00" name="Rectangle 18">
            <a:extLst>
              <a:ext uri="{FF2B5EF4-FFF2-40B4-BE49-F238E27FC236}">
                <a16:creationId xmlns:a16="http://schemas.microsoft.com/office/drawing/2014/main" id="{C0BCD95D-AD0F-43E1-868A-9DE8214D1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1849438"/>
            <a:ext cx="1801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C    D    Q</a:t>
            </a:r>
            <a:r>
              <a:rPr kumimoji="1" lang="en-US" altLang="zh-CN" sz="2400" baseline="30000">
                <a:ea typeface="楷体_GB2312" pitchFamily="49" charset="-122"/>
              </a:rPr>
              <a:t>n+1</a:t>
            </a:r>
            <a:endParaRPr kumimoji="1" lang="zh-CN" altLang="en-US" sz="2400"/>
          </a:p>
        </p:txBody>
      </p:sp>
      <p:sp>
        <p:nvSpPr>
          <p:cNvPr id="33801" name="Text Box 19">
            <a:extLst>
              <a:ext uri="{FF2B5EF4-FFF2-40B4-BE49-F238E27FC236}">
                <a16:creationId xmlns:a16="http://schemas.microsoft.com/office/drawing/2014/main" id="{2E10D664-34FE-43B4-B59F-ED218612D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150" y="2452688"/>
            <a:ext cx="162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        x      D</a:t>
            </a:r>
            <a:endParaRPr kumimoji="1" lang="en-US" altLang="zh-CN" sz="2400"/>
          </a:p>
        </p:txBody>
      </p:sp>
      <p:sp>
        <p:nvSpPr>
          <p:cNvPr id="33802" name="Line 20">
            <a:extLst>
              <a:ext uri="{FF2B5EF4-FFF2-40B4-BE49-F238E27FC236}">
                <a16:creationId xmlns:a16="http://schemas.microsoft.com/office/drawing/2014/main" id="{161353B6-5286-4BEC-900F-C8912A47E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6650" y="1747838"/>
            <a:ext cx="0" cy="178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3" name="Line 21">
            <a:extLst>
              <a:ext uri="{FF2B5EF4-FFF2-40B4-BE49-F238E27FC236}">
                <a16:creationId xmlns:a16="http://schemas.microsoft.com/office/drawing/2014/main" id="{3406342F-14E3-4E18-9D6F-D7EF04232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7150" y="2379663"/>
            <a:ext cx="191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4" name="Line 22">
            <a:extLst>
              <a:ext uri="{FF2B5EF4-FFF2-40B4-BE49-F238E27FC236}">
                <a16:creationId xmlns:a16="http://schemas.microsoft.com/office/drawing/2014/main" id="{2624FC35-47C5-44D6-BF2B-4644403623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7150" y="1747838"/>
            <a:ext cx="191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5" name="Line 23">
            <a:extLst>
              <a:ext uri="{FF2B5EF4-FFF2-40B4-BE49-F238E27FC236}">
                <a16:creationId xmlns:a16="http://schemas.microsoft.com/office/drawing/2014/main" id="{709221E1-4A6C-409A-9D32-24072468B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675" y="3532188"/>
            <a:ext cx="191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6" name="Text Box 24">
            <a:extLst>
              <a:ext uri="{FF2B5EF4-FFF2-40B4-BE49-F238E27FC236}">
                <a16:creationId xmlns:a16="http://schemas.microsoft.com/office/drawing/2014/main" id="{702CD0EF-2CFD-4FD9-A895-092A20EC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638" y="1203325"/>
            <a:ext cx="158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特性表</a:t>
            </a:r>
            <a:r>
              <a:rPr lang="en-US" altLang="zh-CN" sz="2400"/>
              <a:t>(a)</a:t>
            </a:r>
          </a:p>
        </p:txBody>
      </p:sp>
      <p:sp>
        <p:nvSpPr>
          <p:cNvPr id="33807" name="Line 25">
            <a:extLst>
              <a:ext uri="{FF2B5EF4-FFF2-40B4-BE49-F238E27FC236}">
                <a16:creationId xmlns:a16="http://schemas.microsoft.com/office/drawing/2014/main" id="{D00DF57E-17F1-4DA4-8CF3-4D4CC0D739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59563" y="2559050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8" name="Text Box 26">
            <a:extLst>
              <a:ext uri="{FF2B5EF4-FFF2-40B4-BE49-F238E27FC236}">
                <a16:creationId xmlns:a16="http://schemas.microsoft.com/office/drawing/2014/main" id="{4FF4DAC9-A1CA-4579-A87C-C5F1F9EDD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150" y="2992438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 x     x      Q</a:t>
            </a:r>
            <a:r>
              <a:rPr kumimoji="1" lang="en-US" altLang="zh-CN" sz="2400" baseline="30000">
                <a:ea typeface="楷体_GB2312" pitchFamily="49" charset="-122"/>
              </a:rPr>
              <a:t>n</a:t>
            </a:r>
          </a:p>
        </p:txBody>
      </p:sp>
      <p:sp>
        <p:nvSpPr>
          <p:cNvPr id="33809" name="Line 27">
            <a:extLst>
              <a:ext uri="{FF2B5EF4-FFF2-40B4-BE49-F238E27FC236}">
                <a16:creationId xmlns:a16="http://schemas.microsoft.com/office/drawing/2014/main" id="{1C90E9B8-BB41-48BD-AF28-229DCEAE24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7150" y="2955925"/>
            <a:ext cx="191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0" name="Rectangle 28">
            <a:extLst>
              <a:ext uri="{FF2B5EF4-FFF2-40B4-BE49-F238E27FC236}">
                <a16:creationId xmlns:a16="http://schemas.microsoft.com/office/drawing/2014/main" id="{EB08347E-BA0E-47B9-957D-B2544AB8C26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520825"/>
            <a:ext cx="2890838" cy="4932363"/>
          </a:xfrm>
          <a:noFill/>
        </p:spPr>
        <p:txBody>
          <a:bodyPr/>
          <a:lstStyle/>
          <a:p>
            <a:r>
              <a:rPr lang="zh-CN" altLang="en-US"/>
              <a:t>只在时钟信号的上升沿或下降沿变化瞬间，根据输入信号更新状态</a:t>
            </a:r>
          </a:p>
          <a:p>
            <a:pPr lvl="1"/>
            <a:r>
              <a:rPr lang="zh-CN" altLang="en-US"/>
              <a:t>最多一次翻转</a:t>
            </a:r>
          </a:p>
          <a:p>
            <a:r>
              <a:rPr lang="zh-CN" altLang="en-US"/>
              <a:t>在其他时间状态保持不变</a:t>
            </a:r>
          </a:p>
          <a:p>
            <a:endParaRPr lang="zh-CN" altLang="en-US"/>
          </a:p>
        </p:txBody>
      </p:sp>
      <p:sp>
        <p:nvSpPr>
          <p:cNvPr id="33811" name="Rectangle 29">
            <a:extLst>
              <a:ext uri="{FF2B5EF4-FFF2-40B4-BE49-F238E27FC236}">
                <a16:creationId xmlns:a16="http://schemas.microsoft.com/office/drawing/2014/main" id="{9FA2FF37-B9C3-4329-B43B-A7A27C5E2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2600" y="335915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(a)</a:t>
            </a:r>
            <a:endParaRPr lang="zh-CN" altLang="en-US" sz="2400"/>
          </a:p>
        </p:txBody>
      </p:sp>
      <p:grpSp>
        <p:nvGrpSpPr>
          <p:cNvPr id="3" name="Group 30">
            <a:extLst>
              <a:ext uri="{FF2B5EF4-FFF2-40B4-BE49-F238E27FC236}">
                <a16:creationId xmlns:a16="http://schemas.microsoft.com/office/drawing/2014/main" id="{9237A825-B641-4252-9F7F-65A1C5C15C19}"/>
              </a:ext>
            </a:extLst>
          </p:cNvPr>
          <p:cNvGrpSpPr>
            <a:grpSpLocks/>
          </p:cNvGrpSpPr>
          <p:nvPr/>
        </p:nvGrpSpPr>
        <p:grpSpPr bwMode="auto">
          <a:xfrm>
            <a:off x="3635375" y="4041775"/>
            <a:ext cx="2222500" cy="1682750"/>
            <a:chOff x="2290" y="2546"/>
            <a:chExt cx="1400" cy="1060"/>
          </a:xfrm>
        </p:grpSpPr>
        <p:sp>
          <p:nvSpPr>
            <p:cNvPr id="33824" name="Rectangle 31">
              <a:extLst>
                <a:ext uri="{FF2B5EF4-FFF2-40B4-BE49-F238E27FC236}">
                  <a16:creationId xmlns:a16="http://schemas.microsoft.com/office/drawing/2014/main" id="{56DC1353-4E38-4731-9B46-859ABA7B7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" y="2546"/>
              <a:ext cx="529" cy="74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3825" name="Line 32">
              <a:extLst>
                <a:ext uri="{FF2B5EF4-FFF2-40B4-BE49-F238E27FC236}">
                  <a16:creationId xmlns:a16="http://schemas.microsoft.com/office/drawing/2014/main" id="{901B1CC6-C51A-4A47-94B6-60C3FC40E2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272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6" name="Line 33">
              <a:extLst>
                <a:ext uri="{FF2B5EF4-FFF2-40B4-BE49-F238E27FC236}">
                  <a16:creationId xmlns:a16="http://schemas.microsoft.com/office/drawing/2014/main" id="{CD4C22F5-2806-4894-A5B8-8DCFD20F6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3111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7" name="Line 34">
              <a:extLst>
                <a:ext uri="{FF2B5EF4-FFF2-40B4-BE49-F238E27FC236}">
                  <a16:creationId xmlns:a16="http://schemas.microsoft.com/office/drawing/2014/main" id="{33D37634-430D-48A5-A4F3-C0CB45B58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272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8" name="Line 35">
              <a:extLst>
                <a:ext uri="{FF2B5EF4-FFF2-40B4-BE49-F238E27FC236}">
                  <a16:creationId xmlns:a16="http://schemas.microsoft.com/office/drawing/2014/main" id="{983AB4C8-EBDD-4F48-BF37-9A3841444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3111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9" name="Text Box 36">
              <a:extLst>
                <a:ext uri="{FF2B5EF4-FFF2-40B4-BE49-F238E27FC236}">
                  <a16:creationId xmlns:a16="http://schemas.microsoft.com/office/drawing/2014/main" id="{7C01EE0E-0A50-4B7A-BED2-5525383C8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7" y="2575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D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33830" name="Text Box 37">
              <a:extLst>
                <a:ext uri="{FF2B5EF4-FFF2-40B4-BE49-F238E27FC236}">
                  <a16:creationId xmlns:a16="http://schemas.microsoft.com/office/drawing/2014/main" id="{3344C46C-D6DC-4D48-AAA2-60FA96464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" y="296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C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33831" name="Text Box 38">
              <a:extLst>
                <a:ext uri="{FF2B5EF4-FFF2-40B4-BE49-F238E27FC236}">
                  <a16:creationId xmlns:a16="http://schemas.microsoft.com/office/drawing/2014/main" id="{9552AFF6-8F34-4D32-8CBE-67336CAA6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5" y="2575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3832" name="Text Box 39">
              <a:extLst>
                <a:ext uri="{FF2B5EF4-FFF2-40B4-BE49-F238E27FC236}">
                  <a16:creationId xmlns:a16="http://schemas.microsoft.com/office/drawing/2014/main" id="{E8798F28-276A-4FC8-AE41-8C9E16C26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" y="2953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3833" name="Line 40">
              <a:extLst>
                <a:ext uri="{FF2B5EF4-FFF2-40B4-BE49-F238E27FC236}">
                  <a16:creationId xmlns:a16="http://schemas.microsoft.com/office/drawing/2014/main" id="{96B2C56E-BDE1-4893-BC1B-ABBEF2CC53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6" y="2999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" name="Oval 41">
              <a:extLst>
                <a:ext uri="{FF2B5EF4-FFF2-40B4-BE49-F238E27FC236}">
                  <a16:creationId xmlns:a16="http://schemas.microsoft.com/office/drawing/2014/main" id="{F4D5A08B-5867-41D3-B1C1-4AA35E5B4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3067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3835" name="Line 42">
              <a:extLst>
                <a:ext uri="{FF2B5EF4-FFF2-40B4-BE49-F238E27FC236}">
                  <a16:creationId xmlns:a16="http://schemas.microsoft.com/office/drawing/2014/main" id="{3F6C1608-DAF2-44E8-AB5C-65BA62E76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8" y="3018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6" name="Line 43">
              <a:extLst>
                <a:ext uri="{FF2B5EF4-FFF2-40B4-BE49-F238E27FC236}">
                  <a16:creationId xmlns:a16="http://schemas.microsoft.com/office/drawing/2014/main" id="{E4259F45-AE13-4555-8FFF-C6DED79A7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8" y="3108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7" name="Oval 44">
              <a:extLst>
                <a:ext uri="{FF2B5EF4-FFF2-40B4-BE49-F238E27FC236}">
                  <a16:creationId xmlns:a16="http://schemas.microsoft.com/office/drawing/2014/main" id="{66EFC1FC-5A43-4FDD-955C-CB0C23AB5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3" y="3067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3838" name="Rectangle 45">
              <a:extLst>
                <a:ext uri="{FF2B5EF4-FFF2-40B4-BE49-F238E27FC236}">
                  <a16:creationId xmlns:a16="http://schemas.microsoft.com/office/drawing/2014/main" id="{5EDBFEBE-501B-4691-B96E-9CA25017A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" y="3318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(b)</a:t>
              </a:r>
              <a:endParaRPr lang="zh-CN" altLang="en-US" sz="2400"/>
            </a:p>
          </p:txBody>
        </p:sp>
      </p:grpSp>
      <p:grpSp>
        <p:nvGrpSpPr>
          <p:cNvPr id="4" name="Group 46">
            <a:extLst>
              <a:ext uri="{FF2B5EF4-FFF2-40B4-BE49-F238E27FC236}">
                <a16:creationId xmlns:a16="http://schemas.microsoft.com/office/drawing/2014/main" id="{59701A3E-BAD5-4B89-BC51-0F130568FF23}"/>
              </a:ext>
            </a:extLst>
          </p:cNvPr>
          <p:cNvGrpSpPr>
            <a:grpSpLocks/>
          </p:cNvGrpSpPr>
          <p:nvPr/>
        </p:nvGrpSpPr>
        <p:grpSpPr bwMode="auto">
          <a:xfrm>
            <a:off x="6407150" y="3979863"/>
            <a:ext cx="1927225" cy="2257425"/>
            <a:chOff x="4036" y="2507"/>
            <a:chExt cx="1214" cy="1422"/>
          </a:xfrm>
        </p:grpSpPr>
        <p:sp>
          <p:nvSpPr>
            <p:cNvPr id="33814" name="Line 47">
              <a:extLst>
                <a:ext uri="{FF2B5EF4-FFF2-40B4-BE49-F238E27FC236}">
                  <a16:creationId xmlns:a16="http://schemas.microsoft.com/office/drawing/2014/main" id="{6ADB67EE-0355-4EBE-936D-42B3255782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4" y="3295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5" name="Rectangle 48">
              <a:extLst>
                <a:ext uri="{FF2B5EF4-FFF2-40B4-BE49-F238E27FC236}">
                  <a16:creationId xmlns:a16="http://schemas.microsoft.com/office/drawing/2014/main" id="{8484129D-F896-451D-B1CD-E3E5F5BAA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2" y="2869"/>
              <a:ext cx="11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C    D    Q</a:t>
              </a:r>
              <a:r>
                <a:rPr kumimoji="1" lang="en-US" altLang="zh-CN" sz="2400" baseline="30000">
                  <a:ea typeface="楷体_GB2312" pitchFamily="49" charset="-122"/>
                </a:rPr>
                <a:t>n+1</a:t>
              </a:r>
              <a:endParaRPr kumimoji="1" lang="zh-CN" altLang="en-US" sz="2400"/>
            </a:p>
          </p:txBody>
        </p:sp>
        <p:sp>
          <p:nvSpPr>
            <p:cNvPr id="33816" name="Text Box 49">
              <a:extLst>
                <a:ext uri="{FF2B5EF4-FFF2-40B4-BE49-F238E27FC236}">
                  <a16:creationId xmlns:a16="http://schemas.microsoft.com/office/drawing/2014/main" id="{8CCCCAE5-89F3-4D70-913B-A55ADE095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6" y="3249"/>
              <a:ext cx="10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        x      D</a:t>
              </a:r>
              <a:endParaRPr kumimoji="1" lang="en-US" altLang="zh-CN" sz="2400"/>
            </a:p>
          </p:txBody>
        </p:sp>
        <p:sp>
          <p:nvSpPr>
            <p:cNvPr id="33817" name="Line 50">
              <a:extLst>
                <a:ext uri="{FF2B5EF4-FFF2-40B4-BE49-F238E27FC236}">
                  <a16:creationId xmlns:a16="http://schemas.microsoft.com/office/drawing/2014/main" id="{2AD29963-F8DD-41AC-AE02-337D86D40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6" y="2805"/>
              <a:ext cx="0" cy="11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8" name="Line 51">
              <a:extLst>
                <a:ext uri="{FF2B5EF4-FFF2-40B4-BE49-F238E27FC236}">
                  <a16:creationId xmlns:a16="http://schemas.microsoft.com/office/drawing/2014/main" id="{C0199EA5-C392-4325-9D1D-73720BFBE8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6" y="3203"/>
              <a:ext cx="1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9" name="Line 52">
              <a:extLst>
                <a:ext uri="{FF2B5EF4-FFF2-40B4-BE49-F238E27FC236}">
                  <a16:creationId xmlns:a16="http://schemas.microsoft.com/office/drawing/2014/main" id="{A584326F-3B90-458D-BC4D-FA9D3161F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6" y="2805"/>
              <a:ext cx="1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0" name="Line 53">
              <a:extLst>
                <a:ext uri="{FF2B5EF4-FFF2-40B4-BE49-F238E27FC236}">
                  <a16:creationId xmlns:a16="http://schemas.microsoft.com/office/drawing/2014/main" id="{5720A91E-723C-44A3-A42A-DF5EE30F4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2" y="3929"/>
              <a:ext cx="1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1" name="Text Box 54">
              <a:extLst>
                <a:ext uri="{FF2B5EF4-FFF2-40B4-BE49-F238E27FC236}">
                  <a16:creationId xmlns:a16="http://schemas.microsoft.com/office/drawing/2014/main" id="{068CA76A-197F-4847-B964-838DD47807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6" y="3589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 x     x      Q</a:t>
              </a:r>
              <a:r>
                <a:rPr kumimoji="1" lang="en-US" altLang="zh-CN" sz="2400" baseline="30000">
                  <a:ea typeface="楷体_GB2312" pitchFamily="49" charset="-122"/>
                </a:rPr>
                <a:t>n</a:t>
              </a:r>
            </a:p>
          </p:txBody>
        </p:sp>
        <p:sp>
          <p:nvSpPr>
            <p:cNvPr id="33822" name="Line 55">
              <a:extLst>
                <a:ext uri="{FF2B5EF4-FFF2-40B4-BE49-F238E27FC236}">
                  <a16:creationId xmlns:a16="http://schemas.microsoft.com/office/drawing/2014/main" id="{F2A8EDBB-E26F-4FE1-823D-97695AE76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6" y="3566"/>
              <a:ext cx="1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3" name="Text Box 56">
              <a:extLst>
                <a:ext uri="{FF2B5EF4-FFF2-40B4-BE49-F238E27FC236}">
                  <a16:creationId xmlns:a16="http://schemas.microsoft.com/office/drawing/2014/main" id="{DCE802AD-5DFA-4DC5-B5DA-2B2ACA128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2507"/>
              <a:ext cx="9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/>
                <a:t>特性表</a:t>
              </a:r>
              <a:r>
                <a:rPr lang="en-US" altLang="zh-CN" sz="2400"/>
                <a:t>(b)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666EBBFF-9D5C-4F04-8DED-D5E2AF82378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7D529BE-DB04-4A4F-AA2F-752B272EC619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E79C9DF1-916B-44E0-BD1E-2F346142E1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0B3F2D02-DFCE-4F92-BFFB-7791B632F6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D69F99A-7EDB-4B23-BBF7-A14F4957EDDB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8A22D5FA-5DC9-4086-A72F-F375CC2F242A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内容提纲</a:t>
            </a:r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526710C0-77EB-4413-A6FB-E8C01E286A48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468313" y="1489075"/>
            <a:ext cx="8135937" cy="492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/>
              <a:t>时序逻辑电路特点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kumimoji="1" lang="zh-CN" altLang="en-US"/>
              <a:t>锁存器</a:t>
            </a:r>
            <a:endParaRPr kumimoji="1" lang="en-US" altLang="zh-CN"/>
          </a:p>
          <a:p>
            <a:pPr>
              <a:lnSpc>
                <a:spcPct val="110000"/>
              </a:lnSpc>
            </a:pPr>
            <a:r>
              <a:rPr lang="zh-CN" altLang="en-US"/>
              <a:t>触发器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en-US"/>
              <a:t>锁存器和触发器的动态特性</a:t>
            </a:r>
            <a:endParaRPr lang="en-US" altLang="zh-CN"/>
          </a:p>
          <a:p>
            <a:pPr>
              <a:lnSpc>
                <a:spcPct val="110000"/>
              </a:lnSpc>
            </a:pPr>
            <a:endParaRPr kumimoji="1"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>
            <a:extLst>
              <a:ext uri="{FF2B5EF4-FFF2-40B4-BE49-F238E27FC236}">
                <a16:creationId xmlns:a16="http://schemas.microsoft.com/office/drawing/2014/main" id="{4BA121B3-6F29-4BD9-8722-0B2E6215084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3D0E311-B3FD-4389-A940-EBFA929A7C6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Rectangle 5">
            <a:extLst>
              <a:ext uri="{FF2B5EF4-FFF2-40B4-BE49-F238E27FC236}">
                <a16:creationId xmlns:a16="http://schemas.microsoft.com/office/drawing/2014/main" id="{32B7F9C3-125B-4897-A714-0C8ACC5BD8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4820" name="Rectangle 6">
            <a:extLst>
              <a:ext uri="{FF2B5EF4-FFF2-40B4-BE49-F238E27FC236}">
                <a16:creationId xmlns:a16="http://schemas.microsoft.com/office/drawing/2014/main" id="{7ACF86CB-6DDD-47D6-A093-3F411726CB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7C70CE8-E64C-44E7-BA23-0212EBFB3DF5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pSp>
        <p:nvGrpSpPr>
          <p:cNvPr id="34821" name="Group 2">
            <a:extLst>
              <a:ext uri="{FF2B5EF4-FFF2-40B4-BE49-F238E27FC236}">
                <a16:creationId xmlns:a16="http://schemas.microsoft.com/office/drawing/2014/main" id="{C15A1899-EAF5-4526-9B50-43893E7C0DB2}"/>
              </a:ext>
            </a:extLst>
          </p:cNvPr>
          <p:cNvGrpSpPr>
            <a:grpSpLocks/>
          </p:cNvGrpSpPr>
          <p:nvPr/>
        </p:nvGrpSpPr>
        <p:grpSpPr bwMode="auto">
          <a:xfrm>
            <a:off x="1606550" y="1916113"/>
            <a:ext cx="3757613" cy="2678112"/>
            <a:chOff x="2462" y="1380"/>
            <a:chExt cx="2367" cy="561"/>
          </a:xfrm>
        </p:grpSpPr>
        <p:sp>
          <p:nvSpPr>
            <p:cNvPr id="34916" name="Line 3">
              <a:extLst>
                <a:ext uri="{FF2B5EF4-FFF2-40B4-BE49-F238E27FC236}">
                  <a16:creationId xmlns:a16="http://schemas.microsoft.com/office/drawing/2014/main" id="{D8915DD1-9C12-4520-9C15-29C15BB536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2" y="1380"/>
              <a:ext cx="0" cy="5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7" name="Line 4">
              <a:extLst>
                <a:ext uri="{FF2B5EF4-FFF2-40B4-BE49-F238E27FC236}">
                  <a16:creationId xmlns:a16="http://schemas.microsoft.com/office/drawing/2014/main" id="{12018BFA-8507-4E04-A7A0-343BF7CF0A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35" y="1380"/>
              <a:ext cx="0" cy="5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8" name="Line 5">
              <a:extLst>
                <a:ext uri="{FF2B5EF4-FFF2-40B4-BE49-F238E27FC236}">
                  <a16:creationId xmlns:a16="http://schemas.microsoft.com/office/drawing/2014/main" id="{3FD8E745-E667-48ED-ADA5-0288D2E16A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9" y="1380"/>
              <a:ext cx="0" cy="5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9" name="Line 6">
              <a:extLst>
                <a:ext uri="{FF2B5EF4-FFF2-40B4-BE49-F238E27FC236}">
                  <a16:creationId xmlns:a16="http://schemas.microsoft.com/office/drawing/2014/main" id="{14733733-DCE6-48AD-B4F4-3D33BD496F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2" y="1380"/>
              <a:ext cx="0" cy="5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20" name="Line 7">
              <a:extLst>
                <a:ext uri="{FF2B5EF4-FFF2-40B4-BE49-F238E27FC236}">
                  <a16:creationId xmlns:a16="http://schemas.microsoft.com/office/drawing/2014/main" id="{BDAF918C-42B7-44BF-9E18-AE32EBE1BB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6" y="1380"/>
              <a:ext cx="0" cy="5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21" name="Line 8">
              <a:extLst>
                <a:ext uri="{FF2B5EF4-FFF2-40B4-BE49-F238E27FC236}">
                  <a16:creationId xmlns:a16="http://schemas.microsoft.com/office/drawing/2014/main" id="{342785FA-373F-46EE-8D76-BDD9F22416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9" y="1380"/>
              <a:ext cx="0" cy="5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22" name="Rectangle 9">
            <a:extLst>
              <a:ext uri="{FF2B5EF4-FFF2-40B4-BE49-F238E27FC236}">
                <a16:creationId xmlns:a16="http://schemas.microsoft.com/office/drawing/2014/main" id="{4A5DB857-0FB9-4F39-96BC-18E8F3103392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─D</a:t>
            </a:r>
            <a:r>
              <a:rPr lang="zh-CN" altLang="en-US"/>
              <a:t>触发器</a:t>
            </a:r>
            <a:r>
              <a:rPr kumimoji="1" lang="en-US" altLang="zh-CN">
                <a:solidFill>
                  <a:schemeClr val="tx1"/>
                </a:solidFill>
              </a:rPr>
              <a:t>波形图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4823" name="Line 11">
            <a:extLst>
              <a:ext uri="{FF2B5EF4-FFF2-40B4-BE49-F238E27FC236}">
                <a16:creationId xmlns:a16="http://schemas.microsoft.com/office/drawing/2014/main" id="{C4305620-EE54-4C81-B0F2-2CCD9680D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0313" y="2997200"/>
            <a:ext cx="2206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4" name="Line 12">
            <a:extLst>
              <a:ext uri="{FF2B5EF4-FFF2-40B4-BE49-F238E27FC236}">
                <a16:creationId xmlns:a16="http://schemas.microsoft.com/office/drawing/2014/main" id="{DC6A6172-EC02-4B15-9741-8D5AABA094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54150" y="2674938"/>
            <a:ext cx="0" cy="322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5" name="Line 13">
            <a:extLst>
              <a:ext uri="{FF2B5EF4-FFF2-40B4-BE49-F238E27FC236}">
                <a16:creationId xmlns:a16="http://schemas.microsoft.com/office/drawing/2014/main" id="{FAEA8590-16EA-4E05-8147-9647A10D78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9388" y="2674938"/>
            <a:ext cx="14176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6" name="Line 14">
            <a:extLst>
              <a:ext uri="{FF2B5EF4-FFF2-40B4-BE49-F238E27FC236}">
                <a16:creationId xmlns:a16="http://schemas.microsoft.com/office/drawing/2014/main" id="{C0DD5201-6D2A-4B1A-82C2-1419D8D24E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2674938"/>
            <a:ext cx="0" cy="322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7" name="Line 15">
            <a:extLst>
              <a:ext uri="{FF2B5EF4-FFF2-40B4-BE49-F238E27FC236}">
                <a16:creationId xmlns:a16="http://schemas.microsoft.com/office/drawing/2014/main" id="{FDFD9EB2-D9B9-4098-AD30-DFCBCC5AA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4325" y="2997200"/>
            <a:ext cx="1608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8" name="Line 16">
            <a:extLst>
              <a:ext uri="{FF2B5EF4-FFF2-40B4-BE49-F238E27FC236}">
                <a16:creationId xmlns:a16="http://schemas.microsoft.com/office/drawing/2014/main" id="{02EF70A1-881D-4CEC-A172-6F5B5EE254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62463" y="2674938"/>
            <a:ext cx="0" cy="322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9" name="Line 17">
            <a:extLst>
              <a:ext uri="{FF2B5EF4-FFF2-40B4-BE49-F238E27FC236}">
                <a16:creationId xmlns:a16="http://schemas.microsoft.com/office/drawing/2014/main" id="{BAF7C77A-03AA-43D9-9CA4-DB4775FEED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2463" y="2674938"/>
            <a:ext cx="3000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0" name="Line 18">
            <a:extLst>
              <a:ext uri="{FF2B5EF4-FFF2-40B4-BE49-F238E27FC236}">
                <a16:creationId xmlns:a16="http://schemas.microsoft.com/office/drawing/2014/main" id="{46097671-9A2C-4C26-9E67-813ABD324D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2674938"/>
            <a:ext cx="0" cy="322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1" name="Line 19">
            <a:extLst>
              <a:ext uri="{FF2B5EF4-FFF2-40B4-BE49-F238E27FC236}">
                <a16:creationId xmlns:a16="http://schemas.microsoft.com/office/drawing/2014/main" id="{F72E9F77-A53F-453C-8110-9DEC70EFFB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2997200"/>
            <a:ext cx="676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2" name="Line 20">
            <a:extLst>
              <a:ext uri="{FF2B5EF4-FFF2-40B4-BE49-F238E27FC236}">
                <a16:creationId xmlns:a16="http://schemas.microsoft.com/office/drawing/2014/main" id="{24749C22-3A42-405E-92A2-26C33E4F56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38775" y="2674938"/>
            <a:ext cx="0" cy="322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3" name="Line 21">
            <a:extLst>
              <a:ext uri="{FF2B5EF4-FFF2-40B4-BE49-F238E27FC236}">
                <a16:creationId xmlns:a16="http://schemas.microsoft.com/office/drawing/2014/main" id="{67348CC7-4E92-4BF3-A07D-9383EA3828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8775" y="2674938"/>
            <a:ext cx="1508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4" name="Line 22">
            <a:extLst>
              <a:ext uri="{FF2B5EF4-FFF2-40B4-BE49-F238E27FC236}">
                <a16:creationId xmlns:a16="http://schemas.microsoft.com/office/drawing/2014/main" id="{08564F48-B066-45B3-BBF8-DC46FBC2AE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9588" y="2674938"/>
            <a:ext cx="0" cy="322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5" name="Line 23">
            <a:extLst>
              <a:ext uri="{FF2B5EF4-FFF2-40B4-BE49-F238E27FC236}">
                <a16:creationId xmlns:a16="http://schemas.microsoft.com/office/drawing/2014/main" id="{7FAD7D8C-2FBC-45B7-B506-708FD8002C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9588" y="2997200"/>
            <a:ext cx="525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4836" name="Group 24">
            <a:extLst>
              <a:ext uri="{FF2B5EF4-FFF2-40B4-BE49-F238E27FC236}">
                <a16:creationId xmlns:a16="http://schemas.microsoft.com/office/drawing/2014/main" id="{A7930C7D-6F65-40DF-BC15-E20EBF1C1973}"/>
              </a:ext>
            </a:extLst>
          </p:cNvPr>
          <p:cNvGrpSpPr>
            <a:grpSpLocks/>
          </p:cNvGrpSpPr>
          <p:nvPr/>
        </p:nvGrpSpPr>
        <p:grpSpPr bwMode="auto">
          <a:xfrm>
            <a:off x="1230313" y="1879600"/>
            <a:ext cx="4884737" cy="319088"/>
            <a:chOff x="2169" y="1672"/>
            <a:chExt cx="3077" cy="142"/>
          </a:xfrm>
        </p:grpSpPr>
        <p:sp>
          <p:nvSpPr>
            <p:cNvPr id="34891" name="Line 25">
              <a:extLst>
                <a:ext uri="{FF2B5EF4-FFF2-40B4-BE49-F238E27FC236}">
                  <a16:creationId xmlns:a16="http://schemas.microsoft.com/office/drawing/2014/main" id="{3E7710BA-C99E-4967-B75B-61D1E9968A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9" y="1814"/>
              <a:ext cx="2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2" name="Line 26">
              <a:extLst>
                <a:ext uri="{FF2B5EF4-FFF2-40B4-BE49-F238E27FC236}">
                  <a16:creationId xmlns:a16="http://schemas.microsoft.com/office/drawing/2014/main" id="{30F189DF-6774-41C8-A599-88111B0F3E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6" y="167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3" name="Line 27">
              <a:extLst>
                <a:ext uri="{FF2B5EF4-FFF2-40B4-BE49-F238E27FC236}">
                  <a16:creationId xmlns:a16="http://schemas.microsoft.com/office/drawing/2014/main" id="{97CA5E02-D35E-45EC-9652-5CBBF0845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6" y="1672"/>
              <a:ext cx="2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4" name="Line 28">
              <a:extLst>
                <a:ext uri="{FF2B5EF4-FFF2-40B4-BE49-F238E27FC236}">
                  <a16:creationId xmlns:a16="http://schemas.microsoft.com/office/drawing/2014/main" id="{55A10E57-F3F3-42FF-BCD3-4FFB22E66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3" y="167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5" name="Line 29">
              <a:extLst>
                <a:ext uri="{FF2B5EF4-FFF2-40B4-BE49-F238E27FC236}">
                  <a16:creationId xmlns:a16="http://schemas.microsoft.com/office/drawing/2014/main" id="{A2615FAD-9248-43E1-9B7D-44FE33900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3" y="1814"/>
              <a:ext cx="2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6" name="Line 30">
              <a:extLst>
                <a:ext uri="{FF2B5EF4-FFF2-40B4-BE49-F238E27FC236}">
                  <a16:creationId xmlns:a16="http://schemas.microsoft.com/office/drawing/2014/main" id="{7A59DDD0-47CA-4E57-B254-2971D918B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79" y="167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7" name="Line 31">
              <a:extLst>
                <a:ext uri="{FF2B5EF4-FFF2-40B4-BE49-F238E27FC236}">
                  <a16:creationId xmlns:a16="http://schemas.microsoft.com/office/drawing/2014/main" id="{8A50DB7B-12B1-4552-8DE1-597D091B3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9" y="1672"/>
              <a:ext cx="2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8" name="Line 32">
              <a:extLst>
                <a:ext uri="{FF2B5EF4-FFF2-40B4-BE49-F238E27FC236}">
                  <a16:creationId xmlns:a16="http://schemas.microsoft.com/office/drawing/2014/main" id="{F1E7953F-C867-4EBD-A76D-79BDC8E0E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6" y="167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9" name="Line 33">
              <a:extLst>
                <a:ext uri="{FF2B5EF4-FFF2-40B4-BE49-F238E27FC236}">
                  <a16:creationId xmlns:a16="http://schemas.microsoft.com/office/drawing/2014/main" id="{D1162C4E-28B6-4F78-9425-80CF08264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6" y="1814"/>
              <a:ext cx="2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0" name="Line 34">
              <a:extLst>
                <a:ext uri="{FF2B5EF4-FFF2-40B4-BE49-F238E27FC236}">
                  <a16:creationId xmlns:a16="http://schemas.microsoft.com/office/drawing/2014/main" id="{91C4F445-1B98-46F8-B41E-8242885325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3" y="167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1" name="Line 35">
              <a:extLst>
                <a:ext uri="{FF2B5EF4-FFF2-40B4-BE49-F238E27FC236}">
                  <a16:creationId xmlns:a16="http://schemas.microsoft.com/office/drawing/2014/main" id="{6B600FEF-ED13-4272-9730-9AAB4D9C2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3" y="1672"/>
              <a:ext cx="2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2" name="Line 36">
              <a:extLst>
                <a:ext uri="{FF2B5EF4-FFF2-40B4-BE49-F238E27FC236}">
                  <a16:creationId xmlns:a16="http://schemas.microsoft.com/office/drawing/2014/main" id="{85E60FB7-4AE9-48E9-A543-5C41D2979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167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3" name="Line 37">
              <a:extLst>
                <a:ext uri="{FF2B5EF4-FFF2-40B4-BE49-F238E27FC236}">
                  <a16:creationId xmlns:a16="http://schemas.microsoft.com/office/drawing/2014/main" id="{066289C3-00D3-4A36-9BBC-FB77AF6EB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1814"/>
              <a:ext cx="2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4" name="Line 38">
              <a:extLst>
                <a:ext uri="{FF2B5EF4-FFF2-40B4-BE49-F238E27FC236}">
                  <a16:creationId xmlns:a16="http://schemas.microsoft.com/office/drawing/2014/main" id="{1AA95055-9F76-4996-AA28-D564FCB0EC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6" y="167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5" name="Line 39">
              <a:extLst>
                <a:ext uri="{FF2B5EF4-FFF2-40B4-BE49-F238E27FC236}">
                  <a16:creationId xmlns:a16="http://schemas.microsoft.com/office/drawing/2014/main" id="{D53C7CE4-B1F0-4333-A23C-CADA8FD21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6" y="1672"/>
              <a:ext cx="2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6" name="Line 40">
              <a:extLst>
                <a:ext uri="{FF2B5EF4-FFF2-40B4-BE49-F238E27FC236}">
                  <a16:creationId xmlns:a16="http://schemas.microsoft.com/office/drawing/2014/main" id="{41227C94-E233-4924-80CA-59878C4C79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3" y="167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7" name="Line 41">
              <a:extLst>
                <a:ext uri="{FF2B5EF4-FFF2-40B4-BE49-F238E27FC236}">
                  <a16:creationId xmlns:a16="http://schemas.microsoft.com/office/drawing/2014/main" id="{2F3A5AB0-A83F-4EC1-94BC-D31E68A42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3" y="1814"/>
              <a:ext cx="2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8" name="Line 42">
              <a:extLst>
                <a:ext uri="{FF2B5EF4-FFF2-40B4-BE49-F238E27FC236}">
                  <a16:creationId xmlns:a16="http://schemas.microsoft.com/office/drawing/2014/main" id="{6C1AB717-647B-4772-AE93-544C036DE8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0" y="167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9" name="Line 43">
              <a:extLst>
                <a:ext uri="{FF2B5EF4-FFF2-40B4-BE49-F238E27FC236}">
                  <a16:creationId xmlns:a16="http://schemas.microsoft.com/office/drawing/2014/main" id="{189FC84E-3A08-4510-B1FE-41B662F874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0" y="1672"/>
              <a:ext cx="2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0" name="Line 44">
              <a:extLst>
                <a:ext uri="{FF2B5EF4-FFF2-40B4-BE49-F238E27FC236}">
                  <a16:creationId xmlns:a16="http://schemas.microsoft.com/office/drawing/2014/main" id="{6E4D0B4B-9159-4774-ACA6-E977296A4B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6" y="167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1" name="Line 45">
              <a:extLst>
                <a:ext uri="{FF2B5EF4-FFF2-40B4-BE49-F238E27FC236}">
                  <a16:creationId xmlns:a16="http://schemas.microsoft.com/office/drawing/2014/main" id="{AFDA6A91-C1E0-4F5E-8BF3-2A5BEA12C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6" y="1814"/>
              <a:ext cx="2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2" name="Line 46">
              <a:extLst>
                <a:ext uri="{FF2B5EF4-FFF2-40B4-BE49-F238E27FC236}">
                  <a16:creationId xmlns:a16="http://schemas.microsoft.com/office/drawing/2014/main" id="{11834B23-3199-454A-BED8-8E0A752307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3" y="167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3" name="Line 47">
              <a:extLst>
                <a:ext uri="{FF2B5EF4-FFF2-40B4-BE49-F238E27FC236}">
                  <a16:creationId xmlns:a16="http://schemas.microsoft.com/office/drawing/2014/main" id="{524A6E15-B297-4B82-9FF5-2BE0FC393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3" y="1672"/>
              <a:ext cx="2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4" name="Line 48">
              <a:extLst>
                <a:ext uri="{FF2B5EF4-FFF2-40B4-BE49-F238E27FC236}">
                  <a16:creationId xmlns:a16="http://schemas.microsoft.com/office/drawing/2014/main" id="{A88608A6-8ABE-43F7-BEAA-C4A0B7D85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0" y="167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5" name="Line 49">
              <a:extLst>
                <a:ext uri="{FF2B5EF4-FFF2-40B4-BE49-F238E27FC236}">
                  <a16:creationId xmlns:a16="http://schemas.microsoft.com/office/drawing/2014/main" id="{F2B9A6A1-B9F5-4AA9-BEB4-ECB94A75A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0" y="1814"/>
              <a:ext cx="2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50">
            <a:extLst>
              <a:ext uri="{FF2B5EF4-FFF2-40B4-BE49-F238E27FC236}">
                <a16:creationId xmlns:a16="http://schemas.microsoft.com/office/drawing/2014/main" id="{BBB18000-12B6-4153-83B5-1307EFB64633}"/>
              </a:ext>
            </a:extLst>
          </p:cNvPr>
          <p:cNvGrpSpPr>
            <a:grpSpLocks/>
          </p:cNvGrpSpPr>
          <p:nvPr/>
        </p:nvGrpSpPr>
        <p:grpSpPr bwMode="auto">
          <a:xfrm>
            <a:off x="1155700" y="3503613"/>
            <a:ext cx="4884738" cy="319087"/>
            <a:chOff x="2169" y="2768"/>
            <a:chExt cx="3077" cy="142"/>
          </a:xfrm>
        </p:grpSpPr>
        <p:sp>
          <p:nvSpPr>
            <p:cNvPr id="34882" name="Line 51">
              <a:extLst>
                <a:ext uri="{FF2B5EF4-FFF2-40B4-BE49-F238E27FC236}">
                  <a16:creationId xmlns:a16="http://schemas.microsoft.com/office/drawing/2014/main" id="{F85CA896-7D63-4AC8-BFC2-610DAF077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9" y="2910"/>
              <a:ext cx="2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3" name="Line 52">
              <a:extLst>
                <a:ext uri="{FF2B5EF4-FFF2-40B4-BE49-F238E27FC236}">
                  <a16:creationId xmlns:a16="http://schemas.microsoft.com/office/drawing/2014/main" id="{689C54A2-EC1D-4080-A307-4B19F79C10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3" y="2768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4" name="Line 53">
              <a:extLst>
                <a:ext uri="{FF2B5EF4-FFF2-40B4-BE49-F238E27FC236}">
                  <a16:creationId xmlns:a16="http://schemas.microsoft.com/office/drawing/2014/main" id="{C8BBA23C-3B65-46DF-BFFD-004A96D604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3" y="2768"/>
              <a:ext cx="9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5" name="Line 54">
              <a:extLst>
                <a:ext uri="{FF2B5EF4-FFF2-40B4-BE49-F238E27FC236}">
                  <a16:creationId xmlns:a16="http://schemas.microsoft.com/office/drawing/2014/main" id="{BE68257B-3B13-4910-889E-D3989CDD2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0" y="2768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6" name="Line 55">
              <a:extLst>
                <a:ext uri="{FF2B5EF4-FFF2-40B4-BE49-F238E27FC236}">
                  <a16:creationId xmlns:a16="http://schemas.microsoft.com/office/drawing/2014/main" id="{2AA96088-2B23-4472-B816-A102E4197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0" y="2910"/>
              <a:ext cx="9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7" name="Line 56">
              <a:extLst>
                <a:ext uri="{FF2B5EF4-FFF2-40B4-BE49-F238E27FC236}">
                  <a16:creationId xmlns:a16="http://schemas.microsoft.com/office/drawing/2014/main" id="{B4350357-87BF-4B9E-B558-A41534D103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7" y="2768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8" name="Line 57">
              <a:extLst>
                <a:ext uri="{FF2B5EF4-FFF2-40B4-BE49-F238E27FC236}">
                  <a16:creationId xmlns:a16="http://schemas.microsoft.com/office/drawing/2014/main" id="{80F64815-A914-4B84-9BB0-2A07EA26E7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7" y="2768"/>
              <a:ext cx="4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9" name="Line 58">
              <a:extLst>
                <a:ext uri="{FF2B5EF4-FFF2-40B4-BE49-F238E27FC236}">
                  <a16:creationId xmlns:a16="http://schemas.microsoft.com/office/drawing/2014/main" id="{B5DFA970-AEDB-4942-9AE1-FC0FBE98E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0" y="2768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0" name="Line 59">
              <a:extLst>
                <a:ext uri="{FF2B5EF4-FFF2-40B4-BE49-F238E27FC236}">
                  <a16:creationId xmlns:a16="http://schemas.microsoft.com/office/drawing/2014/main" id="{6D399AE9-F42E-419F-BBAF-A61B6140C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0" y="2910"/>
              <a:ext cx="4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60">
            <a:extLst>
              <a:ext uri="{FF2B5EF4-FFF2-40B4-BE49-F238E27FC236}">
                <a16:creationId xmlns:a16="http://schemas.microsoft.com/office/drawing/2014/main" id="{285963D1-2769-4DFB-9883-7AE7BEFB9E05}"/>
              </a:ext>
            </a:extLst>
          </p:cNvPr>
          <p:cNvGrpSpPr>
            <a:grpSpLocks/>
          </p:cNvGrpSpPr>
          <p:nvPr/>
        </p:nvGrpSpPr>
        <p:grpSpPr bwMode="auto">
          <a:xfrm>
            <a:off x="1152525" y="4292600"/>
            <a:ext cx="4960938" cy="319088"/>
            <a:chOff x="2169" y="3242"/>
            <a:chExt cx="3125" cy="142"/>
          </a:xfrm>
        </p:grpSpPr>
        <p:sp>
          <p:nvSpPr>
            <p:cNvPr id="34869" name="Line 61">
              <a:extLst>
                <a:ext uri="{FF2B5EF4-FFF2-40B4-BE49-F238E27FC236}">
                  <a16:creationId xmlns:a16="http://schemas.microsoft.com/office/drawing/2014/main" id="{46B4BC56-35CB-4297-A53E-FF2E1EF31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9" y="3384"/>
              <a:ext cx="2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0" name="Line 62">
              <a:extLst>
                <a:ext uri="{FF2B5EF4-FFF2-40B4-BE49-F238E27FC236}">
                  <a16:creationId xmlns:a16="http://schemas.microsoft.com/office/drawing/2014/main" id="{FF807195-F75C-42E1-B1DA-5ED640DB54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3" y="324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1" name="Line 63">
              <a:extLst>
                <a:ext uri="{FF2B5EF4-FFF2-40B4-BE49-F238E27FC236}">
                  <a16:creationId xmlns:a16="http://schemas.microsoft.com/office/drawing/2014/main" id="{172EAC1A-B0DF-48BE-A0F9-80E59B3894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3" y="3242"/>
              <a:ext cx="9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2" name="Line 64">
              <a:extLst>
                <a:ext uri="{FF2B5EF4-FFF2-40B4-BE49-F238E27FC236}">
                  <a16:creationId xmlns:a16="http://schemas.microsoft.com/office/drawing/2014/main" id="{E3323C6C-4B14-4CB6-BBAE-3FF971CC1E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0" y="324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3" name="Line 65">
              <a:extLst>
                <a:ext uri="{FF2B5EF4-FFF2-40B4-BE49-F238E27FC236}">
                  <a16:creationId xmlns:a16="http://schemas.microsoft.com/office/drawing/2014/main" id="{4B053EAE-3FBD-4050-98C6-00CF50687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0" y="3384"/>
              <a:ext cx="9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4" name="Line 66">
              <a:extLst>
                <a:ext uri="{FF2B5EF4-FFF2-40B4-BE49-F238E27FC236}">
                  <a16:creationId xmlns:a16="http://schemas.microsoft.com/office/drawing/2014/main" id="{7DFF901E-3B2D-45FF-8D2A-780A0B628C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7" y="324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5" name="Line 67">
              <a:extLst>
                <a:ext uri="{FF2B5EF4-FFF2-40B4-BE49-F238E27FC236}">
                  <a16:creationId xmlns:a16="http://schemas.microsoft.com/office/drawing/2014/main" id="{5C2160F5-58E1-4EFE-B9AC-457E2E51F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7" y="3242"/>
              <a:ext cx="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6" name="Line 68">
              <a:extLst>
                <a:ext uri="{FF2B5EF4-FFF2-40B4-BE49-F238E27FC236}">
                  <a16:creationId xmlns:a16="http://schemas.microsoft.com/office/drawing/2014/main" id="{40B42D87-44E1-47EC-B786-C2D2426B82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2" y="324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7" name="Line 69">
              <a:extLst>
                <a:ext uri="{FF2B5EF4-FFF2-40B4-BE49-F238E27FC236}">
                  <a16:creationId xmlns:a16="http://schemas.microsoft.com/office/drawing/2014/main" id="{7582572D-4DAC-4EE5-8DCA-7A161787A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2" y="3384"/>
              <a:ext cx="4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8" name="Line 70">
              <a:extLst>
                <a:ext uri="{FF2B5EF4-FFF2-40B4-BE49-F238E27FC236}">
                  <a16:creationId xmlns:a16="http://schemas.microsoft.com/office/drawing/2014/main" id="{24D78616-B05B-43EE-9204-EA882FE4EC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8" y="324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9" name="Line 71">
              <a:extLst>
                <a:ext uri="{FF2B5EF4-FFF2-40B4-BE49-F238E27FC236}">
                  <a16:creationId xmlns:a16="http://schemas.microsoft.com/office/drawing/2014/main" id="{96DD1309-3A2E-46DD-BA53-8AED24434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8" y="3242"/>
              <a:ext cx="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0" name="Line 72">
              <a:extLst>
                <a:ext uri="{FF2B5EF4-FFF2-40B4-BE49-F238E27FC236}">
                  <a16:creationId xmlns:a16="http://schemas.microsoft.com/office/drawing/2014/main" id="{E4C71B1A-CA95-4D70-A50A-DD41C78A5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2" y="324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1" name="Line 73">
              <a:extLst>
                <a:ext uri="{FF2B5EF4-FFF2-40B4-BE49-F238E27FC236}">
                  <a16:creationId xmlns:a16="http://schemas.microsoft.com/office/drawing/2014/main" id="{B684DD2E-8A7B-4DC5-BD74-A69AB7C81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2" y="3384"/>
              <a:ext cx="3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839" name="Group 74">
            <a:extLst>
              <a:ext uri="{FF2B5EF4-FFF2-40B4-BE49-F238E27FC236}">
                <a16:creationId xmlns:a16="http://schemas.microsoft.com/office/drawing/2014/main" id="{E7CE85FB-D157-4526-B32A-D5A56A7B2A4B}"/>
              </a:ext>
            </a:extLst>
          </p:cNvPr>
          <p:cNvGrpSpPr>
            <a:grpSpLocks/>
          </p:cNvGrpSpPr>
          <p:nvPr/>
        </p:nvGrpSpPr>
        <p:grpSpPr bwMode="auto">
          <a:xfrm>
            <a:off x="6438900" y="3616325"/>
            <a:ext cx="2357438" cy="1152525"/>
            <a:chOff x="253" y="1185"/>
            <a:chExt cx="1485" cy="726"/>
          </a:xfrm>
        </p:grpSpPr>
        <p:sp>
          <p:nvSpPr>
            <p:cNvPr id="34858" name="Line 75">
              <a:extLst>
                <a:ext uri="{FF2B5EF4-FFF2-40B4-BE49-F238E27FC236}">
                  <a16:creationId xmlns:a16="http://schemas.microsoft.com/office/drawing/2014/main" id="{E148222A-4B52-42FF-9243-81A253E790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1684"/>
              <a:ext cx="1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9" name="Rectangle 76">
              <a:extLst>
                <a:ext uri="{FF2B5EF4-FFF2-40B4-BE49-F238E27FC236}">
                  <a16:creationId xmlns:a16="http://schemas.microsoft.com/office/drawing/2014/main" id="{913EE0C3-679C-42A2-BCBB-5CFE5F792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185"/>
              <a:ext cx="528" cy="7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4860" name="Text Box 77">
              <a:extLst>
                <a:ext uri="{FF2B5EF4-FFF2-40B4-BE49-F238E27FC236}">
                  <a16:creationId xmlns:a16="http://schemas.microsoft.com/office/drawing/2014/main" id="{5BF77D9D-94C9-4AD9-A4F9-79C1DCD3A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" y="1291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34861" name="Oval 78">
              <a:extLst>
                <a:ext uri="{FF2B5EF4-FFF2-40B4-BE49-F238E27FC236}">
                  <a16:creationId xmlns:a16="http://schemas.microsoft.com/office/drawing/2014/main" id="{D291E100-CA8F-4CCD-A580-DCD1C48B1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" y="1647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4862" name="Line 79">
              <a:extLst>
                <a:ext uri="{FF2B5EF4-FFF2-40B4-BE49-F238E27FC236}">
                  <a16:creationId xmlns:a16="http://schemas.microsoft.com/office/drawing/2014/main" id="{7AE4D18C-0C42-479C-8844-CBC21EB870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" y="1412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3" name="Line 80">
              <a:extLst>
                <a:ext uri="{FF2B5EF4-FFF2-40B4-BE49-F238E27FC236}">
                  <a16:creationId xmlns:a16="http://schemas.microsoft.com/office/drawing/2014/main" id="{B1134A3F-5AB5-4A0F-B0D7-16F1A95FB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" y="1682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4" name="Line 81">
              <a:extLst>
                <a:ext uri="{FF2B5EF4-FFF2-40B4-BE49-F238E27FC236}">
                  <a16:creationId xmlns:a16="http://schemas.microsoft.com/office/drawing/2014/main" id="{D4964D43-E4D7-4930-BB2D-D3C6D03B35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1412"/>
              <a:ext cx="1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5" name="Text Box 82">
              <a:extLst>
                <a:ext uri="{FF2B5EF4-FFF2-40B4-BE49-F238E27FC236}">
                  <a16:creationId xmlns:a16="http://schemas.microsoft.com/office/drawing/2014/main" id="{85A814F5-2F68-4CAA-94C6-EADCEF5D0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" y="1563"/>
              <a:ext cx="23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34866" name="Text Box 83">
              <a:extLst>
                <a:ext uri="{FF2B5EF4-FFF2-40B4-BE49-F238E27FC236}">
                  <a16:creationId xmlns:a16="http://schemas.microsoft.com/office/drawing/2014/main" id="{05B0BD95-4E8B-484F-A439-725B504A6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" y="1563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34867" name="Text Box 84">
              <a:extLst>
                <a:ext uri="{FF2B5EF4-FFF2-40B4-BE49-F238E27FC236}">
                  <a16:creationId xmlns:a16="http://schemas.microsoft.com/office/drawing/2014/main" id="{B06E9246-071C-4EC5-946D-786765558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" y="1291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34868" name="Text Box 85">
              <a:extLst>
                <a:ext uri="{FF2B5EF4-FFF2-40B4-BE49-F238E27FC236}">
                  <a16:creationId xmlns:a16="http://schemas.microsoft.com/office/drawing/2014/main" id="{758AA4A7-C14B-48E3-BC2B-0E007DE17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1268"/>
              <a:ext cx="3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25000">
                  <a:ea typeface="楷体_GB2312" pitchFamily="49" charset="-122"/>
                </a:rPr>
                <a:t>L</a:t>
              </a:r>
            </a:p>
          </p:txBody>
        </p:sp>
      </p:grpSp>
      <p:grpSp>
        <p:nvGrpSpPr>
          <p:cNvPr id="34840" name="Group 86">
            <a:extLst>
              <a:ext uri="{FF2B5EF4-FFF2-40B4-BE49-F238E27FC236}">
                <a16:creationId xmlns:a16="http://schemas.microsoft.com/office/drawing/2014/main" id="{EF9EFAB5-EA4C-426A-B056-B4B6C62998FB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1912938"/>
            <a:ext cx="2349500" cy="1152525"/>
            <a:chOff x="255" y="2228"/>
            <a:chExt cx="1480" cy="726"/>
          </a:xfrm>
        </p:grpSpPr>
        <p:sp>
          <p:nvSpPr>
            <p:cNvPr id="34847" name="Rectangle 87">
              <a:extLst>
                <a:ext uri="{FF2B5EF4-FFF2-40B4-BE49-F238E27FC236}">
                  <a16:creationId xmlns:a16="http://schemas.microsoft.com/office/drawing/2014/main" id="{A630096E-7F57-458C-8272-C208281F8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" y="2228"/>
              <a:ext cx="528" cy="7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4848" name="Line 88">
              <a:extLst>
                <a:ext uri="{FF2B5EF4-FFF2-40B4-BE49-F238E27FC236}">
                  <a16:creationId xmlns:a16="http://schemas.microsoft.com/office/drawing/2014/main" id="{ACF98334-2EE2-4C3F-9CD2-DD17FE06F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" y="2455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9" name="Line 89">
              <a:extLst>
                <a:ext uri="{FF2B5EF4-FFF2-40B4-BE49-F238E27FC236}">
                  <a16:creationId xmlns:a16="http://schemas.microsoft.com/office/drawing/2014/main" id="{608B8C2B-4A43-4BFF-90F1-45CA0F33F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" y="2725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0" name="Text Box 90">
              <a:extLst>
                <a:ext uri="{FF2B5EF4-FFF2-40B4-BE49-F238E27FC236}">
                  <a16:creationId xmlns:a16="http://schemas.microsoft.com/office/drawing/2014/main" id="{6F9091E0-916F-4EEE-AE24-59866D60E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" y="2334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34851" name="AutoShape 91">
              <a:extLst>
                <a:ext uri="{FF2B5EF4-FFF2-40B4-BE49-F238E27FC236}">
                  <a16:creationId xmlns:a16="http://schemas.microsoft.com/office/drawing/2014/main" id="{1E8F7392-2839-485C-960E-EB45C71735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90" y="2672"/>
              <a:ext cx="136" cy="110"/>
            </a:xfrm>
            <a:prstGeom prst="flowChartExtra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4852" name="Line 92">
              <a:extLst>
                <a:ext uri="{FF2B5EF4-FFF2-40B4-BE49-F238E27FC236}">
                  <a16:creationId xmlns:a16="http://schemas.microsoft.com/office/drawing/2014/main" id="{120A75B4-02B5-4713-A7CF-1164CD63C1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8" y="2455"/>
              <a:ext cx="1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3" name="Line 93">
              <a:extLst>
                <a:ext uri="{FF2B5EF4-FFF2-40B4-BE49-F238E27FC236}">
                  <a16:creationId xmlns:a16="http://schemas.microsoft.com/office/drawing/2014/main" id="{0B56EAF0-F7C1-43D7-A5B2-5D0461FC7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8" y="2727"/>
              <a:ext cx="1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4" name="Oval 94">
              <a:extLst>
                <a:ext uri="{FF2B5EF4-FFF2-40B4-BE49-F238E27FC236}">
                  <a16:creationId xmlns:a16="http://schemas.microsoft.com/office/drawing/2014/main" id="{576BBAD0-D5CF-4395-89E4-0F4333403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" y="2690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4855" name="Text Box 95">
              <a:extLst>
                <a:ext uri="{FF2B5EF4-FFF2-40B4-BE49-F238E27FC236}">
                  <a16:creationId xmlns:a16="http://schemas.microsoft.com/office/drawing/2014/main" id="{94F7FB00-EF3B-40F4-B9AC-32F0FCD27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" y="2613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34856" name="Text Box 96">
              <a:extLst>
                <a:ext uri="{FF2B5EF4-FFF2-40B4-BE49-F238E27FC236}">
                  <a16:creationId xmlns:a16="http://schemas.microsoft.com/office/drawing/2014/main" id="{4F5B21D2-1814-48B7-8D31-4094AE76C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" y="2341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34857" name="Text Box 97">
              <a:extLst>
                <a:ext uri="{FF2B5EF4-FFF2-40B4-BE49-F238E27FC236}">
                  <a16:creationId xmlns:a16="http://schemas.microsoft.com/office/drawing/2014/main" id="{D0A9AD6B-4FC7-487A-8E31-268B31626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1" y="2318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25000">
                  <a:ea typeface="楷体_GB2312" pitchFamily="49" charset="-122"/>
                </a:rPr>
                <a:t>F</a:t>
              </a:r>
            </a:p>
          </p:txBody>
        </p:sp>
      </p:grpSp>
      <p:sp>
        <p:nvSpPr>
          <p:cNvPr id="34841" name="Text Box 98">
            <a:extLst>
              <a:ext uri="{FF2B5EF4-FFF2-40B4-BE49-F238E27FC236}">
                <a16:creationId xmlns:a16="http://schemas.microsoft.com/office/drawing/2014/main" id="{E7C6A3FC-C912-466B-94B3-05685741A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" y="180816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C</a:t>
            </a:r>
          </a:p>
        </p:txBody>
      </p:sp>
      <p:sp>
        <p:nvSpPr>
          <p:cNvPr id="34842" name="Text Box 99">
            <a:extLst>
              <a:ext uri="{FF2B5EF4-FFF2-40B4-BE49-F238E27FC236}">
                <a16:creationId xmlns:a16="http://schemas.microsoft.com/office/drawing/2014/main" id="{E31A0B2A-2D75-493E-B30E-79196C8E7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260032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D</a:t>
            </a:r>
          </a:p>
        </p:txBody>
      </p:sp>
      <p:sp>
        <p:nvSpPr>
          <p:cNvPr id="1423460" name="Text Box 100">
            <a:extLst>
              <a:ext uri="{FF2B5EF4-FFF2-40B4-BE49-F238E27FC236}">
                <a16:creationId xmlns:a16="http://schemas.microsoft.com/office/drawing/2014/main" id="{4678C2A1-7D5A-42E8-9D9C-CDE30D99D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070475"/>
            <a:ext cx="7485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如果在</a:t>
            </a:r>
            <a:r>
              <a:rPr lang="en-US" altLang="zh-CN">
                <a:latin typeface="Arial" panose="020B0604020202020204" pitchFamily="34" charset="0"/>
              </a:rPr>
              <a:t>C</a:t>
            </a:r>
            <a:r>
              <a:rPr lang="zh-CN" altLang="en-US">
                <a:latin typeface="Arial" panose="020B0604020202020204" pitchFamily="34" charset="0"/>
              </a:rPr>
              <a:t>高电平期间</a:t>
            </a:r>
            <a:r>
              <a:rPr lang="en-US" altLang="zh-CN">
                <a:latin typeface="Arial" panose="020B0604020202020204" pitchFamily="34" charset="0"/>
              </a:rPr>
              <a:t>D</a:t>
            </a:r>
            <a:r>
              <a:rPr lang="zh-CN" altLang="en-US">
                <a:latin typeface="Arial" panose="020B0604020202020204" pitchFamily="34" charset="0"/>
              </a:rPr>
              <a:t>不变化，则两者行为相同</a:t>
            </a:r>
          </a:p>
        </p:txBody>
      </p:sp>
      <p:sp>
        <p:nvSpPr>
          <p:cNvPr id="34844" name="Text Box 101">
            <a:extLst>
              <a:ext uri="{FF2B5EF4-FFF2-40B4-BE49-F238E27FC236}">
                <a16:creationId xmlns:a16="http://schemas.microsoft.com/office/drawing/2014/main" id="{C80E6DE9-A14D-4253-BED7-1597BF830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4219575"/>
            <a:ext cx="4905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25000">
                <a:ea typeface="楷体_GB2312" pitchFamily="49" charset="-122"/>
              </a:rPr>
              <a:t>L</a:t>
            </a:r>
          </a:p>
        </p:txBody>
      </p:sp>
      <p:sp>
        <p:nvSpPr>
          <p:cNvPr id="34845" name="Text Box 102">
            <a:extLst>
              <a:ext uri="{FF2B5EF4-FFF2-40B4-BE49-F238E27FC236}">
                <a16:creationId xmlns:a16="http://schemas.microsoft.com/office/drawing/2014/main" id="{67AA9F2B-DD25-48C6-889B-A9079F838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" y="3392488"/>
            <a:ext cx="48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25000">
                <a:ea typeface="楷体_GB2312" pitchFamily="49" charset="-122"/>
              </a:rPr>
              <a:t>F</a:t>
            </a:r>
          </a:p>
        </p:txBody>
      </p:sp>
      <p:sp>
        <p:nvSpPr>
          <p:cNvPr id="1423463" name="Text Box 103">
            <a:extLst>
              <a:ext uri="{FF2B5EF4-FFF2-40B4-BE49-F238E27FC236}">
                <a16:creationId xmlns:a16="http://schemas.microsoft.com/office/drawing/2014/main" id="{A400D611-7C1E-4772-9C10-644CEB350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697538"/>
            <a:ext cx="7345363" cy="53975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如果改成低电平和下降沿有效的器件，波形如何？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60" grpId="0"/>
      <p:bldP spid="14234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>
            <a:extLst>
              <a:ext uri="{FF2B5EF4-FFF2-40B4-BE49-F238E27FC236}">
                <a16:creationId xmlns:a16="http://schemas.microsoft.com/office/drawing/2014/main" id="{A83237FC-A92B-4D08-9B61-525BA6C9245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A6F0620-8DC2-4F64-843A-A743D0842F9E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6867" name="Rectangle 5">
            <a:extLst>
              <a:ext uri="{FF2B5EF4-FFF2-40B4-BE49-F238E27FC236}">
                <a16:creationId xmlns:a16="http://schemas.microsoft.com/office/drawing/2014/main" id="{BDB2EC04-D0A2-488F-9CD2-81EFB02243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5DE4FE50-D93B-475C-B0A7-8BD174BDDA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EBF94EE-3498-40FD-BEDE-50C41C01186B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6869" name="Rectangle 2">
            <a:extLst>
              <a:ext uri="{FF2B5EF4-FFF2-40B4-BE49-F238E27FC236}">
                <a16:creationId xmlns:a16="http://schemas.microsoft.com/office/drawing/2014/main" id="{0EDFF733-9A2D-42EA-BDAA-782A7DBF408C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主从结构</a:t>
            </a:r>
            <a:r>
              <a:rPr lang="en-US" altLang="zh-CN"/>
              <a:t>D</a:t>
            </a:r>
            <a:r>
              <a:rPr lang="zh-CN" altLang="en-US"/>
              <a:t>触发器</a:t>
            </a:r>
            <a:endParaRPr lang="en-US" altLang="zh-CN"/>
          </a:p>
        </p:txBody>
      </p:sp>
      <p:sp>
        <p:nvSpPr>
          <p:cNvPr id="36870" name="Rectangle 4">
            <a:extLst>
              <a:ext uri="{FF2B5EF4-FFF2-40B4-BE49-F238E27FC236}">
                <a16:creationId xmlns:a16="http://schemas.microsoft.com/office/drawing/2014/main" id="{A09C3F7F-715E-4BF4-9884-9B2FAAC15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163" y="4102100"/>
            <a:ext cx="900112" cy="13335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71" name="Line 5">
            <a:extLst>
              <a:ext uri="{FF2B5EF4-FFF2-40B4-BE49-F238E27FC236}">
                <a16:creationId xmlns:a16="http://schemas.microsoft.com/office/drawing/2014/main" id="{1486A98C-28EA-493D-8AC7-D6CDE7BC0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4988" y="4465638"/>
            <a:ext cx="771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2" name="Line 6">
            <a:extLst>
              <a:ext uri="{FF2B5EF4-FFF2-40B4-BE49-F238E27FC236}">
                <a16:creationId xmlns:a16="http://schemas.microsoft.com/office/drawing/2014/main" id="{91138F06-D1CE-4A84-8EE5-8EF5992F08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9313" y="507206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3" name="Line 7">
            <a:extLst>
              <a:ext uri="{FF2B5EF4-FFF2-40B4-BE49-F238E27FC236}">
                <a16:creationId xmlns:a16="http://schemas.microsoft.com/office/drawing/2014/main" id="{DFE9AD9B-CC16-4808-95E6-7F7DC4D0AF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0275" y="44656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4" name="Text Box 8">
            <a:extLst>
              <a:ext uri="{FF2B5EF4-FFF2-40B4-BE49-F238E27FC236}">
                <a16:creationId xmlns:a16="http://schemas.microsoft.com/office/drawing/2014/main" id="{5B56369B-81C0-4AD0-A36C-871FE2CAF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638" y="4221163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D</a:t>
            </a:r>
            <a:endParaRPr kumimoji="1" lang="en-US" altLang="zh-CN" sz="1600">
              <a:ea typeface="楷体_GB2312" pitchFamily="49" charset="-122"/>
            </a:endParaRPr>
          </a:p>
        </p:txBody>
      </p:sp>
      <p:sp>
        <p:nvSpPr>
          <p:cNvPr id="36875" name="Text Box 9">
            <a:extLst>
              <a:ext uri="{FF2B5EF4-FFF2-40B4-BE49-F238E27FC236}">
                <a16:creationId xmlns:a16="http://schemas.microsoft.com/office/drawing/2014/main" id="{1255F8A7-0C03-475F-8512-4A9BD33FC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638" y="484187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C</a:t>
            </a:r>
            <a:endParaRPr kumimoji="1" lang="en-US" altLang="zh-CN" sz="1600">
              <a:ea typeface="楷体_GB2312" pitchFamily="49" charset="-122"/>
            </a:endParaRPr>
          </a:p>
        </p:txBody>
      </p:sp>
      <p:sp>
        <p:nvSpPr>
          <p:cNvPr id="36876" name="Text Box 10">
            <a:extLst>
              <a:ext uri="{FF2B5EF4-FFF2-40B4-BE49-F238E27FC236}">
                <a16:creationId xmlns:a16="http://schemas.microsoft.com/office/drawing/2014/main" id="{6DB8546B-D3F5-490A-ABB6-8E2AE23B1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0" y="3922713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  <a:r>
              <a:rPr kumimoji="1" lang="en-US" altLang="zh-CN" sz="2400" baseline="-25000">
                <a:ea typeface="楷体_GB2312" pitchFamily="49" charset="-122"/>
              </a:rPr>
              <a:t>1</a:t>
            </a:r>
          </a:p>
        </p:txBody>
      </p:sp>
      <p:sp>
        <p:nvSpPr>
          <p:cNvPr id="36877" name="Oval 11">
            <a:extLst>
              <a:ext uri="{FF2B5EF4-FFF2-40B4-BE49-F238E27FC236}">
                <a16:creationId xmlns:a16="http://schemas.microsoft.com/office/drawing/2014/main" id="{5E3A4E6D-C1B5-4CFA-ACD8-18872B0E1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5002213"/>
            <a:ext cx="130175" cy="1301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78" name="Rectangle 12">
            <a:extLst>
              <a:ext uri="{FF2B5EF4-FFF2-40B4-BE49-F238E27FC236}">
                <a16:creationId xmlns:a16="http://schemas.microsoft.com/office/drawing/2014/main" id="{9E93411B-00EB-4CFE-9BE0-25E884E06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325" y="4102100"/>
            <a:ext cx="900113" cy="13335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79" name="Line 13">
            <a:extLst>
              <a:ext uri="{FF2B5EF4-FFF2-40B4-BE49-F238E27FC236}">
                <a16:creationId xmlns:a16="http://schemas.microsoft.com/office/drawing/2014/main" id="{24B81EA2-A866-4121-8C81-73120AECE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7475" y="44656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0" name="Line 14">
            <a:extLst>
              <a:ext uri="{FF2B5EF4-FFF2-40B4-BE49-F238E27FC236}">
                <a16:creationId xmlns:a16="http://schemas.microsoft.com/office/drawing/2014/main" id="{D4D43F41-A0E5-4434-8120-3B799B551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7475" y="507206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1" name="Line 15">
            <a:extLst>
              <a:ext uri="{FF2B5EF4-FFF2-40B4-BE49-F238E27FC236}">
                <a16:creationId xmlns:a16="http://schemas.microsoft.com/office/drawing/2014/main" id="{DC2C73A3-0A33-42A8-B32E-54B3EFA7D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8438" y="44656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2" name="Line 16">
            <a:extLst>
              <a:ext uri="{FF2B5EF4-FFF2-40B4-BE49-F238E27FC236}">
                <a16:creationId xmlns:a16="http://schemas.microsoft.com/office/drawing/2014/main" id="{6FB93F80-DC29-4AEE-9D8B-18B1FCCD25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8438" y="507206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3" name="Text Box 17">
            <a:extLst>
              <a:ext uri="{FF2B5EF4-FFF2-40B4-BE49-F238E27FC236}">
                <a16:creationId xmlns:a16="http://schemas.microsoft.com/office/drawing/2014/main" id="{0990FD57-5216-4DA0-8A0E-E32F3779D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8800" y="422116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D</a:t>
            </a:r>
            <a:endParaRPr kumimoji="1" lang="en-US" altLang="zh-CN" sz="1600">
              <a:ea typeface="楷体_GB2312" pitchFamily="49" charset="-122"/>
            </a:endParaRPr>
          </a:p>
        </p:txBody>
      </p:sp>
      <p:sp>
        <p:nvSpPr>
          <p:cNvPr id="36884" name="Text Box 18">
            <a:extLst>
              <a:ext uri="{FF2B5EF4-FFF2-40B4-BE49-F238E27FC236}">
                <a16:creationId xmlns:a16="http://schemas.microsoft.com/office/drawing/2014/main" id="{061DD756-A8E5-49BD-8404-30DF9A081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8800" y="484187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C</a:t>
            </a:r>
            <a:endParaRPr kumimoji="1" lang="en-US" altLang="zh-CN" sz="1600">
              <a:ea typeface="楷体_GB2312" pitchFamily="49" charset="-122"/>
            </a:endParaRPr>
          </a:p>
        </p:txBody>
      </p:sp>
      <p:sp>
        <p:nvSpPr>
          <p:cNvPr id="36885" name="Text Box 19">
            <a:extLst>
              <a:ext uri="{FF2B5EF4-FFF2-40B4-BE49-F238E27FC236}">
                <a16:creationId xmlns:a16="http://schemas.microsoft.com/office/drawing/2014/main" id="{B1C42991-55C1-43AB-9465-B4EF8D40B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3413" y="4210050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36886" name="Text Box 20">
            <a:extLst>
              <a:ext uri="{FF2B5EF4-FFF2-40B4-BE49-F238E27FC236}">
                <a16:creationId xmlns:a16="http://schemas.microsoft.com/office/drawing/2014/main" id="{0258FC43-7EBA-4927-95F5-A8EAD05A2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6113" y="4821238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36887" name="Line 21">
            <a:extLst>
              <a:ext uri="{FF2B5EF4-FFF2-40B4-BE49-F238E27FC236}">
                <a16:creationId xmlns:a16="http://schemas.microsoft.com/office/drawing/2014/main" id="{93FCEBA8-D8CD-4D0E-9AA2-E08D54C0544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7075" y="4894263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8" name="Oval 22">
            <a:extLst>
              <a:ext uri="{FF2B5EF4-FFF2-40B4-BE49-F238E27FC236}">
                <a16:creationId xmlns:a16="http://schemas.microsoft.com/office/drawing/2014/main" id="{12FFDD2B-6E93-4F1A-A596-11E0B5AE8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0025" y="5002213"/>
            <a:ext cx="130175" cy="1301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89" name="Line 24">
            <a:extLst>
              <a:ext uri="{FF2B5EF4-FFF2-40B4-BE49-F238E27FC236}">
                <a16:creationId xmlns:a16="http://schemas.microsoft.com/office/drawing/2014/main" id="{E7523373-872C-447B-8B12-DFA72DF7AD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8475" y="5949950"/>
            <a:ext cx="2171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F7F148C-9346-4AF0-AABB-0504CAE4D56D}"/>
              </a:ext>
            </a:extLst>
          </p:cNvPr>
          <p:cNvGrpSpPr>
            <a:grpSpLocks/>
          </p:cNvGrpSpPr>
          <p:nvPr/>
        </p:nvGrpSpPr>
        <p:grpSpPr bwMode="auto">
          <a:xfrm>
            <a:off x="4668838" y="5086350"/>
            <a:ext cx="1987550" cy="863600"/>
            <a:chOff x="4668838" y="5086350"/>
            <a:chExt cx="1986756" cy="863600"/>
          </a:xfrm>
        </p:grpSpPr>
        <p:sp>
          <p:nvSpPr>
            <p:cNvPr id="36911" name="Line 23">
              <a:extLst>
                <a:ext uri="{FF2B5EF4-FFF2-40B4-BE49-F238E27FC236}">
                  <a16:creationId xmlns:a16="http://schemas.microsoft.com/office/drawing/2014/main" id="{75ADFFB4-AD41-41A5-A4DC-B8053552B47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6037263" y="5518150"/>
              <a:ext cx="863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2" name="Line 25">
              <a:extLst>
                <a:ext uri="{FF2B5EF4-FFF2-40B4-BE49-F238E27FC236}">
                  <a16:creationId xmlns:a16="http://schemas.microsoft.com/office/drawing/2014/main" id="{A07A27B1-CA30-41C3-9F62-D8C0EBEE200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237038" y="5518150"/>
              <a:ext cx="863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913" name="Group 26">
              <a:extLst>
                <a:ext uri="{FF2B5EF4-FFF2-40B4-BE49-F238E27FC236}">
                  <a16:creationId xmlns:a16="http://schemas.microsoft.com/office/drawing/2014/main" id="{016F1CEC-4DA0-4FEF-A768-7D7B6DD877AB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6249988" y="5327650"/>
              <a:ext cx="431800" cy="379413"/>
              <a:chOff x="4536" y="2556"/>
              <a:chExt cx="272" cy="239"/>
            </a:xfrm>
          </p:grpSpPr>
          <p:sp>
            <p:nvSpPr>
              <p:cNvPr id="36914" name="AutoShape 27">
                <a:extLst>
                  <a:ext uri="{FF2B5EF4-FFF2-40B4-BE49-F238E27FC236}">
                    <a16:creationId xmlns:a16="http://schemas.microsoft.com/office/drawing/2014/main" id="{9558656F-C954-4203-B9D8-898108DEF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524" y="2568"/>
                <a:ext cx="239" cy="215"/>
              </a:xfrm>
              <a:prstGeom prst="flowChartMerg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6915" name="Oval 28">
                <a:extLst>
                  <a:ext uri="{FF2B5EF4-FFF2-40B4-BE49-F238E27FC236}">
                    <a16:creationId xmlns:a16="http://schemas.microsoft.com/office/drawing/2014/main" id="{EBFAF29C-9C98-4851-9BB1-70B4D038B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717" y="2636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6891" name="Text Box 29">
            <a:extLst>
              <a:ext uri="{FF2B5EF4-FFF2-40B4-BE49-F238E27FC236}">
                <a16:creationId xmlns:a16="http://schemas.microsoft.com/office/drawing/2014/main" id="{2CDC418E-4264-4346-8C5D-4930FEDD6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0" y="422116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D</a:t>
            </a:r>
            <a:endParaRPr kumimoji="1" lang="en-US" altLang="zh-CN" sz="1600">
              <a:ea typeface="楷体_GB2312" pitchFamily="49" charset="-122"/>
            </a:endParaRPr>
          </a:p>
        </p:txBody>
      </p:sp>
      <p:sp>
        <p:nvSpPr>
          <p:cNvPr id="36892" name="Text Box 30">
            <a:extLst>
              <a:ext uri="{FF2B5EF4-FFF2-40B4-BE49-F238E27FC236}">
                <a16:creationId xmlns:a16="http://schemas.microsoft.com/office/drawing/2014/main" id="{C4B86F2E-5E3D-4A5B-AD6A-AA5EA76D4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570865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C</a:t>
            </a:r>
            <a:endParaRPr kumimoji="1" lang="en-US" altLang="zh-CN" sz="1600">
              <a:ea typeface="楷体_GB2312" pitchFamily="49" charset="-122"/>
            </a:endParaRPr>
          </a:p>
        </p:txBody>
      </p:sp>
      <p:sp>
        <p:nvSpPr>
          <p:cNvPr id="1421343" name="Rectangle 31">
            <a:extLst>
              <a:ext uri="{FF2B5EF4-FFF2-40B4-BE49-F238E27FC236}">
                <a16:creationId xmlns:a16="http://schemas.microsoft.com/office/drawing/2014/main" id="{277018A5-35BC-4F7A-BAD9-3D68F921BEB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449388"/>
            <a:ext cx="3178175" cy="4932362"/>
          </a:xfrm>
          <a:noFill/>
        </p:spPr>
        <p:txBody>
          <a:bodyPr/>
          <a:lstStyle/>
          <a:p>
            <a:r>
              <a:rPr kumimoji="1" lang="zh-CN" altLang="en-US"/>
              <a:t>当</a:t>
            </a:r>
            <a:r>
              <a:rPr kumimoji="1" lang="en-US" altLang="zh-CN"/>
              <a:t>C=1</a:t>
            </a:r>
            <a:r>
              <a:rPr kumimoji="1" lang="zh-CN" altLang="en-US"/>
              <a:t>时，主锁存器</a:t>
            </a:r>
            <a:r>
              <a:rPr kumimoji="1" lang="en-US" altLang="zh-CN"/>
              <a:t>M</a:t>
            </a:r>
            <a:r>
              <a:rPr kumimoji="1" lang="zh-CN" altLang="en-US"/>
              <a:t>随</a:t>
            </a:r>
            <a:r>
              <a:rPr kumimoji="1" lang="en-US" altLang="zh-CN"/>
              <a:t>D</a:t>
            </a:r>
            <a:r>
              <a:rPr kumimoji="1" lang="zh-CN" altLang="en-US"/>
              <a:t>变化而变化，从锁存器</a:t>
            </a:r>
            <a:r>
              <a:rPr kumimoji="1" lang="en-US" altLang="zh-CN"/>
              <a:t>S</a:t>
            </a:r>
            <a:r>
              <a:rPr kumimoji="1" lang="zh-CN" altLang="en-US"/>
              <a:t>保持原先状态不变</a:t>
            </a:r>
            <a:endParaRPr kumimoji="1" lang="en-US" altLang="zh-CN"/>
          </a:p>
          <a:p>
            <a:pPr>
              <a:spcBef>
                <a:spcPct val="30000"/>
              </a:spcBef>
            </a:pPr>
            <a:r>
              <a:rPr kumimoji="1" lang="zh-CN" altLang="en-US"/>
              <a:t>当</a:t>
            </a:r>
            <a:r>
              <a:rPr kumimoji="1" lang="en-US" altLang="zh-CN"/>
              <a:t>C</a:t>
            </a:r>
            <a:r>
              <a:rPr kumimoji="1" lang="zh-CN" altLang="en-US"/>
              <a:t>从</a:t>
            </a:r>
            <a:r>
              <a:rPr kumimoji="1" lang="en-US" altLang="zh-CN"/>
              <a:t>1</a:t>
            </a:r>
            <a:r>
              <a:rPr kumimoji="1" lang="zh-CN" altLang="en-US"/>
              <a:t>变为</a:t>
            </a:r>
            <a:r>
              <a:rPr kumimoji="1" lang="en-US" altLang="zh-CN"/>
              <a:t>0(</a:t>
            </a:r>
            <a:r>
              <a:rPr kumimoji="1" lang="zh-CN" altLang="en-US"/>
              <a:t>下降沿</a:t>
            </a:r>
            <a:r>
              <a:rPr kumimoji="1" lang="en-US" altLang="zh-CN"/>
              <a:t>)</a:t>
            </a:r>
            <a:r>
              <a:rPr kumimoji="1" lang="zh-CN" altLang="en-US"/>
              <a:t>时，主锁存器</a:t>
            </a:r>
            <a:r>
              <a:rPr kumimoji="1" lang="en-US" altLang="zh-CN"/>
              <a:t>M</a:t>
            </a:r>
            <a:r>
              <a:rPr kumimoji="1" lang="zh-CN" altLang="en-US"/>
              <a:t>锁存此时</a:t>
            </a:r>
            <a:r>
              <a:rPr kumimoji="1" lang="en-US" altLang="zh-CN"/>
              <a:t>D</a:t>
            </a:r>
            <a:r>
              <a:rPr kumimoji="1" lang="zh-CN" altLang="en-US"/>
              <a:t>的值，从锁存器</a:t>
            </a:r>
            <a:r>
              <a:rPr kumimoji="1" lang="en-US" altLang="zh-CN"/>
              <a:t>S</a:t>
            </a:r>
            <a:r>
              <a:rPr kumimoji="1" lang="zh-CN" altLang="en-US"/>
              <a:t>按</a:t>
            </a:r>
            <a:r>
              <a:rPr kumimoji="1" lang="en-US" altLang="zh-CN"/>
              <a:t>M</a:t>
            </a:r>
            <a:r>
              <a:rPr kumimoji="1" lang="zh-CN" altLang="en-US"/>
              <a:t>状态更新</a:t>
            </a:r>
            <a:endParaRPr kumimoji="1" lang="en-US" altLang="zh-CN"/>
          </a:p>
        </p:txBody>
      </p:sp>
      <p:sp>
        <p:nvSpPr>
          <p:cNvPr id="36894" name="Rectangle 32">
            <a:extLst>
              <a:ext uri="{FF2B5EF4-FFF2-40B4-BE49-F238E27FC236}">
                <a16:creationId xmlns:a16="http://schemas.microsoft.com/office/drawing/2014/main" id="{41057E11-FA0B-4C4D-A098-38A9AF9CD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2988" y="3249613"/>
            <a:ext cx="14097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/>
              <a:t>主锁存器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/>
              <a:t>M</a:t>
            </a:r>
          </a:p>
        </p:txBody>
      </p:sp>
      <p:sp>
        <p:nvSpPr>
          <p:cNvPr id="36895" name="Rectangle 33">
            <a:extLst>
              <a:ext uri="{FF2B5EF4-FFF2-40B4-BE49-F238E27FC236}">
                <a16:creationId xmlns:a16="http://schemas.microsoft.com/office/drawing/2014/main" id="{DF942D2B-51CB-475C-9BE7-A73A46AE9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3213" y="3255963"/>
            <a:ext cx="14097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/>
              <a:t>从锁存器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/>
              <a:t>S</a:t>
            </a:r>
          </a:p>
        </p:txBody>
      </p:sp>
      <p:grpSp>
        <p:nvGrpSpPr>
          <p:cNvPr id="36896" name="Group 34">
            <a:extLst>
              <a:ext uri="{FF2B5EF4-FFF2-40B4-BE49-F238E27FC236}">
                <a16:creationId xmlns:a16="http://schemas.microsoft.com/office/drawing/2014/main" id="{4851FF16-0DF8-4F3F-95E7-E12B618F2131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1628775"/>
            <a:ext cx="2222500" cy="1223963"/>
            <a:chOff x="3340" y="1094"/>
            <a:chExt cx="1400" cy="771"/>
          </a:xfrm>
        </p:grpSpPr>
        <p:sp>
          <p:nvSpPr>
            <p:cNvPr id="36897" name="Rectangle 35">
              <a:extLst>
                <a:ext uri="{FF2B5EF4-FFF2-40B4-BE49-F238E27FC236}">
                  <a16:creationId xmlns:a16="http://schemas.microsoft.com/office/drawing/2014/main" id="{502C9F4E-A905-4862-BB1A-BF3E3002C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1094"/>
              <a:ext cx="527" cy="7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6898" name="Line 36">
              <a:extLst>
                <a:ext uri="{FF2B5EF4-FFF2-40B4-BE49-F238E27FC236}">
                  <a16:creationId xmlns:a16="http://schemas.microsoft.com/office/drawing/2014/main" id="{B6CB4B12-A942-46C8-A580-C5457E304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0" y="127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9" name="Line 37">
              <a:extLst>
                <a:ext uri="{FF2B5EF4-FFF2-40B4-BE49-F238E27FC236}">
                  <a16:creationId xmlns:a16="http://schemas.microsoft.com/office/drawing/2014/main" id="{3ED0EF64-BCE1-4E2D-839A-F31C7D4380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0" y="165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0" name="Line 38">
              <a:extLst>
                <a:ext uri="{FF2B5EF4-FFF2-40B4-BE49-F238E27FC236}">
                  <a16:creationId xmlns:a16="http://schemas.microsoft.com/office/drawing/2014/main" id="{247BEFE7-D9DD-42F8-80E3-AAD6E0EA0C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7" y="127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1" name="Line 39">
              <a:extLst>
                <a:ext uri="{FF2B5EF4-FFF2-40B4-BE49-F238E27FC236}">
                  <a16:creationId xmlns:a16="http://schemas.microsoft.com/office/drawing/2014/main" id="{13643B9E-859F-4464-80B4-5F624413E6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7" y="165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2" name="Text Box 40">
              <a:extLst>
                <a:ext uri="{FF2B5EF4-FFF2-40B4-BE49-F238E27FC236}">
                  <a16:creationId xmlns:a16="http://schemas.microsoft.com/office/drawing/2014/main" id="{03F5E286-ED22-428B-8FEB-9C85D6DB4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7" y="112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D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36903" name="Text Box 41">
              <a:extLst>
                <a:ext uri="{FF2B5EF4-FFF2-40B4-BE49-F238E27FC236}">
                  <a16:creationId xmlns:a16="http://schemas.microsoft.com/office/drawing/2014/main" id="{B092BA2B-CCA6-41D2-8240-F2BC43677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51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C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36904" name="Text Box 42">
              <a:extLst>
                <a:ext uri="{FF2B5EF4-FFF2-40B4-BE49-F238E27FC236}">
                  <a16:creationId xmlns:a16="http://schemas.microsoft.com/office/drawing/2014/main" id="{BC94FA78-BDFD-4DF7-8F06-BAC4C63B8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5" y="1123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6905" name="Text Box 43">
              <a:extLst>
                <a:ext uri="{FF2B5EF4-FFF2-40B4-BE49-F238E27FC236}">
                  <a16:creationId xmlns:a16="http://schemas.microsoft.com/office/drawing/2014/main" id="{A543699B-097B-4EAD-B3A4-80713D829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5" y="1501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6906" name="Line 44">
              <a:extLst>
                <a:ext uri="{FF2B5EF4-FFF2-40B4-BE49-F238E27FC236}">
                  <a16:creationId xmlns:a16="http://schemas.microsoft.com/office/drawing/2014/main" id="{BDDBAE2D-3F93-4317-BF91-81900874DE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6" y="1547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7" name="Oval 45">
              <a:extLst>
                <a:ext uri="{FF2B5EF4-FFF2-40B4-BE49-F238E27FC236}">
                  <a16:creationId xmlns:a16="http://schemas.microsoft.com/office/drawing/2014/main" id="{4FA97DDD-E330-4D46-942E-D6CE04264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8" y="1615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6908" name="Line 46">
              <a:extLst>
                <a:ext uri="{FF2B5EF4-FFF2-40B4-BE49-F238E27FC236}">
                  <a16:creationId xmlns:a16="http://schemas.microsoft.com/office/drawing/2014/main" id="{C6A815B2-D509-4F2E-9960-3332D3A97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8" y="1566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9" name="Line 47">
              <a:extLst>
                <a:ext uri="{FF2B5EF4-FFF2-40B4-BE49-F238E27FC236}">
                  <a16:creationId xmlns:a16="http://schemas.microsoft.com/office/drawing/2014/main" id="{34A8FF57-4E7D-4FAD-97A6-C8B8B7F0DE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8" y="1656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0" name="Oval 48">
              <a:extLst>
                <a:ext uri="{FF2B5EF4-FFF2-40B4-BE49-F238E27FC236}">
                  <a16:creationId xmlns:a16="http://schemas.microsoft.com/office/drawing/2014/main" id="{366EB829-1ADC-481A-B937-5CCAEA9D5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1616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134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>
            <a:extLst>
              <a:ext uri="{FF2B5EF4-FFF2-40B4-BE49-F238E27FC236}">
                <a16:creationId xmlns:a16="http://schemas.microsoft.com/office/drawing/2014/main" id="{74378C0B-1F37-426F-BA7D-7C312392548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A176850-CDFA-46DA-979A-9C68DA124D09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8915" name="Rectangle 6">
            <a:extLst>
              <a:ext uri="{FF2B5EF4-FFF2-40B4-BE49-F238E27FC236}">
                <a16:creationId xmlns:a16="http://schemas.microsoft.com/office/drawing/2014/main" id="{136DFA40-200D-458C-B7A3-16299524CB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685E324-279B-49E6-93DB-7F4CFAF3A76D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82CC1E8C-7382-40B8-9D4C-9E5D3DFF681C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维持阻塞结构</a:t>
            </a:r>
            <a:r>
              <a:rPr lang="en-US" altLang="zh-CN"/>
              <a:t>D</a:t>
            </a:r>
            <a:r>
              <a:rPr lang="zh-CN" altLang="en-US"/>
              <a:t>触发器</a:t>
            </a:r>
          </a:p>
        </p:txBody>
      </p:sp>
      <p:sp>
        <p:nvSpPr>
          <p:cNvPr id="1631235" name="Rectangle 3">
            <a:extLst>
              <a:ext uri="{FF2B5EF4-FFF2-40B4-BE49-F238E27FC236}">
                <a16:creationId xmlns:a16="http://schemas.microsoft.com/office/drawing/2014/main" id="{BCD24282-25B8-4897-8980-D0984381162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395288" y="1700213"/>
            <a:ext cx="3214687" cy="4681537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3200"/>
              <a:t>当</a:t>
            </a:r>
            <a:r>
              <a:rPr lang="en-US" altLang="zh-CN" sz="3200"/>
              <a:t>C=0</a:t>
            </a:r>
            <a:r>
              <a:rPr lang="zh-CN" altLang="en-US" sz="3200"/>
              <a:t>时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800"/>
              <a:t>Q</a:t>
            </a:r>
            <a:r>
              <a:rPr lang="en-US" altLang="zh-CN" sz="2000"/>
              <a:t>2</a:t>
            </a:r>
            <a:r>
              <a:rPr lang="en-US" altLang="zh-CN" sz="2800"/>
              <a:t>=1</a:t>
            </a:r>
            <a:r>
              <a:rPr lang="zh-CN" altLang="en-US" sz="2800"/>
              <a:t>，</a:t>
            </a:r>
            <a:r>
              <a:rPr lang="en-US" altLang="zh-CN" sz="2800"/>
              <a:t>Q</a:t>
            </a:r>
            <a:r>
              <a:rPr lang="en-US" altLang="zh-CN" sz="2000"/>
              <a:t>3</a:t>
            </a:r>
            <a:r>
              <a:rPr lang="en-US" altLang="zh-CN" sz="2800"/>
              <a:t>=1</a:t>
            </a:r>
            <a:r>
              <a:rPr lang="zh-CN" altLang="en-US" sz="2800"/>
              <a:t>，</a:t>
            </a:r>
            <a:r>
              <a:rPr lang="en-US" altLang="zh-CN" sz="2800"/>
              <a:t>Q</a:t>
            </a:r>
            <a:r>
              <a:rPr lang="zh-CN" altLang="en-US" sz="2800"/>
              <a:t>、</a:t>
            </a:r>
            <a:r>
              <a:rPr lang="en-US" altLang="zh-CN" sz="2800"/>
              <a:t>Q</a:t>
            </a:r>
            <a:r>
              <a:rPr lang="zh-CN" altLang="en-US" sz="2800"/>
              <a:t>保持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800"/>
              <a:t>Q</a:t>
            </a:r>
            <a:r>
              <a:rPr lang="en-US" altLang="zh-CN" sz="2000"/>
              <a:t>4</a:t>
            </a:r>
            <a:r>
              <a:rPr lang="en-US" altLang="zh-CN" sz="2800"/>
              <a:t>=D</a:t>
            </a:r>
            <a:r>
              <a:rPr lang="zh-CN" altLang="en-US" sz="2800"/>
              <a:t>，</a:t>
            </a:r>
            <a:r>
              <a:rPr lang="en-US" altLang="zh-CN" sz="2800"/>
              <a:t>Q</a:t>
            </a:r>
            <a:r>
              <a:rPr lang="en-US" altLang="zh-CN" sz="2000"/>
              <a:t>1</a:t>
            </a:r>
            <a:r>
              <a:rPr lang="en-US" altLang="zh-CN" sz="2800"/>
              <a:t>=D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3200"/>
              <a:t>触发器为状态更新作好准备</a:t>
            </a:r>
            <a:endParaRPr lang="en-US" altLang="zh-CN" sz="3200"/>
          </a:p>
        </p:txBody>
      </p:sp>
      <p:graphicFrame>
        <p:nvGraphicFramePr>
          <p:cNvPr id="38918" name="Object 2">
            <a:extLst>
              <a:ext uri="{FF2B5EF4-FFF2-40B4-BE49-F238E27FC236}">
                <a16:creationId xmlns:a16="http://schemas.microsoft.com/office/drawing/2014/main" id="{44BF5A5F-CFDA-4AAB-9F7E-D8EB89ECD1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2024063"/>
          <a:ext cx="4806950" cy="440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5" name="图片" r:id="rId4" imgW="2250246" imgH="2058541" progId="Word.Picture.8">
                  <p:embed/>
                </p:oleObj>
              </mc:Choice>
              <mc:Fallback>
                <p:oleObj name="图片" r:id="rId4" imgW="2250246" imgH="2058541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024063"/>
                        <a:ext cx="4806950" cy="440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1237" name="Line 5">
            <a:extLst>
              <a:ext uri="{FF2B5EF4-FFF2-40B4-BE49-F238E27FC236}">
                <a16:creationId xmlns:a16="http://schemas.microsoft.com/office/drawing/2014/main" id="{A0AEF32A-EACD-493A-851E-10C5C8A1B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3033713"/>
            <a:ext cx="252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1238" name="Line 6">
            <a:extLst>
              <a:ext uri="{FF2B5EF4-FFF2-40B4-BE49-F238E27FC236}">
                <a16:creationId xmlns:a16="http://schemas.microsoft.com/office/drawing/2014/main" id="{A4A53CAA-98BB-42F3-B6E9-C95142162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0225" y="3716338"/>
            <a:ext cx="252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1239" name="Text Box 7">
            <a:extLst>
              <a:ext uri="{FF2B5EF4-FFF2-40B4-BE49-F238E27FC236}">
                <a16:creationId xmlns:a16="http://schemas.microsoft.com/office/drawing/2014/main" id="{C73224D3-28DB-4D72-981E-9EDA2032C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6083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31240" name="Text Box 8">
            <a:extLst>
              <a:ext uri="{FF2B5EF4-FFF2-40B4-BE49-F238E27FC236}">
                <a16:creationId xmlns:a16="http://schemas.microsoft.com/office/drawing/2014/main" id="{2E6BCBED-C642-43D5-85F3-91B9D0E1E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4868863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BAB2CA1E-5CB9-4E9F-9C7E-E7EF559BE5A7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5624513"/>
            <a:ext cx="404813" cy="457200"/>
            <a:chOff x="4014" y="3543"/>
            <a:chExt cx="255" cy="288"/>
          </a:xfrm>
        </p:grpSpPr>
        <p:sp>
          <p:nvSpPr>
            <p:cNvPr id="38953" name="Text Box 10">
              <a:extLst>
                <a:ext uri="{FF2B5EF4-FFF2-40B4-BE49-F238E27FC236}">
                  <a16:creationId xmlns:a16="http://schemas.microsoft.com/office/drawing/2014/main" id="{8447FF1F-B53F-4210-9EE1-749ACF056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354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38954" name="Line 11">
              <a:extLst>
                <a:ext uri="{FF2B5EF4-FFF2-40B4-BE49-F238E27FC236}">
                  <a16:creationId xmlns:a16="http://schemas.microsoft.com/office/drawing/2014/main" id="{086ECAC4-B362-4DFB-B2EF-C5619FEFD4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3566"/>
              <a:ext cx="15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31244" name="Text Box 12">
            <a:extLst>
              <a:ext uri="{FF2B5EF4-FFF2-40B4-BE49-F238E27FC236}">
                <a16:creationId xmlns:a16="http://schemas.microsoft.com/office/drawing/2014/main" id="{531724F9-DC7C-41CA-9E72-639EA8861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23955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631245" name="Text Box 13">
            <a:extLst>
              <a:ext uri="{FF2B5EF4-FFF2-40B4-BE49-F238E27FC236}">
                <a16:creationId xmlns:a16="http://schemas.microsoft.com/office/drawing/2014/main" id="{D2E4CA72-97FB-4236-81CC-C3548DE35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4329113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0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F3205C56-E06A-4DCD-8A03-6A7C4086EE6D}"/>
              </a:ext>
            </a:extLst>
          </p:cNvPr>
          <p:cNvGrpSpPr>
            <a:grpSpLocks/>
          </p:cNvGrpSpPr>
          <p:nvPr/>
        </p:nvGrpSpPr>
        <p:grpSpPr bwMode="auto">
          <a:xfrm>
            <a:off x="5002213" y="2600325"/>
            <a:ext cx="901700" cy="828675"/>
            <a:chOff x="3151" y="1638"/>
            <a:chExt cx="568" cy="522"/>
          </a:xfrm>
        </p:grpSpPr>
        <p:sp>
          <p:nvSpPr>
            <p:cNvPr id="38948" name="Line 15">
              <a:extLst>
                <a:ext uri="{FF2B5EF4-FFF2-40B4-BE49-F238E27FC236}">
                  <a16:creationId xmlns:a16="http://schemas.microsoft.com/office/drawing/2014/main" id="{AC555399-546A-465F-A8A1-206FED6FAA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9" y="1638"/>
              <a:ext cx="0" cy="204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Line 16">
              <a:extLst>
                <a:ext uri="{FF2B5EF4-FFF2-40B4-BE49-F238E27FC236}">
                  <a16:creationId xmlns:a16="http://schemas.microsoft.com/office/drawing/2014/main" id="{1E174DF9-E5FA-48CC-AA53-7560C553EE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82" y="1638"/>
              <a:ext cx="137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0" name="Line 17">
              <a:extLst>
                <a:ext uri="{FF2B5EF4-FFF2-40B4-BE49-F238E27FC236}">
                  <a16:creationId xmlns:a16="http://schemas.microsoft.com/office/drawing/2014/main" id="{887AE109-9DB9-4BC5-8F90-7075694BF8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2" y="1842"/>
              <a:ext cx="567" cy="182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Line 18">
              <a:extLst>
                <a:ext uri="{FF2B5EF4-FFF2-40B4-BE49-F238E27FC236}">
                  <a16:creationId xmlns:a16="http://schemas.microsoft.com/office/drawing/2014/main" id="{3B5DDFE6-BC07-41E7-AAE0-A93B88A886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2" y="2024"/>
              <a:ext cx="0" cy="13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Line 19">
              <a:extLst>
                <a:ext uri="{FF2B5EF4-FFF2-40B4-BE49-F238E27FC236}">
                  <a16:creationId xmlns:a16="http://schemas.microsoft.com/office/drawing/2014/main" id="{47C44CF2-51A2-4BE7-AB70-CFB0D6828D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51" y="2160"/>
              <a:ext cx="183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0">
            <a:extLst>
              <a:ext uri="{FF2B5EF4-FFF2-40B4-BE49-F238E27FC236}">
                <a16:creationId xmlns:a16="http://schemas.microsoft.com/office/drawing/2014/main" id="{F29B59B5-D760-464B-9808-73550CA8E69B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5013325"/>
            <a:ext cx="973138" cy="863600"/>
            <a:chOff x="3152" y="3158"/>
            <a:chExt cx="613" cy="544"/>
          </a:xfrm>
        </p:grpSpPr>
        <p:sp>
          <p:nvSpPr>
            <p:cNvPr id="38943" name="Line 21">
              <a:extLst>
                <a:ext uri="{FF2B5EF4-FFF2-40B4-BE49-F238E27FC236}">
                  <a16:creationId xmlns:a16="http://schemas.microsoft.com/office/drawing/2014/main" id="{AAA18C38-AF6A-4909-8C38-0D301CA6AA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5" y="3475"/>
              <a:ext cx="0" cy="227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4" name="Line 22">
              <a:extLst>
                <a:ext uri="{FF2B5EF4-FFF2-40B4-BE49-F238E27FC236}">
                  <a16:creationId xmlns:a16="http://schemas.microsoft.com/office/drawing/2014/main" id="{DE97E33B-8741-4C39-84F6-F08677A9AE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52" y="3294"/>
              <a:ext cx="613" cy="182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5" name="Line 23">
              <a:extLst>
                <a:ext uri="{FF2B5EF4-FFF2-40B4-BE49-F238E27FC236}">
                  <a16:creationId xmlns:a16="http://schemas.microsoft.com/office/drawing/2014/main" id="{1BC99EE7-36B7-4E7D-B960-4882B623AF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2" y="3158"/>
              <a:ext cx="0" cy="13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6" name="Line 24">
              <a:extLst>
                <a:ext uri="{FF2B5EF4-FFF2-40B4-BE49-F238E27FC236}">
                  <a16:creationId xmlns:a16="http://schemas.microsoft.com/office/drawing/2014/main" id="{B9110F21-C08F-4B17-AFF5-351F049906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52" y="3158"/>
              <a:ext cx="182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7" name="Line 25">
              <a:extLst>
                <a:ext uri="{FF2B5EF4-FFF2-40B4-BE49-F238E27FC236}">
                  <a16:creationId xmlns:a16="http://schemas.microsoft.com/office/drawing/2014/main" id="{07098E75-8027-4BA0-B150-9BD314F25C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82" y="3702"/>
              <a:ext cx="183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28" name="Group 26">
            <a:extLst>
              <a:ext uri="{FF2B5EF4-FFF2-40B4-BE49-F238E27FC236}">
                <a16:creationId xmlns:a16="http://schemas.microsoft.com/office/drawing/2014/main" id="{6F2AB5BE-4C29-459E-8DE3-E95EA7C2E2B2}"/>
              </a:ext>
            </a:extLst>
          </p:cNvPr>
          <p:cNvGrpSpPr>
            <a:grpSpLocks/>
          </p:cNvGrpSpPr>
          <p:nvPr/>
        </p:nvGrpSpPr>
        <p:grpSpPr bwMode="auto">
          <a:xfrm>
            <a:off x="6888163" y="1481138"/>
            <a:ext cx="2005012" cy="989012"/>
            <a:chOff x="2314" y="1502"/>
            <a:chExt cx="1436" cy="781"/>
          </a:xfrm>
        </p:grpSpPr>
        <p:sp>
          <p:nvSpPr>
            <p:cNvPr id="38930" name="Rectangle 27">
              <a:extLst>
                <a:ext uri="{FF2B5EF4-FFF2-40B4-BE49-F238E27FC236}">
                  <a16:creationId xmlns:a16="http://schemas.microsoft.com/office/drawing/2014/main" id="{BC216855-3EFF-4886-82FE-F6BBECFB5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" y="1502"/>
              <a:ext cx="527" cy="7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8931" name="Line 28">
              <a:extLst>
                <a:ext uri="{FF2B5EF4-FFF2-40B4-BE49-F238E27FC236}">
                  <a16:creationId xmlns:a16="http://schemas.microsoft.com/office/drawing/2014/main" id="{6DB4FF86-FF01-4F35-9479-FF9F32615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4" y="168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2" name="Line 29">
              <a:extLst>
                <a:ext uri="{FF2B5EF4-FFF2-40B4-BE49-F238E27FC236}">
                  <a16:creationId xmlns:a16="http://schemas.microsoft.com/office/drawing/2014/main" id="{B7C3833E-ED7F-4F2E-BB2B-BB9DF59CA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4" y="206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3" name="Line 30">
              <a:extLst>
                <a:ext uri="{FF2B5EF4-FFF2-40B4-BE49-F238E27FC236}">
                  <a16:creationId xmlns:a16="http://schemas.microsoft.com/office/drawing/2014/main" id="{5FFF3586-07F6-440D-98BB-15D32A688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168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4" name="Line 31">
              <a:extLst>
                <a:ext uri="{FF2B5EF4-FFF2-40B4-BE49-F238E27FC236}">
                  <a16:creationId xmlns:a16="http://schemas.microsoft.com/office/drawing/2014/main" id="{03266F38-904E-40AB-BD20-73B6A8479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206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5" name="Text Box 32">
              <a:extLst>
                <a:ext uri="{FF2B5EF4-FFF2-40B4-BE49-F238E27FC236}">
                  <a16:creationId xmlns:a16="http://schemas.microsoft.com/office/drawing/2014/main" id="{948E1A83-7674-47E8-8D51-9C3C12E74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1" y="1532"/>
              <a:ext cx="255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D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38936" name="Text Box 33">
              <a:extLst>
                <a:ext uri="{FF2B5EF4-FFF2-40B4-BE49-F238E27FC236}">
                  <a16:creationId xmlns:a16="http://schemas.microsoft.com/office/drawing/2014/main" id="{03EAF141-E6C9-4E50-B41B-33CA2846F4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0" y="1922"/>
              <a:ext cx="290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C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38937" name="Text Box 34">
              <a:extLst>
                <a:ext uri="{FF2B5EF4-FFF2-40B4-BE49-F238E27FC236}">
                  <a16:creationId xmlns:a16="http://schemas.microsoft.com/office/drawing/2014/main" id="{A33B2033-69C1-493C-B835-1DEE75A38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8" y="1532"/>
              <a:ext cx="302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8938" name="Text Box 35">
              <a:extLst>
                <a:ext uri="{FF2B5EF4-FFF2-40B4-BE49-F238E27FC236}">
                  <a16:creationId xmlns:a16="http://schemas.microsoft.com/office/drawing/2014/main" id="{0DC43FB1-F082-4677-B08F-8E9C626CB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9" y="1909"/>
              <a:ext cx="301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8939" name="Line 36">
              <a:extLst>
                <a:ext uri="{FF2B5EF4-FFF2-40B4-BE49-F238E27FC236}">
                  <a16:creationId xmlns:a16="http://schemas.microsoft.com/office/drawing/2014/main" id="{0BD115AE-66AC-4392-8149-67987BE2F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0" y="1955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0" name="Oval 37">
              <a:extLst>
                <a:ext uri="{FF2B5EF4-FFF2-40B4-BE49-F238E27FC236}">
                  <a16:creationId xmlns:a16="http://schemas.microsoft.com/office/drawing/2014/main" id="{A08038DE-4360-4F90-BDC5-86BF4214D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2023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8941" name="Line 38">
              <a:extLst>
                <a:ext uri="{FF2B5EF4-FFF2-40B4-BE49-F238E27FC236}">
                  <a16:creationId xmlns:a16="http://schemas.microsoft.com/office/drawing/2014/main" id="{BF952E7F-63FC-4C6D-A6FD-3E856F655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" y="1974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2" name="Line 39">
              <a:extLst>
                <a:ext uri="{FF2B5EF4-FFF2-40B4-BE49-F238E27FC236}">
                  <a16:creationId xmlns:a16="http://schemas.microsoft.com/office/drawing/2014/main" id="{0091BCDC-57DB-464A-B33A-58B8DCB3FA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2" y="2064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29" name="Rectangle 5">
            <a:extLst>
              <a:ext uri="{FF2B5EF4-FFF2-40B4-BE49-F238E27FC236}">
                <a16:creationId xmlns:a16="http://schemas.microsoft.com/office/drawing/2014/main" id="{1F0E8193-869B-474C-8600-C87CFBE1E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1239" grpId="0"/>
      <p:bldP spid="1631240" grpId="0"/>
      <p:bldP spid="1631244" grpId="0"/>
      <p:bldP spid="16312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>
            <a:extLst>
              <a:ext uri="{FF2B5EF4-FFF2-40B4-BE49-F238E27FC236}">
                <a16:creationId xmlns:a16="http://schemas.microsoft.com/office/drawing/2014/main" id="{ED2502CA-8882-4659-9FF1-68ECC8C926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2024063"/>
          <a:ext cx="4806950" cy="440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0" name="Picture" r:id="rId4" imgW="2250246" imgH="2058541" progId="Word.Picture.8">
                  <p:embed/>
                </p:oleObj>
              </mc:Choice>
              <mc:Fallback>
                <p:oleObj name="Picture" r:id="rId4" imgW="2250246" imgH="2058541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024063"/>
                        <a:ext cx="4806950" cy="440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" name="Rectangle 4">
            <a:extLst>
              <a:ext uri="{FF2B5EF4-FFF2-40B4-BE49-F238E27FC236}">
                <a16:creationId xmlns:a16="http://schemas.microsoft.com/office/drawing/2014/main" id="{03C60AC9-09FA-4AC8-9C92-28F00D7A696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0673ED6-FA95-4D14-99F8-53267C008E11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Rectangle 6">
            <a:extLst>
              <a:ext uri="{FF2B5EF4-FFF2-40B4-BE49-F238E27FC236}">
                <a16:creationId xmlns:a16="http://schemas.microsoft.com/office/drawing/2014/main" id="{81D42EF6-80ED-463A-9717-7BC1FDB48A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31F7EA0-FDC0-44DB-8553-406B69113266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0965" name="Text Box 2">
            <a:extLst>
              <a:ext uri="{FF2B5EF4-FFF2-40B4-BE49-F238E27FC236}">
                <a16:creationId xmlns:a16="http://schemas.microsoft.com/office/drawing/2014/main" id="{60BEFA6E-473F-4C33-892B-D077CB6C7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486886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0966" name="Text Box 3">
            <a:extLst>
              <a:ext uri="{FF2B5EF4-FFF2-40B4-BE49-F238E27FC236}">
                <a16:creationId xmlns:a16="http://schemas.microsoft.com/office/drawing/2014/main" id="{4D73251D-A6E0-4097-9999-FC6B8424E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788" y="4437063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0967" name="Rectangle 4">
            <a:extLst>
              <a:ext uri="{FF2B5EF4-FFF2-40B4-BE49-F238E27FC236}">
                <a16:creationId xmlns:a16="http://schemas.microsoft.com/office/drawing/2014/main" id="{13329D1F-DFF8-49E9-B200-9CBFEA3905E5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维持阻塞结构</a:t>
            </a:r>
            <a:r>
              <a:rPr lang="en-US" altLang="zh-CN"/>
              <a:t>D</a:t>
            </a:r>
            <a:r>
              <a:rPr lang="zh-CN" altLang="en-US"/>
              <a:t>触发器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</a:rPr>
              <a:t>续</a:t>
            </a:r>
            <a:r>
              <a:rPr lang="en-US" altLang="zh-CN">
                <a:latin typeface="宋体" panose="02010600030101010101" pitchFamily="2" charset="-122"/>
              </a:rPr>
              <a:t>1)</a:t>
            </a:r>
          </a:p>
        </p:txBody>
      </p:sp>
      <p:sp>
        <p:nvSpPr>
          <p:cNvPr id="1633285" name="Rectangle 5">
            <a:extLst>
              <a:ext uri="{FF2B5EF4-FFF2-40B4-BE49-F238E27FC236}">
                <a16:creationId xmlns:a16="http://schemas.microsoft.com/office/drawing/2014/main" id="{A308A196-2F59-4357-9AF2-ED6472FD80D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395288" y="1736725"/>
            <a:ext cx="3286125" cy="4645025"/>
          </a:xfrm>
        </p:spPr>
        <p:txBody>
          <a:bodyPr/>
          <a:lstStyle/>
          <a:p>
            <a:r>
              <a:rPr lang="en-US" altLang="zh-CN" sz="3200"/>
              <a:t>C</a:t>
            </a:r>
            <a:r>
              <a:rPr lang="zh-CN" altLang="en-US" sz="3200"/>
              <a:t>由</a:t>
            </a:r>
            <a:r>
              <a:rPr lang="en-US" altLang="zh-CN" sz="3200"/>
              <a:t>0</a:t>
            </a:r>
            <a:r>
              <a:rPr lang="zh-CN" altLang="en-US" sz="3200"/>
              <a:t>变为</a:t>
            </a:r>
            <a:r>
              <a:rPr lang="en-US" altLang="zh-CN" sz="3200"/>
              <a:t>1</a:t>
            </a:r>
            <a:r>
              <a:rPr lang="zh-CN" altLang="en-US" sz="3200"/>
              <a:t>时</a:t>
            </a:r>
          </a:p>
          <a:p>
            <a:r>
              <a:rPr lang="zh-CN" altLang="en-US" sz="3200"/>
              <a:t>若</a:t>
            </a:r>
            <a:r>
              <a:rPr lang="en-US" altLang="zh-CN" sz="3200"/>
              <a:t>Q</a:t>
            </a:r>
            <a:r>
              <a:rPr lang="en-US" altLang="zh-CN" sz="2400"/>
              <a:t>4</a:t>
            </a:r>
            <a:r>
              <a:rPr lang="en-US" altLang="zh-CN" sz="3200"/>
              <a:t>=1</a:t>
            </a:r>
            <a:r>
              <a:rPr lang="zh-CN" altLang="en-US" sz="3200"/>
              <a:t>，</a:t>
            </a:r>
            <a:r>
              <a:rPr lang="en-US" altLang="zh-CN" sz="3200"/>
              <a:t>Q</a:t>
            </a:r>
            <a:r>
              <a:rPr lang="en-US" altLang="zh-CN" sz="2400"/>
              <a:t>1</a:t>
            </a:r>
            <a:r>
              <a:rPr lang="en-US" altLang="zh-CN" sz="3200"/>
              <a:t>=0</a:t>
            </a:r>
            <a:r>
              <a:rPr lang="zh-CN" altLang="en-US" sz="3200"/>
              <a:t>，即</a:t>
            </a:r>
            <a:r>
              <a:rPr lang="en-US" altLang="zh-CN" sz="3200"/>
              <a:t>D=0</a:t>
            </a:r>
            <a:r>
              <a:rPr lang="zh-CN" altLang="en-US" sz="3200"/>
              <a:t>，则</a:t>
            </a:r>
          </a:p>
          <a:p>
            <a:pPr lvl="1"/>
            <a:r>
              <a:rPr lang="en-US" altLang="zh-CN" sz="2800"/>
              <a:t>Q</a:t>
            </a:r>
            <a:r>
              <a:rPr lang="en-US" altLang="zh-CN" sz="2000"/>
              <a:t>3</a:t>
            </a:r>
            <a:r>
              <a:rPr lang="en-US" altLang="zh-CN" sz="2800"/>
              <a:t>=0, Q</a:t>
            </a:r>
            <a:r>
              <a:rPr lang="en-US" altLang="zh-CN" sz="2000"/>
              <a:t>2</a:t>
            </a:r>
            <a:r>
              <a:rPr lang="en-US" altLang="zh-CN" sz="2800"/>
              <a:t>=1</a:t>
            </a:r>
          </a:p>
          <a:p>
            <a:pPr lvl="1"/>
            <a:r>
              <a:rPr lang="en-US" altLang="zh-CN" sz="2800"/>
              <a:t>Q</a:t>
            </a:r>
            <a:r>
              <a:rPr lang="en-US" altLang="zh-CN" sz="2000"/>
              <a:t>3</a:t>
            </a:r>
            <a:r>
              <a:rPr lang="en-US" altLang="zh-CN" sz="2800"/>
              <a:t>=0, </a:t>
            </a:r>
            <a:r>
              <a:rPr lang="zh-CN" altLang="en-US" sz="2800"/>
              <a:t>将</a:t>
            </a:r>
            <a:r>
              <a:rPr lang="en-US" altLang="zh-CN" sz="2800"/>
              <a:t>Q</a:t>
            </a:r>
            <a:r>
              <a:rPr lang="zh-CN" altLang="en-US" sz="2800"/>
              <a:t>置</a:t>
            </a:r>
            <a:r>
              <a:rPr lang="en-US" altLang="zh-CN" sz="2800"/>
              <a:t>0</a:t>
            </a:r>
            <a:r>
              <a:rPr lang="zh-CN" altLang="en-US" sz="2800"/>
              <a:t>，封锁</a:t>
            </a:r>
            <a:r>
              <a:rPr lang="en-US" altLang="zh-CN" sz="2800"/>
              <a:t>G</a:t>
            </a:r>
            <a:r>
              <a:rPr lang="en-US" altLang="zh-CN" sz="2000"/>
              <a:t>4</a:t>
            </a:r>
            <a:r>
              <a:rPr lang="zh-CN" altLang="en-US" sz="2000"/>
              <a:t>，</a:t>
            </a:r>
            <a:r>
              <a:rPr lang="zh-CN" altLang="en-US" sz="2800"/>
              <a:t>随后</a:t>
            </a:r>
            <a:r>
              <a:rPr lang="en-US" altLang="zh-CN" sz="2800"/>
              <a:t>D</a:t>
            </a:r>
            <a:r>
              <a:rPr lang="zh-CN" altLang="en-US" sz="2800"/>
              <a:t>的变化不影响</a:t>
            </a:r>
            <a:r>
              <a:rPr lang="en-US" altLang="zh-CN" sz="2800"/>
              <a:t>Q</a:t>
            </a:r>
            <a:endParaRPr lang="zh-CN" altLang="en-US" sz="2800"/>
          </a:p>
        </p:txBody>
      </p:sp>
      <p:sp>
        <p:nvSpPr>
          <p:cNvPr id="1633286" name="Text Box 6">
            <a:extLst>
              <a:ext uri="{FF2B5EF4-FFF2-40B4-BE49-F238E27FC236}">
                <a16:creationId xmlns:a16="http://schemas.microsoft.com/office/drawing/2014/main" id="{28D9A153-A0BE-427B-B1A3-4AAE3BE1D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6083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33287" name="Text Box 7">
            <a:extLst>
              <a:ext uri="{FF2B5EF4-FFF2-40B4-BE49-F238E27FC236}">
                <a16:creationId xmlns:a16="http://schemas.microsoft.com/office/drawing/2014/main" id="{EF7FBE26-6E28-4B55-8829-0DBD406F8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4905375"/>
            <a:ext cx="277812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0" rIns="5400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0971" name="Text Box 8">
            <a:extLst>
              <a:ext uri="{FF2B5EF4-FFF2-40B4-BE49-F238E27FC236}">
                <a16:creationId xmlns:a16="http://schemas.microsoft.com/office/drawing/2014/main" id="{8FE9270B-4919-470F-AA9C-60F7F9AD7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239553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0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9FBDCBAE-A0DF-44DC-9EBB-02A055111E95}"/>
              </a:ext>
            </a:extLst>
          </p:cNvPr>
          <p:cNvGrpSpPr>
            <a:grpSpLocks/>
          </p:cNvGrpSpPr>
          <p:nvPr/>
        </p:nvGrpSpPr>
        <p:grpSpPr bwMode="auto">
          <a:xfrm>
            <a:off x="4997450" y="4905375"/>
            <a:ext cx="979488" cy="803275"/>
            <a:chOff x="2259" y="2781"/>
            <a:chExt cx="662" cy="506"/>
          </a:xfrm>
        </p:grpSpPr>
        <p:sp>
          <p:nvSpPr>
            <p:cNvPr id="40996" name="Line 10">
              <a:extLst>
                <a:ext uri="{FF2B5EF4-FFF2-40B4-BE49-F238E27FC236}">
                  <a16:creationId xmlns:a16="http://schemas.microsoft.com/office/drawing/2014/main" id="{A3CCD8BA-C955-4B0E-889D-37D87D844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3" y="2781"/>
              <a:ext cx="0" cy="199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7" name="Line 11">
              <a:extLst>
                <a:ext uri="{FF2B5EF4-FFF2-40B4-BE49-F238E27FC236}">
                  <a16:creationId xmlns:a16="http://schemas.microsoft.com/office/drawing/2014/main" id="{55633A09-2543-4F0B-82AD-BE3808064E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0" y="2962"/>
              <a:ext cx="661" cy="199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8" name="Line 12">
              <a:extLst>
                <a:ext uri="{FF2B5EF4-FFF2-40B4-BE49-F238E27FC236}">
                  <a16:creationId xmlns:a16="http://schemas.microsoft.com/office/drawing/2014/main" id="{82C7E955-96CF-410F-9759-49F1BF876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0" y="3161"/>
              <a:ext cx="0" cy="126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9" name="Line 13">
              <a:extLst>
                <a:ext uri="{FF2B5EF4-FFF2-40B4-BE49-F238E27FC236}">
                  <a16:creationId xmlns:a16="http://schemas.microsoft.com/office/drawing/2014/main" id="{F6A62397-846E-4C51-AB73-BCC87672D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9" y="3287"/>
              <a:ext cx="195" cy="0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973" name="Text Box 14">
            <a:extLst>
              <a:ext uri="{FF2B5EF4-FFF2-40B4-BE49-F238E27FC236}">
                <a16:creationId xmlns:a16="http://schemas.microsoft.com/office/drawing/2014/main" id="{48257AD8-8154-43DB-9E9F-6B4A9A3E7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598487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0974" name="Text Box 15">
            <a:extLst>
              <a:ext uri="{FF2B5EF4-FFF2-40B4-BE49-F238E27FC236}">
                <a16:creationId xmlns:a16="http://schemas.microsoft.com/office/drawing/2014/main" id="{F46BD2E3-EBDC-45E9-ADC7-BC58BFDAD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562451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33296" name="AutoShape 16">
            <a:extLst>
              <a:ext uri="{FF2B5EF4-FFF2-40B4-BE49-F238E27FC236}">
                <a16:creationId xmlns:a16="http://schemas.microsoft.com/office/drawing/2014/main" id="{992144F3-917F-49E3-B27B-ED5679854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463" y="5445125"/>
            <a:ext cx="1476375" cy="792163"/>
          </a:xfrm>
          <a:prstGeom prst="wedgeRoundRectCallout">
            <a:avLst>
              <a:gd name="adj1" fmla="val -114977"/>
              <a:gd name="adj2" fmla="val -7954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置</a:t>
            </a:r>
            <a:r>
              <a:rPr lang="en-US" altLang="zh-CN" sz="2000">
                <a:latin typeface="Arial" panose="020B0604020202020204" pitchFamily="34" charset="0"/>
              </a:rPr>
              <a:t>0</a:t>
            </a:r>
            <a:r>
              <a:rPr lang="zh-CN" altLang="en-US" sz="2000">
                <a:latin typeface="Arial" panose="020B0604020202020204" pitchFamily="34" charset="0"/>
              </a:rPr>
              <a:t>维持线</a:t>
            </a:r>
            <a:endParaRPr lang="en-US" altLang="zh-CN" sz="2000">
              <a:latin typeface="Arial" panose="020B0604020202020204" pitchFamily="34" charset="0"/>
            </a:endParaRP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置</a:t>
            </a:r>
            <a:r>
              <a:rPr lang="en-US" altLang="zh-CN" sz="2000">
                <a:latin typeface="Arial" panose="020B0604020202020204" pitchFamily="34" charset="0"/>
              </a:rPr>
              <a:t>1</a:t>
            </a:r>
            <a:r>
              <a:rPr lang="zh-CN" altLang="en-US" sz="2000">
                <a:latin typeface="Arial" panose="020B0604020202020204" pitchFamily="34" charset="0"/>
              </a:rPr>
              <a:t>阻塞线</a:t>
            </a:r>
          </a:p>
        </p:txBody>
      </p:sp>
      <p:sp>
        <p:nvSpPr>
          <p:cNvPr id="1633297" name="Text Box 17">
            <a:extLst>
              <a:ext uri="{FF2B5EF4-FFF2-40B4-BE49-F238E27FC236}">
                <a16:creationId xmlns:a16="http://schemas.microsoft.com/office/drawing/2014/main" id="{C8589E0C-9539-4D9E-861A-6F2EC0B88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307975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0</a:t>
            </a:r>
          </a:p>
        </p:txBody>
      </p:sp>
      <p:grpSp>
        <p:nvGrpSpPr>
          <p:cNvPr id="40977" name="Group 18">
            <a:extLst>
              <a:ext uri="{FF2B5EF4-FFF2-40B4-BE49-F238E27FC236}">
                <a16:creationId xmlns:a16="http://schemas.microsoft.com/office/drawing/2014/main" id="{8A654E4A-5428-41EB-BDB2-63B385865FF8}"/>
              </a:ext>
            </a:extLst>
          </p:cNvPr>
          <p:cNvGrpSpPr>
            <a:grpSpLocks/>
          </p:cNvGrpSpPr>
          <p:nvPr/>
        </p:nvGrpSpPr>
        <p:grpSpPr bwMode="auto">
          <a:xfrm>
            <a:off x="6888163" y="1481138"/>
            <a:ext cx="2005012" cy="989012"/>
            <a:chOff x="2314" y="1502"/>
            <a:chExt cx="1436" cy="781"/>
          </a:xfrm>
        </p:grpSpPr>
        <p:sp>
          <p:nvSpPr>
            <p:cNvPr id="40983" name="Rectangle 19">
              <a:extLst>
                <a:ext uri="{FF2B5EF4-FFF2-40B4-BE49-F238E27FC236}">
                  <a16:creationId xmlns:a16="http://schemas.microsoft.com/office/drawing/2014/main" id="{E4A0BDC9-6F90-4835-8742-CB0D86CFF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" y="1502"/>
              <a:ext cx="527" cy="7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0984" name="Line 20">
              <a:extLst>
                <a:ext uri="{FF2B5EF4-FFF2-40B4-BE49-F238E27FC236}">
                  <a16:creationId xmlns:a16="http://schemas.microsoft.com/office/drawing/2014/main" id="{A010F291-BAF6-4568-BEAB-115750FBCD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4" y="168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Line 21">
              <a:extLst>
                <a:ext uri="{FF2B5EF4-FFF2-40B4-BE49-F238E27FC236}">
                  <a16:creationId xmlns:a16="http://schemas.microsoft.com/office/drawing/2014/main" id="{124E9158-1492-404D-931C-C80BB2EE01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4" y="206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Line 22">
              <a:extLst>
                <a:ext uri="{FF2B5EF4-FFF2-40B4-BE49-F238E27FC236}">
                  <a16:creationId xmlns:a16="http://schemas.microsoft.com/office/drawing/2014/main" id="{E72631F6-4E3B-4877-A1FB-D6D450C88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168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Line 23">
              <a:extLst>
                <a:ext uri="{FF2B5EF4-FFF2-40B4-BE49-F238E27FC236}">
                  <a16:creationId xmlns:a16="http://schemas.microsoft.com/office/drawing/2014/main" id="{AE94B6DF-3F38-4246-B104-F464785D9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206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Text Box 24">
              <a:extLst>
                <a:ext uri="{FF2B5EF4-FFF2-40B4-BE49-F238E27FC236}">
                  <a16:creationId xmlns:a16="http://schemas.microsoft.com/office/drawing/2014/main" id="{010AF47B-B911-435E-9B43-472FF76384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1" y="1532"/>
              <a:ext cx="255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D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40989" name="Text Box 25">
              <a:extLst>
                <a:ext uri="{FF2B5EF4-FFF2-40B4-BE49-F238E27FC236}">
                  <a16:creationId xmlns:a16="http://schemas.microsoft.com/office/drawing/2014/main" id="{DAF52DC7-0176-4E9B-ADEE-23332D337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0" y="1922"/>
              <a:ext cx="290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C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40990" name="Text Box 26">
              <a:extLst>
                <a:ext uri="{FF2B5EF4-FFF2-40B4-BE49-F238E27FC236}">
                  <a16:creationId xmlns:a16="http://schemas.microsoft.com/office/drawing/2014/main" id="{1D243671-8C50-4E05-8C0E-AA2564A1C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8" y="1532"/>
              <a:ext cx="302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40991" name="Text Box 27">
              <a:extLst>
                <a:ext uri="{FF2B5EF4-FFF2-40B4-BE49-F238E27FC236}">
                  <a16:creationId xmlns:a16="http://schemas.microsoft.com/office/drawing/2014/main" id="{2CAA4E21-DF32-41A1-AF97-A8F0D1430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9" y="1909"/>
              <a:ext cx="301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40992" name="Line 28">
              <a:extLst>
                <a:ext uri="{FF2B5EF4-FFF2-40B4-BE49-F238E27FC236}">
                  <a16:creationId xmlns:a16="http://schemas.microsoft.com/office/drawing/2014/main" id="{7A352C08-2439-42EA-9DBC-97CCE87C0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0" y="1955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3" name="Oval 29">
              <a:extLst>
                <a:ext uri="{FF2B5EF4-FFF2-40B4-BE49-F238E27FC236}">
                  <a16:creationId xmlns:a16="http://schemas.microsoft.com/office/drawing/2014/main" id="{52961B94-5BD8-4EF1-9E0B-7A16882D4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2023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0994" name="Line 30">
              <a:extLst>
                <a:ext uri="{FF2B5EF4-FFF2-40B4-BE49-F238E27FC236}">
                  <a16:creationId xmlns:a16="http://schemas.microsoft.com/office/drawing/2014/main" id="{5F80CEC3-80A1-4A9D-85DC-DADA79F5F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" y="1974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5" name="Line 31">
              <a:extLst>
                <a:ext uri="{FF2B5EF4-FFF2-40B4-BE49-F238E27FC236}">
                  <a16:creationId xmlns:a16="http://schemas.microsoft.com/office/drawing/2014/main" id="{60BED9CD-6161-4B92-A7CC-5858A05FE2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2" y="2064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978" name="Text Box 32">
            <a:extLst>
              <a:ext uri="{FF2B5EF4-FFF2-40B4-BE49-F238E27FC236}">
                <a16:creationId xmlns:a16="http://schemas.microsoft.com/office/drawing/2014/main" id="{C237DE05-CCD8-492E-94A4-92A425312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6083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4" name="Group 33">
            <a:extLst>
              <a:ext uri="{FF2B5EF4-FFF2-40B4-BE49-F238E27FC236}">
                <a16:creationId xmlns:a16="http://schemas.microsoft.com/office/drawing/2014/main" id="{CDB19BF4-E429-46BF-957D-EF7EE56A624C}"/>
              </a:ext>
            </a:extLst>
          </p:cNvPr>
          <p:cNvGrpSpPr>
            <a:grpSpLocks/>
          </p:cNvGrpSpPr>
          <p:nvPr/>
        </p:nvGrpSpPr>
        <p:grpSpPr bwMode="auto">
          <a:xfrm>
            <a:off x="3887788" y="4508500"/>
            <a:ext cx="360362" cy="358775"/>
            <a:chOff x="1497" y="3884"/>
            <a:chExt cx="227" cy="226"/>
          </a:xfrm>
        </p:grpSpPr>
        <p:sp>
          <p:nvSpPr>
            <p:cNvPr id="40981" name="Rectangle 34">
              <a:extLst>
                <a:ext uri="{FF2B5EF4-FFF2-40B4-BE49-F238E27FC236}">
                  <a16:creationId xmlns:a16="http://schemas.microsoft.com/office/drawing/2014/main" id="{73DFB9DE-96DE-4861-8247-A96C72830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3884"/>
              <a:ext cx="227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0982" name="Line 35">
              <a:extLst>
                <a:ext uri="{FF2B5EF4-FFF2-40B4-BE49-F238E27FC236}">
                  <a16:creationId xmlns:a16="http://schemas.microsoft.com/office/drawing/2014/main" id="{8C9DABC6-3B27-49F5-A645-1AB97308E0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0" y="3906"/>
              <a:ext cx="0" cy="18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980" name="Rectangle 5">
            <a:extLst>
              <a:ext uri="{FF2B5EF4-FFF2-40B4-BE49-F238E27FC236}">
                <a16:creationId xmlns:a16="http://schemas.microsoft.com/office/drawing/2014/main" id="{5667CD23-2389-4667-AE43-8F419B09F7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3285" grpId="0" build="p"/>
      <p:bldP spid="1633286" grpId="0"/>
      <p:bldP spid="1633287" grpId="0" animBg="1"/>
      <p:bldP spid="1633296" grpId="0" animBg="1"/>
      <p:bldP spid="163329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>
            <a:extLst>
              <a:ext uri="{FF2B5EF4-FFF2-40B4-BE49-F238E27FC236}">
                <a16:creationId xmlns:a16="http://schemas.microsoft.com/office/drawing/2014/main" id="{30DC7831-64BA-426A-953A-54405F3F030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A3322E9-0872-4288-83CB-71E3E2E626E6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3011" name="Rectangle 6">
            <a:extLst>
              <a:ext uri="{FF2B5EF4-FFF2-40B4-BE49-F238E27FC236}">
                <a16:creationId xmlns:a16="http://schemas.microsoft.com/office/drawing/2014/main" id="{DE2C640B-1139-4907-AFE6-B54E572CC4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DCBD273-C799-48AA-871A-F6D083ABC880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3012" name="Text Box 2">
            <a:extLst>
              <a:ext uri="{FF2B5EF4-FFF2-40B4-BE49-F238E27FC236}">
                <a16:creationId xmlns:a16="http://schemas.microsoft.com/office/drawing/2014/main" id="{ABBE800B-17F4-42AF-BC7A-942FE183E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6083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EEBE56FD-E2D1-4EF0-970D-B3269D07F785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维持阻塞结构</a:t>
            </a:r>
            <a:r>
              <a:rPr lang="en-US" altLang="zh-CN"/>
              <a:t>D</a:t>
            </a:r>
            <a:r>
              <a:rPr lang="zh-CN" altLang="en-US"/>
              <a:t>触发器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</a:rPr>
              <a:t>续</a:t>
            </a:r>
            <a:r>
              <a:rPr lang="en-US" altLang="zh-CN">
                <a:latin typeface="宋体" panose="02010600030101010101" pitchFamily="2" charset="-122"/>
              </a:rPr>
              <a:t>2)</a:t>
            </a:r>
          </a:p>
        </p:txBody>
      </p:sp>
      <p:sp>
        <p:nvSpPr>
          <p:cNvPr id="1635332" name="Rectangle 4">
            <a:extLst>
              <a:ext uri="{FF2B5EF4-FFF2-40B4-BE49-F238E27FC236}">
                <a16:creationId xmlns:a16="http://schemas.microsoft.com/office/drawing/2014/main" id="{DBABAB58-79C2-42D9-9ADE-4211FB95211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395288" y="1736725"/>
            <a:ext cx="3286125" cy="4645025"/>
          </a:xfrm>
        </p:spPr>
        <p:txBody>
          <a:bodyPr/>
          <a:lstStyle/>
          <a:p>
            <a:r>
              <a:rPr lang="en-US" altLang="zh-CN" sz="3200"/>
              <a:t>C</a:t>
            </a:r>
            <a:r>
              <a:rPr lang="zh-CN" altLang="en-US" sz="3200"/>
              <a:t>由</a:t>
            </a:r>
            <a:r>
              <a:rPr lang="en-US" altLang="zh-CN" sz="3200"/>
              <a:t>0</a:t>
            </a:r>
            <a:r>
              <a:rPr lang="zh-CN" altLang="en-US" sz="3200"/>
              <a:t>变为</a:t>
            </a:r>
            <a:r>
              <a:rPr lang="en-US" altLang="zh-CN" sz="3200"/>
              <a:t>1</a:t>
            </a:r>
            <a:r>
              <a:rPr lang="zh-CN" altLang="en-US" sz="3200"/>
              <a:t>时</a:t>
            </a:r>
          </a:p>
          <a:p>
            <a:r>
              <a:rPr lang="zh-CN" altLang="en-US" sz="3200"/>
              <a:t>若</a:t>
            </a:r>
            <a:r>
              <a:rPr lang="en-US" altLang="zh-CN" sz="3200"/>
              <a:t>Q</a:t>
            </a:r>
            <a:r>
              <a:rPr lang="en-US" altLang="zh-CN" sz="2400"/>
              <a:t>4</a:t>
            </a:r>
            <a:r>
              <a:rPr lang="en-US" altLang="zh-CN" sz="3200"/>
              <a:t>=0</a:t>
            </a:r>
            <a:r>
              <a:rPr lang="zh-CN" altLang="en-US" sz="3200"/>
              <a:t>，</a:t>
            </a:r>
            <a:r>
              <a:rPr lang="en-US" altLang="zh-CN" sz="3200"/>
              <a:t>Q</a:t>
            </a:r>
            <a:r>
              <a:rPr lang="en-US" altLang="zh-CN" sz="2400"/>
              <a:t>1</a:t>
            </a:r>
            <a:r>
              <a:rPr lang="en-US" altLang="zh-CN" sz="3200"/>
              <a:t>=1</a:t>
            </a:r>
            <a:r>
              <a:rPr lang="zh-CN" altLang="en-US" sz="3200"/>
              <a:t>，即</a:t>
            </a:r>
            <a:r>
              <a:rPr lang="en-US" altLang="zh-CN" sz="3200"/>
              <a:t>D=1</a:t>
            </a:r>
            <a:r>
              <a:rPr lang="zh-CN" altLang="en-US" sz="3200"/>
              <a:t>，则</a:t>
            </a:r>
          </a:p>
          <a:p>
            <a:pPr lvl="1"/>
            <a:r>
              <a:rPr lang="en-US" altLang="zh-CN" sz="2800"/>
              <a:t>Q</a:t>
            </a:r>
            <a:r>
              <a:rPr lang="en-US" altLang="zh-CN" sz="2000"/>
              <a:t>3</a:t>
            </a:r>
            <a:r>
              <a:rPr lang="en-US" altLang="zh-CN" sz="2800"/>
              <a:t>=1, Q</a:t>
            </a:r>
            <a:r>
              <a:rPr lang="en-US" altLang="zh-CN" sz="2000"/>
              <a:t>2</a:t>
            </a:r>
            <a:r>
              <a:rPr lang="en-US" altLang="zh-CN" sz="2800"/>
              <a:t>=0</a:t>
            </a:r>
          </a:p>
          <a:p>
            <a:pPr lvl="1"/>
            <a:r>
              <a:rPr lang="en-US" altLang="zh-CN" sz="2800"/>
              <a:t>Q</a:t>
            </a:r>
            <a:r>
              <a:rPr lang="en-US" altLang="zh-CN" sz="2000"/>
              <a:t>2</a:t>
            </a:r>
            <a:r>
              <a:rPr lang="en-US" altLang="zh-CN" sz="2800"/>
              <a:t>=0, </a:t>
            </a:r>
            <a:r>
              <a:rPr lang="zh-CN" altLang="en-US" sz="2800"/>
              <a:t>将</a:t>
            </a:r>
            <a:r>
              <a:rPr lang="en-US" altLang="zh-CN" sz="2800"/>
              <a:t>Q</a:t>
            </a:r>
            <a:r>
              <a:rPr lang="zh-CN" altLang="en-US" sz="2800"/>
              <a:t>置</a:t>
            </a:r>
            <a:r>
              <a:rPr lang="en-US" altLang="zh-CN" sz="2800"/>
              <a:t>1</a:t>
            </a:r>
            <a:r>
              <a:rPr lang="zh-CN" altLang="en-US" sz="2800"/>
              <a:t>，封锁</a:t>
            </a:r>
            <a:r>
              <a:rPr lang="en-US" altLang="zh-CN" sz="2800"/>
              <a:t>G</a:t>
            </a:r>
            <a:r>
              <a:rPr lang="en-US" altLang="zh-CN" sz="2000"/>
              <a:t>1</a:t>
            </a:r>
            <a:r>
              <a:rPr lang="zh-CN" altLang="en-US" sz="2000"/>
              <a:t>、</a:t>
            </a:r>
            <a:r>
              <a:rPr lang="en-US" altLang="zh-CN" sz="2800"/>
              <a:t>G</a:t>
            </a:r>
            <a:r>
              <a:rPr lang="en-US" altLang="zh-CN" sz="2000"/>
              <a:t>3 </a:t>
            </a:r>
            <a:r>
              <a:rPr lang="zh-CN" altLang="en-US" sz="2800"/>
              <a:t>，维持</a:t>
            </a:r>
            <a:r>
              <a:rPr lang="en-US" altLang="zh-CN" sz="2800"/>
              <a:t>Q</a:t>
            </a:r>
            <a:r>
              <a:rPr lang="zh-CN" altLang="en-US" sz="2800"/>
              <a:t>，阻止随后</a:t>
            </a:r>
            <a:r>
              <a:rPr lang="en-US" altLang="zh-CN" sz="2800"/>
              <a:t>D</a:t>
            </a:r>
            <a:r>
              <a:rPr lang="zh-CN" altLang="en-US" sz="2800"/>
              <a:t>的变化影响</a:t>
            </a:r>
            <a:r>
              <a:rPr lang="en-US" altLang="zh-CN" sz="2800"/>
              <a:t>Q</a:t>
            </a:r>
          </a:p>
        </p:txBody>
      </p:sp>
      <p:sp>
        <p:nvSpPr>
          <p:cNvPr id="1635333" name="Text Box 5">
            <a:extLst>
              <a:ext uri="{FF2B5EF4-FFF2-40B4-BE49-F238E27FC236}">
                <a16:creationId xmlns:a16="http://schemas.microsoft.com/office/drawing/2014/main" id="{5359E67E-9C84-41C2-BDB0-8F57DF57C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608388"/>
            <a:ext cx="354012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3016" name="Text Box 6">
            <a:extLst>
              <a:ext uri="{FF2B5EF4-FFF2-40B4-BE49-F238E27FC236}">
                <a16:creationId xmlns:a16="http://schemas.microsoft.com/office/drawing/2014/main" id="{A0196160-4E16-4818-B0AB-AF1E283ED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486886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3017" name="Text Box 7">
            <a:extLst>
              <a:ext uri="{FF2B5EF4-FFF2-40B4-BE49-F238E27FC236}">
                <a16:creationId xmlns:a16="http://schemas.microsoft.com/office/drawing/2014/main" id="{3D04BD06-DF99-44EB-8A7E-B32A65D6F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239553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2B860438-AA62-41CF-8460-FAFD4D0A6860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3533775"/>
            <a:ext cx="936625" cy="1155700"/>
            <a:chOff x="453" y="2341"/>
            <a:chExt cx="748" cy="862"/>
          </a:xfrm>
        </p:grpSpPr>
        <p:sp>
          <p:nvSpPr>
            <p:cNvPr id="43049" name="Line 9">
              <a:extLst>
                <a:ext uri="{FF2B5EF4-FFF2-40B4-BE49-F238E27FC236}">
                  <a16:creationId xmlns:a16="http://schemas.microsoft.com/office/drawing/2014/main" id="{5CF31A3D-9D8F-473E-BA2D-BAD37AC9FD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1" y="2341"/>
              <a:ext cx="0" cy="295"/>
            </a:xfrm>
            <a:prstGeom prst="line">
              <a:avLst/>
            </a:prstGeom>
            <a:noFill/>
            <a:ln w="571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0" name="Line 10">
              <a:extLst>
                <a:ext uri="{FF2B5EF4-FFF2-40B4-BE49-F238E27FC236}">
                  <a16:creationId xmlns:a16="http://schemas.microsoft.com/office/drawing/2014/main" id="{E9E2A95A-DDA5-4B5D-AA02-DE0B06A8FA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" y="2635"/>
              <a:ext cx="748" cy="318"/>
            </a:xfrm>
            <a:prstGeom prst="line">
              <a:avLst/>
            </a:prstGeom>
            <a:noFill/>
            <a:ln w="571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1" name="Line 11">
              <a:extLst>
                <a:ext uri="{FF2B5EF4-FFF2-40B4-BE49-F238E27FC236}">
                  <a16:creationId xmlns:a16="http://schemas.microsoft.com/office/drawing/2014/main" id="{0D9978B4-4EF1-4116-A394-768CB0289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" y="2931"/>
              <a:ext cx="0" cy="272"/>
            </a:xfrm>
            <a:prstGeom prst="line">
              <a:avLst/>
            </a:prstGeom>
            <a:noFill/>
            <a:ln w="571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2" name="Line 12">
              <a:extLst>
                <a:ext uri="{FF2B5EF4-FFF2-40B4-BE49-F238E27FC236}">
                  <a16:creationId xmlns:a16="http://schemas.microsoft.com/office/drawing/2014/main" id="{A09C28FA-E9E6-456A-B724-2DDB99C3DC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" y="3203"/>
              <a:ext cx="204" cy="0"/>
            </a:xfrm>
            <a:prstGeom prst="line">
              <a:avLst/>
            </a:prstGeom>
            <a:noFill/>
            <a:ln w="571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3">
            <a:extLst>
              <a:ext uri="{FF2B5EF4-FFF2-40B4-BE49-F238E27FC236}">
                <a16:creationId xmlns:a16="http://schemas.microsoft.com/office/drawing/2014/main" id="{1A4148CE-7931-420B-8C79-56A21DC169EE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2708275"/>
            <a:ext cx="936625" cy="828675"/>
            <a:chOff x="453" y="1411"/>
            <a:chExt cx="748" cy="590"/>
          </a:xfrm>
        </p:grpSpPr>
        <p:sp>
          <p:nvSpPr>
            <p:cNvPr id="43045" name="Line 14">
              <a:extLst>
                <a:ext uri="{FF2B5EF4-FFF2-40B4-BE49-F238E27FC236}">
                  <a16:creationId xmlns:a16="http://schemas.microsoft.com/office/drawing/2014/main" id="{CEBCA5E1-F54E-4A30-BD01-2CA654C09E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1" y="1774"/>
              <a:ext cx="0" cy="227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6" name="Line 15">
              <a:extLst>
                <a:ext uri="{FF2B5EF4-FFF2-40B4-BE49-F238E27FC236}">
                  <a16:creationId xmlns:a16="http://schemas.microsoft.com/office/drawing/2014/main" id="{E1D93858-8171-4594-B2B4-5EB266D4D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3" y="1547"/>
              <a:ext cx="748" cy="227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7" name="Line 16">
              <a:extLst>
                <a:ext uri="{FF2B5EF4-FFF2-40B4-BE49-F238E27FC236}">
                  <a16:creationId xmlns:a16="http://schemas.microsoft.com/office/drawing/2014/main" id="{9BEC67A4-3D93-451C-80A5-453AC923C2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" y="1411"/>
              <a:ext cx="250" cy="0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8" name="Line 17">
              <a:extLst>
                <a:ext uri="{FF2B5EF4-FFF2-40B4-BE49-F238E27FC236}">
                  <a16:creationId xmlns:a16="http://schemas.microsoft.com/office/drawing/2014/main" id="{5D55A25E-3E45-4E56-AA87-33DCE195D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" y="1412"/>
              <a:ext cx="0" cy="136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020" name="Text Box 18">
            <a:extLst>
              <a:ext uri="{FF2B5EF4-FFF2-40B4-BE49-F238E27FC236}">
                <a16:creationId xmlns:a16="http://schemas.microsoft.com/office/drawing/2014/main" id="{C262207C-C5BA-4329-BE78-61C5708E9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598487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3021" name="Text Box 19">
            <a:extLst>
              <a:ext uri="{FF2B5EF4-FFF2-40B4-BE49-F238E27FC236}">
                <a16:creationId xmlns:a16="http://schemas.microsoft.com/office/drawing/2014/main" id="{E0095B40-3038-4F0A-A343-CB41429D4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562451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35348" name="AutoShape 20">
            <a:extLst>
              <a:ext uri="{FF2B5EF4-FFF2-40B4-BE49-F238E27FC236}">
                <a16:creationId xmlns:a16="http://schemas.microsoft.com/office/drawing/2014/main" id="{30D4B7E9-A033-4DC3-B6B4-1A1048EEB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2600325"/>
            <a:ext cx="1476375" cy="503238"/>
          </a:xfrm>
          <a:prstGeom prst="wedgeRoundRectCallout">
            <a:avLst>
              <a:gd name="adj1" fmla="val -108065"/>
              <a:gd name="adj2" fmla="val 7239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置</a:t>
            </a:r>
            <a:r>
              <a:rPr lang="en-US" altLang="zh-CN" sz="2000">
                <a:latin typeface="Arial" panose="020B0604020202020204" pitchFamily="34" charset="0"/>
              </a:rPr>
              <a:t>1</a:t>
            </a:r>
            <a:r>
              <a:rPr lang="zh-CN" altLang="en-US" sz="2000">
                <a:latin typeface="Arial" panose="020B0604020202020204" pitchFamily="34" charset="0"/>
              </a:rPr>
              <a:t>维持线</a:t>
            </a:r>
          </a:p>
        </p:txBody>
      </p:sp>
      <p:sp>
        <p:nvSpPr>
          <p:cNvPr id="1635349" name="Text Box 21">
            <a:extLst>
              <a:ext uri="{FF2B5EF4-FFF2-40B4-BE49-F238E27FC236}">
                <a16:creationId xmlns:a16="http://schemas.microsoft.com/office/drawing/2014/main" id="{D3ECBFD0-2CCE-4803-BAD3-AFD551A5D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307975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35350" name="AutoShape 22">
            <a:extLst>
              <a:ext uri="{FF2B5EF4-FFF2-40B4-BE49-F238E27FC236}">
                <a16:creationId xmlns:a16="http://schemas.microsoft.com/office/drawing/2014/main" id="{890A2ED5-36C5-499B-BC31-333BEB69E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2024063"/>
            <a:ext cx="576263" cy="1441450"/>
          </a:xfrm>
          <a:prstGeom prst="wedgeRoundRectCallout">
            <a:avLst>
              <a:gd name="adj1" fmla="val 158815"/>
              <a:gd name="adj2" fmla="val 10903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置</a:t>
            </a:r>
            <a:r>
              <a:rPr lang="en-US" altLang="zh-CN" sz="2000">
                <a:latin typeface="Arial" panose="020B0604020202020204" pitchFamily="34" charset="0"/>
              </a:rPr>
              <a:t>0</a:t>
            </a:r>
            <a:r>
              <a:rPr lang="zh-CN" altLang="en-US" sz="2000">
                <a:latin typeface="Arial" panose="020B0604020202020204" pitchFamily="34" charset="0"/>
              </a:rPr>
              <a:t>阻塞线</a:t>
            </a:r>
          </a:p>
        </p:txBody>
      </p:sp>
      <p:grpSp>
        <p:nvGrpSpPr>
          <p:cNvPr id="43025" name="Group 23">
            <a:extLst>
              <a:ext uri="{FF2B5EF4-FFF2-40B4-BE49-F238E27FC236}">
                <a16:creationId xmlns:a16="http://schemas.microsoft.com/office/drawing/2014/main" id="{99470C89-A7F4-4D4C-9EAD-48C256237E0E}"/>
              </a:ext>
            </a:extLst>
          </p:cNvPr>
          <p:cNvGrpSpPr>
            <a:grpSpLocks/>
          </p:cNvGrpSpPr>
          <p:nvPr/>
        </p:nvGrpSpPr>
        <p:grpSpPr bwMode="auto">
          <a:xfrm>
            <a:off x="6888163" y="1481138"/>
            <a:ext cx="2005012" cy="989012"/>
            <a:chOff x="2314" y="1502"/>
            <a:chExt cx="1436" cy="781"/>
          </a:xfrm>
        </p:grpSpPr>
        <p:sp>
          <p:nvSpPr>
            <p:cNvPr id="43032" name="Rectangle 24">
              <a:extLst>
                <a:ext uri="{FF2B5EF4-FFF2-40B4-BE49-F238E27FC236}">
                  <a16:creationId xmlns:a16="http://schemas.microsoft.com/office/drawing/2014/main" id="{9BC020BA-2F0D-49F5-AC7F-FF0528C51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" y="1502"/>
              <a:ext cx="527" cy="7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3033" name="Line 25">
              <a:extLst>
                <a:ext uri="{FF2B5EF4-FFF2-40B4-BE49-F238E27FC236}">
                  <a16:creationId xmlns:a16="http://schemas.microsoft.com/office/drawing/2014/main" id="{8A00188F-59CA-4D59-A07A-DC56F0891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4" y="168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4" name="Line 26">
              <a:extLst>
                <a:ext uri="{FF2B5EF4-FFF2-40B4-BE49-F238E27FC236}">
                  <a16:creationId xmlns:a16="http://schemas.microsoft.com/office/drawing/2014/main" id="{4C1E232F-EB81-48DE-A2D6-B77D5229C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4" y="206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5" name="Line 27">
              <a:extLst>
                <a:ext uri="{FF2B5EF4-FFF2-40B4-BE49-F238E27FC236}">
                  <a16:creationId xmlns:a16="http://schemas.microsoft.com/office/drawing/2014/main" id="{EABE71E4-DBB7-4162-8157-5B0246AA3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168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6" name="Line 28">
              <a:extLst>
                <a:ext uri="{FF2B5EF4-FFF2-40B4-BE49-F238E27FC236}">
                  <a16:creationId xmlns:a16="http://schemas.microsoft.com/office/drawing/2014/main" id="{D3152FE4-1C10-4EC1-811C-3291207E2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206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7" name="Text Box 29">
              <a:extLst>
                <a:ext uri="{FF2B5EF4-FFF2-40B4-BE49-F238E27FC236}">
                  <a16:creationId xmlns:a16="http://schemas.microsoft.com/office/drawing/2014/main" id="{AAC334DC-CD75-44DE-85C2-26479D84E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1" y="1532"/>
              <a:ext cx="255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D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43038" name="Text Box 30">
              <a:extLst>
                <a:ext uri="{FF2B5EF4-FFF2-40B4-BE49-F238E27FC236}">
                  <a16:creationId xmlns:a16="http://schemas.microsoft.com/office/drawing/2014/main" id="{4A970E15-3769-4F5B-B109-0913C4A69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0" y="1922"/>
              <a:ext cx="290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C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43039" name="Text Box 31">
              <a:extLst>
                <a:ext uri="{FF2B5EF4-FFF2-40B4-BE49-F238E27FC236}">
                  <a16:creationId xmlns:a16="http://schemas.microsoft.com/office/drawing/2014/main" id="{0F08507B-DA3A-41DD-BFAC-F94E4B2E6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8" y="1532"/>
              <a:ext cx="302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43040" name="Text Box 32">
              <a:extLst>
                <a:ext uri="{FF2B5EF4-FFF2-40B4-BE49-F238E27FC236}">
                  <a16:creationId xmlns:a16="http://schemas.microsoft.com/office/drawing/2014/main" id="{FABA9652-E5C5-4A2B-9FCC-48FDAC514C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9" y="1909"/>
              <a:ext cx="301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43041" name="Line 33">
              <a:extLst>
                <a:ext uri="{FF2B5EF4-FFF2-40B4-BE49-F238E27FC236}">
                  <a16:creationId xmlns:a16="http://schemas.microsoft.com/office/drawing/2014/main" id="{3B5FD382-7259-4FA0-ADBD-7DF534E2B4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0" y="1955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2" name="Oval 34">
              <a:extLst>
                <a:ext uri="{FF2B5EF4-FFF2-40B4-BE49-F238E27FC236}">
                  <a16:creationId xmlns:a16="http://schemas.microsoft.com/office/drawing/2014/main" id="{C55B4592-F214-49AB-9A47-42D3AD0EC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2023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3043" name="Line 35">
              <a:extLst>
                <a:ext uri="{FF2B5EF4-FFF2-40B4-BE49-F238E27FC236}">
                  <a16:creationId xmlns:a16="http://schemas.microsoft.com/office/drawing/2014/main" id="{3F07384B-F228-4AC3-894A-4240A45EE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" y="1974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4" name="Line 36">
              <a:extLst>
                <a:ext uri="{FF2B5EF4-FFF2-40B4-BE49-F238E27FC236}">
                  <a16:creationId xmlns:a16="http://schemas.microsoft.com/office/drawing/2014/main" id="{B1DF4E29-0FDC-4738-93EB-E7B9A8CE83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2" y="2064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026" name="Text Box 37">
            <a:extLst>
              <a:ext uri="{FF2B5EF4-FFF2-40B4-BE49-F238E27FC236}">
                <a16:creationId xmlns:a16="http://schemas.microsoft.com/office/drawing/2014/main" id="{DEA7A803-D2D2-4CE7-A18D-C3D01CC4A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788" y="4437063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0</a:t>
            </a:r>
          </a:p>
        </p:txBody>
      </p:sp>
      <p:grpSp>
        <p:nvGrpSpPr>
          <p:cNvPr id="5" name="Group 38">
            <a:extLst>
              <a:ext uri="{FF2B5EF4-FFF2-40B4-BE49-F238E27FC236}">
                <a16:creationId xmlns:a16="http://schemas.microsoft.com/office/drawing/2014/main" id="{3B76E0CB-7390-4B80-99D0-B98888FDD02D}"/>
              </a:ext>
            </a:extLst>
          </p:cNvPr>
          <p:cNvGrpSpPr>
            <a:grpSpLocks/>
          </p:cNvGrpSpPr>
          <p:nvPr/>
        </p:nvGrpSpPr>
        <p:grpSpPr bwMode="auto">
          <a:xfrm>
            <a:off x="3887788" y="4508500"/>
            <a:ext cx="360362" cy="358775"/>
            <a:chOff x="1497" y="3884"/>
            <a:chExt cx="227" cy="226"/>
          </a:xfrm>
        </p:grpSpPr>
        <p:sp>
          <p:nvSpPr>
            <p:cNvPr id="43030" name="Rectangle 39">
              <a:extLst>
                <a:ext uri="{FF2B5EF4-FFF2-40B4-BE49-F238E27FC236}">
                  <a16:creationId xmlns:a16="http://schemas.microsoft.com/office/drawing/2014/main" id="{E5352624-E466-4AD0-98F4-2E4F119CE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3884"/>
              <a:ext cx="227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3031" name="Line 40">
              <a:extLst>
                <a:ext uri="{FF2B5EF4-FFF2-40B4-BE49-F238E27FC236}">
                  <a16:creationId xmlns:a16="http://schemas.microsoft.com/office/drawing/2014/main" id="{231AA1AE-B438-42B1-BFE6-09C0E36C87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0" y="3906"/>
              <a:ext cx="0" cy="18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3028" name="Object 2">
            <a:extLst>
              <a:ext uri="{FF2B5EF4-FFF2-40B4-BE49-F238E27FC236}">
                <a16:creationId xmlns:a16="http://schemas.microsoft.com/office/drawing/2014/main" id="{B3B3D504-B2DB-4990-922B-A95793A3E9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2024063"/>
          <a:ext cx="4806950" cy="440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3" name="图片" r:id="rId4" imgW="2250246" imgH="2058541" progId="Word.Picture.8">
                  <p:embed/>
                </p:oleObj>
              </mc:Choice>
              <mc:Fallback>
                <p:oleObj name="图片" r:id="rId4" imgW="2250246" imgH="2058541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024063"/>
                        <a:ext cx="4806950" cy="440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9" name="Rectangle 5">
            <a:extLst>
              <a:ext uri="{FF2B5EF4-FFF2-40B4-BE49-F238E27FC236}">
                <a16:creationId xmlns:a16="http://schemas.microsoft.com/office/drawing/2014/main" id="{D319FB2C-FBC5-4ACB-9FCC-92E3ADF000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5333" grpId="0" animBg="1"/>
      <p:bldP spid="1635348" grpId="0" animBg="1"/>
      <p:bldP spid="1635349" grpId="0"/>
      <p:bldP spid="163535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>
            <a:extLst>
              <a:ext uri="{FF2B5EF4-FFF2-40B4-BE49-F238E27FC236}">
                <a16:creationId xmlns:a16="http://schemas.microsoft.com/office/drawing/2014/main" id="{AAEE3B8D-9755-4A12-A23D-B35ACA22EAE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65F226C-BC72-4A00-B6F6-0A79E60FA7D5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5059" name="Rectangle 6">
            <a:extLst>
              <a:ext uri="{FF2B5EF4-FFF2-40B4-BE49-F238E27FC236}">
                <a16:creationId xmlns:a16="http://schemas.microsoft.com/office/drawing/2014/main" id="{38B49CA0-61F1-4294-9A96-AC8CFA789D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4969D7A-0E56-4345-B9DA-ABDB290D233E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F85A54C3-8C3B-452A-B117-4AB58D6AFC6C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触发器逻辑功能</a:t>
            </a:r>
          </a:p>
        </p:txBody>
      </p:sp>
      <p:sp>
        <p:nvSpPr>
          <p:cNvPr id="1562627" name="Rectangle 3">
            <a:extLst>
              <a:ext uri="{FF2B5EF4-FFF2-40B4-BE49-F238E27FC236}">
                <a16:creationId xmlns:a16="http://schemas.microsoft.com/office/drawing/2014/main" id="{4E0313EF-D65A-45A8-B248-D2A8285AD62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在时钟信号有效边沿</a:t>
            </a:r>
            <a:r>
              <a:rPr lang="en-US" altLang="zh-CN"/>
              <a:t>(</a:t>
            </a:r>
            <a:r>
              <a:rPr lang="zh-CN" altLang="en-US"/>
              <a:t>上升沿或下降沿</a:t>
            </a:r>
            <a:r>
              <a:rPr lang="en-US" altLang="zh-CN"/>
              <a:t>)</a:t>
            </a:r>
            <a:r>
              <a:rPr lang="zh-CN" altLang="en-US"/>
              <a:t>，触发器根据输入信号更新状态</a:t>
            </a:r>
          </a:p>
          <a:p>
            <a:pPr lvl="1"/>
            <a:r>
              <a:rPr lang="zh-CN" altLang="en-US"/>
              <a:t>现态：时钟信号有效边沿前触发器的状态，记为</a:t>
            </a:r>
            <a:r>
              <a:rPr lang="en-US" altLang="zh-CN"/>
              <a:t>Q</a:t>
            </a:r>
            <a:r>
              <a:rPr lang="en-US" altLang="zh-CN" sz="2800" baseline="40000"/>
              <a:t>n</a:t>
            </a:r>
          </a:p>
          <a:p>
            <a:pPr lvl="1"/>
            <a:r>
              <a:rPr lang="zh-CN" altLang="en-US"/>
              <a:t>次态：时钟信号有效边沿后触发器的状态，记为</a:t>
            </a:r>
            <a:r>
              <a:rPr lang="en-US" altLang="zh-CN"/>
              <a:t>Q</a:t>
            </a:r>
            <a:r>
              <a:rPr lang="en-US" altLang="zh-CN" sz="2800" baseline="40000"/>
              <a:t>n+1</a:t>
            </a:r>
            <a:endParaRPr lang="zh-CN" altLang="en-US"/>
          </a:p>
          <a:p>
            <a:r>
              <a:rPr lang="zh-CN" altLang="en-US"/>
              <a:t>触发器的逻辑功能是指次态与现态和输入信号之间的逻辑关系</a:t>
            </a:r>
          </a:p>
          <a:p>
            <a:pPr lvl="1"/>
            <a:r>
              <a:rPr lang="zh-CN" altLang="en-US"/>
              <a:t>描述方法：特性表</a:t>
            </a:r>
            <a:r>
              <a:rPr lang="en-US" altLang="zh-CN"/>
              <a:t>(</a:t>
            </a:r>
            <a:r>
              <a:rPr lang="zh-CN" altLang="en-US"/>
              <a:t>真值表</a:t>
            </a:r>
            <a:r>
              <a:rPr lang="en-US" altLang="zh-CN"/>
              <a:t>)</a:t>
            </a:r>
            <a:r>
              <a:rPr lang="zh-CN" altLang="en-US"/>
              <a:t>、特性方程</a:t>
            </a:r>
            <a:r>
              <a:rPr lang="en-US" altLang="zh-CN"/>
              <a:t>(</a:t>
            </a:r>
            <a:r>
              <a:rPr lang="zh-CN" altLang="en-US"/>
              <a:t>逻辑表达式</a:t>
            </a:r>
            <a:r>
              <a:rPr lang="en-US" altLang="zh-CN"/>
              <a:t>)</a:t>
            </a:r>
            <a:r>
              <a:rPr lang="zh-CN" altLang="en-US"/>
              <a:t> 、状态图</a:t>
            </a:r>
            <a:r>
              <a:rPr lang="en-US" altLang="zh-CN"/>
              <a:t>(</a:t>
            </a:r>
            <a:r>
              <a:rPr lang="zh-CN" altLang="en-US"/>
              <a:t>状态转换图</a:t>
            </a:r>
            <a:r>
              <a:rPr lang="en-US" altLang="zh-CN"/>
              <a:t>)</a:t>
            </a:r>
            <a:r>
              <a:rPr lang="zh-CN" altLang="en-US"/>
              <a:t> 、硬件描述语言（</a:t>
            </a:r>
            <a:r>
              <a:rPr lang="en-US" altLang="zh-CN"/>
              <a:t>HDL</a:t>
            </a:r>
            <a:r>
              <a:rPr lang="zh-CN" altLang="en-US"/>
              <a:t>）</a:t>
            </a:r>
          </a:p>
          <a:p>
            <a:r>
              <a:rPr lang="zh-CN" altLang="en-US"/>
              <a:t>触发器按逻辑功能分类：</a:t>
            </a:r>
            <a:r>
              <a:rPr lang="en-US" altLang="zh-CN"/>
              <a:t>D</a:t>
            </a:r>
            <a:r>
              <a:rPr lang="zh-CN" altLang="en-US"/>
              <a:t>触发器、 </a:t>
            </a:r>
            <a:r>
              <a:rPr lang="en-US" altLang="zh-CN"/>
              <a:t>T</a:t>
            </a:r>
            <a:r>
              <a:rPr lang="zh-CN" altLang="en-US"/>
              <a:t>触发器、</a:t>
            </a:r>
            <a:r>
              <a:rPr lang="en-US" altLang="zh-CN"/>
              <a:t>JK</a:t>
            </a:r>
            <a:r>
              <a:rPr lang="zh-CN" altLang="en-US"/>
              <a:t>触发器、</a:t>
            </a:r>
            <a:r>
              <a:rPr lang="en-US" altLang="zh-CN"/>
              <a:t>SR</a:t>
            </a:r>
            <a:r>
              <a:rPr lang="zh-CN" altLang="en-US"/>
              <a:t>触发器</a:t>
            </a:r>
            <a:endParaRPr lang="en-US" altLang="zh-CN"/>
          </a:p>
        </p:txBody>
      </p:sp>
      <p:sp>
        <p:nvSpPr>
          <p:cNvPr id="45062" name="Rectangle 5">
            <a:extLst>
              <a:ext uri="{FF2B5EF4-FFF2-40B4-BE49-F238E27FC236}">
                <a16:creationId xmlns:a16="http://schemas.microsoft.com/office/drawing/2014/main" id="{97F950AF-C964-488B-8EFD-4DF8676A6A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262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>
            <a:extLst>
              <a:ext uri="{FF2B5EF4-FFF2-40B4-BE49-F238E27FC236}">
                <a16:creationId xmlns:a16="http://schemas.microsoft.com/office/drawing/2014/main" id="{7C0A13B9-17CF-46E8-8CE1-B874D929DBF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58C3E0C-4258-4712-9C68-5D0E17E50F7A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7107" name="Rectangle 6">
            <a:extLst>
              <a:ext uri="{FF2B5EF4-FFF2-40B4-BE49-F238E27FC236}">
                <a16:creationId xmlns:a16="http://schemas.microsoft.com/office/drawing/2014/main" id="{45E05090-A82D-4C45-857F-D2D372FE40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390C679-2A90-4A55-B9B9-8F73033E6414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BA1F3E23-3131-4075-AF52-DF671591A626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/>
                </a:solidFill>
              </a:rPr>
              <a:t>D</a:t>
            </a:r>
            <a:r>
              <a:rPr kumimoji="1" lang="zh-CN" altLang="en-US">
                <a:solidFill>
                  <a:schemeClr val="tx1"/>
                </a:solidFill>
              </a:rPr>
              <a:t>触发器</a:t>
            </a:r>
          </a:p>
        </p:txBody>
      </p:sp>
      <p:graphicFrame>
        <p:nvGraphicFramePr>
          <p:cNvPr id="1571843" name="Group 3">
            <a:extLst>
              <a:ext uri="{FF2B5EF4-FFF2-40B4-BE49-F238E27FC236}">
                <a16:creationId xmlns:a16="http://schemas.microsoft.com/office/drawing/2014/main" id="{7C4AD1FB-2759-4DED-BEE8-FFC5FF184C17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2241550"/>
          <a:ext cx="2952750" cy="2133600"/>
        </p:xfrm>
        <a:graphic>
          <a:graphicData uri="http://schemas.openxmlformats.org/drawingml/2006/table">
            <a:tbl>
              <a:tblPr/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1" lang="en-US" altLang="zh-CN" sz="22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1" lang="en-US" altLang="zh-CN" sz="22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n+1</a:t>
                      </a:r>
                      <a:endParaRPr kumimoji="1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清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置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71881" name="Rectangle 41">
            <a:extLst>
              <a:ext uri="{FF2B5EF4-FFF2-40B4-BE49-F238E27FC236}">
                <a16:creationId xmlns:a16="http://schemas.microsoft.com/office/drawing/2014/main" id="{7AD9591D-D4C2-4827-965B-592CD1B5D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463" y="5229225"/>
            <a:ext cx="1581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/>
              <a:t>Q</a:t>
            </a:r>
            <a:r>
              <a:rPr kumimoji="1" lang="en-US" altLang="zh-CN" baseline="30000"/>
              <a:t>n+1</a:t>
            </a:r>
            <a:r>
              <a:rPr kumimoji="1" lang="en-US" altLang="zh-CN"/>
              <a:t> = D </a:t>
            </a:r>
          </a:p>
        </p:txBody>
      </p:sp>
      <p:sp>
        <p:nvSpPr>
          <p:cNvPr id="1571882" name="Arc 42">
            <a:extLst>
              <a:ext uri="{FF2B5EF4-FFF2-40B4-BE49-F238E27FC236}">
                <a16:creationId xmlns:a16="http://schemas.microsoft.com/office/drawing/2014/main" id="{91B352EB-AAE0-46FC-81AB-7602743F5E90}"/>
              </a:ext>
            </a:extLst>
          </p:cNvPr>
          <p:cNvSpPr>
            <a:spLocks/>
          </p:cNvSpPr>
          <p:nvPr/>
        </p:nvSpPr>
        <p:spPr bwMode="auto">
          <a:xfrm flipV="1">
            <a:off x="5716588" y="4222750"/>
            <a:ext cx="1490662" cy="1152525"/>
          </a:xfrm>
          <a:custGeom>
            <a:avLst/>
            <a:gdLst>
              <a:gd name="T0" fmla="*/ 0 w 28437"/>
              <a:gd name="T1" fmla="*/ 2147483646 h 21600"/>
              <a:gd name="T2" fmla="*/ 2147483646 w 28437"/>
              <a:gd name="T3" fmla="*/ 2147483646 h 21600"/>
              <a:gd name="T4" fmla="*/ 2147483646 w 28437"/>
              <a:gd name="T5" fmla="*/ 2147483646 h 21600"/>
              <a:gd name="T6" fmla="*/ 0 60000 65536"/>
              <a:gd name="T7" fmla="*/ 0 60000 65536"/>
              <a:gd name="T8" fmla="*/ 0 60000 65536"/>
              <a:gd name="T9" fmla="*/ 0 w 28437"/>
              <a:gd name="T10" fmla="*/ 0 h 21600"/>
              <a:gd name="T11" fmla="*/ 28437 w 2843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437" h="21600" fill="none" extrusionOk="0">
                <a:moveTo>
                  <a:pt x="-1" y="5682"/>
                </a:moveTo>
                <a:cubicBezTo>
                  <a:pt x="3984" y="2027"/>
                  <a:pt x="9194" y="-1"/>
                  <a:pt x="14601" y="0"/>
                </a:cubicBezTo>
                <a:cubicBezTo>
                  <a:pt x="19657" y="0"/>
                  <a:pt x="24553" y="1774"/>
                  <a:pt x="28436" y="5013"/>
                </a:cubicBezTo>
              </a:path>
              <a:path w="28437" h="21600" stroke="0" extrusionOk="0">
                <a:moveTo>
                  <a:pt x="-1" y="5682"/>
                </a:moveTo>
                <a:cubicBezTo>
                  <a:pt x="3984" y="2027"/>
                  <a:pt x="9194" y="-1"/>
                  <a:pt x="14601" y="0"/>
                </a:cubicBezTo>
                <a:cubicBezTo>
                  <a:pt x="19657" y="0"/>
                  <a:pt x="24553" y="1774"/>
                  <a:pt x="28436" y="5013"/>
                </a:cubicBezTo>
                <a:lnTo>
                  <a:pt x="14601" y="21600"/>
                </a:lnTo>
                <a:lnTo>
                  <a:pt x="-1" y="568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1883" name="Arc 43">
            <a:extLst>
              <a:ext uri="{FF2B5EF4-FFF2-40B4-BE49-F238E27FC236}">
                <a16:creationId xmlns:a16="http://schemas.microsoft.com/office/drawing/2014/main" id="{BC1FD700-0988-4AA1-A7CF-AC1F68392FCF}"/>
              </a:ext>
            </a:extLst>
          </p:cNvPr>
          <p:cNvSpPr>
            <a:spLocks/>
          </p:cNvSpPr>
          <p:nvPr/>
        </p:nvSpPr>
        <p:spPr bwMode="auto">
          <a:xfrm flipH="1">
            <a:off x="5673725" y="4298950"/>
            <a:ext cx="1544638" cy="1146175"/>
          </a:xfrm>
          <a:custGeom>
            <a:avLst/>
            <a:gdLst>
              <a:gd name="T0" fmla="*/ 0 w 29086"/>
              <a:gd name="T1" fmla="*/ 2147483646 h 21600"/>
              <a:gd name="T2" fmla="*/ 2147483646 w 29086"/>
              <a:gd name="T3" fmla="*/ 2147483646 h 21600"/>
              <a:gd name="T4" fmla="*/ 2147483646 w 29086"/>
              <a:gd name="T5" fmla="*/ 2147483646 h 21600"/>
              <a:gd name="T6" fmla="*/ 0 60000 65536"/>
              <a:gd name="T7" fmla="*/ 0 60000 65536"/>
              <a:gd name="T8" fmla="*/ 0 60000 65536"/>
              <a:gd name="T9" fmla="*/ 0 w 29086"/>
              <a:gd name="T10" fmla="*/ 0 h 21600"/>
              <a:gd name="T11" fmla="*/ 29086 w 2908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086" h="21600" fill="none" extrusionOk="0">
                <a:moveTo>
                  <a:pt x="-1" y="5259"/>
                </a:moveTo>
                <a:cubicBezTo>
                  <a:pt x="3924" y="1866"/>
                  <a:pt x="8938" y="-1"/>
                  <a:pt x="14126" y="0"/>
                </a:cubicBezTo>
                <a:cubicBezTo>
                  <a:pt x="19702" y="0"/>
                  <a:pt x="25063" y="2157"/>
                  <a:pt x="29086" y="6019"/>
                </a:cubicBezTo>
              </a:path>
              <a:path w="29086" h="21600" stroke="0" extrusionOk="0">
                <a:moveTo>
                  <a:pt x="-1" y="5259"/>
                </a:moveTo>
                <a:cubicBezTo>
                  <a:pt x="3924" y="1866"/>
                  <a:pt x="8938" y="-1"/>
                  <a:pt x="14126" y="0"/>
                </a:cubicBezTo>
                <a:cubicBezTo>
                  <a:pt x="19702" y="0"/>
                  <a:pt x="25063" y="2157"/>
                  <a:pt x="29086" y="6019"/>
                </a:cubicBezTo>
                <a:lnTo>
                  <a:pt x="14126" y="21600"/>
                </a:lnTo>
                <a:lnTo>
                  <a:pt x="-1" y="5259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1884" name="Arc 44">
            <a:extLst>
              <a:ext uri="{FF2B5EF4-FFF2-40B4-BE49-F238E27FC236}">
                <a16:creationId xmlns:a16="http://schemas.microsoft.com/office/drawing/2014/main" id="{3DBA2567-81EE-495A-8109-131FAC9A60C0}"/>
              </a:ext>
            </a:extLst>
          </p:cNvPr>
          <p:cNvSpPr>
            <a:spLocks/>
          </p:cNvSpPr>
          <p:nvPr/>
        </p:nvSpPr>
        <p:spPr bwMode="auto">
          <a:xfrm>
            <a:off x="7470775" y="4532313"/>
            <a:ext cx="503238" cy="695325"/>
          </a:xfrm>
          <a:custGeom>
            <a:avLst/>
            <a:gdLst>
              <a:gd name="T0" fmla="*/ 2147483646 w 41838"/>
              <a:gd name="T1" fmla="*/ 2147483646 h 43200"/>
              <a:gd name="T2" fmla="*/ 0 w 41838"/>
              <a:gd name="T3" fmla="*/ 2147483646 h 43200"/>
              <a:gd name="T4" fmla="*/ 2147483646 w 41838"/>
              <a:gd name="T5" fmla="*/ 2147483646 h 43200"/>
              <a:gd name="T6" fmla="*/ 0 60000 65536"/>
              <a:gd name="T7" fmla="*/ 0 60000 65536"/>
              <a:gd name="T8" fmla="*/ 0 60000 65536"/>
              <a:gd name="T9" fmla="*/ 0 w 41838"/>
              <a:gd name="T10" fmla="*/ 0 h 43200"/>
              <a:gd name="T11" fmla="*/ 41838 w 41838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838" h="43200" fill="none" extrusionOk="0">
                <a:moveTo>
                  <a:pt x="930" y="11915"/>
                </a:moveTo>
                <a:cubicBezTo>
                  <a:pt x="4594" y="4611"/>
                  <a:pt x="12066" y="-1"/>
                  <a:pt x="20238" y="0"/>
                </a:cubicBezTo>
                <a:cubicBezTo>
                  <a:pt x="32167" y="0"/>
                  <a:pt x="41838" y="9670"/>
                  <a:pt x="41838" y="21600"/>
                </a:cubicBezTo>
                <a:cubicBezTo>
                  <a:pt x="41838" y="33529"/>
                  <a:pt x="32167" y="43200"/>
                  <a:pt x="20238" y="43200"/>
                </a:cubicBezTo>
                <a:cubicBezTo>
                  <a:pt x="11220" y="43200"/>
                  <a:pt x="3152" y="37598"/>
                  <a:pt x="0" y="29149"/>
                </a:cubicBezTo>
              </a:path>
              <a:path w="41838" h="43200" stroke="0" extrusionOk="0">
                <a:moveTo>
                  <a:pt x="930" y="11915"/>
                </a:moveTo>
                <a:cubicBezTo>
                  <a:pt x="4594" y="4611"/>
                  <a:pt x="12066" y="-1"/>
                  <a:pt x="20238" y="0"/>
                </a:cubicBezTo>
                <a:cubicBezTo>
                  <a:pt x="32167" y="0"/>
                  <a:pt x="41838" y="9670"/>
                  <a:pt x="41838" y="21600"/>
                </a:cubicBezTo>
                <a:cubicBezTo>
                  <a:pt x="41838" y="33529"/>
                  <a:pt x="32167" y="43200"/>
                  <a:pt x="20238" y="43200"/>
                </a:cubicBezTo>
                <a:cubicBezTo>
                  <a:pt x="11220" y="43200"/>
                  <a:pt x="3152" y="37598"/>
                  <a:pt x="0" y="29149"/>
                </a:cubicBezTo>
                <a:lnTo>
                  <a:pt x="20238" y="21600"/>
                </a:lnTo>
                <a:lnTo>
                  <a:pt x="930" y="11915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1885" name="Arc 45">
            <a:extLst>
              <a:ext uri="{FF2B5EF4-FFF2-40B4-BE49-F238E27FC236}">
                <a16:creationId xmlns:a16="http://schemas.microsoft.com/office/drawing/2014/main" id="{630ADA55-DF77-4A20-9A83-BBE47489F786}"/>
              </a:ext>
            </a:extLst>
          </p:cNvPr>
          <p:cNvSpPr>
            <a:spLocks/>
          </p:cNvSpPr>
          <p:nvPr/>
        </p:nvSpPr>
        <p:spPr bwMode="auto">
          <a:xfrm rot="10800000">
            <a:off x="4837113" y="4532313"/>
            <a:ext cx="508000" cy="695325"/>
          </a:xfrm>
          <a:custGeom>
            <a:avLst/>
            <a:gdLst>
              <a:gd name="T0" fmla="*/ 0 w 42249"/>
              <a:gd name="T1" fmla="*/ 2147483646 h 43200"/>
              <a:gd name="T2" fmla="*/ 2147483646 w 42249"/>
              <a:gd name="T3" fmla="*/ 2147483646 h 43200"/>
              <a:gd name="T4" fmla="*/ 2147483646 w 42249"/>
              <a:gd name="T5" fmla="*/ 2147483646 h 43200"/>
              <a:gd name="T6" fmla="*/ 0 60000 65536"/>
              <a:gd name="T7" fmla="*/ 0 60000 65536"/>
              <a:gd name="T8" fmla="*/ 0 60000 65536"/>
              <a:gd name="T9" fmla="*/ 0 w 42249"/>
              <a:gd name="T10" fmla="*/ 0 h 43200"/>
              <a:gd name="T11" fmla="*/ 42249 w 4224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249" h="43200" fill="none" extrusionOk="0">
                <a:moveTo>
                  <a:pt x="0" y="15261"/>
                </a:moveTo>
                <a:cubicBezTo>
                  <a:pt x="2784" y="6191"/>
                  <a:pt x="11161" y="-1"/>
                  <a:pt x="20649" y="0"/>
                </a:cubicBezTo>
                <a:cubicBezTo>
                  <a:pt x="32578" y="0"/>
                  <a:pt x="42249" y="9670"/>
                  <a:pt x="42249" y="21600"/>
                </a:cubicBezTo>
                <a:cubicBezTo>
                  <a:pt x="42249" y="33529"/>
                  <a:pt x="32578" y="43200"/>
                  <a:pt x="20649" y="43200"/>
                </a:cubicBezTo>
                <a:cubicBezTo>
                  <a:pt x="11979" y="43200"/>
                  <a:pt x="4149" y="38016"/>
                  <a:pt x="764" y="30034"/>
                </a:cubicBezTo>
              </a:path>
              <a:path w="42249" h="43200" stroke="0" extrusionOk="0">
                <a:moveTo>
                  <a:pt x="0" y="15261"/>
                </a:moveTo>
                <a:cubicBezTo>
                  <a:pt x="2784" y="6191"/>
                  <a:pt x="11161" y="-1"/>
                  <a:pt x="20649" y="0"/>
                </a:cubicBezTo>
                <a:cubicBezTo>
                  <a:pt x="32578" y="0"/>
                  <a:pt x="42249" y="9670"/>
                  <a:pt x="42249" y="21600"/>
                </a:cubicBezTo>
                <a:cubicBezTo>
                  <a:pt x="42249" y="33529"/>
                  <a:pt x="32578" y="43200"/>
                  <a:pt x="20649" y="43200"/>
                </a:cubicBezTo>
                <a:cubicBezTo>
                  <a:pt x="11979" y="43200"/>
                  <a:pt x="4149" y="38016"/>
                  <a:pt x="764" y="30034"/>
                </a:cubicBezTo>
                <a:lnTo>
                  <a:pt x="20649" y="21600"/>
                </a:lnTo>
                <a:lnTo>
                  <a:pt x="0" y="15261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1886" name="Text Box 46">
            <a:extLst>
              <a:ext uri="{FF2B5EF4-FFF2-40B4-BE49-F238E27FC236}">
                <a16:creationId xmlns:a16="http://schemas.microsoft.com/office/drawing/2014/main" id="{FBF34ACF-B75A-4683-8C17-8EE4E9CDC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1238" y="3824288"/>
            <a:ext cx="73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D=1</a:t>
            </a:r>
          </a:p>
        </p:txBody>
      </p:sp>
      <p:sp>
        <p:nvSpPr>
          <p:cNvPr id="1571887" name="Text Box 47">
            <a:extLst>
              <a:ext uri="{FF2B5EF4-FFF2-40B4-BE49-F238E27FC236}">
                <a16:creationId xmlns:a16="http://schemas.microsoft.com/office/drawing/2014/main" id="{EB6A73A1-5834-4B33-B1EE-6E2475CDC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5408613"/>
            <a:ext cx="887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D=0 </a:t>
            </a:r>
          </a:p>
        </p:txBody>
      </p:sp>
      <p:sp>
        <p:nvSpPr>
          <p:cNvPr id="1571888" name="Text Box 48">
            <a:extLst>
              <a:ext uri="{FF2B5EF4-FFF2-40B4-BE49-F238E27FC236}">
                <a16:creationId xmlns:a16="http://schemas.microsoft.com/office/drawing/2014/main" id="{5F091E82-1A3E-4798-BAC2-57F8D786D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678363"/>
            <a:ext cx="73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D=1</a:t>
            </a:r>
          </a:p>
        </p:txBody>
      </p:sp>
      <p:sp>
        <p:nvSpPr>
          <p:cNvPr id="1571889" name="Text Box 49">
            <a:extLst>
              <a:ext uri="{FF2B5EF4-FFF2-40B4-BE49-F238E27FC236}">
                <a16:creationId xmlns:a16="http://schemas.microsoft.com/office/drawing/2014/main" id="{0128A8A2-B6DB-43DB-A3CB-7F1FF2BD3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8" y="4667250"/>
            <a:ext cx="73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D=0</a:t>
            </a:r>
          </a:p>
        </p:txBody>
      </p:sp>
      <p:grpSp>
        <p:nvGrpSpPr>
          <p:cNvPr id="2" name="Group 50">
            <a:extLst>
              <a:ext uri="{FF2B5EF4-FFF2-40B4-BE49-F238E27FC236}">
                <a16:creationId xmlns:a16="http://schemas.microsoft.com/office/drawing/2014/main" id="{65C7347C-8A8B-4B33-A22B-910C7E08AEE4}"/>
              </a:ext>
            </a:extLst>
          </p:cNvPr>
          <p:cNvGrpSpPr>
            <a:grpSpLocks/>
          </p:cNvGrpSpPr>
          <p:nvPr/>
        </p:nvGrpSpPr>
        <p:grpSpPr bwMode="auto">
          <a:xfrm>
            <a:off x="5318125" y="4581525"/>
            <a:ext cx="2181225" cy="533400"/>
            <a:chOff x="3350" y="2886"/>
            <a:chExt cx="1374" cy="336"/>
          </a:xfrm>
        </p:grpSpPr>
        <p:sp>
          <p:nvSpPr>
            <p:cNvPr id="47178" name="Oval 51">
              <a:extLst>
                <a:ext uri="{FF2B5EF4-FFF2-40B4-BE49-F238E27FC236}">
                  <a16:creationId xmlns:a16="http://schemas.microsoft.com/office/drawing/2014/main" id="{B2A11AE5-F413-401E-A73B-4013C054E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" y="2886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7179" name="Oval 52">
              <a:extLst>
                <a:ext uri="{FF2B5EF4-FFF2-40B4-BE49-F238E27FC236}">
                  <a16:creationId xmlns:a16="http://schemas.microsoft.com/office/drawing/2014/main" id="{00E3FF11-513B-4AD5-861C-9CA147DF8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2886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7180" name="Text Box 53">
              <a:extLst>
                <a:ext uri="{FF2B5EF4-FFF2-40B4-BE49-F238E27FC236}">
                  <a16:creationId xmlns:a16="http://schemas.microsoft.com/office/drawing/2014/main" id="{2A0A930B-5D9C-4A73-87C8-27FDE6756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2" y="290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47181" name="Text Box 54">
              <a:extLst>
                <a:ext uri="{FF2B5EF4-FFF2-40B4-BE49-F238E27FC236}">
                  <a16:creationId xmlns:a16="http://schemas.microsoft.com/office/drawing/2014/main" id="{9DD0B468-A68E-4176-BB6A-972CDA809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4" y="291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1</a:t>
              </a:r>
            </a:p>
          </p:txBody>
        </p:sp>
      </p:grpSp>
      <p:sp>
        <p:nvSpPr>
          <p:cNvPr id="47146" name="Rectangle 55">
            <a:extLst>
              <a:ext uri="{FF2B5EF4-FFF2-40B4-BE49-F238E27FC236}">
                <a16:creationId xmlns:a16="http://schemas.microsoft.com/office/drawing/2014/main" id="{AD1D405A-7C9F-4189-90CA-9DBE79C1B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838" y="5857875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状态图</a:t>
            </a:r>
          </a:p>
        </p:txBody>
      </p:sp>
      <p:sp>
        <p:nvSpPr>
          <p:cNvPr id="47147" name="Rectangle 56">
            <a:extLst>
              <a:ext uri="{FF2B5EF4-FFF2-40B4-BE49-F238E27FC236}">
                <a16:creationId xmlns:a16="http://schemas.microsoft.com/office/drawing/2014/main" id="{CCE715FB-EF92-4679-8F04-ADFFA53CE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229225"/>
            <a:ext cx="15113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/>
              <a:t>特性方程</a:t>
            </a:r>
          </a:p>
        </p:txBody>
      </p:sp>
      <p:sp>
        <p:nvSpPr>
          <p:cNvPr id="47148" name="Text Box 57">
            <a:extLst>
              <a:ext uri="{FF2B5EF4-FFF2-40B4-BE49-F238E27FC236}">
                <a16:creationId xmlns:a16="http://schemas.microsoft.com/office/drawing/2014/main" id="{CC75A8B0-0BAA-4007-AC3A-9C7F1DF60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639888"/>
            <a:ext cx="1271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特性表</a:t>
            </a:r>
          </a:p>
        </p:txBody>
      </p:sp>
      <p:sp>
        <p:nvSpPr>
          <p:cNvPr id="47149" name="Text Box 58">
            <a:extLst>
              <a:ext uri="{FF2B5EF4-FFF2-40B4-BE49-F238E27FC236}">
                <a16:creationId xmlns:a16="http://schemas.microsoft.com/office/drawing/2014/main" id="{662C693F-4FDF-4FB6-9289-5F2790936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675" y="3141663"/>
            <a:ext cx="169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逻辑符号</a:t>
            </a:r>
          </a:p>
        </p:txBody>
      </p:sp>
      <p:grpSp>
        <p:nvGrpSpPr>
          <p:cNvPr id="47150" name="Group 59">
            <a:extLst>
              <a:ext uri="{FF2B5EF4-FFF2-40B4-BE49-F238E27FC236}">
                <a16:creationId xmlns:a16="http://schemas.microsoft.com/office/drawing/2014/main" id="{8B4F8590-33D3-4B5E-8392-8B550EAA4D8E}"/>
              </a:ext>
            </a:extLst>
          </p:cNvPr>
          <p:cNvGrpSpPr>
            <a:grpSpLocks/>
          </p:cNvGrpSpPr>
          <p:nvPr/>
        </p:nvGrpSpPr>
        <p:grpSpPr bwMode="auto">
          <a:xfrm>
            <a:off x="4359275" y="1989138"/>
            <a:ext cx="1946275" cy="976312"/>
            <a:chOff x="2676" y="1253"/>
            <a:chExt cx="1226" cy="615"/>
          </a:xfrm>
        </p:grpSpPr>
        <p:sp>
          <p:nvSpPr>
            <p:cNvPr id="47166" name="Rectangle 60">
              <a:extLst>
                <a:ext uri="{FF2B5EF4-FFF2-40B4-BE49-F238E27FC236}">
                  <a16:creationId xmlns:a16="http://schemas.microsoft.com/office/drawing/2014/main" id="{A2602109-3560-4274-918F-B6EC40A31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" y="1253"/>
              <a:ext cx="450" cy="61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7167" name="Line 61">
              <a:extLst>
                <a:ext uri="{FF2B5EF4-FFF2-40B4-BE49-F238E27FC236}">
                  <a16:creationId xmlns:a16="http://schemas.microsoft.com/office/drawing/2014/main" id="{6E540BD4-548B-49B5-858E-95BB4D5E9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6" y="1399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8" name="Line 62">
              <a:extLst>
                <a:ext uri="{FF2B5EF4-FFF2-40B4-BE49-F238E27FC236}">
                  <a16:creationId xmlns:a16="http://schemas.microsoft.com/office/drawing/2014/main" id="{E2ACB984-CBFB-41AE-A818-1104F5C85D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6" y="1704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9" name="Line 63">
              <a:extLst>
                <a:ext uri="{FF2B5EF4-FFF2-40B4-BE49-F238E27FC236}">
                  <a16:creationId xmlns:a16="http://schemas.microsoft.com/office/drawing/2014/main" id="{059D2316-76F2-49AE-8D6C-FFAA4B8ED0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399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0" name="Line 64">
              <a:extLst>
                <a:ext uri="{FF2B5EF4-FFF2-40B4-BE49-F238E27FC236}">
                  <a16:creationId xmlns:a16="http://schemas.microsoft.com/office/drawing/2014/main" id="{20D57CA3-7549-43C1-8933-21ACA7284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5" y="1704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1" name="Text Box 65">
              <a:extLst>
                <a:ext uri="{FF2B5EF4-FFF2-40B4-BE49-F238E27FC236}">
                  <a16:creationId xmlns:a16="http://schemas.microsoft.com/office/drawing/2014/main" id="{60C20F4F-071A-474F-806A-575A89CA11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0" y="1277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D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47172" name="Text Box 66">
              <a:extLst>
                <a:ext uri="{FF2B5EF4-FFF2-40B4-BE49-F238E27FC236}">
                  <a16:creationId xmlns:a16="http://schemas.microsoft.com/office/drawing/2014/main" id="{A5B441F9-441B-416D-A746-1D4F7A625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8" y="1253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47173" name="Text Box 67">
              <a:extLst>
                <a:ext uri="{FF2B5EF4-FFF2-40B4-BE49-F238E27FC236}">
                  <a16:creationId xmlns:a16="http://schemas.microsoft.com/office/drawing/2014/main" id="{8208D0AC-052C-43A6-88BB-27A05C1C5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7" y="1554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47174" name="Line 68">
              <a:extLst>
                <a:ext uri="{FF2B5EF4-FFF2-40B4-BE49-F238E27FC236}">
                  <a16:creationId xmlns:a16="http://schemas.microsoft.com/office/drawing/2014/main" id="{F9BF7375-7679-43AD-B6D3-1A1D9B5175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614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5" name="Line 69">
              <a:extLst>
                <a:ext uri="{FF2B5EF4-FFF2-40B4-BE49-F238E27FC236}">
                  <a16:creationId xmlns:a16="http://schemas.microsoft.com/office/drawing/2014/main" id="{B53E50B3-8440-4AB6-9E98-CC8A35D319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9" y="1630"/>
              <a:ext cx="80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6" name="Line 70">
              <a:extLst>
                <a:ext uri="{FF2B5EF4-FFF2-40B4-BE49-F238E27FC236}">
                  <a16:creationId xmlns:a16="http://schemas.microsoft.com/office/drawing/2014/main" id="{633E72C8-2FD8-4123-B439-412C4DA9BF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9" y="1701"/>
              <a:ext cx="80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7" name="Oval 71">
              <a:extLst>
                <a:ext uri="{FF2B5EF4-FFF2-40B4-BE49-F238E27FC236}">
                  <a16:creationId xmlns:a16="http://schemas.microsoft.com/office/drawing/2014/main" id="{EB8553E7-613D-4A24-B141-91A6D493C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1661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47151" name="Group 72">
            <a:extLst>
              <a:ext uri="{FF2B5EF4-FFF2-40B4-BE49-F238E27FC236}">
                <a16:creationId xmlns:a16="http://schemas.microsoft.com/office/drawing/2014/main" id="{E2A7AF0D-03A4-4CA6-871C-FBDAAF36F44A}"/>
              </a:ext>
            </a:extLst>
          </p:cNvPr>
          <p:cNvGrpSpPr>
            <a:grpSpLocks/>
          </p:cNvGrpSpPr>
          <p:nvPr/>
        </p:nvGrpSpPr>
        <p:grpSpPr bwMode="auto">
          <a:xfrm>
            <a:off x="6694488" y="2024063"/>
            <a:ext cx="1946275" cy="976312"/>
            <a:chOff x="4147" y="1275"/>
            <a:chExt cx="1226" cy="615"/>
          </a:xfrm>
        </p:grpSpPr>
        <p:sp>
          <p:nvSpPr>
            <p:cNvPr id="47153" name="Rectangle 73">
              <a:extLst>
                <a:ext uri="{FF2B5EF4-FFF2-40B4-BE49-F238E27FC236}">
                  <a16:creationId xmlns:a16="http://schemas.microsoft.com/office/drawing/2014/main" id="{F8CB829D-2B3F-45C7-9BB3-9BE881C74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0" y="1275"/>
              <a:ext cx="450" cy="61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7154" name="Line 74">
              <a:extLst>
                <a:ext uri="{FF2B5EF4-FFF2-40B4-BE49-F238E27FC236}">
                  <a16:creationId xmlns:a16="http://schemas.microsoft.com/office/drawing/2014/main" id="{0C2D5570-ADCD-4653-B287-F26FE3BEB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7" y="1421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5" name="Line 75">
              <a:extLst>
                <a:ext uri="{FF2B5EF4-FFF2-40B4-BE49-F238E27FC236}">
                  <a16:creationId xmlns:a16="http://schemas.microsoft.com/office/drawing/2014/main" id="{49384A1A-6E8C-406D-A91C-3D5D6B9AC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7" y="1726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6" name="Line 76">
              <a:extLst>
                <a:ext uri="{FF2B5EF4-FFF2-40B4-BE49-F238E27FC236}">
                  <a16:creationId xmlns:a16="http://schemas.microsoft.com/office/drawing/2014/main" id="{BA229CE2-EA13-47A6-AB31-DF32E14724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0" y="1421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7" name="Line 77">
              <a:extLst>
                <a:ext uri="{FF2B5EF4-FFF2-40B4-BE49-F238E27FC236}">
                  <a16:creationId xmlns:a16="http://schemas.microsoft.com/office/drawing/2014/main" id="{F7CE08EF-A9C1-4F6D-BA57-84189A413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6" y="1726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8" name="Text Box 78">
              <a:extLst>
                <a:ext uri="{FF2B5EF4-FFF2-40B4-BE49-F238E27FC236}">
                  <a16:creationId xmlns:a16="http://schemas.microsoft.com/office/drawing/2014/main" id="{455FEA54-AEFF-4260-BE09-9185CEB149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1" y="1299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D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47159" name="Text Box 79">
              <a:extLst>
                <a:ext uri="{FF2B5EF4-FFF2-40B4-BE49-F238E27FC236}">
                  <a16:creationId xmlns:a16="http://schemas.microsoft.com/office/drawing/2014/main" id="{469D306C-D191-488C-ACDF-03D563FF9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9" y="1275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47160" name="Text Box 80">
              <a:extLst>
                <a:ext uri="{FF2B5EF4-FFF2-40B4-BE49-F238E27FC236}">
                  <a16:creationId xmlns:a16="http://schemas.microsoft.com/office/drawing/2014/main" id="{D462C418-85B6-495F-9FAE-EB02E0B8B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8" y="1576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47161" name="Line 81">
              <a:extLst>
                <a:ext uri="{FF2B5EF4-FFF2-40B4-BE49-F238E27FC236}">
                  <a16:creationId xmlns:a16="http://schemas.microsoft.com/office/drawing/2014/main" id="{0FAC564E-F85D-44D7-AE7B-3ABBFD327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7" y="1636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2" name="Line 82">
              <a:extLst>
                <a:ext uri="{FF2B5EF4-FFF2-40B4-BE49-F238E27FC236}">
                  <a16:creationId xmlns:a16="http://schemas.microsoft.com/office/drawing/2014/main" id="{815ADE64-575C-4ED6-AEFE-01D55508C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0" y="1652"/>
              <a:ext cx="80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3" name="Line 83">
              <a:extLst>
                <a:ext uri="{FF2B5EF4-FFF2-40B4-BE49-F238E27FC236}">
                  <a16:creationId xmlns:a16="http://schemas.microsoft.com/office/drawing/2014/main" id="{0529C495-0040-499D-ADE7-6615A6C052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0" y="1723"/>
              <a:ext cx="80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4" name="Oval 84">
              <a:extLst>
                <a:ext uri="{FF2B5EF4-FFF2-40B4-BE49-F238E27FC236}">
                  <a16:creationId xmlns:a16="http://schemas.microsoft.com/office/drawing/2014/main" id="{C81E6B74-0DC0-4D47-A9A0-6101A58EC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1" y="1683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7165" name="Oval 85">
              <a:extLst>
                <a:ext uri="{FF2B5EF4-FFF2-40B4-BE49-F238E27FC236}">
                  <a16:creationId xmlns:a16="http://schemas.microsoft.com/office/drawing/2014/main" id="{AE655243-C4E3-455C-8CBC-D69EE7D3D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1684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47152" name="Rectangle 5">
            <a:extLst>
              <a:ext uri="{FF2B5EF4-FFF2-40B4-BE49-F238E27FC236}">
                <a16:creationId xmlns:a16="http://schemas.microsoft.com/office/drawing/2014/main" id="{72977252-BC3F-41F0-A24A-C6CD40CC04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1881" grpId="0"/>
      <p:bldP spid="1571886" grpId="0"/>
      <p:bldP spid="1571887" grpId="0"/>
      <p:bldP spid="1571888" grpId="0"/>
      <p:bldP spid="157188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>
            <a:extLst>
              <a:ext uri="{FF2B5EF4-FFF2-40B4-BE49-F238E27FC236}">
                <a16:creationId xmlns:a16="http://schemas.microsoft.com/office/drawing/2014/main" id="{8916378E-9720-4868-89C7-FCBF76BA2F3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0C1BAC1-FEF1-4B39-864E-9C560DD32E17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8131" name="Rectangle 6">
            <a:extLst>
              <a:ext uri="{FF2B5EF4-FFF2-40B4-BE49-F238E27FC236}">
                <a16:creationId xmlns:a16="http://schemas.microsoft.com/office/drawing/2014/main" id="{FA492933-88A5-442D-84FD-F11EE2FB3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BCF2C59-BD18-4A09-8F85-FB0AB5CFEBC8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C474FD57-99D6-4D66-AC25-2E393E4B4AB8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/>
              <a:t>T</a:t>
            </a:r>
            <a:r>
              <a:rPr lang="zh-CN" altLang="en-US"/>
              <a:t>触发器 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0B6D82C9-A2E4-4F18-B0C3-4DF635488DA1}"/>
              </a:ext>
            </a:extLst>
          </p:cNvPr>
          <p:cNvSpPr>
            <a:spLocks noChangeArrowheads="1"/>
          </p:cNvSpPr>
          <p:nvPr>
            <p:ph type="body" sz="half" idx="1"/>
          </p:nvPr>
        </p:nvSpPr>
        <p:spPr>
          <a:xfrm>
            <a:off x="1403350" y="4602163"/>
            <a:ext cx="1584325" cy="519112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zh-CN" altLang="en-US" sz="2400"/>
              <a:t>特性方程</a:t>
            </a:r>
          </a:p>
        </p:txBody>
      </p:sp>
      <p:sp>
        <p:nvSpPr>
          <p:cNvPr id="1572868" name="Arc 4">
            <a:extLst>
              <a:ext uri="{FF2B5EF4-FFF2-40B4-BE49-F238E27FC236}">
                <a16:creationId xmlns:a16="http://schemas.microsoft.com/office/drawing/2014/main" id="{6760451F-BFBA-434B-90B9-C3F64DC93530}"/>
              </a:ext>
            </a:extLst>
          </p:cNvPr>
          <p:cNvSpPr>
            <a:spLocks/>
          </p:cNvSpPr>
          <p:nvPr/>
        </p:nvSpPr>
        <p:spPr bwMode="auto">
          <a:xfrm flipH="1">
            <a:off x="5697538" y="4333875"/>
            <a:ext cx="1519237" cy="1146175"/>
          </a:xfrm>
          <a:custGeom>
            <a:avLst/>
            <a:gdLst>
              <a:gd name="T0" fmla="*/ 0 w 28597"/>
              <a:gd name="T1" fmla="*/ 2147483646 h 21600"/>
              <a:gd name="T2" fmla="*/ 2147483646 w 28597"/>
              <a:gd name="T3" fmla="*/ 2147483646 h 21600"/>
              <a:gd name="T4" fmla="*/ 2147483646 w 28597"/>
              <a:gd name="T5" fmla="*/ 2147483646 h 21600"/>
              <a:gd name="T6" fmla="*/ 0 60000 65536"/>
              <a:gd name="T7" fmla="*/ 0 60000 65536"/>
              <a:gd name="T8" fmla="*/ 0 60000 65536"/>
              <a:gd name="T9" fmla="*/ 0 w 28597"/>
              <a:gd name="T10" fmla="*/ 0 h 21600"/>
              <a:gd name="T11" fmla="*/ 28597 w 2859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597" h="21600" fill="none" extrusionOk="0">
                <a:moveTo>
                  <a:pt x="-1" y="5259"/>
                </a:moveTo>
                <a:cubicBezTo>
                  <a:pt x="3924" y="1866"/>
                  <a:pt x="8938" y="-1"/>
                  <a:pt x="14126" y="0"/>
                </a:cubicBezTo>
                <a:cubicBezTo>
                  <a:pt x="19471" y="0"/>
                  <a:pt x="24628" y="1982"/>
                  <a:pt x="28596" y="5564"/>
                </a:cubicBezTo>
              </a:path>
              <a:path w="28597" h="21600" stroke="0" extrusionOk="0">
                <a:moveTo>
                  <a:pt x="-1" y="5259"/>
                </a:moveTo>
                <a:cubicBezTo>
                  <a:pt x="3924" y="1866"/>
                  <a:pt x="8938" y="-1"/>
                  <a:pt x="14126" y="0"/>
                </a:cubicBezTo>
                <a:cubicBezTo>
                  <a:pt x="19471" y="0"/>
                  <a:pt x="24628" y="1982"/>
                  <a:pt x="28596" y="5564"/>
                </a:cubicBezTo>
                <a:lnTo>
                  <a:pt x="14126" y="21600"/>
                </a:lnTo>
                <a:lnTo>
                  <a:pt x="-1" y="5259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2869" name="Arc 5">
            <a:extLst>
              <a:ext uri="{FF2B5EF4-FFF2-40B4-BE49-F238E27FC236}">
                <a16:creationId xmlns:a16="http://schemas.microsoft.com/office/drawing/2014/main" id="{3FB90EFE-29FD-45BE-B30F-E6EF95944FF7}"/>
              </a:ext>
            </a:extLst>
          </p:cNvPr>
          <p:cNvSpPr>
            <a:spLocks/>
          </p:cNvSpPr>
          <p:nvPr/>
        </p:nvSpPr>
        <p:spPr bwMode="auto">
          <a:xfrm>
            <a:off x="7469188" y="4568825"/>
            <a:ext cx="503237" cy="695325"/>
          </a:xfrm>
          <a:custGeom>
            <a:avLst/>
            <a:gdLst>
              <a:gd name="T0" fmla="*/ 2147483646 w 41838"/>
              <a:gd name="T1" fmla="*/ 2147483646 h 43200"/>
              <a:gd name="T2" fmla="*/ 0 w 41838"/>
              <a:gd name="T3" fmla="*/ 2147483646 h 43200"/>
              <a:gd name="T4" fmla="*/ 2147483646 w 41838"/>
              <a:gd name="T5" fmla="*/ 2147483646 h 43200"/>
              <a:gd name="T6" fmla="*/ 0 60000 65536"/>
              <a:gd name="T7" fmla="*/ 0 60000 65536"/>
              <a:gd name="T8" fmla="*/ 0 60000 65536"/>
              <a:gd name="T9" fmla="*/ 0 w 41838"/>
              <a:gd name="T10" fmla="*/ 0 h 43200"/>
              <a:gd name="T11" fmla="*/ 41838 w 41838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838" h="43200" fill="none" extrusionOk="0">
                <a:moveTo>
                  <a:pt x="930" y="11915"/>
                </a:moveTo>
                <a:cubicBezTo>
                  <a:pt x="4594" y="4611"/>
                  <a:pt x="12066" y="-1"/>
                  <a:pt x="20238" y="0"/>
                </a:cubicBezTo>
                <a:cubicBezTo>
                  <a:pt x="32167" y="0"/>
                  <a:pt x="41838" y="9670"/>
                  <a:pt x="41838" y="21600"/>
                </a:cubicBezTo>
                <a:cubicBezTo>
                  <a:pt x="41838" y="33529"/>
                  <a:pt x="32167" y="43200"/>
                  <a:pt x="20238" y="43200"/>
                </a:cubicBezTo>
                <a:cubicBezTo>
                  <a:pt x="11220" y="43200"/>
                  <a:pt x="3152" y="37598"/>
                  <a:pt x="0" y="29149"/>
                </a:cubicBezTo>
              </a:path>
              <a:path w="41838" h="43200" stroke="0" extrusionOk="0">
                <a:moveTo>
                  <a:pt x="930" y="11915"/>
                </a:moveTo>
                <a:cubicBezTo>
                  <a:pt x="4594" y="4611"/>
                  <a:pt x="12066" y="-1"/>
                  <a:pt x="20238" y="0"/>
                </a:cubicBezTo>
                <a:cubicBezTo>
                  <a:pt x="32167" y="0"/>
                  <a:pt x="41838" y="9670"/>
                  <a:pt x="41838" y="21600"/>
                </a:cubicBezTo>
                <a:cubicBezTo>
                  <a:pt x="41838" y="33529"/>
                  <a:pt x="32167" y="43200"/>
                  <a:pt x="20238" y="43200"/>
                </a:cubicBezTo>
                <a:cubicBezTo>
                  <a:pt x="11220" y="43200"/>
                  <a:pt x="3152" y="37598"/>
                  <a:pt x="0" y="29149"/>
                </a:cubicBezTo>
                <a:lnTo>
                  <a:pt x="20238" y="21600"/>
                </a:lnTo>
                <a:lnTo>
                  <a:pt x="930" y="11915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2870" name="Arc 6">
            <a:extLst>
              <a:ext uri="{FF2B5EF4-FFF2-40B4-BE49-F238E27FC236}">
                <a16:creationId xmlns:a16="http://schemas.microsoft.com/office/drawing/2014/main" id="{226267DE-A92A-4A83-9FD1-E92AB5EE8D29}"/>
              </a:ext>
            </a:extLst>
          </p:cNvPr>
          <p:cNvSpPr>
            <a:spLocks/>
          </p:cNvSpPr>
          <p:nvPr/>
        </p:nvSpPr>
        <p:spPr bwMode="auto">
          <a:xfrm rot="10800000">
            <a:off x="4835525" y="4568825"/>
            <a:ext cx="508000" cy="695325"/>
          </a:xfrm>
          <a:custGeom>
            <a:avLst/>
            <a:gdLst>
              <a:gd name="T0" fmla="*/ 0 w 42249"/>
              <a:gd name="T1" fmla="*/ 2147483646 h 43200"/>
              <a:gd name="T2" fmla="*/ 2147483646 w 42249"/>
              <a:gd name="T3" fmla="*/ 2147483646 h 43200"/>
              <a:gd name="T4" fmla="*/ 2147483646 w 42249"/>
              <a:gd name="T5" fmla="*/ 2147483646 h 43200"/>
              <a:gd name="T6" fmla="*/ 0 60000 65536"/>
              <a:gd name="T7" fmla="*/ 0 60000 65536"/>
              <a:gd name="T8" fmla="*/ 0 60000 65536"/>
              <a:gd name="T9" fmla="*/ 0 w 42249"/>
              <a:gd name="T10" fmla="*/ 0 h 43200"/>
              <a:gd name="T11" fmla="*/ 42249 w 4224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249" h="43200" fill="none" extrusionOk="0">
                <a:moveTo>
                  <a:pt x="0" y="15261"/>
                </a:moveTo>
                <a:cubicBezTo>
                  <a:pt x="2784" y="6191"/>
                  <a:pt x="11161" y="-1"/>
                  <a:pt x="20649" y="0"/>
                </a:cubicBezTo>
                <a:cubicBezTo>
                  <a:pt x="32578" y="0"/>
                  <a:pt x="42249" y="9670"/>
                  <a:pt x="42249" y="21600"/>
                </a:cubicBezTo>
                <a:cubicBezTo>
                  <a:pt x="42249" y="33529"/>
                  <a:pt x="32578" y="43200"/>
                  <a:pt x="20649" y="43200"/>
                </a:cubicBezTo>
                <a:cubicBezTo>
                  <a:pt x="11979" y="43200"/>
                  <a:pt x="4149" y="38016"/>
                  <a:pt x="764" y="30034"/>
                </a:cubicBezTo>
              </a:path>
              <a:path w="42249" h="43200" stroke="0" extrusionOk="0">
                <a:moveTo>
                  <a:pt x="0" y="15261"/>
                </a:moveTo>
                <a:cubicBezTo>
                  <a:pt x="2784" y="6191"/>
                  <a:pt x="11161" y="-1"/>
                  <a:pt x="20649" y="0"/>
                </a:cubicBezTo>
                <a:cubicBezTo>
                  <a:pt x="32578" y="0"/>
                  <a:pt x="42249" y="9670"/>
                  <a:pt x="42249" y="21600"/>
                </a:cubicBezTo>
                <a:cubicBezTo>
                  <a:pt x="42249" y="33529"/>
                  <a:pt x="32578" y="43200"/>
                  <a:pt x="20649" y="43200"/>
                </a:cubicBezTo>
                <a:cubicBezTo>
                  <a:pt x="11979" y="43200"/>
                  <a:pt x="4149" y="38016"/>
                  <a:pt x="764" y="30034"/>
                </a:cubicBezTo>
                <a:lnTo>
                  <a:pt x="20649" y="21600"/>
                </a:lnTo>
                <a:lnTo>
                  <a:pt x="0" y="15261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2871" name="Text Box 7">
            <a:extLst>
              <a:ext uri="{FF2B5EF4-FFF2-40B4-BE49-F238E27FC236}">
                <a16:creationId xmlns:a16="http://schemas.microsoft.com/office/drawing/2014/main" id="{C1EEFC1E-AAC7-4DD6-9582-F43CD7564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650" y="3860800"/>
            <a:ext cx="712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T=1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A0E10364-1023-4ACE-B543-4FD92148E6B9}"/>
              </a:ext>
            </a:extLst>
          </p:cNvPr>
          <p:cNvGrpSpPr>
            <a:grpSpLocks/>
          </p:cNvGrpSpPr>
          <p:nvPr/>
        </p:nvGrpSpPr>
        <p:grpSpPr bwMode="auto">
          <a:xfrm>
            <a:off x="5740400" y="4256088"/>
            <a:ext cx="1476375" cy="1646237"/>
            <a:chOff x="3616" y="2681"/>
            <a:chExt cx="930" cy="1037"/>
          </a:xfrm>
        </p:grpSpPr>
        <p:sp>
          <p:nvSpPr>
            <p:cNvPr id="48205" name="Arc 9">
              <a:extLst>
                <a:ext uri="{FF2B5EF4-FFF2-40B4-BE49-F238E27FC236}">
                  <a16:creationId xmlns:a16="http://schemas.microsoft.com/office/drawing/2014/main" id="{8386674E-DF6A-43F0-8524-1B3A2E80BF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616" y="2681"/>
              <a:ext cx="930" cy="726"/>
            </a:xfrm>
            <a:custGeom>
              <a:avLst/>
              <a:gdLst>
                <a:gd name="T0" fmla="*/ 0 w 28187"/>
                <a:gd name="T1" fmla="*/ 0 h 21600"/>
                <a:gd name="T2" fmla="*/ 0 w 28187"/>
                <a:gd name="T3" fmla="*/ 0 h 21600"/>
                <a:gd name="T4" fmla="*/ 0 w 28187"/>
                <a:gd name="T5" fmla="*/ 0 h 21600"/>
                <a:gd name="T6" fmla="*/ 0 60000 65536"/>
                <a:gd name="T7" fmla="*/ 0 60000 65536"/>
                <a:gd name="T8" fmla="*/ 0 60000 65536"/>
                <a:gd name="T9" fmla="*/ 0 w 28187"/>
                <a:gd name="T10" fmla="*/ 0 h 21600"/>
                <a:gd name="T11" fmla="*/ 28187 w 2818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87" h="21600" fill="none" extrusionOk="0">
                  <a:moveTo>
                    <a:pt x="-1" y="5259"/>
                  </a:moveTo>
                  <a:cubicBezTo>
                    <a:pt x="3924" y="1866"/>
                    <a:pt x="8938" y="-1"/>
                    <a:pt x="14126" y="0"/>
                  </a:cubicBezTo>
                  <a:cubicBezTo>
                    <a:pt x="19284" y="0"/>
                    <a:pt x="24271" y="1845"/>
                    <a:pt x="28187" y="5203"/>
                  </a:cubicBezTo>
                </a:path>
                <a:path w="28187" h="21600" stroke="0" extrusionOk="0">
                  <a:moveTo>
                    <a:pt x="-1" y="5259"/>
                  </a:moveTo>
                  <a:cubicBezTo>
                    <a:pt x="3924" y="1866"/>
                    <a:pt x="8938" y="-1"/>
                    <a:pt x="14126" y="0"/>
                  </a:cubicBezTo>
                  <a:cubicBezTo>
                    <a:pt x="19284" y="0"/>
                    <a:pt x="24271" y="1845"/>
                    <a:pt x="28187" y="5203"/>
                  </a:cubicBezTo>
                  <a:lnTo>
                    <a:pt x="14126" y="21600"/>
                  </a:lnTo>
                  <a:lnTo>
                    <a:pt x="-1" y="5259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06" name="Text Box 10">
              <a:extLst>
                <a:ext uri="{FF2B5EF4-FFF2-40B4-BE49-F238E27FC236}">
                  <a16:creationId xmlns:a16="http://schemas.microsoft.com/office/drawing/2014/main" id="{55781CDB-9352-4E3D-B99B-41D359869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2" y="3430"/>
              <a:ext cx="5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T=1 </a:t>
              </a:r>
            </a:p>
          </p:txBody>
        </p:sp>
      </p:grpSp>
      <p:sp>
        <p:nvSpPr>
          <p:cNvPr id="1572875" name="Text Box 11">
            <a:extLst>
              <a:ext uri="{FF2B5EF4-FFF2-40B4-BE49-F238E27FC236}">
                <a16:creationId xmlns:a16="http://schemas.microsoft.com/office/drawing/2014/main" id="{894AE845-E6D5-4988-8785-A25629D5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9413" y="4714875"/>
            <a:ext cx="712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T=0</a:t>
            </a:r>
          </a:p>
        </p:txBody>
      </p:sp>
      <p:sp>
        <p:nvSpPr>
          <p:cNvPr id="1572876" name="Text Box 12">
            <a:extLst>
              <a:ext uri="{FF2B5EF4-FFF2-40B4-BE49-F238E27FC236}">
                <a16:creationId xmlns:a16="http://schemas.microsoft.com/office/drawing/2014/main" id="{E3F4B54F-2DCD-4695-8932-54F01F0D8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100" y="4703763"/>
            <a:ext cx="712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T=0</a:t>
            </a:r>
          </a:p>
        </p:txBody>
      </p:sp>
      <p:grpSp>
        <p:nvGrpSpPr>
          <p:cNvPr id="3" name="Group 13">
            <a:extLst>
              <a:ext uri="{FF2B5EF4-FFF2-40B4-BE49-F238E27FC236}">
                <a16:creationId xmlns:a16="http://schemas.microsoft.com/office/drawing/2014/main" id="{3E7DD570-A25C-456D-B05A-02F89E8BC961}"/>
              </a:ext>
            </a:extLst>
          </p:cNvPr>
          <p:cNvGrpSpPr>
            <a:grpSpLocks/>
          </p:cNvGrpSpPr>
          <p:nvPr/>
        </p:nvGrpSpPr>
        <p:grpSpPr bwMode="auto">
          <a:xfrm>
            <a:off x="5316538" y="4618038"/>
            <a:ext cx="2181225" cy="542925"/>
            <a:chOff x="3349" y="2909"/>
            <a:chExt cx="1374" cy="342"/>
          </a:xfrm>
        </p:grpSpPr>
        <p:sp>
          <p:nvSpPr>
            <p:cNvPr id="48201" name="Oval 14">
              <a:extLst>
                <a:ext uri="{FF2B5EF4-FFF2-40B4-BE49-F238E27FC236}">
                  <a16:creationId xmlns:a16="http://schemas.microsoft.com/office/drawing/2014/main" id="{6910360D-C896-4E3B-960A-2C110C309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9" y="2915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8202" name="Oval 15">
              <a:extLst>
                <a:ext uri="{FF2B5EF4-FFF2-40B4-BE49-F238E27FC236}">
                  <a16:creationId xmlns:a16="http://schemas.microsoft.com/office/drawing/2014/main" id="{47F4B3C0-7C6E-42D7-92D3-970AA7E68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2909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8203" name="Text Box 16">
              <a:extLst>
                <a:ext uri="{FF2B5EF4-FFF2-40B4-BE49-F238E27FC236}">
                  <a16:creationId xmlns:a16="http://schemas.microsoft.com/office/drawing/2014/main" id="{4B5053C5-CBA1-48C5-87F8-DFFE6EC54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2" y="293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48204" name="Text Box 17">
              <a:extLst>
                <a:ext uri="{FF2B5EF4-FFF2-40B4-BE49-F238E27FC236}">
                  <a16:creationId xmlns:a16="http://schemas.microsoft.com/office/drawing/2014/main" id="{01831AE1-43CE-4681-8D3B-14AE805D8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3" y="293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1</a:t>
              </a:r>
            </a:p>
          </p:txBody>
        </p:sp>
      </p:grpSp>
      <p:sp>
        <p:nvSpPr>
          <p:cNvPr id="48142" name="Rectangle 18">
            <a:extLst>
              <a:ext uri="{FF2B5EF4-FFF2-40B4-BE49-F238E27FC236}">
                <a16:creationId xmlns:a16="http://schemas.microsoft.com/office/drawing/2014/main" id="{EDA891E9-D5D1-4D90-8696-AC9CA7780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0" y="5894388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状态图</a:t>
            </a:r>
          </a:p>
        </p:txBody>
      </p:sp>
      <p:graphicFrame>
        <p:nvGraphicFramePr>
          <p:cNvPr id="1572883" name="Group 19">
            <a:extLst>
              <a:ext uri="{FF2B5EF4-FFF2-40B4-BE49-F238E27FC236}">
                <a16:creationId xmlns:a16="http://schemas.microsoft.com/office/drawing/2014/main" id="{85AE3E53-F914-44B7-945A-E7525740E4CC}"/>
              </a:ext>
            </a:extLst>
          </p:cNvPr>
          <p:cNvGraphicFramePr>
            <a:graphicFrameLocks noGrp="1"/>
          </p:cNvGraphicFramePr>
          <p:nvPr/>
        </p:nvGraphicFramePr>
        <p:xfrm>
          <a:off x="841375" y="2205038"/>
          <a:ext cx="2830513" cy="2212975"/>
        </p:xfrm>
        <a:graphic>
          <a:graphicData uri="http://schemas.openxmlformats.org/drawingml/2006/table">
            <a:tbl>
              <a:tblPr/>
              <a:tblGrid>
                <a:gridCol w="554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</a:t>
                      </a:r>
                      <a:endParaRPr kumimoji="1" lang="zh-CN" altLang="en-US" sz="24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n+1</a:t>
                      </a:r>
                      <a:endParaRPr kumimoji="1" lang="zh-CN" altLang="en-US" sz="24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保持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翻转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170" name="Text Box 54">
            <a:extLst>
              <a:ext uri="{FF2B5EF4-FFF2-40B4-BE49-F238E27FC236}">
                <a16:creationId xmlns:a16="http://schemas.microsoft.com/office/drawing/2014/main" id="{64D69739-45D6-4C7C-83FD-6ACC44C7E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300" y="1603375"/>
            <a:ext cx="1271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特性表</a:t>
            </a:r>
          </a:p>
        </p:txBody>
      </p:sp>
      <p:sp>
        <p:nvSpPr>
          <p:cNvPr id="48171" name="Text Box 55">
            <a:extLst>
              <a:ext uri="{FF2B5EF4-FFF2-40B4-BE49-F238E27FC236}">
                <a16:creationId xmlns:a16="http://schemas.microsoft.com/office/drawing/2014/main" id="{71A975C5-2B9A-4158-B22C-8A56BDF28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3033713"/>
            <a:ext cx="169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逻辑符号</a:t>
            </a:r>
          </a:p>
        </p:txBody>
      </p:sp>
      <p:grpSp>
        <p:nvGrpSpPr>
          <p:cNvPr id="48172" name="Group 56">
            <a:extLst>
              <a:ext uri="{FF2B5EF4-FFF2-40B4-BE49-F238E27FC236}">
                <a16:creationId xmlns:a16="http://schemas.microsoft.com/office/drawing/2014/main" id="{BA8444F6-7FB4-47E5-A3FA-52CD4D0C48EB}"/>
              </a:ext>
            </a:extLst>
          </p:cNvPr>
          <p:cNvGrpSpPr>
            <a:grpSpLocks/>
          </p:cNvGrpSpPr>
          <p:nvPr/>
        </p:nvGrpSpPr>
        <p:grpSpPr bwMode="auto">
          <a:xfrm>
            <a:off x="4459288" y="1736725"/>
            <a:ext cx="1949450" cy="1152525"/>
            <a:chOff x="2809" y="1094"/>
            <a:chExt cx="1228" cy="726"/>
          </a:xfrm>
        </p:grpSpPr>
        <p:sp>
          <p:nvSpPr>
            <p:cNvPr id="48189" name="Rectangle 57">
              <a:extLst>
                <a:ext uri="{FF2B5EF4-FFF2-40B4-BE49-F238E27FC236}">
                  <a16:creationId xmlns:a16="http://schemas.microsoft.com/office/drawing/2014/main" id="{737C1557-96D4-402E-A840-78CBFEF77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4" y="1094"/>
              <a:ext cx="450" cy="7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8190" name="Line 58">
              <a:extLst>
                <a:ext uri="{FF2B5EF4-FFF2-40B4-BE49-F238E27FC236}">
                  <a16:creationId xmlns:a16="http://schemas.microsoft.com/office/drawing/2014/main" id="{029EB1FE-AE22-4AFE-8E91-118422CCE7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1" y="1247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1" name="Line 59">
              <a:extLst>
                <a:ext uri="{FF2B5EF4-FFF2-40B4-BE49-F238E27FC236}">
                  <a16:creationId xmlns:a16="http://schemas.microsoft.com/office/drawing/2014/main" id="{E035E8D2-0EB9-4570-A4F0-82AE4BA98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4" y="1247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2" name="Line 60">
              <a:extLst>
                <a:ext uri="{FF2B5EF4-FFF2-40B4-BE49-F238E27FC236}">
                  <a16:creationId xmlns:a16="http://schemas.microsoft.com/office/drawing/2014/main" id="{1A4A1990-2EB0-47D4-93D3-E6700F274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0" y="1660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3" name="Text Box 61">
              <a:extLst>
                <a:ext uri="{FF2B5EF4-FFF2-40B4-BE49-F238E27FC236}">
                  <a16:creationId xmlns:a16="http://schemas.microsoft.com/office/drawing/2014/main" id="{094908D4-1175-4894-8777-ACBAC83CB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5" y="1101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T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48194" name="Text Box 62">
              <a:extLst>
                <a:ext uri="{FF2B5EF4-FFF2-40B4-BE49-F238E27FC236}">
                  <a16:creationId xmlns:a16="http://schemas.microsoft.com/office/drawing/2014/main" id="{8C81C133-6B39-4E91-B358-955C9B02A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1101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48195" name="Text Box 63">
              <a:extLst>
                <a:ext uri="{FF2B5EF4-FFF2-40B4-BE49-F238E27FC236}">
                  <a16:creationId xmlns:a16="http://schemas.microsoft.com/office/drawing/2014/main" id="{B2DD7DA3-A489-4C50-9D96-AAD9EBA85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2" y="1510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48196" name="Line 64">
              <a:extLst>
                <a:ext uri="{FF2B5EF4-FFF2-40B4-BE49-F238E27FC236}">
                  <a16:creationId xmlns:a16="http://schemas.microsoft.com/office/drawing/2014/main" id="{FC847EA0-F79C-4387-9841-D0374781F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1" y="1570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7" name="Line 65">
              <a:extLst>
                <a:ext uri="{FF2B5EF4-FFF2-40B4-BE49-F238E27FC236}">
                  <a16:creationId xmlns:a16="http://schemas.microsoft.com/office/drawing/2014/main" id="{58479D0A-0A40-46FA-B04C-4E21453A2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4" y="1585"/>
              <a:ext cx="80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8" name="Line 66">
              <a:extLst>
                <a:ext uri="{FF2B5EF4-FFF2-40B4-BE49-F238E27FC236}">
                  <a16:creationId xmlns:a16="http://schemas.microsoft.com/office/drawing/2014/main" id="{41CE30D4-762B-4516-8F39-DBEFD85311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4" y="1656"/>
              <a:ext cx="80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9" name="Oval 67">
              <a:extLst>
                <a:ext uri="{FF2B5EF4-FFF2-40B4-BE49-F238E27FC236}">
                  <a16:creationId xmlns:a16="http://schemas.microsoft.com/office/drawing/2014/main" id="{51FC5DA4-2D8E-40A8-8F2C-AFB6E02AD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617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8200" name="Line 68">
              <a:extLst>
                <a:ext uri="{FF2B5EF4-FFF2-40B4-BE49-F238E27FC236}">
                  <a16:creationId xmlns:a16="http://schemas.microsoft.com/office/drawing/2014/main" id="{1796F613-2C89-414B-A3C4-CEFBFB48AC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9" y="1656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173" name="Rectangle 69">
            <a:extLst>
              <a:ext uri="{FF2B5EF4-FFF2-40B4-BE49-F238E27FC236}">
                <a16:creationId xmlns:a16="http://schemas.microsoft.com/office/drawing/2014/main" id="{3599003F-F439-4EA3-A3B3-32AE630D1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563" y="1736725"/>
            <a:ext cx="714375" cy="11525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8174" name="Line 70">
            <a:extLst>
              <a:ext uri="{FF2B5EF4-FFF2-40B4-BE49-F238E27FC236}">
                <a16:creationId xmlns:a16="http://schemas.microsoft.com/office/drawing/2014/main" id="{E6971297-FDD6-4B37-BB48-D445F1C09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5925" y="1979613"/>
            <a:ext cx="4016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75" name="Line 71">
            <a:extLst>
              <a:ext uri="{FF2B5EF4-FFF2-40B4-BE49-F238E27FC236}">
                <a16:creationId xmlns:a16="http://schemas.microsoft.com/office/drawing/2014/main" id="{CFE6614D-01D4-475E-9F6B-326844FA15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5925" y="2633663"/>
            <a:ext cx="4016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76" name="Line 72">
            <a:extLst>
              <a:ext uri="{FF2B5EF4-FFF2-40B4-BE49-F238E27FC236}">
                <a16:creationId xmlns:a16="http://schemas.microsoft.com/office/drawing/2014/main" id="{D0858275-03E2-4BD0-9899-3E6CF5BF79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1938" y="1979613"/>
            <a:ext cx="4016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77" name="Line 73">
            <a:extLst>
              <a:ext uri="{FF2B5EF4-FFF2-40B4-BE49-F238E27FC236}">
                <a16:creationId xmlns:a16="http://schemas.microsoft.com/office/drawing/2014/main" id="{8355B4CF-2A3B-45EA-809F-A38C0FBA67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7338" y="2635250"/>
            <a:ext cx="4016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78" name="Text Box 74">
            <a:extLst>
              <a:ext uri="{FF2B5EF4-FFF2-40B4-BE49-F238E27FC236}">
                <a16:creationId xmlns:a16="http://schemas.microsoft.com/office/drawing/2014/main" id="{F57A1312-BCEE-4D60-AA89-81B884099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3275" y="1747838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T</a:t>
            </a:r>
            <a:endParaRPr kumimoji="1" lang="en-US" altLang="zh-CN" sz="1600">
              <a:ea typeface="楷体_GB2312" pitchFamily="49" charset="-122"/>
            </a:endParaRPr>
          </a:p>
        </p:txBody>
      </p:sp>
      <p:sp>
        <p:nvSpPr>
          <p:cNvPr id="48179" name="Text Box 75">
            <a:extLst>
              <a:ext uri="{FF2B5EF4-FFF2-40B4-BE49-F238E27FC236}">
                <a16:creationId xmlns:a16="http://schemas.microsoft.com/office/drawing/2014/main" id="{990BA3B0-87EE-40D9-865B-9E4B19A58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7225" y="1747838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48180" name="Text Box 76">
            <a:extLst>
              <a:ext uri="{FF2B5EF4-FFF2-40B4-BE49-F238E27FC236}">
                <a16:creationId xmlns:a16="http://schemas.microsoft.com/office/drawing/2014/main" id="{0E078A3F-88EF-49B0-853F-58D72EE4F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513" y="2397125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48181" name="Line 77">
            <a:extLst>
              <a:ext uri="{FF2B5EF4-FFF2-40B4-BE49-F238E27FC236}">
                <a16:creationId xmlns:a16="http://schemas.microsoft.com/office/drawing/2014/main" id="{2525528D-9EC5-4A96-8842-BB6CE4F70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5175" y="2492375"/>
            <a:ext cx="252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82" name="Line 78">
            <a:extLst>
              <a:ext uri="{FF2B5EF4-FFF2-40B4-BE49-F238E27FC236}">
                <a16:creationId xmlns:a16="http://schemas.microsoft.com/office/drawing/2014/main" id="{5F87D5EA-70B2-4BC3-BD9E-022C0F91BF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7563" y="2516188"/>
            <a:ext cx="127000" cy="114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83" name="Line 79">
            <a:extLst>
              <a:ext uri="{FF2B5EF4-FFF2-40B4-BE49-F238E27FC236}">
                <a16:creationId xmlns:a16="http://schemas.microsoft.com/office/drawing/2014/main" id="{B8460685-A60A-4B54-A1C7-AFD8971CE1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7563" y="2628900"/>
            <a:ext cx="127000" cy="115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84" name="Oval 80">
            <a:extLst>
              <a:ext uri="{FF2B5EF4-FFF2-40B4-BE49-F238E27FC236}">
                <a16:creationId xmlns:a16="http://schemas.microsoft.com/office/drawing/2014/main" id="{536FB2AA-A428-461B-A52F-9E11B3F60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3525" y="2566988"/>
            <a:ext cx="142875" cy="1428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8185" name="Oval 81">
            <a:extLst>
              <a:ext uri="{FF2B5EF4-FFF2-40B4-BE49-F238E27FC236}">
                <a16:creationId xmlns:a16="http://schemas.microsoft.com/office/drawing/2014/main" id="{1DE7F49B-E993-466E-9D5C-26B18AA1B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100" y="2565400"/>
            <a:ext cx="142875" cy="1428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1572946" name="Object 82">
            <a:extLst>
              <a:ext uri="{FF2B5EF4-FFF2-40B4-BE49-F238E27FC236}">
                <a16:creationId xmlns:a16="http://schemas.microsoft.com/office/drawing/2014/main" id="{92D03D12-54A4-4F68-82A8-A1A8555591DE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827088" y="5119688"/>
          <a:ext cx="280828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7" name="公式" r:id="rId3" imgW="1193800" imgH="254000" progId="Equation.3">
                  <p:embed/>
                </p:oleObj>
              </mc:Choice>
              <mc:Fallback>
                <p:oleObj name="公式" r:id="rId3" imgW="1193800" imgH="25400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119688"/>
                        <a:ext cx="2808287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2947" name="Object 83">
            <a:extLst>
              <a:ext uri="{FF2B5EF4-FFF2-40B4-BE49-F238E27FC236}">
                <a16:creationId xmlns:a16="http://schemas.microsoft.com/office/drawing/2014/main" id="{05CF9D1F-95FF-4DC5-8CDE-45F219569D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2738" y="5805488"/>
          <a:ext cx="14351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8" name="公式" r:id="rId5" imgW="609600" imgH="228600" progId="Equation.3">
                  <p:embed/>
                </p:oleObj>
              </mc:Choice>
              <mc:Fallback>
                <p:oleObj name="公式" r:id="rId5" imgW="609600" imgH="22860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5805488"/>
                        <a:ext cx="14351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88" name="Rectangle 5">
            <a:extLst>
              <a:ext uri="{FF2B5EF4-FFF2-40B4-BE49-F238E27FC236}">
                <a16:creationId xmlns:a16="http://schemas.microsoft.com/office/drawing/2014/main" id="{84EB19AD-206C-4A60-9515-13179B2B38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2871" grpId="0"/>
      <p:bldP spid="1572875" grpId="0"/>
      <p:bldP spid="157287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>
            <a:extLst>
              <a:ext uri="{FF2B5EF4-FFF2-40B4-BE49-F238E27FC236}">
                <a16:creationId xmlns:a16="http://schemas.microsoft.com/office/drawing/2014/main" id="{C0A2C680-324D-4B80-9291-BB0B4F3649F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E4D93D7-CF5D-43C1-B873-6A7D75B64BB6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9155" name="Rectangle 6">
            <a:extLst>
              <a:ext uri="{FF2B5EF4-FFF2-40B4-BE49-F238E27FC236}">
                <a16:creationId xmlns:a16="http://schemas.microsoft.com/office/drawing/2014/main" id="{57C22DA2-A57A-4B6D-B2F7-B8718ECC05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D52F732-02AB-438A-B35B-8B80BA13739D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8E9C66C2-B24C-4850-AC7A-BCD8F1881B9A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/>
              <a:t>JK</a:t>
            </a:r>
            <a:r>
              <a:rPr lang="zh-CN" altLang="en-US"/>
              <a:t>触发器</a:t>
            </a:r>
          </a:p>
        </p:txBody>
      </p:sp>
      <p:graphicFrame>
        <p:nvGraphicFramePr>
          <p:cNvPr id="1573891" name="Group 3">
            <a:extLst>
              <a:ext uri="{FF2B5EF4-FFF2-40B4-BE49-F238E27FC236}">
                <a16:creationId xmlns:a16="http://schemas.microsoft.com/office/drawing/2014/main" id="{0FF1D9F2-37D1-4352-AAAC-BA24355DEB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4675" y="2185988"/>
          <a:ext cx="3313113" cy="3906839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</a:t>
                      </a:r>
                      <a:endParaRPr kumimoji="1" lang="zh-CN" altLang="en-US" sz="24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n+1</a:t>
                      </a:r>
                      <a:endParaRPr kumimoji="1" lang="zh-CN" altLang="en-US" sz="24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保持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清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置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翻转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9212" name="Rectangle 74">
            <a:extLst>
              <a:ext uri="{FF2B5EF4-FFF2-40B4-BE49-F238E27FC236}">
                <a16:creationId xmlns:a16="http://schemas.microsoft.com/office/drawing/2014/main" id="{13CA8ACC-5E21-4007-A4A4-98703A670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688" y="5734050"/>
            <a:ext cx="1439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/>
              <a:t>特性方程</a:t>
            </a:r>
          </a:p>
        </p:txBody>
      </p:sp>
      <p:grpSp>
        <p:nvGrpSpPr>
          <p:cNvPr id="2" name="Group 75">
            <a:extLst>
              <a:ext uri="{FF2B5EF4-FFF2-40B4-BE49-F238E27FC236}">
                <a16:creationId xmlns:a16="http://schemas.microsoft.com/office/drawing/2014/main" id="{415D2086-BB51-4BAE-94E1-2E0A0A6B1AB3}"/>
              </a:ext>
            </a:extLst>
          </p:cNvPr>
          <p:cNvGrpSpPr>
            <a:grpSpLocks/>
          </p:cNvGrpSpPr>
          <p:nvPr/>
        </p:nvGrpSpPr>
        <p:grpSpPr bwMode="auto">
          <a:xfrm>
            <a:off x="5616575" y="5697538"/>
            <a:ext cx="2987675" cy="519112"/>
            <a:chOff x="3538" y="3589"/>
            <a:chExt cx="1882" cy="327"/>
          </a:xfrm>
        </p:grpSpPr>
        <p:sp>
          <p:nvSpPr>
            <p:cNvPr id="49284" name="Text Box 76">
              <a:extLst>
                <a:ext uri="{FF2B5EF4-FFF2-40B4-BE49-F238E27FC236}">
                  <a16:creationId xmlns:a16="http://schemas.microsoft.com/office/drawing/2014/main" id="{4E62B226-02D9-42C4-BE0A-D95F39739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8" y="3589"/>
              <a:ext cx="188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/>
                <a:t>Q</a:t>
              </a:r>
              <a:r>
                <a:rPr kumimoji="1" lang="en-US" altLang="zh-CN" baseline="40000"/>
                <a:t>n+1</a:t>
              </a:r>
              <a:r>
                <a:rPr kumimoji="1" lang="en-US" altLang="zh-CN"/>
                <a:t> = J Q</a:t>
              </a:r>
              <a:r>
                <a:rPr kumimoji="1" lang="en-US" altLang="zh-CN" baseline="40000"/>
                <a:t>n</a:t>
              </a:r>
              <a:r>
                <a:rPr kumimoji="1" lang="en-US" altLang="zh-CN"/>
                <a:t> + KQ</a:t>
              </a:r>
              <a:r>
                <a:rPr kumimoji="1" lang="en-US" altLang="zh-CN" baseline="40000"/>
                <a:t>n</a:t>
              </a:r>
            </a:p>
          </p:txBody>
        </p:sp>
        <p:sp>
          <p:nvSpPr>
            <p:cNvPr id="49285" name="Line 77">
              <a:extLst>
                <a:ext uri="{FF2B5EF4-FFF2-40B4-BE49-F238E27FC236}">
                  <a16:creationId xmlns:a16="http://schemas.microsoft.com/office/drawing/2014/main" id="{4D244B24-1B73-455A-AEAD-D52CB0B6A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629"/>
              <a:ext cx="2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86" name="Line 78">
              <a:extLst>
                <a:ext uri="{FF2B5EF4-FFF2-40B4-BE49-F238E27FC236}">
                  <a16:creationId xmlns:a16="http://schemas.microsoft.com/office/drawing/2014/main" id="{AF3B7D84-0706-4725-AD7B-43C52A65C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8" y="3629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214" name="Text Box 79">
            <a:extLst>
              <a:ext uri="{FF2B5EF4-FFF2-40B4-BE49-F238E27FC236}">
                <a16:creationId xmlns:a16="http://schemas.microsoft.com/office/drawing/2014/main" id="{1412FD10-4C04-4628-8D6C-B68ADDA93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3033713"/>
            <a:ext cx="169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逻辑符号</a:t>
            </a:r>
          </a:p>
        </p:txBody>
      </p:sp>
      <p:grpSp>
        <p:nvGrpSpPr>
          <p:cNvPr id="49215" name="Group 80">
            <a:extLst>
              <a:ext uri="{FF2B5EF4-FFF2-40B4-BE49-F238E27FC236}">
                <a16:creationId xmlns:a16="http://schemas.microsoft.com/office/drawing/2014/main" id="{7B2355B5-8B81-475A-8844-ECCEE877FC7D}"/>
              </a:ext>
            </a:extLst>
          </p:cNvPr>
          <p:cNvGrpSpPr>
            <a:grpSpLocks/>
          </p:cNvGrpSpPr>
          <p:nvPr/>
        </p:nvGrpSpPr>
        <p:grpSpPr bwMode="auto">
          <a:xfrm>
            <a:off x="4459288" y="1736725"/>
            <a:ext cx="1949450" cy="1152525"/>
            <a:chOff x="2631" y="1162"/>
            <a:chExt cx="1228" cy="726"/>
          </a:xfrm>
        </p:grpSpPr>
        <p:sp>
          <p:nvSpPr>
            <p:cNvPr id="49270" name="Rectangle 81">
              <a:extLst>
                <a:ext uri="{FF2B5EF4-FFF2-40B4-BE49-F238E27FC236}">
                  <a16:creationId xmlns:a16="http://schemas.microsoft.com/office/drawing/2014/main" id="{E0C4DD13-16BF-4A21-A614-8746BDC10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1162"/>
              <a:ext cx="450" cy="7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9271" name="Line 82">
              <a:extLst>
                <a:ext uri="{FF2B5EF4-FFF2-40B4-BE49-F238E27FC236}">
                  <a16:creationId xmlns:a16="http://schemas.microsoft.com/office/drawing/2014/main" id="{8F2289AD-BF3C-430A-BEBF-697C98FF6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3" y="1315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2" name="Line 83">
              <a:extLst>
                <a:ext uri="{FF2B5EF4-FFF2-40B4-BE49-F238E27FC236}">
                  <a16:creationId xmlns:a16="http://schemas.microsoft.com/office/drawing/2014/main" id="{2E42A78B-8ACC-4FF2-A919-7DB4B1D488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3" y="1523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3" name="Line 84">
              <a:extLst>
                <a:ext uri="{FF2B5EF4-FFF2-40B4-BE49-F238E27FC236}">
                  <a16:creationId xmlns:a16="http://schemas.microsoft.com/office/drawing/2014/main" id="{AB7882B8-7D50-4696-8D69-BA76AF6DD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6" y="1315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4" name="Line 85">
              <a:extLst>
                <a:ext uri="{FF2B5EF4-FFF2-40B4-BE49-F238E27FC236}">
                  <a16:creationId xmlns:a16="http://schemas.microsoft.com/office/drawing/2014/main" id="{7C4FD18F-63F5-440F-8A18-DED59D0B3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" y="1728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5" name="Text Box 86">
              <a:extLst>
                <a:ext uri="{FF2B5EF4-FFF2-40B4-BE49-F238E27FC236}">
                  <a16:creationId xmlns:a16="http://schemas.microsoft.com/office/drawing/2014/main" id="{E1D29594-010E-4ACA-9D00-EBA35601C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7" y="1169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J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49276" name="Text Box 87">
              <a:extLst>
                <a:ext uri="{FF2B5EF4-FFF2-40B4-BE49-F238E27FC236}">
                  <a16:creationId xmlns:a16="http://schemas.microsoft.com/office/drawing/2014/main" id="{583B4A1C-450F-4974-A0B0-56A546886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5" y="1169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49277" name="Text Box 88">
              <a:extLst>
                <a:ext uri="{FF2B5EF4-FFF2-40B4-BE49-F238E27FC236}">
                  <a16:creationId xmlns:a16="http://schemas.microsoft.com/office/drawing/2014/main" id="{DF49E8AE-C054-4C3E-8978-941889CA1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4" y="1578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49278" name="Line 89">
              <a:extLst>
                <a:ext uri="{FF2B5EF4-FFF2-40B4-BE49-F238E27FC236}">
                  <a16:creationId xmlns:a16="http://schemas.microsoft.com/office/drawing/2014/main" id="{4E3C4806-3872-498D-93E7-475485517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3" y="1638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9" name="Line 90">
              <a:extLst>
                <a:ext uri="{FF2B5EF4-FFF2-40B4-BE49-F238E27FC236}">
                  <a16:creationId xmlns:a16="http://schemas.microsoft.com/office/drawing/2014/main" id="{83DA19F0-913E-49EF-BD6B-C59ACB973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6" y="1449"/>
              <a:ext cx="80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80" name="Line 91">
              <a:extLst>
                <a:ext uri="{FF2B5EF4-FFF2-40B4-BE49-F238E27FC236}">
                  <a16:creationId xmlns:a16="http://schemas.microsoft.com/office/drawing/2014/main" id="{E09DCC99-E5AD-4664-A2F9-B218D6084B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6" y="1520"/>
              <a:ext cx="80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81" name="Oval 92">
              <a:extLst>
                <a:ext uri="{FF2B5EF4-FFF2-40B4-BE49-F238E27FC236}">
                  <a16:creationId xmlns:a16="http://schemas.microsoft.com/office/drawing/2014/main" id="{324EF441-3585-47FB-9A92-396D10D01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" y="1685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9282" name="Line 93">
              <a:extLst>
                <a:ext uri="{FF2B5EF4-FFF2-40B4-BE49-F238E27FC236}">
                  <a16:creationId xmlns:a16="http://schemas.microsoft.com/office/drawing/2014/main" id="{5970B0CA-040C-469C-B14F-672DCBF20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1724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83" name="Text Box 94">
              <a:extLst>
                <a:ext uri="{FF2B5EF4-FFF2-40B4-BE49-F238E27FC236}">
                  <a16:creationId xmlns:a16="http://schemas.microsoft.com/office/drawing/2014/main" id="{E724D8EA-9D25-4934-BAC7-16E75D86F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5" y="1578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K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</p:grpSp>
      <p:grpSp>
        <p:nvGrpSpPr>
          <p:cNvPr id="49216" name="Group 95">
            <a:extLst>
              <a:ext uri="{FF2B5EF4-FFF2-40B4-BE49-F238E27FC236}">
                <a16:creationId xmlns:a16="http://schemas.microsoft.com/office/drawing/2014/main" id="{24E389EF-3299-4308-89BF-B750D6755E26}"/>
              </a:ext>
            </a:extLst>
          </p:cNvPr>
          <p:cNvGrpSpPr>
            <a:grpSpLocks/>
          </p:cNvGrpSpPr>
          <p:nvPr/>
        </p:nvGrpSpPr>
        <p:grpSpPr bwMode="auto">
          <a:xfrm>
            <a:off x="6762750" y="1736725"/>
            <a:ext cx="1949450" cy="1152525"/>
            <a:chOff x="4077" y="1185"/>
            <a:chExt cx="1228" cy="726"/>
          </a:xfrm>
        </p:grpSpPr>
        <p:sp>
          <p:nvSpPr>
            <p:cNvPr id="49255" name="Rectangle 96">
              <a:extLst>
                <a:ext uri="{FF2B5EF4-FFF2-40B4-BE49-F238E27FC236}">
                  <a16:creationId xmlns:a16="http://schemas.microsoft.com/office/drawing/2014/main" id="{64516C32-E54E-4FEA-BB3E-B218D8E6B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1185"/>
              <a:ext cx="450" cy="7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9256" name="Line 97">
              <a:extLst>
                <a:ext uri="{FF2B5EF4-FFF2-40B4-BE49-F238E27FC236}">
                  <a16:creationId xmlns:a16="http://schemas.microsoft.com/office/drawing/2014/main" id="{3471A558-5E6E-49AF-9AB2-352D288CB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9" y="1338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7" name="Line 98">
              <a:extLst>
                <a:ext uri="{FF2B5EF4-FFF2-40B4-BE49-F238E27FC236}">
                  <a16:creationId xmlns:a16="http://schemas.microsoft.com/office/drawing/2014/main" id="{E925C21A-DCB7-4AD6-9D5A-25F358B20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9" y="1546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8" name="Line 99">
              <a:extLst>
                <a:ext uri="{FF2B5EF4-FFF2-40B4-BE49-F238E27FC236}">
                  <a16:creationId xmlns:a16="http://schemas.microsoft.com/office/drawing/2014/main" id="{65CB953C-E373-4982-B46B-311A4C078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2" y="1338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9" name="Line 100">
              <a:extLst>
                <a:ext uri="{FF2B5EF4-FFF2-40B4-BE49-F238E27FC236}">
                  <a16:creationId xmlns:a16="http://schemas.microsoft.com/office/drawing/2014/main" id="{7DB54DF1-E575-4836-949A-EF21715DC7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8" y="1751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0" name="Text Box 101">
              <a:extLst>
                <a:ext uri="{FF2B5EF4-FFF2-40B4-BE49-F238E27FC236}">
                  <a16:creationId xmlns:a16="http://schemas.microsoft.com/office/drawing/2014/main" id="{974CB9E5-6D62-42B5-84A9-12111CE17D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3" y="1192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J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49261" name="Text Box 102">
              <a:extLst>
                <a:ext uri="{FF2B5EF4-FFF2-40B4-BE49-F238E27FC236}">
                  <a16:creationId xmlns:a16="http://schemas.microsoft.com/office/drawing/2014/main" id="{9CC8CD9A-24FD-4375-A203-AA465A238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1" y="1192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49262" name="Text Box 103">
              <a:extLst>
                <a:ext uri="{FF2B5EF4-FFF2-40B4-BE49-F238E27FC236}">
                  <a16:creationId xmlns:a16="http://schemas.microsoft.com/office/drawing/2014/main" id="{2E9DD8CB-5914-4C6A-A94B-C39C107BF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601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49263" name="Line 104">
              <a:extLst>
                <a:ext uri="{FF2B5EF4-FFF2-40B4-BE49-F238E27FC236}">
                  <a16:creationId xmlns:a16="http://schemas.microsoft.com/office/drawing/2014/main" id="{14B50526-6425-4BE0-ACD5-5FD158C50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9" y="1661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4" name="Line 105">
              <a:extLst>
                <a:ext uri="{FF2B5EF4-FFF2-40B4-BE49-F238E27FC236}">
                  <a16:creationId xmlns:a16="http://schemas.microsoft.com/office/drawing/2014/main" id="{75775D90-3BD9-4C7D-A48A-3DE0A3A7F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1472"/>
              <a:ext cx="80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5" name="Line 106">
              <a:extLst>
                <a:ext uri="{FF2B5EF4-FFF2-40B4-BE49-F238E27FC236}">
                  <a16:creationId xmlns:a16="http://schemas.microsoft.com/office/drawing/2014/main" id="{251557C5-40E1-4EF7-A52C-B489C79041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2" y="1543"/>
              <a:ext cx="80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6" name="Oval 107">
              <a:extLst>
                <a:ext uri="{FF2B5EF4-FFF2-40B4-BE49-F238E27FC236}">
                  <a16:creationId xmlns:a16="http://schemas.microsoft.com/office/drawing/2014/main" id="{C9CFFEB1-D56C-4C2D-B6EE-5BFA9EB16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1708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9267" name="Line 108">
              <a:extLst>
                <a:ext uri="{FF2B5EF4-FFF2-40B4-BE49-F238E27FC236}">
                  <a16:creationId xmlns:a16="http://schemas.microsoft.com/office/drawing/2014/main" id="{35BA6999-AE10-4E7E-A820-A236E4336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7" y="1747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8" name="Text Box 109">
              <a:extLst>
                <a:ext uri="{FF2B5EF4-FFF2-40B4-BE49-F238E27FC236}">
                  <a16:creationId xmlns:a16="http://schemas.microsoft.com/office/drawing/2014/main" id="{42D78359-9C0A-44FF-9E76-095AE3177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1" y="1601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K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49269" name="Oval 110">
              <a:extLst>
                <a:ext uri="{FF2B5EF4-FFF2-40B4-BE49-F238E27FC236}">
                  <a16:creationId xmlns:a16="http://schemas.microsoft.com/office/drawing/2014/main" id="{7CF69E01-5ED2-4BB7-8E9B-764473DAF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1503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111">
            <a:extLst>
              <a:ext uri="{FF2B5EF4-FFF2-40B4-BE49-F238E27FC236}">
                <a16:creationId xmlns:a16="http://schemas.microsoft.com/office/drawing/2014/main" id="{FEFC949F-B74D-4A9C-9B5C-16D270692D0B}"/>
              </a:ext>
            </a:extLst>
          </p:cNvPr>
          <p:cNvGrpSpPr>
            <a:grpSpLocks/>
          </p:cNvGrpSpPr>
          <p:nvPr/>
        </p:nvGrpSpPr>
        <p:grpSpPr bwMode="auto">
          <a:xfrm>
            <a:off x="4252913" y="3500438"/>
            <a:ext cx="3552825" cy="1908175"/>
            <a:chOff x="2679" y="2205"/>
            <a:chExt cx="2238" cy="1202"/>
          </a:xfrm>
        </p:grpSpPr>
        <p:grpSp>
          <p:nvGrpSpPr>
            <p:cNvPr id="49224" name="Group 112">
              <a:extLst>
                <a:ext uri="{FF2B5EF4-FFF2-40B4-BE49-F238E27FC236}">
                  <a16:creationId xmlns:a16="http://schemas.microsoft.com/office/drawing/2014/main" id="{03F724D9-4D79-4891-88B3-4EF895F66E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3" y="2273"/>
              <a:ext cx="2014" cy="1134"/>
              <a:chOff x="2905" y="2165"/>
              <a:chExt cx="2014" cy="1134"/>
            </a:xfrm>
          </p:grpSpPr>
          <p:sp>
            <p:nvSpPr>
              <p:cNvPr id="49226" name="Text Box 113">
                <a:extLst>
                  <a:ext uri="{FF2B5EF4-FFF2-40B4-BE49-F238E27FC236}">
                    <a16:creationId xmlns:a16="http://schemas.microsoft.com/office/drawing/2014/main" id="{E9F3D1D7-C17B-4658-B06C-54B7E4AD87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6" y="2640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2400" b="0"/>
                  <a:t> </a:t>
                </a:r>
                <a:r>
                  <a:rPr kumimoji="1" lang="en-US" altLang="zh-CN" sz="2400" b="0"/>
                  <a:t>0</a:t>
                </a:r>
                <a:endParaRPr kumimoji="1" lang="en-US" altLang="zh-CN" sz="3600" b="0"/>
              </a:p>
            </p:txBody>
          </p:sp>
          <p:sp>
            <p:nvSpPr>
              <p:cNvPr id="49227" name="Text Box 114">
                <a:extLst>
                  <a:ext uri="{FF2B5EF4-FFF2-40B4-BE49-F238E27FC236}">
                    <a16:creationId xmlns:a16="http://schemas.microsoft.com/office/drawing/2014/main" id="{72AD2BC0-9A4F-4198-9B55-34D918775E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0" y="264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/>
                  <a:t>0</a:t>
                </a:r>
                <a:endParaRPr kumimoji="1" lang="en-US" altLang="zh-CN" sz="3600" b="0"/>
              </a:p>
            </p:txBody>
          </p:sp>
          <p:sp>
            <p:nvSpPr>
              <p:cNvPr id="49228" name="Text Box 115">
                <a:extLst>
                  <a:ext uri="{FF2B5EF4-FFF2-40B4-BE49-F238E27FC236}">
                    <a16:creationId xmlns:a16="http://schemas.microsoft.com/office/drawing/2014/main" id="{E5B304A4-39CB-4CF2-9C99-9602921C1C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4" y="2640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2400" b="0"/>
                  <a:t> </a:t>
                </a:r>
                <a:r>
                  <a:rPr kumimoji="1" lang="en-US" altLang="zh-CN" sz="2400" b="0"/>
                  <a:t>1</a:t>
                </a:r>
                <a:endParaRPr kumimoji="1" lang="en-US" altLang="zh-CN" sz="3600" b="0"/>
              </a:p>
            </p:txBody>
          </p:sp>
          <p:sp>
            <p:nvSpPr>
              <p:cNvPr id="49229" name="Text Box 116">
                <a:extLst>
                  <a:ext uri="{FF2B5EF4-FFF2-40B4-BE49-F238E27FC236}">
                    <a16:creationId xmlns:a16="http://schemas.microsoft.com/office/drawing/2014/main" id="{95F04A82-873B-4E9D-9A65-1223DF7191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1" y="2640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2400" b="0"/>
                  <a:t> </a:t>
                </a:r>
                <a:r>
                  <a:rPr kumimoji="1" lang="en-US" altLang="zh-CN" sz="2400" b="0"/>
                  <a:t>1</a:t>
                </a:r>
                <a:endParaRPr kumimoji="1" lang="en-US" altLang="zh-CN" sz="3600" b="0"/>
              </a:p>
            </p:txBody>
          </p:sp>
          <p:sp>
            <p:nvSpPr>
              <p:cNvPr id="49230" name="Text Box 117">
                <a:extLst>
                  <a:ext uri="{FF2B5EF4-FFF2-40B4-BE49-F238E27FC236}">
                    <a16:creationId xmlns:a16="http://schemas.microsoft.com/office/drawing/2014/main" id="{B6ADE474-C710-4A20-AC03-1CD23904A8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6" y="2976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2400" b="0"/>
                  <a:t> </a:t>
                </a:r>
                <a:r>
                  <a:rPr kumimoji="1" lang="en-US" altLang="zh-CN" sz="2400" b="0"/>
                  <a:t>1</a:t>
                </a:r>
                <a:endParaRPr kumimoji="1" lang="en-US" altLang="zh-CN" sz="3600" b="0"/>
              </a:p>
            </p:txBody>
          </p:sp>
          <p:sp>
            <p:nvSpPr>
              <p:cNvPr id="49231" name="Text Box 118">
                <a:extLst>
                  <a:ext uri="{FF2B5EF4-FFF2-40B4-BE49-F238E27FC236}">
                    <a16:creationId xmlns:a16="http://schemas.microsoft.com/office/drawing/2014/main" id="{00794CAD-9300-4C2D-9BC8-9028362CEB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6" y="2976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2400" b="0"/>
                  <a:t> </a:t>
                </a:r>
                <a:r>
                  <a:rPr kumimoji="1" lang="en-US" altLang="zh-CN" sz="2400" b="0"/>
                  <a:t>0</a:t>
                </a:r>
                <a:endParaRPr kumimoji="1" lang="en-US" altLang="zh-CN" sz="3600" b="0"/>
              </a:p>
            </p:txBody>
          </p:sp>
          <p:sp>
            <p:nvSpPr>
              <p:cNvPr id="49232" name="Text Box 119">
                <a:extLst>
                  <a:ext uri="{FF2B5EF4-FFF2-40B4-BE49-F238E27FC236}">
                    <a16:creationId xmlns:a16="http://schemas.microsoft.com/office/drawing/2014/main" id="{EBD5C7DA-9FDC-43CD-AA31-A17FD35FA4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4" y="2976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2400" b="0"/>
                  <a:t> </a:t>
                </a:r>
                <a:r>
                  <a:rPr kumimoji="1" lang="en-US" altLang="zh-CN" sz="2400" b="0"/>
                  <a:t>1</a:t>
                </a:r>
                <a:endParaRPr kumimoji="1" lang="en-US" altLang="zh-CN" sz="3600" b="0"/>
              </a:p>
            </p:txBody>
          </p:sp>
          <p:sp>
            <p:nvSpPr>
              <p:cNvPr id="49233" name="Text Box 120">
                <a:extLst>
                  <a:ext uri="{FF2B5EF4-FFF2-40B4-BE49-F238E27FC236}">
                    <a16:creationId xmlns:a16="http://schemas.microsoft.com/office/drawing/2014/main" id="{6FE33BDF-83FA-4B32-AD3B-2E16720358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4" y="2976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2400" b="0"/>
                  <a:t> </a:t>
                </a:r>
                <a:r>
                  <a:rPr kumimoji="1" lang="en-US" altLang="zh-CN" sz="2400" b="0"/>
                  <a:t>0</a:t>
                </a:r>
                <a:endParaRPr kumimoji="1" lang="en-US" altLang="zh-CN" sz="3600" b="0"/>
              </a:p>
            </p:txBody>
          </p:sp>
          <p:sp>
            <p:nvSpPr>
              <p:cNvPr id="49234" name="Text Box 121">
                <a:extLst>
                  <a:ext uri="{FF2B5EF4-FFF2-40B4-BE49-F238E27FC236}">
                    <a16:creationId xmlns:a16="http://schemas.microsoft.com/office/drawing/2014/main" id="{9FD1207B-8373-4B39-85BC-F84A7FAA92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9" y="298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/>
                  <a:t>1</a:t>
                </a:r>
                <a:endParaRPr kumimoji="1" lang="en-US" altLang="zh-CN" sz="3600"/>
              </a:p>
            </p:txBody>
          </p:sp>
          <p:grpSp>
            <p:nvGrpSpPr>
              <p:cNvPr id="49235" name="Group 122">
                <a:extLst>
                  <a:ext uri="{FF2B5EF4-FFF2-40B4-BE49-F238E27FC236}">
                    <a16:creationId xmlns:a16="http://schemas.microsoft.com/office/drawing/2014/main" id="{58FC87A5-E84C-44A2-A19A-9E9E5DEBD4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3" y="2627"/>
                <a:ext cx="1536" cy="672"/>
                <a:chOff x="3216" y="1248"/>
                <a:chExt cx="1536" cy="672"/>
              </a:xfrm>
            </p:grpSpPr>
            <p:sp>
              <p:nvSpPr>
                <p:cNvPr id="49249" name="Line 123">
                  <a:extLst>
                    <a:ext uri="{FF2B5EF4-FFF2-40B4-BE49-F238E27FC236}">
                      <a16:creationId xmlns:a16="http://schemas.microsoft.com/office/drawing/2014/main" id="{56FD5679-C94E-49BE-A936-B6F0639C10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584"/>
                  <a:ext cx="15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9250" name="Group 124">
                  <a:extLst>
                    <a:ext uri="{FF2B5EF4-FFF2-40B4-BE49-F238E27FC236}">
                      <a16:creationId xmlns:a16="http://schemas.microsoft.com/office/drawing/2014/main" id="{E2377198-838B-4460-9B11-E3DFA3627F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16" y="1248"/>
                  <a:ext cx="1536" cy="672"/>
                  <a:chOff x="3243" y="1248"/>
                  <a:chExt cx="1536" cy="672"/>
                </a:xfrm>
              </p:grpSpPr>
              <p:sp>
                <p:nvSpPr>
                  <p:cNvPr id="49251" name="Rectangle 125">
                    <a:extLst>
                      <a:ext uri="{FF2B5EF4-FFF2-40B4-BE49-F238E27FC236}">
                        <a16:creationId xmlns:a16="http://schemas.microsoft.com/office/drawing/2014/main" id="{04317CA4-2464-4CCE-9A2A-7A19F4F46B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43" y="1248"/>
                    <a:ext cx="1536" cy="67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Aft>
                        <a:spcPct val="20000"/>
                      </a:spcAft>
                      <a:buChar char="•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Aft>
                        <a:spcPct val="2000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Aft>
                        <a:spcPct val="2000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Aft>
                        <a:spcPct val="2000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Aft>
                        <a:spcPct val="0"/>
                      </a:spcAft>
                      <a:buFontTx/>
                      <a:buNone/>
                    </a:pPr>
                    <a:endParaRPr lang="zh-CN" altLang="en-US" sz="1800" b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9252" name="Line 126">
                    <a:extLst>
                      <a:ext uri="{FF2B5EF4-FFF2-40B4-BE49-F238E27FC236}">
                        <a16:creationId xmlns:a16="http://schemas.microsoft.com/office/drawing/2014/main" id="{01DD77CB-3749-420C-BCFF-425D686DC50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27" y="1248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53" name="Line 127">
                    <a:extLst>
                      <a:ext uri="{FF2B5EF4-FFF2-40B4-BE49-F238E27FC236}">
                        <a16:creationId xmlns:a16="http://schemas.microsoft.com/office/drawing/2014/main" id="{425F2D95-80A1-4650-96F2-AD213F00A8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11" y="1248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54" name="Line 128">
                    <a:extLst>
                      <a:ext uri="{FF2B5EF4-FFF2-40B4-BE49-F238E27FC236}">
                        <a16:creationId xmlns:a16="http://schemas.microsoft.com/office/drawing/2014/main" id="{32A23B4F-6D3F-4961-8D3B-E54282754B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95" y="1248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9236" name="Text Box 129">
                <a:extLst>
                  <a:ext uri="{FF2B5EF4-FFF2-40B4-BE49-F238E27FC236}">
                    <a16:creationId xmlns:a16="http://schemas.microsoft.com/office/drawing/2014/main" id="{9D2CE449-6957-4596-A9F9-5A03BBB8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9" y="2653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/>
                  <a:t>0</a:t>
                </a:r>
                <a:endParaRPr kumimoji="1" lang="en-US" altLang="zh-CN" sz="3600"/>
              </a:p>
            </p:txBody>
          </p:sp>
          <p:sp>
            <p:nvSpPr>
              <p:cNvPr id="49237" name="Text Box 130">
                <a:extLst>
                  <a:ext uri="{FF2B5EF4-FFF2-40B4-BE49-F238E27FC236}">
                    <a16:creationId xmlns:a16="http://schemas.microsoft.com/office/drawing/2014/main" id="{EC3FC583-2174-4DF4-9A72-1532F23C61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10" y="2359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/>
                  <a:t>00</a:t>
                </a:r>
                <a:endParaRPr kumimoji="1" lang="en-US" altLang="zh-CN" sz="3600"/>
              </a:p>
            </p:txBody>
          </p:sp>
          <p:sp>
            <p:nvSpPr>
              <p:cNvPr id="49238" name="Text Box 131">
                <a:extLst>
                  <a:ext uri="{FF2B5EF4-FFF2-40B4-BE49-F238E27FC236}">
                    <a16:creationId xmlns:a16="http://schemas.microsoft.com/office/drawing/2014/main" id="{A7A5393C-71BA-4E8A-9B8F-51973B3000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4" y="2359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/>
                  <a:t>01</a:t>
                </a:r>
                <a:endParaRPr kumimoji="1" lang="en-US" altLang="zh-CN" sz="3600"/>
              </a:p>
            </p:txBody>
          </p:sp>
          <p:sp>
            <p:nvSpPr>
              <p:cNvPr id="49239" name="Text Box 132">
                <a:extLst>
                  <a:ext uri="{FF2B5EF4-FFF2-40B4-BE49-F238E27FC236}">
                    <a16:creationId xmlns:a16="http://schemas.microsoft.com/office/drawing/2014/main" id="{CF78830D-F455-4525-AAC5-6E298C63A1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8" y="2359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/>
                  <a:t>11</a:t>
                </a:r>
                <a:endParaRPr kumimoji="1" lang="en-US" altLang="zh-CN" sz="3600"/>
              </a:p>
            </p:txBody>
          </p:sp>
          <p:sp>
            <p:nvSpPr>
              <p:cNvPr id="49240" name="Text Box 133">
                <a:extLst>
                  <a:ext uri="{FF2B5EF4-FFF2-40B4-BE49-F238E27FC236}">
                    <a16:creationId xmlns:a16="http://schemas.microsoft.com/office/drawing/2014/main" id="{27397106-2DE4-4A26-BFC3-0ACFEB9634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2" y="2359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/>
                  <a:t>10</a:t>
                </a:r>
                <a:endParaRPr kumimoji="1" lang="en-US" altLang="zh-CN" sz="3600"/>
              </a:p>
            </p:txBody>
          </p:sp>
          <p:sp>
            <p:nvSpPr>
              <p:cNvPr id="49241" name="Line 134">
                <a:extLst>
                  <a:ext uri="{FF2B5EF4-FFF2-40B4-BE49-F238E27FC236}">
                    <a16:creationId xmlns:a16="http://schemas.microsoft.com/office/drawing/2014/main" id="{FC44DFEF-27D0-4913-A94E-078AC67EE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4" y="2361"/>
                <a:ext cx="368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42" name="Text Box 135">
                <a:extLst>
                  <a:ext uri="{FF2B5EF4-FFF2-40B4-BE49-F238E27FC236}">
                    <a16:creationId xmlns:a16="http://schemas.microsoft.com/office/drawing/2014/main" id="{08AE1DDF-257C-4E47-A56A-7593BD509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165"/>
                <a:ext cx="3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/>
                  <a:t>JK</a:t>
                </a:r>
                <a:endParaRPr kumimoji="1" lang="en-US" altLang="zh-CN" sz="3600"/>
              </a:p>
            </p:txBody>
          </p:sp>
          <p:sp>
            <p:nvSpPr>
              <p:cNvPr id="49243" name="Text Box 136">
                <a:extLst>
                  <a:ext uri="{FF2B5EF4-FFF2-40B4-BE49-F238E27FC236}">
                    <a16:creationId xmlns:a16="http://schemas.microsoft.com/office/drawing/2014/main" id="{9FF7645E-EB18-4010-9CB7-E4EEA12DC0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05" y="244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  <a:r>
                  <a:rPr kumimoji="1" lang="en-US" altLang="zh-CN" sz="2400" baseline="30000">
                    <a:ea typeface="楷体_GB2312" pitchFamily="49" charset="-122"/>
                  </a:rPr>
                  <a:t>n</a:t>
                </a:r>
              </a:p>
            </p:txBody>
          </p:sp>
          <p:sp>
            <p:nvSpPr>
              <p:cNvPr id="49244" name="Rectangle 137">
                <a:extLst>
                  <a:ext uri="{FF2B5EF4-FFF2-40B4-BE49-F238E27FC236}">
                    <a16:creationId xmlns:a16="http://schemas.microsoft.com/office/drawing/2014/main" id="{452EC681-E3CA-4E06-9D1B-A4988F6EC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3" y="2627"/>
                <a:ext cx="1536" cy="6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49245" name="Line 138">
                <a:extLst>
                  <a:ext uri="{FF2B5EF4-FFF2-40B4-BE49-F238E27FC236}">
                    <a16:creationId xmlns:a16="http://schemas.microsoft.com/office/drawing/2014/main" id="{599AE4C6-EF44-469A-92EA-BFCA1A78A1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7" y="2627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46" name="Line 139">
                <a:extLst>
                  <a:ext uri="{FF2B5EF4-FFF2-40B4-BE49-F238E27FC236}">
                    <a16:creationId xmlns:a16="http://schemas.microsoft.com/office/drawing/2014/main" id="{103A107F-844E-414C-A65B-4CB5F82023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1" y="2627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47" name="Line 140">
                <a:extLst>
                  <a:ext uri="{FF2B5EF4-FFF2-40B4-BE49-F238E27FC236}">
                    <a16:creationId xmlns:a16="http://schemas.microsoft.com/office/drawing/2014/main" id="{E1F4E9C1-5F44-4050-88A6-26B4B8C71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5" y="2627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48" name="Line 141">
                <a:extLst>
                  <a:ext uri="{FF2B5EF4-FFF2-40B4-BE49-F238E27FC236}">
                    <a16:creationId xmlns:a16="http://schemas.microsoft.com/office/drawing/2014/main" id="{D8C332A6-E993-4FE3-AAD7-1779A71029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3" y="2963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225" name="Rectangle 142">
              <a:extLst>
                <a:ext uri="{FF2B5EF4-FFF2-40B4-BE49-F238E27FC236}">
                  <a16:creationId xmlns:a16="http://schemas.microsoft.com/office/drawing/2014/main" id="{F3885EDC-57DB-4FF2-908B-925B15AC6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2205"/>
              <a:ext cx="4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sz="2400" baseline="30000">
                  <a:ea typeface="楷体_GB2312" pitchFamily="49" charset="-122"/>
                </a:rPr>
                <a:t>n+1</a:t>
              </a:r>
              <a:endParaRPr kumimoji="1" lang="zh-CN" altLang="en-US" sz="2400" baseline="30000">
                <a:ea typeface="楷体_GB2312" pitchFamily="49" charset="-122"/>
              </a:endParaRPr>
            </a:p>
          </p:txBody>
        </p:sp>
      </p:grpSp>
      <p:sp>
        <p:nvSpPr>
          <p:cNvPr id="1574031" name="AutoShape 143">
            <a:extLst>
              <a:ext uri="{FF2B5EF4-FFF2-40B4-BE49-F238E27FC236}">
                <a16:creationId xmlns:a16="http://schemas.microsoft.com/office/drawing/2014/main" id="{D23D146B-E64F-4654-8BF1-C405D9DAD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075" y="4437063"/>
            <a:ext cx="1008063" cy="32385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9" name="Group 144">
            <a:extLst>
              <a:ext uri="{FF2B5EF4-FFF2-40B4-BE49-F238E27FC236}">
                <a16:creationId xmlns:a16="http://schemas.microsoft.com/office/drawing/2014/main" id="{54CE995A-7921-443D-BBC8-261BBCE9989C}"/>
              </a:ext>
            </a:extLst>
          </p:cNvPr>
          <p:cNvGrpSpPr>
            <a:grpSpLocks/>
          </p:cNvGrpSpPr>
          <p:nvPr/>
        </p:nvGrpSpPr>
        <p:grpSpPr bwMode="auto">
          <a:xfrm>
            <a:off x="5254625" y="4976813"/>
            <a:ext cx="2701925" cy="323850"/>
            <a:chOff x="3310" y="3135"/>
            <a:chExt cx="1702" cy="204"/>
          </a:xfrm>
        </p:grpSpPr>
        <p:sp>
          <p:nvSpPr>
            <p:cNvPr id="49222" name="AutoShape 145">
              <a:extLst>
                <a:ext uri="{FF2B5EF4-FFF2-40B4-BE49-F238E27FC236}">
                  <a16:creationId xmlns:a16="http://schemas.microsoft.com/office/drawing/2014/main" id="{0D6B2DE8-15E4-46C9-9503-E1A84390A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0" y="3135"/>
              <a:ext cx="386" cy="204"/>
            </a:xfrm>
            <a:prstGeom prst="rightBracket">
              <a:avLst>
                <a:gd name="adj" fmla="val 0"/>
              </a:avLst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9223" name="AutoShape 146">
              <a:extLst>
                <a:ext uri="{FF2B5EF4-FFF2-40B4-BE49-F238E27FC236}">
                  <a16:creationId xmlns:a16="http://schemas.microsoft.com/office/drawing/2014/main" id="{D09712CB-6CD5-4376-BEA7-91788A132E2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626" y="3135"/>
              <a:ext cx="386" cy="204"/>
            </a:xfrm>
            <a:prstGeom prst="rightBracket">
              <a:avLst>
                <a:gd name="adj" fmla="val 0"/>
              </a:avLst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49220" name="Text Box 147">
            <a:extLst>
              <a:ext uri="{FF2B5EF4-FFF2-40B4-BE49-F238E27FC236}">
                <a16:creationId xmlns:a16="http://schemas.microsoft.com/office/drawing/2014/main" id="{F0546629-4DEF-4AA9-90CD-5B57FF48E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1603375"/>
            <a:ext cx="1271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特性表</a:t>
            </a:r>
          </a:p>
        </p:txBody>
      </p:sp>
      <p:sp>
        <p:nvSpPr>
          <p:cNvPr id="49221" name="Rectangle 5">
            <a:extLst>
              <a:ext uri="{FF2B5EF4-FFF2-40B4-BE49-F238E27FC236}">
                <a16:creationId xmlns:a16="http://schemas.microsoft.com/office/drawing/2014/main" id="{FDCA0505-9D4B-43A9-84CA-E46EFADE8B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40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>
            <a:extLst>
              <a:ext uri="{FF2B5EF4-FFF2-40B4-BE49-F238E27FC236}">
                <a16:creationId xmlns:a16="http://schemas.microsoft.com/office/drawing/2014/main" id="{0DD441A0-E2C6-4F39-B2A7-A49E01204B3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B76ACF3-8657-42F4-81F3-D755D04ACB12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0179" name="Rectangle 6">
            <a:extLst>
              <a:ext uri="{FF2B5EF4-FFF2-40B4-BE49-F238E27FC236}">
                <a16:creationId xmlns:a16="http://schemas.microsoft.com/office/drawing/2014/main" id="{44A99741-EC96-4F4A-A0F6-D3A16AD0D3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EF74147-6304-43B9-971E-90A34BF2A150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81CF66E9-87D1-48F4-AE99-132C26AA3A5F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/>
              <a:t>JK</a:t>
            </a:r>
            <a:r>
              <a:rPr lang="zh-CN" altLang="en-US"/>
              <a:t>触发器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50181" name="Text Box 3">
            <a:extLst>
              <a:ext uri="{FF2B5EF4-FFF2-40B4-BE49-F238E27FC236}">
                <a16:creationId xmlns:a16="http://schemas.microsoft.com/office/drawing/2014/main" id="{FB2099F0-4272-4899-8E47-30E55A46F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3033713"/>
            <a:ext cx="169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逻辑符号</a:t>
            </a:r>
          </a:p>
        </p:txBody>
      </p:sp>
      <p:grpSp>
        <p:nvGrpSpPr>
          <p:cNvPr id="50182" name="Group 4">
            <a:extLst>
              <a:ext uri="{FF2B5EF4-FFF2-40B4-BE49-F238E27FC236}">
                <a16:creationId xmlns:a16="http://schemas.microsoft.com/office/drawing/2014/main" id="{CDDA9B9D-0D70-4040-A25B-8D405C2F5572}"/>
              </a:ext>
            </a:extLst>
          </p:cNvPr>
          <p:cNvGrpSpPr>
            <a:grpSpLocks/>
          </p:cNvGrpSpPr>
          <p:nvPr/>
        </p:nvGrpSpPr>
        <p:grpSpPr bwMode="auto">
          <a:xfrm>
            <a:off x="4459288" y="1736725"/>
            <a:ext cx="1949450" cy="1152525"/>
            <a:chOff x="2631" y="1162"/>
            <a:chExt cx="1228" cy="726"/>
          </a:xfrm>
        </p:grpSpPr>
        <p:sp>
          <p:nvSpPr>
            <p:cNvPr id="50269" name="Rectangle 5">
              <a:extLst>
                <a:ext uri="{FF2B5EF4-FFF2-40B4-BE49-F238E27FC236}">
                  <a16:creationId xmlns:a16="http://schemas.microsoft.com/office/drawing/2014/main" id="{9B211F89-0FA7-40AA-A117-45E38ECE9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1162"/>
              <a:ext cx="450" cy="7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0270" name="Line 6">
              <a:extLst>
                <a:ext uri="{FF2B5EF4-FFF2-40B4-BE49-F238E27FC236}">
                  <a16:creationId xmlns:a16="http://schemas.microsoft.com/office/drawing/2014/main" id="{CABAE045-D90B-413D-9D15-D48403B3B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3" y="1315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71" name="Line 7">
              <a:extLst>
                <a:ext uri="{FF2B5EF4-FFF2-40B4-BE49-F238E27FC236}">
                  <a16:creationId xmlns:a16="http://schemas.microsoft.com/office/drawing/2014/main" id="{6A86D631-E0F0-4D26-B821-C27BEF369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3" y="1523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72" name="Line 8">
              <a:extLst>
                <a:ext uri="{FF2B5EF4-FFF2-40B4-BE49-F238E27FC236}">
                  <a16:creationId xmlns:a16="http://schemas.microsoft.com/office/drawing/2014/main" id="{4C7B493E-8952-49EC-B32F-16F69ADEF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6" y="1315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73" name="Line 9">
              <a:extLst>
                <a:ext uri="{FF2B5EF4-FFF2-40B4-BE49-F238E27FC236}">
                  <a16:creationId xmlns:a16="http://schemas.microsoft.com/office/drawing/2014/main" id="{73FFFA2B-B4A9-4C11-9B62-B8AF524BE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" y="1728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74" name="Text Box 10">
              <a:extLst>
                <a:ext uri="{FF2B5EF4-FFF2-40B4-BE49-F238E27FC236}">
                  <a16:creationId xmlns:a16="http://schemas.microsoft.com/office/drawing/2014/main" id="{EED1B899-47DA-40B1-8D0C-4280C3961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7" y="1169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J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50275" name="Text Box 11">
              <a:extLst>
                <a:ext uri="{FF2B5EF4-FFF2-40B4-BE49-F238E27FC236}">
                  <a16:creationId xmlns:a16="http://schemas.microsoft.com/office/drawing/2014/main" id="{590D0A7F-0132-4C85-88F7-D34621305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5" y="1169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50276" name="Text Box 12">
              <a:extLst>
                <a:ext uri="{FF2B5EF4-FFF2-40B4-BE49-F238E27FC236}">
                  <a16:creationId xmlns:a16="http://schemas.microsoft.com/office/drawing/2014/main" id="{6634F56D-612A-40A3-8F6A-50D282DC0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4" y="1578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50277" name="Line 13">
              <a:extLst>
                <a:ext uri="{FF2B5EF4-FFF2-40B4-BE49-F238E27FC236}">
                  <a16:creationId xmlns:a16="http://schemas.microsoft.com/office/drawing/2014/main" id="{8396DC9A-3170-4D14-B57A-B55721EE3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3" y="1638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78" name="Line 14">
              <a:extLst>
                <a:ext uri="{FF2B5EF4-FFF2-40B4-BE49-F238E27FC236}">
                  <a16:creationId xmlns:a16="http://schemas.microsoft.com/office/drawing/2014/main" id="{C473C5EF-444E-475F-BE13-367027719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6" y="1449"/>
              <a:ext cx="80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79" name="Line 15">
              <a:extLst>
                <a:ext uri="{FF2B5EF4-FFF2-40B4-BE49-F238E27FC236}">
                  <a16:creationId xmlns:a16="http://schemas.microsoft.com/office/drawing/2014/main" id="{9F0FB0CC-9549-4AB2-BEF6-C2857A6259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6" y="1520"/>
              <a:ext cx="80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80" name="Oval 16">
              <a:extLst>
                <a:ext uri="{FF2B5EF4-FFF2-40B4-BE49-F238E27FC236}">
                  <a16:creationId xmlns:a16="http://schemas.microsoft.com/office/drawing/2014/main" id="{83006B38-FC58-4B16-8729-845114698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" y="1685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0281" name="Line 17">
              <a:extLst>
                <a:ext uri="{FF2B5EF4-FFF2-40B4-BE49-F238E27FC236}">
                  <a16:creationId xmlns:a16="http://schemas.microsoft.com/office/drawing/2014/main" id="{1A2921D6-3717-4EFC-B03A-B907F6C765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1724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82" name="Text Box 18">
              <a:extLst>
                <a:ext uri="{FF2B5EF4-FFF2-40B4-BE49-F238E27FC236}">
                  <a16:creationId xmlns:a16="http://schemas.microsoft.com/office/drawing/2014/main" id="{E8725C28-453F-40CD-83AF-266BB2F97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5" y="1578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K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</p:grpSp>
      <p:grpSp>
        <p:nvGrpSpPr>
          <p:cNvPr id="50183" name="Group 19">
            <a:extLst>
              <a:ext uri="{FF2B5EF4-FFF2-40B4-BE49-F238E27FC236}">
                <a16:creationId xmlns:a16="http://schemas.microsoft.com/office/drawing/2014/main" id="{C44C0CA4-B1A1-40BE-9E15-2061B1011006}"/>
              </a:ext>
            </a:extLst>
          </p:cNvPr>
          <p:cNvGrpSpPr>
            <a:grpSpLocks/>
          </p:cNvGrpSpPr>
          <p:nvPr/>
        </p:nvGrpSpPr>
        <p:grpSpPr bwMode="auto">
          <a:xfrm>
            <a:off x="6762750" y="1736725"/>
            <a:ext cx="1949450" cy="1152525"/>
            <a:chOff x="4077" y="1185"/>
            <a:chExt cx="1228" cy="726"/>
          </a:xfrm>
        </p:grpSpPr>
        <p:sp>
          <p:nvSpPr>
            <p:cNvPr id="50254" name="Rectangle 20">
              <a:extLst>
                <a:ext uri="{FF2B5EF4-FFF2-40B4-BE49-F238E27FC236}">
                  <a16:creationId xmlns:a16="http://schemas.microsoft.com/office/drawing/2014/main" id="{E3570862-13BB-4904-A61E-89D487E33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1185"/>
              <a:ext cx="450" cy="7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0255" name="Line 21">
              <a:extLst>
                <a:ext uri="{FF2B5EF4-FFF2-40B4-BE49-F238E27FC236}">
                  <a16:creationId xmlns:a16="http://schemas.microsoft.com/office/drawing/2014/main" id="{E6C4E0A0-140F-4300-844C-0F01F875D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9" y="1338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56" name="Line 22">
              <a:extLst>
                <a:ext uri="{FF2B5EF4-FFF2-40B4-BE49-F238E27FC236}">
                  <a16:creationId xmlns:a16="http://schemas.microsoft.com/office/drawing/2014/main" id="{734B7179-ADE8-446A-92A5-59FBF4B56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9" y="1546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57" name="Line 23">
              <a:extLst>
                <a:ext uri="{FF2B5EF4-FFF2-40B4-BE49-F238E27FC236}">
                  <a16:creationId xmlns:a16="http://schemas.microsoft.com/office/drawing/2014/main" id="{E6181E77-E804-436B-9142-453DB5464E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2" y="1338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58" name="Line 24">
              <a:extLst>
                <a:ext uri="{FF2B5EF4-FFF2-40B4-BE49-F238E27FC236}">
                  <a16:creationId xmlns:a16="http://schemas.microsoft.com/office/drawing/2014/main" id="{59565240-458A-4698-92A1-87FFAB11C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8" y="1751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59" name="Text Box 25">
              <a:extLst>
                <a:ext uri="{FF2B5EF4-FFF2-40B4-BE49-F238E27FC236}">
                  <a16:creationId xmlns:a16="http://schemas.microsoft.com/office/drawing/2014/main" id="{63E5E426-1F65-409A-974F-663A19291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3" y="1192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J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50260" name="Text Box 26">
              <a:extLst>
                <a:ext uri="{FF2B5EF4-FFF2-40B4-BE49-F238E27FC236}">
                  <a16:creationId xmlns:a16="http://schemas.microsoft.com/office/drawing/2014/main" id="{BFA2CE44-7EDA-459D-BE6D-4643FF5E78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1" y="1192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50261" name="Text Box 27">
              <a:extLst>
                <a:ext uri="{FF2B5EF4-FFF2-40B4-BE49-F238E27FC236}">
                  <a16:creationId xmlns:a16="http://schemas.microsoft.com/office/drawing/2014/main" id="{135D747A-8B6C-4788-82F4-05B544979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601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50262" name="Line 28">
              <a:extLst>
                <a:ext uri="{FF2B5EF4-FFF2-40B4-BE49-F238E27FC236}">
                  <a16:creationId xmlns:a16="http://schemas.microsoft.com/office/drawing/2014/main" id="{A59EC35B-CE53-4977-B7AA-4D069E82B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9" y="1661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63" name="Line 29">
              <a:extLst>
                <a:ext uri="{FF2B5EF4-FFF2-40B4-BE49-F238E27FC236}">
                  <a16:creationId xmlns:a16="http://schemas.microsoft.com/office/drawing/2014/main" id="{C73710F3-33AF-4874-9107-B61A72B695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1472"/>
              <a:ext cx="80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64" name="Line 30">
              <a:extLst>
                <a:ext uri="{FF2B5EF4-FFF2-40B4-BE49-F238E27FC236}">
                  <a16:creationId xmlns:a16="http://schemas.microsoft.com/office/drawing/2014/main" id="{A9421B30-EDA0-4AF3-B6FB-29A907FD1F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2" y="1543"/>
              <a:ext cx="80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65" name="Oval 31">
              <a:extLst>
                <a:ext uri="{FF2B5EF4-FFF2-40B4-BE49-F238E27FC236}">
                  <a16:creationId xmlns:a16="http://schemas.microsoft.com/office/drawing/2014/main" id="{E64B717F-5663-48D6-B68A-DE97F490C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1708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0266" name="Line 32">
              <a:extLst>
                <a:ext uri="{FF2B5EF4-FFF2-40B4-BE49-F238E27FC236}">
                  <a16:creationId xmlns:a16="http://schemas.microsoft.com/office/drawing/2014/main" id="{DB8B6502-5893-4C7D-B1E1-7EA1B6A6B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7" y="1747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67" name="Text Box 33">
              <a:extLst>
                <a:ext uri="{FF2B5EF4-FFF2-40B4-BE49-F238E27FC236}">
                  <a16:creationId xmlns:a16="http://schemas.microsoft.com/office/drawing/2014/main" id="{51FA8E22-6A09-4411-B58E-5ABFC699C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1" y="1601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K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50268" name="Oval 34">
              <a:extLst>
                <a:ext uri="{FF2B5EF4-FFF2-40B4-BE49-F238E27FC236}">
                  <a16:creationId xmlns:a16="http://schemas.microsoft.com/office/drawing/2014/main" id="{0B73FC74-B6B7-4F81-8F41-391F45C59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1503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50184" name="Oval 35">
            <a:extLst>
              <a:ext uri="{FF2B5EF4-FFF2-40B4-BE49-F238E27FC236}">
                <a16:creationId xmlns:a16="http://schemas.microsoft.com/office/drawing/2014/main" id="{CDD1E470-CAC6-4DED-9F41-B35DF956A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4627563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0185" name="Oval 36">
            <a:extLst>
              <a:ext uri="{FF2B5EF4-FFF2-40B4-BE49-F238E27FC236}">
                <a16:creationId xmlns:a16="http://schemas.microsoft.com/office/drawing/2014/main" id="{6F2983D3-47E3-46B2-A50E-C86D032CF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950" y="4618038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74949" name="Arc 37">
            <a:extLst>
              <a:ext uri="{FF2B5EF4-FFF2-40B4-BE49-F238E27FC236}">
                <a16:creationId xmlns:a16="http://schemas.microsoft.com/office/drawing/2014/main" id="{F91DAB9D-9EB7-492E-A99D-D6B6CF33762C}"/>
              </a:ext>
            </a:extLst>
          </p:cNvPr>
          <p:cNvSpPr>
            <a:spLocks/>
          </p:cNvSpPr>
          <p:nvPr/>
        </p:nvSpPr>
        <p:spPr bwMode="auto">
          <a:xfrm flipV="1">
            <a:off x="5743575" y="4257675"/>
            <a:ext cx="1457325" cy="1152525"/>
          </a:xfrm>
          <a:custGeom>
            <a:avLst/>
            <a:gdLst>
              <a:gd name="T0" fmla="*/ 0 w 27828"/>
              <a:gd name="T1" fmla="*/ 2147483646 h 21600"/>
              <a:gd name="T2" fmla="*/ 2147483646 w 27828"/>
              <a:gd name="T3" fmla="*/ 2147483646 h 21600"/>
              <a:gd name="T4" fmla="*/ 2147483646 w 27828"/>
              <a:gd name="T5" fmla="*/ 2147483646 h 21600"/>
              <a:gd name="T6" fmla="*/ 0 60000 65536"/>
              <a:gd name="T7" fmla="*/ 0 60000 65536"/>
              <a:gd name="T8" fmla="*/ 0 60000 65536"/>
              <a:gd name="T9" fmla="*/ 0 w 27828"/>
              <a:gd name="T10" fmla="*/ 0 h 21600"/>
              <a:gd name="T11" fmla="*/ 27828 w 2782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828" h="21600" fill="none" extrusionOk="0">
                <a:moveTo>
                  <a:pt x="-1" y="5259"/>
                </a:moveTo>
                <a:cubicBezTo>
                  <a:pt x="3924" y="1866"/>
                  <a:pt x="8938" y="-1"/>
                  <a:pt x="14126" y="0"/>
                </a:cubicBezTo>
                <a:cubicBezTo>
                  <a:pt x="19122" y="0"/>
                  <a:pt x="23965" y="1732"/>
                  <a:pt x="27827" y="4902"/>
                </a:cubicBezTo>
              </a:path>
              <a:path w="27828" h="21600" stroke="0" extrusionOk="0">
                <a:moveTo>
                  <a:pt x="-1" y="5259"/>
                </a:moveTo>
                <a:cubicBezTo>
                  <a:pt x="3924" y="1866"/>
                  <a:pt x="8938" y="-1"/>
                  <a:pt x="14126" y="0"/>
                </a:cubicBezTo>
                <a:cubicBezTo>
                  <a:pt x="19122" y="0"/>
                  <a:pt x="23965" y="1732"/>
                  <a:pt x="27827" y="4902"/>
                </a:cubicBezTo>
                <a:lnTo>
                  <a:pt x="14126" y="21600"/>
                </a:lnTo>
                <a:lnTo>
                  <a:pt x="-1" y="5259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4950" name="Arc 38">
            <a:extLst>
              <a:ext uri="{FF2B5EF4-FFF2-40B4-BE49-F238E27FC236}">
                <a16:creationId xmlns:a16="http://schemas.microsoft.com/office/drawing/2014/main" id="{8E429EE8-0160-49C3-BD84-D3810F7A0844}"/>
              </a:ext>
            </a:extLst>
          </p:cNvPr>
          <p:cNvSpPr>
            <a:spLocks/>
          </p:cNvSpPr>
          <p:nvPr/>
        </p:nvSpPr>
        <p:spPr bwMode="auto">
          <a:xfrm flipH="1">
            <a:off x="5699125" y="4333875"/>
            <a:ext cx="1519238" cy="1146175"/>
          </a:xfrm>
          <a:custGeom>
            <a:avLst/>
            <a:gdLst>
              <a:gd name="T0" fmla="*/ 0 w 28597"/>
              <a:gd name="T1" fmla="*/ 2147483646 h 21600"/>
              <a:gd name="T2" fmla="*/ 2147483646 w 28597"/>
              <a:gd name="T3" fmla="*/ 2147483646 h 21600"/>
              <a:gd name="T4" fmla="*/ 2147483646 w 28597"/>
              <a:gd name="T5" fmla="*/ 2147483646 h 21600"/>
              <a:gd name="T6" fmla="*/ 0 60000 65536"/>
              <a:gd name="T7" fmla="*/ 0 60000 65536"/>
              <a:gd name="T8" fmla="*/ 0 60000 65536"/>
              <a:gd name="T9" fmla="*/ 0 w 28597"/>
              <a:gd name="T10" fmla="*/ 0 h 21600"/>
              <a:gd name="T11" fmla="*/ 28597 w 2859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597" h="21600" fill="none" extrusionOk="0">
                <a:moveTo>
                  <a:pt x="-1" y="5259"/>
                </a:moveTo>
                <a:cubicBezTo>
                  <a:pt x="3924" y="1866"/>
                  <a:pt x="8938" y="-1"/>
                  <a:pt x="14126" y="0"/>
                </a:cubicBezTo>
                <a:cubicBezTo>
                  <a:pt x="19471" y="0"/>
                  <a:pt x="24628" y="1982"/>
                  <a:pt x="28596" y="5564"/>
                </a:cubicBezTo>
              </a:path>
              <a:path w="28597" h="21600" stroke="0" extrusionOk="0">
                <a:moveTo>
                  <a:pt x="-1" y="5259"/>
                </a:moveTo>
                <a:cubicBezTo>
                  <a:pt x="3924" y="1866"/>
                  <a:pt x="8938" y="-1"/>
                  <a:pt x="14126" y="0"/>
                </a:cubicBezTo>
                <a:cubicBezTo>
                  <a:pt x="19471" y="0"/>
                  <a:pt x="24628" y="1982"/>
                  <a:pt x="28596" y="5564"/>
                </a:cubicBezTo>
                <a:lnTo>
                  <a:pt x="14126" y="21600"/>
                </a:lnTo>
                <a:lnTo>
                  <a:pt x="-1" y="5259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4951" name="Arc 39">
            <a:extLst>
              <a:ext uri="{FF2B5EF4-FFF2-40B4-BE49-F238E27FC236}">
                <a16:creationId xmlns:a16="http://schemas.microsoft.com/office/drawing/2014/main" id="{14BD8638-ECA8-4070-93B7-52D303B55A07}"/>
              </a:ext>
            </a:extLst>
          </p:cNvPr>
          <p:cNvSpPr>
            <a:spLocks/>
          </p:cNvSpPr>
          <p:nvPr/>
        </p:nvSpPr>
        <p:spPr bwMode="auto">
          <a:xfrm>
            <a:off x="7470775" y="4568825"/>
            <a:ext cx="503238" cy="695325"/>
          </a:xfrm>
          <a:custGeom>
            <a:avLst/>
            <a:gdLst>
              <a:gd name="T0" fmla="*/ 2147483646 w 41838"/>
              <a:gd name="T1" fmla="*/ 2147483646 h 43200"/>
              <a:gd name="T2" fmla="*/ 0 w 41838"/>
              <a:gd name="T3" fmla="*/ 2147483646 h 43200"/>
              <a:gd name="T4" fmla="*/ 2147483646 w 41838"/>
              <a:gd name="T5" fmla="*/ 2147483646 h 43200"/>
              <a:gd name="T6" fmla="*/ 0 60000 65536"/>
              <a:gd name="T7" fmla="*/ 0 60000 65536"/>
              <a:gd name="T8" fmla="*/ 0 60000 65536"/>
              <a:gd name="T9" fmla="*/ 0 w 41838"/>
              <a:gd name="T10" fmla="*/ 0 h 43200"/>
              <a:gd name="T11" fmla="*/ 41838 w 41838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838" h="43200" fill="none" extrusionOk="0">
                <a:moveTo>
                  <a:pt x="930" y="11915"/>
                </a:moveTo>
                <a:cubicBezTo>
                  <a:pt x="4594" y="4611"/>
                  <a:pt x="12066" y="-1"/>
                  <a:pt x="20238" y="0"/>
                </a:cubicBezTo>
                <a:cubicBezTo>
                  <a:pt x="32167" y="0"/>
                  <a:pt x="41838" y="9670"/>
                  <a:pt x="41838" y="21600"/>
                </a:cubicBezTo>
                <a:cubicBezTo>
                  <a:pt x="41838" y="33529"/>
                  <a:pt x="32167" y="43200"/>
                  <a:pt x="20238" y="43200"/>
                </a:cubicBezTo>
                <a:cubicBezTo>
                  <a:pt x="11220" y="43200"/>
                  <a:pt x="3152" y="37598"/>
                  <a:pt x="0" y="29149"/>
                </a:cubicBezTo>
              </a:path>
              <a:path w="41838" h="43200" stroke="0" extrusionOk="0">
                <a:moveTo>
                  <a:pt x="930" y="11915"/>
                </a:moveTo>
                <a:cubicBezTo>
                  <a:pt x="4594" y="4611"/>
                  <a:pt x="12066" y="-1"/>
                  <a:pt x="20238" y="0"/>
                </a:cubicBezTo>
                <a:cubicBezTo>
                  <a:pt x="32167" y="0"/>
                  <a:pt x="41838" y="9670"/>
                  <a:pt x="41838" y="21600"/>
                </a:cubicBezTo>
                <a:cubicBezTo>
                  <a:pt x="41838" y="33529"/>
                  <a:pt x="32167" y="43200"/>
                  <a:pt x="20238" y="43200"/>
                </a:cubicBezTo>
                <a:cubicBezTo>
                  <a:pt x="11220" y="43200"/>
                  <a:pt x="3152" y="37598"/>
                  <a:pt x="0" y="29149"/>
                </a:cubicBezTo>
                <a:lnTo>
                  <a:pt x="20238" y="21600"/>
                </a:lnTo>
                <a:lnTo>
                  <a:pt x="930" y="11915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4952" name="Arc 40">
            <a:extLst>
              <a:ext uri="{FF2B5EF4-FFF2-40B4-BE49-F238E27FC236}">
                <a16:creationId xmlns:a16="http://schemas.microsoft.com/office/drawing/2014/main" id="{FB3EB98A-1124-4008-82FB-CA718412E7BB}"/>
              </a:ext>
            </a:extLst>
          </p:cNvPr>
          <p:cNvSpPr>
            <a:spLocks/>
          </p:cNvSpPr>
          <p:nvPr/>
        </p:nvSpPr>
        <p:spPr bwMode="auto">
          <a:xfrm rot="10800000">
            <a:off x="4837113" y="4568825"/>
            <a:ext cx="508000" cy="695325"/>
          </a:xfrm>
          <a:custGeom>
            <a:avLst/>
            <a:gdLst>
              <a:gd name="T0" fmla="*/ 0 w 42249"/>
              <a:gd name="T1" fmla="*/ 2147483646 h 43200"/>
              <a:gd name="T2" fmla="*/ 2147483646 w 42249"/>
              <a:gd name="T3" fmla="*/ 2147483646 h 43200"/>
              <a:gd name="T4" fmla="*/ 2147483646 w 42249"/>
              <a:gd name="T5" fmla="*/ 2147483646 h 43200"/>
              <a:gd name="T6" fmla="*/ 0 60000 65536"/>
              <a:gd name="T7" fmla="*/ 0 60000 65536"/>
              <a:gd name="T8" fmla="*/ 0 60000 65536"/>
              <a:gd name="T9" fmla="*/ 0 w 42249"/>
              <a:gd name="T10" fmla="*/ 0 h 43200"/>
              <a:gd name="T11" fmla="*/ 42249 w 4224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249" h="43200" fill="none" extrusionOk="0">
                <a:moveTo>
                  <a:pt x="0" y="15261"/>
                </a:moveTo>
                <a:cubicBezTo>
                  <a:pt x="2784" y="6191"/>
                  <a:pt x="11161" y="-1"/>
                  <a:pt x="20649" y="0"/>
                </a:cubicBezTo>
                <a:cubicBezTo>
                  <a:pt x="32578" y="0"/>
                  <a:pt x="42249" y="9670"/>
                  <a:pt x="42249" y="21600"/>
                </a:cubicBezTo>
                <a:cubicBezTo>
                  <a:pt x="42249" y="33529"/>
                  <a:pt x="32578" y="43200"/>
                  <a:pt x="20649" y="43200"/>
                </a:cubicBezTo>
                <a:cubicBezTo>
                  <a:pt x="11979" y="43200"/>
                  <a:pt x="4149" y="38016"/>
                  <a:pt x="764" y="30034"/>
                </a:cubicBezTo>
              </a:path>
              <a:path w="42249" h="43200" stroke="0" extrusionOk="0">
                <a:moveTo>
                  <a:pt x="0" y="15261"/>
                </a:moveTo>
                <a:cubicBezTo>
                  <a:pt x="2784" y="6191"/>
                  <a:pt x="11161" y="-1"/>
                  <a:pt x="20649" y="0"/>
                </a:cubicBezTo>
                <a:cubicBezTo>
                  <a:pt x="32578" y="0"/>
                  <a:pt x="42249" y="9670"/>
                  <a:pt x="42249" y="21600"/>
                </a:cubicBezTo>
                <a:cubicBezTo>
                  <a:pt x="42249" y="33529"/>
                  <a:pt x="32578" y="43200"/>
                  <a:pt x="20649" y="43200"/>
                </a:cubicBezTo>
                <a:cubicBezTo>
                  <a:pt x="11979" y="43200"/>
                  <a:pt x="4149" y="38016"/>
                  <a:pt x="764" y="30034"/>
                </a:cubicBezTo>
                <a:lnTo>
                  <a:pt x="20649" y="21600"/>
                </a:lnTo>
                <a:lnTo>
                  <a:pt x="0" y="15261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4953" name="Text Box 41">
            <a:extLst>
              <a:ext uri="{FF2B5EF4-FFF2-40B4-BE49-F238E27FC236}">
                <a16:creationId xmlns:a16="http://schemas.microsoft.com/office/drawing/2014/main" id="{1323040C-0A7C-46F5-8C92-BD17FB586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975" y="3860800"/>
            <a:ext cx="1376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J=1, K=x</a:t>
            </a:r>
          </a:p>
        </p:txBody>
      </p:sp>
      <p:sp>
        <p:nvSpPr>
          <p:cNvPr id="1574954" name="Text Box 42">
            <a:extLst>
              <a:ext uri="{FF2B5EF4-FFF2-40B4-BE49-F238E27FC236}">
                <a16:creationId xmlns:a16="http://schemas.microsoft.com/office/drawing/2014/main" id="{7BFE3AFB-0F8A-4B3E-B9FF-D9F34567D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1988" y="544512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J=x, K=1 </a:t>
            </a:r>
          </a:p>
        </p:txBody>
      </p:sp>
      <p:sp>
        <p:nvSpPr>
          <p:cNvPr id="1574955" name="Text Box 43">
            <a:extLst>
              <a:ext uri="{FF2B5EF4-FFF2-40B4-BE49-F238E27FC236}">
                <a16:creationId xmlns:a16="http://schemas.microsoft.com/office/drawing/2014/main" id="{D90BB736-68E0-4A3A-8638-009F2E495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508500"/>
            <a:ext cx="7461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J=x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K=0</a:t>
            </a:r>
          </a:p>
        </p:txBody>
      </p:sp>
      <p:sp>
        <p:nvSpPr>
          <p:cNvPr id="1574956" name="Text Box 44">
            <a:extLst>
              <a:ext uri="{FF2B5EF4-FFF2-40B4-BE49-F238E27FC236}">
                <a16:creationId xmlns:a16="http://schemas.microsoft.com/office/drawing/2014/main" id="{607ADBC1-5CF0-40CD-9E4B-EC0B35CCA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225" y="4495800"/>
            <a:ext cx="7461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J=0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K=x</a:t>
            </a:r>
          </a:p>
        </p:txBody>
      </p:sp>
      <p:sp>
        <p:nvSpPr>
          <p:cNvPr id="50194" name="Text Box 45">
            <a:extLst>
              <a:ext uri="{FF2B5EF4-FFF2-40B4-BE49-F238E27FC236}">
                <a16:creationId xmlns:a16="http://schemas.microsoft.com/office/drawing/2014/main" id="{5DE0DBF8-D00D-478A-9084-602566C58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75" y="46529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0</a:t>
            </a:r>
          </a:p>
        </p:txBody>
      </p:sp>
      <p:sp>
        <p:nvSpPr>
          <p:cNvPr id="50195" name="Text Box 46">
            <a:extLst>
              <a:ext uri="{FF2B5EF4-FFF2-40B4-BE49-F238E27FC236}">
                <a16:creationId xmlns:a16="http://schemas.microsoft.com/office/drawing/2014/main" id="{ACD23011-7358-4FBF-A19C-6ABE83D1D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438" y="46529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1</a:t>
            </a:r>
          </a:p>
        </p:txBody>
      </p:sp>
      <p:sp>
        <p:nvSpPr>
          <p:cNvPr id="50196" name="Rectangle 47">
            <a:extLst>
              <a:ext uri="{FF2B5EF4-FFF2-40B4-BE49-F238E27FC236}">
                <a16:creationId xmlns:a16="http://schemas.microsoft.com/office/drawing/2014/main" id="{E3679D8D-22CF-46A7-B558-2C7D21E36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888" y="5949950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状态图</a:t>
            </a:r>
          </a:p>
        </p:txBody>
      </p:sp>
      <p:graphicFrame>
        <p:nvGraphicFramePr>
          <p:cNvPr id="1574960" name="Group 48">
            <a:extLst>
              <a:ext uri="{FF2B5EF4-FFF2-40B4-BE49-F238E27FC236}">
                <a16:creationId xmlns:a16="http://schemas.microsoft.com/office/drawing/2014/main" id="{9F92CAFE-B308-48C6-9A91-BA7BDA3F45EE}"/>
              </a:ext>
            </a:extLst>
          </p:cNvPr>
          <p:cNvGraphicFramePr>
            <a:graphicFrameLocks noGrp="1"/>
          </p:cNvGraphicFramePr>
          <p:nvPr/>
        </p:nvGraphicFramePr>
        <p:xfrm>
          <a:off x="576263" y="2174875"/>
          <a:ext cx="3313112" cy="3906839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</a:t>
                      </a:r>
                      <a:endParaRPr kumimoji="1" lang="zh-CN" altLang="en-US" sz="24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n+1</a:t>
                      </a:r>
                      <a:endParaRPr kumimoji="1" lang="zh-CN" altLang="en-US" sz="24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保持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清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置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翻转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0252" name="Text Box 119">
            <a:extLst>
              <a:ext uri="{FF2B5EF4-FFF2-40B4-BE49-F238E27FC236}">
                <a16:creationId xmlns:a16="http://schemas.microsoft.com/office/drawing/2014/main" id="{715A9DC3-8254-448B-B2A4-8F04DCFCC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213" y="1592263"/>
            <a:ext cx="1271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特性表</a:t>
            </a:r>
          </a:p>
        </p:txBody>
      </p:sp>
      <p:sp>
        <p:nvSpPr>
          <p:cNvPr id="50253" name="Rectangle 5">
            <a:extLst>
              <a:ext uri="{FF2B5EF4-FFF2-40B4-BE49-F238E27FC236}">
                <a16:creationId xmlns:a16="http://schemas.microsoft.com/office/drawing/2014/main" id="{7AD80CFF-423D-40DE-80CF-384CDB4A43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4953" grpId="0"/>
      <p:bldP spid="1574954" grpId="0"/>
      <p:bldP spid="1574955" grpId="0"/>
      <p:bldP spid="15749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A396BB9B-2504-4288-B64A-4BC19175B64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92B6F04-A85F-4591-BD34-571C1A2E422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6160A635-42BE-4AD1-AF65-8872F3D1EA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DE883B16-6465-49DF-A7E9-79AC065F0F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22F56F9-5605-429D-A8D0-664925024526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005095CA-7D9E-4BEF-A042-A4166D16903B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时序</a:t>
            </a:r>
            <a:r>
              <a:rPr lang="en-US" altLang="en-US">
                <a:solidFill>
                  <a:schemeClr val="tx1"/>
                </a:solidFill>
              </a:rPr>
              <a:t>逻辑</a:t>
            </a:r>
            <a:r>
              <a:rPr lang="en-US" altLang="zh-CN">
                <a:solidFill>
                  <a:schemeClr val="tx1"/>
                </a:solidFill>
              </a:rPr>
              <a:t>电路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04931" name="Rectangle 3">
            <a:extLst>
              <a:ext uri="{FF2B5EF4-FFF2-40B4-BE49-F238E27FC236}">
                <a16:creationId xmlns:a16="http://schemas.microsoft.com/office/drawing/2014/main" id="{027FB634-8253-4634-8B67-F05E4F54627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304925"/>
            <a:ext cx="8218488" cy="5076825"/>
          </a:xfrm>
        </p:spPr>
        <p:txBody>
          <a:bodyPr/>
          <a:lstStyle/>
          <a:p>
            <a:r>
              <a:rPr lang="zh-CN" altLang="en-US"/>
              <a:t>任意时刻电路的输出不仅与该时刻的输入有关，还与之前的输入有关</a:t>
            </a:r>
          </a:p>
          <a:p>
            <a:r>
              <a:rPr lang="zh-CN" altLang="en-US"/>
              <a:t>时序电路结构特点：含有记忆电路和反馈路径</a:t>
            </a:r>
          </a:p>
          <a:p>
            <a:endParaRPr lang="zh-CN" altLang="en-US" sz="24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记忆单元电路：锁存器和触发器</a:t>
            </a:r>
            <a:endParaRPr lang="en-US" altLang="zh-CN"/>
          </a:p>
        </p:txBody>
      </p:sp>
      <p:grpSp>
        <p:nvGrpSpPr>
          <p:cNvPr id="2" name="Group 36">
            <a:extLst>
              <a:ext uri="{FF2B5EF4-FFF2-40B4-BE49-F238E27FC236}">
                <a16:creationId xmlns:a16="http://schemas.microsoft.com/office/drawing/2014/main" id="{68CD2922-A495-46A3-83C1-0658B940948F}"/>
              </a:ext>
            </a:extLst>
          </p:cNvPr>
          <p:cNvGrpSpPr>
            <a:grpSpLocks/>
          </p:cNvGrpSpPr>
          <p:nvPr/>
        </p:nvGrpSpPr>
        <p:grpSpPr bwMode="auto">
          <a:xfrm>
            <a:off x="4249738" y="3827463"/>
            <a:ext cx="2413000" cy="676275"/>
            <a:chOff x="2677" y="2705"/>
            <a:chExt cx="1520" cy="426"/>
          </a:xfrm>
        </p:grpSpPr>
        <p:sp>
          <p:nvSpPr>
            <p:cNvPr id="8215" name="Text Box 23">
              <a:extLst>
                <a:ext uri="{FF2B5EF4-FFF2-40B4-BE49-F238E27FC236}">
                  <a16:creationId xmlns:a16="http://schemas.microsoft.com/office/drawing/2014/main" id="{6C76850F-D53F-4FDF-AE92-8DE8A331B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" y="2705"/>
              <a:ext cx="1158" cy="426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solidFill>
                    <a:srgbClr val="0000FF"/>
                  </a:solidFill>
                  <a:latin typeface="Arial" panose="020B0604020202020204" pitchFamily="34" charset="0"/>
                </a:rPr>
                <a:t>记忆电路</a:t>
              </a:r>
            </a:p>
          </p:txBody>
        </p:sp>
        <p:sp>
          <p:nvSpPr>
            <p:cNvPr id="8216" name="Line 24">
              <a:extLst>
                <a:ext uri="{FF2B5EF4-FFF2-40B4-BE49-F238E27FC236}">
                  <a16:creationId xmlns:a16="http://schemas.microsoft.com/office/drawing/2014/main" id="{16BBEC12-50F9-4BAA-9A13-320E65722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7" y="2906"/>
              <a:ext cx="3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7">
            <a:extLst>
              <a:ext uri="{FF2B5EF4-FFF2-40B4-BE49-F238E27FC236}">
                <a16:creationId xmlns:a16="http://schemas.microsoft.com/office/drawing/2014/main" id="{02048AC5-BE08-4CFD-AB77-5B94952DA9AC}"/>
              </a:ext>
            </a:extLst>
          </p:cNvPr>
          <p:cNvGrpSpPr>
            <a:grpSpLocks/>
          </p:cNvGrpSpPr>
          <p:nvPr/>
        </p:nvGrpSpPr>
        <p:grpSpPr bwMode="auto">
          <a:xfrm>
            <a:off x="2703513" y="4170363"/>
            <a:ext cx="4281487" cy="885825"/>
            <a:chOff x="1703" y="2921"/>
            <a:chExt cx="2697" cy="558"/>
          </a:xfrm>
        </p:grpSpPr>
        <p:sp>
          <p:nvSpPr>
            <p:cNvPr id="8210" name="Line 20">
              <a:extLst>
                <a:ext uri="{FF2B5EF4-FFF2-40B4-BE49-F238E27FC236}">
                  <a16:creationId xmlns:a16="http://schemas.microsoft.com/office/drawing/2014/main" id="{F1F79667-527C-48A1-85F7-B55198E9F8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6" y="2921"/>
              <a:ext cx="20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Line 25">
              <a:extLst>
                <a:ext uri="{FF2B5EF4-FFF2-40B4-BE49-F238E27FC236}">
                  <a16:creationId xmlns:a16="http://schemas.microsoft.com/office/drawing/2014/main" id="{7760E803-894F-4C04-9B20-2A7150AFEC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3" y="3472"/>
              <a:ext cx="269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Line 28">
              <a:extLst>
                <a:ext uri="{FF2B5EF4-FFF2-40B4-BE49-F238E27FC236}">
                  <a16:creationId xmlns:a16="http://schemas.microsoft.com/office/drawing/2014/main" id="{46E68895-6FFE-4082-AFF5-76F8B2CB0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3" y="2928"/>
              <a:ext cx="27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Line 29">
              <a:extLst>
                <a:ext uri="{FF2B5EF4-FFF2-40B4-BE49-F238E27FC236}">
                  <a16:creationId xmlns:a16="http://schemas.microsoft.com/office/drawing/2014/main" id="{D335F5C8-481C-4AE6-9F62-6CFA64FF2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2921"/>
              <a:ext cx="0" cy="5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Line 31">
              <a:extLst>
                <a:ext uri="{FF2B5EF4-FFF2-40B4-BE49-F238E27FC236}">
                  <a16:creationId xmlns:a16="http://schemas.microsoft.com/office/drawing/2014/main" id="{A3BF7316-A5DE-4F1C-9B15-3C046612C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3" y="2928"/>
              <a:ext cx="0" cy="5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9">
            <a:extLst>
              <a:ext uri="{FF2B5EF4-FFF2-40B4-BE49-F238E27FC236}">
                <a16:creationId xmlns:a16="http://schemas.microsoft.com/office/drawing/2014/main" id="{4A40ED59-4192-410B-A065-CB57930DF262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998788"/>
            <a:ext cx="4492625" cy="1506537"/>
            <a:chOff x="912" y="2183"/>
            <a:chExt cx="2830" cy="949"/>
          </a:xfrm>
        </p:grpSpPr>
        <p:sp>
          <p:nvSpPr>
            <p:cNvPr id="8205" name="Text Box 21">
              <a:extLst>
                <a:ext uri="{FF2B5EF4-FFF2-40B4-BE49-F238E27FC236}">
                  <a16:creationId xmlns:a16="http://schemas.microsoft.com/office/drawing/2014/main" id="{2126DEF9-7169-422A-A664-2C0F78A9B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2183"/>
              <a:ext cx="705" cy="94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组合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电路</a:t>
              </a:r>
            </a:p>
          </p:txBody>
        </p:sp>
        <p:sp>
          <p:nvSpPr>
            <p:cNvPr id="8206" name="Line 22">
              <a:extLst>
                <a:ext uri="{FF2B5EF4-FFF2-40B4-BE49-F238E27FC236}">
                  <a16:creationId xmlns:a16="http://schemas.microsoft.com/office/drawing/2014/main" id="{96BE2052-1E5D-4BFE-8F99-BB4541688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3" y="2424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Text Box 26">
              <a:extLst>
                <a:ext uri="{FF2B5EF4-FFF2-40B4-BE49-F238E27FC236}">
                  <a16:creationId xmlns:a16="http://schemas.microsoft.com/office/drawing/2014/main" id="{7DCE2DDF-0A10-4AB8-B855-CCEA21FC7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309"/>
              <a:ext cx="74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/>
                <a:t>输入</a:t>
              </a:r>
            </a:p>
          </p:txBody>
        </p:sp>
        <p:sp>
          <p:nvSpPr>
            <p:cNvPr id="8208" name="Text Box 27">
              <a:extLst>
                <a:ext uri="{FF2B5EF4-FFF2-40B4-BE49-F238E27FC236}">
                  <a16:creationId xmlns:a16="http://schemas.microsoft.com/office/drawing/2014/main" id="{B8A46591-52B3-40BF-9632-4056F9019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7" y="2296"/>
              <a:ext cx="72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/>
                <a:t>输出</a:t>
              </a:r>
            </a:p>
          </p:txBody>
        </p:sp>
        <p:sp>
          <p:nvSpPr>
            <p:cNvPr id="8209" name="Line 33">
              <a:extLst>
                <a:ext uri="{FF2B5EF4-FFF2-40B4-BE49-F238E27FC236}">
                  <a16:creationId xmlns:a16="http://schemas.microsoft.com/office/drawing/2014/main" id="{BA3D4CAC-507B-432D-86CF-5A9FF9994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9" y="2424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38">
            <a:extLst>
              <a:ext uri="{FF2B5EF4-FFF2-40B4-BE49-F238E27FC236}">
                <a16:creationId xmlns:a16="http://schemas.microsoft.com/office/drawing/2014/main" id="{25382A52-256D-4996-984E-B54741486594}"/>
              </a:ext>
            </a:extLst>
          </p:cNvPr>
          <p:cNvGrpSpPr>
            <a:grpSpLocks/>
          </p:cNvGrpSpPr>
          <p:nvPr/>
        </p:nvGrpSpPr>
        <p:grpSpPr bwMode="auto">
          <a:xfrm>
            <a:off x="4718050" y="4510088"/>
            <a:ext cx="1041400" cy="431800"/>
            <a:chOff x="2972" y="3135"/>
            <a:chExt cx="656" cy="272"/>
          </a:xfrm>
        </p:grpSpPr>
        <p:sp>
          <p:nvSpPr>
            <p:cNvPr id="8203" name="Line 34">
              <a:extLst>
                <a:ext uri="{FF2B5EF4-FFF2-40B4-BE49-F238E27FC236}">
                  <a16:creationId xmlns:a16="http://schemas.microsoft.com/office/drawing/2014/main" id="{7CD564BA-331D-4098-8E76-29C599E99B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8" y="3135"/>
              <a:ext cx="0" cy="272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Text Box 35">
              <a:extLst>
                <a:ext uri="{FF2B5EF4-FFF2-40B4-BE49-F238E27FC236}">
                  <a16:creationId xmlns:a16="http://schemas.microsoft.com/office/drawing/2014/main" id="{A1EDD465-630F-40E8-84E6-2AB1CEE480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2" y="3177"/>
              <a:ext cx="61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solidFill>
                    <a:srgbClr val="9900FF"/>
                  </a:solidFill>
                </a:rPr>
                <a:t>时钟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493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>
            <a:extLst>
              <a:ext uri="{FF2B5EF4-FFF2-40B4-BE49-F238E27FC236}">
                <a16:creationId xmlns:a16="http://schemas.microsoft.com/office/drawing/2014/main" id="{5ACB8486-8709-4A7B-B986-8ACC46F953A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09614CB-23C3-4851-A0CC-1984F3E0E857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1203" name="Rectangle 6">
            <a:extLst>
              <a:ext uri="{FF2B5EF4-FFF2-40B4-BE49-F238E27FC236}">
                <a16:creationId xmlns:a16="http://schemas.microsoft.com/office/drawing/2014/main" id="{A5147BA6-5962-436B-9F35-93B0CA04A2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8B953C1-23D6-4BAB-B517-387F087F0C75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1204" name="Object 2">
            <a:extLst>
              <a:ext uri="{FF2B5EF4-FFF2-40B4-BE49-F238E27FC236}">
                <a16:creationId xmlns:a16="http://schemas.microsoft.com/office/drawing/2014/main" id="{8C9720B2-D3BB-4955-8DC1-32914F5F99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7075" y="3060700"/>
          <a:ext cx="7040563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2" name="图片" r:id="rId3" imgW="3221736" imgH="1068324" progId="Word.Picture.8">
                  <p:embed/>
                </p:oleObj>
              </mc:Choice>
              <mc:Fallback>
                <p:oleObj name="图片" r:id="rId3" imgW="3221736" imgH="1068324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3060700"/>
                        <a:ext cx="7040563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Rectangle 3">
            <a:extLst>
              <a:ext uri="{FF2B5EF4-FFF2-40B4-BE49-F238E27FC236}">
                <a16:creationId xmlns:a16="http://schemas.microsoft.com/office/drawing/2014/main" id="{5D83B0D5-8918-4D3A-9411-7D18B8A3E0C4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─JK</a:t>
            </a:r>
            <a:r>
              <a:rPr lang="zh-CN" altLang="en-US"/>
              <a:t>触发器波形图</a:t>
            </a:r>
            <a:endParaRPr lang="en-US" altLang="zh-CN"/>
          </a:p>
        </p:txBody>
      </p:sp>
      <p:sp>
        <p:nvSpPr>
          <p:cNvPr id="51206" name="Rectangle 4">
            <a:extLst>
              <a:ext uri="{FF2B5EF4-FFF2-40B4-BE49-F238E27FC236}">
                <a16:creationId xmlns:a16="http://schemas.microsoft.com/office/drawing/2014/main" id="{E281CD37-63D1-490E-9022-1A329C960EC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画出输出波形</a:t>
            </a:r>
            <a:r>
              <a:rPr lang="en-US" altLang="zh-CN"/>
              <a:t>(</a:t>
            </a:r>
            <a:r>
              <a:rPr lang="zh-CN" altLang="en-US"/>
              <a:t>设初态为</a:t>
            </a:r>
            <a:r>
              <a:rPr lang="en-US" altLang="zh-CN"/>
              <a:t>0)</a:t>
            </a:r>
            <a:endParaRPr lang="zh-CN" altLang="en-US"/>
          </a:p>
        </p:txBody>
      </p:sp>
      <p:graphicFrame>
        <p:nvGraphicFramePr>
          <p:cNvPr id="1575941" name="Object 5">
            <a:extLst>
              <a:ext uri="{FF2B5EF4-FFF2-40B4-BE49-F238E27FC236}">
                <a16:creationId xmlns:a16="http://schemas.microsoft.com/office/drawing/2014/main" id="{D2DEDBD5-691A-401E-AA63-EA85733EAB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9138" y="5429250"/>
          <a:ext cx="70199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3" name="图片" r:id="rId5" imgW="3211033" imgH="288598" progId="Word.Picture.8">
                  <p:embed/>
                </p:oleObj>
              </mc:Choice>
              <mc:Fallback>
                <p:oleObj name="图片" r:id="rId5" imgW="3211033" imgH="28859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5429250"/>
                        <a:ext cx="701992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08" name="Group 6">
            <a:extLst>
              <a:ext uri="{FF2B5EF4-FFF2-40B4-BE49-F238E27FC236}">
                <a16:creationId xmlns:a16="http://schemas.microsoft.com/office/drawing/2014/main" id="{57072C25-49AB-4E81-A5D1-CD6C61C3F3B6}"/>
              </a:ext>
            </a:extLst>
          </p:cNvPr>
          <p:cNvGrpSpPr>
            <a:grpSpLocks/>
          </p:cNvGrpSpPr>
          <p:nvPr/>
        </p:nvGrpSpPr>
        <p:grpSpPr bwMode="auto">
          <a:xfrm>
            <a:off x="6762750" y="1592263"/>
            <a:ext cx="1949450" cy="1152525"/>
            <a:chOff x="4077" y="1185"/>
            <a:chExt cx="1228" cy="726"/>
          </a:xfrm>
        </p:grpSpPr>
        <p:sp>
          <p:nvSpPr>
            <p:cNvPr id="51217" name="Rectangle 7">
              <a:extLst>
                <a:ext uri="{FF2B5EF4-FFF2-40B4-BE49-F238E27FC236}">
                  <a16:creationId xmlns:a16="http://schemas.microsoft.com/office/drawing/2014/main" id="{E2B2A6CC-4361-4ED7-AAFB-00C6FD65D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1185"/>
              <a:ext cx="450" cy="7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1218" name="Line 8">
              <a:extLst>
                <a:ext uri="{FF2B5EF4-FFF2-40B4-BE49-F238E27FC236}">
                  <a16:creationId xmlns:a16="http://schemas.microsoft.com/office/drawing/2014/main" id="{BC4DCC62-6CF2-436C-9211-B3DF17C5E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9" y="1338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9" name="Line 9">
              <a:extLst>
                <a:ext uri="{FF2B5EF4-FFF2-40B4-BE49-F238E27FC236}">
                  <a16:creationId xmlns:a16="http://schemas.microsoft.com/office/drawing/2014/main" id="{2B12BE4D-10F9-47F4-8F09-D932E7524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9" y="1546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0" name="Line 10">
              <a:extLst>
                <a:ext uri="{FF2B5EF4-FFF2-40B4-BE49-F238E27FC236}">
                  <a16:creationId xmlns:a16="http://schemas.microsoft.com/office/drawing/2014/main" id="{A0F9AA11-46C9-4427-BC46-8FF13FAF5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2" y="1338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1" name="Line 11">
              <a:extLst>
                <a:ext uri="{FF2B5EF4-FFF2-40B4-BE49-F238E27FC236}">
                  <a16:creationId xmlns:a16="http://schemas.microsoft.com/office/drawing/2014/main" id="{F90ED8BD-E12A-4987-B119-16AC76E51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8" y="1751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2" name="Text Box 12">
              <a:extLst>
                <a:ext uri="{FF2B5EF4-FFF2-40B4-BE49-F238E27FC236}">
                  <a16:creationId xmlns:a16="http://schemas.microsoft.com/office/drawing/2014/main" id="{10F5DD3B-16B6-4469-B361-7CC7EF06F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3" y="1192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J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51223" name="Text Box 13">
              <a:extLst>
                <a:ext uri="{FF2B5EF4-FFF2-40B4-BE49-F238E27FC236}">
                  <a16:creationId xmlns:a16="http://schemas.microsoft.com/office/drawing/2014/main" id="{2AE9F573-2072-451F-8865-B46733886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1" y="1192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51224" name="Text Box 14">
              <a:extLst>
                <a:ext uri="{FF2B5EF4-FFF2-40B4-BE49-F238E27FC236}">
                  <a16:creationId xmlns:a16="http://schemas.microsoft.com/office/drawing/2014/main" id="{3713E051-B076-4527-9BEB-D03B1FB6BE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601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51225" name="Line 15">
              <a:extLst>
                <a:ext uri="{FF2B5EF4-FFF2-40B4-BE49-F238E27FC236}">
                  <a16:creationId xmlns:a16="http://schemas.microsoft.com/office/drawing/2014/main" id="{81173DDC-0882-4417-9DE0-8C655CD90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9" y="1661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6" name="Line 16">
              <a:extLst>
                <a:ext uri="{FF2B5EF4-FFF2-40B4-BE49-F238E27FC236}">
                  <a16:creationId xmlns:a16="http://schemas.microsoft.com/office/drawing/2014/main" id="{B8124360-DDCD-4CA0-BD05-3D9F337E92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1472"/>
              <a:ext cx="80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7" name="Line 17">
              <a:extLst>
                <a:ext uri="{FF2B5EF4-FFF2-40B4-BE49-F238E27FC236}">
                  <a16:creationId xmlns:a16="http://schemas.microsoft.com/office/drawing/2014/main" id="{557C3BFB-4F9F-45DE-B0D3-0C04BF32B9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2" y="1543"/>
              <a:ext cx="80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8" name="Oval 18">
              <a:extLst>
                <a:ext uri="{FF2B5EF4-FFF2-40B4-BE49-F238E27FC236}">
                  <a16:creationId xmlns:a16="http://schemas.microsoft.com/office/drawing/2014/main" id="{6B821C2F-D31D-408B-B707-1986F17C4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1708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1229" name="Line 19">
              <a:extLst>
                <a:ext uri="{FF2B5EF4-FFF2-40B4-BE49-F238E27FC236}">
                  <a16:creationId xmlns:a16="http://schemas.microsoft.com/office/drawing/2014/main" id="{2156D320-AD7E-4C2D-84EF-F59E48F0F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7" y="1747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0" name="Text Box 20">
              <a:extLst>
                <a:ext uri="{FF2B5EF4-FFF2-40B4-BE49-F238E27FC236}">
                  <a16:creationId xmlns:a16="http://schemas.microsoft.com/office/drawing/2014/main" id="{3BF42288-374B-438F-8BA8-E7B649428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1" y="1601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K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51231" name="Oval 21">
              <a:extLst>
                <a:ext uri="{FF2B5EF4-FFF2-40B4-BE49-F238E27FC236}">
                  <a16:creationId xmlns:a16="http://schemas.microsoft.com/office/drawing/2014/main" id="{8565886C-44C8-4B42-B358-69F408DC7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1503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51209" name="Line 22">
            <a:extLst>
              <a:ext uri="{FF2B5EF4-FFF2-40B4-BE49-F238E27FC236}">
                <a16:creationId xmlns:a16="http://schemas.microsoft.com/office/drawing/2014/main" id="{2D1D7F34-3BB9-4EC0-9A2F-CDACE44080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3178175"/>
            <a:ext cx="0" cy="28432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0" name="Line 23">
            <a:extLst>
              <a:ext uri="{FF2B5EF4-FFF2-40B4-BE49-F238E27FC236}">
                <a16:creationId xmlns:a16="http://schemas.microsoft.com/office/drawing/2014/main" id="{CC7E7E15-7D02-4493-8FDF-14B33D25B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3388" y="3106738"/>
            <a:ext cx="0" cy="28432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1" name="Line 24">
            <a:extLst>
              <a:ext uri="{FF2B5EF4-FFF2-40B4-BE49-F238E27FC236}">
                <a16:creationId xmlns:a16="http://schemas.microsoft.com/office/drawing/2014/main" id="{C2DE9728-3C4C-4B2B-9269-9188434279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350" y="3141663"/>
            <a:ext cx="0" cy="28432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2" name="Line 25">
            <a:extLst>
              <a:ext uri="{FF2B5EF4-FFF2-40B4-BE49-F238E27FC236}">
                <a16:creationId xmlns:a16="http://schemas.microsoft.com/office/drawing/2014/main" id="{2DB42C61-BF5D-41B7-BE3E-F9643D93FD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3141663"/>
            <a:ext cx="0" cy="28432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3" name="Line 26">
            <a:extLst>
              <a:ext uri="{FF2B5EF4-FFF2-40B4-BE49-F238E27FC236}">
                <a16:creationId xmlns:a16="http://schemas.microsoft.com/office/drawing/2014/main" id="{CA25EC44-2E18-4166-AD38-2D0EC81E5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3141663"/>
            <a:ext cx="0" cy="28432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4" name="Line 27">
            <a:extLst>
              <a:ext uri="{FF2B5EF4-FFF2-40B4-BE49-F238E27FC236}">
                <a16:creationId xmlns:a16="http://schemas.microsoft.com/office/drawing/2014/main" id="{A66223C2-F218-4D5F-998A-16D03CCF60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3141663"/>
            <a:ext cx="0" cy="28432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5" name="Line 28">
            <a:extLst>
              <a:ext uri="{FF2B5EF4-FFF2-40B4-BE49-F238E27FC236}">
                <a16:creationId xmlns:a16="http://schemas.microsoft.com/office/drawing/2014/main" id="{C0740A10-AF07-460F-A22D-CA0CAA1BB5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5825" y="3178175"/>
            <a:ext cx="0" cy="28432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6" name="Rectangle 5">
            <a:extLst>
              <a:ext uri="{FF2B5EF4-FFF2-40B4-BE49-F238E27FC236}">
                <a16:creationId xmlns:a16="http://schemas.microsoft.com/office/drawing/2014/main" id="{9C1EC53D-886A-4BFC-A7DD-9DF8A127F7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>
            <a:extLst>
              <a:ext uri="{FF2B5EF4-FFF2-40B4-BE49-F238E27FC236}">
                <a16:creationId xmlns:a16="http://schemas.microsoft.com/office/drawing/2014/main" id="{2E8516AA-C0CD-46E9-A2AC-DE1F3E597A2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4438C28-D1D3-4F1A-9E81-5E2714263453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2227" name="Rectangle 6">
            <a:extLst>
              <a:ext uri="{FF2B5EF4-FFF2-40B4-BE49-F238E27FC236}">
                <a16:creationId xmlns:a16="http://schemas.microsoft.com/office/drawing/2014/main" id="{BA0AD271-D47C-4D5A-AE89-82F1385F7D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F79BD54-7FB8-4E5F-90D8-CBD68F2DE87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5AAE272C-FDCF-414F-BA55-DDC60853B609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触发器逻辑功能转换</a:t>
            </a:r>
          </a:p>
        </p:txBody>
      </p:sp>
      <p:sp>
        <p:nvSpPr>
          <p:cNvPr id="1576963" name="Rectangle 3">
            <a:extLst>
              <a:ext uri="{FF2B5EF4-FFF2-40B4-BE49-F238E27FC236}">
                <a16:creationId xmlns:a16="http://schemas.microsoft.com/office/drawing/2014/main" id="{C2B00D50-68F6-4882-8DF3-41141F4A232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449388"/>
            <a:ext cx="7894638" cy="16256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kumimoji="1" lang="zh-CN" altLang="en-US"/>
              <a:t>利用某种功能触发器来构造不同功能的触发器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kumimoji="1" lang="zh-CN" altLang="en-US"/>
              <a:t>根据两种触发器的特性方程，求解转换电路的逻辑函数式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B534356E-E615-4278-9A2A-0F551844A8BA}"/>
              </a:ext>
            </a:extLst>
          </p:cNvPr>
          <p:cNvGrpSpPr>
            <a:grpSpLocks/>
          </p:cNvGrpSpPr>
          <p:nvPr/>
        </p:nvGrpSpPr>
        <p:grpSpPr bwMode="auto">
          <a:xfrm>
            <a:off x="1579563" y="3530600"/>
            <a:ext cx="5476875" cy="2562225"/>
            <a:chOff x="995" y="2224"/>
            <a:chExt cx="3450" cy="1614"/>
          </a:xfrm>
        </p:grpSpPr>
        <p:sp>
          <p:nvSpPr>
            <p:cNvPr id="52232" name="Rectangle 5">
              <a:extLst>
                <a:ext uri="{FF2B5EF4-FFF2-40B4-BE49-F238E27FC236}">
                  <a16:creationId xmlns:a16="http://schemas.microsoft.com/office/drawing/2014/main" id="{B187CE33-4046-40CC-90BD-42B88C6C8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523"/>
              <a:ext cx="862" cy="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Arial" panose="020B0604020202020204" pitchFamily="34" charset="0"/>
                </a:rPr>
                <a:t>触发器</a:t>
              </a:r>
            </a:p>
          </p:txBody>
        </p:sp>
        <p:sp>
          <p:nvSpPr>
            <p:cNvPr id="52233" name="Rectangle 6">
              <a:extLst>
                <a:ext uri="{FF2B5EF4-FFF2-40B4-BE49-F238E27FC236}">
                  <a16:creationId xmlns:a16="http://schemas.microsoft.com/office/drawing/2014/main" id="{C920D458-3883-43C8-929A-E4D0EAD3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9" y="2512"/>
              <a:ext cx="7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2234" name="Line 7">
              <a:extLst>
                <a:ext uri="{FF2B5EF4-FFF2-40B4-BE49-F238E27FC236}">
                  <a16:creationId xmlns:a16="http://schemas.microsoft.com/office/drawing/2014/main" id="{D3C1675F-626E-4B08-A8E0-E75FE11AF6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9" y="270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5" name="Line 8">
              <a:extLst>
                <a:ext uri="{FF2B5EF4-FFF2-40B4-BE49-F238E27FC236}">
                  <a16:creationId xmlns:a16="http://schemas.microsoft.com/office/drawing/2014/main" id="{40475ECA-07BE-4C41-9718-205BAD2C7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9" y="3088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6" name="Line 9">
              <a:extLst>
                <a:ext uri="{FF2B5EF4-FFF2-40B4-BE49-F238E27FC236}">
                  <a16:creationId xmlns:a16="http://schemas.microsoft.com/office/drawing/2014/main" id="{A951EEFA-0D4A-4775-91C1-D34CA5E55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9" y="2704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7" name="Line 10">
              <a:extLst>
                <a:ext uri="{FF2B5EF4-FFF2-40B4-BE49-F238E27FC236}">
                  <a16:creationId xmlns:a16="http://schemas.microsoft.com/office/drawing/2014/main" id="{317B4A33-C6E8-47FA-92C5-12BB7A0B4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9" y="308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8" name="Line 11">
              <a:extLst>
                <a:ext uri="{FF2B5EF4-FFF2-40B4-BE49-F238E27FC236}">
                  <a16:creationId xmlns:a16="http://schemas.microsoft.com/office/drawing/2014/main" id="{2C1A09BA-EAAB-4EC7-9ED1-5EF244204E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7" y="2704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9" name="Line 12">
              <a:extLst>
                <a:ext uri="{FF2B5EF4-FFF2-40B4-BE49-F238E27FC236}">
                  <a16:creationId xmlns:a16="http://schemas.microsoft.com/office/drawing/2014/main" id="{EC533C83-B339-4868-ADD0-F7FEC19CEB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7" y="304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0" name="Line 13">
              <a:extLst>
                <a:ext uri="{FF2B5EF4-FFF2-40B4-BE49-F238E27FC236}">
                  <a16:creationId xmlns:a16="http://schemas.microsoft.com/office/drawing/2014/main" id="{9FEC733C-A80A-468F-9546-ACE6A34055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3" y="232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1" name="Line 14">
              <a:extLst>
                <a:ext uri="{FF2B5EF4-FFF2-40B4-BE49-F238E27FC236}">
                  <a16:creationId xmlns:a16="http://schemas.microsoft.com/office/drawing/2014/main" id="{F0610ED7-218C-4B12-9D79-9364D48460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3" y="2320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2" name="Line 15">
              <a:extLst>
                <a:ext uri="{FF2B5EF4-FFF2-40B4-BE49-F238E27FC236}">
                  <a16:creationId xmlns:a16="http://schemas.microsoft.com/office/drawing/2014/main" id="{1A504A55-B50C-4149-A66E-53E599A80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3" y="23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3" name="Line 16">
              <a:extLst>
                <a:ext uri="{FF2B5EF4-FFF2-40B4-BE49-F238E27FC236}">
                  <a16:creationId xmlns:a16="http://schemas.microsoft.com/office/drawing/2014/main" id="{8FB4FEBA-BFE1-4B0D-99D4-6BC323B8F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3" y="308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4" name="Line 17">
              <a:extLst>
                <a:ext uri="{FF2B5EF4-FFF2-40B4-BE49-F238E27FC236}">
                  <a16:creationId xmlns:a16="http://schemas.microsoft.com/office/drawing/2014/main" id="{C88F0FA9-F585-454F-9E10-4321822516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5" y="3424"/>
              <a:ext cx="19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5" name="Line 18">
              <a:extLst>
                <a:ext uri="{FF2B5EF4-FFF2-40B4-BE49-F238E27FC236}">
                  <a16:creationId xmlns:a16="http://schemas.microsoft.com/office/drawing/2014/main" id="{FE93B327-080D-4065-85C0-FA46D98DF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5" y="323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6" name="Text Box 19">
              <a:extLst>
                <a:ext uri="{FF2B5EF4-FFF2-40B4-BE49-F238E27FC236}">
                  <a16:creationId xmlns:a16="http://schemas.microsoft.com/office/drawing/2014/main" id="{C2B4951B-9BE0-49DF-9808-066A49AF2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" y="2560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X</a:t>
              </a:r>
            </a:p>
          </p:txBody>
        </p:sp>
        <p:sp>
          <p:nvSpPr>
            <p:cNvPr id="52247" name="Text Box 20">
              <a:extLst>
                <a:ext uri="{FF2B5EF4-FFF2-40B4-BE49-F238E27FC236}">
                  <a16:creationId xmlns:a16="http://schemas.microsoft.com/office/drawing/2014/main" id="{BB337BA6-E605-48DA-969C-E98630330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2934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Y</a:t>
              </a:r>
            </a:p>
          </p:txBody>
        </p:sp>
        <p:sp>
          <p:nvSpPr>
            <p:cNvPr id="52248" name="Text Box 21">
              <a:extLst>
                <a:ext uri="{FF2B5EF4-FFF2-40B4-BE49-F238E27FC236}">
                  <a16:creationId xmlns:a16="http://schemas.microsoft.com/office/drawing/2014/main" id="{12545B67-4651-49B0-AF4B-D71ACBCFB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9" y="2455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52249" name="Text Box 22">
              <a:extLst>
                <a:ext uri="{FF2B5EF4-FFF2-40B4-BE49-F238E27FC236}">
                  <a16:creationId xmlns:a16="http://schemas.microsoft.com/office/drawing/2014/main" id="{CE0FC63D-C610-4933-A7A4-BCBBD95C2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6" y="2854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52250" name="Text Box 23">
              <a:extLst>
                <a:ext uri="{FF2B5EF4-FFF2-40B4-BE49-F238E27FC236}">
                  <a16:creationId xmlns:a16="http://schemas.microsoft.com/office/drawing/2014/main" id="{E57C17DE-D213-45D3-91DB-5407F81F9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1" y="256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52251" name="Text Box 24">
              <a:extLst>
                <a:ext uri="{FF2B5EF4-FFF2-40B4-BE49-F238E27FC236}">
                  <a16:creationId xmlns:a16="http://schemas.microsoft.com/office/drawing/2014/main" id="{270704A6-CBD3-4543-8F91-FED9CDFAB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" y="295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52252" name="Line 25">
              <a:extLst>
                <a:ext uri="{FF2B5EF4-FFF2-40B4-BE49-F238E27FC236}">
                  <a16:creationId xmlns:a16="http://schemas.microsoft.com/office/drawing/2014/main" id="{FBB9ABA6-CCC8-4730-9421-94829AA130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7" y="299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3" name="Line 26">
              <a:extLst>
                <a:ext uri="{FF2B5EF4-FFF2-40B4-BE49-F238E27FC236}">
                  <a16:creationId xmlns:a16="http://schemas.microsoft.com/office/drawing/2014/main" id="{F01C4743-5A9F-4212-A0B2-7FC9684B1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2795"/>
              <a:ext cx="94" cy="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4" name="Line 27">
              <a:extLst>
                <a:ext uri="{FF2B5EF4-FFF2-40B4-BE49-F238E27FC236}">
                  <a16:creationId xmlns:a16="http://schemas.microsoft.com/office/drawing/2014/main" id="{77BB52E8-5F71-485A-A504-ED5C51E2F1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5" y="2886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5" name="Line 28">
              <a:extLst>
                <a:ext uri="{FF2B5EF4-FFF2-40B4-BE49-F238E27FC236}">
                  <a16:creationId xmlns:a16="http://schemas.microsoft.com/office/drawing/2014/main" id="{10B547E5-A100-453B-93EA-D3E84F1B1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3" y="289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6" name="Rectangle 29">
              <a:extLst>
                <a:ext uri="{FF2B5EF4-FFF2-40B4-BE49-F238E27FC236}">
                  <a16:creationId xmlns:a16="http://schemas.microsoft.com/office/drawing/2014/main" id="{DA677B0D-250F-40E5-9BCD-0A69FBD86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2224"/>
              <a:ext cx="2640" cy="12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2257" name="Text Box 30">
              <a:extLst>
                <a:ext uri="{FF2B5EF4-FFF2-40B4-BE49-F238E27FC236}">
                  <a16:creationId xmlns:a16="http://schemas.microsoft.com/office/drawing/2014/main" id="{E26815F2-F3BF-4AAC-8637-8BBBCCE52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3588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52258" name="Line 31">
              <a:extLst>
                <a:ext uri="{FF2B5EF4-FFF2-40B4-BE49-F238E27FC236}">
                  <a16:creationId xmlns:a16="http://schemas.microsoft.com/office/drawing/2014/main" id="{214FAB6F-7A20-4540-9128-296965204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" y="2896"/>
              <a:ext cx="0" cy="7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9" name="Rectangle 32">
              <a:extLst>
                <a:ext uri="{FF2B5EF4-FFF2-40B4-BE49-F238E27FC236}">
                  <a16:creationId xmlns:a16="http://schemas.microsoft.com/office/drawing/2014/main" id="{E927C1CC-2AC1-412F-92C1-01710D220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523"/>
              <a:ext cx="748" cy="7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Arial" panose="020B0604020202020204" pitchFamily="34" charset="0"/>
                </a:rPr>
                <a:t>转换</a:t>
              </a:r>
            </a:p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Arial" panose="020B0604020202020204" pitchFamily="34" charset="0"/>
                </a:rPr>
                <a:t>电路</a:t>
              </a:r>
            </a:p>
          </p:txBody>
        </p:sp>
      </p:grpSp>
      <p:sp>
        <p:nvSpPr>
          <p:cNvPr id="52231" name="Rectangle 5">
            <a:extLst>
              <a:ext uri="{FF2B5EF4-FFF2-40B4-BE49-F238E27FC236}">
                <a16:creationId xmlns:a16="http://schemas.microsoft.com/office/drawing/2014/main" id="{C8FEB758-F5DD-4897-A87C-9B6455F596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>
            <a:extLst>
              <a:ext uri="{FF2B5EF4-FFF2-40B4-BE49-F238E27FC236}">
                <a16:creationId xmlns:a16="http://schemas.microsoft.com/office/drawing/2014/main" id="{6F12A812-B4A5-4A25-A7B1-1343A041825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721211A-7E54-4520-BEA6-EEF2AD9876FF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3251" name="Rectangle 6">
            <a:extLst>
              <a:ext uri="{FF2B5EF4-FFF2-40B4-BE49-F238E27FC236}">
                <a16:creationId xmlns:a16="http://schemas.microsoft.com/office/drawing/2014/main" id="{9E9E9FA5-59A8-4F47-8B1C-791645A058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3EE6FCC-5C0F-42D2-959F-8D7153146C06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895F0774-5F33-40DD-8232-61AE01D79472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</a:t>
            </a:r>
            <a:r>
              <a:rPr lang="zh-CN" altLang="en-US"/>
              <a:t>触发器构成</a:t>
            </a:r>
            <a:r>
              <a:rPr lang="en-US" altLang="zh-CN"/>
              <a:t>JK</a:t>
            </a:r>
            <a:r>
              <a:rPr lang="zh-CN" altLang="en-US"/>
              <a:t>触发器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CB94B8FC-4BC5-41C2-8206-08E13AB9C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788" y="2232025"/>
            <a:ext cx="877887" cy="8318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组合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电路</a:t>
            </a:r>
          </a:p>
        </p:txBody>
      </p:sp>
      <p:sp>
        <p:nvSpPr>
          <p:cNvPr id="53254" name="AutoShape 4">
            <a:extLst>
              <a:ext uri="{FF2B5EF4-FFF2-40B4-BE49-F238E27FC236}">
                <a16:creationId xmlns:a16="http://schemas.microsoft.com/office/drawing/2014/main" id="{95A4D016-8957-4019-98A4-7C454FC9F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2098675"/>
            <a:ext cx="869950" cy="111601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C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endParaRPr lang="zh-CN" altLang="en-US" sz="2400" b="0">
              <a:solidFill>
                <a:srgbClr val="000066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53255" name="Rectangle 5">
            <a:extLst>
              <a:ext uri="{FF2B5EF4-FFF2-40B4-BE49-F238E27FC236}">
                <a16:creationId xmlns:a16="http://schemas.microsoft.com/office/drawing/2014/main" id="{84E00367-E761-4D38-B698-D54DCD1DB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2673350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K</a:t>
            </a:r>
          </a:p>
        </p:txBody>
      </p:sp>
      <p:sp>
        <p:nvSpPr>
          <p:cNvPr id="53256" name="Rectangle 6">
            <a:extLst>
              <a:ext uri="{FF2B5EF4-FFF2-40B4-BE49-F238E27FC236}">
                <a16:creationId xmlns:a16="http://schemas.microsoft.com/office/drawing/2014/main" id="{CAF0C2ED-E587-45CB-97CB-3AE87C124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8" y="21447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J</a:t>
            </a:r>
          </a:p>
        </p:txBody>
      </p:sp>
      <p:sp>
        <p:nvSpPr>
          <p:cNvPr id="53257" name="Line 7">
            <a:extLst>
              <a:ext uri="{FF2B5EF4-FFF2-40B4-BE49-F238E27FC236}">
                <a16:creationId xmlns:a16="http://schemas.microsoft.com/office/drawing/2014/main" id="{9B5D46B0-BB4D-4B1D-BA1C-B7DE22E06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3963" y="2408238"/>
            <a:ext cx="541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8" name="Line 8">
            <a:extLst>
              <a:ext uri="{FF2B5EF4-FFF2-40B4-BE49-F238E27FC236}">
                <a16:creationId xmlns:a16="http://schemas.microsoft.com/office/drawing/2014/main" id="{BCF677ED-AADB-407B-98CA-8836DBF360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3963" y="2901950"/>
            <a:ext cx="534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9" name="AutoShape 9">
            <a:extLst>
              <a:ext uri="{FF2B5EF4-FFF2-40B4-BE49-F238E27FC236}">
                <a16:creationId xmlns:a16="http://schemas.microsoft.com/office/drawing/2014/main" id="{0385FC16-FBBB-4EAA-B20E-99D1EDC39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88" y="1881188"/>
            <a:ext cx="2555875" cy="151288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endParaRPr lang="zh-CN" altLang="en-US" sz="2400" b="0">
              <a:solidFill>
                <a:srgbClr val="000066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53260" name="Rectangle 10">
            <a:extLst>
              <a:ext uri="{FF2B5EF4-FFF2-40B4-BE49-F238E27FC236}">
                <a16:creationId xmlns:a16="http://schemas.microsoft.com/office/drawing/2014/main" id="{57AD9E96-E006-4D41-B626-7D203B2BA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50" y="1808163"/>
            <a:ext cx="1873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tabLst>
                <a:tab pos="5130800" algn="r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tabLst>
                <a:tab pos="51308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tabLst>
                <a:tab pos="513080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tabLst>
                <a:tab pos="513080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ea typeface="楷体_GB2312" pitchFamily="49" charset="-122"/>
              </a:rPr>
              <a:t>Q</a:t>
            </a:r>
            <a:r>
              <a:rPr lang="en-US" altLang="zh-CN" baseline="30000">
                <a:ea typeface="楷体_GB2312" pitchFamily="49" charset="-122"/>
              </a:rPr>
              <a:t>n+1</a:t>
            </a:r>
            <a:r>
              <a:rPr lang="en-US" altLang="zh-CN">
                <a:ea typeface="楷体_GB2312" pitchFamily="49" charset="-122"/>
              </a:rPr>
              <a:t> = D</a:t>
            </a:r>
            <a:r>
              <a:rPr lang="en-US" altLang="zh-CN" sz="2400" b="0">
                <a:latin typeface="Tahoma" panose="020B0604030504040204" pitchFamily="34" charset="0"/>
                <a:ea typeface="楷体_GB2312" pitchFamily="49" charset="-122"/>
              </a:rPr>
              <a:t>	 </a:t>
            </a:r>
          </a:p>
        </p:txBody>
      </p:sp>
      <p:graphicFrame>
        <p:nvGraphicFramePr>
          <p:cNvPr id="1577995" name="Object 11">
            <a:extLst>
              <a:ext uri="{FF2B5EF4-FFF2-40B4-BE49-F238E27FC236}">
                <a16:creationId xmlns:a16="http://schemas.microsoft.com/office/drawing/2014/main" id="{CBDCD0B7-6C5F-4D6B-B755-612F5A2823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263" y="3897313"/>
          <a:ext cx="4751387" cy="214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9" name="图片" r:id="rId3" imgW="2436375" imgH="827821" progId="Word.Picture.8">
                  <p:embed/>
                </p:oleObj>
              </mc:Choice>
              <mc:Fallback>
                <p:oleObj name="图片" r:id="rId3" imgW="2436375" imgH="827821" progId="Word.Picture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3897313"/>
                        <a:ext cx="4751387" cy="214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62" name="Group 12">
            <a:extLst>
              <a:ext uri="{FF2B5EF4-FFF2-40B4-BE49-F238E27FC236}">
                <a16:creationId xmlns:a16="http://schemas.microsoft.com/office/drawing/2014/main" id="{984CF7BB-560E-4039-94F7-4C54B740227E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2622550"/>
            <a:ext cx="3492500" cy="519113"/>
            <a:chOff x="1134" y="3594"/>
            <a:chExt cx="2200" cy="327"/>
          </a:xfrm>
        </p:grpSpPr>
        <p:sp>
          <p:nvSpPr>
            <p:cNvPr id="53296" name="Text Box 13">
              <a:extLst>
                <a:ext uri="{FF2B5EF4-FFF2-40B4-BE49-F238E27FC236}">
                  <a16:creationId xmlns:a16="http://schemas.microsoft.com/office/drawing/2014/main" id="{3E879CE1-B195-4A1E-A72A-DAD073144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4" y="3594"/>
              <a:ext cx="22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/>
                <a:t>Q</a:t>
              </a:r>
              <a:r>
                <a:rPr kumimoji="1" lang="en-US" altLang="zh-CN" baseline="30000"/>
                <a:t>n+1</a:t>
              </a:r>
              <a:r>
                <a:rPr kumimoji="1" lang="en-US" altLang="zh-CN"/>
                <a:t> = J Q</a:t>
              </a:r>
              <a:r>
                <a:rPr kumimoji="1" lang="en-US" altLang="zh-CN" baseline="30000"/>
                <a:t>n</a:t>
              </a:r>
              <a:r>
                <a:rPr kumimoji="1" lang="en-US" altLang="zh-CN"/>
                <a:t> + K Q</a:t>
              </a:r>
              <a:r>
                <a:rPr kumimoji="1" lang="en-US" altLang="zh-CN" baseline="30000"/>
                <a:t>n</a:t>
              </a:r>
            </a:p>
          </p:txBody>
        </p:sp>
        <p:sp>
          <p:nvSpPr>
            <p:cNvPr id="53297" name="Line 14">
              <a:extLst>
                <a:ext uri="{FF2B5EF4-FFF2-40B4-BE49-F238E27FC236}">
                  <a16:creationId xmlns:a16="http://schemas.microsoft.com/office/drawing/2014/main" id="{ECBE651C-A84E-4F3E-A1F4-411D47FDB7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1" y="3634"/>
              <a:ext cx="2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8" name="Line 15">
              <a:extLst>
                <a:ext uri="{FF2B5EF4-FFF2-40B4-BE49-F238E27FC236}">
                  <a16:creationId xmlns:a16="http://schemas.microsoft.com/office/drawing/2014/main" id="{A683290B-DC34-4890-B0B5-10DCD4B9E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3634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6">
            <a:extLst>
              <a:ext uri="{FF2B5EF4-FFF2-40B4-BE49-F238E27FC236}">
                <a16:creationId xmlns:a16="http://schemas.microsoft.com/office/drawing/2014/main" id="{E3B900AF-E399-4DD4-944C-C72B202E5C23}"/>
              </a:ext>
            </a:extLst>
          </p:cNvPr>
          <p:cNvGrpSpPr>
            <a:grpSpLocks/>
          </p:cNvGrpSpPr>
          <p:nvPr/>
        </p:nvGrpSpPr>
        <p:grpSpPr bwMode="auto">
          <a:xfrm>
            <a:off x="5327650" y="3465513"/>
            <a:ext cx="3492500" cy="519112"/>
            <a:chOff x="3311" y="2205"/>
            <a:chExt cx="2200" cy="327"/>
          </a:xfrm>
        </p:grpSpPr>
        <p:sp>
          <p:nvSpPr>
            <p:cNvPr id="53293" name="Text Box 17">
              <a:extLst>
                <a:ext uri="{FF2B5EF4-FFF2-40B4-BE49-F238E27FC236}">
                  <a16:creationId xmlns:a16="http://schemas.microsoft.com/office/drawing/2014/main" id="{0B95A9A6-2BBA-432B-8948-CCB71F7005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1" y="2205"/>
              <a:ext cx="22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/>
                <a:t>D = J Q</a:t>
              </a:r>
              <a:r>
                <a:rPr kumimoji="1" lang="en-US" altLang="zh-CN" baseline="30000"/>
                <a:t>n</a:t>
              </a:r>
              <a:r>
                <a:rPr kumimoji="1" lang="en-US" altLang="zh-CN"/>
                <a:t> + K Q</a:t>
              </a:r>
              <a:r>
                <a:rPr kumimoji="1" lang="en-US" altLang="zh-CN" baseline="30000"/>
                <a:t>n</a:t>
              </a:r>
            </a:p>
          </p:txBody>
        </p:sp>
        <p:sp>
          <p:nvSpPr>
            <p:cNvPr id="53294" name="Line 18">
              <a:extLst>
                <a:ext uri="{FF2B5EF4-FFF2-40B4-BE49-F238E27FC236}">
                  <a16:creationId xmlns:a16="http://schemas.microsoft.com/office/drawing/2014/main" id="{45CE0D07-F4ED-456B-9032-C6FDA3F70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6" y="2245"/>
              <a:ext cx="2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5" name="Line 19">
              <a:extLst>
                <a:ext uri="{FF2B5EF4-FFF2-40B4-BE49-F238E27FC236}">
                  <a16:creationId xmlns:a16="http://schemas.microsoft.com/office/drawing/2014/main" id="{0D29A3E5-BB32-4707-A2F7-48A8492E83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2245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264" name="Rectangle 20">
            <a:extLst>
              <a:ext uri="{FF2B5EF4-FFF2-40B4-BE49-F238E27FC236}">
                <a16:creationId xmlns:a16="http://schemas.microsoft.com/office/drawing/2014/main" id="{E7554A8A-4377-4F88-B5FE-30696A669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0538" y="2170113"/>
            <a:ext cx="714375" cy="9763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3265" name="Line 21">
            <a:extLst>
              <a:ext uri="{FF2B5EF4-FFF2-40B4-BE49-F238E27FC236}">
                <a16:creationId xmlns:a16="http://schemas.microsoft.com/office/drawing/2014/main" id="{30C50DBB-CD49-476E-8E48-D6E148D8A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900" y="2401888"/>
            <a:ext cx="4016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6" name="Line 22">
            <a:extLst>
              <a:ext uri="{FF2B5EF4-FFF2-40B4-BE49-F238E27FC236}">
                <a16:creationId xmlns:a16="http://schemas.microsoft.com/office/drawing/2014/main" id="{FAA8D311-D08C-4577-8C77-BF3AA75435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3363" y="2890838"/>
            <a:ext cx="250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7" name="Line 23">
            <a:extLst>
              <a:ext uri="{FF2B5EF4-FFF2-40B4-BE49-F238E27FC236}">
                <a16:creationId xmlns:a16="http://schemas.microsoft.com/office/drawing/2014/main" id="{E581DCAC-1C81-4BF9-8368-0ABAEF12E9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4913" y="2401888"/>
            <a:ext cx="539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8" name="Line 24">
            <a:extLst>
              <a:ext uri="{FF2B5EF4-FFF2-40B4-BE49-F238E27FC236}">
                <a16:creationId xmlns:a16="http://schemas.microsoft.com/office/drawing/2014/main" id="{9F96E7E6-9D1A-4C4A-9A44-BA42D8159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0313" y="2886075"/>
            <a:ext cx="514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9" name="Text Box 25">
            <a:extLst>
              <a:ext uri="{FF2B5EF4-FFF2-40B4-BE49-F238E27FC236}">
                <a16:creationId xmlns:a16="http://schemas.microsoft.com/office/drawing/2014/main" id="{956FB803-48D1-4E50-9936-4C3D971CD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0" y="2208213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D</a:t>
            </a:r>
            <a:endParaRPr kumimoji="1" lang="en-US" altLang="zh-CN" sz="1600">
              <a:ea typeface="楷体_GB2312" pitchFamily="49" charset="-122"/>
            </a:endParaRPr>
          </a:p>
        </p:txBody>
      </p:sp>
      <p:sp>
        <p:nvSpPr>
          <p:cNvPr id="53270" name="Text Box 26">
            <a:extLst>
              <a:ext uri="{FF2B5EF4-FFF2-40B4-BE49-F238E27FC236}">
                <a16:creationId xmlns:a16="http://schemas.microsoft.com/office/drawing/2014/main" id="{EED60739-BEA7-4B0F-96DD-DBF67C34F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2170113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53271" name="Text Box 27">
            <a:extLst>
              <a:ext uri="{FF2B5EF4-FFF2-40B4-BE49-F238E27FC236}">
                <a16:creationId xmlns:a16="http://schemas.microsoft.com/office/drawing/2014/main" id="{CE91762A-28C9-4719-BBA7-6B539D18D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264795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53272" name="Line 28">
            <a:extLst>
              <a:ext uri="{FF2B5EF4-FFF2-40B4-BE49-F238E27FC236}">
                <a16:creationId xmlns:a16="http://schemas.microsoft.com/office/drawing/2014/main" id="{7F795E83-6305-4330-961F-34212B4E6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9438" y="2743200"/>
            <a:ext cx="2524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3273" name="Group 29">
            <a:extLst>
              <a:ext uri="{FF2B5EF4-FFF2-40B4-BE49-F238E27FC236}">
                <a16:creationId xmlns:a16="http://schemas.microsoft.com/office/drawing/2014/main" id="{F19CBA10-311A-40D3-9DC1-B5A44B39AC7B}"/>
              </a:ext>
            </a:extLst>
          </p:cNvPr>
          <p:cNvGrpSpPr>
            <a:grpSpLocks/>
          </p:cNvGrpSpPr>
          <p:nvPr/>
        </p:nvGrpSpPr>
        <p:grpSpPr bwMode="auto">
          <a:xfrm>
            <a:off x="3024188" y="2782888"/>
            <a:ext cx="120650" cy="215900"/>
            <a:chOff x="1931" y="1834"/>
            <a:chExt cx="80" cy="144"/>
          </a:xfrm>
        </p:grpSpPr>
        <p:sp>
          <p:nvSpPr>
            <p:cNvPr id="53291" name="Line 30">
              <a:extLst>
                <a:ext uri="{FF2B5EF4-FFF2-40B4-BE49-F238E27FC236}">
                  <a16:creationId xmlns:a16="http://schemas.microsoft.com/office/drawing/2014/main" id="{F9126E30-483B-431E-B2D6-A8D13046A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1" y="1834"/>
              <a:ext cx="80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2" name="Line 31">
              <a:extLst>
                <a:ext uri="{FF2B5EF4-FFF2-40B4-BE49-F238E27FC236}">
                  <a16:creationId xmlns:a16="http://schemas.microsoft.com/office/drawing/2014/main" id="{7234476B-92B9-41EB-846E-551D84E4AF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1" y="1905"/>
              <a:ext cx="80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74" name="Oval 32">
            <a:extLst>
              <a:ext uri="{FF2B5EF4-FFF2-40B4-BE49-F238E27FC236}">
                <a16:creationId xmlns:a16="http://schemas.microsoft.com/office/drawing/2014/main" id="{A9E07106-C965-46DE-8286-19698882C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0" y="2817813"/>
            <a:ext cx="142875" cy="1428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53275" name="Group 33">
            <a:extLst>
              <a:ext uri="{FF2B5EF4-FFF2-40B4-BE49-F238E27FC236}">
                <a16:creationId xmlns:a16="http://schemas.microsoft.com/office/drawing/2014/main" id="{22E038C5-7BDB-4CA0-ACA6-7AACFD181EB4}"/>
              </a:ext>
            </a:extLst>
          </p:cNvPr>
          <p:cNvGrpSpPr>
            <a:grpSpLocks/>
          </p:cNvGrpSpPr>
          <p:nvPr/>
        </p:nvGrpSpPr>
        <p:grpSpPr bwMode="auto">
          <a:xfrm>
            <a:off x="5832475" y="4724400"/>
            <a:ext cx="1949450" cy="1152525"/>
            <a:chOff x="2631" y="1162"/>
            <a:chExt cx="1228" cy="726"/>
          </a:xfrm>
        </p:grpSpPr>
        <p:sp>
          <p:nvSpPr>
            <p:cNvPr id="53277" name="Rectangle 34">
              <a:extLst>
                <a:ext uri="{FF2B5EF4-FFF2-40B4-BE49-F238E27FC236}">
                  <a16:creationId xmlns:a16="http://schemas.microsoft.com/office/drawing/2014/main" id="{0E410CC4-8D66-42FB-8AA3-48ED78EFD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1162"/>
              <a:ext cx="450" cy="7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3278" name="Line 35">
              <a:extLst>
                <a:ext uri="{FF2B5EF4-FFF2-40B4-BE49-F238E27FC236}">
                  <a16:creationId xmlns:a16="http://schemas.microsoft.com/office/drawing/2014/main" id="{DFCC52F7-9AEB-44B4-92F1-E2865C8AD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3" y="1315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9" name="Line 36">
              <a:extLst>
                <a:ext uri="{FF2B5EF4-FFF2-40B4-BE49-F238E27FC236}">
                  <a16:creationId xmlns:a16="http://schemas.microsoft.com/office/drawing/2014/main" id="{1DD8F756-75F1-4376-A527-BBBA9FF107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3" y="1523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0" name="Line 37">
              <a:extLst>
                <a:ext uri="{FF2B5EF4-FFF2-40B4-BE49-F238E27FC236}">
                  <a16:creationId xmlns:a16="http://schemas.microsoft.com/office/drawing/2014/main" id="{AEAF27F9-198C-484A-A187-86B8DE294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6" y="1315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1" name="Line 38">
              <a:extLst>
                <a:ext uri="{FF2B5EF4-FFF2-40B4-BE49-F238E27FC236}">
                  <a16:creationId xmlns:a16="http://schemas.microsoft.com/office/drawing/2014/main" id="{409763E5-B869-4009-A50F-359BFDAC7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" y="1728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2" name="Text Box 39">
              <a:extLst>
                <a:ext uri="{FF2B5EF4-FFF2-40B4-BE49-F238E27FC236}">
                  <a16:creationId xmlns:a16="http://schemas.microsoft.com/office/drawing/2014/main" id="{BD50573B-E345-49E1-B778-F078EAE1B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7" y="1169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J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53283" name="Text Box 40">
              <a:extLst>
                <a:ext uri="{FF2B5EF4-FFF2-40B4-BE49-F238E27FC236}">
                  <a16:creationId xmlns:a16="http://schemas.microsoft.com/office/drawing/2014/main" id="{6082B709-D322-4CEE-B86F-D5F91F5A70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5" y="1169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53284" name="Text Box 41">
              <a:extLst>
                <a:ext uri="{FF2B5EF4-FFF2-40B4-BE49-F238E27FC236}">
                  <a16:creationId xmlns:a16="http://schemas.microsoft.com/office/drawing/2014/main" id="{F63498D4-4EC0-4F4A-9BDD-DD9641FE0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4" y="1578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53285" name="Line 42">
              <a:extLst>
                <a:ext uri="{FF2B5EF4-FFF2-40B4-BE49-F238E27FC236}">
                  <a16:creationId xmlns:a16="http://schemas.microsoft.com/office/drawing/2014/main" id="{61FAA419-87D4-461A-9714-8E193994C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3" y="1638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6" name="Line 43">
              <a:extLst>
                <a:ext uri="{FF2B5EF4-FFF2-40B4-BE49-F238E27FC236}">
                  <a16:creationId xmlns:a16="http://schemas.microsoft.com/office/drawing/2014/main" id="{E187F6F3-92C5-4BC0-A5EE-7D65E4F61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6" y="1449"/>
              <a:ext cx="80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7" name="Line 44">
              <a:extLst>
                <a:ext uri="{FF2B5EF4-FFF2-40B4-BE49-F238E27FC236}">
                  <a16:creationId xmlns:a16="http://schemas.microsoft.com/office/drawing/2014/main" id="{21363AEE-D162-4AE9-B89A-F467BBB598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6" y="1520"/>
              <a:ext cx="80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8" name="Oval 45">
              <a:extLst>
                <a:ext uri="{FF2B5EF4-FFF2-40B4-BE49-F238E27FC236}">
                  <a16:creationId xmlns:a16="http://schemas.microsoft.com/office/drawing/2014/main" id="{100CFB9B-F5FD-4AB7-90D3-822B2D06E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" y="1685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3289" name="Line 46">
              <a:extLst>
                <a:ext uri="{FF2B5EF4-FFF2-40B4-BE49-F238E27FC236}">
                  <a16:creationId xmlns:a16="http://schemas.microsoft.com/office/drawing/2014/main" id="{32833F91-8BF4-4CBB-AD4F-34187273B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1724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0" name="Text Box 47">
              <a:extLst>
                <a:ext uri="{FF2B5EF4-FFF2-40B4-BE49-F238E27FC236}">
                  <a16:creationId xmlns:a16="http://schemas.microsoft.com/office/drawing/2014/main" id="{FA12C587-9C7B-42C3-8E2F-655DD6414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5" y="1578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K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</p:grpSp>
      <p:sp>
        <p:nvSpPr>
          <p:cNvPr id="53276" name="Rectangle 5">
            <a:extLst>
              <a:ext uri="{FF2B5EF4-FFF2-40B4-BE49-F238E27FC236}">
                <a16:creationId xmlns:a16="http://schemas.microsoft.com/office/drawing/2014/main" id="{37C21ADE-902D-4063-8A30-9669B70591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>
            <a:extLst>
              <a:ext uri="{FF2B5EF4-FFF2-40B4-BE49-F238E27FC236}">
                <a16:creationId xmlns:a16="http://schemas.microsoft.com/office/drawing/2014/main" id="{2FA5E976-BAFB-495A-9459-F5F9B1D3EDD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2E80091-222B-4896-9480-501BD4169CD3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4275" name="Rectangle 6">
            <a:extLst>
              <a:ext uri="{FF2B5EF4-FFF2-40B4-BE49-F238E27FC236}">
                <a16:creationId xmlns:a16="http://schemas.microsoft.com/office/drawing/2014/main" id="{B71C7648-9CD0-4E54-AEB3-89CA16824A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FDBA7B1-408B-43E0-BF7E-B1EAD2DA8630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E35D0E76-0675-46C1-AFF5-CE9A8628BAA1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</a:t>
            </a:r>
            <a:r>
              <a:rPr lang="zh-CN" altLang="en-US"/>
              <a:t>触发器构成</a:t>
            </a:r>
            <a:r>
              <a:rPr lang="en-US" altLang="zh-CN"/>
              <a:t>T</a:t>
            </a:r>
            <a:r>
              <a:rPr lang="zh-CN" altLang="en-US"/>
              <a:t>触发器</a:t>
            </a:r>
          </a:p>
        </p:txBody>
      </p:sp>
      <p:sp>
        <p:nvSpPr>
          <p:cNvPr id="54277" name="Rectangle 4">
            <a:extLst>
              <a:ext uri="{FF2B5EF4-FFF2-40B4-BE49-F238E27FC236}">
                <a16:creationId xmlns:a16="http://schemas.microsoft.com/office/drawing/2014/main" id="{3A087D57-20B5-4ABE-9863-294DA240C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850" y="2133600"/>
            <a:ext cx="1873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tabLst>
                <a:tab pos="5130800" algn="r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tabLst>
                <a:tab pos="51308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tabLst>
                <a:tab pos="513080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tabLst>
                <a:tab pos="513080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i="1">
                <a:ea typeface="楷体_GB2312" pitchFamily="49" charset="-122"/>
              </a:rPr>
              <a:t>Q</a:t>
            </a:r>
            <a:r>
              <a:rPr lang="en-US" altLang="zh-CN" i="1" baseline="30000">
                <a:ea typeface="楷体_GB2312" pitchFamily="49" charset="-122"/>
              </a:rPr>
              <a:t>n</a:t>
            </a:r>
            <a:r>
              <a:rPr lang="en-US" altLang="zh-CN" baseline="30000">
                <a:ea typeface="楷体_GB2312" pitchFamily="49" charset="-122"/>
              </a:rPr>
              <a:t>+1</a:t>
            </a:r>
            <a:r>
              <a:rPr lang="en-US" altLang="zh-CN">
                <a:ea typeface="楷体_GB2312" pitchFamily="49" charset="-122"/>
              </a:rPr>
              <a:t> = </a:t>
            </a:r>
            <a:r>
              <a:rPr lang="en-US" altLang="zh-CN" i="1">
                <a:ea typeface="楷体_GB2312" pitchFamily="49" charset="-122"/>
              </a:rPr>
              <a:t>D</a:t>
            </a:r>
            <a:r>
              <a:rPr lang="en-US" altLang="zh-CN" sz="2400" b="0">
                <a:latin typeface="Tahoma" panose="020B0604030504040204" pitchFamily="34" charset="0"/>
                <a:ea typeface="楷体_GB2312" pitchFamily="49" charset="-122"/>
              </a:rPr>
              <a:t>	 </a:t>
            </a:r>
          </a:p>
        </p:txBody>
      </p:sp>
      <p:graphicFrame>
        <p:nvGraphicFramePr>
          <p:cNvPr id="54278" name="Object 5">
            <a:extLst>
              <a:ext uri="{FF2B5EF4-FFF2-40B4-BE49-F238E27FC236}">
                <a16:creationId xmlns:a16="http://schemas.microsoft.com/office/drawing/2014/main" id="{351F8631-0883-4B90-87B9-716CEB2311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67288" y="2752725"/>
          <a:ext cx="285273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2" name="公式" r:id="rId3" imgW="1079032" imgH="253890" progId="Equation.3">
                  <p:embed/>
                </p:oleObj>
              </mc:Choice>
              <mc:Fallback>
                <p:oleObj name="公式" r:id="rId3" imgW="1079032" imgH="25389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288" y="2752725"/>
                        <a:ext cx="2852737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9014" name="Object 6">
            <a:extLst>
              <a:ext uri="{FF2B5EF4-FFF2-40B4-BE49-F238E27FC236}">
                <a16:creationId xmlns:a16="http://schemas.microsoft.com/office/drawing/2014/main" id="{99227953-777F-459E-9923-99BD410DBA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406900"/>
          <a:ext cx="37846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3" name="图片" r:id="rId5" imgW="1485520" imgH="642510" progId="Word.Picture.8">
                  <p:embed/>
                </p:oleObj>
              </mc:Choice>
              <mc:Fallback>
                <p:oleObj name="图片" r:id="rId5" imgW="1485520" imgH="64251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406900"/>
                        <a:ext cx="37846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9015" name="Object 7">
            <a:extLst>
              <a:ext uri="{FF2B5EF4-FFF2-40B4-BE49-F238E27FC236}">
                <a16:creationId xmlns:a16="http://schemas.microsoft.com/office/drawing/2014/main" id="{431AF6BC-8036-4090-900D-27B1A3689A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4473575"/>
          <a:ext cx="3816350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4" name="图片" r:id="rId7" imgW="1485520" imgH="562007" progId="Word.Picture.8">
                  <p:embed/>
                </p:oleObj>
              </mc:Choice>
              <mc:Fallback>
                <p:oleObj name="图片" r:id="rId7" imgW="1485520" imgH="562007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473575"/>
                        <a:ext cx="3816350" cy="144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8">
            <a:extLst>
              <a:ext uri="{FF2B5EF4-FFF2-40B4-BE49-F238E27FC236}">
                <a16:creationId xmlns:a16="http://schemas.microsoft.com/office/drawing/2014/main" id="{A3FDF1B9-DA82-4D4B-A3EB-557C99E2A1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9488" y="2095500"/>
          <a:ext cx="2214562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5" name="图片" r:id="rId9" imgW="1171100" imgH="524033" progId="Word.Picture.8">
                  <p:embed/>
                </p:oleObj>
              </mc:Choice>
              <mc:Fallback>
                <p:oleObj name="图片" r:id="rId9" imgW="1171100" imgH="524033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2095500"/>
                        <a:ext cx="2214562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2" name="Rectangle 9">
            <a:extLst>
              <a:ext uri="{FF2B5EF4-FFF2-40B4-BE49-F238E27FC236}">
                <a16:creationId xmlns:a16="http://schemas.microsoft.com/office/drawing/2014/main" id="{47821C1E-4973-41CA-9821-DE2C62E70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225" y="2168525"/>
            <a:ext cx="806450" cy="8318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66"/>
                </a:solidFill>
              </a:rPr>
              <a:t>组合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66"/>
                </a:solidFill>
              </a:rPr>
              <a:t>电路</a:t>
            </a:r>
          </a:p>
        </p:txBody>
      </p:sp>
      <p:sp>
        <p:nvSpPr>
          <p:cNvPr id="54283" name="AutoShape 10">
            <a:extLst>
              <a:ext uri="{FF2B5EF4-FFF2-40B4-BE49-F238E27FC236}">
                <a16:creationId xmlns:a16="http://schemas.microsoft.com/office/drawing/2014/main" id="{7E793553-342C-4BE5-A4A6-7E4A5D48C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788" y="2024063"/>
            <a:ext cx="971550" cy="111601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C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endParaRPr lang="zh-CN" altLang="en-US" sz="2400" b="0">
              <a:solidFill>
                <a:srgbClr val="000066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54284" name="Rectangle 11">
            <a:extLst>
              <a:ext uri="{FF2B5EF4-FFF2-40B4-BE49-F238E27FC236}">
                <a16:creationId xmlns:a16="http://schemas.microsoft.com/office/drawing/2014/main" id="{EF9E076D-77DB-4F25-9E6D-276470012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133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ea typeface="楷体_GB2312" pitchFamily="49" charset="-122"/>
              </a:rPr>
              <a:t>T</a:t>
            </a:r>
          </a:p>
        </p:txBody>
      </p:sp>
      <p:sp>
        <p:nvSpPr>
          <p:cNvPr id="54285" name="Line 12">
            <a:extLst>
              <a:ext uri="{FF2B5EF4-FFF2-40B4-BE49-F238E27FC236}">
                <a16:creationId xmlns:a16="http://schemas.microsoft.com/office/drawing/2014/main" id="{0BFA2D63-BB71-4CD8-A496-369352F5931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600" y="2384425"/>
            <a:ext cx="612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6" name="AutoShape 13">
            <a:extLst>
              <a:ext uri="{FF2B5EF4-FFF2-40B4-BE49-F238E27FC236}">
                <a16:creationId xmlns:a16="http://schemas.microsoft.com/office/drawing/2014/main" id="{62313365-1702-44D2-B3D9-6CCB50F46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771650"/>
            <a:ext cx="2700338" cy="172878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endParaRPr lang="zh-CN" altLang="en-US" sz="2400" b="0">
              <a:solidFill>
                <a:srgbClr val="000066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grpSp>
        <p:nvGrpSpPr>
          <p:cNvPr id="54287" name="Group 14">
            <a:extLst>
              <a:ext uri="{FF2B5EF4-FFF2-40B4-BE49-F238E27FC236}">
                <a16:creationId xmlns:a16="http://schemas.microsoft.com/office/drawing/2014/main" id="{FE1B788B-7949-483B-B869-F7B168A263E5}"/>
              </a:ext>
            </a:extLst>
          </p:cNvPr>
          <p:cNvGrpSpPr>
            <a:grpSpLocks/>
          </p:cNvGrpSpPr>
          <p:nvPr/>
        </p:nvGrpSpPr>
        <p:grpSpPr bwMode="auto">
          <a:xfrm>
            <a:off x="6804025" y="1514475"/>
            <a:ext cx="1860550" cy="1085850"/>
            <a:chOff x="2809" y="1094"/>
            <a:chExt cx="1244" cy="726"/>
          </a:xfrm>
        </p:grpSpPr>
        <p:sp>
          <p:nvSpPr>
            <p:cNvPr id="54290" name="Rectangle 15">
              <a:extLst>
                <a:ext uri="{FF2B5EF4-FFF2-40B4-BE49-F238E27FC236}">
                  <a16:creationId xmlns:a16="http://schemas.microsoft.com/office/drawing/2014/main" id="{0BAB97D7-21FA-4BCC-9796-868312C13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4" y="1094"/>
              <a:ext cx="450" cy="7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4291" name="Line 16">
              <a:extLst>
                <a:ext uri="{FF2B5EF4-FFF2-40B4-BE49-F238E27FC236}">
                  <a16:creationId xmlns:a16="http://schemas.microsoft.com/office/drawing/2014/main" id="{30225A47-4F1E-45C7-A388-E15BCF176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1" y="1247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2" name="Line 17">
              <a:extLst>
                <a:ext uri="{FF2B5EF4-FFF2-40B4-BE49-F238E27FC236}">
                  <a16:creationId xmlns:a16="http://schemas.microsoft.com/office/drawing/2014/main" id="{779A0D45-5AE7-438E-B7F4-EE40B5A489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4" y="1247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3" name="Line 18">
              <a:extLst>
                <a:ext uri="{FF2B5EF4-FFF2-40B4-BE49-F238E27FC236}">
                  <a16:creationId xmlns:a16="http://schemas.microsoft.com/office/drawing/2014/main" id="{045C95FE-52B2-46FC-9CFC-9B761743F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0" y="1660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4" name="Text Box 19">
              <a:extLst>
                <a:ext uri="{FF2B5EF4-FFF2-40B4-BE49-F238E27FC236}">
                  <a16:creationId xmlns:a16="http://schemas.microsoft.com/office/drawing/2014/main" id="{33A0944C-4921-4BB0-981D-39BD21DAE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5" y="1101"/>
              <a:ext cx="224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T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54295" name="Text Box 20">
              <a:extLst>
                <a:ext uri="{FF2B5EF4-FFF2-40B4-BE49-F238E27FC236}">
                  <a16:creationId xmlns:a16="http://schemas.microsoft.com/office/drawing/2014/main" id="{37CFB2A0-B044-46BD-81E6-E36C011DE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1101"/>
              <a:ext cx="282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54296" name="Text Box 21">
              <a:extLst>
                <a:ext uri="{FF2B5EF4-FFF2-40B4-BE49-F238E27FC236}">
                  <a16:creationId xmlns:a16="http://schemas.microsoft.com/office/drawing/2014/main" id="{555DCC95-2264-4E30-A378-E7C9BEFB3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2" y="1510"/>
              <a:ext cx="281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54297" name="Line 22">
              <a:extLst>
                <a:ext uri="{FF2B5EF4-FFF2-40B4-BE49-F238E27FC236}">
                  <a16:creationId xmlns:a16="http://schemas.microsoft.com/office/drawing/2014/main" id="{EE694379-EF46-4600-A0C6-24FDF8362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1" y="1570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8" name="Line 23">
              <a:extLst>
                <a:ext uri="{FF2B5EF4-FFF2-40B4-BE49-F238E27FC236}">
                  <a16:creationId xmlns:a16="http://schemas.microsoft.com/office/drawing/2014/main" id="{FF8A53DD-9697-4552-9597-8C90C45EF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4" y="1585"/>
              <a:ext cx="80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9" name="Line 24">
              <a:extLst>
                <a:ext uri="{FF2B5EF4-FFF2-40B4-BE49-F238E27FC236}">
                  <a16:creationId xmlns:a16="http://schemas.microsoft.com/office/drawing/2014/main" id="{75E1A1E1-8F07-41BB-9BF9-A7A6B932C2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4" y="1656"/>
              <a:ext cx="80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0" name="Oval 25">
              <a:extLst>
                <a:ext uri="{FF2B5EF4-FFF2-40B4-BE49-F238E27FC236}">
                  <a16:creationId xmlns:a16="http://schemas.microsoft.com/office/drawing/2014/main" id="{884ACC72-5542-45FB-8088-CA71F3BBA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617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4301" name="Line 26">
              <a:extLst>
                <a:ext uri="{FF2B5EF4-FFF2-40B4-BE49-F238E27FC236}">
                  <a16:creationId xmlns:a16="http://schemas.microsoft.com/office/drawing/2014/main" id="{A3B15E36-301D-44BC-9C81-4D46C26624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9" y="1656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0" name="Object 6">
            <a:extLst>
              <a:ext uri="{FF2B5EF4-FFF2-40B4-BE49-F238E27FC236}">
                <a16:creationId xmlns:a16="http://schemas.microsoft.com/office/drawing/2014/main" id="{7498BF17-723E-400E-9F37-A5329C9541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100" y="3611563"/>
          <a:ext cx="348615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6" name="公式" r:id="rId11" imgW="1574800" imgH="254000" progId="Equation.3">
                  <p:embed/>
                </p:oleObj>
              </mc:Choice>
              <mc:Fallback>
                <p:oleObj name="公式" r:id="rId11" imgW="15748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611563"/>
                        <a:ext cx="348615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9" name="Rectangle 5">
            <a:extLst>
              <a:ext uri="{FF2B5EF4-FFF2-40B4-BE49-F238E27FC236}">
                <a16:creationId xmlns:a16="http://schemas.microsoft.com/office/drawing/2014/main" id="{B8924E40-749E-45F6-9E90-3DE3B9AD70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79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79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>
            <a:extLst>
              <a:ext uri="{FF2B5EF4-FFF2-40B4-BE49-F238E27FC236}">
                <a16:creationId xmlns:a16="http://schemas.microsoft.com/office/drawing/2014/main" id="{ED5796F8-811F-4533-A072-2051097A18E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B25902E-4D1F-4404-8204-61C9A41E1FE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5299" name="Rectangle 6">
            <a:extLst>
              <a:ext uri="{FF2B5EF4-FFF2-40B4-BE49-F238E27FC236}">
                <a16:creationId xmlns:a16="http://schemas.microsoft.com/office/drawing/2014/main" id="{AA7357AF-EC0D-4B36-9372-01935307E6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2AE3F10-31CA-4D3B-9117-AB77520B148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0BCDBA4D-54E6-41D5-8F0A-706E92464D86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JK</a:t>
            </a:r>
            <a:r>
              <a:rPr lang="zh-CN" altLang="en-US"/>
              <a:t>触发器构成其他触发器</a:t>
            </a:r>
          </a:p>
        </p:txBody>
      </p:sp>
      <p:sp>
        <p:nvSpPr>
          <p:cNvPr id="1580035" name="Rectangle 3">
            <a:extLst>
              <a:ext uri="{FF2B5EF4-FFF2-40B4-BE49-F238E27FC236}">
                <a16:creationId xmlns:a16="http://schemas.microsoft.com/office/drawing/2014/main" id="{E6AD3F31-9A8F-4332-8571-552E750D755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449388"/>
            <a:ext cx="2962275" cy="4932362"/>
          </a:xfrm>
        </p:spPr>
        <p:txBody>
          <a:bodyPr/>
          <a:lstStyle/>
          <a:p>
            <a:r>
              <a:rPr lang="zh-CN" altLang="en-US"/>
              <a:t>构成</a:t>
            </a:r>
            <a:r>
              <a:rPr lang="en-US" altLang="zh-CN"/>
              <a:t>D</a:t>
            </a:r>
            <a:r>
              <a:rPr lang="zh-CN" altLang="en-US"/>
              <a:t>触发器</a:t>
            </a:r>
          </a:p>
          <a:p>
            <a:pPr lvl="1"/>
            <a:r>
              <a:rPr lang="en-US" altLang="zh-CN"/>
              <a:t>J=D</a:t>
            </a:r>
            <a:r>
              <a:rPr lang="zh-CN" altLang="en-US"/>
              <a:t>，</a:t>
            </a:r>
            <a:r>
              <a:rPr lang="en-US" altLang="zh-CN"/>
              <a:t>K=D</a:t>
            </a:r>
          </a:p>
          <a:p>
            <a:endParaRPr lang="zh-CN" altLang="en-US"/>
          </a:p>
          <a:p>
            <a:endParaRPr lang="zh-CN" altLang="en-US" sz="2000"/>
          </a:p>
          <a:p>
            <a:endParaRPr lang="zh-CN" altLang="en-US"/>
          </a:p>
          <a:p>
            <a:r>
              <a:rPr lang="zh-CN" altLang="en-US"/>
              <a:t>构成</a:t>
            </a:r>
            <a:r>
              <a:rPr lang="en-US" altLang="zh-CN"/>
              <a:t>T</a:t>
            </a:r>
            <a:r>
              <a:rPr lang="zh-CN" altLang="en-US"/>
              <a:t>触发器</a:t>
            </a:r>
          </a:p>
          <a:p>
            <a:pPr lvl="1"/>
            <a:r>
              <a:rPr lang="en-US" altLang="zh-CN"/>
              <a:t>J=K=T</a:t>
            </a:r>
          </a:p>
        </p:txBody>
      </p:sp>
      <p:graphicFrame>
        <p:nvGraphicFramePr>
          <p:cNvPr id="1580036" name="Group 4">
            <a:extLst>
              <a:ext uri="{FF2B5EF4-FFF2-40B4-BE49-F238E27FC236}">
                <a16:creationId xmlns:a16="http://schemas.microsoft.com/office/drawing/2014/main" id="{421B70E3-14E9-437A-AE0C-779C9B32587E}"/>
              </a:ext>
            </a:extLst>
          </p:cNvPr>
          <p:cNvGraphicFramePr>
            <a:graphicFrameLocks noGrp="1"/>
          </p:cNvGraphicFramePr>
          <p:nvPr/>
        </p:nvGraphicFramePr>
        <p:xfrm>
          <a:off x="5184775" y="2085975"/>
          <a:ext cx="3313113" cy="3683002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</a:t>
                      </a:r>
                      <a:endParaRPr kumimoji="1" lang="zh-CN" altLang="en-US" sz="24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n+1</a:t>
                      </a:r>
                      <a:endParaRPr kumimoji="1" lang="zh-CN" altLang="en-US" sz="24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保持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清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置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翻转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5358" name="Text Box 76">
            <a:extLst>
              <a:ext uri="{FF2B5EF4-FFF2-40B4-BE49-F238E27FC236}">
                <a16:creationId xmlns:a16="http://schemas.microsoft.com/office/drawing/2014/main" id="{37C6EB70-5446-45A3-A2AD-6067C5422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75" y="1484313"/>
            <a:ext cx="2773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JK</a:t>
            </a:r>
            <a:r>
              <a:rPr lang="zh-CN" altLang="en-US" sz="2400">
                <a:latin typeface="Arial" panose="020B0604020202020204" pitchFamily="34" charset="0"/>
              </a:rPr>
              <a:t>触发器特性表</a:t>
            </a:r>
          </a:p>
        </p:txBody>
      </p:sp>
      <p:grpSp>
        <p:nvGrpSpPr>
          <p:cNvPr id="55359" name="Group 77">
            <a:extLst>
              <a:ext uri="{FF2B5EF4-FFF2-40B4-BE49-F238E27FC236}">
                <a16:creationId xmlns:a16="http://schemas.microsoft.com/office/drawing/2014/main" id="{288D68F6-3FEF-448F-8985-72EBFB2390B7}"/>
              </a:ext>
            </a:extLst>
          </p:cNvPr>
          <p:cNvGrpSpPr>
            <a:grpSpLocks/>
          </p:cNvGrpSpPr>
          <p:nvPr/>
        </p:nvGrpSpPr>
        <p:grpSpPr bwMode="auto">
          <a:xfrm>
            <a:off x="5616575" y="5876925"/>
            <a:ext cx="2592388" cy="457200"/>
            <a:chOff x="3402" y="3702"/>
            <a:chExt cx="1633" cy="288"/>
          </a:xfrm>
        </p:grpSpPr>
        <p:sp>
          <p:nvSpPr>
            <p:cNvPr id="55401" name="Text Box 78">
              <a:extLst>
                <a:ext uri="{FF2B5EF4-FFF2-40B4-BE49-F238E27FC236}">
                  <a16:creationId xmlns:a16="http://schemas.microsoft.com/office/drawing/2014/main" id="{E5629ABA-616A-496A-8C5E-5D4BC741B7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2" y="3702"/>
              <a:ext cx="16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Q</a:t>
              </a:r>
              <a:r>
                <a:rPr kumimoji="1" lang="en-US" altLang="zh-CN" sz="2400" baseline="40000"/>
                <a:t>n+1</a:t>
              </a:r>
              <a:r>
                <a:rPr kumimoji="1" lang="en-US" altLang="zh-CN" sz="2400"/>
                <a:t> = J Q</a:t>
              </a:r>
              <a:r>
                <a:rPr kumimoji="1" lang="en-US" altLang="zh-CN" sz="2400" baseline="40000"/>
                <a:t>n</a:t>
              </a:r>
              <a:r>
                <a:rPr kumimoji="1" lang="en-US" altLang="zh-CN" sz="2400"/>
                <a:t> + KQ</a:t>
              </a:r>
              <a:r>
                <a:rPr kumimoji="1" lang="en-US" altLang="zh-CN" sz="2400" baseline="40000"/>
                <a:t>n</a:t>
              </a:r>
            </a:p>
          </p:txBody>
        </p:sp>
        <p:sp>
          <p:nvSpPr>
            <p:cNvPr id="55402" name="Line 79">
              <a:extLst>
                <a:ext uri="{FF2B5EF4-FFF2-40B4-BE49-F238E27FC236}">
                  <a16:creationId xmlns:a16="http://schemas.microsoft.com/office/drawing/2014/main" id="{9D14FFBF-C69C-4A57-9A54-5402ED3157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3742"/>
              <a:ext cx="2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403" name="Line 80">
              <a:extLst>
                <a:ext uri="{FF2B5EF4-FFF2-40B4-BE49-F238E27FC236}">
                  <a16:creationId xmlns:a16="http://schemas.microsoft.com/office/drawing/2014/main" id="{AFC116EC-C52A-4E71-A2F7-488D2F75AC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0" y="3742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81">
            <a:extLst>
              <a:ext uri="{FF2B5EF4-FFF2-40B4-BE49-F238E27FC236}">
                <a16:creationId xmlns:a16="http://schemas.microsoft.com/office/drawing/2014/main" id="{49B36545-988A-4ABD-A6F3-4B364F8803E7}"/>
              </a:ext>
            </a:extLst>
          </p:cNvPr>
          <p:cNvGrpSpPr>
            <a:grpSpLocks/>
          </p:cNvGrpSpPr>
          <p:nvPr/>
        </p:nvGrpSpPr>
        <p:grpSpPr bwMode="auto">
          <a:xfrm>
            <a:off x="814388" y="2528888"/>
            <a:ext cx="3649662" cy="1152525"/>
            <a:chOff x="513" y="1684"/>
            <a:chExt cx="2299" cy="726"/>
          </a:xfrm>
        </p:grpSpPr>
        <p:sp>
          <p:nvSpPr>
            <p:cNvPr id="55382" name="Rectangle 82">
              <a:extLst>
                <a:ext uri="{FF2B5EF4-FFF2-40B4-BE49-F238E27FC236}">
                  <a16:creationId xmlns:a16="http://schemas.microsoft.com/office/drawing/2014/main" id="{9A66B26C-6EBF-4F03-833F-E38B4E551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" y="1684"/>
              <a:ext cx="450" cy="7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5383" name="Line 83">
              <a:extLst>
                <a:ext uri="{FF2B5EF4-FFF2-40B4-BE49-F238E27FC236}">
                  <a16:creationId xmlns:a16="http://schemas.microsoft.com/office/drawing/2014/main" id="{68CAB4F2-B204-4FD7-BC65-05726866E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3" y="1837"/>
              <a:ext cx="10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4" name="Line 84">
              <a:extLst>
                <a:ext uri="{FF2B5EF4-FFF2-40B4-BE49-F238E27FC236}">
                  <a16:creationId xmlns:a16="http://schemas.microsoft.com/office/drawing/2014/main" id="{230C4BB1-5436-4698-A076-28CF7F58B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2" y="2045"/>
              <a:ext cx="2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5" name="Line 85">
              <a:extLst>
                <a:ext uri="{FF2B5EF4-FFF2-40B4-BE49-F238E27FC236}">
                  <a16:creationId xmlns:a16="http://schemas.microsoft.com/office/drawing/2014/main" id="{208794FF-2B19-43F7-ABE8-2AF3F6C8B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9" y="1837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6" name="Line 86">
              <a:extLst>
                <a:ext uri="{FF2B5EF4-FFF2-40B4-BE49-F238E27FC236}">
                  <a16:creationId xmlns:a16="http://schemas.microsoft.com/office/drawing/2014/main" id="{98A02FA3-855F-4C62-9C20-AE5FA090B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2250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7" name="Text Box 87">
              <a:extLst>
                <a:ext uri="{FF2B5EF4-FFF2-40B4-BE49-F238E27FC236}">
                  <a16:creationId xmlns:a16="http://schemas.microsoft.com/office/drawing/2014/main" id="{F5242985-CD9D-4C53-AEB5-308F865B5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0" y="1691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J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55388" name="Text Box 88">
              <a:extLst>
                <a:ext uri="{FF2B5EF4-FFF2-40B4-BE49-F238E27FC236}">
                  <a16:creationId xmlns:a16="http://schemas.microsoft.com/office/drawing/2014/main" id="{4B329944-58AB-4E06-A2A8-FAA3492E3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8" y="1691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55389" name="Text Box 89">
              <a:extLst>
                <a:ext uri="{FF2B5EF4-FFF2-40B4-BE49-F238E27FC236}">
                  <a16:creationId xmlns:a16="http://schemas.microsoft.com/office/drawing/2014/main" id="{99D09360-A6DC-4F67-9012-DF006F320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7" y="2100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55390" name="Line 90">
              <a:extLst>
                <a:ext uri="{FF2B5EF4-FFF2-40B4-BE49-F238E27FC236}">
                  <a16:creationId xmlns:a16="http://schemas.microsoft.com/office/drawing/2014/main" id="{16E67D9B-81DA-4D3E-B664-40FFDA40D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6" y="2160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1" name="Line 91">
              <a:extLst>
                <a:ext uri="{FF2B5EF4-FFF2-40B4-BE49-F238E27FC236}">
                  <a16:creationId xmlns:a16="http://schemas.microsoft.com/office/drawing/2014/main" id="{8201AC40-C9FC-4DC8-AC98-F086C1114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9" y="1971"/>
              <a:ext cx="80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2" name="Line 92">
              <a:extLst>
                <a:ext uri="{FF2B5EF4-FFF2-40B4-BE49-F238E27FC236}">
                  <a16:creationId xmlns:a16="http://schemas.microsoft.com/office/drawing/2014/main" id="{3BE3B1BA-6632-4E13-B209-17735EAAE0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9" y="2042"/>
              <a:ext cx="80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3" name="Oval 93">
              <a:extLst>
                <a:ext uri="{FF2B5EF4-FFF2-40B4-BE49-F238E27FC236}">
                  <a16:creationId xmlns:a16="http://schemas.microsoft.com/office/drawing/2014/main" id="{3518D5EF-060C-4285-8175-AAF6D0774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207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5394" name="Line 94">
              <a:extLst>
                <a:ext uri="{FF2B5EF4-FFF2-40B4-BE49-F238E27FC236}">
                  <a16:creationId xmlns:a16="http://schemas.microsoft.com/office/drawing/2014/main" id="{5DD45DFF-7358-4346-800D-39B0A12FB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5" y="2246"/>
              <a:ext cx="7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5" name="Text Box 95">
              <a:extLst>
                <a:ext uri="{FF2B5EF4-FFF2-40B4-BE49-F238E27FC236}">
                  <a16:creationId xmlns:a16="http://schemas.microsoft.com/office/drawing/2014/main" id="{74F64B13-563D-4569-8B7A-6859E1D65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" y="2100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K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grpSp>
          <p:nvGrpSpPr>
            <p:cNvPr id="55396" name="Group 96">
              <a:extLst>
                <a:ext uri="{FF2B5EF4-FFF2-40B4-BE49-F238E27FC236}">
                  <a16:creationId xmlns:a16="http://schemas.microsoft.com/office/drawing/2014/main" id="{99EE96E1-BFFD-49EE-B472-89B45A75B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2" y="2115"/>
              <a:ext cx="272" cy="239"/>
              <a:chOff x="4536" y="2556"/>
              <a:chExt cx="272" cy="239"/>
            </a:xfrm>
          </p:grpSpPr>
          <p:sp>
            <p:nvSpPr>
              <p:cNvPr id="55399" name="AutoShape 97">
                <a:extLst>
                  <a:ext uri="{FF2B5EF4-FFF2-40B4-BE49-F238E27FC236}">
                    <a16:creationId xmlns:a16="http://schemas.microsoft.com/office/drawing/2014/main" id="{E8615419-7417-4E6A-81CE-0955F2801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524" y="2568"/>
                <a:ext cx="239" cy="215"/>
              </a:xfrm>
              <a:prstGeom prst="flowChartMerg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55400" name="Oval 98">
                <a:extLst>
                  <a:ext uri="{FF2B5EF4-FFF2-40B4-BE49-F238E27FC236}">
                    <a16:creationId xmlns:a16="http://schemas.microsoft.com/office/drawing/2014/main" id="{7BD14D3D-FBE2-498E-A42A-E7C9384F8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717" y="2636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5397" name="Line 99">
              <a:extLst>
                <a:ext uri="{FF2B5EF4-FFF2-40B4-BE49-F238E27FC236}">
                  <a16:creationId xmlns:a16="http://schemas.microsoft.com/office/drawing/2014/main" id="{989AC834-0C0B-4059-9D54-4222CF3E4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5" y="1843"/>
              <a:ext cx="0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8" name="Text Box 100">
              <a:extLst>
                <a:ext uri="{FF2B5EF4-FFF2-40B4-BE49-F238E27FC236}">
                  <a16:creationId xmlns:a16="http://schemas.microsoft.com/office/drawing/2014/main" id="{426457F0-43BB-4D13-84DA-C9A11C697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" y="168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D</a:t>
              </a:r>
            </a:p>
          </p:txBody>
        </p:sp>
      </p:grpSp>
      <p:grpSp>
        <p:nvGrpSpPr>
          <p:cNvPr id="5" name="Group 101">
            <a:extLst>
              <a:ext uri="{FF2B5EF4-FFF2-40B4-BE49-F238E27FC236}">
                <a16:creationId xmlns:a16="http://schemas.microsoft.com/office/drawing/2014/main" id="{6FADEB36-D62D-46A5-907A-5BAFF400532E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5013325"/>
            <a:ext cx="3128962" cy="1152525"/>
            <a:chOff x="831" y="3203"/>
            <a:chExt cx="1971" cy="726"/>
          </a:xfrm>
        </p:grpSpPr>
        <p:sp>
          <p:nvSpPr>
            <p:cNvPr id="55366" name="Rectangle 102">
              <a:extLst>
                <a:ext uri="{FF2B5EF4-FFF2-40B4-BE49-F238E27FC236}">
                  <a16:creationId xmlns:a16="http://schemas.microsoft.com/office/drawing/2014/main" id="{0BF1CF8A-20B5-476F-948B-1A4D80014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9" y="3203"/>
              <a:ext cx="450" cy="7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5367" name="Line 103">
              <a:extLst>
                <a:ext uri="{FF2B5EF4-FFF2-40B4-BE49-F238E27FC236}">
                  <a16:creationId xmlns:a16="http://schemas.microsoft.com/office/drawing/2014/main" id="{B4EB1AEB-E887-477F-BBF4-2BC7231801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0" y="3356"/>
              <a:ext cx="7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68" name="Line 104">
              <a:extLst>
                <a:ext uri="{FF2B5EF4-FFF2-40B4-BE49-F238E27FC236}">
                  <a16:creationId xmlns:a16="http://schemas.microsoft.com/office/drawing/2014/main" id="{42F7D9BA-0915-463E-AB2C-D01A67195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2" y="3564"/>
              <a:ext cx="2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69" name="Line 105">
              <a:extLst>
                <a:ext uri="{FF2B5EF4-FFF2-40B4-BE49-F238E27FC236}">
                  <a16:creationId xmlns:a16="http://schemas.microsoft.com/office/drawing/2014/main" id="{D9A52405-ECE9-47A8-AB19-3D708C6E0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9" y="3356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70" name="Line 106">
              <a:extLst>
                <a:ext uri="{FF2B5EF4-FFF2-40B4-BE49-F238E27FC236}">
                  <a16:creationId xmlns:a16="http://schemas.microsoft.com/office/drawing/2014/main" id="{63B98B6B-A838-4D02-B669-24566737A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5" y="3769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71" name="Text Box 107">
              <a:extLst>
                <a:ext uri="{FF2B5EF4-FFF2-40B4-BE49-F238E27FC236}">
                  <a16:creationId xmlns:a16="http://schemas.microsoft.com/office/drawing/2014/main" id="{E394B480-2DBE-4D3F-84B0-DE3D383ED3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" y="3210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J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55372" name="Text Box 108">
              <a:extLst>
                <a:ext uri="{FF2B5EF4-FFF2-40B4-BE49-F238E27FC236}">
                  <a16:creationId xmlns:a16="http://schemas.microsoft.com/office/drawing/2014/main" id="{84C106C7-C935-49A6-AA52-C757CB3A4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8" y="3210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55373" name="Text Box 109">
              <a:extLst>
                <a:ext uri="{FF2B5EF4-FFF2-40B4-BE49-F238E27FC236}">
                  <a16:creationId xmlns:a16="http://schemas.microsoft.com/office/drawing/2014/main" id="{ACE0B9A3-2B56-40EC-ABC0-7FE312E91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7" y="3619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55374" name="Line 110">
              <a:extLst>
                <a:ext uri="{FF2B5EF4-FFF2-40B4-BE49-F238E27FC236}">
                  <a16:creationId xmlns:a16="http://schemas.microsoft.com/office/drawing/2014/main" id="{955B74E3-5FD0-489D-91BC-AC0E844F2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6" y="3679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75" name="Line 111">
              <a:extLst>
                <a:ext uri="{FF2B5EF4-FFF2-40B4-BE49-F238E27FC236}">
                  <a16:creationId xmlns:a16="http://schemas.microsoft.com/office/drawing/2014/main" id="{0A9EE773-3845-43A3-8706-966AE23AC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3490"/>
              <a:ext cx="80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76" name="Line 112">
              <a:extLst>
                <a:ext uri="{FF2B5EF4-FFF2-40B4-BE49-F238E27FC236}">
                  <a16:creationId xmlns:a16="http://schemas.microsoft.com/office/drawing/2014/main" id="{74EC752B-BCE2-494A-87DF-B08D99ABA3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9" y="3561"/>
              <a:ext cx="80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77" name="Oval 113">
              <a:extLst>
                <a:ext uri="{FF2B5EF4-FFF2-40B4-BE49-F238E27FC236}">
                  <a16:creationId xmlns:a16="http://schemas.microsoft.com/office/drawing/2014/main" id="{6C644B78-D74D-4F43-A5E6-C3E193772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3726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5378" name="Line 114">
              <a:extLst>
                <a:ext uri="{FF2B5EF4-FFF2-40B4-BE49-F238E27FC236}">
                  <a16:creationId xmlns:a16="http://schemas.microsoft.com/office/drawing/2014/main" id="{7DAECFDC-F86B-4B2C-AC1C-CBA465AF4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765"/>
              <a:ext cx="4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79" name="Text Box 115">
              <a:extLst>
                <a:ext uri="{FF2B5EF4-FFF2-40B4-BE49-F238E27FC236}">
                  <a16:creationId xmlns:a16="http://schemas.microsoft.com/office/drawing/2014/main" id="{40703406-B971-4BA3-B8CB-BC63AF3B3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8" y="3619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K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55380" name="Line 116">
              <a:extLst>
                <a:ext uri="{FF2B5EF4-FFF2-40B4-BE49-F238E27FC236}">
                  <a16:creationId xmlns:a16="http://schemas.microsoft.com/office/drawing/2014/main" id="{D877027A-872D-4E98-B8E3-61241EF733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362"/>
              <a:ext cx="0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1" name="Text Box 117">
              <a:extLst>
                <a:ext uri="{FF2B5EF4-FFF2-40B4-BE49-F238E27FC236}">
                  <a16:creationId xmlns:a16="http://schemas.microsoft.com/office/drawing/2014/main" id="{01FF2048-27FE-4627-9FFE-BE788EAA6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" y="3203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T</a:t>
              </a:r>
            </a:p>
          </p:txBody>
        </p:sp>
      </p:grpSp>
      <p:sp>
        <p:nvSpPr>
          <p:cNvPr id="1580150" name="Line 118">
            <a:extLst>
              <a:ext uri="{FF2B5EF4-FFF2-40B4-BE49-F238E27FC236}">
                <a16:creationId xmlns:a16="http://schemas.microsoft.com/office/drawing/2014/main" id="{190E9567-D056-4C7E-A8E2-388AFB7A3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2024063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0151" name="Text Box 119">
            <a:extLst>
              <a:ext uri="{FF2B5EF4-FFF2-40B4-BE49-F238E27FC236}">
                <a16:creationId xmlns:a16="http://schemas.microsoft.com/office/drawing/2014/main" id="{2380EDD2-9CD2-4D7A-ADDB-8EE777B58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292600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/>
              <a:t>Q</a:t>
            </a:r>
            <a:r>
              <a:rPr kumimoji="1" lang="en-US" altLang="zh-CN" sz="2400" baseline="40000"/>
              <a:t>n+1</a:t>
            </a:r>
            <a:r>
              <a:rPr kumimoji="1" lang="en-US" altLang="zh-CN" sz="2400"/>
              <a:t> = T </a:t>
            </a:r>
            <a:r>
              <a:rPr lang="en-US" altLang="zh-CN" sz="2000">
                <a:latin typeface="Arial" panose="020B0604020202020204" pitchFamily="34" charset="0"/>
                <a:sym typeface="Symbol" panose="05050102010706020507" pitchFamily="18" charset="2"/>
              </a:rPr>
              <a:t></a:t>
            </a:r>
            <a:r>
              <a:rPr kumimoji="1" lang="en-US" altLang="zh-CN" sz="2400"/>
              <a:t> Q</a:t>
            </a:r>
            <a:r>
              <a:rPr kumimoji="1" lang="en-US" altLang="zh-CN" sz="2400" baseline="40000"/>
              <a:t>n</a:t>
            </a:r>
          </a:p>
        </p:txBody>
      </p:sp>
      <p:sp>
        <p:nvSpPr>
          <p:cNvPr id="1580152" name="Text Box 120">
            <a:extLst>
              <a:ext uri="{FF2B5EF4-FFF2-40B4-BE49-F238E27FC236}">
                <a16:creationId xmlns:a16="http://schemas.microsoft.com/office/drawing/2014/main" id="{0AAD1E28-5D6F-4269-A9D6-03191E717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063" y="1927225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/>
              <a:t>Q</a:t>
            </a:r>
            <a:r>
              <a:rPr kumimoji="1" lang="en-US" altLang="zh-CN" sz="2400" baseline="40000"/>
              <a:t>n+1</a:t>
            </a:r>
            <a:r>
              <a:rPr kumimoji="1" lang="en-US" altLang="zh-CN" sz="2400"/>
              <a:t> = D</a:t>
            </a:r>
            <a:endParaRPr kumimoji="1" lang="en-US" altLang="zh-CN" sz="2400" baseline="40000"/>
          </a:p>
        </p:txBody>
      </p:sp>
      <p:sp>
        <p:nvSpPr>
          <p:cNvPr id="55365" name="Rectangle 5">
            <a:extLst>
              <a:ext uri="{FF2B5EF4-FFF2-40B4-BE49-F238E27FC236}">
                <a16:creationId xmlns:a16="http://schemas.microsoft.com/office/drawing/2014/main" id="{2A14D07B-DCB3-498E-9E10-AB20A0BE22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0035" grpId="0" build="p"/>
      <p:bldP spid="1580151" grpId="0"/>
      <p:bldP spid="158015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>
            <a:extLst>
              <a:ext uri="{FF2B5EF4-FFF2-40B4-BE49-F238E27FC236}">
                <a16:creationId xmlns:a16="http://schemas.microsoft.com/office/drawing/2014/main" id="{DEC3F5F5-4A62-4E66-9ECA-A2601B6B01A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5C0C252-C335-4AD4-8E6F-F9073A4EB996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6323" name="Rectangle 5">
            <a:extLst>
              <a:ext uri="{FF2B5EF4-FFF2-40B4-BE49-F238E27FC236}">
                <a16:creationId xmlns:a16="http://schemas.microsoft.com/office/drawing/2014/main" id="{17FD8178-07B0-425E-A638-BA9911E557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56324" name="Rectangle 6">
            <a:extLst>
              <a:ext uri="{FF2B5EF4-FFF2-40B4-BE49-F238E27FC236}">
                <a16:creationId xmlns:a16="http://schemas.microsoft.com/office/drawing/2014/main" id="{14EBFAEA-C731-429A-8239-864464E9F3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069FA57-BB24-4F58-AC68-16BEBC3D8357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6325" name="Rectangle 2">
            <a:extLst>
              <a:ext uri="{FF2B5EF4-FFF2-40B4-BE49-F238E27FC236}">
                <a16:creationId xmlns:a16="http://schemas.microsoft.com/office/drawing/2014/main" id="{8466CC4D-FDAF-4A41-B234-08E6EC25ABCF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锁存器和触发器的动态特性</a:t>
            </a:r>
          </a:p>
        </p:txBody>
      </p:sp>
      <p:sp>
        <p:nvSpPr>
          <p:cNvPr id="1581059" name="Rectangle 3">
            <a:extLst>
              <a:ext uri="{FF2B5EF4-FFF2-40B4-BE49-F238E27FC236}">
                <a16:creationId xmlns:a16="http://schemas.microsoft.com/office/drawing/2014/main" id="{DD8F7881-4F8F-4497-BA27-7EBE7F08D3F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449388"/>
            <a:ext cx="8075613" cy="493236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/>
              <a:t>保证锁存器和触发器可靠地更新状态，输入信号与时钟信号之间的时间要求</a:t>
            </a:r>
          </a:p>
          <a:p>
            <a:pPr lvl="1"/>
            <a:r>
              <a:rPr lang="zh-CN" altLang="en-US"/>
              <a:t>建立时间</a:t>
            </a:r>
            <a:r>
              <a:rPr lang="en-US" altLang="zh-CN"/>
              <a:t>t</a:t>
            </a:r>
            <a:r>
              <a:rPr lang="en-US" altLang="zh-CN" baseline="-10000"/>
              <a:t>su </a:t>
            </a:r>
            <a:r>
              <a:rPr lang="zh-CN" altLang="en-US"/>
              <a:t>：</a:t>
            </a:r>
            <a:r>
              <a:rPr kumimoji="1" lang="zh-CN" altLang="en-US">
                <a:solidFill>
                  <a:srgbClr val="000000"/>
                </a:solidFill>
              </a:rPr>
              <a:t>要求输入信号在</a:t>
            </a:r>
            <a:r>
              <a:rPr lang="zh-CN" altLang="en-US"/>
              <a:t>时钟有效边</a:t>
            </a:r>
            <a:r>
              <a:rPr kumimoji="1" lang="zh-CN" altLang="en-US">
                <a:solidFill>
                  <a:srgbClr val="000000"/>
                </a:solidFill>
              </a:rPr>
              <a:t>沿到来之前，提前一段时间做好准备</a:t>
            </a:r>
            <a:endParaRPr lang="en-US" altLang="zh-CN"/>
          </a:p>
          <a:p>
            <a:pPr lvl="1"/>
            <a:r>
              <a:rPr lang="zh-CN" altLang="en-US"/>
              <a:t>保持时间</a:t>
            </a:r>
            <a:r>
              <a:rPr lang="en-US" altLang="zh-CN"/>
              <a:t>t</a:t>
            </a:r>
            <a:r>
              <a:rPr lang="en-US" altLang="zh-CN" baseline="-10000"/>
              <a:t>h </a:t>
            </a:r>
            <a:r>
              <a:rPr lang="zh-CN" altLang="en-US"/>
              <a:t>：</a:t>
            </a:r>
            <a:r>
              <a:rPr kumimoji="1" lang="zh-CN" altLang="en-US">
                <a:solidFill>
                  <a:srgbClr val="000000"/>
                </a:solidFill>
              </a:rPr>
              <a:t>在</a:t>
            </a:r>
            <a:r>
              <a:rPr lang="zh-CN" altLang="en-US"/>
              <a:t>时钟有效边</a:t>
            </a:r>
            <a:r>
              <a:rPr kumimoji="1" lang="zh-CN" altLang="en-US">
                <a:solidFill>
                  <a:srgbClr val="000000"/>
                </a:solidFill>
              </a:rPr>
              <a:t>沿到达后，需要输入信号再保持一段时间</a:t>
            </a:r>
            <a:endParaRPr lang="en-US" altLang="zh-CN" baseline="-10000"/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/>
              <a:t>锁存器和触发器输出信号对时钟信号响应的延迟时间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zh-CN" altLang="en-US"/>
              <a:t>传输延迟时间</a:t>
            </a:r>
            <a:r>
              <a:rPr lang="en-US" altLang="zh-CN"/>
              <a:t>t</a:t>
            </a:r>
            <a:r>
              <a:rPr lang="en-US" altLang="zh-CN" baseline="-10000"/>
              <a:t>pd</a:t>
            </a:r>
            <a:endParaRPr lang="en-US" altLang="zh-CN"/>
          </a:p>
          <a:p>
            <a:pPr>
              <a:lnSpc>
                <a:spcPct val="120000"/>
              </a:lnSpc>
              <a:spcBef>
                <a:spcPct val="10000"/>
              </a:spcBef>
            </a:pPr>
            <a:endParaRPr lang="en-US" altLang="zh-CN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105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>
            <a:extLst>
              <a:ext uri="{FF2B5EF4-FFF2-40B4-BE49-F238E27FC236}">
                <a16:creationId xmlns:a16="http://schemas.microsoft.com/office/drawing/2014/main" id="{E63C903B-9501-4B41-9ED2-FE1B56CA7A4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E31F6D6-39FE-4144-962A-DD3BFE5F0AF9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8371" name="Rectangle 5">
            <a:extLst>
              <a:ext uri="{FF2B5EF4-FFF2-40B4-BE49-F238E27FC236}">
                <a16:creationId xmlns:a16="http://schemas.microsoft.com/office/drawing/2014/main" id="{F6B47F4D-87F0-4D4F-86A6-7F063B4550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58372" name="Rectangle 6">
            <a:extLst>
              <a:ext uri="{FF2B5EF4-FFF2-40B4-BE49-F238E27FC236}">
                <a16:creationId xmlns:a16="http://schemas.microsoft.com/office/drawing/2014/main" id="{34666078-8654-482C-94DE-595BD90BAE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E7F2858-4504-415C-A1D9-122047FF033D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8373" name="Text Box 2">
            <a:extLst>
              <a:ext uri="{FF2B5EF4-FFF2-40B4-BE49-F238E27FC236}">
                <a16:creationId xmlns:a16="http://schemas.microsoft.com/office/drawing/2014/main" id="{3E858571-2942-4F8A-923C-CE5E6F08D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775" y="2638425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Verdana" panose="020B0604030504040204" pitchFamily="34" charset="0"/>
              </a:rPr>
              <a:t>t</a:t>
            </a:r>
            <a:r>
              <a:rPr lang="en-US" altLang="zh-CN" sz="2400" baseline="-10000">
                <a:latin typeface="Verdana" panose="020B0604030504040204" pitchFamily="34" charset="0"/>
              </a:rPr>
              <a:t>h</a:t>
            </a:r>
          </a:p>
        </p:txBody>
      </p:sp>
      <p:sp>
        <p:nvSpPr>
          <p:cNvPr id="58374" name="Rectangle 3">
            <a:extLst>
              <a:ext uri="{FF2B5EF4-FFF2-40B4-BE49-F238E27FC236}">
                <a16:creationId xmlns:a16="http://schemas.microsoft.com/office/drawing/2014/main" id="{A80775D8-CAA7-44F7-B532-5F2CF3220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1843088"/>
            <a:ext cx="2555875" cy="649287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8375" name="Rectangle 4">
            <a:extLst>
              <a:ext uri="{FF2B5EF4-FFF2-40B4-BE49-F238E27FC236}">
                <a16:creationId xmlns:a16="http://schemas.microsoft.com/office/drawing/2014/main" id="{639D4074-2995-45C8-98F1-9879BB43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0" y="1843088"/>
            <a:ext cx="1476375" cy="649287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8376" name="Rectangle 5">
            <a:extLst>
              <a:ext uri="{FF2B5EF4-FFF2-40B4-BE49-F238E27FC236}">
                <a16:creationId xmlns:a16="http://schemas.microsoft.com/office/drawing/2014/main" id="{57B42AA8-AE8F-413B-A163-8E0264D0C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5227638"/>
            <a:ext cx="5257800" cy="6492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58377" name="Group 6">
            <a:extLst>
              <a:ext uri="{FF2B5EF4-FFF2-40B4-BE49-F238E27FC236}">
                <a16:creationId xmlns:a16="http://schemas.microsoft.com/office/drawing/2014/main" id="{37ED42ED-88C6-4C38-B341-59885B1D28E3}"/>
              </a:ext>
            </a:extLst>
          </p:cNvPr>
          <p:cNvGrpSpPr>
            <a:grpSpLocks/>
          </p:cNvGrpSpPr>
          <p:nvPr/>
        </p:nvGrpSpPr>
        <p:grpSpPr bwMode="auto">
          <a:xfrm>
            <a:off x="5291138" y="1843088"/>
            <a:ext cx="433387" cy="649287"/>
            <a:chOff x="2743" y="1003"/>
            <a:chExt cx="273" cy="409"/>
          </a:xfrm>
        </p:grpSpPr>
        <p:sp>
          <p:nvSpPr>
            <p:cNvPr id="58422" name="Line 7">
              <a:extLst>
                <a:ext uri="{FF2B5EF4-FFF2-40B4-BE49-F238E27FC236}">
                  <a16:creationId xmlns:a16="http://schemas.microsoft.com/office/drawing/2014/main" id="{50D0AB5E-8FB1-4534-BC15-AA35013F0B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" y="1003"/>
              <a:ext cx="273" cy="40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23" name="Line 8">
              <a:extLst>
                <a:ext uri="{FF2B5EF4-FFF2-40B4-BE49-F238E27FC236}">
                  <a16:creationId xmlns:a16="http://schemas.microsoft.com/office/drawing/2014/main" id="{3792C8ED-07C7-4167-8393-776EACE6F7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" y="1003"/>
              <a:ext cx="273" cy="40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378" name="Rectangle 9">
            <a:extLst>
              <a:ext uri="{FF2B5EF4-FFF2-40B4-BE49-F238E27FC236}">
                <a16:creationId xmlns:a16="http://schemas.microsoft.com/office/drawing/2014/main" id="{A58793D5-40B2-46D8-A336-A20A2FC62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5227638"/>
            <a:ext cx="1330325" cy="649287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8379" name="Rectangle 10">
            <a:extLst>
              <a:ext uri="{FF2B5EF4-FFF2-40B4-BE49-F238E27FC236}">
                <a16:creationId xmlns:a16="http://schemas.microsoft.com/office/drawing/2014/main" id="{9572FECA-AE9B-4BBD-9891-EC84E6DCE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1843088"/>
            <a:ext cx="2125662" cy="64928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8380" name="Rectangle 11">
            <a:extLst>
              <a:ext uri="{FF2B5EF4-FFF2-40B4-BE49-F238E27FC236}">
                <a16:creationId xmlns:a16="http://schemas.microsoft.com/office/drawing/2014/main" id="{D56DFF56-9364-4F2F-BA98-5BE6EE97AA68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indent="714375" algn="l"/>
            <a:r>
              <a:rPr lang="en-US" altLang="zh-CN"/>
              <a:t>D</a:t>
            </a:r>
            <a:r>
              <a:rPr lang="zh-CN" altLang="en-US"/>
              <a:t>触发器定时波形图</a:t>
            </a:r>
          </a:p>
        </p:txBody>
      </p:sp>
      <p:grpSp>
        <p:nvGrpSpPr>
          <p:cNvPr id="58381" name="Group 12">
            <a:extLst>
              <a:ext uri="{FF2B5EF4-FFF2-40B4-BE49-F238E27FC236}">
                <a16:creationId xmlns:a16="http://schemas.microsoft.com/office/drawing/2014/main" id="{DFF75EEB-2185-49B9-8448-293500EEA0D7}"/>
              </a:ext>
            </a:extLst>
          </p:cNvPr>
          <p:cNvGrpSpPr>
            <a:grpSpLocks/>
          </p:cNvGrpSpPr>
          <p:nvPr/>
        </p:nvGrpSpPr>
        <p:grpSpPr bwMode="auto">
          <a:xfrm>
            <a:off x="3384550" y="1843088"/>
            <a:ext cx="433388" cy="649287"/>
            <a:chOff x="2743" y="1003"/>
            <a:chExt cx="273" cy="409"/>
          </a:xfrm>
        </p:grpSpPr>
        <p:sp>
          <p:nvSpPr>
            <p:cNvPr id="58420" name="Line 13">
              <a:extLst>
                <a:ext uri="{FF2B5EF4-FFF2-40B4-BE49-F238E27FC236}">
                  <a16:creationId xmlns:a16="http://schemas.microsoft.com/office/drawing/2014/main" id="{1660FA1D-CDEB-4DAC-A1AB-D621FD08D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" y="1003"/>
              <a:ext cx="273" cy="40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21" name="Line 14">
              <a:extLst>
                <a:ext uri="{FF2B5EF4-FFF2-40B4-BE49-F238E27FC236}">
                  <a16:creationId xmlns:a16="http://schemas.microsoft.com/office/drawing/2014/main" id="{B8C329B7-FADA-4832-94A8-28D502B070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" y="1003"/>
              <a:ext cx="273" cy="40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8382" name="Group 15">
            <a:extLst>
              <a:ext uri="{FF2B5EF4-FFF2-40B4-BE49-F238E27FC236}">
                <a16:creationId xmlns:a16="http://schemas.microsoft.com/office/drawing/2014/main" id="{137B4D58-21EE-47A1-B39E-ADEB6A83A465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1843088"/>
            <a:ext cx="7023100" cy="647700"/>
            <a:chOff x="2517" y="1003"/>
            <a:chExt cx="1837" cy="408"/>
          </a:xfrm>
        </p:grpSpPr>
        <p:sp>
          <p:nvSpPr>
            <p:cNvPr id="58418" name="Line 16">
              <a:extLst>
                <a:ext uri="{FF2B5EF4-FFF2-40B4-BE49-F238E27FC236}">
                  <a16:creationId xmlns:a16="http://schemas.microsoft.com/office/drawing/2014/main" id="{EF723BD1-4183-47DD-864E-98B54B67C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1003"/>
              <a:ext cx="18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19" name="Line 17">
              <a:extLst>
                <a:ext uri="{FF2B5EF4-FFF2-40B4-BE49-F238E27FC236}">
                  <a16:creationId xmlns:a16="http://schemas.microsoft.com/office/drawing/2014/main" id="{54E23C0F-A1F6-400A-A196-3C0C2F2BF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1411"/>
              <a:ext cx="18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383" name="Line 18">
            <a:extLst>
              <a:ext uri="{FF2B5EF4-FFF2-40B4-BE49-F238E27FC236}">
                <a16:creationId xmlns:a16="http://schemas.microsoft.com/office/drawing/2014/main" id="{4DE0ACE4-291E-4E2F-88F6-5117F4EBC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254500"/>
            <a:ext cx="3276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4" name="Line 19">
            <a:extLst>
              <a:ext uri="{FF2B5EF4-FFF2-40B4-BE49-F238E27FC236}">
                <a16:creationId xmlns:a16="http://schemas.microsoft.com/office/drawing/2014/main" id="{DEFD07FC-9698-458A-9B0F-BAC14B159A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7288" y="3608388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5" name="Line 20">
            <a:extLst>
              <a:ext uri="{FF2B5EF4-FFF2-40B4-BE49-F238E27FC236}">
                <a16:creationId xmlns:a16="http://schemas.microsoft.com/office/drawing/2014/main" id="{9D667194-AB65-47A1-A66A-B7357E2566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8238" y="4254500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6" name="Line 21">
            <a:extLst>
              <a:ext uri="{FF2B5EF4-FFF2-40B4-BE49-F238E27FC236}">
                <a16:creationId xmlns:a16="http://schemas.microsoft.com/office/drawing/2014/main" id="{9912C7A9-BF78-43D9-9FD5-A220037531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00450" y="1844675"/>
            <a:ext cx="0" cy="1476375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7" name="Line 22">
            <a:extLst>
              <a:ext uri="{FF2B5EF4-FFF2-40B4-BE49-F238E27FC236}">
                <a16:creationId xmlns:a16="http://schemas.microsoft.com/office/drawing/2014/main" id="{04F490C6-2240-48C8-B3EA-0C41512E34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8625" y="1844675"/>
            <a:ext cx="0" cy="1512888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8" name="Line 23">
            <a:extLst>
              <a:ext uri="{FF2B5EF4-FFF2-40B4-BE49-F238E27FC236}">
                <a16:creationId xmlns:a16="http://schemas.microsoft.com/office/drawing/2014/main" id="{C2BC2D48-7C18-47A0-83AF-DB7CBB0677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52975" y="2708275"/>
            <a:ext cx="0" cy="2413000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9" name="Line 24">
            <a:extLst>
              <a:ext uri="{FF2B5EF4-FFF2-40B4-BE49-F238E27FC236}">
                <a16:creationId xmlns:a16="http://schemas.microsoft.com/office/drawing/2014/main" id="{7D8828A4-5150-4BEF-AB7C-7D1B37CA1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0450" y="3105150"/>
            <a:ext cx="1150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90" name="Line 25">
            <a:extLst>
              <a:ext uri="{FF2B5EF4-FFF2-40B4-BE49-F238E27FC236}">
                <a16:creationId xmlns:a16="http://schemas.microsoft.com/office/drawing/2014/main" id="{7A0912B6-0509-4023-BD46-1C9644C8F4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1388" y="3105150"/>
            <a:ext cx="757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91" name="Line 26">
            <a:extLst>
              <a:ext uri="{FF2B5EF4-FFF2-40B4-BE49-F238E27FC236}">
                <a16:creationId xmlns:a16="http://schemas.microsoft.com/office/drawing/2014/main" id="{66E6F2BE-EB9D-4854-849A-D74B61BD71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1388" y="4256088"/>
            <a:ext cx="2520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92" name="Text Box 27">
            <a:extLst>
              <a:ext uri="{FF2B5EF4-FFF2-40B4-BE49-F238E27FC236}">
                <a16:creationId xmlns:a16="http://schemas.microsoft.com/office/drawing/2014/main" id="{2DD72D66-D8A4-4435-A7A9-803C5599A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9018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D</a:t>
            </a:r>
          </a:p>
        </p:txBody>
      </p:sp>
      <p:sp>
        <p:nvSpPr>
          <p:cNvPr id="58393" name="Text Box 28">
            <a:extLst>
              <a:ext uri="{FF2B5EF4-FFF2-40B4-BE49-F238E27FC236}">
                <a16:creationId xmlns:a16="http://schemas.microsoft.com/office/drawing/2014/main" id="{A24CFDB7-3296-4CD3-8BE2-E7C43E801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375285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C</a:t>
            </a:r>
          </a:p>
        </p:txBody>
      </p:sp>
      <p:sp>
        <p:nvSpPr>
          <p:cNvPr id="58394" name="Text Box 29">
            <a:extLst>
              <a:ext uri="{FF2B5EF4-FFF2-40B4-BE49-F238E27FC236}">
                <a16:creationId xmlns:a16="http://schemas.microsoft.com/office/drawing/2014/main" id="{49B2BB98-0440-4621-AEEC-92772816E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789363"/>
            <a:ext cx="52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Verdana" panose="020B0604030504040204" pitchFamily="34" charset="0"/>
              </a:rPr>
              <a:t>t</a:t>
            </a:r>
            <a:r>
              <a:rPr lang="en-US" altLang="zh-CN" sz="2400" baseline="-10000">
                <a:latin typeface="Verdana" panose="020B0604030504040204" pitchFamily="34" charset="0"/>
              </a:rPr>
              <a:t>w</a:t>
            </a:r>
          </a:p>
        </p:txBody>
      </p:sp>
      <p:sp>
        <p:nvSpPr>
          <p:cNvPr id="58395" name="Text Box 30">
            <a:extLst>
              <a:ext uri="{FF2B5EF4-FFF2-40B4-BE49-F238E27FC236}">
                <a16:creationId xmlns:a16="http://schemas.microsoft.com/office/drawing/2014/main" id="{29714D1B-3A8F-461A-B780-0538ACFEA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1888" y="2638425"/>
            <a:ext cx="58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Verdana" panose="020B0604030504040204" pitchFamily="34" charset="0"/>
              </a:rPr>
              <a:t>t</a:t>
            </a:r>
            <a:r>
              <a:rPr lang="en-US" altLang="zh-CN" sz="2400" baseline="-10000">
                <a:latin typeface="Verdana" panose="020B0604030504040204" pitchFamily="34" charset="0"/>
              </a:rPr>
              <a:t>su</a:t>
            </a:r>
          </a:p>
        </p:txBody>
      </p:sp>
      <p:sp>
        <p:nvSpPr>
          <p:cNvPr id="58396" name="Text Box 31">
            <a:extLst>
              <a:ext uri="{FF2B5EF4-FFF2-40B4-BE49-F238E27FC236}">
                <a16:creationId xmlns:a16="http://schemas.microsoft.com/office/drawing/2014/main" id="{33E24416-DB20-4E84-AC05-F59D80F46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367213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Verdana" panose="020B0604030504040204" pitchFamily="34" charset="0"/>
              </a:rPr>
              <a:t>t</a:t>
            </a:r>
            <a:r>
              <a:rPr lang="en-US" altLang="zh-CN" sz="2400" baseline="-10000">
                <a:latin typeface="Verdana" panose="020B0604030504040204" pitchFamily="34" charset="0"/>
              </a:rPr>
              <a:t>pd</a:t>
            </a:r>
          </a:p>
        </p:txBody>
      </p:sp>
      <p:sp>
        <p:nvSpPr>
          <p:cNvPr id="58397" name="Line 32">
            <a:extLst>
              <a:ext uri="{FF2B5EF4-FFF2-40B4-BE49-F238E27FC236}">
                <a16:creationId xmlns:a16="http://schemas.microsoft.com/office/drawing/2014/main" id="{FBE208CF-5857-4A4F-92F1-60D34D475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413" y="4473575"/>
            <a:ext cx="0" cy="1401763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98" name="Line 33">
            <a:extLst>
              <a:ext uri="{FF2B5EF4-FFF2-40B4-BE49-F238E27FC236}">
                <a16:creationId xmlns:a16="http://schemas.microsoft.com/office/drawing/2014/main" id="{CEF9BBB2-C226-4208-B1B9-669043917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1388" y="4833938"/>
            <a:ext cx="19796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99" name="Text Box 34">
            <a:extLst>
              <a:ext uri="{FF2B5EF4-FFF2-40B4-BE49-F238E27FC236}">
                <a16:creationId xmlns:a16="http://schemas.microsoft.com/office/drawing/2014/main" id="{C734FECB-DA65-4160-B0A9-CBFA7559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5335588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Q</a:t>
            </a:r>
          </a:p>
        </p:txBody>
      </p:sp>
      <p:sp>
        <p:nvSpPr>
          <p:cNvPr id="58400" name="Line 35">
            <a:extLst>
              <a:ext uri="{FF2B5EF4-FFF2-40B4-BE49-F238E27FC236}">
                <a16:creationId xmlns:a16="http://schemas.microsoft.com/office/drawing/2014/main" id="{6D1DA898-EB8E-41E1-A6F6-C345A0005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4850" y="3608388"/>
            <a:ext cx="433388" cy="649287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01" name="Line 36">
            <a:extLst>
              <a:ext uri="{FF2B5EF4-FFF2-40B4-BE49-F238E27FC236}">
                <a16:creationId xmlns:a16="http://schemas.microsoft.com/office/drawing/2014/main" id="{9F6D9B21-A16F-45F4-9207-B953641AE9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3900" y="3608388"/>
            <a:ext cx="433388" cy="6492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8402" name="Group 37">
            <a:extLst>
              <a:ext uri="{FF2B5EF4-FFF2-40B4-BE49-F238E27FC236}">
                <a16:creationId xmlns:a16="http://schemas.microsoft.com/office/drawing/2014/main" id="{0AF92A33-9E9C-40D1-B3AC-055E11B1D1F7}"/>
              </a:ext>
            </a:extLst>
          </p:cNvPr>
          <p:cNvGrpSpPr>
            <a:grpSpLocks/>
          </p:cNvGrpSpPr>
          <p:nvPr/>
        </p:nvGrpSpPr>
        <p:grpSpPr bwMode="auto">
          <a:xfrm>
            <a:off x="6513513" y="5226050"/>
            <a:ext cx="433387" cy="649288"/>
            <a:chOff x="2743" y="1003"/>
            <a:chExt cx="273" cy="409"/>
          </a:xfrm>
        </p:grpSpPr>
        <p:sp>
          <p:nvSpPr>
            <p:cNvPr id="58416" name="Line 38">
              <a:extLst>
                <a:ext uri="{FF2B5EF4-FFF2-40B4-BE49-F238E27FC236}">
                  <a16:creationId xmlns:a16="http://schemas.microsoft.com/office/drawing/2014/main" id="{45DA71E2-74D1-4E88-8E9F-2AD272FFA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" y="1003"/>
              <a:ext cx="273" cy="409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17" name="Line 39">
              <a:extLst>
                <a:ext uri="{FF2B5EF4-FFF2-40B4-BE49-F238E27FC236}">
                  <a16:creationId xmlns:a16="http://schemas.microsoft.com/office/drawing/2014/main" id="{EA12D86F-5507-49FA-8C68-217ABCF54E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" y="1003"/>
              <a:ext cx="273" cy="409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8403" name="Group 40">
            <a:extLst>
              <a:ext uri="{FF2B5EF4-FFF2-40B4-BE49-F238E27FC236}">
                <a16:creationId xmlns:a16="http://schemas.microsoft.com/office/drawing/2014/main" id="{17AC2BD2-2C1B-4B5F-B7F1-49AFEE194C1B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5226050"/>
            <a:ext cx="7023100" cy="647700"/>
            <a:chOff x="2517" y="1003"/>
            <a:chExt cx="1837" cy="408"/>
          </a:xfrm>
        </p:grpSpPr>
        <p:sp>
          <p:nvSpPr>
            <p:cNvPr id="58414" name="Line 41">
              <a:extLst>
                <a:ext uri="{FF2B5EF4-FFF2-40B4-BE49-F238E27FC236}">
                  <a16:creationId xmlns:a16="http://schemas.microsoft.com/office/drawing/2014/main" id="{A3C7E86A-3914-4421-8D43-E31976A92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1003"/>
              <a:ext cx="18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15" name="Line 42">
              <a:extLst>
                <a:ext uri="{FF2B5EF4-FFF2-40B4-BE49-F238E27FC236}">
                  <a16:creationId xmlns:a16="http://schemas.microsoft.com/office/drawing/2014/main" id="{35F5BEF8-20C2-4F46-922E-65E4D2C41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1411"/>
              <a:ext cx="18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404" name="Line 43">
            <a:extLst>
              <a:ext uri="{FF2B5EF4-FFF2-40B4-BE49-F238E27FC236}">
                <a16:creationId xmlns:a16="http://schemas.microsoft.com/office/drawing/2014/main" id="{D94ED51C-7687-4D00-9AF1-7C4BB5B3A3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72338" y="3573463"/>
            <a:ext cx="0" cy="1511300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05" name="Rectangle 45">
            <a:extLst>
              <a:ext uri="{FF2B5EF4-FFF2-40B4-BE49-F238E27FC236}">
                <a16:creationId xmlns:a16="http://schemas.microsoft.com/office/drawing/2014/main" id="{18F9780A-84C5-40CA-94E4-52B3782E7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8338" y="425450"/>
            <a:ext cx="593725" cy="8413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endParaRPr kumimoji="1" lang="zh-CN" altLang="en-US" sz="2400">
              <a:ea typeface="楷体_GB2312" pitchFamily="49" charset="-122"/>
            </a:endParaRPr>
          </a:p>
        </p:txBody>
      </p:sp>
      <p:sp>
        <p:nvSpPr>
          <p:cNvPr id="58406" name="Line 46">
            <a:extLst>
              <a:ext uri="{FF2B5EF4-FFF2-40B4-BE49-F238E27FC236}">
                <a16:creationId xmlns:a16="http://schemas.microsoft.com/office/drawing/2014/main" id="{90AB6996-8ACD-4424-858F-FC9A495164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21475" y="623888"/>
            <a:ext cx="296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07" name="Line 47">
            <a:extLst>
              <a:ext uri="{FF2B5EF4-FFF2-40B4-BE49-F238E27FC236}">
                <a16:creationId xmlns:a16="http://schemas.microsoft.com/office/drawing/2014/main" id="{83B8CFC1-4DDE-46BA-A8D6-DA0C94D058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21475" y="1041400"/>
            <a:ext cx="296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08" name="Text Box 48">
            <a:extLst>
              <a:ext uri="{FF2B5EF4-FFF2-40B4-BE49-F238E27FC236}">
                <a16:creationId xmlns:a16="http://schemas.microsoft.com/office/drawing/2014/main" id="{BF9F939E-6F36-44DD-8DFC-5B12CB786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163" y="44132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D</a:t>
            </a:r>
          </a:p>
        </p:txBody>
      </p:sp>
      <p:sp>
        <p:nvSpPr>
          <p:cNvPr id="58409" name="Line 49">
            <a:extLst>
              <a:ext uri="{FF2B5EF4-FFF2-40B4-BE49-F238E27FC236}">
                <a16:creationId xmlns:a16="http://schemas.microsoft.com/office/drawing/2014/main" id="{003D58FD-6655-4571-86B4-FE0AF239D4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2063" y="623888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10" name="Text Box 51">
            <a:extLst>
              <a:ext uri="{FF2B5EF4-FFF2-40B4-BE49-F238E27FC236}">
                <a16:creationId xmlns:a16="http://schemas.microsoft.com/office/drawing/2014/main" id="{4896F698-2536-428D-90E5-DBA071597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8288" y="404813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Q</a:t>
            </a:r>
          </a:p>
        </p:txBody>
      </p:sp>
      <p:sp>
        <p:nvSpPr>
          <p:cNvPr id="58411" name="Line 55">
            <a:extLst>
              <a:ext uri="{FF2B5EF4-FFF2-40B4-BE49-F238E27FC236}">
                <a16:creationId xmlns:a16="http://schemas.microsoft.com/office/drawing/2014/main" id="{4A20F18A-3536-45C7-9CB2-95E9CF029C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944563"/>
            <a:ext cx="107950" cy="107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12" name="Line 56">
            <a:extLst>
              <a:ext uri="{FF2B5EF4-FFF2-40B4-BE49-F238E27FC236}">
                <a16:creationId xmlns:a16="http://schemas.microsoft.com/office/drawing/2014/main" id="{AC2636BB-DD29-44F2-AEFB-79157228EC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9925" y="1052513"/>
            <a:ext cx="107950" cy="107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13" name="Text Box 58">
            <a:extLst>
              <a:ext uri="{FF2B5EF4-FFF2-40B4-BE49-F238E27FC236}">
                <a16:creationId xmlns:a16="http://schemas.microsoft.com/office/drawing/2014/main" id="{ACC6B6A3-29A3-4C7A-BEE0-8BB313BF8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8825" y="84296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C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>
            <a:extLst>
              <a:ext uri="{FF2B5EF4-FFF2-40B4-BE49-F238E27FC236}">
                <a16:creationId xmlns:a16="http://schemas.microsoft.com/office/drawing/2014/main" id="{9A7467B2-D8B5-4032-8D15-8775EB92358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FFE6B2D-1769-4AD6-AF48-BB661D9DFDE3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0419" name="Rectangle 5">
            <a:extLst>
              <a:ext uri="{FF2B5EF4-FFF2-40B4-BE49-F238E27FC236}">
                <a16:creationId xmlns:a16="http://schemas.microsoft.com/office/drawing/2014/main" id="{EF97E6C1-1D47-4387-BF8F-B9603708AF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60420" name="Rectangle 6">
            <a:extLst>
              <a:ext uri="{FF2B5EF4-FFF2-40B4-BE49-F238E27FC236}">
                <a16:creationId xmlns:a16="http://schemas.microsoft.com/office/drawing/2014/main" id="{7E9595B5-BD67-4B42-9A58-5A35E2AC22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5B19E4D-BEB0-452E-A030-663C7FED801B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0421" name="Rectangle 2">
            <a:extLst>
              <a:ext uri="{FF2B5EF4-FFF2-40B4-BE49-F238E27FC236}">
                <a16:creationId xmlns:a16="http://schemas.microsoft.com/office/drawing/2014/main" id="{CDFBF55E-FA80-474E-9316-F198A6712638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—</a:t>
            </a:r>
            <a:r>
              <a:rPr lang="zh-CN" altLang="en-US"/>
              <a:t>分析</a:t>
            </a:r>
            <a:r>
              <a:rPr lang="en-US" altLang="zh-CN"/>
              <a:t>D</a:t>
            </a:r>
            <a:r>
              <a:rPr lang="zh-CN" altLang="en-US"/>
              <a:t>触发器动态参数</a:t>
            </a:r>
          </a:p>
        </p:txBody>
      </p:sp>
      <p:sp>
        <p:nvSpPr>
          <p:cNvPr id="60422" name="Rectangle 3">
            <a:extLst>
              <a:ext uri="{FF2B5EF4-FFF2-40B4-BE49-F238E27FC236}">
                <a16:creationId xmlns:a16="http://schemas.microsoft.com/office/drawing/2014/main" id="{6C702623-CF96-4A97-8C24-260211EF1D7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449388"/>
            <a:ext cx="3070225" cy="4932362"/>
          </a:xfrm>
        </p:spPr>
        <p:txBody>
          <a:bodyPr/>
          <a:lstStyle/>
          <a:p>
            <a:r>
              <a:rPr lang="zh-CN" altLang="en-US"/>
              <a:t>设所有门的传输延迟都等于</a:t>
            </a:r>
            <a:r>
              <a:rPr lang="en-US" altLang="zh-CN"/>
              <a:t>t</a:t>
            </a:r>
            <a:r>
              <a:rPr lang="en-US" altLang="zh-CN" sz="2000"/>
              <a:t>d</a:t>
            </a:r>
            <a:r>
              <a:rPr lang="zh-CN" altLang="en-US"/>
              <a:t>，忽略导线延迟，求：</a:t>
            </a:r>
          </a:p>
          <a:p>
            <a:pPr lvl="1">
              <a:buFontTx/>
              <a:buNone/>
            </a:pPr>
            <a:r>
              <a:rPr lang="en-US" altLang="zh-CN" sz="2800"/>
              <a:t>t</a:t>
            </a:r>
            <a:r>
              <a:rPr lang="en-US" altLang="zh-CN" sz="2000"/>
              <a:t>su</a:t>
            </a:r>
            <a:r>
              <a:rPr lang="zh-CN" altLang="en-US" sz="2800"/>
              <a:t>，</a:t>
            </a:r>
            <a:r>
              <a:rPr lang="en-US" altLang="zh-CN" sz="2800"/>
              <a:t>t</a:t>
            </a:r>
            <a:r>
              <a:rPr lang="en-US" altLang="zh-CN" sz="2000"/>
              <a:t>h</a:t>
            </a:r>
            <a:r>
              <a:rPr lang="zh-CN" altLang="en-US" sz="2800"/>
              <a:t>，</a:t>
            </a:r>
            <a:r>
              <a:rPr lang="en-US" altLang="zh-CN" sz="2800"/>
              <a:t>t</a:t>
            </a:r>
            <a:r>
              <a:rPr lang="en-US" altLang="zh-CN" sz="2000"/>
              <a:t>pd</a:t>
            </a:r>
            <a:endParaRPr lang="zh-CN" altLang="en-US" sz="2000"/>
          </a:p>
        </p:txBody>
      </p:sp>
      <p:sp>
        <p:nvSpPr>
          <p:cNvPr id="1585157" name="Text Box 5">
            <a:extLst>
              <a:ext uri="{FF2B5EF4-FFF2-40B4-BE49-F238E27FC236}">
                <a16:creationId xmlns:a16="http://schemas.microsoft.com/office/drawing/2014/main" id="{8539012C-998E-4911-8496-9F6211F2D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4306888"/>
            <a:ext cx="1365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b="0">
                <a:latin typeface="Arial" panose="020B0604020202020204" pitchFamily="34" charset="0"/>
              </a:rPr>
              <a:t>t</a:t>
            </a:r>
            <a:r>
              <a:rPr lang="en-US" altLang="zh-CN" sz="2000" b="0">
                <a:latin typeface="Arial" panose="020B0604020202020204" pitchFamily="34" charset="0"/>
              </a:rPr>
              <a:t>su </a:t>
            </a:r>
            <a:r>
              <a:rPr lang="en-US" altLang="zh-CN" b="0">
                <a:latin typeface="Arial" panose="020B0604020202020204" pitchFamily="34" charset="0"/>
              </a:rPr>
              <a:t>= 2t</a:t>
            </a:r>
            <a:r>
              <a:rPr lang="en-US" altLang="zh-CN" sz="2000" b="0">
                <a:latin typeface="Arial" panose="020B0604020202020204" pitchFamily="34" charset="0"/>
              </a:rPr>
              <a:t>d</a:t>
            </a:r>
            <a:endParaRPr lang="zh-CN" altLang="en-US" sz="2000" b="0">
              <a:latin typeface="Arial" panose="020B0604020202020204" pitchFamily="34" charset="0"/>
            </a:endParaRPr>
          </a:p>
        </p:txBody>
      </p:sp>
      <p:sp>
        <p:nvSpPr>
          <p:cNvPr id="1585158" name="Text Box 6">
            <a:extLst>
              <a:ext uri="{FF2B5EF4-FFF2-40B4-BE49-F238E27FC236}">
                <a16:creationId xmlns:a16="http://schemas.microsoft.com/office/drawing/2014/main" id="{A19B213A-20D3-403C-92C0-02DAE9417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5000625"/>
            <a:ext cx="1039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b="0">
                <a:latin typeface="Arial" panose="020B0604020202020204" pitchFamily="34" charset="0"/>
              </a:rPr>
              <a:t>t</a:t>
            </a:r>
            <a:r>
              <a:rPr lang="en-US" altLang="zh-CN" sz="2000" b="0">
                <a:latin typeface="Arial" panose="020B0604020202020204" pitchFamily="34" charset="0"/>
              </a:rPr>
              <a:t>h </a:t>
            </a:r>
            <a:r>
              <a:rPr lang="en-US" altLang="zh-CN" b="0">
                <a:latin typeface="Arial" panose="020B0604020202020204" pitchFamily="34" charset="0"/>
              </a:rPr>
              <a:t>= t</a:t>
            </a:r>
            <a:r>
              <a:rPr lang="en-US" altLang="zh-CN" sz="2000" b="0">
                <a:latin typeface="Arial" panose="020B0604020202020204" pitchFamily="34" charset="0"/>
              </a:rPr>
              <a:t>d</a:t>
            </a:r>
            <a:endParaRPr lang="zh-CN" altLang="en-US" sz="2000" b="0">
              <a:latin typeface="Arial" panose="020B0604020202020204" pitchFamily="34" charset="0"/>
            </a:endParaRPr>
          </a:p>
        </p:txBody>
      </p:sp>
      <p:sp>
        <p:nvSpPr>
          <p:cNvPr id="1585159" name="Text Box 7">
            <a:extLst>
              <a:ext uri="{FF2B5EF4-FFF2-40B4-BE49-F238E27FC236}">
                <a16:creationId xmlns:a16="http://schemas.microsoft.com/office/drawing/2014/main" id="{D3E98463-9D53-4756-A18C-312499BFA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5611813"/>
            <a:ext cx="13922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b="0">
                <a:latin typeface="Arial" panose="020B0604020202020204" pitchFamily="34" charset="0"/>
              </a:rPr>
              <a:t>t</a:t>
            </a:r>
            <a:r>
              <a:rPr lang="en-US" altLang="zh-CN" sz="2000" b="0">
                <a:latin typeface="Arial" panose="020B0604020202020204" pitchFamily="34" charset="0"/>
              </a:rPr>
              <a:t>pd </a:t>
            </a:r>
            <a:r>
              <a:rPr lang="en-US" altLang="zh-CN" b="0">
                <a:latin typeface="Arial" panose="020B0604020202020204" pitchFamily="34" charset="0"/>
              </a:rPr>
              <a:t>= 3t</a:t>
            </a:r>
            <a:r>
              <a:rPr lang="en-US" altLang="zh-CN" sz="2000" b="0">
                <a:latin typeface="Arial" panose="020B0604020202020204" pitchFamily="34" charset="0"/>
              </a:rPr>
              <a:t>d</a:t>
            </a:r>
            <a:endParaRPr lang="zh-CN" altLang="en-US" sz="2000" b="0">
              <a:latin typeface="Arial" panose="020B0604020202020204" pitchFamily="34" charset="0"/>
            </a:endParaRPr>
          </a:p>
        </p:txBody>
      </p:sp>
      <p:grpSp>
        <p:nvGrpSpPr>
          <p:cNvPr id="60426" name="Group 8">
            <a:extLst>
              <a:ext uri="{FF2B5EF4-FFF2-40B4-BE49-F238E27FC236}">
                <a16:creationId xmlns:a16="http://schemas.microsoft.com/office/drawing/2014/main" id="{AADBA5B0-120F-457E-B315-8265EA6F8597}"/>
              </a:ext>
            </a:extLst>
          </p:cNvPr>
          <p:cNvGrpSpPr>
            <a:grpSpLocks/>
          </p:cNvGrpSpPr>
          <p:nvPr/>
        </p:nvGrpSpPr>
        <p:grpSpPr bwMode="auto">
          <a:xfrm>
            <a:off x="6911975" y="1484313"/>
            <a:ext cx="1655763" cy="1008062"/>
            <a:chOff x="4332" y="913"/>
            <a:chExt cx="1111" cy="635"/>
          </a:xfrm>
        </p:grpSpPr>
        <p:sp>
          <p:nvSpPr>
            <p:cNvPr id="60428" name="Rectangle 9">
              <a:extLst>
                <a:ext uri="{FF2B5EF4-FFF2-40B4-BE49-F238E27FC236}">
                  <a16:creationId xmlns:a16="http://schemas.microsoft.com/office/drawing/2014/main" id="{125BF36E-6A37-483F-A494-835A656F6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913"/>
              <a:ext cx="607" cy="63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60429" name="Line 10">
              <a:extLst>
                <a:ext uri="{FF2B5EF4-FFF2-40B4-BE49-F238E27FC236}">
                  <a16:creationId xmlns:a16="http://schemas.microsoft.com/office/drawing/2014/main" id="{BAAA453E-7898-4BC0-AEBD-440F8683D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1086"/>
              <a:ext cx="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0" name="Line 11">
              <a:extLst>
                <a:ext uri="{FF2B5EF4-FFF2-40B4-BE49-F238E27FC236}">
                  <a16:creationId xmlns:a16="http://schemas.microsoft.com/office/drawing/2014/main" id="{53ADA44A-67D5-4F35-B0CE-0BED892F5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1375"/>
              <a:ext cx="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1" name="Line 12">
              <a:extLst>
                <a:ext uri="{FF2B5EF4-FFF2-40B4-BE49-F238E27FC236}">
                  <a16:creationId xmlns:a16="http://schemas.microsoft.com/office/drawing/2014/main" id="{E63A715B-D8E9-47B5-876A-E6B93DFCC1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1" y="1086"/>
              <a:ext cx="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2" name="Line 13">
              <a:extLst>
                <a:ext uri="{FF2B5EF4-FFF2-40B4-BE49-F238E27FC236}">
                  <a16:creationId xmlns:a16="http://schemas.microsoft.com/office/drawing/2014/main" id="{CFB173FE-39F5-47DE-8586-2F20DCEE0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1" y="1375"/>
              <a:ext cx="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3" name="Text Box 14">
              <a:extLst>
                <a:ext uri="{FF2B5EF4-FFF2-40B4-BE49-F238E27FC236}">
                  <a16:creationId xmlns:a16="http://schemas.microsoft.com/office/drawing/2014/main" id="{61E7FA13-FF8C-481A-9E14-FD16CE50A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5" y="995"/>
              <a:ext cx="2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D</a:t>
              </a:r>
              <a:endParaRPr kumimoji="1" lang="en-US" altLang="zh-CN" sz="1400">
                <a:ea typeface="楷体_GB2312" pitchFamily="49" charset="-122"/>
              </a:endParaRPr>
            </a:p>
          </p:txBody>
        </p:sp>
        <p:sp>
          <p:nvSpPr>
            <p:cNvPr id="60434" name="Text Box 15">
              <a:extLst>
                <a:ext uri="{FF2B5EF4-FFF2-40B4-BE49-F238E27FC236}">
                  <a16:creationId xmlns:a16="http://schemas.microsoft.com/office/drawing/2014/main" id="{2DBF0FA9-CE98-4DA6-8E84-0B4E99D2B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4" y="1291"/>
              <a:ext cx="2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C</a:t>
              </a:r>
              <a:endParaRPr kumimoji="1" lang="en-US" altLang="zh-CN" sz="1400">
                <a:ea typeface="楷体_GB2312" pitchFamily="49" charset="-122"/>
              </a:endParaRPr>
            </a:p>
          </p:txBody>
        </p:sp>
        <p:sp>
          <p:nvSpPr>
            <p:cNvPr id="60435" name="Text Box 16">
              <a:extLst>
                <a:ext uri="{FF2B5EF4-FFF2-40B4-BE49-F238E27FC236}">
                  <a16:creationId xmlns:a16="http://schemas.microsoft.com/office/drawing/2014/main" id="{8771039C-D470-443D-8994-32892DB92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2" y="995"/>
              <a:ext cx="2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60436" name="Text Box 17">
              <a:extLst>
                <a:ext uri="{FF2B5EF4-FFF2-40B4-BE49-F238E27FC236}">
                  <a16:creationId xmlns:a16="http://schemas.microsoft.com/office/drawing/2014/main" id="{692705E2-A4DE-411B-A706-6EE94DE5F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2" y="1282"/>
              <a:ext cx="2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60437" name="Line 18">
              <a:extLst>
                <a:ext uri="{FF2B5EF4-FFF2-40B4-BE49-F238E27FC236}">
                  <a16:creationId xmlns:a16="http://schemas.microsoft.com/office/drawing/2014/main" id="{3B282FDF-7F6E-43B8-A300-A0F81D8097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5" y="1321"/>
              <a:ext cx="1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8" name="Oval 19">
              <a:extLst>
                <a:ext uri="{FF2B5EF4-FFF2-40B4-BE49-F238E27FC236}">
                  <a16:creationId xmlns:a16="http://schemas.microsoft.com/office/drawing/2014/main" id="{367542B9-1275-40D2-9196-DA79ED207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2" y="1342"/>
              <a:ext cx="72" cy="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60439" name="Line 20">
              <a:extLst>
                <a:ext uri="{FF2B5EF4-FFF2-40B4-BE49-F238E27FC236}">
                  <a16:creationId xmlns:a16="http://schemas.microsoft.com/office/drawing/2014/main" id="{D1825F81-86E4-4C21-AFBB-72F56128E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4" y="1305"/>
              <a:ext cx="80" cy="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0" name="Line 21">
              <a:extLst>
                <a:ext uri="{FF2B5EF4-FFF2-40B4-BE49-F238E27FC236}">
                  <a16:creationId xmlns:a16="http://schemas.microsoft.com/office/drawing/2014/main" id="{0BD22019-F738-45A3-AD98-A9F8FC215E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4" y="1373"/>
              <a:ext cx="80" cy="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0427" name="Object 22">
            <a:extLst>
              <a:ext uri="{FF2B5EF4-FFF2-40B4-BE49-F238E27FC236}">
                <a16:creationId xmlns:a16="http://schemas.microsoft.com/office/drawing/2014/main" id="{F256F4A8-37BD-4819-B1B3-98A146EE7A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2024063"/>
          <a:ext cx="4806950" cy="440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1" name="图片" r:id="rId4" imgW="2250246" imgH="2058541" progId="Word.Picture.8">
                  <p:embed/>
                </p:oleObj>
              </mc:Choice>
              <mc:Fallback>
                <p:oleObj name="图片" r:id="rId4" imgW="2250246" imgH="2058541" progId="Word.Picture.8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024063"/>
                        <a:ext cx="4806950" cy="440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5157" grpId="0"/>
      <p:bldP spid="1585158" grpId="0"/>
      <p:bldP spid="158515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>
            <a:extLst>
              <a:ext uri="{FF2B5EF4-FFF2-40B4-BE49-F238E27FC236}">
                <a16:creationId xmlns:a16="http://schemas.microsoft.com/office/drawing/2014/main" id="{6F6F039D-45D5-4552-8E1E-996320C4A34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A076DC1-63B4-4BF9-B29B-7F3B95FD499A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2467" name="Rectangle 5">
            <a:extLst>
              <a:ext uri="{FF2B5EF4-FFF2-40B4-BE49-F238E27FC236}">
                <a16:creationId xmlns:a16="http://schemas.microsoft.com/office/drawing/2014/main" id="{2230ACDB-42E5-4E91-949A-E3CAA46CC7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62468" name="Rectangle 6">
            <a:extLst>
              <a:ext uri="{FF2B5EF4-FFF2-40B4-BE49-F238E27FC236}">
                <a16:creationId xmlns:a16="http://schemas.microsoft.com/office/drawing/2014/main" id="{FCB827DD-2891-4742-806F-F65F8763B4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8062DFB-62B2-4ADE-A34E-BD2E81ECCC4F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2469" name="Rectangle 2">
            <a:extLst>
              <a:ext uri="{FF2B5EF4-FFF2-40B4-BE49-F238E27FC236}">
                <a16:creationId xmlns:a16="http://schemas.microsoft.com/office/drawing/2014/main" id="{6BA56C94-BFC7-4A14-ACF6-5E830BC79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0" y="1843088"/>
            <a:ext cx="1295400" cy="649287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2470" name="Rectangle 3">
            <a:extLst>
              <a:ext uri="{FF2B5EF4-FFF2-40B4-BE49-F238E27FC236}">
                <a16:creationId xmlns:a16="http://schemas.microsoft.com/office/drawing/2014/main" id="{4FDFF3D6-0998-4A4D-82C2-57CC137DE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288" y="1843088"/>
            <a:ext cx="1584325" cy="649287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2471" name="Rectangle 4">
            <a:extLst>
              <a:ext uri="{FF2B5EF4-FFF2-40B4-BE49-F238E27FC236}">
                <a16:creationId xmlns:a16="http://schemas.microsoft.com/office/drawing/2014/main" id="{41D5E129-97C9-44BD-B069-797463053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5227638"/>
            <a:ext cx="2555875" cy="6492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62472" name="Group 5">
            <a:extLst>
              <a:ext uri="{FF2B5EF4-FFF2-40B4-BE49-F238E27FC236}">
                <a16:creationId xmlns:a16="http://schemas.microsoft.com/office/drawing/2014/main" id="{F2985BF0-F2CB-4C4A-A609-2260CC071A3E}"/>
              </a:ext>
            </a:extLst>
          </p:cNvPr>
          <p:cNvGrpSpPr>
            <a:grpSpLocks/>
          </p:cNvGrpSpPr>
          <p:nvPr/>
        </p:nvGrpSpPr>
        <p:grpSpPr bwMode="auto">
          <a:xfrm>
            <a:off x="6551613" y="1843088"/>
            <a:ext cx="433387" cy="649287"/>
            <a:chOff x="2743" y="1003"/>
            <a:chExt cx="273" cy="409"/>
          </a:xfrm>
        </p:grpSpPr>
        <p:sp>
          <p:nvSpPr>
            <p:cNvPr id="62523" name="Line 6">
              <a:extLst>
                <a:ext uri="{FF2B5EF4-FFF2-40B4-BE49-F238E27FC236}">
                  <a16:creationId xmlns:a16="http://schemas.microsoft.com/office/drawing/2014/main" id="{D08D1ECE-AE99-41FD-B08B-03FA290D6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" y="1003"/>
              <a:ext cx="273" cy="40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4" name="Line 7">
              <a:extLst>
                <a:ext uri="{FF2B5EF4-FFF2-40B4-BE49-F238E27FC236}">
                  <a16:creationId xmlns:a16="http://schemas.microsoft.com/office/drawing/2014/main" id="{98A1A383-D587-4C5E-9377-1E79F9FADF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" y="1003"/>
              <a:ext cx="273" cy="40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473" name="Rectangle 8">
            <a:extLst>
              <a:ext uri="{FF2B5EF4-FFF2-40B4-BE49-F238E27FC236}">
                <a16:creationId xmlns:a16="http://schemas.microsoft.com/office/drawing/2014/main" id="{361C7B7B-2FBF-479B-A2F6-150915951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5227638"/>
            <a:ext cx="1330325" cy="649287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2474" name="Rectangle 9">
            <a:extLst>
              <a:ext uri="{FF2B5EF4-FFF2-40B4-BE49-F238E27FC236}">
                <a16:creationId xmlns:a16="http://schemas.microsoft.com/office/drawing/2014/main" id="{E9792191-59D5-42CB-B6EB-701C4632F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5227638"/>
            <a:ext cx="2232025" cy="64928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2475" name="Rectangle 10">
            <a:extLst>
              <a:ext uri="{FF2B5EF4-FFF2-40B4-BE49-F238E27FC236}">
                <a16:creationId xmlns:a16="http://schemas.microsoft.com/office/drawing/2014/main" id="{15F2D1D4-F449-402F-B364-D675B446F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1843088"/>
            <a:ext cx="3276600" cy="64928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2476" name="Rectangle 11">
            <a:extLst>
              <a:ext uri="{FF2B5EF4-FFF2-40B4-BE49-F238E27FC236}">
                <a16:creationId xmlns:a16="http://schemas.microsoft.com/office/drawing/2014/main" id="{E46E228E-E7BB-4FC2-AA57-4F4D26DEC82A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indent="714375" algn="l"/>
            <a:r>
              <a:rPr lang="en-US" altLang="zh-CN"/>
              <a:t>D</a:t>
            </a:r>
            <a:r>
              <a:rPr lang="zh-CN" altLang="en-US"/>
              <a:t>锁存器定时波形图</a:t>
            </a:r>
          </a:p>
        </p:txBody>
      </p:sp>
      <p:grpSp>
        <p:nvGrpSpPr>
          <p:cNvPr id="62477" name="Group 12">
            <a:extLst>
              <a:ext uri="{FF2B5EF4-FFF2-40B4-BE49-F238E27FC236}">
                <a16:creationId xmlns:a16="http://schemas.microsoft.com/office/drawing/2014/main" id="{A50312C8-F9DC-4700-A7D2-4562EE0DBB6F}"/>
              </a:ext>
            </a:extLst>
          </p:cNvPr>
          <p:cNvGrpSpPr>
            <a:grpSpLocks/>
          </p:cNvGrpSpPr>
          <p:nvPr/>
        </p:nvGrpSpPr>
        <p:grpSpPr bwMode="auto">
          <a:xfrm>
            <a:off x="4535488" y="1843088"/>
            <a:ext cx="433387" cy="649287"/>
            <a:chOff x="2743" y="1003"/>
            <a:chExt cx="273" cy="409"/>
          </a:xfrm>
        </p:grpSpPr>
        <p:sp>
          <p:nvSpPr>
            <p:cNvPr id="62521" name="Line 13">
              <a:extLst>
                <a:ext uri="{FF2B5EF4-FFF2-40B4-BE49-F238E27FC236}">
                  <a16:creationId xmlns:a16="http://schemas.microsoft.com/office/drawing/2014/main" id="{0FA1AF3C-B043-4E7F-AC25-7829A87012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" y="1003"/>
              <a:ext cx="273" cy="40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2" name="Line 14">
              <a:extLst>
                <a:ext uri="{FF2B5EF4-FFF2-40B4-BE49-F238E27FC236}">
                  <a16:creationId xmlns:a16="http://schemas.microsoft.com/office/drawing/2014/main" id="{47B65D0A-0930-43C9-8B02-4DFC2EB09A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" y="1003"/>
              <a:ext cx="273" cy="40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2478" name="Group 15">
            <a:extLst>
              <a:ext uri="{FF2B5EF4-FFF2-40B4-BE49-F238E27FC236}">
                <a16:creationId xmlns:a16="http://schemas.microsoft.com/office/drawing/2014/main" id="{1DF611D3-B645-4C6E-9A01-55940B9983A9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1843088"/>
            <a:ext cx="7023100" cy="647700"/>
            <a:chOff x="2517" y="1003"/>
            <a:chExt cx="1837" cy="408"/>
          </a:xfrm>
        </p:grpSpPr>
        <p:sp>
          <p:nvSpPr>
            <p:cNvPr id="62519" name="Line 16">
              <a:extLst>
                <a:ext uri="{FF2B5EF4-FFF2-40B4-BE49-F238E27FC236}">
                  <a16:creationId xmlns:a16="http://schemas.microsoft.com/office/drawing/2014/main" id="{F1CFC4E3-2348-4CF8-9E50-6C5F82C13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1003"/>
              <a:ext cx="18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0" name="Line 17">
              <a:extLst>
                <a:ext uri="{FF2B5EF4-FFF2-40B4-BE49-F238E27FC236}">
                  <a16:creationId xmlns:a16="http://schemas.microsoft.com/office/drawing/2014/main" id="{BE3E6732-A1A0-41CE-A7C5-90E784F70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1411"/>
              <a:ext cx="18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479" name="Line 18">
            <a:extLst>
              <a:ext uri="{FF2B5EF4-FFF2-40B4-BE49-F238E27FC236}">
                <a16:creationId xmlns:a16="http://schemas.microsoft.com/office/drawing/2014/main" id="{10D9AE8D-AEFB-4A90-8381-16F2661DD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894138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0" name="Line 19">
            <a:extLst>
              <a:ext uri="{FF2B5EF4-FFF2-40B4-BE49-F238E27FC236}">
                <a16:creationId xmlns:a16="http://schemas.microsoft.com/office/drawing/2014/main" id="{7E7EA97F-A669-4D50-87D5-F682578E2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3248025"/>
            <a:ext cx="316706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1" name="Line 20">
            <a:extLst>
              <a:ext uri="{FF2B5EF4-FFF2-40B4-BE49-F238E27FC236}">
                <a16:creationId xmlns:a16="http://schemas.microsoft.com/office/drawing/2014/main" id="{D4730478-F7A4-4D4D-9C74-7A2F14BE19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4888" y="3894138"/>
            <a:ext cx="21955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2" name="Line 21">
            <a:extLst>
              <a:ext uri="{FF2B5EF4-FFF2-40B4-BE49-F238E27FC236}">
                <a16:creationId xmlns:a16="http://schemas.microsoft.com/office/drawing/2014/main" id="{E684DE69-5923-459A-88BE-1AB7BE76F3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51388" y="1844675"/>
            <a:ext cx="0" cy="3240088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3" name="Line 22">
            <a:extLst>
              <a:ext uri="{FF2B5EF4-FFF2-40B4-BE49-F238E27FC236}">
                <a16:creationId xmlns:a16="http://schemas.microsoft.com/office/drawing/2014/main" id="{4790CCD7-0DD2-4BD2-84D6-508A5C1A78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69100" y="1844675"/>
            <a:ext cx="0" cy="1403350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4" name="Line 23">
            <a:extLst>
              <a:ext uri="{FF2B5EF4-FFF2-40B4-BE49-F238E27FC236}">
                <a16:creationId xmlns:a16="http://schemas.microsoft.com/office/drawing/2014/main" id="{1AF056A7-B8B3-4EDD-8A1B-6EFBAF321C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2708275"/>
            <a:ext cx="0" cy="1692275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5" name="Line 24">
            <a:extLst>
              <a:ext uri="{FF2B5EF4-FFF2-40B4-BE49-F238E27FC236}">
                <a16:creationId xmlns:a16="http://schemas.microsoft.com/office/drawing/2014/main" id="{341923B9-D68A-4837-A295-9CB12F2A53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1388" y="3032125"/>
            <a:ext cx="1116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6" name="Line 25">
            <a:extLst>
              <a:ext uri="{FF2B5EF4-FFF2-40B4-BE49-F238E27FC236}">
                <a16:creationId xmlns:a16="http://schemas.microsoft.com/office/drawing/2014/main" id="{611E3359-7FA9-455C-9AA6-9B60F3B0BD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032125"/>
            <a:ext cx="903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7" name="Line 26">
            <a:extLst>
              <a:ext uri="{FF2B5EF4-FFF2-40B4-BE49-F238E27FC236}">
                <a16:creationId xmlns:a16="http://schemas.microsoft.com/office/drawing/2014/main" id="{75EB542B-073F-4934-990F-4EB66DBC1F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4183063"/>
            <a:ext cx="3598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8" name="Text Box 27">
            <a:extLst>
              <a:ext uri="{FF2B5EF4-FFF2-40B4-BE49-F238E27FC236}">
                <a16:creationId xmlns:a16="http://schemas.microsoft.com/office/drawing/2014/main" id="{1F26E147-DC35-47CA-A119-4C8B6F263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9018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D</a:t>
            </a:r>
          </a:p>
        </p:txBody>
      </p:sp>
      <p:sp>
        <p:nvSpPr>
          <p:cNvPr id="62489" name="Text Box 28">
            <a:extLst>
              <a:ext uri="{FF2B5EF4-FFF2-40B4-BE49-F238E27FC236}">
                <a16:creationId xmlns:a16="http://schemas.microsoft.com/office/drawing/2014/main" id="{28A0660F-EB6F-48B4-BE0B-F548FE170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8" y="3392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C</a:t>
            </a:r>
          </a:p>
        </p:txBody>
      </p:sp>
      <p:sp>
        <p:nvSpPr>
          <p:cNvPr id="62490" name="Text Box 29">
            <a:extLst>
              <a:ext uri="{FF2B5EF4-FFF2-40B4-BE49-F238E27FC236}">
                <a16:creationId xmlns:a16="http://schemas.microsoft.com/office/drawing/2014/main" id="{805A39B8-DA11-4504-BC03-5E9262848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1888" y="3716338"/>
            <a:ext cx="52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Verdana" panose="020B0604030504040204" pitchFamily="34" charset="0"/>
              </a:rPr>
              <a:t>t</a:t>
            </a:r>
            <a:r>
              <a:rPr lang="en-US" altLang="zh-CN" sz="2400" baseline="-10000">
                <a:latin typeface="Verdana" panose="020B0604030504040204" pitchFamily="34" charset="0"/>
              </a:rPr>
              <a:t>w</a:t>
            </a:r>
          </a:p>
        </p:txBody>
      </p:sp>
      <p:sp>
        <p:nvSpPr>
          <p:cNvPr id="62491" name="Text Box 30">
            <a:extLst>
              <a:ext uri="{FF2B5EF4-FFF2-40B4-BE49-F238E27FC236}">
                <a16:creationId xmlns:a16="http://schemas.microsoft.com/office/drawing/2014/main" id="{1DFB35B7-CBCC-4A0C-A3A2-4453BD0D5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25" y="2565400"/>
            <a:ext cx="58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Verdana" panose="020B0604030504040204" pitchFamily="34" charset="0"/>
              </a:rPr>
              <a:t>t</a:t>
            </a:r>
            <a:r>
              <a:rPr lang="en-US" altLang="zh-CN" sz="2400" baseline="-10000">
                <a:latin typeface="Verdana" panose="020B0604030504040204" pitchFamily="34" charset="0"/>
              </a:rPr>
              <a:t>su</a:t>
            </a:r>
          </a:p>
        </p:txBody>
      </p:sp>
      <p:sp>
        <p:nvSpPr>
          <p:cNvPr id="62492" name="Text Box 31">
            <a:extLst>
              <a:ext uri="{FF2B5EF4-FFF2-40B4-BE49-F238E27FC236}">
                <a16:creationId xmlns:a16="http://schemas.microsoft.com/office/drawing/2014/main" id="{96DAA53A-D9A2-4554-876D-87459F752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400" y="2565400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Verdana" panose="020B0604030504040204" pitchFamily="34" charset="0"/>
              </a:rPr>
              <a:t>t</a:t>
            </a:r>
            <a:r>
              <a:rPr lang="en-US" altLang="zh-CN" sz="2400" baseline="-10000">
                <a:latin typeface="Verdana" panose="020B0604030504040204" pitchFamily="34" charset="0"/>
              </a:rPr>
              <a:t>h</a:t>
            </a:r>
          </a:p>
        </p:txBody>
      </p:sp>
      <p:sp>
        <p:nvSpPr>
          <p:cNvPr id="62493" name="Text Box 32">
            <a:extLst>
              <a:ext uri="{FF2B5EF4-FFF2-40B4-BE49-F238E27FC236}">
                <a16:creationId xmlns:a16="http://schemas.microsoft.com/office/drawing/2014/main" id="{013FC949-DF49-48BF-9F88-39B8E314A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0038" y="4365625"/>
            <a:ext cx="70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Verdana" panose="020B0604030504040204" pitchFamily="34" charset="0"/>
              </a:rPr>
              <a:t>t</a:t>
            </a:r>
            <a:r>
              <a:rPr lang="en-US" altLang="zh-CN" sz="2400" baseline="-10000">
                <a:latin typeface="Verdana" panose="020B0604030504040204" pitchFamily="34" charset="0"/>
              </a:rPr>
              <a:t>d-q</a:t>
            </a:r>
          </a:p>
        </p:txBody>
      </p:sp>
      <p:sp>
        <p:nvSpPr>
          <p:cNvPr id="62494" name="Line 33">
            <a:extLst>
              <a:ext uri="{FF2B5EF4-FFF2-40B4-BE49-F238E27FC236}">
                <a16:creationId xmlns:a16="http://schemas.microsoft.com/office/drawing/2014/main" id="{284A0911-9970-40BC-A2D2-58FA463EA0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413" y="4473575"/>
            <a:ext cx="0" cy="1401763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95" name="Line 34">
            <a:extLst>
              <a:ext uri="{FF2B5EF4-FFF2-40B4-BE49-F238E27FC236}">
                <a16:creationId xmlns:a16="http://schemas.microsoft.com/office/drawing/2014/main" id="{1D88E5AF-8D11-4E1E-AE6D-299395F6F7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1388" y="4833938"/>
            <a:ext cx="19796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96" name="Text Box 35">
            <a:extLst>
              <a:ext uri="{FF2B5EF4-FFF2-40B4-BE49-F238E27FC236}">
                <a16:creationId xmlns:a16="http://schemas.microsoft.com/office/drawing/2014/main" id="{D29BEC46-3039-4013-98C3-8F8A0631D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5335588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Q</a:t>
            </a:r>
          </a:p>
        </p:txBody>
      </p:sp>
      <p:sp>
        <p:nvSpPr>
          <p:cNvPr id="62497" name="Line 36">
            <a:extLst>
              <a:ext uri="{FF2B5EF4-FFF2-40B4-BE49-F238E27FC236}">
                <a16:creationId xmlns:a16="http://schemas.microsoft.com/office/drawing/2014/main" id="{314D1F2E-2C92-47CF-BF03-952A0C0B6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3248025"/>
            <a:ext cx="433388" cy="6492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98" name="Line 37">
            <a:extLst>
              <a:ext uri="{FF2B5EF4-FFF2-40B4-BE49-F238E27FC236}">
                <a16:creationId xmlns:a16="http://schemas.microsoft.com/office/drawing/2014/main" id="{3AACFF7D-5ADB-4E7B-8EDD-ECE67B9A0B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1050" y="3248025"/>
            <a:ext cx="433388" cy="649288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2499" name="Group 38">
            <a:extLst>
              <a:ext uri="{FF2B5EF4-FFF2-40B4-BE49-F238E27FC236}">
                <a16:creationId xmlns:a16="http://schemas.microsoft.com/office/drawing/2014/main" id="{0576431A-7932-4CCA-8F7C-61268F34D8DF}"/>
              </a:ext>
            </a:extLst>
          </p:cNvPr>
          <p:cNvGrpSpPr>
            <a:grpSpLocks/>
          </p:cNvGrpSpPr>
          <p:nvPr/>
        </p:nvGrpSpPr>
        <p:grpSpPr bwMode="auto">
          <a:xfrm>
            <a:off x="6513513" y="5226050"/>
            <a:ext cx="433387" cy="649288"/>
            <a:chOff x="2743" y="1003"/>
            <a:chExt cx="273" cy="409"/>
          </a:xfrm>
        </p:grpSpPr>
        <p:sp>
          <p:nvSpPr>
            <p:cNvPr id="62517" name="Line 39">
              <a:extLst>
                <a:ext uri="{FF2B5EF4-FFF2-40B4-BE49-F238E27FC236}">
                  <a16:creationId xmlns:a16="http://schemas.microsoft.com/office/drawing/2014/main" id="{AD7852C7-C55F-43F1-BCD2-09647C0112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" y="1003"/>
              <a:ext cx="273" cy="40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8" name="Line 40">
              <a:extLst>
                <a:ext uri="{FF2B5EF4-FFF2-40B4-BE49-F238E27FC236}">
                  <a16:creationId xmlns:a16="http://schemas.microsoft.com/office/drawing/2014/main" id="{470887FC-01D1-46D5-AAE6-1562A21CE8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" y="1003"/>
              <a:ext cx="273" cy="40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2500" name="Group 41">
            <a:extLst>
              <a:ext uri="{FF2B5EF4-FFF2-40B4-BE49-F238E27FC236}">
                <a16:creationId xmlns:a16="http://schemas.microsoft.com/office/drawing/2014/main" id="{632F00CC-E097-4BB8-A092-18696E4084D4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5226050"/>
            <a:ext cx="7023100" cy="647700"/>
            <a:chOff x="2517" y="1003"/>
            <a:chExt cx="1837" cy="408"/>
          </a:xfrm>
        </p:grpSpPr>
        <p:sp>
          <p:nvSpPr>
            <p:cNvPr id="62515" name="Line 42">
              <a:extLst>
                <a:ext uri="{FF2B5EF4-FFF2-40B4-BE49-F238E27FC236}">
                  <a16:creationId xmlns:a16="http://schemas.microsoft.com/office/drawing/2014/main" id="{B800B3D9-0A25-4A47-87CC-C31CD7570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1003"/>
              <a:ext cx="18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6" name="Line 43">
              <a:extLst>
                <a:ext uri="{FF2B5EF4-FFF2-40B4-BE49-F238E27FC236}">
                  <a16:creationId xmlns:a16="http://schemas.microsoft.com/office/drawing/2014/main" id="{44D7F2DD-2D7A-45BB-A521-D2955CA84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1411"/>
              <a:ext cx="18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501" name="Line 44">
            <a:extLst>
              <a:ext uri="{FF2B5EF4-FFF2-40B4-BE49-F238E27FC236}">
                <a16:creationId xmlns:a16="http://schemas.microsoft.com/office/drawing/2014/main" id="{E8606CE3-1DFA-404D-BE48-2379DB02B3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68538" y="3211513"/>
            <a:ext cx="0" cy="1873250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02" name="Text Box 45">
            <a:extLst>
              <a:ext uri="{FF2B5EF4-FFF2-40B4-BE49-F238E27FC236}">
                <a16:creationId xmlns:a16="http://schemas.microsoft.com/office/drawing/2014/main" id="{AF4EFCDA-9341-4DBF-BF9B-F8B269CFA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938" y="4365625"/>
            <a:ext cx="681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Verdana" panose="020B0604030504040204" pitchFamily="34" charset="0"/>
              </a:rPr>
              <a:t>t</a:t>
            </a:r>
            <a:r>
              <a:rPr lang="en-US" altLang="zh-CN" sz="2400" baseline="-10000">
                <a:latin typeface="Verdana" panose="020B0604030504040204" pitchFamily="34" charset="0"/>
              </a:rPr>
              <a:t>c-q</a:t>
            </a:r>
          </a:p>
        </p:txBody>
      </p:sp>
      <p:sp>
        <p:nvSpPr>
          <p:cNvPr id="62503" name="Line 46">
            <a:extLst>
              <a:ext uri="{FF2B5EF4-FFF2-40B4-BE49-F238E27FC236}">
                <a16:creationId xmlns:a16="http://schemas.microsoft.com/office/drawing/2014/main" id="{1E687090-CB33-475A-B66C-3021326E7B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7175" y="4471988"/>
            <a:ext cx="0" cy="1403350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04" name="Line 47">
            <a:extLst>
              <a:ext uri="{FF2B5EF4-FFF2-40B4-BE49-F238E27FC236}">
                <a16:creationId xmlns:a16="http://schemas.microsoft.com/office/drawing/2014/main" id="{04D42DC6-93CC-4FEE-BC02-94E1E17CCC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4832350"/>
            <a:ext cx="17986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2505" name="Group 48">
            <a:extLst>
              <a:ext uri="{FF2B5EF4-FFF2-40B4-BE49-F238E27FC236}">
                <a16:creationId xmlns:a16="http://schemas.microsoft.com/office/drawing/2014/main" id="{B8D5958C-3C75-412E-9758-F53CCC34B31B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5224463"/>
            <a:ext cx="433388" cy="649287"/>
            <a:chOff x="2743" y="1003"/>
            <a:chExt cx="273" cy="409"/>
          </a:xfrm>
        </p:grpSpPr>
        <p:sp>
          <p:nvSpPr>
            <p:cNvPr id="62513" name="Line 49">
              <a:extLst>
                <a:ext uri="{FF2B5EF4-FFF2-40B4-BE49-F238E27FC236}">
                  <a16:creationId xmlns:a16="http://schemas.microsoft.com/office/drawing/2014/main" id="{DCC4B2A9-C120-4E86-BFB0-62D330C8F9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" y="1003"/>
              <a:ext cx="273" cy="409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4" name="Line 50">
              <a:extLst>
                <a:ext uri="{FF2B5EF4-FFF2-40B4-BE49-F238E27FC236}">
                  <a16:creationId xmlns:a16="http://schemas.microsoft.com/office/drawing/2014/main" id="{4B722682-F651-43C4-A6BC-74004979E4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" y="1003"/>
              <a:ext cx="273" cy="409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506" name="Rectangle 52">
            <a:extLst>
              <a:ext uri="{FF2B5EF4-FFF2-40B4-BE49-F238E27FC236}">
                <a16:creationId xmlns:a16="http://schemas.microsoft.com/office/drawing/2014/main" id="{CCFEC087-FA40-4B30-840C-BC8D38528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8338" y="425450"/>
            <a:ext cx="593725" cy="8413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endParaRPr kumimoji="1" lang="zh-CN" altLang="en-US" sz="2400">
              <a:ea typeface="楷体_GB2312" pitchFamily="49" charset="-122"/>
            </a:endParaRPr>
          </a:p>
        </p:txBody>
      </p:sp>
      <p:sp>
        <p:nvSpPr>
          <p:cNvPr id="62507" name="Line 53">
            <a:extLst>
              <a:ext uri="{FF2B5EF4-FFF2-40B4-BE49-F238E27FC236}">
                <a16:creationId xmlns:a16="http://schemas.microsoft.com/office/drawing/2014/main" id="{1179A593-938E-4535-8B42-0798D06646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21475" y="623888"/>
            <a:ext cx="296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08" name="Line 54">
            <a:extLst>
              <a:ext uri="{FF2B5EF4-FFF2-40B4-BE49-F238E27FC236}">
                <a16:creationId xmlns:a16="http://schemas.microsoft.com/office/drawing/2014/main" id="{6AF547CE-0A5B-4497-ABF0-E30D490F2D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21475" y="1052513"/>
            <a:ext cx="296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09" name="Text Box 55">
            <a:extLst>
              <a:ext uri="{FF2B5EF4-FFF2-40B4-BE49-F238E27FC236}">
                <a16:creationId xmlns:a16="http://schemas.microsoft.com/office/drawing/2014/main" id="{F0789210-93D4-483F-AF80-9F5B2CFE7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163" y="44132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D</a:t>
            </a:r>
          </a:p>
        </p:txBody>
      </p:sp>
      <p:sp>
        <p:nvSpPr>
          <p:cNvPr id="62510" name="Text Box 56">
            <a:extLst>
              <a:ext uri="{FF2B5EF4-FFF2-40B4-BE49-F238E27FC236}">
                <a16:creationId xmlns:a16="http://schemas.microsoft.com/office/drawing/2014/main" id="{57C2C0A1-A932-4E1E-AD61-D05CA7B1C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8813" y="836613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C</a:t>
            </a:r>
          </a:p>
        </p:txBody>
      </p:sp>
      <p:sp>
        <p:nvSpPr>
          <p:cNvPr id="62511" name="Line 57">
            <a:extLst>
              <a:ext uri="{FF2B5EF4-FFF2-40B4-BE49-F238E27FC236}">
                <a16:creationId xmlns:a16="http://schemas.microsoft.com/office/drawing/2014/main" id="{E797D71A-2636-4E2E-8A14-B7C5BE7FF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2063" y="623888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12" name="Text Box 59">
            <a:extLst>
              <a:ext uri="{FF2B5EF4-FFF2-40B4-BE49-F238E27FC236}">
                <a16:creationId xmlns:a16="http://schemas.microsoft.com/office/drawing/2014/main" id="{8C43B505-90D9-4968-83D2-5E779715A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8288" y="404813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Q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>
            <a:extLst>
              <a:ext uri="{FF2B5EF4-FFF2-40B4-BE49-F238E27FC236}">
                <a16:creationId xmlns:a16="http://schemas.microsoft.com/office/drawing/2014/main" id="{922CA91C-CA7C-48E8-B690-1769F936678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24174BD-400E-4445-BFA0-4DF9029EF0A2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4515" name="Rectangle 5">
            <a:extLst>
              <a:ext uri="{FF2B5EF4-FFF2-40B4-BE49-F238E27FC236}">
                <a16:creationId xmlns:a16="http://schemas.microsoft.com/office/drawing/2014/main" id="{897544E0-61BE-46D6-8BF7-DB38D3B313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64516" name="Rectangle 6">
            <a:extLst>
              <a:ext uri="{FF2B5EF4-FFF2-40B4-BE49-F238E27FC236}">
                <a16:creationId xmlns:a16="http://schemas.microsoft.com/office/drawing/2014/main" id="{48510CC5-EC36-47BB-8327-6C29D876F2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6C82850-A0E3-4901-B918-E53AA2A9C67F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4517" name="Rectangle 2">
            <a:extLst>
              <a:ext uri="{FF2B5EF4-FFF2-40B4-BE49-F238E27FC236}">
                <a16:creationId xmlns:a16="http://schemas.microsoft.com/office/drawing/2014/main" id="{65960FAD-6ABE-44DD-810D-CFAE9DAE4F53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57200" y="2744788"/>
            <a:ext cx="8229600" cy="1143000"/>
          </a:xfrm>
        </p:spPr>
        <p:txBody>
          <a:bodyPr/>
          <a:lstStyle/>
          <a:p>
            <a:r>
              <a:rPr lang="en-US" altLang="zh-CN"/>
              <a:t>The End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E01423C7-5233-4AEF-8A6A-9C719DF6E59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CA189AC-845B-4E13-B240-372E5D7AA643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43032F05-A855-4735-A281-19CD8A98DF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A8ECFF93-5B1B-4A2D-8D20-367AD8D4F3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D5C90F5-06E2-417A-82E1-64663D0EA470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id="{FDCD0605-4D13-4CC3-B187-FE7826E5001C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/>
              <a:t>时钟信号</a:t>
            </a:r>
          </a:p>
        </p:txBody>
      </p:sp>
      <p:sp>
        <p:nvSpPr>
          <p:cNvPr id="1382405" name="Rectangle 5">
            <a:extLst>
              <a:ext uri="{FF2B5EF4-FFF2-40B4-BE49-F238E27FC236}">
                <a16:creationId xmlns:a16="http://schemas.microsoft.com/office/drawing/2014/main" id="{5056F637-B135-4421-AA87-CE58F5C431C8}"/>
              </a:ext>
            </a:extLst>
          </p:cNvPr>
          <p:cNvSpPr>
            <a:spLocks noChangeArrowheads="1"/>
          </p:cNvSpPr>
          <p:nvPr>
            <p:ph type="body" sz="half" idx="1"/>
          </p:nvPr>
        </p:nvSpPr>
        <p:spPr>
          <a:xfrm>
            <a:off x="457200" y="1520825"/>
            <a:ext cx="8183563" cy="4860925"/>
          </a:xfrm>
        </p:spPr>
        <p:txBody>
          <a:bodyPr/>
          <a:lstStyle/>
          <a:p>
            <a:pPr>
              <a:spcAft>
                <a:spcPct val="30000"/>
              </a:spcAft>
            </a:pPr>
            <a:r>
              <a:rPr lang="zh-CN" altLang="en-US"/>
              <a:t>周期性的脉冲信号，也称时钟脉冲</a:t>
            </a:r>
            <a:r>
              <a:rPr lang="en-US" altLang="zh-CN"/>
              <a:t>(CP)</a:t>
            </a:r>
            <a:r>
              <a:rPr lang="zh-CN" altLang="en-US"/>
              <a:t>，简称时钟，用于控制记忆单元状态更新的时机</a:t>
            </a:r>
          </a:p>
          <a:p>
            <a:pPr lvl="1">
              <a:spcAft>
                <a:spcPct val="30000"/>
              </a:spcAft>
            </a:pPr>
            <a:r>
              <a:rPr lang="zh-CN" altLang="en-US"/>
              <a:t>参数：周期</a:t>
            </a:r>
            <a:r>
              <a:rPr lang="en-US" altLang="zh-CN"/>
              <a:t>T</a:t>
            </a:r>
            <a:r>
              <a:rPr lang="zh-CN" altLang="en-US"/>
              <a:t>，频率 </a:t>
            </a:r>
            <a:r>
              <a:rPr lang="en-US" altLang="zh-CN"/>
              <a:t>f </a:t>
            </a:r>
            <a:r>
              <a:rPr lang="zh-CN" altLang="en-US"/>
              <a:t>，脉冲宽度</a:t>
            </a:r>
            <a:r>
              <a:rPr lang="en-US" altLang="zh-CN"/>
              <a:t>t</a:t>
            </a:r>
            <a:r>
              <a:rPr lang="en-US" altLang="zh-CN" baseline="-15000"/>
              <a:t>W </a:t>
            </a:r>
            <a:r>
              <a:rPr lang="zh-CN" altLang="en-US"/>
              <a:t>，占空比</a:t>
            </a:r>
            <a:r>
              <a:rPr lang="en-US" altLang="zh-CN"/>
              <a:t>q</a:t>
            </a:r>
          </a:p>
          <a:p>
            <a:pPr lvl="1">
              <a:spcAft>
                <a:spcPct val="30000"/>
              </a:spcAft>
            </a:pPr>
            <a:endParaRPr lang="en-US" altLang="zh-CN" sz="2000"/>
          </a:p>
          <a:p>
            <a:pPr lvl="1">
              <a:spcAft>
                <a:spcPct val="30000"/>
              </a:spcAft>
            </a:pPr>
            <a:endParaRPr lang="en-US" altLang="zh-CN" sz="1800"/>
          </a:p>
          <a:p>
            <a:pPr lvl="1">
              <a:spcAft>
                <a:spcPct val="30000"/>
              </a:spcAft>
            </a:pPr>
            <a:r>
              <a:rPr lang="zh-CN" altLang="en-US"/>
              <a:t>有效时机：高电平、低电平、上升沿或下降沿</a:t>
            </a:r>
          </a:p>
          <a:p>
            <a:pPr lvl="1">
              <a:spcAft>
                <a:spcPct val="30000"/>
              </a:spcAft>
              <a:buFontTx/>
              <a:buNone/>
            </a:pPr>
            <a:r>
              <a:rPr lang="zh-CN" altLang="en-US"/>
              <a:t>			</a:t>
            </a:r>
          </a:p>
        </p:txBody>
      </p:sp>
      <p:graphicFrame>
        <p:nvGraphicFramePr>
          <p:cNvPr id="1382471" name="Object 71">
            <a:extLst>
              <a:ext uri="{FF2B5EF4-FFF2-40B4-BE49-F238E27FC236}">
                <a16:creationId xmlns:a16="http://schemas.microsoft.com/office/drawing/2014/main" id="{E3B63350-542C-428B-BB9A-E20A0CF0F23E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4716463" y="2924175"/>
          <a:ext cx="19081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公式" r:id="rId4" imgW="952087" imgH="406224" progId="Equation.3">
                  <p:embed/>
                </p:oleObj>
              </mc:Choice>
              <mc:Fallback>
                <p:oleObj name="公式" r:id="rId4" imgW="952087" imgH="406224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924175"/>
                        <a:ext cx="190817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6">
            <a:extLst>
              <a:ext uri="{FF2B5EF4-FFF2-40B4-BE49-F238E27FC236}">
                <a16:creationId xmlns:a16="http://schemas.microsoft.com/office/drawing/2014/main" id="{ACD6F9D8-ACA6-44E2-96E0-D586B127B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725" y="5038725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CP</a:t>
            </a:r>
          </a:p>
        </p:txBody>
      </p:sp>
      <p:sp>
        <p:nvSpPr>
          <p:cNvPr id="10249" name="Line 7">
            <a:extLst>
              <a:ext uri="{FF2B5EF4-FFF2-40B4-BE49-F238E27FC236}">
                <a16:creationId xmlns:a16="http://schemas.microsoft.com/office/drawing/2014/main" id="{A91363AD-47E4-4D25-8BF1-433DAD299B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0225" y="5576888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0" name="Line 9">
            <a:extLst>
              <a:ext uri="{FF2B5EF4-FFF2-40B4-BE49-F238E27FC236}">
                <a16:creationId xmlns:a16="http://schemas.microsoft.com/office/drawing/2014/main" id="{08E14216-2281-4BBD-9253-FACB6AEB8F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1250" y="5078413"/>
            <a:ext cx="8651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1" name="Line 11">
            <a:extLst>
              <a:ext uri="{FF2B5EF4-FFF2-40B4-BE49-F238E27FC236}">
                <a16:creationId xmlns:a16="http://schemas.microsoft.com/office/drawing/2014/main" id="{C8BE1258-BD90-421E-B08D-624EF39CE8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8550" y="5078413"/>
            <a:ext cx="0" cy="511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2" name="Line 12">
            <a:extLst>
              <a:ext uri="{FF2B5EF4-FFF2-40B4-BE49-F238E27FC236}">
                <a16:creationId xmlns:a16="http://schemas.microsoft.com/office/drawing/2014/main" id="{0B76D3F4-87D0-4683-A23E-FA9E89865A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6438" y="5078413"/>
            <a:ext cx="0" cy="511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3" name="Line 13">
            <a:extLst>
              <a:ext uri="{FF2B5EF4-FFF2-40B4-BE49-F238E27FC236}">
                <a16:creationId xmlns:a16="http://schemas.microsoft.com/office/drawing/2014/main" id="{B2974B4F-59C0-4029-BC0E-83CE9CC844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3825" y="5065713"/>
            <a:ext cx="0" cy="511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4" name="Line 14">
            <a:extLst>
              <a:ext uri="{FF2B5EF4-FFF2-40B4-BE49-F238E27FC236}">
                <a16:creationId xmlns:a16="http://schemas.microsoft.com/office/drawing/2014/main" id="{F38BDB43-C946-42B7-9CB2-C748F08F80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7425" y="5078413"/>
            <a:ext cx="0" cy="511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87">
            <a:extLst>
              <a:ext uri="{FF2B5EF4-FFF2-40B4-BE49-F238E27FC236}">
                <a16:creationId xmlns:a16="http://schemas.microsoft.com/office/drawing/2014/main" id="{3AE70DFD-920D-4493-A4D7-497F0EA98CBE}"/>
              </a:ext>
            </a:extLst>
          </p:cNvPr>
          <p:cNvGrpSpPr>
            <a:grpSpLocks/>
          </p:cNvGrpSpPr>
          <p:nvPr/>
        </p:nvGrpSpPr>
        <p:grpSpPr bwMode="auto">
          <a:xfrm>
            <a:off x="5605463" y="4437063"/>
            <a:ext cx="1985962" cy="1663700"/>
            <a:chOff x="3531" y="2795"/>
            <a:chExt cx="1251" cy="1048"/>
          </a:xfrm>
        </p:grpSpPr>
        <p:sp>
          <p:nvSpPr>
            <p:cNvPr id="10279" name="Line 8">
              <a:extLst>
                <a:ext uri="{FF2B5EF4-FFF2-40B4-BE49-F238E27FC236}">
                  <a16:creationId xmlns:a16="http://schemas.microsoft.com/office/drawing/2014/main" id="{6341544B-3205-4F10-BA14-51BEC7E010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1" y="3187"/>
              <a:ext cx="0" cy="32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0" name="Line 10">
              <a:extLst>
                <a:ext uri="{FF2B5EF4-FFF2-40B4-BE49-F238E27FC236}">
                  <a16:creationId xmlns:a16="http://schemas.microsoft.com/office/drawing/2014/main" id="{CE2ED264-0C9D-4D4E-A43C-C266A4C7E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3" y="3187"/>
              <a:ext cx="0" cy="32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lg" len="lg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1" name="Text Box 15">
              <a:extLst>
                <a:ext uri="{FF2B5EF4-FFF2-40B4-BE49-F238E27FC236}">
                  <a16:creationId xmlns:a16="http://schemas.microsoft.com/office/drawing/2014/main" id="{F54C88EB-179E-43B5-B786-653E403AD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1" y="2795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Arial" panose="020B0604020202020204" pitchFamily="34" charset="0"/>
                </a:rPr>
                <a:t>上升沿</a:t>
              </a:r>
            </a:p>
          </p:txBody>
        </p:sp>
        <p:sp>
          <p:nvSpPr>
            <p:cNvPr id="10282" name="Text Box 16">
              <a:extLst>
                <a:ext uri="{FF2B5EF4-FFF2-40B4-BE49-F238E27FC236}">
                  <a16:creationId xmlns:a16="http://schemas.microsoft.com/office/drawing/2014/main" id="{423E366F-5A88-460E-B01D-D021AAA2D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3555"/>
              <a:ext cx="6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Arial" panose="020B0604020202020204" pitchFamily="34" charset="0"/>
                </a:rPr>
                <a:t>下升沿</a:t>
              </a:r>
            </a:p>
          </p:txBody>
        </p:sp>
      </p:grpSp>
      <p:grpSp>
        <p:nvGrpSpPr>
          <p:cNvPr id="3" name="Group 80">
            <a:extLst>
              <a:ext uri="{FF2B5EF4-FFF2-40B4-BE49-F238E27FC236}">
                <a16:creationId xmlns:a16="http://schemas.microsoft.com/office/drawing/2014/main" id="{43F5411A-CE18-4D97-A596-119CD2947901}"/>
              </a:ext>
            </a:extLst>
          </p:cNvPr>
          <p:cNvGrpSpPr>
            <a:grpSpLocks/>
          </p:cNvGrpSpPr>
          <p:nvPr/>
        </p:nvGrpSpPr>
        <p:grpSpPr bwMode="auto">
          <a:xfrm>
            <a:off x="4427538" y="5672138"/>
            <a:ext cx="1736725" cy="601662"/>
            <a:chOff x="2789" y="3573"/>
            <a:chExt cx="1094" cy="379"/>
          </a:xfrm>
        </p:grpSpPr>
        <p:sp>
          <p:nvSpPr>
            <p:cNvPr id="10275" name="Line 18">
              <a:extLst>
                <a:ext uri="{FF2B5EF4-FFF2-40B4-BE49-F238E27FC236}">
                  <a16:creationId xmlns:a16="http://schemas.microsoft.com/office/drawing/2014/main" id="{F501457B-1352-4A6F-8052-197E653B3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3622"/>
              <a:ext cx="0" cy="3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6" name="Line 19">
              <a:extLst>
                <a:ext uri="{FF2B5EF4-FFF2-40B4-BE49-F238E27FC236}">
                  <a16:creationId xmlns:a16="http://schemas.microsoft.com/office/drawing/2014/main" id="{0755F75F-1FD8-4BF6-A000-8D1731DC2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3" y="3622"/>
              <a:ext cx="0" cy="3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7" name="Line 20">
              <a:extLst>
                <a:ext uri="{FF2B5EF4-FFF2-40B4-BE49-F238E27FC236}">
                  <a16:creationId xmlns:a16="http://schemas.microsoft.com/office/drawing/2014/main" id="{193A417D-DFAC-4954-8670-1F74DD0A59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3861"/>
              <a:ext cx="10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8" name="Text Box 21">
              <a:extLst>
                <a:ext uri="{FF2B5EF4-FFF2-40B4-BE49-F238E27FC236}">
                  <a16:creationId xmlns:a16="http://schemas.microsoft.com/office/drawing/2014/main" id="{A134C014-F680-46D9-B27A-ED2588219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7" y="3573"/>
              <a:ext cx="2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T</a:t>
              </a:r>
            </a:p>
          </p:txBody>
        </p:sp>
      </p:grpSp>
      <p:grpSp>
        <p:nvGrpSpPr>
          <p:cNvPr id="4" name="Group 79">
            <a:extLst>
              <a:ext uri="{FF2B5EF4-FFF2-40B4-BE49-F238E27FC236}">
                <a16:creationId xmlns:a16="http://schemas.microsoft.com/office/drawing/2014/main" id="{F41310BB-397B-4B80-882D-46945597F745}"/>
              </a:ext>
            </a:extLst>
          </p:cNvPr>
          <p:cNvGrpSpPr>
            <a:grpSpLocks/>
          </p:cNvGrpSpPr>
          <p:nvPr/>
        </p:nvGrpSpPr>
        <p:grpSpPr bwMode="auto">
          <a:xfrm>
            <a:off x="4392613" y="4257675"/>
            <a:ext cx="893762" cy="696913"/>
            <a:chOff x="2767" y="2682"/>
            <a:chExt cx="563" cy="439"/>
          </a:xfrm>
        </p:grpSpPr>
        <p:sp>
          <p:nvSpPr>
            <p:cNvPr id="10271" name="Text Box 3">
              <a:extLst>
                <a:ext uri="{FF2B5EF4-FFF2-40B4-BE49-F238E27FC236}">
                  <a16:creationId xmlns:a16="http://schemas.microsoft.com/office/drawing/2014/main" id="{0E8A8F2F-0CAA-4613-8037-AFC9EEE41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2" y="2682"/>
              <a:ext cx="30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t</a:t>
              </a:r>
              <a:r>
                <a:rPr lang="en-US" altLang="zh-CN" sz="2400" baseline="-15000"/>
                <a:t>W</a:t>
              </a:r>
            </a:p>
          </p:txBody>
        </p:sp>
        <p:sp>
          <p:nvSpPr>
            <p:cNvPr id="10272" name="Line 22">
              <a:extLst>
                <a:ext uri="{FF2B5EF4-FFF2-40B4-BE49-F238E27FC236}">
                  <a16:creationId xmlns:a16="http://schemas.microsoft.com/office/drawing/2014/main" id="{CE5B62CE-39F2-4321-A35C-98E8433AA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7" y="2791"/>
              <a:ext cx="0" cy="3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3" name="Line 23">
              <a:extLst>
                <a:ext uri="{FF2B5EF4-FFF2-40B4-BE49-F238E27FC236}">
                  <a16:creationId xmlns:a16="http://schemas.microsoft.com/office/drawing/2014/main" id="{59CBA6BD-5C96-4CC6-865E-13AC5350A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0" y="2791"/>
              <a:ext cx="0" cy="3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4" name="Line 24">
              <a:extLst>
                <a:ext uri="{FF2B5EF4-FFF2-40B4-BE49-F238E27FC236}">
                  <a16:creationId xmlns:a16="http://schemas.microsoft.com/office/drawing/2014/main" id="{AEFDE02E-E737-400F-98DF-9C552B366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7" y="3017"/>
              <a:ext cx="5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58" name="Line 72">
            <a:extLst>
              <a:ext uri="{FF2B5EF4-FFF2-40B4-BE49-F238E27FC236}">
                <a16:creationId xmlns:a16="http://schemas.microsoft.com/office/drawing/2014/main" id="{5570B157-D52E-41DB-98CF-824A16BD6B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75" y="5576888"/>
            <a:ext cx="877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9" name="Line 73">
            <a:extLst>
              <a:ext uri="{FF2B5EF4-FFF2-40B4-BE49-F238E27FC236}">
                <a16:creationId xmlns:a16="http://schemas.microsoft.com/office/drawing/2014/main" id="{436EC3AE-F6F8-4A30-A425-D8804CEAF5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4838" y="5078413"/>
            <a:ext cx="877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0" name="Line 74">
            <a:extLst>
              <a:ext uri="{FF2B5EF4-FFF2-40B4-BE49-F238E27FC236}">
                <a16:creationId xmlns:a16="http://schemas.microsoft.com/office/drawing/2014/main" id="{D14F13F0-1B2E-4571-9937-F37093E242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7388" y="5576888"/>
            <a:ext cx="881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82478" name="Object 78">
            <a:extLst>
              <a:ext uri="{FF2B5EF4-FFF2-40B4-BE49-F238E27FC236}">
                <a16:creationId xmlns:a16="http://schemas.microsoft.com/office/drawing/2014/main" id="{C601EE48-0E49-4E57-BB7E-84E6AF415B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2960688"/>
          <a:ext cx="788988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公式" r:id="rId6" imgW="393529" imgH="393529" progId="Equation.3">
                  <p:embed/>
                </p:oleObj>
              </mc:Choice>
              <mc:Fallback>
                <p:oleObj name="公式" r:id="rId6" imgW="393529" imgH="393529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960688"/>
                        <a:ext cx="788988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2" name="Line 82">
            <a:extLst>
              <a:ext uri="{FF2B5EF4-FFF2-40B4-BE49-F238E27FC236}">
                <a16:creationId xmlns:a16="http://schemas.microsoft.com/office/drawing/2014/main" id="{E3A132C5-074A-47FF-9098-7200C7C748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1713" y="5589588"/>
            <a:ext cx="877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3" name="Line 83">
            <a:extLst>
              <a:ext uri="{FF2B5EF4-FFF2-40B4-BE49-F238E27FC236}">
                <a16:creationId xmlns:a16="http://schemas.microsoft.com/office/drawing/2014/main" id="{BBC94C8A-2EFE-4E0A-992E-F97231A91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5084763"/>
            <a:ext cx="877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4" name="Line 85">
            <a:extLst>
              <a:ext uri="{FF2B5EF4-FFF2-40B4-BE49-F238E27FC236}">
                <a16:creationId xmlns:a16="http://schemas.microsoft.com/office/drawing/2014/main" id="{59CD91F9-23C4-4C5F-B8AE-138672720A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27538" y="5078413"/>
            <a:ext cx="0" cy="511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5" name="Line 86">
            <a:extLst>
              <a:ext uri="{FF2B5EF4-FFF2-40B4-BE49-F238E27FC236}">
                <a16:creationId xmlns:a16="http://schemas.microsoft.com/office/drawing/2014/main" id="{838702B1-981A-40D2-90F8-2CDCBF7D67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5078413"/>
            <a:ext cx="0" cy="511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1">
            <a:extLst>
              <a:ext uri="{FF2B5EF4-FFF2-40B4-BE49-F238E27FC236}">
                <a16:creationId xmlns:a16="http://schemas.microsoft.com/office/drawing/2014/main" id="{81602DF6-DDDD-43B4-B66A-E583A1851D3D}"/>
              </a:ext>
            </a:extLst>
          </p:cNvPr>
          <p:cNvGrpSpPr>
            <a:grpSpLocks/>
          </p:cNvGrpSpPr>
          <p:nvPr/>
        </p:nvGrpSpPr>
        <p:grpSpPr bwMode="auto">
          <a:xfrm>
            <a:off x="2509838" y="4456113"/>
            <a:ext cx="1905000" cy="1662112"/>
            <a:chOff x="1581" y="2807"/>
            <a:chExt cx="1200" cy="1047"/>
          </a:xfrm>
        </p:grpSpPr>
        <p:sp>
          <p:nvSpPr>
            <p:cNvPr id="10267" name="Text Box 2">
              <a:extLst>
                <a:ext uri="{FF2B5EF4-FFF2-40B4-BE49-F238E27FC236}">
                  <a16:creationId xmlns:a16="http://schemas.microsoft.com/office/drawing/2014/main" id="{195C168B-FFE9-4D3C-8CF9-3E8757573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3566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solidFill>
                    <a:srgbClr val="0000FF"/>
                  </a:solidFill>
                  <a:latin typeface="Arial" panose="020B0604020202020204" pitchFamily="34" charset="0"/>
                </a:rPr>
                <a:t>低电平</a:t>
              </a:r>
            </a:p>
          </p:txBody>
        </p:sp>
        <p:sp>
          <p:nvSpPr>
            <p:cNvPr id="10268" name="Text Box 17">
              <a:extLst>
                <a:ext uri="{FF2B5EF4-FFF2-40B4-BE49-F238E27FC236}">
                  <a16:creationId xmlns:a16="http://schemas.microsoft.com/office/drawing/2014/main" id="{E06CEC61-5684-4B13-AFFB-B459BA689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1" y="2807"/>
              <a:ext cx="6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solidFill>
                    <a:srgbClr val="0000FF"/>
                  </a:solidFill>
                  <a:latin typeface="Arial" panose="020B0604020202020204" pitchFamily="34" charset="0"/>
                </a:rPr>
                <a:t>高电平</a:t>
              </a:r>
            </a:p>
          </p:txBody>
        </p:sp>
        <p:sp>
          <p:nvSpPr>
            <p:cNvPr id="10269" name="Line 75">
              <a:extLst>
                <a:ext uri="{FF2B5EF4-FFF2-40B4-BE49-F238E27FC236}">
                  <a16:creationId xmlns:a16="http://schemas.microsoft.com/office/drawing/2014/main" id="{2C462587-E534-4514-B30B-A9CCDB0E9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2" y="3513"/>
              <a:ext cx="553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Line 76">
              <a:extLst>
                <a:ext uri="{FF2B5EF4-FFF2-40B4-BE49-F238E27FC236}">
                  <a16:creationId xmlns:a16="http://schemas.microsoft.com/office/drawing/2014/main" id="{1971D32A-32AB-4174-9530-219B3C286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9" y="3199"/>
              <a:ext cx="553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2955006E-5DA2-486B-93AD-38AC6CDC623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D43167B-ED60-4C0E-AB59-55DC7DFBE38F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5">
            <a:extLst>
              <a:ext uri="{FF2B5EF4-FFF2-40B4-BE49-F238E27FC236}">
                <a16:creationId xmlns:a16="http://schemas.microsoft.com/office/drawing/2014/main" id="{D96D5CBC-5A9C-4EE9-8F77-B7599996CF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EB22076D-C631-4922-8622-C5869D71CD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00AFA75-D63D-4D2A-A6CB-0406BD8557E3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36022BCF-BEEE-4488-8318-BDF73B4D58F4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锁存器和触发器</a:t>
            </a:r>
          </a:p>
        </p:txBody>
      </p:sp>
      <p:sp>
        <p:nvSpPr>
          <p:cNvPr id="12294" name="Rectangle 3">
            <a:extLst>
              <a:ext uri="{FF2B5EF4-FFF2-40B4-BE49-F238E27FC236}">
                <a16:creationId xmlns:a16="http://schemas.microsoft.com/office/drawing/2014/main" id="{A94FF54F-1490-428A-9600-4002BEECEE2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484313"/>
            <a:ext cx="8255000" cy="4897437"/>
          </a:xfrm>
        </p:spPr>
        <p:txBody>
          <a:bodyPr/>
          <a:lstStyle/>
          <a:p>
            <a:r>
              <a:rPr lang="zh-CN" altLang="en-US"/>
              <a:t>具有记忆功能的逻辑单元电路，是构成时序电路的基石，又称为记忆单元、存储单元或状态单元</a:t>
            </a:r>
          </a:p>
        </p:txBody>
      </p:sp>
      <p:sp>
        <p:nvSpPr>
          <p:cNvPr id="1380356" name="Rectangle 4">
            <a:extLst>
              <a:ext uri="{FF2B5EF4-FFF2-40B4-BE49-F238E27FC236}">
                <a16:creationId xmlns:a16="http://schemas.microsoft.com/office/drawing/2014/main" id="{776F1335-6DD3-46BA-9CF4-988E37E37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57450"/>
            <a:ext cx="508635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Arial" panose="020B0604020202020204" pitchFamily="34" charset="0"/>
              </a:rPr>
              <a:t>两者共同点：</a:t>
            </a:r>
            <a:r>
              <a:rPr lang="zh-CN" altLang="en-US"/>
              <a:t>记忆</a:t>
            </a:r>
            <a:r>
              <a:rPr lang="zh-CN" altLang="en-US">
                <a:latin typeface="Arial" panose="020B0604020202020204" pitchFamily="34" charset="0"/>
              </a:rPr>
              <a:t>功能</a:t>
            </a:r>
          </a:p>
          <a:p>
            <a:pPr lvl="1">
              <a:spcAft>
                <a:spcPct val="15000"/>
              </a:spcAft>
            </a:pPr>
            <a:r>
              <a:rPr lang="zh-CN" altLang="en-US">
                <a:latin typeface="Arial" panose="020B0604020202020204" pitchFamily="34" charset="0"/>
              </a:rPr>
              <a:t>具有两个能自行保持的稳定状态，可用来存储一位二值信息</a:t>
            </a:r>
          </a:p>
          <a:p>
            <a:pPr lvl="1">
              <a:spcAft>
                <a:spcPct val="15000"/>
              </a:spcAft>
            </a:pPr>
            <a:r>
              <a:rPr lang="zh-CN" altLang="en-US">
                <a:latin typeface="Arial" panose="020B0604020202020204" pitchFamily="34" charset="0"/>
              </a:rPr>
              <a:t>在输入信号作用下可更新状态</a:t>
            </a:r>
            <a:endParaRPr lang="en-US" altLang="zh-CN">
              <a:latin typeface="Arial" panose="020B0604020202020204" pitchFamily="34" charset="0"/>
            </a:endParaRPr>
          </a:p>
          <a:p>
            <a:pPr>
              <a:spcAft>
                <a:spcPct val="15000"/>
              </a:spcAft>
            </a:pPr>
            <a:r>
              <a:rPr lang="zh-CN" altLang="en-US">
                <a:latin typeface="Arial" panose="020B0604020202020204" pitchFamily="34" charset="0"/>
              </a:rPr>
              <a:t>两者不同点：更新时机</a:t>
            </a:r>
          </a:p>
          <a:p>
            <a:pPr lvl="1">
              <a:spcAft>
                <a:spcPct val="15000"/>
              </a:spcAft>
            </a:pPr>
            <a:r>
              <a:rPr lang="zh-CN" altLang="en-US">
                <a:latin typeface="Arial" panose="020B0604020202020204" pitchFamily="34" charset="0"/>
              </a:rPr>
              <a:t>锁存器对时钟的电平敏感，在有效电平期间更新状态</a:t>
            </a:r>
          </a:p>
          <a:p>
            <a:pPr lvl="1">
              <a:spcAft>
                <a:spcPct val="15000"/>
              </a:spcAft>
            </a:pPr>
            <a:r>
              <a:rPr lang="zh-CN" altLang="en-US">
                <a:latin typeface="Arial" panose="020B0604020202020204" pitchFamily="34" charset="0"/>
              </a:rPr>
              <a:t>触发器对时钟的边沿敏感，在有效边沿瞬间更新状态</a:t>
            </a:r>
          </a:p>
        </p:txBody>
      </p:sp>
      <p:sp>
        <p:nvSpPr>
          <p:cNvPr id="12296" name="Rectangle 5">
            <a:extLst>
              <a:ext uri="{FF2B5EF4-FFF2-40B4-BE49-F238E27FC236}">
                <a16:creationId xmlns:a16="http://schemas.microsoft.com/office/drawing/2014/main" id="{72EACE87-D20C-40AA-B3E3-8FB3BC6E6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525" y="2678113"/>
            <a:ext cx="982663" cy="11064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2297" name="Line 6">
            <a:extLst>
              <a:ext uri="{FF2B5EF4-FFF2-40B4-BE49-F238E27FC236}">
                <a16:creationId xmlns:a16="http://schemas.microsoft.com/office/drawing/2014/main" id="{410D96B4-4062-488E-9A61-E31035E1B0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9325" y="29797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8" name="Line 7">
            <a:extLst>
              <a:ext uri="{FF2B5EF4-FFF2-40B4-BE49-F238E27FC236}">
                <a16:creationId xmlns:a16="http://schemas.microsoft.com/office/drawing/2014/main" id="{6C604A1F-C735-41C0-BACB-17FA31EE85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9325" y="348297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9" name="Line 8">
            <a:extLst>
              <a:ext uri="{FF2B5EF4-FFF2-40B4-BE49-F238E27FC236}">
                <a16:creationId xmlns:a16="http://schemas.microsoft.com/office/drawing/2014/main" id="{FDF644E6-9B06-4BFE-A5D4-5C5B70ADAB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0775" y="29797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0" name="Line 9">
            <a:extLst>
              <a:ext uri="{FF2B5EF4-FFF2-40B4-BE49-F238E27FC236}">
                <a16:creationId xmlns:a16="http://schemas.microsoft.com/office/drawing/2014/main" id="{8A105325-3BD3-40B1-A3C6-33ED0048EF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0775" y="348297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1" name="Text Box 10">
            <a:extLst>
              <a:ext uri="{FF2B5EF4-FFF2-40B4-BE49-F238E27FC236}">
                <a16:creationId xmlns:a16="http://schemas.microsoft.com/office/drawing/2014/main" id="{1A4703F9-F65E-4736-B7E3-E0CF85B03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3513" y="27765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D</a:t>
            </a:r>
            <a:endParaRPr kumimoji="1" lang="en-US" altLang="zh-CN" sz="1600">
              <a:ea typeface="楷体_GB2312" pitchFamily="49" charset="-122"/>
            </a:endParaRPr>
          </a:p>
        </p:txBody>
      </p:sp>
      <p:sp>
        <p:nvSpPr>
          <p:cNvPr id="12302" name="Text Box 11">
            <a:extLst>
              <a:ext uri="{FF2B5EF4-FFF2-40B4-BE49-F238E27FC236}">
                <a16:creationId xmlns:a16="http://schemas.microsoft.com/office/drawing/2014/main" id="{EE15A426-30C8-4C8D-BFEF-4F3D7DF1B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5575" y="3254375"/>
            <a:ext cx="407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C</a:t>
            </a:r>
            <a:endParaRPr kumimoji="1" lang="en-US" altLang="zh-CN" sz="1600">
              <a:ea typeface="楷体_GB2312" pitchFamily="49" charset="-122"/>
            </a:endParaRPr>
          </a:p>
        </p:txBody>
      </p:sp>
      <p:sp>
        <p:nvSpPr>
          <p:cNvPr id="12303" name="Text Box 12">
            <a:extLst>
              <a:ext uri="{FF2B5EF4-FFF2-40B4-BE49-F238E27FC236}">
                <a16:creationId xmlns:a16="http://schemas.microsoft.com/office/drawing/2014/main" id="{3043E61F-B9B3-4805-8EDE-18114D7A2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4488" y="2698750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12304" name="Text Box 13">
            <a:extLst>
              <a:ext uri="{FF2B5EF4-FFF2-40B4-BE49-F238E27FC236}">
                <a16:creationId xmlns:a16="http://schemas.microsoft.com/office/drawing/2014/main" id="{6079E0B6-EFC8-425D-BDC8-C9F3F57F8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0363" y="3224213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12305" name="Rectangle 15">
            <a:extLst>
              <a:ext uri="{FF2B5EF4-FFF2-40B4-BE49-F238E27FC236}">
                <a16:creationId xmlns:a16="http://schemas.microsoft.com/office/drawing/2014/main" id="{FD2F35AE-CA41-44C9-8FA2-A4F64FF91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0" y="4657725"/>
            <a:ext cx="973138" cy="11064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2306" name="Line 16">
            <a:extLst>
              <a:ext uri="{FF2B5EF4-FFF2-40B4-BE49-F238E27FC236}">
                <a16:creationId xmlns:a16="http://schemas.microsoft.com/office/drawing/2014/main" id="{59834653-1E41-4955-B36F-8CE8E616A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8850" y="495935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7" name="Line 17">
            <a:extLst>
              <a:ext uri="{FF2B5EF4-FFF2-40B4-BE49-F238E27FC236}">
                <a16:creationId xmlns:a16="http://schemas.microsoft.com/office/drawing/2014/main" id="{CEC8A11C-F5B0-4ACC-B153-C57B1EB05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8850" y="546258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8" name="Line 18">
            <a:extLst>
              <a:ext uri="{FF2B5EF4-FFF2-40B4-BE49-F238E27FC236}">
                <a16:creationId xmlns:a16="http://schemas.microsoft.com/office/drawing/2014/main" id="{12327B44-A8A8-444B-982B-8DDBF4FD6E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0300" y="495935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9" name="Line 19">
            <a:extLst>
              <a:ext uri="{FF2B5EF4-FFF2-40B4-BE49-F238E27FC236}">
                <a16:creationId xmlns:a16="http://schemas.microsoft.com/office/drawing/2014/main" id="{A01000ED-379A-4E2C-9828-59852E1CEF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0300" y="546258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0" name="Text Box 20">
            <a:extLst>
              <a:ext uri="{FF2B5EF4-FFF2-40B4-BE49-F238E27FC236}">
                <a16:creationId xmlns:a16="http://schemas.microsoft.com/office/drawing/2014/main" id="{41BBBDAE-031B-4DBF-8233-7450723A8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025" y="475773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D</a:t>
            </a:r>
            <a:endParaRPr kumimoji="1" lang="en-US" altLang="zh-CN" sz="1600">
              <a:ea typeface="楷体_GB2312" pitchFamily="49" charset="-122"/>
            </a:endParaRPr>
          </a:p>
        </p:txBody>
      </p:sp>
      <p:sp>
        <p:nvSpPr>
          <p:cNvPr id="12311" name="Text Box 21">
            <a:extLst>
              <a:ext uri="{FF2B5EF4-FFF2-40B4-BE49-F238E27FC236}">
                <a16:creationId xmlns:a16="http://schemas.microsoft.com/office/drawing/2014/main" id="{A6884698-878D-4B40-BEC0-C6D16413C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22446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C</a:t>
            </a:r>
            <a:endParaRPr kumimoji="1" lang="en-US" altLang="zh-CN" sz="1600">
              <a:ea typeface="楷体_GB2312" pitchFamily="49" charset="-122"/>
            </a:endParaRPr>
          </a:p>
        </p:txBody>
      </p:sp>
      <p:sp>
        <p:nvSpPr>
          <p:cNvPr id="12312" name="Text Box 22">
            <a:extLst>
              <a:ext uri="{FF2B5EF4-FFF2-40B4-BE49-F238E27FC236}">
                <a16:creationId xmlns:a16="http://schemas.microsoft.com/office/drawing/2014/main" id="{8C479E35-B7F4-4646-B165-E448BC0EE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013" y="4721225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12313" name="Text Box 23">
            <a:extLst>
              <a:ext uri="{FF2B5EF4-FFF2-40B4-BE49-F238E27FC236}">
                <a16:creationId xmlns:a16="http://schemas.microsoft.com/office/drawing/2014/main" id="{79F70209-FAFF-428A-BC1A-D36BBAD25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4488" y="5254625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12314" name="Oval 25">
            <a:extLst>
              <a:ext uri="{FF2B5EF4-FFF2-40B4-BE49-F238E27FC236}">
                <a16:creationId xmlns:a16="http://schemas.microsoft.com/office/drawing/2014/main" id="{B9E6748B-82CF-472A-8AEC-971C0C60B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1888" y="5387975"/>
            <a:ext cx="131762" cy="1428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2315" name="Line 26">
            <a:extLst>
              <a:ext uri="{FF2B5EF4-FFF2-40B4-BE49-F238E27FC236}">
                <a16:creationId xmlns:a16="http://schemas.microsoft.com/office/drawing/2014/main" id="{3031F903-F9EA-4F5E-BD9B-8AADB2DDF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6050" y="5340350"/>
            <a:ext cx="144463" cy="119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6" name="Line 27">
            <a:extLst>
              <a:ext uri="{FF2B5EF4-FFF2-40B4-BE49-F238E27FC236}">
                <a16:creationId xmlns:a16="http://schemas.microsoft.com/office/drawing/2014/main" id="{14D876B3-3E39-48BD-8C53-9192183C83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6050" y="5459413"/>
            <a:ext cx="144463" cy="119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7" name="Text Box 28">
            <a:extLst>
              <a:ext uri="{FF2B5EF4-FFF2-40B4-BE49-F238E27FC236}">
                <a16:creationId xmlns:a16="http://schemas.microsoft.com/office/drawing/2014/main" id="{493FEEED-35A9-46FE-9BA2-F94DECBE2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6513" y="4010025"/>
            <a:ext cx="129857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zh-CN" sz="2400" b="0"/>
              <a:t>D</a:t>
            </a:r>
            <a:r>
              <a:rPr lang="zh-CN" altLang="en-US" sz="2400" b="0"/>
              <a:t>锁存器</a:t>
            </a:r>
            <a:endParaRPr lang="en-US" altLang="zh-CN" sz="2400" b="0"/>
          </a:p>
        </p:txBody>
      </p:sp>
      <p:sp>
        <p:nvSpPr>
          <p:cNvPr id="12318" name="Text Box 29">
            <a:extLst>
              <a:ext uri="{FF2B5EF4-FFF2-40B4-BE49-F238E27FC236}">
                <a16:creationId xmlns:a16="http://schemas.microsoft.com/office/drawing/2014/main" id="{FAD8E3D3-0EC2-4C48-A363-29ACE6E41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688" y="5945188"/>
            <a:ext cx="129857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zh-CN" sz="2400" b="0"/>
              <a:t>D</a:t>
            </a:r>
            <a:r>
              <a:rPr lang="zh-CN" altLang="en-US" sz="2400" b="0"/>
              <a:t>触发器</a:t>
            </a:r>
            <a:endParaRPr lang="en-US" altLang="zh-CN" sz="2400" b="0"/>
          </a:p>
        </p:txBody>
      </p:sp>
      <p:sp>
        <p:nvSpPr>
          <p:cNvPr id="12319" name="Oval 30">
            <a:extLst>
              <a:ext uri="{FF2B5EF4-FFF2-40B4-BE49-F238E27FC236}">
                <a16:creationId xmlns:a16="http://schemas.microsoft.com/office/drawing/2014/main" id="{FB149043-50E8-4D5B-B01A-4B79A4BB1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9188" y="3398838"/>
            <a:ext cx="131762" cy="1428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2320" name="Line 31">
            <a:extLst>
              <a:ext uri="{FF2B5EF4-FFF2-40B4-BE49-F238E27FC236}">
                <a16:creationId xmlns:a16="http://schemas.microsoft.com/office/drawing/2014/main" id="{E24CE20C-1446-48E0-8AD5-C20B2616E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5613" y="3311525"/>
            <a:ext cx="22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1" name="Line 32">
            <a:extLst>
              <a:ext uri="{FF2B5EF4-FFF2-40B4-BE49-F238E27FC236}">
                <a16:creationId xmlns:a16="http://schemas.microsoft.com/office/drawing/2014/main" id="{79DB3D04-7747-4ADC-9B72-DF8C6CB8A63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0213" y="5348288"/>
            <a:ext cx="22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035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BB6F5050-CE34-4F32-B655-87349E26C15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1C60752-CE99-4D79-A60C-03CB59483D4D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D81C7014-7A6B-430F-B773-7B7E98A2DD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A71A3350-B5F4-4B2C-BFE0-E087225284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E003182-2A17-4613-996C-2718B1EEC555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EB773F5A-08B9-40C7-989F-EDE6258699C4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</a:t>
            </a:r>
            <a:r>
              <a:rPr lang="en-US" altLang="zh-CN"/>
              <a:t>SR</a:t>
            </a:r>
            <a:r>
              <a:rPr lang="zh-CN" altLang="en-US"/>
              <a:t>锁存器</a:t>
            </a:r>
          </a:p>
        </p:txBody>
      </p:sp>
      <p:sp>
        <p:nvSpPr>
          <p:cNvPr id="1384451" name="Rectangle 3">
            <a:extLst>
              <a:ext uri="{FF2B5EF4-FFF2-40B4-BE49-F238E27FC236}">
                <a16:creationId xmlns:a16="http://schemas.microsoft.com/office/drawing/2014/main" id="{33AA0B20-8FEC-47A0-8370-E13516C237A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449388"/>
            <a:ext cx="3827463" cy="1943100"/>
          </a:xfrm>
        </p:spPr>
        <p:txBody>
          <a:bodyPr/>
          <a:lstStyle/>
          <a:p>
            <a:r>
              <a:rPr lang="zh-CN" altLang="en-US"/>
              <a:t>电路结构</a:t>
            </a:r>
            <a:endParaRPr lang="en-US" altLang="zh-CN"/>
          </a:p>
          <a:p>
            <a:pPr lvl="1"/>
            <a:r>
              <a:rPr lang="zh-CN" altLang="en-US"/>
              <a:t>利用反馈实现记忆</a:t>
            </a:r>
          </a:p>
          <a:p>
            <a:pPr lvl="1"/>
            <a:r>
              <a:rPr lang="zh-CN" altLang="en-US"/>
              <a:t>利用</a:t>
            </a:r>
            <a:r>
              <a:rPr lang="en-US" altLang="zh-CN"/>
              <a:t>R</a:t>
            </a:r>
            <a:r>
              <a:rPr lang="zh-CN" altLang="en-US"/>
              <a:t>、</a:t>
            </a:r>
            <a:r>
              <a:rPr lang="en-US" altLang="zh-CN"/>
              <a:t>S</a:t>
            </a:r>
            <a:r>
              <a:rPr lang="zh-CN" altLang="en-US"/>
              <a:t>更新状态</a:t>
            </a:r>
          </a:p>
          <a:p>
            <a:r>
              <a:rPr lang="zh-CN" altLang="en-US"/>
              <a:t>逻辑符号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5B9CE69A-5FE6-4E78-8437-3FD7A45CF0D0}"/>
              </a:ext>
            </a:extLst>
          </p:cNvPr>
          <p:cNvGrpSpPr>
            <a:grpSpLocks/>
          </p:cNvGrpSpPr>
          <p:nvPr/>
        </p:nvGrpSpPr>
        <p:grpSpPr bwMode="auto">
          <a:xfrm>
            <a:off x="5713413" y="2384425"/>
            <a:ext cx="2578100" cy="309563"/>
            <a:chOff x="3343" y="1443"/>
            <a:chExt cx="1841" cy="195"/>
          </a:xfrm>
        </p:grpSpPr>
        <p:sp>
          <p:nvSpPr>
            <p:cNvPr id="14492" name="Text Box 5">
              <a:extLst>
                <a:ext uri="{FF2B5EF4-FFF2-40B4-BE49-F238E27FC236}">
                  <a16:creationId xmlns:a16="http://schemas.microsoft.com/office/drawing/2014/main" id="{B45122F5-E720-41CC-87FE-A9C544DBD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3" y="1443"/>
              <a:ext cx="1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0</a:t>
              </a:r>
              <a:endParaRPr kumimoji="1" lang="en-US" altLang="zh-CN" sz="2000" baseline="-250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4493" name="Text Box 6">
              <a:extLst>
                <a:ext uri="{FF2B5EF4-FFF2-40B4-BE49-F238E27FC236}">
                  <a16:creationId xmlns:a16="http://schemas.microsoft.com/office/drawing/2014/main" id="{BEF55AAE-6F47-481A-9F14-085B8002F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0" y="1465"/>
              <a:ext cx="1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1</a:t>
              </a:r>
              <a:endParaRPr kumimoji="1" lang="en-US" altLang="zh-CN" sz="2000" baseline="-250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4494" name="Text Box 7">
              <a:extLst>
                <a:ext uri="{FF2B5EF4-FFF2-40B4-BE49-F238E27FC236}">
                  <a16:creationId xmlns:a16="http://schemas.microsoft.com/office/drawing/2014/main" id="{E9B74FB5-5BA3-44E2-A9D4-DE2A95A83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1457"/>
              <a:ext cx="1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0</a:t>
              </a:r>
              <a:endParaRPr kumimoji="1" lang="en-US" altLang="zh-CN" sz="2000" baseline="-250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555FF0D2-0C1F-4F93-935B-CA2AE02125B5}"/>
              </a:ext>
            </a:extLst>
          </p:cNvPr>
          <p:cNvGrpSpPr>
            <a:grpSpLocks/>
          </p:cNvGrpSpPr>
          <p:nvPr/>
        </p:nvGrpSpPr>
        <p:grpSpPr bwMode="auto">
          <a:xfrm>
            <a:off x="5726113" y="2700338"/>
            <a:ext cx="2578100" cy="296862"/>
            <a:chOff x="3334" y="1457"/>
            <a:chExt cx="1841" cy="187"/>
          </a:xfrm>
        </p:grpSpPr>
        <p:sp>
          <p:nvSpPr>
            <p:cNvPr id="14489" name="Text Box 9">
              <a:extLst>
                <a:ext uri="{FF2B5EF4-FFF2-40B4-BE49-F238E27FC236}">
                  <a16:creationId xmlns:a16="http://schemas.microsoft.com/office/drawing/2014/main" id="{88F28DBF-9A36-4B09-B706-9DDF1D4540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1457"/>
              <a:ext cx="172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FF0000"/>
                  </a:solidFill>
                  <a:ea typeface="楷体_GB2312" pitchFamily="49" charset="-122"/>
                </a:rPr>
                <a:t>1</a:t>
              </a:r>
              <a:endParaRPr kumimoji="1" lang="en-US" altLang="zh-CN" sz="2000" baseline="-2500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14490" name="Text Box 10">
              <a:extLst>
                <a:ext uri="{FF2B5EF4-FFF2-40B4-BE49-F238E27FC236}">
                  <a16:creationId xmlns:a16="http://schemas.microsoft.com/office/drawing/2014/main" id="{D1174401-9051-479B-8C14-9D0521587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" y="1457"/>
              <a:ext cx="172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FF0000"/>
                  </a:solidFill>
                  <a:ea typeface="楷体_GB2312" pitchFamily="49" charset="-122"/>
                </a:rPr>
                <a:t>0</a:t>
              </a:r>
              <a:endParaRPr kumimoji="1" lang="en-US" altLang="zh-CN" sz="2000" baseline="-2500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14491" name="Text Box 11">
              <a:extLst>
                <a:ext uri="{FF2B5EF4-FFF2-40B4-BE49-F238E27FC236}">
                  <a16:creationId xmlns:a16="http://schemas.microsoft.com/office/drawing/2014/main" id="{63FAA48D-F479-4593-81A3-D873EC5A5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3" y="1471"/>
              <a:ext cx="172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FF0000"/>
                  </a:solidFill>
                  <a:ea typeface="楷体_GB2312" pitchFamily="49" charset="-122"/>
                </a:rPr>
                <a:t>1</a:t>
              </a:r>
              <a:endParaRPr kumimoji="1" lang="en-US" altLang="zh-CN" sz="2000" baseline="-2500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sp>
        <p:nvSpPr>
          <p:cNvPr id="14345" name="Line 12">
            <a:extLst>
              <a:ext uri="{FF2B5EF4-FFF2-40B4-BE49-F238E27FC236}">
                <a16:creationId xmlns:a16="http://schemas.microsoft.com/office/drawing/2014/main" id="{697CD0E4-6D74-429D-93BC-799F16D2D6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25" y="2282825"/>
            <a:ext cx="2668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346" name="Group 13">
            <a:extLst>
              <a:ext uri="{FF2B5EF4-FFF2-40B4-BE49-F238E27FC236}">
                <a16:creationId xmlns:a16="http://schemas.microsoft.com/office/drawing/2014/main" id="{AA2CA56B-21BC-4F6B-9DD8-BEC14F7296C2}"/>
              </a:ext>
            </a:extLst>
          </p:cNvPr>
          <p:cNvGrpSpPr>
            <a:grpSpLocks/>
          </p:cNvGrpSpPr>
          <p:nvPr/>
        </p:nvGrpSpPr>
        <p:grpSpPr bwMode="auto">
          <a:xfrm>
            <a:off x="7350125" y="2027238"/>
            <a:ext cx="509588" cy="523875"/>
            <a:chOff x="4422" y="1277"/>
            <a:chExt cx="364" cy="330"/>
          </a:xfrm>
        </p:grpSpPr>
        <p:sp>
          <p:nvSpPr>
            <p:cNvPr id="14487" name="AutoShape 14">
              <a:extLst>
                <a:ext uri="{FF2B5EF4-FFF2-40B4-BE49-F238E27FC236}">
                  <a16:creationId xmlns:a16="http://schemas.microsoft.com/office/drawing/2014/main" id="{7C688EC0-AD06-4A0D-8358-DDBE298E45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413" y="1286"/>
              <a:ext cx="330" cy="31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488" name="Oval 15">
              <a:extLst>
                <a:ext uri="{FF2B5EF4-FFF2-40B4-BE49-F238E27FC236}">
                  <a16:creationId xmlns:a16="http://schemas.microsoft.com/office/drawing/2014/main" id="{6810ED6A-5052-4B9A-8ED4-3E3D467FF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397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14347" name="Line 16">
            <a:extLst>
              <a:ext uri="{FF2B5EF4-FFF2-40B4-BE49-F238E27FC236}">
                <a16:creationId xmlns:a16="http://schemas.microsoft.com/office/drawing/2014/main" id="{B8C4575D-3232-4140-844E-F2A5851794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27713" y="1701800"/>
            <a:ext cx="0" cy="577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8" name="Line 17">
            <a:extLst>
              <a:ext uri="{FF2B5EF4-FFF2-40B4-BE49-F238E27FC236}">
                <a16:creationId xmlns:a16="http://schemas.microsoft.com/office/drawing/2014/main" id="{6401E975-0316-4FE0-904F-F3179F66F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25" y="1701800"/>
            <a:ext cx="23828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9" name="Line 18">
            <a:extLst>
              <a:ext uri="{FF2B5EF4-FFF2-40B4-BE49-F238E27FC236}">
                <a16:creationId xmlns:a16="http://schemas.microsoft.com/office/drawing/2014/main" id="{122B627D-E91F-4109-B21F-2AB10D6565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0550" y="1701800"/>
            <a:ext cx="0" cy="577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19">
            <a:extLst>
              <a:ext uri="{FF2B5EF4-FFF2-40B4-BE49-F238E27FC236}">
                <a16:creationId xmlns:a16="http://schemas.microsoft.com/office/drawing/2014/main" id="{BB57D92B-30D7-4825-98DF-1EBB57F493CC}"/>
              </a:ext>
            </a:extLst>
          </p:cNvPr>
          <p:cNvGrpSpPr>
            <a:grpSpLocks/>
          </p:cNvGrpSpPr>
          <p:nvPr/>
        </p:nvGrpSpPr>
        <p:grpSpPr bwMode="auto">
          <a:xfrm>
            <a:off x="5413375" y="3454400"/>
            <a:ext cx="3303588" cy="1157288"/>
            <a:chOff x="3410" y="2176"/>
            <a:chExt cx="2081" cy="729"/>
          </a:xfrm>
        </p:grpSpPr>
        <p:sp>
          <p:nvSpPr>
            <p:cNvPr id="14462" name="Text Box 20">
              <a:extLst>
                <a:ext uri="{FF2B5EF4-FFF2-40B4-BE49-F238E27FC236}">
                  <a16:creationId xmlns:a16="http://schemas.microsoft.com/office/drawing/2014/main" id="{FBBB992A-38E9-4EB7-A364-9E5B1AD76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" y="2516"/>
              <a:ext cx="15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4463" name="Text Box 21">
              <a:extLst>
                <a:ext uri="{FF2B5EF4-FFF2-40B4-BE49-F238E27FC236}">
                  <a16:creationId xmlns:a16="http://schemas.microsoft.com/office/drawing/2014/main" id="{D8E2B413-8084-47A6-B5CC-BCAA1494C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1" y="2312"/>
              <a:ext cx="150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grpSp>
          <p:nvGrpSpPr>
            <p:cNvPr id="14464" name="Group 22">
              <a:extLst>
                <a:ext uri="{FF2B5EF4-FFF2-40B4-BE49-F238E27FC236}">
                  <a16:creationId xmlns:a16="http://schemas.microsoft.com/office/drawing/2014/main" id="{B72FD1F3-F2AC-4872-BE18-4A29909275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1" y="2449"/>
              <a:ext cx="320" cy="385"/>
              <a:chOff x="4173" y="2976"/>
              <a:chExt cx="431" cy="431"/>
            </a:xfrm>
          </p:grpSpPr>
          <p:grpSp>
            <p:nvGrpSpPr>
              <p:cNvPr id="14483" name="Group 23">
                <a:extLst>
                  <a:ext uri="{FF2B5EF4-FFF2-40B4-BE49-F238E27FC236}">
                    <a16:creationId xmlns:a16="http://schemas.microsoft.com/office/drawing/2014/main" id="{50675493-A221-4A18-85A9-44771B5D2E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3" y="2976"/>
                <a:ext cx="431" cy="431"/>
                <a:chOff x="4445" y="2999"/>
                <a:chExt cx="295" cy="318"/>
              </a:xfrm>
            </p:grpSpPr>
            <p:sp>
              <p:nvSpPr>
                <p:cNvPr id="14485" name="Arc 24">
                  <a:extLst>
                    <a:ext uri="{FF2B5EF4-FFF2-40B4-BE49-F238E27FC236}">
                      <a16:creationId xmlns:a16="http://schemas.microsoft.com/office/drawing/2014/main" id="{01B81668-EB21-4002-8C7F-D1B8BFDD9D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5" y="2999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86" name="Arc 25">
                  <a:extLst>
                    <a:ext uri="{FF2B5EF4-FFF2-40B4-BE49-F238E27FC236}">
                      <a16:creationId xmlns:a16="http://schemas.microsoft.com/office/drawing/2014/main" id="{CF0E1C83-48F0-4687-A22E-E379FBB07B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4445" y="3158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484" name="Arc 26">
                <a:extLst>
                  <a:ext uri="{FF2B5EF4-FFF2-40B4-BE49-F238E27FC236}">
                    <a16:creationId xmlns:a16="http://schemas.microsoft.com/office/drawing/2014/main" id="{4B9455C4-9D24-4C64-8D2B-0B5E434EB7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2976"/>
                <a:ext cx="90" cy="430"/>
              </a:xfrm>
              <a:custGeom>
                <a:avLst/>
                <a:gdLst>
                  <a:gd name="T0" fmla="*/ 0 w 21838"/>
                  <a:gd name="T1" fmla="*/ 0 h 43200"/>
                  <a:gd name="T2" fmla="*/ 0 w 21838"/>
                  <a:gd name="T3" fmla="*/ 0 h 43200"/>
                  <a:gd name="T4" fmla="*/ 0 w 2183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38"/>
                  <a:gd name="T10" fmla="*/ 0 h 43200"/>
                  <a:gd name="T11" fmla="*/ 21838 w 2183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38" h="43200" fill="none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</a:path>
                  <a:path w="21838" h="43200" stroke="0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  <a:lnTo>
                      <a:pt x="238" y="21600"/>
                    </a:lnTo>
                    <a:lnTo>
                      <a:pt x="237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465" name="Line 27">
              <a:extLst>
                <a:ext uri="{FF2B5EF4-FFF2-40B4-BE49-F238E27FC236}">
                  <a16:creationId xmlns:a16="http://schemas.microsoft.com/office/drawing/2014/main" id="{497F5EF1-AD4E-4BA2-A660-7BB297066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1" y="2744"/>
              <a:ext cx="2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66" name="Text Box 28">
              <a:extLst>
                <a:ext uri="{FF2B5EF4-FFF2-40B4-BE49-F238E27FC236}">
                  <a16:creationId xmlns:a16="http://schemas.microsoft.com/office/drawing/2014/main" id="{6E8FF4DE-2C36-42A8-A7EE-6215ED623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0" y="2584"/>
              <a:ext cx="280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1600" baseline="-25000">
                <a:ea typeface="楷体_GB2312" pitchFamily="49" charset="-122"/>
              </a:endParaRPr>
            </a:p>
          </p:txBody>
        </p:sp>
        <p:sp>
          <p:nvSpPr>
            <p:cNvPr id="14467" name="Line 29">
              <a:extLst>
                <a:ext uri="{FF2B5EF4-FFF2-40B4-BE49-F238E27FC236}">
                  <a16:creationId xmlns:a16="http://schemas.microsoft.com/office/drawing/2014/main" id="{C8559F22-591F-432F-9827-5A02447F8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1" y="2315"/>
              <a:ext cx="1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68" name="Group 30">
              <a:extLst>
                <a:ext uri="{FF2B5EF4-FFF2-40B4-BE49-F238E27FC236}">
                  <a16:creationId xmlns:a16="http://schemas.microsoft.com/office/drawing/2014/main" id="{D7F3D92E-6CF8-4E00-8823-06A09637CF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0" y="2358"/>
              <a:ext cx="320" cy="385"/>
              <a:chOff x="4173" y="2976"/>
              <a:chExt cx="431" cy="431"/>
            </a:xfrm>
          </p:grpSpPr>
          <p:grpSp>
            <p:nvGrpSpPr>
              <p:cNvPr id="14479" name="Group 31">
                <a:extLst>
                  <a:ext uri="{FF2B5EF4-FFF2-40B4-BE49-F238E27FC236}">
                    <a16:creationId xmlns:a16="http://schemas.microsoft.com/office/drawing/2014/main" id="{98B02285-4B68-4FE2-B3B9-860EA031E6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3" y="2976"/>
                <a:ext cx="431" cy="431"/>
                <a:chOff x="4445" y="2999"/>
                <a:chExt cx="295" cy="318"/>
              </a:xfrm>
            </p:grpSpPr>
            <p:sp>
              <p:nvSpPr>
                <p:cNvPr id="14481" name="Arc 32">
                  <a:extLst>
                    <a:ext uri="{FF2B5EF4-FFF2-40B4-BE49-F238E27FC236}">
                      <a16:creationId xmlns:a16="http://schemas.microsoft.com/office/drawing/2014/main" id="{FE681EF7-E304-4CCE-8077-3FA995F14C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5" y="2999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82" name="Arc 33">
                  <a:extLst>
                    <a:ext uri="{FF2B5EF4-FFF2-40B4-BE49-F238E27FC236}">
                      <a16:creationId xmlns:a16="http://schemas.microsoft.com/office/drawing/2014/main" id="{8D2506CC-0AC8-478D-8E19-2CB02E3D3F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4445" y="3158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480" name="Arc 34">
                <a:extLst>
                  <a:ext uri="{FF2B5EF4-FFF2-40B4-BE49-F238E27FC236}">
                    <a16:creationId xmlns:a16="http://schemas.microsoft.com/office/drawing/2014/main" id="{60B7E91D-9A2D-4E95-B774-5F63CA3F29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2976"/>
                <a:ext cx="90" cy="430"/>
              </a:xfrm>
              <a:custGeom>
                <a:avLst/>
                <a:gdLst>
                  <a:gd name="T0" fmla="*/ 0 w 21838"/>
                  <a:gd name="T1" fmla="*/ 0 h 43200"/>
                  <a:gd name="T2" fmla="*/ 0 w 21838"/>
                  <a:gd name="T3" fmla="*/ 0 h 43200"/>
                  <a:gd name="T4" fmla="*/ 0 w 2183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38"/>
                  <a:gd name="T10" fmla="*/ 0 h 43200"/>
                  <a:gd name="T11" fmla="*/ 21838 w 2183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38" h="43200" fill="none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</a:path>
                  <a:path w="21838" h="43200" stroke="0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  <a:lnTo>
                      <a:pt x="238" y="21600"/>
                    </a:lnTo>
                    <a:lnTo>
                      <a:pt x="237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469" name="Line 35">
              <a:extLst>
                <a:ext uri="{FF2B5EF4-FFF2-40B4-BE49-F238E27FC236}">
                  <a16:creationId xmlns:a16="http://schemas.microsoft.com/office/drawing/2014/main" id="{495A7B7D-8DFA-4A8A-B88F-8DE81491F4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9" y="2462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70" name="Line 36">
              <a:extLst>
                <a:ext uri="{FF2B5EF4-FFF2-40B4-BE49-F238E27FC236}">
                  <a16:creationId xmlns:a16="http://schemas.microsoft.com/office/drawing/2014/main" id="{835D2874-A0D2-475C-9F6A-6FA8FE65E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9" y="2653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71" name="Line 37">
              <a:extLst>
                <a:ext uri="{FF2B5EF4-FFF2-40B4-BE49-F238E27FC236}">
                  <a16:creationId xmlns:a16="http://schemas.microsoft.com/office/drawing/2014/main" id="{C29BBF57-6D38-48AA-A005-AF35AF2CB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1" y="2630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72" name="Oval 38">
              <a:extLst>
                <a:ext uri="{FF2B5EF4-FFF2-40B4-BE49-F238E27FC236}">
                  <a16:creationId xmlns:a16="http://schemas.microsoft.com/office/drawing/2014/main" id="{D6C31CC9-29ED-47D2-94A0-338EFC216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8" y="2589"/>
              <a:ext cx="73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473" name="Line 39">
              <a:extLst>
                <a:ext uri="{FF2B5EF4-FFF2-40B4-BE49-F238E27FC236}">
                  <a16:creationId xmlns:a16="http://schemas.microsoft.com/office/drawing/2014/main" id="{4B1E4518-DE0A-406D-BD39-DDD7A24870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2" y="2558"/>
              <a:ext cx="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74" name="Oval 40">
              <a:extLst>
                <a:ext uri="{FF2B5EF4-FFF2-40B4-BE49-F238E27FC236}">
                  <a16:creationId xmlns:a16="http://schemas.microsoft.com/office/drawing/2014/main" id="{ECC3290A-1A3D-4F3E-87A2-420386723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8" y="2517"/>
              <a:ext cx="7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475" name="Line 41">
              <a:extLst>
                <a:ext uri="{FF2B5EF4-FFF2-40B4-BE49-F238E27FC236}">
                  <a16:creationId xmlns:a16="http://schemas.microsoft.com/office/drawing/2014/main" id="{F4866723-0406-45A3-8A16-1085EEA8FA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0" y="2176"/>
              <a:ext cx="15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76" name="Line 42">
              <a:extLst>
                <a:ext uri="{FF2B5EF4-FFF2-40B4-BE49-F238E27FC236}">
                  <a16:creationId xmlns:a16="http://schemas.microsoft.com/office/drawing/2014/main" id="{8F3FB134-71B6-4DFF-8BF7-142EDE0623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72" y="2176"/>
              <a:ext cx="0" cy="4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7" name="Line 43">
              <a:extLst>
                <a:ext uri="{FF2B5EF4-FFF2-40B4-BE49-F238E27FC236}">
                  <a16:creationId xmlns:a16="http://schemas.microsoft.com/office/drawing/2014/main" id="{8701CF97-2DEA-4B16-A3C1-0096BD787D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0" y="2176"/>
              <a:ext cx="0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8" name="Text Box 44">
              <a:extLst>
                <a:ext uri="{FF2B5EF4-FFF2-40B4-BE49-F238E27FC236}">
                  <a16:creationId xmlns:a16="http://schemas.microsoft.com/office/drawing/2014/main" id="{C2D731E5-A18B-4E92-BAC5-5842CEB5C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8" y="2698"/>
              <a:ext cx="23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1600" baseline="-25000">
                <a:ea typeface="楷体_GB2312" pitchFamily="49" charset="-122"/>
              </a:endParaRPr>
            </a:p>
          </p:txBody>
        </p:sp>
      </p:grpSp>
      <p:sp>
        <p:nvSpPr>
          <p:cNvPr id="14351" name="Text Box 45">
            <a:extLst>
              <a:ext uri="{FF2B5EF4-FFF2-40B4-BE49-F238E27FC236}">
                <a16:creationId xmlns:a16="http://schemas.microsoft.com/office/drawing/2014/main" id="{D9231F82-75F6-4BAB-8624-482547375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6463" y="2097088"/>
            <a:ext cx="2365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  <a:endParaRPr kumimoji="1" lang="en-US" altLang="zh-CN" sz="1600">
              <a:ea typeface="楷体_GB2312" pitchFamily="49" charset="-122"/>
            </a:endParaRPr>
          </a:p>
        </p:txBody>
      </p:sp>
      <p:grpSp>
        <p:nvGrpSpPr>
          <p:cNvPr id="14352" name="Group 46">
            <a:extLst>
              <a:ext uri="{FF2B5EF4-FFF2-40B4-BE49-F238E27FC236}">
                <a16:creationId xmlns:a16="http://schemas.microsoft.com/office/drawing/2014/main" id="{73CA7FF5-4BD3-45E7-B56C-36C0E9A383BA}"/>
              </a:ext>
            </a:extLst>
          </p:cNvPr>
          <p:cNvGrpSpPr>
            <a:grpSpLocks/>
          </p:cNvGrpSpPr>
          <p:nvPr/>
        </p:nvGrpSpPr>
        <p:grpSpPr bwMode="auto">
          <a:xfrm>
            <a:off x="6143625" y="2027238"/>
            <a:ext cx="511175" cy="523875"/>
            <a:chOff x="3651" y="1277"/>
            <a:chExt cx="364" cy="330"/>
          </a:xfrm>
        </p:grpSpPr>
        <p:sp>
          <p:nvSpPr>
            <p:cNvPr id="14460" name="AutoShape 47">
              <a:extLst>
                <a:ext uri="{FF2B5EF4-FFF2-40B4-BE49-F238E27FC236}">
                  <a16:creationId xmlns:a16="http://schemas.microsoft.com/office/drawing/2014/main" id="{90D564CA-936E-427B-BCF7-0544B01BF9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42" y="1286"/>
              <a:ext cx="330" cy="31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461" name="Oval 48">
              <a:extLst>
                <a:ext uri="{FF2B5EF4-FFF2-40B4-BE49-F238E27FC236}">
                  <a16:creationId xmlns:a16="http://schemas.microsoft.com/office/drawing/2014/main" id="{CB643587-E5CD-4D4C-8C6C-3DBF05F7C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" y="1397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14353" name="Text Box 49">
            <a:extLst>
              <a:ext uri="{FF2B5EF4-FFF2-40B4-BE49-F238E27FC236}">
                <a16:creationId xmlns:a16="http://schemas.microsoft.com/office/drawing/2014/main" id="{974E4A85-5C7D-4075-8ACE-F7BAB7433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713" y="1844675"/>
            <a:ext cx="2381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  <a:endParaRPr kumimoji="1" lang="en-US" altLang="zh-CN" sz="2400" baseline="-25000">
              <a:ea typeface="楷体_GB2312" pitchFamily="49" charset="-122"/>
            </a:endParaRPr>
          </a:p>
        </p:txBody>
      </p:sp>
      <p:sp>
        <p:nvSpPr>
          <p:cNvPr id="14354" name="Line 50">
            <a:extLst>
              <a:ext uri="{FF2B5EF4-FFF2-40B4-BE49-F238E27FC236}">
                <a16:creationId xmlns:a16="http://schemas.microsoft.com/office/drawing/2014/main" id="{F30EF220-AD8D-42C9-848B-25E7984A8B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3713" y="1849438"/>
            <a:ext cx="22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51">
            <a:extLst>
              <a:ext uri="{FF2B5EF4-FFF2-40B4-BE49-F238E27FC236}">
                <a16:creationId xmlns:a16="http://schemas.microsoft.com/office/drawing/2014/main" id="{71E5F81A-3576-4563-9C16-A750FF1674BE}"/>
              </a:ext>
            </a:extLst>
          </p:cNvPr>
          <p:cNvGrpSpPr>
            <a:grpSpLocks/>
          </p:cNvGrpSpPr>
          <p:nvPr/>
        </p:nvGrpSpPr>
        <p:grpSpPr bwMode="auto">
          <a:xfrm>
            <a:off x="858838" y="3590925"/>
            <a:ext cx="1876425" cy="1062038"/>
            <a:chOff x="541" y="2262"/>
            <a:chExt cx="1182" cy="669"/>
          </a:xfrm>
        </p:grpSpPr>
        <p:sp>
          <p:nvSpPr>
            <p:cNvPr id="14447" name="Rectangle 52">
              <a:extLst>
                <a:ext uri="{FF2B5EF4-FFF2-40B4-BE49-F238E27FC236}">
                  <a16:creationId xmlns:a16="http://schemas.microsoft.com/office/drawing/2014/main" id="{9C625765-208E-49D5-98FF-642B5806D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" y="2262"/>
              <a:ext cx="430" cy="66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14448" name="Group 53">
              <a:extLst>
                <a:ext uri="{FF2B5EF4-FFF2-40B4-BE49-F238E27FC236}">
                  <a16:creationId xmlns:a16="http://schemas.microsoft.com/office/drawing/2014/main" id="{36CBFAD3-0CC8-4B4E-907D-032518195D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" y="2444"/>
              <a:ext cx="222" cy="305"/>
              <a:chOff x="365" y="2319"/>
              <a:chExt cx="288" cy="305"/>
            </a:xfrm>
          </p:grpSpPr>
          <p:sp>
            <p:nvSpPr>
              <p:cNvPr id="14458" name="Line 54">
                <a:extLst>
                  <a:ext uri="{FF2B5EF4-FFF2-40B4-BE49-F238E27FC236}">
                    <a16:creationId xmlns:a16="http://schemas.microsoft.com/office/drawing/2014/main" id="{BDCF49FC-2C9C-47E8-9CC7-B75A27B24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9" name="Line 55">
                <a:extLst>
                  <a:ext uri="{FF2B5EF4-FFF2-40B4-BE49-F238E27FC236}">
                    <a16:creationId xmlns:a16="http://schemas.microsoft.com/office/drawing/2014/main" id="{B85EDF8C-EC93-49E7-B5A5-491ABFE129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449" name="Group 56">
              <a:extLst>
                <a:ext uri="{FF2B5EF4-FFF2-40B4-BE49-F238E27FC236}">
                  <a16:creationId xmlns:a16="http://schemas.microsoft.com/office/drawing/2014/main" id="{CB49BE8C-27EB-4286-9FE8-4F21B2A338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444"/>
              <a:ext cx="225" cy="305"/>
              <a:chOff x="1090" y="2319"/>
              <a:chExt cx="288" cy="305"/>
            </a:xfrm>
          </p:grpSpPr>
          <p:sp>
            <p:nvSpPr>
              <p:cNvPr id="14456" name="Line 57">
                <a:extLst>
                  <a:ext uri="{FF2B5EF4-FFF2-40B4-BE49-F238E27FC236}">
                    <a16:creationId xmlns:a16="http://schemas.microsoft.com/office/drawing/2014/main" id="{FA8AB8A8-B40E-460C-A939-82273B4835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7" name="Line 58">
                <a:extLst>
                  <a:ext uri="{FF2B5EF4-FFF2-40B4-BE49-F238E27FC236}">
                    <a16:creationId xmlns:a16="http://schemas.microsoft.com/office/drawing/2014/main" id="{1C2C4F00-97C0-478F-BBA0-9834765D08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450" name="Text Box 59">
              <a:extLst>
                <a:ext uri="{FF2B5EF4-FFF2-40B4-BE49-F238E27FC236}">
                  <a16:creationId xmlns:a16="http://schemas.microsoft.com/office/drawing/2014/main" id="{240483CE-B6C5-4D05-B9AF-7679A4D516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" y="228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14451" name="Text Box 60">
              <a:extLst>
                <a:ext uri="{FF2B5EF4-FFF2-40B4-BE49-F238E27FC236}">
                  <a16:creationId xmlns:a16="http://schemas.microsoft.com/office/drawing/2014/main" id="{E684A847-30C5-471A-AA75-1A15C0DE2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" y="263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14452" name="Text Box 61">
              <a:extLst>
                <a:ext uri="{FF2B5EF4-FFF2-40B4-BE49-F238E27FC236}">
                  <a16:creationId xmlns:a16="http://schemas.microsoft.com/office/drawing/2014/main" id="{88CDA235-9F8B-41D0-B5D3-9CAFFFC7E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" y="2289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4453" name="Text Box 62">
              <a:extLst>
                <a:ext uri="{FF2B5EF4-FFF2-40B4-BE49-F238E27FC236}">
                  <a16:creationId xmlns:a16="http://schemas.microsoft.com/office/drawing/2014/main" id="{3815BE9A-A6B1-4403-ADB0-1322EAAA7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8" y="2625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4454" name="Line 63">
              <a:extLst>
                <a:ext uri="{FF2B5EF4-FFF2-40B4-BE49-F238E27FC236}">
                  <a16:creationId xmlns:a16="http://schemas.microsoft.com/office/drawing/2014/main" id="{F87E5035-23CB-4C8E-84CE-76D6ACE36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6" y="2671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5" name="Oval 64">
              <a:extLst>
                <a:ext uri="{FF2B5EF4-FFF2-40B4-BE49-F238E27FC236}">
                  <a16:creationId xmlns:a16="http://schemas.microsoft.com/office/drawing/2014/main" id="{256C03BE-BBF9-44A1-83A7-EBE4596B3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" y="2716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14" name="Group 159">
            <a:extLst>
              <a:ext uri="{FF2B5EF4-FFF2-40B4-BE49-F238E27FC236}">
                <a16:creationId xmlns:a16="http://schemas.microsoft.com/office/drawing/2014/main" id="{9C3C8399-7764-4041-9990-E132C30C4A59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3249613"/>
            <a:ext cx="1957387" cy="1336675"/>
            <a:chOff x="1973" y="2047"/>
            <a:chExt cx="1233" cy="842"/>
          </a:xfrm>
        </p:grpSpPr>
        <p:sp>
          <p:nvSpPr>
            <p:cNvPr id="14418" name="Line 66">
              <a:extLst>
                <a:ext uri="{FF2B5EF4-FFF2-40B4-BE49-F238E27FC236}">
                  <a16:creationId xmlns:a16="http://schemas.microsoft.com/office/drawing/2014/main" id="{A2D837BF-F294-473E-A684-BF006F3FCB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774" y="2274"/>
              <a:ext cx="1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9" name="Line 67">
              <a:extLst>
                <a:ext uri="{FF2B5EF4-FFF2-40B4-BE49-F238E27FC236}">
                  <a16:creationId xmlns:a16="http://schemas.microsoft.com/office/drawing/2014/main" id="{75A3E4EF-0FC4-4CCA-A5FF-A5806C33E3C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435" y="2196"/>
              <a:ext cx="215" cy="6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20" name="Group 68">
              <a:extLst>
                <a:ext uri="{FF2B5EF4-FFF2-40B4-BE49-F238E27FC236}">
                  <a16:creationId xmlns:a16="http://schemas.microsoft.com/office/drawing/2014/main" id="{40693ED5-361D-4630-AD78-1461784271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2" y="2047"/>
              <a:ext cx="284" cy="294"/>
              <a:chOff x="4173" y="2976"/>
              <a:chExt cx="431" cy="431"/>
            </a:xfrm>
          </p:grpSpPr>
          <p:grpSp>
            <p:nvGrpSpPr>
              <p:cNvPr id="14443" name="Group 69">
                <a:extLst>
                  <a:ext uri="{FF2B5EF4-FFF2-40B4-BE49-F238E27FC236}">
                    <a16:creationId xmlns:a16="http://schemas.microsoft.com/office/drawing/2014/main" id="{169253F8-CCF7-4880-A742-A9E9EEAA22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3" y="2976"/>
                <a:ext cx="431" cy="431"/>
                <a:chOff x="4445" y="2999"/>
                <a:chExt cx="295" cy="318"/>
              </a:xfrm>
            </p:grpSpPr>
            <p:sp>
              <p:nvSpPr>
                <p:cNvPr id="14445" name="Arc 70">
                  <a:extLst>
                    <a:ext uri="{FF2B5EF4-FFF2-40B4-BE49-F238E27FC236}">
                      <a16:creationId xmlns:a16="http://schemas.microsoft.com/office/drawing/2014/main" id="{202C4B17-18EA-42EB-9CEE-A06DD8A2FF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5" y="2999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46" name="Arc 71">
                  <a:extLst>
                    <a:ext uri="{FF2B5EF4-FFF2-40B4-BE49-F238E27FC236}">
                      <a16:creationId xmlns:a16="http://schemas.microsoft.com/office/drawing/2014/main" id="{D44B260B-0A7F-4E78-949D-D6B84D8458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4445" y="3158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444" name="Arc 72">
                <a:extLst>
                  <a:ext uri="{FF2B5EF4-FFF2-40B4-BE49-F238E27FC236}">
                    <a16:creationId xmlns:a16="http://schemas.microsoft.com/office/drawing/2014/main" id="{7BCD3104-B3A3-43C3-9978-246C96DD6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2976"/>
                <a:ext cx="90" cy="430"/>
              </a:xfrm>
              <a:custGeom>
                <a:avLst/>
                <a:gdLst>
                  <a:gd name="T0" fmla="*/ 0 w 21838"/>
                  <a:gd name="T1" fmla="*/ 0 h 43200"/>
                  <a:gd name="T2" fmla="*/ 0 w 21838"/>
                  <a:gd name="T3" fmla="*/ 0 h 43200"/>
                  <a:gd name="T4" fmla="*/ 0 w 2183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38"/>
                  <a:gd name="T10" fmla="*/ 0 h 43200"/>
                  <a:gd name="T11" fmla="*/ 21838 w 2183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38" h="43200" fill="none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</a:path>
                  <a:path w="21838" h="43200" stroke="0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  <a:lnTo>
                      <a:pt x="238" y="21600"/>
                    </a:lnTo>
                    <a:lnTo>
                      <a:pt x="237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421" name="Line 73">
              <a:extLst>
                <a:ext uri="{FF2B5EF4-FFF2-40B4-BE49-F238E27FC236}">
                  <a16:creationId xmlns:a16="http://schemas.microsoft.com/office/drawing/2014/main" id="{414BD008-A58B-4DAA-847E-5E007B712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2" y="2136"/>
              <a:ext cx="2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2" name="Line 74">
              <a:extLst>
                <a:ext uri="{FF2B5EF4-FFF2-40B4-BE49-F238E27FC236}">
                  <a16:creationId xmlns:a16="http://schemas.microsoft.com/office/drawing/2014/main" id="{C0871E65-C3A8-419F-9E90-D436CB341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3" y="2266"/>
              <a:ext cx="1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3" name="Line 75">
              <a:extLst>
                <a:ext uri="{FF2B5EF4-FFF2-40B4-BE49-F238E27FC236}">
                  <a16:creationId xmlns:a16="http://schemas.microsoft.com/office/drawing/2014/main" id="{26857415-C13A-4A4B-B108-A86BD62D7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2204"/>
              <a:ext cx="2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4" name="Line 76">
              <a:extLst>
                <a:ext uri="{FF2B5EF4-FFF2-40B4-BE49-F238E27FC236}">
                  <a16:creationId xmlns:a16="http://schemas.microsoft.com/office/drawing/2014/main" id="{F6A5CD07-AC71-48AC-9987-93B7613F65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3" y="2675"/>
              <a:ext cx="1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5" name="Line 77">
              <a:extLst>
                <a:ext uri="{FF2B5EF4-FFF2-40B4-BE49-F238E27FC236}">
                  <a16:creationId xmlns:a16="http://schemas.microsoft.com/office/drawing/2014/main" id="{49AB84B9-9C37-4C04-8619-DB903775C7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2" y="2804"/>
              <a:ext cx="2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6" name="Line 78">
              <a:extLst>
                <a:ext uri="{FF2B5EF4-FFF2-40B4-BE49-F238E27FC236}">
                  <a16:creationId xmlns:a16="http://schemas.microsoft.com/office/drawing/2014/main" id="{4E1F1FD1-7AFD-40EE-A7CB-A5284E4D6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2743"/>
              <a:ext cx="2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7" name="Line 79">
              <a:extLst>
                <a:ext uri="{FF2B5EF4-FFF2-40B4-BE49-F238E27FC236}">
                  <a16:creationId xmlns:a16="http://schemas.microsoft.com/office/drawing/2014/main" id="{328C7447-D002-46D6-B3AA-085C85CE42E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774" y="2674"/>
              <a:ext cx="1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8" name="Line 80">
              <a:extLst>
                <a:ext uri="{FF2B5EF4-FFF2-40B4-BE49-F238E27FC236}">
                  <a16:creationId xmlns:a16="http://schemas.microsoft.com/office/drawing/2014/main" id="{C1971BB2-1439-476E-A6E1-2FECAAFD2B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180" y="2328"/>
              <a:ext cx="1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9" name="Line 81">
              <a:extLst>
                <a:ext uri="{FF2B5EF4-FFF2-40B4-BE49-F238E27FC236}">
                  <a16:creationId xmlns:a16="http://schemas.microsoft.com/office/drawing/2014/main" id="{ECA94283-9326-41B7-AD7B-3E1A2F03F9C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435" y="2150"/>
              <a:ext cx="215" cy="6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0" name="Line 82">
              <a:extLst>
                <a:ext uri="{FF2B5EF4-FFF2-40B4-BE49-F238E27FC236}">
                  <a16:creationId xmlns:a16="http://schemas.microsoft.com/office/drawing/2014/main" id="{FD1B6AD7-0764-4572-AC36-04AD2A5E73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180" y="2620"/>
              <a:ext cx="1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1" name="Text Box 83">
              <a:extLst>
                <a:ext uri="{FF2B5EF4-FFF2-40B4-BE49-F238E27FC236}">
                  <a16:creationId xmlns:a16="http://schemas.microsoft.com/office/drawing/2014/main" id="{80772186-2933-4892-A26A-936952C8E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2047"/>
              <a:ext cx="13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4432" name="Text Box 84">
              <a:extLst>
                <a:ext uri="{FF2B5EF4-FFF2-40B4-BE49-F238E27FC236}">
                  <a16:creationId xmlns:a16="http://schemas.microsoft.com/office/drawing/2014/main" id="{474A8202-4470-46E0-9990-2A07F29CB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2682"/>
              <a:ext cx="13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4433" name="Text Box 86">
              <a:extLst>
                <a:ext uri="{FF2B5EF4-FFF2-40B4-BE49-F238E27FC236}">
                  <a16:creationId xmlns:a16="http://schemas.microsoft.com/office/drawing/2014/main" id="{B0D028FE-C360-4190-A989-A9E265248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8" y="2638"/>
              <a:ext cx="17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4434" name="Line 87">
              <a:extLst>
                <a:ext uri="{FF2B5EF4-FFF2-40B4-BE49-F238E27FC236}">
                  <a16:creationId xmlns:a16="http://schemas.microsoft.com/office/drawing/2014/main" id="{85D51071-8622-4AF5-A166-E53889F84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6" y="2629"/>
              <a:ext cx="1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5" name="Text Box 88">
              <a:extLst>
                <a:ext uri="{FF2B5EF4-FFF2-40B4-BE49-F238E27FC236}">
                  <a16:creationId xmlns:a16="http://schemas.microsoft.com/office/drawing/2014/main" id="{50A5CB8D-99E5-4917-B60B-CE089E5C0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8" y="2115"/>
              <a:ext cx="18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4436" name="Oval 89">
              <a:extLst>
                <a:ext uri="{FF2B5EF4-FFF2-40B4-BE49-F238E27FC236}">
                  <a16:creationId xmlns:a16="http://schemas.microsoft.com/office/drawing/2014/main" id="{6BD0B2F0-EB67-469D-A4A6-E8CB599E8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2704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437" name="Oval 90">
              <a:extLst>
                <a:ext uri="{FF2B5EF4-FFF2-40B4-BE49-F238E27FC236}">
                  <a16:creationId xmlns:a16="http://schemas.microsoft.com/office/drawing/2014/main" id="{5191494C-7F19-4344-BD36-FFEC62969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2160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14438" name="Group 91">
              <a:extLst>
                <a:ext uri="{FF2B5EF4-FFF2-40B4-BE49-F238E27FC236}">
                  <a16:creationId xmlns:a16="http://schemas.microsoft.com/office/drawing/2014/main" id="{A6E434C8-011B-47D8-9B78-9D2663C71A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2" y="2592"/>
              <a:ext cx="284" cy="294"/>
              <a:chOff x="4173" y="2976"/>
              <a:chExt cx="431" cy="431"/>
            </a:xfrm>
          </p:grpSpPr>
          <p:grpSp>
            <p:nvGrpSpPr>
              <p:cNvPr id="14439" name="Group 92">
                <a:extLst>
                  <a:ext uri="{FF2B5EF4-FFF2-40B4-BE49-F238E27FC236}">
                    <a16:creationId xmlns:a16="http://schemas.microsoft.com/office/drawing/2014/main" id="{243ABE27-180C-4F9D-A4CA-BEB78F2C65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3" y="2976"/>
                <a:ext cx="431" cy="431"/>
                <a:chOff x="4445" y="2999"/>
                <a:chExt cx="295" cy="318"/>
              </a:xfrm>
            </p:grpSpPr>
            <p:sp>
              <p:nvSpPr>
                <p:cNvPr id="14441" name="Arc 93">
                  <a:extLst>
                    <a:ext uri="{FF2B5EF4-FFF2-40B4-BE49-F238E27FC236}">
                      <a16:creationId xmlns:a16="http://schemas.microsoft.com/office/drawing/2014/main" id="{30849247-16B1-4F47-976D-01D86AC6A9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5" y="2999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42" name="Arc 94">
                  <a:extLst>
                    <a:ext uri="{FF2B5EF4-FFF2-40B4-BE49-F238E27FC236}">
                      <a16:creationId xmlns:a16="http://schemas.microsoft.com/office/drawing/2014/main" id="{396A61D7-9F04-4572-9BB4-F526987823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4445" y="3158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440" name="Arc 95">
                <a:extLst>
                  <a:ext uri="{FF2B5EF4-FFF2-40B4-BE49-F238E27FC236}">
                    <a16:creationId xmlns:a16="http://schemas.microsoft.com/office/drawing/2014/main" id="{8E871992-7F14-4034-B723-A6FA73BED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2976"/>
                <a:ext cx="90" cy="430"/>
              </a:xfrm>
              <a:custGeom>
                <a:avLst/>
                <a:gdLst>
                  <a:gd name="T0" fmla="*/ 0 w 21838"/>
                  <a:gd name="T1" fmla="*/ 0 h 43200"/>
                  <a:gd name="T2" fmla="*/ 0 w 21838"/>
                  <a:gd name="T3" fmla="*/ 0 h 43200"/>
                  <a:gd name="T4" fmla="*/ 0 w 2183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38"/>
                  <a:gd name="T10" fmla="*/ 0 h 43200"/>
                  <a:gd name="T11" fmla="*/ 21838 w 2183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38" h="43200" fill="none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</a:path>
                  <a:path w="21838" h="43200" stroke="0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  <a:lnTo>
                      <a:pt x="238" y="21600"/>
                    </a:lnTo>
                    <a:lnTo>
                      <a:pt x="237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9" name="Group 161">
            <a:extLst>
              <a:ext uri="{FF2B5EF4-FFF2-40B4-BE49-F238E27FC236}">
                <a16:creationId xmlns:a16="http://schemas.microsoft.com/office/drawing/2014/main" id="{02C0DB5F-14F8-4F90-8B71-3A834F84AC25}"/>
              </a:ext>
            </a:extLst>
          </p:cNvPr>
          <p:cNvGrpSpPr>
            <a:grpSpLocks/>
          </p:cNvGrpSpPr>
          <p:nvPr/>
        </p:nvGrpSpPr>
        <p:grpSpPr bwMode="auto">
          <a:xfrm>
            <a:off x="819150" y="5067300"/>
            <a:ext cx="1876425" cy="1062038"/>
            <a:chOff x="516" y="3192"/>
            <a:chExt cx="1182" cy="669"/>
          </a:xfrm>
        </p:grpSpPr>
        <p:sp>
          <p:nvSpPr>
            <p:cNvPr id="14403" name="Rectangle 136">
              <a:extLst>
                <a:ext uri="{FF2B5EF4-FFF2-40B4-BE49-F238E27FC236}">
                  <a16:creationId xmlns:a16="http://schemas.microsoft.com/office/drawing/2014/main" id="{F8B72378-9876-4BCC-8316-2773A12E3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3192"/>
              <a:ext cx="430" cy="66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14404" name="Group 137">
              <a:extLst>
                <a:ext uri="{FF2B5EF4-FFF2-40B4-BE49-F238E27FC236}">
                  <a16:creationId xmlns:a16="http://schemas.microsoft.com/office/drawing/2014/main" id="{C424D971-CD62-4E80-A2C5-361F78B978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6" y="3374"/>
              <a:ext cx="222" cy="305"/>
              <a:chOff x="365" y="2319"/>
              <a:chExt cx="288" cy="305"/>
            </a:xfrm>
          </p:grpSpPr>
          <p:sp>
            <p:nvSpPr>
              <p:cNvPr id="14416" name="Line 138">
                <a:extLst>
                  <a:ext uri="{FF2B5EF4-FFF2-40B4-BE49-F238E27FC236}">
                    <a16:creationId xmlns:a16="http://schemas.microsoft.com/office/drawing/2014/main" id="{4418ADE0-957B-44E8-9548-554F3690A6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7" name="Line 139">
                <a:extLst>
                  <a:ext uri="{FF2B5EF4-FFF2-40B4-BE49-F238E27FC236}">
                    <a16:creationId xmlns:a16="http://schemas.microsoft.com/office/drawing/2014/main" id="{C4E4FF06-0576-4C77-BAD9-028AD1F853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405" name="Group 140">
              <a:extLst>
                <a:ext uri="{FF2B5EF4-FFF2-40B4-BE49-F238E27FC236}">
                  <a16:creationId xmlns:a16="http://schemas.microsoft.com/office/drawing/2014/main" id="{28C463C7-5CA0-4827-8C6B-DD6125F32A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5" y="3374"/>
              <a:ext cx="225" cy="305"/>
              <a:chOff x="1090" y="2319"/>
              <a:chExt cx="288" cy="305"/>
            </a:xfrm>
          </p:grpSpPr>
          <p:sp>
            <p:nvSpPr>
              <p:cNvPr id="14414" name="Line 141">
                <a:extLst>
                  <a:ext uri="{FF2B5EF4-FFF2-40B4-BE49-F238E27FC236}">
                    <a16:creationId xmlns:a16="http://schemas.microsoft.com/office/drawing/2014/main" id="{C3ECEB37-EEC6-4181-BEB5-8E6B9A56E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5" name="Line 142">
                <a:extLst>
                  <a:ext uri="{FF2B5EF4-FFF2-40B4-BE49-F238E27FC236}">
                    <a16:creationId xmlns:a16="http://schemas.microsoft.com/office/drawing/2014/main" id="{17F93DBC-16FD-4D44-9BE7-7ACA704FC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406" name="Text Box 143">
              <a:extLst>
                <a:ext uri="{FF2B5EF4-FFF2-40B4-BE49-F238E27FC236}">
                  <a16:creationId xmlns:a16="http://schemas.microsoft.com/office/drawing/2014/main" id="{866F00FB-4076-473A-AA87-19AAE388F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" y="321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14407" name="Text Box 144">
              <a:extLst>
                <a:ext uri="{FF2B5EF4-FFF2-40B4-BE49-F238E27FC236}">
                  <a16:creationId xmlns:a16="http://schemas.microsoft.com/office/drawing/2014/main" id="{E295A610-3F38-4A51-933C-F38C3B53E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" y="356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14408" name="Text Box 145">
              <a:extLst>
                <a:ext uri="{FF2B5EF4-FFF2-40B4-BE49-F238E27FC236}">
                  <a16:creationId xmlns:a16="http://schemas.microsoft.com/office/drawing/2014/main" id="{16A69687-6F6F-4969-B03B-106BFE72F7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3" y="3219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4409" name="Text Box 146">
              <a:extLst>
                <a:ext uri="{FF2B5EF4-FFF2-40B4-BE49-F238E27FC236}">
                  <a16:creationId xmlns:a16="http://schemas.microsoft.com/office/drawing/2014/main" id="{1C12F301-8ADF-433A-B228-D174DDBF9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3" y="3555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4410" name="Line 147">
              <a:extLst>
                <a:ext uri="{FF2B5EF4-FFF2-40B4-BE49-F238E27FC236}">
                  <a16:creationId xmlns:a16="http://schemas.microsoft.com/office/drawing/2014/main" id="{24673E2F-B808-47B1-B443-21A31C7230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1" y="3601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1" name="Oval 148">
              <a:extLst>
                <a:ext uri="{FF2B5EF4-FFF2-40B4-BE49-F238E27FC236}">
                  <a16:creationId xmlns:a16="http://schemas.microsoft.com/office/drawing/2014/main" id="{E9BB8395-F84C-48E7-82D8-EDB769805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3646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412" name="Oval 149">
              <a:extLst>
                <a:ext uri="{FF2B5EF4-FFF2-40B4-BE49-F238E27FC236}">
                  <a16:creationId xmlns:a16="http://schemas.microsoft.com/office/drawing/2014/main" id="{E5E371B4-9CF6-4355-96A1-F27AFADC7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" y="3351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413" name="Oval 150">
              <a:extLst>
                <a:ext uri="{FF2B5EF4-FFF2-40B4-BE49-F238E27FC236}">
                  <a16:creationId xmlns:a16="http://schemas.microsoft.com/office/drawing/2014/main" id="{35679938-D223-495B-A09B-1601453E9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" y="3646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22" name="Group 160">
            <a:extLst>
              <a:ext uri="{FF2B5EF4-FFF2-40B4-BE49-F238E27FC236}">
                <a16:creationId xmlns:a16="http://schemas.microsoft.com/office/drawing/2014/main" id="{26FDD8B9-96DE-47E3-8E9E-31C22454568F}"/>
              </a:ext>
            </a:extLst>
          </p:cNvPr>
          <p:cNvGrpSpPr>
            <a:grpSpLocks/>
          </p:cNvGrpSpPr>
          <p:nvPr/>
        </p:nvGrpSpPr>
        <p:grpSpPr bwMode="auto">
          <a:xfrm>
            <a:off x="3059113" y="4797425"/>
            <a:ext cx="5726112" cy="1506538"/>
            <a:chOff x="1927" y="3022"/>
            <a:chExt cx="3607" cy="949"/>
          </a:xfrm>
        </p:grpSpPr>
        <p:sp>
          <p:nvSpPr>
            <p:cNvPr id="14359" name="Text Box 97">
              <a:extLst>
                <a:ext uri="{FF2B5EF4-FFF2-40B4-BE49-F238E27FC236}">
                  <a16:creationId xmlns:a16="http://schemas.microsoft.com/office/drawing/2014/main" id="{92ECB324-AAE6-4D51-A03A-6630424AC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7" y="3582"/>
              <a:ext cx="15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4360" name="Text Box 98">
              <a:extLst>
                <a:ext uri="{FF2B5EF4-FFF2-40B4-BE49-F238E27FC236}">
                  <a16:creationId xmlns:a16="http://schemas.microsoft.com/office/drawing/2014/main" id="{6D9E8415-0147-43E5-B200-F5A5B528AD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3" y="3378"/>
              <a:ext cx="15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4361" name="Line 99">
              <a:extLst>
                <a:ext uri="{FF2B5EF4-FFF2-40B4-BE49-F238E27FC236}">
                  <a16:creationId xmlns:a16="http://schemas.microsoft.com/office/drawing/2014/main" id="{8293411D-8D07-49D5-B014-60BF0E3B5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3" y="3810"/>
              <a:ext cx="2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2" name="Text Box 100">
              <a:extLst>
                <a:ext uri="{FF2B5EF4-FFF2-40B4-BE49-F238E27FC236}">
                  <a16:creationId xmlns:a16="http://schemas.microsoft.com/office/drawing/2014/main" id="{07B6FE76-86F9-46E8-85CD-59E5D840B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2" y="3650"/>
              <a:ext cx="28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1600" baseline="-25000">
                <a:ea typeface="楷体_GB2312" pitchFamily="49" charset="-122"/>
              </a:endParaRPr>
            </a:p>
          </p:txBody>
        </p:sp>
        <p:sp>
          <p:nvSpPr>
            <p:cNvPr id="14363" name="Line 101">
              <a:extLst>
                <a:ext uri="{FF2B5EF4-FFF2-40B4-BE49-F238E27FC236}">
                  <a16:creationId xmlns:a16="http://schemas.microsoft.com/office/drawing/2014/main" id="{20ED42EB-8148-47B2-A45C-1DDB838E1E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9" y="3382"/>
              <a:ext cx="1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" name="Line 102">
              <a:extLst>
                <a:ext uri="{FF2B5EF4-FFF2-40B4-BE49-F238E27FC236}">
                  <a16:creationId xmlns:a16="http://schemas.microsoft.com/office/drawing/2014/main" id="{C727AD0D-CF3B-43D4-8BE0-55CF6D0D09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1" y="3528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5" name="Line 103">
              <a:extLst>
                <a:ext uri="{FF2B5EF4-FFF2-40B4-BE49-F238E27FC236}">
                  <a16:creationId xmlns:a16="http://schemas.microsoft.com/office/drawing/2014/main" id="{CCB3FB8A-8B1B-4D28-870C-B460184F0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1" y="3719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6" name="Line 104">
              <a:extLst>
                <a:ext uri="{FF2B5EF4-FFF2-40B4-BE49-F238E27FC236}">
                  <a16:creationId xmlns:a16="http://schemas.microsoft.com/office/drawing/2014/main" id="{D84CAF8F-D090-4984-9BB9-5869363A5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4" y="3696"/>
              <a:ext cx="3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7" name="Oval 105">
              <a:extLst>
                <a:ext uri="{FF2B5EF4-FFF2-40B4-BE49-F238E27FC236}">
                  <a16:creationId xmlns:a16="http://schemas.microsoft.com/office/drawing/2014/main" id="{41BD2970-BF20-4141-B2FF-F67CDCF83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1" y="3655"/>
              <a:ext cx="7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368" name="Line 106">
              <a:extLst>
                <a:ext uri="{FF2B5EF4-FFF2-40B4-BE49-F238E27FC236}">
                  <a16:creationId xmlns:a16="http://schemas.microsoft.com/office/drawing/2014/main" id="{5A6B9542-F016-4236-B244-BE787000D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4" y="3624"/>
              <a:ext cx="4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9" name="Oval 107">
              <a:extLst>
                <a:ext uri="{FF2B5EF4-FFF2-40B4-BE49-F238E27FC236}">
                  <a16:creationId xmlns:a16="http://schemas.microsoft.com/office/drawing/2014/main" id="{589FFE60-9B10-4E55-A317-EC2321207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3583"/>
              <a:ext cx="73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370" name="Line 108">
              <a:extLst>
                <a:ext uri="{FF2B5EF4-FFF2-40B4-BE49-F238E27FC236}">
                  <a16:creationId xmlns:a16="http://schemas.microsoft.com/office/drawing/2014/main" id="{F41C70D6-1CB9-4B86-808B-814492D6A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2" y="3242"/>
              <a:ext cx="15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1" name="Line 109">
              <a:extLst>
                <a:ext uri="{FF2B5EF4-FFF2-40B4-BE49-F238E27FC236}">
                  <a16:creationId xmlns:a16="http://schemas.microsoft.com/office/drawing/2014/main" id="{A0C1E916-3E89-4E93-98C6-BF5B828603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64" y="3242"/>
              <a:ext cx="0" cy="4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Line 110">
              <a:extLst>
                <a:ext uri="{FF2B5EF4-FFF2-40B4-BE49-F238E27FC236}">
                  <a16:creationId xmlns:a16="http://schemas.microsoft.com/office/drawing/2014/main" id="{068EA987-44B6-4524-9F07-F59839083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2" y="3242"/>
              <a:ext cx="0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Text Box 111">
              <a:extLst>
                <a:ext uri="{FF2B5EF4-FFF2-40B4-BE49-F238E27FC236}">
                  <a16:creationId xmlns:a16="http://schemas.microsoft.com/office/drawing/2014/main" id="{1EE7F731-17C3-4B65-ABA8-E4FE41CEC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3764"/>
              <a:ext cx="23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1600" baseline="-25000">
                <a:ea typeface="楷体_GB2312" pitchFamily="49" charset="-122"/>
              </a:endParaRPr>
            </a:p>
          </p:txBody>
        </p:sp>
        <p:sp>
          <p:nvSpPr>
            <p:cNvPr id="14374" name="AutoShape 112">
              <a:extLst>
                <a:ext uri="{FF2B5EF4-FFF2-40B4-BE49-F238E27FC236}">
                  <a16:creationId xmlns:a16="http://schemas.microsoft.com/office/drawing/2014/main" id="{B00D42A5-B7E7-4C8D-907D-C42D18D00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3435"/>
              <a:ext cx="300" cy="374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375" name="AutoShape 113">
              <a:extLst>
                <a:ext uri="{FF2B5EF4-FFF2-40B4-BE49-F238E27FC236}">
                  <a16:creationId xmlns:a16="http://schemas.microsoft.com/office/drawing/2014/main" id="{8F17B7B7-5D90-4C8F-85CC-7CC31F4C9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1" y="3515"/>
              <a:ext cx="300" cy="374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376" name="Line 114">
              <a:extLst>
                <a:ext uri="{FF2B5EF4-FFF2-40B4-BE49-F238E27FC236}">
                  <a16:creationId xmlns:a16="http://schemas.microsoft.com/office/drawing/2014/main" id="{0B6CE88D-C515-4616-A6F6-DC03ED53F37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770" y="3344"/>
              <a:ext cx="1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7" name="Line 115">
              <a:extLst>
                <a:ext uri="{FF2B5EF4-FFF2-40B4-BE49-F238E27FC236}">
                  <a16:creationId xmlns:a16="http://schemas.microsoft.com/office/drawing/2014/main" id="{83533237-3747-45BE-AEF5-1FC54663DF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431" y="3266"/>
              <a:ext cx="215" cy="6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8" name="Line 116">
              <a:extLst>
                <a:ext uri="{FF2B5EF4-FFF2-40B4-BE49-F238E27FC236}">
                  <a16:creationId xmlns:a16="http://schemas.microsoft.com/office/drawing/2014/main" id="{9EDCD11D-48FD-4035-B138-8AFCA75C3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8" y="3206"/>
              <a:ext cx="2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9" name="Line 117">
              <a:extLst>
                <a:ext uri="{FF2B5EF4-FFF2-40B4-BE49-F238E27FC236}">
                  <a16:creationId xmlns:a16="http://schemas.microsoft.com/office/drawing/2014/main" id="{5D777499-845D-4BC9-93CD-B027EDB65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336"/>
              <a:ext cx="1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0" name="Line 118">
              <a:extLst>
                <a:ext uri="{FF2B5EF4-FFF2-40B4-BE49-F238E27FC236}">
                  <a16:creationId xmlns:a16="http://schemas.microsoft.com/office/drawing/2014/main" id="{2639C1DD-53BC-4A01-B1EC-384053828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3274"/>
              <a:ext cx="2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1" name="Line 119">
              <a:extLst>
                <a:ext uri="{FF2B5EF4-FFF2-40B4-BE49-F238E27FC236}">
                  <a16:creationId xmlns:a16="http://schemas.microsoft.com/office/drawing/2014/main" id="{76769F8F-9C47-4DA0-9855-658182477D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745"/>
              <a:ext cx="1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2" name="Line 120">
              <a:extLst>
                <a:ext uri="{FF2B5EF4-FFF2-40B4-BE49-F238E27FC236}">
                  <a16:creationId xmlns:a16="http://schemas.microsoft.com/office/drawing/2014/main" id="{D4A560F3-4216-4ED1-8933-A4C70189F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8" y="3874"/>
              <a:ext cx="2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3" name="Line 121">
              <a:extLst>
                <a:ext uri="{FF2B5EF4-FFF2-40B4-BE49-F238E27FC236}">
                  <a16:creationId xmlns:a16="http://schemas.microsoft.com/office/drawing/2014/main" id="{B49F4569-22D0-4AD1-B0FC-4342474842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3813"/>
              <a:ext cx="2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4" name="Line 122">
              <a:extLst>
                <a:ext uri="{FF2B5EF4-FFF2-40B4-BE49-F238E27FC236}">
                  <a16:creationId xmlns:a16="http://schemas.microsoft.com/office/drawing/2014/main" id="{B07C1178-CA03-4E08-BCC7-0EEEA3442F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770" y="3744"/>
              <a:ext cx="1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5" name="Line 123">
              <a:extLst>
                <a:ext uri="{FF2B5EF4-FFF2-40B4-BE49-F238E27FC236}">
                  <a16:creationId xmlns:a16="http://schemas.microsoft.com/office/drawing/2014/main" id="{122871BA-819A-4A98-981F-83094DAFE91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176" y="3398"/>
              <a:ext cx="1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6" name="Line 124">
              <a:extLst>
                <a:ext uri="{FF2B5EF4-FFF2-40B4-BE49-F238E27FC236}">
                  <a16:creationId xmlns:a16="http://schemas.microsoft.com/office/drawing/2014/main" id="{AE216540-B8DD-457A-B952-91F6EADE053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431" y="3220"/>
              <a:ext cx="215" cy="6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7" name="Line 125">
              <a:extLst>
                <a:ext uri="{FF2B5EF4-FFF2-40B4-BE49-F238E27FC236}">
                  <a16:creationId xmlns:a16="http://schemas.microsoft.com/office/drawing/2014/main" id="{557EEB9C-B0C7-4FB6-B982-38BB5E804E3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176" y="3690"/>
              <a:ext cx="1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8" name="Text Box 126">
              <a:extLst>
                <a:ext uri="{FF2B5EF4-FFF2-40B4-BE49-F238E27FC236}">
                  <a16:creationId xmlns:a16="http://schemas.microsoft.com/office/drawing/2014/main" id="{EAC3051A-147D-44CE-814A-AC3DC240C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9" y="3110"/>
              <a:ext cx="13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4389" name="Text Box 127">
              <a:extLst>
                <a:ext uri="{FF2B5EF4-FFF2-40B4-BE49-F238E27FC236}">
                  <a16:creationId xmlns:a16="http://schemas.microsoft.com/office/drawing/2014/main" id="{3218F347-C77D-4780-A96C-80941EA12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9" y="3748"/>
              <a:ext cx="13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grpSp>
          <p:nvGrpSpPr>
            <p:cNvPr id="14390" name="Group 128">
              <a:extLst>
                <a:ext uri="{FF2B5EF4-FFF2-40B4-BE49-F238E27FC236}">
                  <a16:creationId xmlns:a16="http://schemas.microsoft.com/office/drawing/2014/main" id="{67C3D4C3-E5C8-4FFA-9247-629327DEC07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2976" y="3741"/>
              <a:ext cx="209" cy="134"/>
              <a:chOff x="4582" y="3884"/>
              <a:chExt cx="308" cy="171"/>
            </a:xfrm>
          </p:grpSpPr>
          <p:sp>
            <p:nvSpPr>
              <p:cNvPr id="14401" name="Text Box 129">
                <a:extLst>
                  <a:ext uri="{FF2B5EF4-FFF2-40B4-BE49-F238E27FC236}">
                    <a16:creationId xmlns:a16="http://schemas.microsoft.com/office/drawing/2014/main" id="{595041CE-F978-4FBC-95A2-2012618A17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4649" y="3817"/>
                <a:ext cx="171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sp>
            <p:nvSpPr>
              <p:cNvPr id="14402" name="Line 130">
                <a:extLst>
                  <a:ext uri="{FF2B5EF4-FFF2-40B4-BE49-F238E27FC236}">
                    <a16:creationId xmlns:a16="http://schemas.microsoft.com/office/drawing/2014/main" id="{6FCA0D80-6FEE-4894-B0D8-526CE47B51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810" y="3964"/>
                <a:ext cx="1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91" name="Text Box 131">
              <a:extLst>
                <a:ext uri="{FF2B5EF4-FFF2-40B4-BE49-F238E27FC236}">
                  <a16:creationId xmlns:a16="http://schemas.microsoft.com/office/drawing/2014/main" id="{600056F2-3463-4849-A322-3BA5C5997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4" y="3181"/>
              <a:ext cx="13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4392" name="Oval 132">
              <a:extLst>
                <a:ext uri="{FF2B5EF4-FFF2-40B4-BE49-F238E27FC236}">
                  <a16:creationId xmlns:a16="http://schemas.microsoft.com/office/drawing/2014/main" id="{6909C625-5DF3-497F-ADDF-8FE0000D1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2" y="3774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393" name="Oval 133">
              <a:extLst>
                <a:ext uri="{FF2B5EF4-FFF2-40B4-BE49-F238E27FC236}">
                  <a16:creationId xmlns:a16="http://schemas.microsoft.com/office/drawing/2014/main" id="{8E4DCD10-D5E9-47ED-82AC-A9D121891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2" y="3230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394" name="AutoShape 134">
              <a:extLst>
                <a:ext uri="{FF2B5EF4-FFF2-40B4-BE49-F238E27FC236}">
                  <a16:creationId xmlns:a16="http://schemas.microsoft.com/office/drawing/2014/main" id="{79973478-627B-4AF7-8CED-743E057C6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3124"/>
              <a:ext cx="245" cy="284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395" name="AutoShape 135">
              <a:extLst>
                <a:ext uri="{FF2B5EF4-FFF2-40B4-BE49-F238E27FC236}">
                  <a16:creationId xmlns:a16="http://schemas.microsoft.com/office/drawing/2014/main" id="{AAC5630C-6302-4033-B7AD-40C06C2F3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3657"/>
              <a:ext cx="245" cy="284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396" name="Line 151">
              <a:extLst>
                <a:ext uri="{FF2B5EF4-FFF2-40B4-BE49-F238E27FC236}">
                  <a16:creationId xmlns:a16="http://schemas.microsoft.com/office/drawing/2014/main" id="{8945128A-09C8-4BAC-B9D2-65409E8FDE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3022"/>
              <a:ext cx="36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" name="Line 154">
              <a:extLst>
                <a:ext uri="{FF2B5EF4-FFF2-40B4-BE49-F238E27FC236}">
                  <a16:creationId xmlns:a16="http://schemas.microsoft.com/office/drawing/2014/main" id="{460EB02D-BA85-43A8-8B47-4120B6749E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5" y="3112"/>
              <a:ext cx="1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8" name="Line 155">
              <a:extLst>
                <a:ext uri="{FF2B5EF4-FFF2-40B4-BE49-F238E27FC236}">
                  <a16:creationId xmlns:a16="http://schemas.microsoft.com/office/drawing/2014/main" id="{38CEA151-1FA1-4E8D-A058-64E59241A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7" y="3749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9" name="Line 156">
              <a:extLst>
                <a:ext uri="{FF2B5EF4-FFF2-40B4-BE49-F238E27FC236}">
                  <a16:creationId xmlns:a16="http://schemas.microsoft.com/office/drawing/2014/main" id="{EA7A169C-914F-4BC0-A7EB-A470650E14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6" y="3764"/>
              <a:ext cx="1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0" name="Line 157">
              <a:extLst>
                <a:ext uri="{FF2B5EF4-FFF2-40B4-BE49-F238E27FC236}">
                  <a16:creationId xmlns:a16="http://schemas.microsoft.com/office/drawing/2014/main" id="{66E6401E-35B3-4957-8A6E-AD186D6B94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3650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56B79308-78CA-4C23-B094-B048D9B2DB5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4AA2F35-6E99-4902-99D2-56FEA58CD87D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C87206CF-8399-471D-B171-E276273344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00746955-9154-4191-9A7C-2A828E1B87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F386EE1-6381-4C30-9601-4E9BA19678E7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B9D5438A-E5AB-47CA-BF68-4C8C126F103C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</a:t>
            </a:r>
            <a:r>
              <a:rPr lang="en-US" altLang="zh-CN"/>
              <a:t>SR</a:t>
            </a:r>
            <a:r>
              <a:rPr lang="zh-CN" altLang="en-US"/>
              <a:t>锁存器工作原理</a:t>
            </a:r>
          </a:p>
        </p:txBody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8DCBC157-922D-4365-A8F3-8CE60D707FD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557338"/>
            <a:ext cx="8291513" cy="1152525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zh-CN" altLang="en-US"/>
              <a:t>现态：</a:t>
            </a:r>
            <a:r>
              <a:rPr lang="en-US" altLang="zh-CN"/>
              <a:t>R</a:t>
            </a:r>
            <a:r>
              <a:rPr lang="zh-CN" altLang="en-US"/>
              <a:t>、</a:t>
            </a:r>
            <a:r>
              <a:rPr lang="en-US" altLang="zh-CN"/>
              <a:t>S</a:t>
            </a:r>
            <a:r>
              <a:rPr lang="zh-CN" altLang="en-US"/>
              <a:t>作用前</a:t>
            </a:r>
            <a:r>
              <a:rPr lang="en-US" altLang="zh-CN"/>
              <a:t>Q</a:t>
            </a:r>
            <a:r>
              <a:rPr lang="zh-CN" altLang="en-US"/>
              <a:t>端的状态，记为</a:t>
            </a:r>
            <a:r>
              <a:rPr lang="en-US" altLang="zh-CN"/>
              <a:t>Q</a:t>
            </a:r>
            <a:r>
              <a:rPr lang="en-US" altLang="zh-CN" baseline="30000"/>
              <a:t>n</a:t>
            </a:r>
          </a:p>
          <a:p>
            <a:pPr>
              <a:spcBef>
                <a:spcPct val="10000"/>
              </a:spcBef>
            </a:pPr>
            <a:r>
              <a:rPr lang="zh-CN" altLang="en-US"/>
              <a:t>次态：</a:t>
            </a:r>
            <a:r>
              <a:rPr lang="en-US" altLang="zh-CN"/>
              <a:t>R</a:t>
            </a:r>
            <a:r>
              <a:rPr lang="zh-CN" altLang="en-US"/>
              <a:t>、</a:t>
            </a:r>
            <a:r>
              <a:rPr lang="en-US" altLang="zh-CN"/>
              <a:t>S</a:t>
            </a:r>
            <a:r>
              <a:rPr lang="zh-CN" altLang="en-US"/>
              <a:t>作用后</a:t>
            </a:r>
            <a:r>
              <a:rPr lang="en-US" altLang="zh-CN"/>
              <a:t>Q</a:t>
            </a:r>
            <a:r>
              <a:rPr lang="zh-CN" altLang="en-US"/>
              <a:t>端的状态，记为</a:t>
            </a:r>
            <a:r>
              <a:rPr lang="en-US" altLang="zh-CN"/>
              <a:t>Q</a:t>
            </a:r>
            <a:r>
              <a:rPr lang="en-US" altLang="zh-CN" baseline="30000"/>
              <a:t>n+1</a:t>
            </a:r>
          </a:p>
        </p:txBody>
      </p:sp>
      <p:grpSp>
        <p:nvGrpSpPr>
          <p:cNvPr id="16391" name="Group 4">
            <a:extLst>
              <a:ext uri="{FF2B5EF4-FFF2-40B4-BE49-F238E27FC236}">
                <a16:creationId xmlns:a16="http://schemas.microsoft.com/office/drawing/2014/main" id="{BCAFAEF2-0D99-44B4-882E-CFA7C243FA33}"/>
              </a:ext>
            </a:extLst>
          </p:cNvPr>
          <p:cNvGrpSpPr>
            <a:grpSpLocks/>
          </p:cNvGrpSpPr>
          <p:nvPr/>
        </p:nvGrpSpPr>
        <p:grpSpPr bwMode="auto">
          <a:xfrm>
            <a:off x="825500" y="3492500"/>
            <a:ext cx="2397125" cy="1924050"/>
            <a:chOff x="3804" y="867"/>
            <a:chExt cx="1510" cy="1212"/>
          </a:xfrm>
        </p:grpSpPr>
        <p:sp>
          <p:nvSpPr>
            <p:cNvPr id="16456" name="Line 5">
              <a:extLst>
                <a:ext uri="{FF2B5EF4-FFF2-40B4-BE49-F238E27FC236}">
                  <a16:creationId xmlns:a16="http://schemas.microsoft.com/office/drawing/2014/main" id="{E105FDF2-267E-4933-9513-5CE4D50056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818" y="1173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7" name="Line 6">
              <a:extLst>
                <a:ext uri="{FF2B5EF4-FFF2-40B4-BE49-F238E27FC236}">
                  <a16:creationId xmlns:a16="http://schemas.microsoft.com/office/drawing/2014/main" id="{0604D215-037D-4C61-8E00-36F7E51449E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75" y="1116"/>
              <a:ext cx="318" cy="7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458" name="Group 7">
              <a:extLst>
                <a:ext uri="{FF2B5EF4-FFF2-40B4-BE49-F238E27FC236}">
                  <a16:creationId xmlns:a16="http://schemas.microsoft.com/office/drawing/2014/main" id="{5D76A13A-36A9-4A49-9BD8-2079338593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867"/>
              <a:ext cx="363" cy="385"/>
              <a:chOff x="4173" y="2976"/>
              <a:chExt cx="431" cy="431"/>
            </a:xfrm>
          </p:grpSpPr>
          <p:grpSp>
            <p:nvGrpSpPr>
              <p:cNvPr id="16482" name="Group 8">
                <a:extLst>
                  <a:ext uri="{FF2B5EF4-FFF2-40B4-BE49-F238E27FC236}">
                    <a16:creationId xmlns:a16="http://schemas.microsoft.com/office/drawing/2014/main" id="{D61906C8-2E49-4314-940C-3A2575471E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3" y="2976"/>
                <a:ext cx="431" cy="431"/>
                <a:chOff x="4445" y="2999"/>
                <a:chExt cx="295" cy="318"/>
              </a:xfrm>
            </p:grpSpPr>
            <p:sp>
              <p:nvSpPr>
                <p:cNvPr id="16484" name="Arc 9">
                  <a:extLst>
                    <a:ext uri="{FF2B5EF4-FFF2-40B4-BE49-F238E27FC236}">
                      <a16:creationId xmlns:a16="http://schemas.microsoft.com/office/drawing/2014/main" id="{C42D7E24-B347-44C7-B143-9A1364D403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5" y="2999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85" name="Arc 10">
                  <a:extLst>
                    <a:ext uri="{FF2B5EF4-FFF2-40B4-BE49-F238E27FC236}">
                      <a16:creationId xmlns:a16="http://schemas.microsoft.com/office/drawing/2014/main" id="{7B0370C1-9218-4607-9911-8CB492B54B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4445" y="3158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483" name="Arc 11">
                <a:extLst>
                  <a:ext uri="{FF2B5EF4-FFF2-40B4-BE49-F238E27FC236}">
                    <a16:creationId xmlns:a16="http://schemas.microsoft.com/office/drawing/2014/main" id="{75175C06-7E46-4747-A2E3-FBB837D65B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2976"/>
                <a:ext cx="90" cy="430"/>
              </a:xfrm>
              <a:custGeom>
                <a:avLst/>
                <a:gdLst>
                  <a:gd name="T0" fmla="*/ 0 w 21838"/>
                  <a:gd name="T1" fmla="*/ 0 h 43200"/>
                  <a:gd name="T2" fmla="*/ 0 w 21838"/>
                  <a:gd name="T3" fmla="*/ 0 h 43200"/>
                  <a:gd name="T4" fmla="*/ 0 w 2183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38"/>
                  <a:gd name="T10" fmla="*/ 0 h 43200"/>
                  <a:gd name="T11" fmla="*/ 21838 w 2183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38" h="43200" fill="none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</a:path>
                  <a:path w="21838" h="43200" stroke="0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  <a:lnTo>
                      <a:pt x="238" y="21600"/>
                    </a:lnTo>
                    <a:lnTo>
                      <a:pt x="237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459" name="Line 12">
              <a:extLst>
                <a:ext uri="{FF2B5EF4-FFF2-40B4-BE49-F238E27FC236}">
                  <a16:creationId xmlns:a16="http://schemas.microsoft.com/office/drawing/2014/main" id="{829B7A67-FCFE-4BB8-8B20-36EF1A252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971"/>
              <a:ext cx="3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0" name="Line 13">
              <a:extLst>
                <a:ext uri="{FF2B5EF4-FFF2-40B4-BE49-F238E27FC236}">
                  <a16:creationId xmlns:a16="http://schemas.microsoft.com/office/drawing/2014/main" id="{AE576B52-1E3F-4733-B0D0-DCAF4731B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1162"/>
              <a:ext cx="2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1" name="Oval 14">
              <a:extLst>
                <a:ext uri="{FF2B5EF4-FFF2-40B4-BE49-F238E27FC236}">
                  <a16:creationId xmlns:a16="http://schemas.microsoft.com/office/drawing/2014/main" id="{07009C3A-AF66-42FA-AA5D-F40A823D6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" y="1026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462" name="Line 15">
              <a:extLst>
                <a:ext uri="{FF2B5EF4-FFF2-40B4-BE49-F238E27FC236}">
                  <a16:creationId xmlns:a16="http://schemas.microsoft.com/office/drawing/2014/main" id="{344A01BD-B128-4D2D-AF21-FD5F5D0B7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071"/>
              <a:ext cx="3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463" name="Group 16">
              <a:extLst>
                <a:ext uri="{FF2B5EF4-FFF2-40B4-BE49-F238E27FC236}">
                  <a16:creationId xmlns:a16="http://schemas.microsoft.com/office/drawing/2014/main" id="{6DA1A570-97C5-4A9F-8417-49B8F5F84C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1661"/>
              <a:ext cx="363" cy="385"/>
              <a:chOff x="4173" y="2976"/>
              <a:chExt cx="431" cy="431"/>
            </a:xfrm>
          </p:grpSpPr>
          <p:grpSp>
            <p:nvGrpSpPr>
              <p:cNvPr id="16478" name="Group 17">
                <a:extLst>
                  <a:ext uri="{FF2B5EF4-FFF2-40B4-BE49-F238E27FC236}">
                    <a16:creationId xmlns:a16="http://schemas.microsoft.com/office/drawing/2014/main" id="{2245EA14-7F2D-4A77-8FD0-FB500DBE3A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3" y="2976"/>
                <a:ext cx="431" cy="431"/>
                <a:chOff x="4445" y="2999"/>
                <a:chExt cx="295" cy="318"/>
              </a:xfrm>
            </p:grpSpPr>
            <p:sp>
              <p:nvSpPr>
                <p:cNvPr id="16480" name="Arc 18">
                  <a:extLst>
                    <a:ext uri="{FF2B5EF4-FFF2-40B4-BE49-F238E27FC236}">
                      <a16:creationId xmlns:a16="http://schemas.microsoft.com/office/drawing/2014/main" id="{E924CA3C-D9B5-48E8-9AAB-C9C5635B49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5" y="2999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81" name="Arc 19">
                  <a:extLst>
                    <a:ext uri="{FF2B5EF4-FFF2-40B4-BE49-F238E27FC236}">
                      <a16:creationId xmlns:a16="http://schemas.microsoft.com/office/drawing/2014/main" id="{3E7ABF62-2FE3-4C82-BBA0-EE4AAF61AF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4445" y="3158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479" name="Arc 20">
                <a:extLst>
                  <a:ext uri="{FF2B5EF4-FFF2-40B4-BE49-F238E27FC236}">
                    <a16:creationId xmlns:a16="http://schemas.microsoft.com/office/drawing/2014/main" id="{1D7DD367-04BE-42A7-8803-22D3EF9218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2976"/>
                <a:ext cx="90" cy="430"/>
              </a:xfrm>
              <a:custGeom>
                <a:avLst/>
                <a:gdLst>
                  <a:gd name="T0" fmla="*/ 0 w 21838"/>
                  <a:gd name="T1" fmla="*/ 0 h 43200"/>
                  <a:gd name="T2" fmla="*/ 0 w 21838"/>
                  <a:gd name="T3" fmla="*/ 0 h 43200"/>
                  <a:gd name="T4" fmla="*/ 0 w 2183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38"/>
                  <a:gd name="T10" fmla="*/ 0 h 43200"/>
                  <a:gd name="T11" fmla="*/ 21838 w 2183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38" h="43200" fill="none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</a:path>
                  <a:path w="21838" h="43200" stroke="0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  <a:lnTo>
                      <a:pt x="238" y="21600"/>
                    </a:lnTo>
                    <a:lnTo>
                      <a:pt x="237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464" name="Line 21">
              <a:extLst>
                <a:ext uri="{FF2B5EF4-FFF2-40B4-BE49-F238E27FC236}">
                  <a16:creationId xmlns:a16="http://schemas.microsoft.com/office/drawing/2014/main" id="{E7275277-8790-4736-B3E9-FB0378E693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1765"/>
              <a:ext cx="2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5" name="Line 22">
              <a:extLst>
                <a:ext uri="{FF2B5EF4-FFF2-40B4-BE49-F238E27FC236}">
                  <a16:creationId xmlns:a16="http://schemas.microsoft.com/office/drawing/2014/main" id="{3C1FA3A9-4953-4F97-A3C4-50B3CE855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956"/>
              <a:ext cx="3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6" name="Oval 23">
              <a:extLst>
                <a:ext uri="{FF2B5EF4-FFF2-40B4-BE49-F238E27FC236}">
                  <a16:creationId xmlns:a16="http://schemas.microsoft.com/office/drawing/2014/main" id="{E489F0F6-8D7C-4815-89F2-AF1295883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" y="1820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467" name="Line 24">
              <a:extLst>
                <a:ext uri="{FF2B5EF4-FFF2-40B4-BE49-F238E27FC236}">
                  <a16:creationId xmlns:a16="http://schemas.microsoft.com/office/drawing/2014/main" id="{BD271EF3-52E0-4ABA-A156-88AEBE1A5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865"/>
              <a:ext cx="3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8" name="Line 25">
              <a:extLst>
                <a:ext uri="{FF2B5EF4-FFF2-40B4-BE49-F238E27FC236}">
                  <a16:creationId xmlns:a16="http://schemas.microsoft.com/office/drawing/2014/main" id="{10C599B5-CBC3-45C0-96A0-207AB852C7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818" y="1763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9" name="Line 26">
              <a:extLst>
                <a:ext uri="{FF2B5EF4-FFF2-40B4-BE49-F238E27FC236}">
                  <a16:creationId xmlns:a16="http://schemas.microsoft.com/office/drawing/2014/main" id="{89184F90-C3DE-4E78-84C8-2F5940565D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57" y="1253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0" name="Line 27">
              <a:extLst>
                <a:ext uri="{FF2B5EF4-FFF2-40B4-BE49-F238E27FC236}">
                  <a16:creationId xmlns:a16="http://schemas.microsoft.com/office/drawing/2014/main" id="{0991247D-DC87-407C-AEBB-D77A2DEA03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375" y="1048"/>
              <a:ext cx="318" cy="7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1" name="Line 28">
              <a:extLst>
                <a:ext uri="{FF2B5EF4-FFF2-40B4-BE49-F238E27FC236}">
                  <a16:creationId xmlns:a16="http://schemas.microsoft.com/office/drawing/2014/main" id="{4442763A-25F0-49CC-891F-BE0B1B4D94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57" y="1684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2" name="Text Box 29">
              <a:extLst>
                <a:ext uri="{FF2B5EF4-FFF2-40B4-BE49-F238E27FC236}">
                  <a16:creationId xmlns:a16="http://schemas.microsoft.com/office/drawing/2014/main" id="{E3AF704A-BBE2-44B5-9808-871100FB0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4" y="889"/>
              <a:ext cx="17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6473" name="Text Box 30">
              <a:extLst>
                <a:ext uri="{FF2B5EF4-FFF2-40B4-BE49-F238E27FC236}">
                  <a16:creationId xmlns:a16="http://schemas.microsoft.com/office/drawing/2014/main" id="{D8F42165-780F-4852-AFDE-A99E1788D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4" y="1872"/>
              <a:ext cx="17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grpSp>
          <p:nvGrpSpPr>
            <p:cNvPr id="16474" name="Group 31">
              <a:extLst>
                <a:ext uri="{FF2B5EF4-FFF2-40B4-BE49-F238E27FC236}">
                  <a16:creationId xmlns:a16="http://schemas.microsoft.com/office/drawing/2014/main" id="{ED8BF5A0-55D0-4141-84F4-B3CED86C226A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5125" y="1791"/>
              <a:ext cx="208" cy="171"/>
              <a:chOff x="4682" y="3884"/>
              <a:chExt cx="208" cy="171"/>
            </a:xfrm>
          </p:grpSpPr>
          <p:sp>
            <p:nvSpPr>
              <p:cNvPr id="16476" name="Text Box 32">
                <a:extLst>
                  <a:ext uri="{FF2B5EF4-FFF2-40B4-BE49-F238E27FC236}">
                    <a16:creationId xmlns:a16="http://schemas.microsoft.com/office/drawing/2014/main" id="{AC4448D2-3A1F-4ACE-A443-5FE66F55A8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4700" y="3866"/>
                <a:ext cx="171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sp>
            <p:nvSpPr>
              <p:cNvPr id="16477" name="Line 33">
                <a:extLst>
                  <a:ext uri="{FF2B5EF4-FFF2-40B4-BE49-F238E27FC236}">
                    <a16:creationId xmlns:a16="http://schemas.microsoft.com/office/drawing/2014/main" id="{3B4ECD95-5934-4A41-9A9D-978C9293A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810" y="3964"/>
                <a:ext cx="1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475" name="Text Box 34">
              <a:extLst>
                <a:ext uri="{FF2B5EF4-FFF2-40B4-BE49-F238E27FC236}">
                  <a16:creationId xmlns:a16="http://schemas.microsoft.com/office/drawing/2014/main" id="{326B2F55-A475-4704-9C91-BE6172C8B8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" y="1002"/>
              <a:ext cx="17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</p:grpSp>
      <p:sp>
        <p:nvSpPr>
          <p:cNvPr id="16392" name="Text Box 35">
            <a:extLst>
              <a:ext uri="{FF2B5EF4-FFF2-40B4-BE49-F238E27FC236}">
                <a16:creationId xmlns:a16="http://schemas.microsoft.com/office/drawing/2014/main" id="{09E4C497-C1F2-45B9-94AB-C5A0A4FFF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725" y="3135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6393" name="Text Box 36">
            <a:extLst>
              <a:ext uri="{FF2B5EF4-FFF2-40B4-BE49-F238E27FC236}">
                <a16:creationId xmlns:a16="http://schemas.microsoft.com/office/drawing/2014/main" id="{46688F9B-504E-4356-8591-5BEB16EE9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5" y="32893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0</a:t>
            </a:r>
          </a:p>
        </p:txBody>
      </p:sp>
      <p:sp>
        <p:nvSpPr>
          <p:cNvPr id="16394" name="Text Box 37">
            <a:extLst>
              <a:ext uri="{FF2B5EF4-FFF2-40B4-BE49-F238E27FC236}">
                <a16:creationId xmlns:a16="http://schemas.microsoft.com/office/drawing/2014/main" id="{73AD0BE7-6919-4B25-A6E2-B239BE69F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45497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0</a:t>
            </a:r>
          </a:p>
        </p:txBody>
      </p:sp>
      <p:sp>
        <p:nvSpPr>
          <p:cNvPr id="16395" name="Text Box 38">
            <a:extLst>
              <a:ext uri="{FF2B5EF4-FFF2-40B4-BE49-F238E27FC236}">
                <a16:creationId xmlns:a16="http://schemas.microsoft.com/office/drawing/2014/main" id="{873DECE2-F9DE-41D7-932B-DA20DBFCA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725" y="5259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6396" name="Text Box 39">
            <a:extLst>
              <a:ext uri="{FF2B5EF4-FFF2-40B4-BE49-F238E27FC236}">
                <a16:creationId xmlns:a16="http://schemas.microsoft.com/office/drawing/2014/main" id="{B8BA93E4-F7AB-4A50-B6B9-B19BD6E09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0638" y="5126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1</a:t>
            </a:r>
          </a:p>
        </p:txBody>
      </p:sp>
      <p:sp>
        <p:nvSpPr>
          <p:cNvPr id="16397" name="Text Box 40">
            <a:extLst>
              <a:ext uri="{FF2B5EF4-FFF2-40B4-BE49-F238E27FC236}">
                <a16:creationId xmlns:a16="http://schemas.microsoft.com/office/drawing/2014/main" id="{F917C2D1-B099-4EF5-896A-ADFFA46FB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38544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1</a:t>
            </a:r>
          </a:p>
        </p:txBody>
      </p:sp>
      <p:sp>
        <p:nvSpPr>
          <p:cNvPr id="16398" name="Rectangle 41">
            <a:extLst>
              <a:ext uri="{FF2B5EF4-FFF2-40B4-BE49-F238E27FC236}">
                <a16:creationId xmlns:a16="http://schemas.microsoft.com/office/drawing/2014/main" id="{DE70E088-C094-441E-B213-B0E940143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" y="5768975"/>
            <a:ext cx="1384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b="0"/>
              <a:t>Q</a:t>
            </a:r>
            <a:r>
              <a:rPr lang="en-US" altLang="zh-CN" b="0" baseline="30000"/>
              <a:t>n</a:t>
            </a:r>
            <a:r>
              <a:rPr lang="en-US" altLang="zh-CN" b="0"/>
              <a:t> =0</a:t>
            </a:r>
            <a:r>
              <a:rPr lang="zh-CN" altLang="en-US" b="0"/>
              <a:t>，</a:t>
            </a:r>
          </a:p>
        </p:txBody>
      </p:sp>
      <p:sp>
        <p:nvSpPr>
          <p:cNvPr id="16399" name="Rectangle 42">
            <a:extLst>
              <a:ext uri="{FF2B5EF4-FFF2-40B4-BE49-F238E27FC236}">
                <a16:creationId xmlns:a16="http://schemas.microsoft.com/office/drawing/2014/main" id="{CEFB8970-ACC8-4F55-B4CF-9D3654178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5772150"/>
            <a:ext cx="1285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b="0"/>
              <a:t>Q</a:t>
            </a:r>
            <a:r>
              <a:rPr lang="en-US" altLang="zh-CN" b="0" baseline="30000"/>
              <a:t>n+1</a:t>
            </a:r>
            <a:r>
              <a:rPr lang="en-US" altLang="zh-CN" b="0"/>
              <a:t> =0</a:t>
            </a:r>
            <a:endParaRPr lang="zh-CN" altLang="en-US" b="0"/>
          </a:p>
        </p:txBody>
      </p:sp>
      <p:sp>
        <p:nvSpPr>
          <p:cNvPr id="16400" name="Rectangle 43">
            <a:extLst>
              <a:ext uri="{FF2B5EF4-FFF2-40B4-BE49-F238E27FC236}">
                <a16:creationId xmlns:a16="http://schemas.microsoft.com/office/drawing/2014/main" id="{D4E99B60-94A4-46BA-B3F7-353795A8F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2600325"/>
            <a:ext cx="3095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/>
              <a:t>当</a:t>
            </a:r>
            <a:r>
              <a:rPr lang="en-US" altLang="zh-CN"/>
              <a:t>R=0</a:t>
            </a:r>
            <a:r>
              <a:rPr lang="zh-CN" altLang="en-US"/>
              <a:t>，</a:t>
            </a:r>
            <a:r>
              <a:rPr lang="en-US" altLang="zh-CN"/>
              <a:t>S=0</a:t>
            </a:r>
            <a:r>
              <a:rPr lang="zh-CN" altLang="en-US"/>
              <a:t>时</a:t>
            </a:r>
            <a:r>
              <a:rPr lang="en-US" altLang="zh-CN"/>
              <a:t>,</a:t>
            </a:r>
          </a:p>
        </p:txBody>
      </p:sp>
      <p:sp>
        <p:nvSpPr>
          <p:cNvPr id="1386540" name="Rectangle 44">
            <a:extLst>
              <a:ext uri="{FF2B5EF4-FFF2-40B4-BE49-F238E27FC236}">
                <a16:creationId xmlns:a16="http://schemas.microsoft.com/office/drawing/2014/main" id="{15230FCA-13E6-462D-BF24-8300A6195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2600325"/>
            <a:ext cx="3743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/>
              <a:t>Q</a:t>
            </a:r>
            <a:r>
              <a:rPr lang="en-US" altLang="zh-CN" baseline="30000"/>
              <a:t>n+1</a:t>
            </a:r>
            <a:r>
              <a:rPr lang="en-US" altLang="zh-CN"/>
              <a:t> = Q</a:t>
            </a:r>
            <a:r>
              <a:rPr lang="en-US" altLang="zh-CN" baseline="30000"/>
              <a:t>n  </a:t>
            </a:r>
            <a:r>
              <a:rPr lang="en-US" altLang="zh-CN"/>
              <a:t>(</a:t>
            </a:r>
            <a:r>
              <a:rPr lang="zh-CN" altLang="en-US"/>
              <a:t>状态不变</a:t>
            </a:r>
            <a:r>
              <a:rPr lang="en-US" altLang="zh-CN"/>
              <a:t>)</a:t>
            </a:r>
            <a:endParaRPr lang="en-US" altLang="zh-CN" baseline="30000"/>
          </a:p>
        </p:txBody>
      </p:sp>
      <p:grpSp>
        <p:nvGrpSpPr>
          <p:cNvPr id="16402" name="Group 45">
            <a:extLst>
              <a:ext uri="{FF2B5EF4-FFF2-40B4-BE49-F238E27FC236}">
                <a16:creationId xmlns:a16="http://schemas.microsoft.com/office/drawing/2014/main" id="{0F35124B-85D6-4F32-AF8A-4C55A2F777DD}"/>
              </a:ext>
            </a:extLst>
          </p:cNvPr>
          <p:cNvGrpSpPr>
            <a:grpSpLocks/>
          </p:cNvGrpSpPr>
          <p:nvPr/>
        </p:nvGrpSpPr>
        <p:grpSpPr bwMode="auto">
          <a:xfrm>
            <a:off x="6877050" y="3962400"/>
            <a:ext cx="1876425" cy="1062038"/>
            <a:chOff x="4505" y="1135"/>
            <a:chExt cx="1182" cy="669"/>
          </a:xfrm>
        </p:grpSpPr>
        <p:sp>
          <p:nvSpPr>
            <p:cNvPr id="16443" name="Rectangle 46">
              <a:extLst>
                <a:ext uri="{FF2B5EF4-FFF2-40B4-BE49-F238E27FC236}">
                  <a16:creationId xmlns:a16="http://schemas.microsoft.com/office/drawing/2014/main" id="{F4AD8E33-E028-4832-B1D3-D1C19386F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4" y="1135"/>
              <a:ext cx="430" cy="66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16444" name="Group 47">
              <a:extLst>
                <a:ext uri="{FF2B5EF4-FFF2-40B4-BE49-F238E27FC236}">
                  <a16:creationId xmlns:a16="http://schemas.microsoft.com/office/drawing/2014/main" id="{09F7CE2E-FA59-4B56-B72F-7EFC9DB0B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5" y="1317"/>
              <a:ext cx="222" cy="305"/>
              <a:chOff x="365" y="2319"/>
              <a:chExt cx="288" cy="305"/>
            </a:xfrm>
          </p:grpSpPr>
          <p:sp>
            <p:nvSpPr>
              <p:cNvPr id="16454" name="Line 48">
                <a:extLst>
                  <a:ext uri="{FF2B5EF4-FFF2-40B4-BE49-F238E27FC236}">
                    <a16:creationId xmlns:a16="http://schemas.microsoft.com/office/drawing/2014/main" id="{1DF2AC1D-07AF-4CD8-876E-7E35209B2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5" name="Line 49">
                <a:extLst>
                  <a:ext uri="{FF2B5EF4-FFF2-40B4-BE49-F238E27FC236}">
                    <a16:creationId xmlns:a16="http://schemas.microsoft.com/office/drawing/2014/main" id="{8F8CB4B3-FC07-4B5D-B41D-B6BE5918BD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45" name="Group 50">
              <a:extLst>
                <a:ext uri="{FF2B5EF4-FFF2-40B4-BE49-F238E27FC236}">
                  <a16:creationId xmlns:a16="http://schemas.microsoft.com/office/drawing/2014/main" id="{9B70B44C-1809-4309-819A-8E65CC9CD3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64" y="1317"/>
              <a:ext cx="225" cy="305"/>
              <a:chOff x="1090" y="2319"/>
              <a:chExt cx="288" cy="305"/>
            </a:xfrm>
          </p:grpSpPr>
          <p:sp>
            <p:nvSpPr>
              <p:cNvPr id="16452" name="Line 51">
                <a:extLst>
                  <a:ext uri="{FF2B5EF4-FFF2-40B4-BE49-F238E27FC236}">
                    <a16:creationId xmlns:a16="http://schemas.microsoft.com/office/drawing/2014/main" id="{DD12B061-8DFB-4FC4-8170-333209087F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3" name="Line 52">
                <a:extLst>
                  <a:ext uri="{FF2B5EF4-FFF2-40B4-BE49-F238E27FC236}">
                    <a16:creationId xmlns:a16="http://schemas.microsoft.com/office/drawing/2014/main" id="{3AA8D88C-FB47-465D-81B6-72B040654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46" name="Text Box 53">
              <a:extLst>
                <a:ext uri="{FF2B5EF4-FFF2-40B4-BE49-F238E27FC236}">
                  <a16:creationId xmlns:a16="http://schemas.microsoft.com/office/drawing/2014/main" id="{5523A8B0-4C52-416B-B586-DB4D554A5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7" y="116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16447" name="Text Box 54">
              <a:extLst>
                <a:ext uri="{FF2B5EF4-FFF2-40B4-BE49-F238E27FC236}">
                  <a16:creationId xmlns:a16="http://schemas.microsoft.com/office/drawing/2014/main" id="{6FE06D29-87D5-4648-9C8A-3E3D83062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7" y="150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16448" name="Text Box 55">
              <a:extLst>
                <a:ext uri="{FF2B5EF4-FFF2-40B4-BE49-F238E27FC236}">
                  <a16:creationId xmlns:a16="http://schemas.microsoft.com/office/drawing/2014/main" id="{8DFFC9DE-BB86-4411-9E2D-8E15C4C0C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2" y="1162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6449" name="Text Box 56">
              <a:extLst>
                <a:ext uri="{FF2B5EF4-FFF2-40B4-BE49-F238E27FC236}">
                  <a16:creationId xmlns:a16="http://schemas.microsoft.com/office/drawing/2014/main" id="{82E550F8-8062-4015-8463-9F3CAD7F8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2" y="1498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6450" name="Line 57">
              <a:extLst>
                <a:ext uri="{FF2B5EF4-FFF2-40B4-BE49-F238E27FC236}">
                  <a16:creationId xmlns:a16="http://schemas.microsoft.com/office/drawing/2014/main" id="{47551F6C-D7CA-461A-B7AA-6A43AE960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154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1" name="Oval 58">
              <a:extLst>
                <a:ext uri="{FF2B5EF4-FFF2-40B4-BE49-F238E27FC236}">
                  <a16:creationId xmlns:a16="http://schemas.microsoft.com/office/drawing/2014/main" id="{33137CC7-63B7-4E70-94E0-99B5EE079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2" y="1589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Group 59">
            <a:extLst>
              <a:ext uri="{FF2B5EF4-FFF2-40B4-BE49-F238E27FC236}">
                <a16:creationId xmlns:a16="http://schemas.microsoft.com/office/drawing/2014/main" id="{C56118F7-6E34-4842-A0C8-697A7FE4F285}"/>
              </a:ext>
            </a:extLst>
          </p:cNvPr>
          <p:cNvGrpSpPr>
            <a:grpSpLocks/>
          </p:cNvGrpSpPr>
          <p:nvPr/>
        </p:nvGrpSpPr>
        <p:grpSpPr bwMode="auto">
          <a:xfrm>
            <a:off x="3995738" y="3135313"/>
            <a:ext cx="2433637" cy="3173412"/>
            <a:chOff x="2517" y="1975"/>
            <a:chExt cx="1533" cy="1999"/>
          </a:xfrm>
        </p:grpSpPr>
        <p:grpSp>
          <p:nvGrpSpPr>
            <p:cNvPr id="16404" name="Group 60">
              <a:extLst>
                <a:ext uri="{FF2B5EF4-FFF2-40B4-BE49-F238E27FC236}">
                  <a16:creationId xmlns:a16="http://schemas.microsoft.com/office/drawing/2014/main" id="{149C33A9-BC40-4BA2-82F5-4DC9BFE6B8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0" y="2200"/>
              <a:ext cx="1510" cy="1212"/>
              <a:chOff x="3804" y="867"/>
              <a:chExt cx="1510" cy="1212"/>
            </a:xfrm>
          </p:grpSpPr>
          <p:sp>
            <p:nvSpPr>
              <p:cNvPr id="16413" name="Line 61">
                <a:extLst>
                  <a:ext uri="{FF2B5EF4-FFF2-40B4-BE49-F238E27FC236}">
                    <a16:creationId xmlns:a16="http://schemas.microsoft.com/office/drawing/2014/main" id="{67BAD6AE-02CC-45F3-B25D-4A56BF64C6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818" y="1173"/>
                <a:ext cx="2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4" name="Line 62">
                <a:extLst>
                  <a:ext uri="{FF2B5EF4-FFF2-40B4-BE49-F238E27FC236}">
                    <a16:creationId xmlns:a16="http://schemas.microsoft.com/office/drawing/2014/main" id="{CC98B35A-3611-490B-8622-F4F3C45C0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375" y="1116"/>
                <a:ext cx="318" cy="7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6415" name="Group 63">
                <a:extLst>
                  <a:ext uri="{FF2B5EF4-FFF2-40B4-BE49-F238E27FC236}">
                    <a16:creationId xmlns:a16="http://schemas.microsoft.com/office/drawing/2014/main" id="{7D806D8D-3E51-4294-92BC-43782CD42F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2" y="867"/>
                <a:ext cx="363" cy="385"/>
                <a:chOff x="4173" y="2976"/>
                <a:chExt cx="431" cy="431"/>
              </a:xfrm>
            </p:grpSpPr>
            <p:grpSp>
              <p:nvGrpSpPr>
                <p:cNvPr id="16439" name="Group 64">
                  <a:extLst>
                    <a:ext uri="{FF2B5EF4-FFF2-40B4-BE49-F238E27FC236}">
                      <a16:creationId xmlns:a16="http://schemas.microsoft.com/office/drawing/2014/main" id="{42D253D3-9F40-4378-9ED6-8800239FC4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73" y="2976"/>
                  <a:ext cx="431" cy="431"/>
                  <a:chOff x="4445" y="2999"/>
                  <a:chExt cx="295" cy="318"/>
                </a:xfrm>
              </p:grpSpPr>
              <p:sp>
                <p:nvSpPr>
                  <p:cNvPr id="16441" name="Arc 65">
                    <a:extLst>
                      <a:ext uri="{FF2B5EF4-FFF2-40B4-BE49-F238E27FC236}">
                        <a16:creationId xmlns:a16="http://schemas.microsoft.com/office/drawing/2014/main" id="{E0A6EBE3-CCB4-4217-A55B-6867C02C32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45" y="2999"/>
                    <a:ext cx="295" cy="15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42" name="Arc 66">
                    <a:extLst>
                      <a:ext uri="{FF2B5EF4-FFF2-40B4-BE49-F238E27FC236}">
                        <a16:creationId xmlns:a16="http://schemas.microsoft.com/office/drawing/2014/main" id="{6B07AF36-D8D6-425E-85DA-1BE636C1B7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0800000" flipH="1">
                    <a:off x="4445" y="3158"/>
                    <a:ext cx="295" cy="15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440" name="Arc 67">
                  <a:extLst>
                    <a:ext uri="{FF2B5EF4-FFF2-40B4-BE49-F238E27FC236}">
                      <a16:creationId xmlns:a16="http://schemas.microsoft.com/office/drawing/2014/main" id="{79705533-2F47-4F0F-BCDB-C1C15F493D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73" y="2976"/>
                  <a:ext cx="90" cy="430"/>
                </a:xfrm>
                <a:custGeom>
                  <a:avLst/>
                  <a:gdLst>
                    <a:gd name="T0" fmla="*/ 0 w 21838"/>
                    <a:gd name="T1" fmla="*/ 0 h 43200"/>
                    <a:gd name="T2" fmla="*/ 0 w 21838"/>
                    <a:gd name="T3" fmla="*/ 0 h 43200"/>
                    <a:gd name="T4" fmla="*/ 0 w 21838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21838"/>
                    <a:gd name="T10" fmla="*/ 0 h 43200"/>
                    <a:gd name="T11" fmla="*/ 21838 w 21838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838" h="43200" fill="none" extrusionOk="0">
                      <a:moveTo>
                        <a:pt x="237" y="0"/>
                      </a:moveTo>
                      <a:cubicBezTo>
                        <a:pt x="12167" y="0"/>
                        <a:pt x="21838" y="9670"/>
                        <a:pt x="21838" y="21600"/>
                      </a:cubicBezTo>
                      <a:cubicBezTo>
                        <a:pt x="21838" y="33529"/>
                        <a:pt x="12167" y="43200"/>
                        <a:pt x="238" y="43200"/>
                      </a:cubicBezTo>
                      <a:cubicBezTo>
                        <a:pt x="158" y="43200"/>
                        <a:pt x="79" y="43199"/>
                        <a:pt x="0" y="43198"/>
                      </a:cubicBezTo>
                    </a:path>
                    <a:path w="21838" h="43200" stroke="0" extrusionOk="0">
                      <a:moveTo>
                        <a:pt x="237" y="0"/>
                      </a:moveTo>
                      <a:cubicBezTo>
                        <a:pt x="12167" y="0"/>
                        <a:pt x="21838" y="9670"/>
                        <a:pt x="21838" y="21600"/>
                      </a:cubicBezTo>
                      <a:cubicBezTo>
                        <a:pt x="21838" y="33529"/>
                        <a:pt x="12167" y="43200"/>
                        <a:pt x="238" y="43200"/>
                      </a:cubicBezTo>
                      <a:cubicBezTo>
                        <a:pt x="158" y="43200"/>
                        <a:pt x="79" y="43199"/>
                        <a:pt x="0" y="43198"/>
                      </a:cubicBezTo>
                      <a:lnTo>
                        <a:pt x="238" y="21600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416" name="Line 68">
                <a:extLst>
                  <a:ext uri="{FF2B5EF4-FFF2-40B4-BE49-F238E27FC236}">
                    <a16:creationId xmlns:a16="http://schemas.microsoft.com/office/drawing/2014/main" id="{82066926-7626-422D-98FE-D93F2DF67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1" y="971"/>
                <a:ext cx="3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7" name="Line 69">
                <a:extLst>
                  <a:ext uri="{FF2B5EF4-FFF2-40B4-BE49-F238E27FC236}">
                    <a16:creationId xmlns:a16="http://schemas.microsoft.com/office/drawing/2014/main" id="{585EBCE2-5E79-440A-8633-A39FA32117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0" y="1162"/>
                <a:ext cx="2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8" name="Oval 70">
                <a:extLst>
                  <a:ext uri="{FF2B5EF4-FFF2-40B4-BE49-F238E27FC236}">
                    <a16:creationId xmlns:a16="http://schemas.microsoft.com/office/drawing/2014/main" id="{C845B106-B25A-4A1E-BE31-187451D7E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3" y="1026"/>
                <a:ext cx="82" cy="8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6419" name="Line 71">
                <a:extLst>
                  <a:ext uri="{FF2B5EF4-FFF2-40B4-BE49-F238E27FC236}">
                    <a16:creationId xmlns:a16="http://schemas.microsoft.com/office/drawing/2014/main" id="{A45D64DA-BC99-4AD6-8EF1-67FF3B9563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1071"/>
                <a:ext cx="30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6420" name="Group 72">
                <a:extLst>
                  <a:ext uri="{FF2B5EF4-FFF2-40B4-BE49-F238E27FC236}">
                    <a16:creationId xmlns:a16="http://schemas.microsoft.com/office/drawing/2014/main" id="{42F9547F-91B5-4E87-B0F4-217B300C27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2" y="1661"/>
                <a:ext cx="363" cy="385"/>
                <a:chOff x="4173" y="2976"/>
                <a:chExt cx="431" cy="431"/>
              </a:xfrm>
            </p:grpSpPr>
            <p:grpSp>
              <p:nvGrpSpPr>
                <p:cNvPr id="16435" name="Group 73">
                  <a:extLst>
                    <a:ext uri="{FF2B5EF4-FFF2-40B4-BE49-F238E27FC236}">
                      <a16:creationId xmlns:a16="http://schemas.microsoft.com/office/drawing/2014/main" id="{E81E75FC-A22A-437C-9830-620DE03662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73" y="2976"/>
                  <a:ext cx="431" cy="431"/>
                  <a:chOff x="4445" y="2999"/>
                  <a:chExt cx="295" cy="318"/>
                </a:xfrm>
              </p:grpSpPr>
              <p:sp>
                <p:nvSpPr>
                  <p:cNvPr id="16437" name="Arc 74">
                    <a:extLst>
                      <a:ext uri="{FF2B5EF4-FFF2-40B4-BE49-F238E27FC236}">
                        <a16:creationId xmlns:a16="http://schemas.microsoft.com/office/drawing/2014/main" id="{E4170775-8ECF-4AEB-9BA2-5C470CA77C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45" y="2999"/>
                    <a:ext cx="295" cy="15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38" name="Arc 75">
                    <a:extLst>
                      <a:ext uri="{FF2B5EF4-FFF2-40B4-BE49-F238E27FC236}">
                        <a16:creationId xmlns:a16="http://schemas.microsoft.com/office/drawing/2014/main" id="{C0E2FBAA-3298-42DF-B83D-2C24B69317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0800000" flipH="1">
                    <a:off x="4445" y="3158"/>
                    <a:ext cx="295" cy="15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436" name="Arc 76">
                  <a:extLst>
                    <a:ext uri="{FF2B5EF4-FFF2-40B4-BE49-F238E27FC236}">
                      <a16:creationId xmlns:a16="http://schemas.microsoft.com/office/drawing/2014/main" id="{BE43554D-CB95-4EDA-9CF4-31F4C3EB88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73" y="2976"/>
                  <a:ext cx="90" cy="430"/>
                </a:xfrm>
                <a:custGeom>
                  <a:avLst/>
                  <a:gdLst>
                    <a:gd name="T0" fmla="*/ 0 w 21838"/>
                    <a:gd name="T1" fmla="*/ 0 h 43200"/>
                    <a:gd name="T2" fmla="*/ 0 w 21838"/>
                    <a:gd name="T3" fmla="*/ 0 h 43200"/>
                    <a:gd name="T4" fmla="*/ 0 w 21838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21838"/>
                    <a:gd name="T10" fmla="*/ 0 h 43200"/>
                    <a:gd name="T11" fmla="*/ 21838 w 21838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838" h="43200" fill="none" extrusionOk="0">
                      <a:moveTo>
                        <a:pt x="237" y="0"/>
                      </a:moveTo>
                      <a:cubicBezTo>
                        <a:pt x="12167" y="0"/>
                        <a:pt x="21838" y="9670"/>
                        <a:pt x="21838" y="21600"/>
                      </a:cubicBezTo>
                      <a:cubicBezTo>
                        <a:pt x="21838" y="33529"/>
                        <a:pt x="12167" y="43200"/>
                        <a:pt x="238" y="43200"/>
                      </a:cubicBezTo>
                      <a:cubicBezTo>
                        <a:pt x="158" y="43200"/>
                        <a:pt x="79" y="43199"/>
                        <a:pt x="0" y="43198"/>
                      </a:cubicBezTo>
                    </a:path>
                    <a:path w="21838" h="43200" stroke="0" extrusionOk="0">
                      <a:moveTo>
                        <a:pt x="237" y="0"/>
                      </a:moveTo>
                      <a:cubicBezTo>
                        <a:pt x="12167" y="0"/>
                        <a:pt x="21838" y="9670"/>
                        <a:pt x="21838" y="21600"/>
                      </a:cubicBezTo>
                      <a:cubicBezTo>
                        <a:pt x="21838" y="33529"/>
                        <a:pt x="12167" y="43200"/>
                        <a:pt x="238" y="43200"/>
                      </a:cubicBezTo>
                      <a:cubicBezTo>
                        <a:pt x="158" y="43200"/>
                        <a:pt x="79" y="43199"/>
                        <a:pt x="0" y="43198"/>
                      </a:cubicBezTo>
                      <a:lnTo>
                        <a:pt x="238" y="21600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421" name="Line 77">
                <a:extLst>
                  <a:ext uri="{FF2B5EF4-FFF2-40B4-BE49-F238E27FC236}">
                    <a16:creationId xmlns:a16="http://schemas.microsoft.com/office/drawing/2014/main" id="{DA5ED83B-46CA-4282-BA19-487978C7B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0" y="1765"/>
                <a:ext cx="2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2" name="Line 78">
                <a:extLst>
                  <a:ext uri="{FF2B5EF4-FFF2-40B4-BE49-F238E27FC236}">
                    <a16:creationId xmlns:a16="http://schemas.microsoft.com/office/drawing/2014/main" id="{FA2D4EB1-AF03-489B-9E9E-D28A8D47B4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1" y="1956"/>
                <a:ext cx="3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3" name="Oval 79">
                <a:extLst>
                  <a:ext uri="{FF2B5EF4-FFF2-40B4-BE49-F238E27FC236}">
                    <a16:creationId xmlns:a16="http://schemas.microsoft.com/office/drawing/2014/main" id="{B8889035-FCC2-455D-BA0E-3FC1B19EBF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3" y="1820"/>
                <a:ext cx="82" cy="8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6424" name="Line 80">
                <a:extLst>
                  <a:ext uri="{FF2B5EF4-FFF2-40B4-BE49-F238E27FC236}">
                    <a16:creationId xmlns:a16="http://schemas.microsoft.com/office/drawing/2014/main" id="{2B16B6DD-62EA-463D-87FA-1AE72C6C4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1865"/>
                <a:ext cx="30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5" name="Line 81">
                <a:extLst>
                  <a:ext uri="{FF2B5EF4-FFF2-40B4-BE49-F238E27FC236}">
                    <a16:creationId xmlns:a16="http://schemas.microsoft.com/office/drawing/2014/main" id="{02D47808-D873-444B-81E8-483E03F3D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818" y="1763"/>
                <a:ext cx="2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6" name="Line 82">
                <a:extLst>
                  <a:ext uri="{FF2B5EF4-FFF2-40B4-BE49-F238E27FC236}">
                    <a16:creationId xmlns:a16="http://schemas.microsoft.com/office/drawing/2014/main" id="{3DD46070-AA71-47AF-8BFA-D2CA5134EE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057" y="1253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7" name="Line 83">
                <a:extLst>
                  <a:ext uri="{FF2B5EF4-FFF2-40B4-BE49-F238E27FC236}">
                    <a16:creationId xmlns:a16="http://schemas.microsoft.com/office/drawing/2014/main" id="{5EED9D6F-B93E-4689-AFD1-6EF845ACAE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375" y="1048"/>
                <a:ext cx="318" cy="7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8" name="Line 84">
                <a:extLst>
                  <a:ext uri="{FF2B5EF4-FFF2-40B4-BE49-F238E27FC236}">
                    <a16:creationId xmlns:a16="http://schemas.microsoft.com/office/drawing/2014/main" id="{E0A80ABF-23AB-4761-B223-9FCB340DD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057" y="1684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9" name="Text Box 85">
                <a:extLst>
                  <a:ext uri="{FF2B5EF4-FFF2-40B4-BE49-F238E27FC236}">
                    <a16:creationId xmlns:a16="http://schemas.microsoft.com/office/drawing/2014/main" id="{6A16E6E6-E1D8-4BD4-BD20-77399C9E6B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4" y="889"/>
                <a:ext cx="172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R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sp>
            <p:nvSpPr>
              <p:cNvPr id="16430" name="Text Box 86">
                <a:extLst>
                  <a:ext uri="{FF2B5EF4-FFF2-40B4-BE49-F238E27FC236}">
                    <a16:creationId xmlns:a16="http://schemas.microsoft.com/office/drawing/2014/main" id="{7C0C646A-64AC-4E72-8F8D-9E99B37E06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4" y="1872"/>
                <a:ext cx="172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S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grpSp>
            <p:nvGrpSpPr>
              <p:cNvPr id="16431" name="Group 87">
                <a:extLst>
                  <a:ext uri="{FF2B5EF4-FFF2-40B4-BE49-F238E27FC236}">
                    <a16:creationId xmlns:a16="http://schemas.microsoft.com/office/drawing/2014/main" id="{A2B44093-B32F-4E92-AFEF-8BBBBCEAE6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125" y="1791"/>
                <a:ext cx="208" cy="171"/>
                <a:chOff x="4682" y="3884"/>
                <a:chExt cx="208" cy="171"/>
              </a:xfrm>
            </p:grpSpPr>
            <p:sp>
              <p:nvSpPr>
                <p:cNvPr id="16433" name="Text Box 88">
                  <a:extLst>
                    <a:ext uri="{FF2B5EF4-FFF2-40B4-BE49-F238E27FC236}">
                      <a16:creationId xmlns:a16="http://schemas.microsoft.com/office/drawing/2014/main" id="{7244A295-61DB-4B6C-922C-542D0E5A14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700" y="3866"/>
                  <a:ext cx="171" cy="2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kumimoji="1" lang="en-US" altLang="zh-CN" sz="2400">
                      <a:ea typeface="楷体_GB2312" pitchFamily="49" charset="-122"/>
                    </a:rPr>
                    <a:t>Q</a:t>
                  </a:r>
                  <a:endParaRPr kumimoji="1" lang="en-US" altLang="zh-CN" sz="2400" baseline="-25000">
                    <a:ea typeface="楷体_GB2312" pitchFamily="49" charset="-122"/>
                  </a:endParaRPr>
                </a:p>
              </p:txBody>
            </p:sp>
            <p:sp>
              <p:nvSpPr>
                <p:cNvPr id="16434" name="Line 89">
                  <a:extLst>
                    <a:ext uri="{FF2B5EF4-FFF2-40B4-BE49-F238E27FC236}">
                      <a16:creationId xmlns:a16="http://schemas.microsoft.com/office/drawing/2014/main" id="{09F34DD4-D6D1-4961-A06C-E0C8E0E52C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4810" y="3964"/>
                  <a:ext cx="1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432" name="Text Box 90">
                <a:extLst>
                  <a:ext uri="{FF2B5EF4-FFF2-40B4-BE49-F238E27FC236}">
                    <a16:creationId xmlns:a16="http://schemas.microsoft.com/office/drawing/2014/main" id="{5D38BEB5-4FC5-4BA8-82A3-DA3325C49D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3" y="1002"/>
                <a:ext cx="171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</p:grpSp>
        <p:sp>
          <p:nvSpPr>
            <p:cNvPr id="16405" name="Text Box 91">
              <a:extLst>
                <a:ext uri="{FF2B5EF4-FFF2-40B4-BE49-F238E27FC236}">
                  <a16:creationId xmlns:a16="http://schemas.microsoft.com/office/drawing/2014/main" id="{47973099-F8CD-4CA8-A623-601AD7F97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4" y="197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16406" name="Text Box 92">
              <a:extLst>
                <a:ext uri="{FF2B5EF4-FFF2-40B4-BE49-F238E27FC236}">
                  <a16:creationId xmlns:a16="http://schemas.microsoft.com/office/drawing/2014/main" id="{D79366D5-1632-48D3-A994-34AC7CB64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0" y="207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16407" name="Text Box 93">
              <a:extLst>
                <a:ext uri="{FF2B5EF4-FFF2-40B4-BE49-F238E27FC236}">
                  <a16:creationId xmlns:a16="http://schemas.microsoft.com/office/drawing/2014/main" id="{A16B7A60-B327-4404-8AE7-C7C549E96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1" y="286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16408" name="Text Box 94">
              <a:extLst>
                <a:ext uri="{FF2B5EF4-FFF2-40B4-BE49-F238E27FC236}">
                  <a16:creationId xmlns:a16="http://schemas.microsoft.com/office/drawing/2014/main" id="{29DF61D1-DB6B-4E42-9AD0-19D8EA70F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4" y="33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16409" name="Text Box 95">
              <a:extLst>
                <a:ext uri="{FF2B5EF4-FFF2-40B4-BE49-F238E27FC236}">
                  <a16:creationId xmlns:a16="http://schemas.microsoft.com/office/drawing/2014/main" id="{7E39DE31-A021-4B15-A029-76A412853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3" y="322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16410" name="Text Box 96">
              <a:extLst>
                <a:ext uri="{FF2B5EF4-FFF2-40B4-BE49-F238E27FC236}">
                  <a16:creationId xmlns:a16="http://schemas.microsoft.com/office/drawing/2014/main" id="{E843EC47-4764-495D-ABB4-89244D922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1" y="24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16411" name="Rectangle 97">
              <a:extLst>
                <a:ext uri="{FF2B5EF4-FFF2-40B4-BE49-F238E27FC236}">
                  <a16:creationId xmlns:a16="http://schemas.microsoft.com/office/drawing/2014/main" id="{DF054578-1F7C-47AE-94BB-078508F18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3645"/>
              <a:ext cx="8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b="0"/>
                <a:t>Q</a:t>
              </a:r>
              <a:r>
                <a:rPr lang="en-US" altLang="zh-CN" b="0" baseline="30000"/>
                <a:t>n</a:t>
              </a:r>
              <a:r>
                <a:rPr lang="en-US" altLang="zh-CN" b="0"/>
                <a:t> =1</a:t>
              </a:r>
              <a:r>
                <a:rPr lang="zh-CN" altLang="en-US" b="0"/>
                <a:t>，</a:t>
              </a:r>
            </a:p>
          </p:txBody>
        </p:sp>
        <p:sp>
          <p:nvSpPr>
            <p:cNvPr id="16412" name="Rectangle 98">
              <a:extLst>
                <a:ext uri="{FF2B5EF4-FFF2-40B4-BE49-F238E27FC236}">
                  <a16:creationId xmlns:a16="http://schemas.microsoft.com/office/drawing/2014/main" id="{EA622AC9-79E7-454C-8CD7-E3415F422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3647"/>
              <a:ext cx="8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b="0"/>
                <a:t>Q</a:t>
              </a:r>
              <a:r>
                <a:rPr lang="en-US" altLang="zh-CN" b="0" baseline="30000"/>
                <a:t>n+1</a:t>
              </a:r>
              <a:r>
                <a:rPr lang="en-US" altLang="zh-CN" b="0"/>
                <a:t> =1</a:t>
              </a:r>
              <a:endParaRPr lang="zh-CN" altLang="en-US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65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:a16="http://schemas.microsoft.com/office/drawing/2014/main" id="{11406D22-CFBC-4F23-AF06-265884C7EA1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0E1BED7-7C10-410D-B774-F4C6E437FDBA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BC73AD8F-9277-41BB-B8D5-F673B33209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B42A4C92-B1D4-409D-8F59-D78799B1F3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41AAF8F-230F-4CD5-8AFA-F971A8704827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770A2EA1-FA4A-4676-BE57-CC4C56FB6B5E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</a:t>
            </a:r>
            <a:r>
              <a:rPr lang="en-US" altLang="zh-CN"/>
              <a:t>SR</a:t>
            </a:r>
            <a:r>
              <a:rPr lang="zh-CN" altLang="en-US"/>
              <a:t>锁存器工作原理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1)</a:t>
            </a:r>
            <a:endParaRPr lang="zh-CN" altLang="en-US"/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F091C978-1DBA-46BE-8073-782FF4FB6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1592263"/>
            <a:ext cx="3201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/>
              <a:t>当</a:t>
            </a:r>
            <a:r>
              <a:rPr lang="en-US" altLang="zh-CN"/>
              <a:t>R=1</a:t>
            </a:r>
            <a:r>
              <a:rPr lang="zh-CN" altLang="en-US"/>
              <a:t>，</a:t>
            </a:r>
            <a:r>
              <a:rPr lang="en-US" altLang="zh-CN"/>
              <a:t>S=0</a:t>
            </a:r>
            <a:r>
              <a:rPr lang="zh-CN" altLang="en-US"/>
              <a:t>时</a:t>
            </a:r>
            <a:endParaRPr lang="en-US" altLang="zh-CN"/>
          </a:p>
        </p:txBody>
      </p:sp>
      <p:grpSp>
        <p:nvGrpSpPr>
          <p:cNvPr id="17415" name="Group 4">
            <a:extLst>
              <a:ext uri="{FF2B5EF4-FFF2-40B4-BE49-F238E27FC236}">
                <a16:creationId xmlns:a16="http://schemas.microsoft.com/office/drawing/2014/main" id="{03C6EA6C-E924-4524-8077-73E2D998A881}"/>
              </a:ext>
            </a:extLst>
          </p:cNvPr>
          <p:cNvGrpSpPr>
            <a:grpSpLocks/>
          </p:cNvGrpSpPr>
          <p:nvPr/>
        </p:nvGrpSpPr>
        <p:grpSpPr bwMode="auto">
          <a:xfrm>
            <a:off x="4102100" y="3151188"/>
            <a:ext cx="2397125" cy="1924050"/>
            <a:chOff x="3804" y="867"/>
            <a:chExt cx="1510" cy="1212"/>
          </a:xfrm>
        </p:grpSpPr>
        <p:sp>
          <p:nvSpPr>
            <p:cNvPr id="17477" name="Line 5">
              <a:extLst>
                <a:ext uri="{FF2B5EF4-FFF2-40B4-BE49-F238E27FC236}">
                  <a16:creationId xmlns:a16="http://schemas.microsoft.com/office/drawing/2014/main" id="{9F15D86C-45BF-4D60-BF1C-EAE225DB55F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818" y="1173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8" name="Line 6">
              <a:extLst>
                <a:ext uri="{FF2B5EF4-FFF2-40B4-BE49-F238E27FC236}">
                  <a16:creationId xmlns:a16="http://schemas.microsoft.com/office/drawing/2014/main" id="{1156E3A7-D0FA-4BD4-8E88-98000A4244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75" y="1116"/>
              <a:ext cx="318" cy="7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479" name="Group 7">
              <a:extLst>
                <a:ext uri="{FF2B5EF4-FFF2-40B4-BE49-F238E27FC236}">
                  <a16:creationId xmlns:a16="http://schemas.microsoft.com/office/drawing/2014/main" id="{130FA445-E806-488E-8BE2-562B364066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867"/>
              <a:ext cx="363" cy="385"/>
              <a:chOff x="4173" y="2976"/>
              <a:chExt cx="431" cy="431"/>
            </a:xfrm>
          </p:grpSpPr>
          <p:grpSp>
            <p:nvGrpSpPr>
              <p:cNvPr id="17503" name="Group 8">
                <a:extLst>
                  <a:ext uri="{FF2B5EF4-FFF2-40B4-BE49-F238E27FC236}">
                    <a16:creationId xmlns:a16="http://schemas.microsoft.com/office/drawing/2014/main" id="{354B52DD-FF79-4E5E-985C-E597416BED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3" y="2976"/>
                <a:ext cx="431" cy="431"/>
                <a:chOff x="4445" y="2999"/>
                <a:chExt cx="295" cy="318"/>
              </a:xfrm>
            </p:grpSpPr>
            <p:sp>
              <p:nvSpPr>
                <p:cNvPr id="17505" name="Arc 9">
                  <a:extLst>
                    <a:ext uri="{FF2B5EF4-FFF2-40B4-BE49-F238E27FC236}">
                      <a16:creationId xmlns:a16="http://schemas.microsoft.com/office/drawing/2014/main" id="{EA678F73-E161-4053-8504-A2A9B41F71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5" y="2999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06" name="Arc 10">
                  <a:extLst>
                    <a:ext uri="{FF2B5EF4-FFF2-40B4-BE49-F238E27FC236}">
                      <a16:creationId xmlns:a16="http://schemas.microsoft.com/office/drawing/2014/main" id="{C4EEC2C6-F454-470A-880D-9FC36E08FF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4445" y="3158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504" name="Arc 11">
                <a:extLst>
                  <a:ext uri="{FF2B5EF4-FFF2-40B4-BE49-F238E27FC236}">
                    <a16:creationId xmlns:a16="http://schemas.microsoft.com/office/drawing/2014/main" id="{AA7354AD-1DF6-481D-82B1-0E95CC7A80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2976"/>
                <a:ext cx="90" cy="430"/>
              </a:xfrm>
              <a:custGeom>
                <a:avLst/>
                <a:gdLst>
                  <a:gd name="T0" fmla="*/ 0 w 21838"/>
                  <a:gd name="T1" fmla="*/ 0 h 43200"/>
                  <a:gd name="T2" fmla="*/ 0 w 21838"/>
                  <a:gd name="T3" fmla="*/ 0 h 43200"/>
                  <a:gd name="T4" fmla="*/ 0 w 2183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38"/>
                  <a:gd name="T10" fmla="*/ 0 h 43200"/>
                  <a:gd name="T11" fmla="*/ 21838 w 2183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38" h="43200" fill="none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</a:path>
                  <a:path w="21838" h="43200" stroke="0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  <a:lnTo>
                      <a:pt x="238" y="21600"/>
                    </a:lnTo>
                    <a:lnTo>
                      <a:pt x="237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80" name="Line 12">
              <a:extLst>
                <a:ext uri="{FF2B5EF4-FFF2-40B4-BE49-F238E27FC236}">
                  <a16:creationId xmlns:a16="http://schemas.microsoft.com/office/drawing/2014/main" id="{FA34293D-AF05-4F3C-A4C3-BFC41DF70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971"/>
              <a:ext cx="3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1" name="Line 13">
              <a:extLst>
                <a:ext uri="{FF2B5EF4-FFF2-40B4-BE49-F238E27FC236}">
                  <a16:creationId xmlns:a16="http://schemas.microsoft.com/office/drawing/2014/main" id="{CFA03302-492E-4997-BC91-C021D3CB05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1162"/>
              <a:ext cx="2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2" name="Oval 14">
              <a:extLst>
                <a:ext uri="{FF2B5EF4-FFF2-40B4-BE49-F238E27FC236}">
                  <a16:creationId xmlns:a16="http://schemas.microsoft.com/office/drawing/2014/main" id="{CD4EAA2A-822F-4377-8B53-362D15BBF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" y="1026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7483" name="Line 15">
              <a:extLst>
                <a:ext uri="{FF2B5EF4-FFF2-40B4-BE49-F238E27FC236}">
                  <a16:creationId xmlns:a16="http://schemas.microsoft.com/office/drawing/2014/main" id="{9E9B7A59-D1E6-4B4B-A7A7-37F5AC290D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071"/>
              <a:ext cx="3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484" name="Group 16">
              <a:extLst>
                <a:ext uri="{FF2B5EF4-FFF2-40B4-BE49-F238E27FC236}">
                  <a16:creationId xmlns:a16="http://schemas.microsoft.com/office/drawing/2014/main" id="{7206A7D7-B3B5-4729-8EAD-9C6A56CEE1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1661"/>
              <a:ext cx="363" cy="385"/>
              <a:chOff x="4173" y="2976"/>
              <a:chExt cx="431" cy="431"/>
            </a:xfrm>
          </p:grpSpPr>
          <p:grpSp>
            <p:nvGrpSpPr>
              <p:cNvPr id="17499" name="Group 17">
                <a:extLst>
                  <a:ext uri="{FF2B5EF4-FFF2-40B4-BE49-F238E27FC236}">
                    <a16:creationId xmlns:a16="http://schemas.microsoft.com/office/drawing/2014/main" id="{BC8EA5B1-E474-4006-ABA2-29D77BF74F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3" y="2976"/>
                <a:ext cx="431" cy="431"/>
                <a:chOff x="4445" y="2999"/>
                <a:chExt cx="295" cy="318"/>
              </a:xfrm>
            </p:grpSpPr>
            <p:sp>
              <p:nvSpPr>
                <p:cNvPr id="17501" name="Arc 18">
                  <a:extLst>
                    <a:ext uri="{FF2B5EF4-FFF2-40B4-BE49-F238E27FC236}">
                      <a16:creationId xmlns:a16="http://schemas.microsoft.com/office/drawing/2014/main" id="{483F0915-7F2C-4540-8292-CAD4CD7D00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5" y="2999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02" name="Arc 19">
                  <a:extLst>
                    <a:ext uri="{FF2B5EF4-FFF2-40B4-BE49-F238E27FC236}">
                      <a16:creationId xmlns:a16="http://schemas.microsoft.com/office/drawing/2014/main" id="{6F7C76F2-0CD4-4F52-8D93-D05078D199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4445" y="3158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500" name="Arc 20">
                <a:extLst>
                  <a:ext uri="{FF2B5EF4-FFF2-40B4-BE49-F238E27FC236}">
                    <a16:creationId xmlns:a16="http://schemas.microsoft.com/office/drawing/2014/main" id="{83F6EE41-804D-45EB-AF55-7DF5424A49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2976"/>
                <a:ext cx="90" cy="430"/>
              </a:xfrm>
              <a:custGeom>
                <a:avLst/>
                <a:gdLst>
                  <a:gd name="T0" fmla="*/ 0 w 21838"/>
                  <a:gd name="T1" fmla="*/ 0 h 43200"/>
                  <a:gd name="T2" fmla="*/ 0 w 21838"/>
                  <a:gd name="T3" fmla="*/ 0 h 43200"/>
                  <a:gd name="T4" fmla="*/ 0 w 2183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38"/>
                  <a:gd name="T10" fmla="*/ 0 h 43200"/>
                  <a:gd name="T11" fmla="*/ 21838 w 2183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38" h="43200" fill="none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</a:path>
                  <a:path w="21838" h="43200" stroke="0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  <a:lnTo>
                      <a:pt x="238" y="21600"/>
                    </a:lnTo>
                    <a:lnTo>
                      <a:pt x="237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85" name="Line 21">
              <a:extLst>
                <a:ext uri="{FF2B5EF4-FFF2-40B4-BE49-F238E27FC236}">
                  <a16:creationId xmlns:a16="http://schemas.microsoft.com/office/drawing/2014/main" id="{A4B28CD0-6723-4FDB-A733-3B83D4BD5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1765"/>
              <a:ext cx="2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6" name="Line 22">
              <a:extLst>
                <a:ext uri="{FF2B5EF4-FFF2-40B4-BE49-F238E27FC236}">
                  <a16:creationId xmlns:a16="http://schemas.microsoft.com/office/drawing/2014/main" id="{D55ED1ED-F9F2-4FF7-939E-40E0FC321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956"/>
              <a:ext cx="3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7" name="Oval 23">
              <a:extLst>
                <a:ext uri="{FF2B5EF4-FFF2-40B4-BE49-F238E27FC236}">
                  <a16:creationId xmlns:a16="http://schemas.microsoft.com/office/drawing/2014/main" id="{1871484F-9CFA-4C17-B436-B55BC4043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" y="1820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7488" name="Line 24">
              <a:extLst>
                <a:ext uri="{FF2B5EF4-FFF2-40B4-BE49-F238E27FC236}">
                  <a16:creationId xmlns:a16="http://schemas.microsoft.com/office/drawing/2014/main" id="{78755B52-C956-4416-ACA0-723DE9AF0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865"/>
              <a:ext cx="3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9" name="Line 25">
              <a:extLst>
                <a:ext uri="{FF2B5EF4-FFF2-40B4-BE49-F238E27FC236}">
                  <a16:creationId xmlns:a16="http://schemas.microsoft.com/office/drawing/2014/main" id="{F32ACEC1-16F5-4F8B-88A6-43D3A339AA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818" y="1763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90" name="Line 26">
              <a:extLst>
                <a:ext uri="{FF2B5EF4-FFF2-40B4-BE49-F238E27FC236}">
                  <a16:creationId xmlns:a16="http://schemas.microsoft.com/office/drawing/2014/main" id="{62B5FD23-5F24-4E14-965C-6F1DD89BF5E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57" y="1253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91" name="Line 27">
              <a:extLst>
                <a:ext uri="{FF2B5EF4-FFF2-40B4-BE49-F238E27FC236}">
                  <a16:creationId xmlns:a16="http://schemas.microsoft.com/office/drawing/2014/main" id="{B04E223E-3C5F-43B9-BAE8-A0915CB5CB7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375" y="1048"/>
              <a:ext cx="318" cy="7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92" name="Line 28">
              <a:extLst>
                <a:ext uri="{FF2B5EF4-FFF2-40B4-BE49-F238E27FC236}">
                  <a16:creationId xmlns:a16="http://schemas.microsoft.com/office/drawing/2014/main" id="{923EFA66-E514-4AEA-9545-C3C111E7911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57" y="1684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93" name="Text Box 29">
              <a:extLst>
                <a:ext uri="{FF2B5EF4-FFF2-40B4-BE49-F238E27FC236}">
                  <a16:creationId xmlns:a16="http://schemas.microsoft.com/office/drawing/2014/main" id="{2CCFDA19-8489-4C1B-AADA-A585C0939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4" y="889"/>
              <a:ext cx="17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7494" name="Text Box 30">
              <a:extLst>
                <a:ext uri="{FF2B5EF4-FFF2-40B4-BE49-F238E27FC236}">
                  <a16:creationId xmlns:a16="http://schemas.microsoft.com/office/drawing/2014/main" id="{2F3F7D8D-EED8-4033-962D-4049D6A5C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4" y="1872"/>
              <a:ext cx="17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grpSp>
          <p:nvGrpSpPr>
            <p:cNvPr id="17495" name="Group 31">
              <a:extLst>
                <a:ext uri="{FF2B5EF4-FFF2-40B4-BE49-F238E27FC236}">
                  <a16:creationId xmlns:a16="http://schemas.microsoft.com/office/drawing/2014/main" id="{0A21E57C-52F3-4B89-A78A-77A64923CEA6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5125" y="1791"/>
              <a:ext cx="208" cy="171"/>
              <a:chOff x="4682" y="3884"/>
              <a:chExt cx="208" cy="171"/>
            </a:xfrm>
          </p:grpSpPr>
          <p:sp>
            <p:nvSpPr>
              <p:cNvPr id="17497" name="Text Box 32">
                <a:extLst>
                  <a:ext uri="{FF2B5EF4-FFF2-40B4-BE49-F238E27FC236}">
                    <a16:creationId xmlns:a16="http://schemas.microsoft.com/office/drawing/2014/main" id="{600CD0B7-7798-47F0-BABE-4D6B4A25AC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4700" y="3866"/>
                <a:ext cx="171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sp>
            <p:nvSpPr>
              <p:cNvPr id="17498" name="Line 33">
                <a:extLst>
                  <a:ext uri="{FF2B5EF4-FFF2-40B4-BE49-F238E27FC236}">
                    <a16:creationId xmlns:a16="http://schemas.microsoft.com/office/drawing/2014/main" id="{588D49EE-B47A-42DA-9F7F-4D43214CE7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810" y="3964"/>
                <a:ext cx="1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96" name="Text Box 34">
              <a:extLst>
                <a:ext uri="{FF2B5EF4-FFF2-40B4-BE49-F238E27FC236}">
                  <a16:creationId xmlns:a16="http://schemas.microsoft.com/office/drawing/2014/main" id="{7E0023B7-1D68-4948-9ABE-A5E04341E7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" y="1002"/>
              <a:ext cx="17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</p:grpSp>
      <p:sp>
        <p:nvSpPr>
          <p:cNvPr id="17416" name="Rectangle 35">
            <a:extLst>
              <a:ext uri="{FF2B5EF4-FFF2-40B4-BE49-F238E27FC236}">
                <a16:creationId xmlns:a16="http://schemas.microsoft.com/office/drawing/2014/main" id="{DBF9F38F-8B28-4A3E-972F-D89ED9B85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1592263"/>
            <a:ext cx="3201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/>
              <a:t>当</a:t>
            </a:r>
            <a:r>
              <a:rPr lang="en-US" altLang="zh-CN"/>
              <a:t>R=0</a:t>
            </a:r>
            <a:r>
              <a:rPr lang="zh-CN" altLang="en-US"/>
              <a:t>，</a:t>
            </a:r>
            <a:r>
              <a:rPr lang="en-US" altLang="zh-CN"/>
              <a:t>S=1</a:t>
            </a:r>
            <a:r>
              <a:rPr lang="zh-CN" altLang="en-US"/>
              <a:t>时</a:t>
            </a:r>
            <a:endParaRPr lang="en-US" altLang="zh-CN"/>
          </a:p>
        </p:txBody>
      </p:sp>
      <p:sp>
        <p:nvSpPr>
          <p:cNvPr id="17417" name="Text Box 36">
            <a:extLst>
              <a:ext uri="{FF2B5EF4-FFF2-40B4-BE49-F238E27FC236}">
                <a16:creationId xmlns:a16="http://schemas.microsoft.com/office/drawing/2014/main" id="{6B6FE73A-0F50-4234-AEF3-603E707E5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5325" y="279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7418" name="Text Box 37">
            <a:extLst>
              <a:ext uri="{FF2B5EF4-FFF2-40B4-BE49-F238E27FC236}">
                <a16:creationId xmlns:a16="http://schemas.microsoft.com/office/drawing/2014/main" id="{DDEB24FE-9DC3-4CCF-80F4-1459225FE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0725" y="29479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419" name="Text Box 38">
            <a:extLst>
              <a:ext uri="{FF2B5EF4-FFF2-40B4-BE49-F238E27FC236}">
                <a16:creationId xmlns:a16="http://schemas.microsoft.com/office/drawing/2014/main" id="{E8746F20-5D11-4A84-944B-9E2A8A4D1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6563" y="42084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x</a:t>
            </a:r>
          </a:p>
        </p:txBody>
      </p:sp>
      <p:sp>
        <p:nvSpPr>
          <p:cNvPr id="17420" name="Text Box 39">
            <a:extLst>
              <a:ext uri="{FF2B5EF4-FFF2-40B4-BE49-F238E27FC236}">
                <a16:creationId xmlns:a16="http://schemas.microsoft.com/office/drawing/2014/main" id="{87866CAA-2022-424A-9793-49D8A1921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5325" y="4918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7421" name="Text Box 40">
            <a:extLst>
              <a:ext uri="{FF2B5EF4-FFF2-40B4-BE49-F238E27FC236}">
                <a16:creationId xmlns:a16="http://schemas.microsoft.com/office/drawing/2014/main" id="{B99BC499-CABB-4542-A1AB-1DAB9C014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7238" y="47847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0</a:t>
            </a:r>
          </a:p>
        </p:txBody>
      </p:sp>
      <p:sp>
        <p:nvSpPr>
          <p:cNvPr id="17422" name="Text Box 41">
            <a:extLst>
              <a:ext uri="{FF2B5EF4-FFF2-40B4-BE49-F238E27FC236}">
                <a16:creationId xmlns:a16="http://schemas.microsoft.com/office/drawing/2014/main" id="{2A33306C-8AED-498E-A8A9-AF61ED2D5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6563" y="35131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x</a:t>
            </a:r>
          </a:p>
        </p:txBody>
      </p:sp>
      <p:sp>
        <p:nvSpPr>
          <p:cNvPr id="1387562" name="Rectangle 42">
            <a:extLst>
              <a:ext uri="{FF2B5EF4-FFF2-40B4-BE49-F238E27FC236}">
                <a16:creationId xmlns:a16="http://schemas.microsoft.com/office/drawing/2014/main" id="{33AC280D-BB8F-4860-A12F-4EC657D31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8" y="2154238"/>
            <a:ext cx="2573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/>
              <a:t>Q</a:t>
            </a:r>
            <a:r>
              <a:rPr lang="en-US" altLang="zh-CN" baseline="30000"/>
              <a:t>n+1</a:t>
            </a:r>
            <a:r>
              <a:rPr lang="en-US" altLang="zh-CN"/>
              <a:t> =0</a:t>
            </a:r>
            <a:r>
              <a:rPr lang="zh-CN" altLang="en-US"/>
              <a:t>（清</a:t>
            </a:r>
            <a:r>
              <a:rPr lang="en-US" altLang="zh-CN"/>
              <a:t>0</a:t>
            </a:r>
            <a:r>
              <a:rPr lang="zh-CN" altLang="en-US"/>
              <a:t>）</a:t>
            </a:r>
          </a:p>
        </p:txBody>
      </p:sp>
      <p:sp>
        <p:nvSpPr>
          <p:cNvPr id="1387563" name="Rectangle 43">
            <a:extLst>
              <a:ext uri="{FF2B5EF4-FFF2-40B4-BE49-F238E27FC236}">
                <a16:creationId xmlns:a16="http://schemas.microsoft.com/office/drawing/2014/main" id="{55D7299D-216E-49DA-88D5-A278ECC2F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638" y="2154238"/>
            <a:ext cx="2573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/>
              <a:t>Q</a:t>
            </a:r>
            <a:r>
              <a:rPr lang="en-US" altLang="zh-CN" baseline="30000"/>
              <a:t>n+1</a:t>
            </a:r>
            <a:r>
              <a:rPr lang="en-US" altLang="zh-CN"/>
              <a:t> =1</a:t>
            </a:r>
            <a:r>
              <a:rPr lang="zh-CN" altLang="en-US"/>
              <a:t>（置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grpSp>
        <p:nvGrpSpPr>
          <p:cNvPr id="17425" name="Group 44">
            <a:extLst>
              <a:ext uri="{FF2B5EF4-FFF2-40B4-BE49-F238E27FC236}">
                <a16:creationId xmlns:a16="http://schemas.microsoft.com/office/drawing/2014/main" id="{F1724BB9-89A3-49CB-BE35-2A6E936284EA}"/>
              </a:ext>
            </a:extLst>
          </p:cNvPr>
          <p:cNvGrpSpPr>
            <a:grpSpLocks/>
          </p:cNvGrpSpPr>
          <p:nvPr/>
        </p:nvGrpSpPr>
        <p:grpSpPr bwMode="auto">
          <a:xfrm>
            <a:off x="1006475" y="3151188"/>
            <a:ext cx="2397125" cy="1924050"/>
            <a:chOff x="3804" y="867"/>
            <a:chExt cx="1510" cy="1212"/>
          </a:xfrm>
        </p:grpSpPr>
        <p:sp>
          <p:nvSpPr>
            <p:cNvPr id="17447" name="Line 45">
              <a:extLst>
                <a:ext uri="{FF2B5EF4-FFF2-40B4-BE49-F238E27FC236}">
                  <a16:creationId xmlns:a16="http://schemas.microsoft.com/office/drawing/2014/main" id="{E3C565B9-866E-4BC4-A4BD-746F274376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818" y="1173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8" name="Line 46">
              <a:extLst>
                <a:ext uri="{FF2B5EF4-FFF2-40B4-BE49-F238E27FC236}">
                  <a16:creationId xmlns:a16="http://schemas.microsoft.com/office/drawing/2014/main" id="{CD7306A0-5B32-4EA5-A62A-CDC981877B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75" y="1116"/>
              <a:ext cx="318" cy="7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449" name="Group 47">
              <a:extLst>
                <a:ext uri="{FF2B5EF4-FFF2-40B4-BE49-F238E27FC236}">
                  <a16:creationId xmlns:a16="http://schemas.microsoft.com/office/drawing/2014/main" id="{A40D54B2-D017-4AB2-9663-544A19EB5D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867"/>
              <a:ext cx="363" cy="385"/>
              <a:chOff x="4173" y="2976"/>
              <a:chExt cx="431" cy="431"/>
            </a:xfrm>
          </p:grpSpPr>
          <p:grpSp>
            <p:nvGrpSpPr>
              <p:cNvPr id="17473" name="Group 48">
                <a:extLst>
                  <a:ext uri="{FF2B5EF4-FFF2-40B4-BE49-F238E27FC236}">
                    <a16:creationId xmlns:a16="http://schemas.microsoft.com/office/drawing/2014/main" id="{0C2D88E0-56B6-464E-A347-4C35FCD310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3" y="2976"/>
                <a:ext cx="431" cy="431"/>
                <a:chOff x="4445" y="2999"/>
                <a:chExt cx="295" cy="318"/>
              </a:xfrm>
            </p:grpSpPr>
            <p:sp>
              <p:nvSpPr>
                <p:cNvPr id="17475" name="Arc 49">
                  <a:extLst>
                    <a:ext uri="{FF2B5EF4-FFF2-40B4-BE49-F238E27FC236}">
                      <a16:creationId xmlns:a16="http://schemas.microsoft.com/office/drawing/2014/main" id="{2B395124-8287-4896-BEEB-E00984BFE8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5" y="2999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76" name="Arc 50">
                  <a:extLst>
                    <a:ext uri="{FF2B5EF4-FFF2-40B4-BE49-F238E27FC236}">
                      <a16:creationId xmlns:a16="http://schemas.microsoft.com/office/drawing/2014/main" id="{6B268D10-86EF-403C-A3BD-D58069E7E3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4445" y="3158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474" name="Arc 51">
                <a:extLst>
                  <a:ext uri="{FF2B5EF4-FFF2-40B4-BE49-F238E27FC236}">
                    <a16:creationId xmlns:a16="http://schemas.microsoft.com/office/drawing/2014/main" id="{471B2DCE-A29D-4D3D-96D9-457790BC0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2976"/>
                <a:ext cx="90" cy="430"/>
              </a:xfrm>
              <a:custGeom>
                <a:avLst/>
                <a:gdLst>
                  <a:gd name="T0" fmla="*/ 0 w 21838"/>
                  <a:gd name="T1" fmla="*/ 0 h 43200"/>
                  <a:gd name="T2" fmla="*/ 0 w 21838"/>
                  <a:gd name="T3" fmla="*/ 0 h 43200"/>
                  <a:gd name="T4" fmla="*/ 0 w 2183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38"/>
                  <a:gd name="T10" fmla="*/ 0 h 43200"/>
                  <a:gd name="T11" fmla="*/ 21838 w 2183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38" h="43200" fill="none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</a:path>
                  <a:path w="21838" h="43200" stroke="0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  <a:lnTo>
                      <a:pt x="238" y="21600"/>
                    </a:lnTo>
                    <a:lnTo>
                      <a:pt x="237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50" name="Line 52">
              <a:extLst>
                <a:ext uri="{FF2B5EF4-FFF2-40B4-BE49-F238E27FC236}">
                  <a16:creationId xmlns:a16="http://schemas.microsoft.com/office/drawing/2014/main" id="{66FB4610-CE58-4365-916F-5092809FB2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971"/>
              <a:ext cx="3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1" name="Line 53">
              <a:extLst>
                <a:ext uri="{FF2B5EF4-FFF2-40B4-BE49-F238E27FC236}">
                  <a16:creationId xmlns:a16="http://schemas.microsoft.com/office/drawing/2014/main" id="{903475A5-3287-4F97-8F20-469EA9A1B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1162"/>
              <a:ext cx="2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2" name="Oval 54">
              <a:extLst>
                <a:ext uri="{FF2B5EF4-FFF2-40B4-BE49-F238E27FC236}">
                  <a16:creationId xmlns:a16="http://schemas.microsoft.com/office/drawing/2014/main" id="{573246BA-A40F-4176-875C-298B1931F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" y="1026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7453" name="Line 55">
              <a:extLst>
                <a:ext uri="{FF2B5EF4-FFF2-40B4-BE49-F238E27FC236}">
                  <a16:creationId xmlns:a16="http://schemas.microsoft.com/office/drawing/2014/main" id="{63858111-4CED-4C84-9775-6BCC0FE7B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071"/>
              <a:ext cx="3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454" name="Group 56">
              <a:extLst>
                <a:ext uri="{FF2B5EF4-FFF2-40B4-BE49-F238E27FC236}">
                  <a16:creationId xmlns:a16="http://schemas.microsoft.com/office/drawing/2014/main" id="{9921E8B8-7ACB-446B-8EB9-000478C0EC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1661"/>
              <a:ext cx="363" cy="385"/>
              <a:chOff x="4173" y="2976"/>
              <a:chExt cx="431" cy="431"/>
            </a:xfrm>
          </p:grpSpPr>
          <p:grpSp>
            <p:nvGrpSpPr>
              <p:cNvPr id="17469" name="Group 57">
                <a:extLst>
                  <a:ext uri="{FF2B5EF4-FFF2-40B4-BE49-F238E27FC236}">
                    <a16:creationId xmlns:a16="http://schemas.microsoft.com/office/drawing/2014/main" id="{4EC76D86-F19D-4D2D-B4DC-D88D843E58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3" y="2976"/>
                <a:ext cx="431" cy="431"/>
                <a:chOff x="4445" y="2999"/>
                <a:chExt cx="295" cy="318"/>
              </a:xfrm>
            </p:grpSpPr>
            <p:sp>
              <p:nvSpPr>
                <p:cNvPr id="17471" name="Arc 58">
                  <a:extLst>
                    <a:ext uri="{FF2B5EF4-FFF2-40B4-BE49-F238E27FC236}">
                      <a16:creationId xmlns:a16="http://schemas.microsoft.com/office/drawing/2014/main" id="{CB685678-5D41-4A88-A12A-692073AC67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5" y="2999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72" name="Arc 59">
                  <a:extLst>
                    <a:ext uri="{FF2B5EF4-FFF2-40B4-BE49-F238E27FC236}">
                      <a16:creationId xmlns:a16="http://schemas.microsoft.com/office/drawing/2014/main" id="{E712A20C-4A83-411C-970B-8973AC7BBB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4445" y="3158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470" name="Arc 60">
                <a:extLst>
                  <a:ext uri="{FF2B5EF4-FFF2-40B4-BE49-F238E27FC236}">
                    <a16:creationId xmlns:a16="http://schemas.microsoft.com/office/drawing/2014/main" id="{ED0F5523-0907-4C3A-8452-75CA907C14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2976"/>
                <a:ext cx="90" cy="430"/>
              </a:xfrm>
              <a:custGeom>
                <a:avLst/>
                <a:gdLst>
                  <a:gd name="T0" fmla="*/ 0 w 21838"/>
                  <a:gd name="T1" fmla="*/ 0 h 43200"/>
                  <a:gd name="T2" fmla="*/ 0 w 21838"/>
                  <a:gd name="T3" fmla="*/ 0 h 43200"/>
                  <a:gd name="T4" fmla="*/ 0 w 2183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38"/>
                  <a:gd name="T10" fmla="*/ 0 h 43200"/>
                  <a:gd name="T11" fmla="*/ 21838 w 2183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38" h="43200" fill="none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</a:path>
                  <a:path w="21838" h="43200" stroke="0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  <a:lnTo>
                      <a:pt x="238" y="21600"/>
                    </a:lnTo>
                    <a:lnTo>
                      <a:pt x="237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55" name="Line 61">
              <a:extLst>
                <a:ext uri="{FF2B5EF4-FFF2-40B4-BE49-F238E27FC236}">
                  <a16:creationId xmlns:a16="http://schemas.microsoft.com/office/drawing/2014/main" id="{E1486B3E-4546-48B3-86DB-11CD2BB8E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1765"/>
              <a:ext cx="2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6" name="Line 62">
              <a:extLst>
                <a:ext uri="{FF2B5EF4-FFF2-40B4-BE49-F238E27FC236}">
                  <a16:creationId xmlns:a16="http://schemas.microsoft.com/office/drawing/2014/main" id="{A1A7E261-3254-4204-88C7-8A7D43067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956"/>
              <a:ext cx="3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7" name="Oval 63">
              <a:extLst>
                <a:ext uri="{FF2B5EF4-FFF2-40B4-BE49-F238E27FC236}">
                  <a16:creationId xmlns:a16="http://schemas.microsoft.com/office/drawing/2014/main" id="{E83C838B-BABF-4B5A-B605-78517EA9A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" y="1820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7458" name="Line 64">
              <a:extLst>
                <a:ext uri="{FF2B5EF4-FFF2-40B4-BE49-F238E27FC236}">
                  <a16:creationId xmlns:a16="http://schemas.microsoft.com/office/drawing/2014/main" id="{B364592F-A992-4D07-AD45-97CF878784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865"/>
              <a:ext cx="3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9" name="Line 65">
              <a:extLst>
                <a:ext uri="{FF2B5EF4-FFF2-40B4-BE49-F238E27FC236}">
                  <a16:creationId xmlns:a16="http://schemas.microsoft.com/office/drawing/2014/main" id="{10E33307-A74F-481B-A385-E5FBA9951E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818" y="1763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0" name="Line 66">
              <a:extLst>
                <a:ext uri="{FF2B5EF4-FFF2-40B4-BE49-F238E27FC236}">
                  <a16:creationId xmlns:a16="http://schemas.microsoft.com/office/drawing/2014/main" id="{3571BABF-F1A9-43EA-8518-CC0D4E0B1A5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57" y="1253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1" name="Line 67">
              <a:extLst>
                <a:ext uri="{FF2B5EF4-FFF2-40B4-BE49-F238E27FC236}">
                  <a16:creationId xmlns:a16="http://schemas.microsoft.com/office/drawing/2014/main" id="{08E7E162-52AB-4A2C-A9EE-34EC53C6780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375" y="1048"/>
              <a:ext cx="318" cy="7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2" name="Line 68">
              <a:extLst>
                <a:ext uri="{FF2B5EF4-FFF2-40B4-BE49-F238E27FC236}">
                  <a16:creationId xmlns:a16="http://schemas.microsoft.com/office/drawing/2014/main" id="{8335783C-9AAE-4D9A-8417-FCAA6388BB5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57" y="1684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3" name="Text Box 69">
              <a:extLst>
                <a:ext uri="{FF2B5EF4-FFF2-40B4-BE49-F238E27FC236}">
                  <a16:creationId xmlns:a16="http://schemas.microsoft.com/office/drawing/2014/main" id="{3D7BE55F-F44F-401E-B8B3-A659B5CA9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4" y="889"/>
              <a:ext cx="17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7464" name="Text Box 70">
              <a:extLst>
                <a:ext uri="{FF2B5EF4-FFF2-40B4-BE49-F238E27FC236}">
                  <a16:creationId xmlns:a16="http://schemas.microsoft.com/office/drawing/2014/main" id="{F4CD781C-3501-4355-80BE-27C913E34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4" y="1872"/>
              <a:ext cx="17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grpSp>
          <p:nvGrpSpPr>
            <p:cNvPr id="17465" name="Group 71">
              <a:extLst>
                <a:ext uri="{FF2B5EF4-FFF2-40B4-BE49-F238E27FC236}">
                  <a16:creationId xmlns:a16="http://schemas.microsoft.com/office/drawing/2014/main" id="{01A96316-44B4-4CD5-828F-7C4F9AF0656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5125" y="1791"/>
              <a:ext cx="208" cy="171"/>
              <a:chOff x="4682" y="3884"/>
              <a:chExt cx="208" cy="171"/>
            </a:xfrm>
          </p:grpSpPr>
          <p:sp>
            <p:nvSpPr>
              <p:cNvPr id="17467" name="Text Box 72">
                <a:extLst>
                  <a:ext uri="{FF2B5EF4-FFF2-40B4-BE49-F238E27FC236}">
                    <a16:creationId xmlns:a16="http://schemas.microsoft.com/office/drawing/2014/main" id="{3DABD310-D884-4A0D-AFD2-2F85F79967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4700" y="3866"/>
                <a:ext cx="171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sp>
            <p:nvSpPr>
              <p:cNvPr id="17468" name="Line 73">
                <a:extLst>
                  <a:ext uri="{FF2B5EF4-FFF2-40B4-BE49-F238E27FC236}">
                    <a16:creationId xmlns:a16="http://schemas.microsoft.com/office/drawing/2014/main" id="{169E8F25-7D47-4541-B09C-D597421E7B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810" y="3964"/>
                <a:ext cx="1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66" name="Text Box 74">
              <a:extLst>
                <a:ext uri="{FF2B5EF4-FFF2-40B4-BE49-F238E27FC236}">
                  <a16:creationId xmlns:a16="http://schemas.microsoft.com/office/drawing/2014/main" id="{6A16D547-A4F8-420F-9DD8-4B2AE8BC4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" y="1002"/>
              <a:ext cx="17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</p:grpSp>
      <p:sp>
        <p:nvSpPr>
          <p:cNvPr id="17426" name="Text Box 75">
            <a:extLst>
              <a:ext uri="{FF2B5EF4-FFF2-40B4-BE49-F238E27FC236}">
                <a16:creationId xmlns:a16="http://schemas.microsoft.com/office/drawing/2014/main" id="{72EACD4B-32EE-452C-9D6D-3A622965B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00" y="279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7427" name="Text Box 76">
            <a:extLst>
              <a:ext uri="{FF2B5EF4-FFF2-40B4-BE49-F238E27FC236}">
                <a16:creationId xmlns:a16="http://schemas.microsoft.com/office/drawing/2014/main" id="{DB37B9D8-9B9F-4E20-9897-293EF99B0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29479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7428" name="Text Box 77">
            <a:extLst>
              <a:ext uri="{FF2B5EF4-FFF2-40B4-BE49-F238E27FC236}">
                <a16:creationId xmlns:a16="http://schemas.microsoft.com/office/drawing/2014/main" id="{E9D09FDA-135B-47EA-BE2E-A199FC7E0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42084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x</a:t>
            </a:r>
          </a:p>
        </p:txBody>
      </p:sp>
      <p:sp>
        <p:nvSpPr>
          <p:cNvPr id="17429" name="Text Box 78">
            <a:extLst>
              <a:ext uri="{FF2B5EF4-FFF2-40B4-BE49-F238E27FC236}">
                <a16:creationId xmlns:a16="http://schemas.microsoft.com/office/drawing/2014/main" id="{CF5F08CE-CABF-488F-BF13-D9D00580B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00" y="4918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7430" name="Text Box 79">
            <a:extLst>
              <a:ext uri="{FF2B5EF4-FFF2-40B4-BE49-F238E27FC236}">
                <a16:creationId xmlns:a16="http://schemas.microsoft.com/office/drawing/2014/main" id="{82202231-46B7-4D36-AC04-483C20182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613" y="47847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1</a:t>
            </a:r>
          </a:p>
        </p:txBody>
      </p:sp>
      <p:sp>
        <p:nvSpPr>
          <p:cNvPr id="17431" name="Text Box 80">
            <a:extLst>
              <a:ext uri="{FF2B5EF4-FFF2-40B4-BE49-F238E27FC236}">
                <a16:creationId xmlns:a16="http://schemas.microsoft.com/office/drawing/2014/main" id="{629037B1-2D69-423E-9078-9C2F79BF3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35131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x</a:t>
            </a:r>
          </a:p>
        </p:txBody>
      </p:sp>
      <p:sp>
        <p:nvSpPr>
          <p:cNvPr id="1387601" name="Rectangle 81">
            <a:extLst>
              <a:ext uri="{FF2B5EF4-FFF2-40B4-BE49-F238E27FC236}">
                <a16:creationId xmlns:a16="http://schemas.microsoft.com/office/drawing/2014/main" id="{8714C5CC-27EC-4DA7-B2FF-193FCEA14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591175"/>
            <a:ext cx="7553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b="0"/>
              <a:t>当</a:t>
            </a:r>
            <a:r>
              <a:rPr lang="en-US" altLang="zh-CN" b="0"/>
              <a:t>R</a:t>
            </a:r>
            <a:r>
              <a:rPr lang="zh-CN" altLang="en-US" b="0"/>
              <a:t>、</a:t>
            </a:r>
            <a:r>
              <a:rPr lang="en-US" altLang="zh-CN" b="0"/>
              <a:t>S</a:t>
            </a:r>
            <a:r>
              <a:rPr lang="zh-CN" altLang="en-US" b="0"/>
              <a:t>都恢复到</a:t>
            </a:r>
            <a:r>
              <a:rPr lang="en-US" altLang="zh-CN" b="0"/>
              <a:t>0</a:t>
            </a:r>
            <a:r>
              <a:rPr lang="zh-CN" altLang="en-US" b="0"/>
              <a:t>后，锁存器新的状态保持不变</a:t>
            </a:r>
          </a:p>
        </p:txBody>
      </p:sp>
      <p:grpSp>
        <p:nvGrpSpPr>
          <p:cNvPr id="17433" name="Group 82">
            <a:extLst>
              <a:ext uri="{FF2B5EF4-FFF2-40B4-BE49-F238E27FC236}">
                <a16:creationId xmlns:a16="http://schemas.microsoft.com/office/drawing/2014/main" id="{7C9754FF-C7B7-4C97-AF3B-2B287A3DBEA4}"/>
              </a:ext>
            </a:extLst>
          </p:cNvPr>
          <p:cNvGrpSpPr>
            <a:grpSpLocks/>
          </p:cNvGrpSpPr>
          <p:nvPr/>
        </p:nvGrpSpPr>
        <p:grpSpPr bwMode="auto">
          <a:xfrm>
            <a:off x="6877050" y="3644900"/>
            <a:ext cx="1876425" cy="1062038"/>
            <a:chOff x="4505" y="1135"/>
            <a:chExt cx="1182" cy="669"/>
          </a:xfrm>
        </p:grpSpPr>
        <p:sp>
          <p:nvSpPr>
            <p:cNvPr id="17434" name="Rectangle 83">
              <a:extLst>
                <a:ext uri="{FF2B5EF4-FFF2-40B4-BE49-F238E27FC236}">
                  <a16:creationId xmlns:a16="http://schemas.microsoft.com/office/drawing/2014/main" id="{6726AD72-F52D-4D44-8CAE-B642885E7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4" y="1135"/>
              <a:ext cx="430" cy="66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17435" name="Group 84">
              <a:extLst>
                <a:ext uri="{FF2B5EF4-FFF2-40B4-BE49-F238E27FC236}">
                  <a16:creationId xmlns:a16="http://schemas.microsoft.com/office/drawing/2014/main" id="{CC8A2448-0E07-4CFC-865E-29550FFD7D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5" y="1317"/>
              <a:ext cx="222" cy="305"/>
              <a:chOff x="365" y="2319"/>
              <a:chExt cx="288" cy="305"/>
            </a:xfrm>
          </p:grpSpPr>
          <p:sp>
            <p:nvSpPr>
              <p:cNvPr id="17445" name="Line 85">
                <a:extLst>
                  <a:ext uri="{FF2B5EF4-FFF2-40B4-BE49-F238E27FC236}">
                    <a16:creationId xmlns:a16="http://schemas.microsoft.com/office/drawing/2014/main" id="{839A41A0-8526-416E-91CE-F614648DAE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6" name="Line 86">
                <a:extLst>
                  <a:ext uri="{FF2B5EF4-FFF2-40B4-BE49-F238E27FC236}">
                    <a16:creationId xmlns:a16="http://schemas.microsoft.com/office/drawing/2014/main" id="{64F0E9E1-1E35-4306-9DAF-73EF67D456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436" name="Group 87">
              <a:extLst>
                <a:ext uri="{FF2B5EF4-FFF2-40B4-BE49-F238E27FC236}">
                  <a16:creationId xmlns:a16="http://schemas.microsoft.com/office/drawing/2014/main" id="{3AE479F0-C46D-4D51-9872-6B7754A8A7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64" y="1317"/>
              <a:ext cx="225" cy="305"/>
              <a:chOff x="1090" y="2319"/>
              <a:chExt cx="288" cy="305"/>
            </a:xfrm>
          </p:grpSpPr>
          <p:sp>
            <p:nvSpPr>
              <p:cNvPr id="17443" name="Line 88">
                <a:extLst>
                  <a:ext uri="{FF2B5EF4-FFF2-40B4-BE49-F238E27FC236}">
                    <a16:creationId xmlns:a16="http://schemas.microsoft.com/office/drawing/2014/main" id="{E40F7DFA-438B-4637-AF63-F7482E4F3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4" name="Line 89">
                <a:extLst>
                  <a:ext uri="{FF2B5EF4-FFF2-40B4-BE49-F238E27FC236}">
                    <a16:creationId xmlns:a16="http://schemas.microsoft.com/office/drawing/2014/main" id="{69C51E9C-2CA1-4674-BA38-697B718D42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437" name="Text Box 90">
              <a:extLst>
                <a:ext uri="{FF2B5EF4-FFF2-40B4-BE49-F238E27FC236}">
                  <a16:creationId xmlns:a16="http://schemas.microsoft.com/office/drawing/2014/main" id="{4CCDDB6E-BFCB-458A-BCE4-EBD2CB5C5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7" y="116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17438" name="Text Box 91">
              <a:extLst>
                <a:ext uri="{FF2B5EF4-FFF2-40B4-BE49-F238E27FC236}">
                  <a16:creationId xmlns:a16="http://schemas.microsoft.com/office/drawing/2014/main" id="{CBDF4962-4082-499D-A93C-66A53539C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7" y="150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17439" name="Text Box 92">
              <a:extLst>
                <a:ext uri="{FF2B5EF4-FFF2-40B4-BE49-F238E27FC236}">
                  <a16:creationId xmlns:a16="http://schemas.microsoft.com/office/drawing/2014/main" id="{909E52DC-EC82-431E-873D-E8090B177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2" y="1162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7440" name="Text Box 93">
              <a:extLst>
                <a:ext uri="{FF2B5EF4-FFF2-40B4-BE49-F238E27FC236}">
                  <a16:creationId xmlns:a16="http://schemas.microsoft.com/office/drawing/2014/main" id="{20A72A34-BB4E-46B6-95FA-D36528D31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2" y="1498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7441" name="Line 94">
              <a:extLst>
                <a:ext uri="{FF2B5EF4-FFF2-40B4-BE49-F238E27FC236}">
                  <a16:creationId xmlns:a16="http://schemas.microsoft.com/office/drawing/2014/main" id="{6D640CD7-3D04-44E6-87DC-4BD78B076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154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Oval 95">
              <a:extLst>
                <a:ext uri="{FF2B5EF4-FFF2-40B4-BE49-F238E27FC236}">
                  <a16:creationId xmlns:a16="http://schemas.microsoft.com/office/drawing/2014/main" id="{5996CCBF-59A9-432F-9A02-A2EE23C5E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2" y="1589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7562" grpId="0"/>
      <p:bldP spid="1387563" grpId="0"/>
      <p:bldP spid="13876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>
            <a:extLst>
              <a:ext uri="{FF2B5EF4-FFF2-40B4-BE49-F238E27FC236}">
                <a16:creationId xmlns:a16="http://schemas.microsoft.com/office/drawing/2014/main" id="{7254A6A1-D3A6-4553-A8AB-35554DE3699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BACE6CF-1DD2-4CDC-AC96-1AFEE3884F43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86E90522-907D-4EBA-8256-C41E988841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23F748BE-D458-4D34-B71C-389B0137F7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A869A0B-21CA-4288-BBD0-8D1F308BF83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AB183031-7188-48A0-AC99-278AB3761DAF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</a:t>
            </a:r>
            <a:r>
              <a:rPr lang="en-US" altLang="zh-CN"/>
              <a:t>SR</a:t>
            </a:r>
            <a:r>
              <a:rPr lang="zh-CN" altLang="en-US"/>
              <a:t>锁存器工作原理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2)</a:t>
            </a:r>
          </a:p>
        </p:txBody>
      </p:sp>
      <p:grpSp>
        <p:nvGrpSpPr>
          <p:cNvPr id="19462" name="Group 3">
            <a:extLst>
              <a:ext uri="{FF2B5EF4-FFF2-40B4-BE49-F238E27FC236}">
                <a16:creationId xmlns:a16="http://schemas.microsoft.com/office/drawing/2014/main" id="{998BB7BA-4B2A-4E4D-936C-162BA38F2059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3103563"/>
            <a:ext cx="2397125" cy="1924050"/>
            <a:chOff x="3804" y="867"/>
            <a:chExt cx="1510" cy="1212"/>
          </a:xfrm>
        </p:grpSpPr>
        <p:sp>
          <p:nvSpPr>
            <p:cNvPr id="19525" name="Line 4">
              <a:extLst>
                <a:ext uri="{FF2B5EF4-FFF2-40B4-BE49-F238E27FC236}">
                  <a16:creationId xmlns:a16="http://schemas.microsoft.com/office/drawing/2014/main" id="{B5637E28-FF31-4951-B287-28FA41559B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818" y="1173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6" name="Line 5">
              <a:extLst>
                <a:ext uri="{FF2B5EF4-FFF2-40B4-BE49-F238E27FC236}">
                  <a16:creationId xmlns:a16="http://schemas.microsoft.com/office/drawing/2014/main" id="{79DF8B79-9F60-4B68-AE1D-F8A651BCA8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75" y="1116"/>
              <a:ext cx="318" cy="7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527" name="Group 6">
              <a:extLst>
                <a:ext uri="{FF2B5EF4-FFF2-40B4-BE49-F238E27FC236}">
                  <a16:creationId xmlns:a16="http://schemas.microsoft.com/office/drawing/2014/main" id="{247B73BE-F591-4FBC-B2E2-EB2B485001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867"/>
              <a:ext cx="363" cy="385"/>
              <a:chOff x="4173" y="2976"/>
              <a:chExt cx="431" cy="431"/>
            </a:xfrm>
          </p:grpSpPr>
          <p:grpSp>
            <p:nvGrpSpPr>
              <p:cNvPr id="19551" name="Group 7">
                <a:extLst>
                  <a:ext uri="{FF2B5EF4-FFF2-40B4-BE49-F238E27FC236}">
                    <a16:creationId xmlns:a16="http://schemas.microsoft.com/office/drawing/2014/main" id="{7FE3979C-0F63-4853-80A8-3D637CDB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3" y="2976"/>
                <a:ext cx="431" cy="431"/>
                <a:chOff x="4445" y="2999"/>
                <a:chExt cx="295" cy="318"/>
              </a:xfrm>
            </p:grpSpPr>
            <p:sp>
              <p:nvSpPr>
                <p:cNvPr id="19553" name="Arc 8">
                  <a:extLst>
                    <a:ext uri="{FF2B5EF4-FFF2-40B4-BE49-F238E27FC236}">
                      <a16:creationId xmlns:a16="http://schemas.microsoft.com/office/drawing/2014/main" id="{4AE897F8-3D1B-4177-B73C-DD6B4E1630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5" y="2999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54" name="Arc 9">
                  <a:extLst>
                    <a:ext uri="{FF2B5EF4-FFF2-40B4-BE49-F238E27FC236}">
                      <a16:creationId xmlns:a16="http://schemas.microsoft.com/office/drawing/2014/main" id="{C2EF30F2-EC77-4D1A-B0EB-EC4199AB92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4445" y="3158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552" name="Arc 10">
                <a:extLst>
                  <a:ext uri="{FF2B5EF4-FFF2-40B4-BE49-F238E27FC236}">
                    <a16:creationId xmlns:a16="http://schemas.microsoft.com/office/drawing/2014/main" id="{2D4A5D13-E3DD-4BA4-AA27-5DAFB5549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2976"/>
                <a:ext cx="90" cy="430"/>
              </a:xfrm>
              <a:custGeom>
                <a:avLst/>
                <a:gdLst>
                  <a:gd name="T0" fmla="*/ 0 w 21838"/>
                  <a:gd name="T1" fmla="*/ 0 h 43200"/>
                  <a:gd name="T2" fmla="*/ 0 w 21838"/>
                  <a:gd name="T3" fmla="*/ 0 h 43200"/>
                  <a:gd name="T4" fmla="*/ 0 w 2183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38"/>
                  <a:gd name="T10" fmla="*/ 0 h 43200"/>
                  <a:gd name="T11" fmla="*/ 21838 w 2183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38" h="43200" fill="none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</a:path>
                  <a:path w="21838" h="43200" stroke="0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  <a:lnTo>
                      <a:pt x="238" y="21600"/>
                    </a:lnTo>
                    <a:lnTo>
                      <a:pt x="237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528" name="Line 11">
              <a:extLst>
                <a:ext uri="{FF2B5EF4-FFF2-40B4-BE49-F238E27FC236}">
                  <a16:creationId xmlns:a16="http://schemas.microsoft.com/office/drawing/2014/main" id="{A2BA037F-70C7-471F-BF15-2A64C103A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971"/>
              <a:ext cx="3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9" name="Line 12">
              <a:extLst>
                <a:ext uri="{FF2B5EF4-FFF2-40B4-BE49-F238E27FC236}">
                  <a16:creationId xmlns:a16="http://schemas.microsoft.com/office/drawing/2014/main" id="{FAC186AE-D16E-46DF-8CE8-A23940921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1162"/>
              <a:ext cx="2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0" name="Oval 13">
              <a:extLst>
                <a:ext uri="{FF2B5EF4-FFF2-40B4-BE49-F238E27FC236}">
                  <a16:creationId xmlns:a16="http://schemas.microsoft.com/office/drawing/2014/main" id="{FDD52F4E-DB6C-4F3F-BFBD-5A1849A8D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" y="1026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9531" name="Line 14">
              <a:extLst>
                <a:ext uri="{FF2B5EF4-FFF2-40B4-BE49-F238E27FC236}">
                  <a16:creationId xmlns:a16="http://schemas.microsoft.com/office/drawing/2014/main" id="{17DAE60C-8CDF-4BD1-8C5C-6E313B164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071"/>
              <a:ext cx="3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532" name="Group 15">
              <a:extLst>
                <a:ext uri="{FF2B5EF4-FFF2-40B4-BE49-F238E27FC236}">
                  <a16:creationId xmlns:a16="http://schemas.microsoft.com/office/drawing/2014/main" id="{EDB12206-AA59-4804-A5BA-E6C0E6AD78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1661"/>
              <a:ext cx="363" cy="385"/>
              <a:chOff x="4173" y="2976"/>
              <a:chExt cx="431" cy="431"/>
            </a:xfrm>
          </p:grpSpPr>
          <p:grpSp>
            <p:nvGrpSpPr>
              <p:cNvPr id="19547" name="Group 16">
                <a:extLst>
                  <a:ext uri="{FF2B5EF4-FFF2-40B4-BE49-F238E27FC236}">
                    <a16:creationId xmlns:a16="http://schemas.microsoft.com/office/drawing/2014/main" id="{1B324B95-2765-4946-B0B8-24B13779D4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3" y="2976"/>
                <a:ext cx="431" cy="431"/>
                <a:chOff x="4445" y="2999"/>
                <a:chExt cx="295" cy="318"/>
              </a:xfrm>
            </p:grpSpPr>
            <p:sp>
              <p:nvSpPr>
                <p:cNvPr id="19549" name="Arc 17">
                  <a:extLst>
                    <a:ext uri="{FF2B5EF4-FFF2-40B4-BE49-F238E27FC236}">
                      <a16:creationId xmlns:a16="http://schemas.microsoft.com/office/drawing/2014/main" id="{D559E766-BDAF-403A-8D1F-37F3B93A6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5" y="2999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50" name="Arc 18">
                  <a:extLst>
                    <a:ext uri="{FF2B5EF4-FFF2-40B4-BE49-F238E27FC236}">
                      <a16:creationId xmlns:a16="http://schemas.microsoft.com/office/drawing/2014/main" id="{A4F9BB69-CDEA-45E2-8C45-8CD5CF1BA2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4445" y="3158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548" name="Arc 19">
                <a:extLst>
                  <a:ext uri="{FF2B5EF4-FFF2-40B4-BE49-F238E27FC236}">
                    <a16:creationId xmlns:a16="http://schemas.microsoft.com/office/drawing/2014/main" id="{261BC0D8-5892-4AAF-88E8-1169F772B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2976"/>
                <a:ext cx="90" cy="430"/>
              </a:xfrm>
              <a:custGeom>
                <a:avLst/>
                <a:gdLst>
                  <a:gd name="T0" fmla="*/ 0 w 21838"/>
                  <a:gd name="T1" fmla="*/ 0 h 43200"/>
                  <a:gd name="T2" fmla="*/ 0 w 21838"/>
                  <a:gd name="T3" fmla="*/ 0 h 43200"/>
                  <a:gd name="T4" fmla="*/ 0 w 2183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38"/>
                  <a:gd name="T10" fmla="*/ 0 h 43200"/>
                  <a:gd name="T11" fmla="*/ 21838 w 2183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38" h="43200" fill="none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</a:path>
                  <a:path w="21838" h="43200" stroke="0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  <a:lnTo>
                      <a:pt x="238" y="21600"/>
                    </a:lnTo>
                    <a:lnTo>
                      <a:pt x="237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533" name="Line 20">
              <a:extLst>
                <a:ext uri="{FF2B5EF4-FFF2-40B4-BE49-F238E27FC236}">
                  <a16:creationId xmlns:a16="http://schemas.microsoft.com/office/drawing/2014/main" id="{59A5B085-DFFB-4E04-9D3D-FE63B31FF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1765"/>
              <a:ext cx="2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4" name="Line 21">
              <a:extLst>
                <a:ext uri="{FF2B5EF4-FFF2-40B4-BE49-F238E27FC236}">
                  <a16:creationId xmlns:a16="http://schemas.microsoft.com/office/drawing/2014/main" id="{121CE132-DE02-4964-ABA7-BBBA0E383A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956"/>
              <a:ext cx="3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5" name="Oval 22">
              <a:extLst>
                <a:ext uri="{FF2B5EF4-FFF2-40B4-BE49-F238E27FC236}">
                  <a16:creationId xmlns:a16="http://schemas.microsoft.com/office/drawing/2014/main" id="{2B485A87-0222-4DA1-B2EA-1AB244A3B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" y="1820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9536" name="Line 23">
              <a:extLst>
                <a:ext uri="{FF2B5EF4-FFF2-40B4-BE49-F238E27FC236}">
                  <a16:creationId xmlns:a16="http://schemas.microsoft.com/office/drawing/2014/main" id="{F5B594CE-E58A-42A9-A616-49A3CFD14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865"/>
              <a:ext cx="3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7" name="Line 24">
              <a:extLst>
                <a:ext uri="{FF2B5EF4-FFF2-40B4-BE49-F238E27FC236}">
                  <a16:creationId xmlns:a16="http://schemas.microsoft.com/office/drawing/2014/main" id="{F6C93F19-426D-49F6-987F-DDAA4B1129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818" y="1763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8" name="Line 25">
              <a:extLst>
                <a:ext uri="{FF2B5EF4-FFF2-40B4-BE49-F238E27FC236}">
                  <a16:creationId xmlns:a16="http://schemas.microsoft.com/office/drawing/2014/main" id="{B78BBFA0-C44B-438B-B4F7-D5FABECCF6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57" y="1253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9" name="Line 26">
              <a:extLst>
                <a:ext uri="{FF2B5EF4-FFF2-40B4-BE49-F238E27FC236}">
                  <a16:creationId xmlns:a16="http://schemas.microsoft.com/office/drawing/2014/main" id="{DC439645-14AD-4477-8E5B-1C7A2C21E4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375" y="1048"/>
              <a:ext cx="318" cy="7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0" name="Line 27">
              <a:extLst>
                <a:ext uri="{FF2B5EF4-FFF2-40B4-BE49-F238E27FC236}">
                  <a16:creationId xmlns:a16="http://schemas.microsoft.com/office/drawing/2014/main" id="{696F7832-F976-43C8-B6B9-3F4C3A06FCA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57" y="1684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1" name="Text Box 28">
              <a:extLst>
                <a:ext uri="{FF2B5EF4-FFF2-40B4-BE49-F238E27FC236}">
                  <a16:creationId xmlns:a16="http://schemas.microsoft.com/office/drawing/2014/main" id="{0FD665D6-4DED-469B-9386-BEC2C3BB3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4" y="889"/>
              <a:ext cx="17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9542" name="Text Box 29">
              <a:extLst>
                <a:ext uri="{FF2B5EF4-FFF2-40B4-BE49-F238E27FC236}">
                  <a16:creationId xmlns:a16="http://schemas.microsoft.com/office/drawing/2014/main" id="{CDD45E1F-308B-44E8-A578-39F2CC94C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4" y="1872"/>
              <a:ext cx="17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grpSp>
          <p:nvGrpSpPr>
            <p:cNvPr id="19543" name="Group 30">
              <a:extLst>
                <a:ext uri="{FF2B5EF4-FFF2-40B4-BE49-F238E27FC236}">
                  <a16:creationId xmlns:a16="http://schemas.microsoft.com/office/drawing/2014/main" id="{9146F903-1BA8-492C-8F97-D7A7E63A720E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5125" y="1791"/>
              <a:ext cx="208" cy="171"/>
              <a:chOff x="4682" y="3884"/>
              <a:chExt cx="208" cy="171"/>
            </a:xfrm>
          </p:grpSpPr>
          <p:sp>
            <p:nvSpPr>
              <p:cNvPr id="19545" name="Text Box 31">
                <a:extLst>
                  <a:ext uri="{FF2B5EF4-FFF2-40B4-BE49-F238E27FC236}">
                    <a16:creationId xmlns:a16="http://schemas.microsoft.com/office/drawing/2014/main" id="{6B6EF662-9F40-4C12-9D3E-4D12CC0E1C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4700" y="3866"/>
                <a:ext cx="171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sp>
            <p:nvSpPr>
              <p:cNvPr id="19546" name="Line 32">
                <a:extLst>
                  <a:ext uri="{FF2B5EF4-FFF2-40B4-BE49-F238E27FC236}">
                    <a16:creationId xmlns:a16="http://schemas.microsoft.com/office/drawing/2014/main" id="{F93EDCA8-E6C6-44DD-9FBC-87F16AC231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810" y="3964"/>
                <a:ext cx="1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544" name="Text Box 33">
              <a:extLst>
                <a:ext uri="{FF2B5EF4-FFF2-40B4-BE49-F238E27FC236}">
                  <a16:creationId xmlns:a16="http://schemas.microsoft.com/office/drawing/2014/main" id="{442BD901-1AFF-4EE6-9FCC-7ACCD4816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" y="1002"/>
              <a:ext cx="17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</p:grpSp>
      <p:sp>
        <p:nvSpPr>
          <p:cNvPr id="19463" name="Rectangle 34">
            <a:extLst>
              <a:ext uri="{FF2B5EF4-FFF2-40B4-BE49-F238E27FC236}">
                <a16:creationId xmlns:a16="http://schemas.microsoft.com/office/drawing/2014/main" id="{0842421E-F317-4CE2-AF77-4A13700A8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1577975"/>
            <a:ext cx="6948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/>
              <a:t>当</a:t>
            </a:r>
            <a:r>
              <a:rPr lang="en-US" altLang="zh-CN"/>
              <a:t>R=1</a:t>
            </a:r>
            <a:r>
              <a:rPr lang="zh-CN" altLang="en-US"/>
              <a:t>，</a:t>
            </a:r>
            <a:r>
              <a:rPr lang="en-US" altLang="zh-CN"/>
              <a:t>S=1</a:t>
            </a:r>
            <a:r>
              <a:rPr lang="zh-CN" altLang="en-US"/>
              <a:t>时，</a:t>
            </a:r>
            <a:r>
              <a:rPr lang="en-US" altLang="zh-CN"/>
              <a:t>Q</a:t>
            </a:r>
            <a:r>
              <a:rPr lang="en-US" altLang="zh-CN" baseline="30000"/>
              <a:t>n+1</a:t>
            </a:r>
            <a:r>
              <a:rPr lang="en-US" altLang="zh-CN"/>
              <a:t> = Q</a:t>
            </a:r>
            <a:r>
              <a:rPr lang="en-US" altLang="zh-CN" baseline="30000"/>
              <a:t>n+1</a:t>
            </a:r>
            <a:r>
              <a:rPr lang="en-US" altLang="zh-CN"/>
              <a:t> = 0</a:t>
            </a:r>
            <a:endParaRPr lang="zh-CN" altLang="en-US"/>
          </a:p>
        </p:txBody>
      </p:sp>
      <p:sp>
        <p:nvSpPr>
          <p:cNvPr id="19464" name="Text Box 35">
            <a:extLst>
              <a:ext uri="{FF2B5EF4-FFF2-40B4-BE49-F238E27FC236}">
                <a16:creationId xmlns:a16="http://schemas.microsoft.com/office/drawing/2014/main" id="{12DF5A39-E95B-4004-AF90-682A65A6C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213" y="2746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9465" name="Text Box 36">
            <a:extLst>
              <a:ext uri="{FF2B5EF4-FFF2-40B4-BE49-F238E27FC236}">
                <a16:creationId xmlns:a16="http://schemas.microsoft.com/office/drawing/2014/main" id="{898DCC87-A530-47DC-A654-832992413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613" y="29003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0</a:t>
            </a:r>
          </a:p>
        </p:txBody>
      </p:sp>
      <p:sp>
        <p:nvSpPr>
          <p:cNvPr id="19466" name="Text Box 37">
            <a:extLst>
              <a:ext uri="{FF2B5EF4-FFF2-40B4-BE49-F238E27FC236}">
                <a16:creationId xmlns:a16="http://schemas.microsoft.com/office/drawing/2014/main" id="{5B70876C-9F31-4BD7-A2BC-59A725738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1608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x</a:t>
            </a:r>
          </a:p>
        </p:txBody>
      </p:sp>
      <p:sp>
        <p:nvSpPr>
          <p:cNvPr id="19467" name="Text Box 38">
            <a:extLst>
              <a:ext uri="{FF2B5EF4-FFF2-40B4-BE49-F238E27FC236}">
                <a16:creationId xmlns:a16="http://schemas.microsoft.com/office/drawing/2014/main" id="{614209D2-56FC-4C07-B5BE-9B2C4CBCE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213" y="48704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9468" name="Text Box 39">
            <a:extLst>
              <a:ext uri="{FF2B5EF4-FFF2-40B4-BE49-F238E27FC236}">
                <a16:creationId xmlns:a16="http://schemas.microsoft.com/office/drawing/2014/main" id="{D73A2066-C2B9-4278-A3DA-52A3F0612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25" y="47371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0</a:t>
            </a:r>
          </a:p>
        </p:txBody>
      </p:sp>
      <p:sp>
        <p:nvSpPr>
          <p:cNvPr id="19469" name="Text Box 40">
            <a:extLst>
              <a:ext uri="{FF2B5EF4-FFF2-40B4-BE49-F238E27FC236}">
                <a16:creationId xmlns:a16="http://schemas.microsoft.com/office/drawing/2014/main" id="{3E467CE8-0A90-4D19-BA1B-5965F0F39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465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x</a:t>
            </a:r>
          </a:p>
        </p:txBody>
      </p:sp>
      <p:sp>
        <p:nvSpPr>
          <p:cNvPr id="19470" name="Line 41">
            <a:extLst>
              <a:ext uri="{FF2B5EF4-FFF2-40B4-BE49-F238E27FC236}">
                <a16:creationId xmlns:a16="http://schemas.microsoft.com/office/drawing/2014/main" id="{3D7C6B55-7CA6-4F6A-A261-9DE465D658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1649413"/>
            <a:ext cx="323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9610" name="Rectangle 42">
            <a:extLst>
              <a:ext uri="{FF2B5EF4-FFF2-40B4-BE49-F238E27FC236}">
                <a16:creationId xmlns:a16="http://schemas.microsoft.com/office/drawing/2014/main" id="{A07856DB-CED8-4E0D-A933-1C4DB5237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2155825"/>
            <a:ext cx="7693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/>
              <a:t>当</a:t>
            </a:r>
            <a:r>
              <a:rPr lang="en-US" altLang="zh-CN"/>
              <a:t>R </a:t>
            </a:r>
            <a:r>
              <a:rPr lang="zh-CN" altLang="en-US"/>
              <a:t>、</a:t>
            </a:r>
            <a:r>
              <a:rPr lang="en-US" altLang="zh-CN"/>
              <a:t>S</a:t>
            </a:r>
            <a:r>
              <a:rPr lang="zh-CN" altLang="en-US"/>
              <a:t>同时回到</a:t>
            </a:r>
            <a:r>
              <a:rPr lang="en-US" altLang="zh-CN"/>
              <a:t>0</a:t>
            </a:r>
            <a:r>
              <a:rPr lang="zh-CN" altLang="en-US"/>
              <a:t>后，锁存器最终状态不能确定</a:t>
            </a:r>
          </a:p>
        </p:txBody>
      </p:sp>
      <p:sp>
        <p:nvSpPr>
          <p:cNvPr id="1389611" name="Rectangle 43">
            <a:extLst>
              <a:ext uri="{FF2B5EF4-FFF2-40B4-BE49-F238E27FC236}">
                <a16:creationId xmlns:a16="http://schemas.microsoft.com/office/drawing/2014/main" id="{4C9BB2EE-D2D2-4424-9323-7FE074B48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373688"/>
            <a:ext cx="75961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/>
              <a:t>在实际应用中，应避免</a:t>
            </a:r>
            <a:r>
              <a:rPr lang="en-US" altLang="zh-CN"/>
              <a:t>R</a:t>
            </a:r>
            <a:r>
              <a:rPr lang="zh-CN" altLang="en-US"/>
              <a:t>和</a:t>
            </a:r>
            <a:r>
              <a:rPr lang="en-US" altLang="zh-CN"/>
              <a:t>S</a:t>
            </a:r>
            <a:r>
              <a:rPr lang="zh-CN" altLang="en-US"/>
              <a:t>同时为</a:t>
            </a:r>
            <a:r>
              <a:rPr lang="en-US" altLang="zh-CN"/>
              <a:t>1</a:t>
            </a:r>
            <a:r>
              <a:rPr lang="zh-CN" altLang="en-US"/>
              <a:t>，即要求满足约束条件：</a:t>
            </a:r>
            <a:r>
              <a:rPr lang="en-US" altLang="zh-CN"/>
              <a:t>SR = 0</a:t>
            </a:r>
            <a:endParaRPr lang="zh-CN" altLang="en-US"/>
          </a:p>
        </p:txBody>
      </p:sp>
      <p:grpSp>
        <p:nvGrpSpPr>
          <p:cNvPr id="8" name="Group 44">
            <a:extLst>
              <a:ext uri="{FF2B5EF4-FFF2-40B4-BE49-F238E27FC236}">
                <a16:creationId xmlns:a16="http://schemas.microsoft.com/office/drawing/2014/main" id="{E514FBB9-DF1B-4308-B570-A4DA185C04A2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2746375"/>
            <a:ext cx="2397125" cy="2581275"/>
            <a:chOff x="2562" y="1730"/>
            <a:chExt cx="1510" cy="1626"/>
          </a:xfrm>
        </p:grpSpPr>
        <p:grpSp>
          <p:nvGrpSpPr>
            <p:cNvPr id="19488" name="Group 45">
              <a:extLst>
                <a:ext uri="{FF2B5EF4-FFF2-40B4-BE49-F238E27FC236}">
                  <a16:creationId xmlns:a16="http://schemas.microsoft.com/office/drawing/2014/main" id="{FE753939-7C86-4943-9760-6BF04D6CB6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2" y="1955"/>
              <a:ext cx="1510" cy="1212"/>
              <a:chOff x="3804" y="867"/>
              <a:chExt cx="1510" cy="1212"/>
            </a:xfrm>
          </p:grpSpPr>
          <p:sp>
            <p:nvSpPr>
              <p:cNvPr id="19495" name="Line 46">
                <a:extLst>
                  <a:ext uri="{FF2B5EF4-FFF2-40B4-BE49-F238E27FC236}">
                    <a16:creationId xmlns:a16="http://schemas.microsoft.com/office/drawing/2014/main" id="{6EB55D1D-4F0C-4F40-B362-4C94D8779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818" y="1173"/>
                <a:ext cx="2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6" name="Line 47">
                <a:extLst>
                  <a:ext uri="{FF2B5EF4-FFF2-40B4-BE49-F238E27FC236}">
                    <a16:creationId xmlns:a16="http://schemas.microsoft.com/office/drawing/2014/main" id="{A219517A-4146-4DDB-9BF5-BC38875F13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375" y="1116"/>
                <a:ext cx="318" cy="7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9497" name="Group 48">
                <a:extLst>
                  <a:ext uri="{FF2B5EF4-FFF2-40B4-BE49-F238E27FC236}">
                    <a16:creationId xmlns:a16="http://schemas.microsoft.com/office/drawing/2014/main" id="{3314CC12-8682-4381-8ACD-3BD732C5D1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2" y="867"/>
                <a:ext cx="363" cy="385"/>
                <a:chOff x="4173" y="2976"/>
                <a:chExt cx="431" cy="431"/>
              </a:xfrm>
            </p:grpSpPr>
            <p:grpSp>
              <p:nvGrpSpPr>
                <p:cNvPr id="19521" name="Group 49">
                  <a:extLst>
                    <a:ext uri="{FF2B5EF4-FFF2-40B4-BE49-F238E27FC236}">
                      <a16:creationId xmlns:a16="http://schemas.microsoft.com/office/drawing/2014/main" id="{6063BFF8-58A9-492A-AAD1-6E702D9A933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73" y="2976"/>
                  <a:ext cx="431" cy="431"/>
                  <a:chOff x="4445" y="2999"/>
                  <a:chExt cx="295" cy="318"/>
                </a:xfrm>
              </p:grpSpPr>
              <p:sp>
                <p:nvSpPr>
                  <p:cNvPr id="19523" name="Arc 50">
                    <a:extLst>
                      <a:ext uri="{FF2B5EF4-FFF2-40B4-BE49-F238E27FC236}">
                        <a16:creationId xmlns:a16="http://schemas.microsoft.com/office/drawing/2014/main" id="{4E6DC6D1-0802-4FFB-81B4-3EAD22BBE5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45" y="2999"/>
                    <a:ext cx="295" cy="15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24" name="Arc 51">
                    <a:extLst>
                      <a:ext uri="{FF2B5EF4-FFF2-40B4-BE49-F238E27FC236}">
                        <a16:creationId xmlns:a16="http://schemas.microsoft.com/office/drawing/2014/main" id="{8DC90BA8-63B4-4994-8122-92611C064DC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0800000" flipH="1">
                    <a:off x="4445" y="3158"/>
                    <a:ext cx="295" cy="15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9522" name="Arc 52">
                  <a:extLst>
                    <a:ext uri="{FF2B5EF4-FFF2-40B4-BE49-F238E27FC236}">
                      <a16:creationId xmlns:a16="http://schemas.microsoft.com/office/drawing/2014/main" id="{A790C5E4-93B6-4423-8792-3CED7F2611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73" y="2976"/>
                  <a:ext cx="90" cy="430"/>
                </a:xfrm>
                <a:custGeom>
                  <a:avLst/>
                  <a:gdLst>
                    <a:gd name="T0" fmla="*/ 0 w 21838"/>
                    <a:gd name="T1" fmla="*/ 0 h 43200"/>
                    <a:gd name="T2" fmla="*/ 0 w 21838"/>
                    <a:gd name="T3" fmla="*/ 0 h 43200"/>
                    <a:gd name="T4" fmla="*/ 0 w 21838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21838"/>
                    <a:gd name="T10" fmla="*/ 0 h 43200"/>
                    <a:gd name="T11" fmla="*/ 21838 w 21838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838" h="43200" fill="none" extrusionOk="0">
                      <a:moveTo>
                        <a:pt x="237" y="0"/>
                      </a:moveTo>
                      <a:cubicBezTo>
                        <a:pt x="12167" y="0"/>
                        <a:pt x="21838" y="9670"/>
                        <a:pt x="21838" y="21600"/>
                      </a:cubicBezTo>
                      <a:cubicBezTo>
                        <a:pt x="21838" y="33529"/>
                        <a:pt x="12167" y="43200"/>
                        <a:pt x="238" y="43200"/>
                      </a:cubicBezTo>
                      <a:cubicBezTo>
                        <a:pt x="158" y="43200"/>
                        <a:pt x="79" y="43199"/>
                        <a:pt x="0" y="43198"/>
                      </a:cubicBezTo>
                    </a:path>
                    <a:path w="21838" h="43200" stroke="0" extrusionOk="0">
                      <a:moveTo>
                        <a:pt x="237" y="0"/>
                      </a:moveTo>
                      <a:cubicBezTo>
                        <a:pt x="12167" y="0"/>
                        <a:pt x="21838" y="9670"/>
                        <a:pt x="21838" y="21600"/>
                      </a:cubicBezTo>
                      <a:cubicBezTo>
                        <a:pt x="21838" y="33529"/>
                        <a:pt x="12167" y="43200"/>
                        <a:pt x="238" y="43200"/>
                      </a:cubicBezTo>
                      <a:cubicBezTo>
                        <a:pt x="158" y="43200"/>
                        <a:pt x="79" y="43199"/>
                        <a:pt x="0" y="43198"/>
                      </a:cubicBezTo>
                      <a:lnTo>
                        <a:pt x="238" y="21600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498" name="Line 53">
                <a:extLst>
                  <a:ext uri="{FF2B5EF4-FFF2-40B4-BE49-F238E27FC236}">
                    <a16:creationId xmlns:a16="http://schemas.microsoft.com/office/drawing/2014/main" id="{93C128D4-71C3-4798-81F8-67D84D762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1" y="971"/>
                <a:ext cx="3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9" name="Line 54">
                <a:extLst>
                  <a:ext uri="{FF2B5EF4-FFF2-40B4-BE49-F238E27FC236}">
                    <a16:creationId xmlns:a16="http://schemas.microsoft.com/office/drawing/2014/main" id="{51DCA58B-0769-4395-9882-5038C5CC7C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0" y="1162"/>
                <a:ext cx="2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00" name="Oval 55">
                <a:extLst>
                  <a:ext uri="{FF2B5EF4-FFF2-40B4-BE49-F238E27FC236}">
                    <a16:creationId xmlns:a16="http://schemas.microsoft.com/office/drawing/2014/main" id="{DE07A0CA-9E92-4E70-84F6-E067EA4B3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3" y="1026"/>
                <a:ext cx="82" cy="8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9501" name="Line 56">
                <a:extLst>
                  <a:ext uri="{FF2B5EF4-FFF2-40B4-BE49-F238E27FC236}">
                    <a16:creationId xmlns:a16="http://schemas.microsoft.com/office/drawing/2014/main" id="{A9DF57AD-A7D1-43E5-B391-0F0045DC5A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1071"/>
                <a:ext cx="30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9502" name="Group 57">
                <a:extLst>
                  <a:ext uri="{FF2B5EF4-FFF2-40B4-BE49-F238E27FC236}">
                    <a16:creationId xmlns:a16="http://schemas.microsoft.com/office/drawing/2014/main" id="{DE91DA39-8B50-4D95-B31F-9DD3DF7A34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2" y="1661"/>
                <a:ext cx="363" cy="385"/>
                <a:chOff x="4173" y="2976"/>
                <a:chExt cx="431" cy="431"/>
              </a:xfrm>
            </p:grpSpPr>
            <p:grpSp>
              <p:nvGrpSpPr>
                <p:cNvPr id="19517" name="Group 58">
                  <a:extLst>
                    <a:ext uri="{FF2B5EF4-FFF2-40B4-BE49-F238E27FC236}">
                      <a16:creationId xmlns:a16="http://schemas.microsoft.com/office/drawing/2014/main" id="{46148EDB-FF01-402E-B5BA-C2D1F774831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73" y="2976"/>
                  <a:ext cx="431" cy="431"/>
                  <a:chOff x="4445" y="2999"/>
                  <a:chExt cx="295" cy="318"/>
                </a:xfrm>
              </p:grpSpPr>
              <p:sp>
                <p:nvSpPr>
                  <p:cNvPr id="19519" name="Arc 59">
                    <a:extLst>
                      <a:ext uri="{FF2B5EF4-FFF2-40B4-BE49-F238E27FC236}">
                        <a16:creationId xmlns:a16="http://schemas.microsoft.com/office/drawing/2014/main" id="{32510653-3E7C-48F9-A44F-B5D5663D66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45" y="2999"/>
                    <a:ext cx="295" cy="15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20" name="Arc 60">
                    <a:extLst>
                      <a:ext uri="{FF2B5EF4-FFF2-40B4-BE49-F238E27FC236}">
                        <a16:creationId xmlns:a16="http://schemas.microsoft.com/office/drawing/2014/main" id="{8D38D0FD-E914-4364-87BC-51C4B47333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0800000" flipH="1">
                    <a:off x="4445" y="3158"/>
                    <a:ext cx="295" cy="15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9518" name="Arc 61">
                  <a:extLst>
                    <a:ext uri="{FF2B5EF4-FFF2-40B4-BE49-F238E27FC236}">
                      <a16:creationId xmlns:a16="http://schemas.microsoft.com/office/drawing/2014/main" id="{EBBE3A8C-36C2-4841-AB4C-8C2582CB65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73" y="2976"/>
                  <a:ext cx="90" cy="430"/>
                </a:xfrm>
                <a:custGeom>
                  <a:avLst/>
                  <a:gdLst>
                    <a:gd name="T0" fmla="*/ 0 w 21838"/>
                    <a:gd name="T1" fmla="*/ 0 h 43200"/>
                    <a:gd name="T2" fmla="*/ 0 w 21838"/>
                    <a:gd name="T3" fmla="*/ 0 h 43200"/>
                    <a:gd name="T4" fmla="*/ 0 w 21838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21838"/>
                    <a:gd name="T10" fmla="*/ 0 h 43200"/>
                    <a:gd name="T11" fmla="*/ 21838 w 21838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838" h="43200" fill="none" extrusionOk="0">
                      <a:moveTo>
                        <a:pt x="237" y="0"/>
                      </a:moveTo>
                      <a:cubicBezTo>
                        <a:pt x="12167" y="0"/>
                        <a:pt x="21838" y="9670"/>
                        <a:pt x="21838" y="21600"/>
                      </a:cubicBezTo>
                      <a:cubicBezTo>
                        <a:pt x="21838" y="33529"/>
                        <a:pt x="12167" y="43200"/>
                        <a:pt x="238" y="43200"/>
                      </a:cubicBezTo>
                      <a:cubicBezTo>
                        <a:pt x="158" y="43200"/>
                        <a:pt x="79" y="43199"/>
                        <a:pt x="0" y="43198"/>
                      </a:cubicBezTo>
                    </a:path>
                    <a:path w="21838" h="43200" stroke="0" extrusionOk="0">
                      <a:moveTo>
                        <a:pt x="237" y="0"/>
                      </a:moveTo>
                      <a:cubicBezTo>
                        <a:pt x="12167" y="0"/>
                        <a:pt x="21838" y="9670"/>
                        <a:pt x="21838" y="21600"/>
                      </a:cubicBezTo>
                      <a:cubicBezTo>
                        <a:pt x="21838" y="33529"/>
                        <a:pt x="12167" y="43200"/>
                        <a:pt x="238" y="43200"/>
                      </a:cubicBezTo>
                      <a:cubicBezTo>
                        <a:pt x="158" y="43200"/>
                        <a:pt x="79" y="43199"/>
                        <a:pt x="0" y="43198"/>
                      </a:cubicBezTo>
                      <a:lnTo>
                        <a:pt x="238" y="21600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503" name="Line 62">
                <a:extLst>
                  <a:ext uri="{FF2B5EF4-FFF2-40B4-BE49-F238E27FC236}">
                    <a16:creationId xmlns:a16="http://schemas.microsoft.com/office/drawing/2014/main" id="{4BF12A1E-B6B7-4F37-AC23-C4AA66456C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0" y="1765"/>
                <a:ext cx="2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04" name="Line 63">
                <a:extLst>
                  <a:ext uri="{FF2B5EF4-FFF2-40B4-BE49-F238E27FC236}">
                    <a16:creationId xmlns:a16="http://schemas.microsoft.com/office/drawing/2014/main" id="{16F6FD79-23ED-4773-824F-A54E81F17F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1" y="1956"/>
                <a:ext cx="3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05" name="Oval 64">
                <a:extLst>
                  <a:ext uri="{FF2B5EF4-FFF2-40B4-BE49-F238E27FC236}">
                    <a16:creationId xmlns:a16="http://schemas.microsoft.com/office/drawing/2014/main" id="{9B0A5356-8D76-4433-B1C5-505A0ED2E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3" y="1820"/>
                <a:ext cx="82" cy="8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9506" name="Line 65">
                <a:extLst>
                  <a:ext uri="{FF2B5EF4-FFF2-40B4-BE49-F238E27FC236}">
                    <a16:creationId xmlns:a16="http://schemas.microsoft.com/office/drawing/2014/main" id="{8E85BD95-3B18-4348-B3E1-933AF3E2C1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1865"/>
                <a:ext cx="30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07" name="Line 66">
                <a:extLst>
                  <a:ext uri="{FF2B5EF4-FFF2-40B4-BE49-F238E27FC236}">
                    <a16:creationId xmlns:a16="http://schemas.microsoft.com/office/drawing/2014/main" id="{1454006E-3B32-456C-9074-046A01CF4E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818" y="1763"/>
                <a:ext cx="2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08" name="Line 67">
                <a:extLst>
                  <a:ext uri="{FF2B5EF4-FFF2-40B4-BE49-F238E27FC236}">
                    <a16:creationId xmlns:a16="http://schemas.microsoft.com/office/drawing/2014/main" id="{428C8E07-09DC-443E-93B9-642686698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057" y="1253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09" name="Line 68">
                <a:extLst>
                  <a:ext uri="{FF2B5EF4-FFF2-40B4-BE49-F238E27FC236}">
                    <a16:creationId xmlns:a16="http://schemas.microsoft.com/office/drawing/2014/main" id="{35A52B02-B0F0-4D73-9A0D-89A75CA30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375" y="1048"/>
                <a:ext cx="318" cy="7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10" name="Line 69">
                <a:extLst>
                  <a:ext uri="{FF2B5EF4-FFF2-40B4-BE49-F238E27FC236}">
                    <a16:creationId xmlns:a16="http://schemas.microsoft.com/office/drawing/2014/main" id="{18F05A54-D5FE-40BA-BAEF-2C8C4D75E7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057" y="1684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11" name="Text Box 70">
                <a:extLst>
                  <a:ext uri="{FF2B5EF4-FFF2-40B4-BE49-F238E27FC236}">
                    <a16:creationId xmlns:a16="http://schemas.microsoft.com/office/drawing/2014/main" id="{BF649270-8A8C-40B9-8017-7881E1179A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4" y="889"/>
                <a:ext cx="172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R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sp>
            <p:nvSpPr>
              <p:cNvPr id="19512" name="Text Box 71">
                <a:extLst>
                  <a:ext uri="{FF2B5EF4-FFF2-40B4-BE49-F238E27FC236}">
                    <a16:creationId xmlns:a16="http://schemas.microsoft.com/office/drawing/2014/main" id="{87A597E6-B947-4638-B825-A65560896D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4" y="1872"/>
                <a:ext cx="172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S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grpSp>
            <p:nvGrpSpPr>
              <p:cNvPr id="19513" name="Group 72">
                <a:extLst>
                  <a:ext uri="{FF2B5EF4-FFF2-40B4-BE49-F238E27FC236}">
                    <a16:creationId xmlns:a16="http://schemas.microsoft.com/office/drawing/2014/main" id="{8A8B55AD-117C-4998-BED5-C9A43143EA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125" y="1791"/>
                <a:ext cx="208" cy="171"/>
                <a:chOff x="4682" y="3884"/>
                <a:chExt cx="208" cy="171"/>
              </a:xfrm>
            </p:grpSpPr>
            <p:sp>
              <p:nvSpPr>
                <p:cNvPr id="19515" name="Text Box 73">
                  <a:extLst>
                    <a:ext uri="{FF2B5EF4-FFF2-40B4-BE49-F238E27FC236}">
                      <a16:creationId xmlns:a16="http://schemas.microsoft.com/office/drawing/2014/main" id="{9E3692C3-2854-448D-8E39-D0879CC3B2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700" y="3866"/>
                  <a:ext cx="171" cy="2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kumimoji="1" lang="en-US" altLang="zh-CN" sz="2400">
                      <a:ea typeface="楷体_GB2312" pitchFamily="49" charset="-122"/>
                    </a:rPr>
                    <a:t>Q</a:t>
                  </a:r>
                  <a:endParaRPr kumimoji="1" lang="en-US" altLang="zh-CN" sz="2400" baseline="-25000">
                    <a:ea typeface="楷体_GB2312" pitchFamily="49" charset="-122"/>
                  </a:endParaRPr>
                </a:p>
              </p:txBody>
            </p:sp>
            <p:sp>
              <p:nvSpPr>
                <p:cNvPr id="19516" name="Line 74">
                  <a:extLst>
                    <a:ext uri="{FF2B5EF4-FFF2-40B4-BE49-F238E27FC236}">
                      <a16:creationId xmlns:a16="http://schemas.microsoft.com/office/drawing/2014/main" id="{A91477E2-ED46-4DB6-8A9C-B330D3BB93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4810" y="3964"/>
                  <a:ext cx="1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514" name="Text Box 75">
                <a:extLst>
                  <a:ext uri="{FF2B5EF4-FFF2-40B4-BE49-F238E27FC236}">
                    <a16:creationId xmlns:a16="http://schemas.microsoft.com/office/drawing/2014/main" id="{6C677139-9FC0-40BA-8BF0-9519DFE0AB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3" y="1002"/>
                <a:ext cx="171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</p:grpSp>
        <p:sp>
          <p:nvSpPr>
            <p:cNvPr id="19489" name="Text Box 76">
              <a:extLst>
                <a:ext uri="{FF2B5EF4-FFF2-40B4-BE49-F238E27FC236}">
                  <a16:creationId xmlns:a16="http://schemas.microsoft.com/office/drawing/2014/main" id="{7DEFFCF7-E132-4273-A927-6607510A8E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6" y="173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19490" name="Text Box 77">
              <a:extLst>
                <a:ext uri="{FF2B5EF4-FFF2-40B4-BE49-F238E27FC236}">
                  <a16:creationId xmlns:a16="http://schemas.microsoft.com/office/drawing/2014/main" id="{9D1D8798-8CE7-4494-9AB9-0CA1B9EE8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2" y="182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19491" name="Text Box 78">
              <a:extLst>
                <a:ext uri="{FF2B5EF4-FFF2-40B4-BE49-F238E27FC236}">
                  <a16:creationId xmlns:a16="http://schemas.microsoft.com/office/drawing/2014/main" id="{15F72786-BE73-4280-A366-3F523569D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6" y="306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19492" name="Text Box 79">
              <a:extLst>
                <a:ext uri="{FF2B5EF4-FFF2-40B4-BE49-F238E27FC236}">
                  <a16:creationId xmlns:a16="http://schemas.microsoft.com/office/drawing/2014/main" id="{78FA3167-52E5-4BE5-AA9A-8CD5E4D3D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29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19493" name="Text Box 80">
              <a:extLst>
                <a:ext uri="{FF2B5EF4-FFF2-40B4-BE49-F238E27FC236}">
                  <a16:creationId xmlns:a16="http://schemas.microsoft.com/office/drawing/2014/main" id="{53B7EFEC-4E35-4E26-95BD-89B54FEC5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261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19494" name="Text Box 81">
              <a:extLst>
                <a:ext uri="{FF2B5EF4-FFF2-40B4-BE49-F238E27FC236}">
                  <a16:creationId xmlns:a16="http://schemas.microsoft.com/office/drawing/2014/main" id="{1D9F1496-6FB8-4F91-ACEB-A25C97607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218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</p:grpSp>
      <p:grpSp>
        <p:nvGrpSpPr>
          <p:cNvPr id="19474" name="Group 82">
            <a:extLst>
              <a:ext uri="{FF2B5EF4-FFF2-40B4-BE49-F238E27FC236}">
                <a16:creationId xmlns:a16="http://schemas.microsoft.com/office/drawing/2014/main" id="{C69AA4EA-C023-48AD-A937-CA71E3F4B9EA}"/>
              </a:ext>
            </a:extLst>
          </p:cNvPr>
          <p:cNvGrpSpPr>
            <a:grpSpLocks/>
          </p:cNvGrpSpPr>
          <p:nvPr/>
        </p:nvGrpSpPr>
        <p:grpSpPr bwMode="auto">
          <a:xfrm>
            <a:off x="6877050" y="3644900"/>
            <a:ext cx="1876425" cy="1062038"/>
            <a:chOff x="4505" y="1135"/>
            <a:chExt cx="1182" cy="669"/>
          </a:xfrm>
        </p:grpSpPr>
        <p:sp>
          <p:nvSpPr>
            <p:cNvPr id="19475" name="Rectangle 83">
              <a:extLst>
                <a:ext uri="{FF2B5EF4-FFF2-40B4-BE49-F238E27FC236}">
                  <a16:creationId xmlns:a16="http://schemas.microsoft.com/office/drawing/2014/main" id="{A2C8EED3-1408-42C4-8005-7C82B1C0F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4" y="1135"/>
              <a:ext cx="430" cy="66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19476" name="Group 84">
              <a:extLst>
                <a:ext uri="{FF2B5EF4-FFF2-40B4-BE49-F238E27FC236}">
                  <a16:creationId xmlns:a16="http://schemas.microsoft.com/office/drawing/2014/main" id="{12CA2DD2-30B7-4919-85AB-01F2B56E87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5" y="1317"/>
              <a:ext cx="222" cy="305"/>
              <a:chOff x="365" y="2319"/>
              <a:chExt cx="288" cy="305"/>
            </a:xfrm>
          </p:grpSpPr>
          <p:sp>
            <p:nvSpPr>
              <p:cNvPr id="19486" name="Line 85">
                <a:extLst>
                  <a:ext uri="{FF2B5EF4-FFF2-40B4-BE49-F238E27FC236}">
                    <a16:creationId xmlns:a16="http://schemas.microsoft.com/office/drawing/2014/main" id="{EE88A228-3515-46C7-9CD5-CA0C72697F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7" name="Line 86">
                <a:extLst>
                  <a:ext uri="{FF2B5EF4-FFF2-40B4-BE49-F238E27FC236}">
                    <a16:creationId xmlns:a16="http://schemas.microsoft.com/office/drawing/2014/main" id="{F3D49A69-331D-4DA4-8BB8-1D66D1EB83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477" name="Group 87">
              <a:extLst>
                <a:ext uri="{FF2B5EF4-FFF2-40B4-BE49-F238E27FC236}">
                  <a16:creationId xmlns:a16="http://schemas.microsoft.com/office/drawing/2014/main" id="{694D559B-694F-4C3F-BC2D-2BFB9026D4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64" y="1317"/>
              <a:ext cx="225" cy="305"/>
              <a:chOff x="1090" y="2319"/>
              <a:chExt cx="288" cy="305"/>
            </a:xfrm>
          </p:grpSpPr>
          <p:sp>
            <p:nvSpPr>
              <p:cNvPr id="19484" name="Line 88">
                <a:extLst>
                  <a:ext uri="{FF2B5EF4-FFF2-40B4-BE49-F238E27FC236}">
                    <a16:creationId xmlns:a16="http://schemas.microsoft.com/office/drawing/2014/main" id="{C7E46E3D-BF80-44A2-944B-82F4E113A9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5" name="Line 89">
                <a:extLst>
                  <a:ext uri="{FF2B5EF4-FFF2-40B4-BE49-F238E27FC236}">
                    <a16:creationId xmlns:a16="http://schemas.microsoft.com/office/drawing/2014/main" id="{82C3B34E-8E6D-4D5F-BB5C-6A68087CF2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478" name="Text Box 90">
              <a:extLst>
                <a:ext uri="{FF2B5EF4-FFF2-40B4-BE49-F238E27FC236}">
                  <a16:creationId xmlns:a16="http://schemas.microsoft.com/office/drawing/2014/main" id="{0D7C2F0B-4C9D-4573-8D5F-013F141E03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7" y="116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19479" name="Text Box 91">
              <a:extLst>
                <a:ext uri="{FF2B5EF4-FFF2-40B4-BE49-F238E27FC236}">
                  <a16:creationId xmlns:a16="http://schemas.microsoft.com/office/drawing/2014/main" id="{DE65B1BF-3B01-4C9C-AED2-87D6AF2CE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7" y="150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19480" name="Text Box 92">
              <a:extLst>
                <a:ext uri="{FF2B5EF4-FFF2-40B4-BE49-F238E27FC236}">
                  <a16:creationId xmlns:a16="http://schemas.microsoft.com/office/drawing/2014/main" id="{4D380955-6A94-4701-8B5F-197991535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2" y="1162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9481" name="Text Box 93">
              <a:extLst>
                <a:ext uri="{FF2B5EF4-FFF2-40B4-BE49-F238E27FC236}">
                  <a16:creationId xmlns:a16="http://schemas.microsoft.com/office/drawing/2014/main" id="{6D56D540-0222-48D6-947B-C7118BC72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2" y="1498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9482" name="Line 94">
              <a:extLst>
                <a:ext uri="{FF2B5EF4-FFF2-40B4-BE49-F238E27FC236}">
                  <a16:creationId xmlns:a16="http://schemas.microsoft.com/office/drawing/2014/main" id="{94D022DF-C646-40F7-8593-CFD6CE23B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154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Oval 95">
              <a:extLst>
                <a:ext uri="{FF2B5EF4-FFF2-40B4-BE49-F238E27FC236}">
                  <a16:creationId xmlns:a16="http://schemas.microsoft.com/office/drawing/2014/main" id="{45F1B8C1-721F-4F81-865D-F4278CD3F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2" y="1589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9610" grpId="0"/>
      <p:bldP spid="1389611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33152</TotalTime>
  <Pages>0</Pages>
  <Words>2930</Words>
  <Characters>0</Characters>
  <Application>Microsoft Office PowerPoint</Application>
  <DocSecurity>0</DocSecurity>
  <PresentationFormat>全屏显示(4:3)</PresentationFormat>
  <Lines>0</Lines>
  <Paragraphs>997</Paragraphs>
  <Slides>39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Arial</vt:lpstr>
      <vt:lpstr>宋体</vt:lpstr>
      <vt:lpstr>Times New Roman</vt:lpstr>
      <vt:lpstr>楷体_GB2312</vt:lpstr>
      <vt:lpstr>Tahoma</vt:lpstr>
      <vt:lpstr>Symbol</vt:lpstr>
      <vt:lpstr>Verdana</vt:lpstr>
      <vt:lpstr>Wingdings</vt:lpstr>
      <vt:lpstr>默认设计模板</vt:lpstr>
      <vt:lpstr>Microsoft 公式 3.0</vt:lpstr>
      <vt:lpstr>Microsoft Word 图片</vt:lpstr>
      <vt:lpstr>Microsoft Word Picture</vt:lpstr>
      <vt:lpstr>模拟与数字电路 Analog and Digital Circuits</vt:lpstr>
      <vt:lpstr>内容提纲</vt:lpstr>
      <vt:lpstr>时序逻辑电路</vt:lpstr>
      <vt:lpstr>时钟信号</vt:lpstr>
      <vt:lpstr>锁存器和触发器</vt:lpstr>
      <vt:lpstr>基本SR锁存器</vt:lpstr>
      <vt:lpstr>基本SR锁存器工作原理</vt:lpstr>
      <vt:lpstr>基本SR锁存器工作原理 (续1)</vt:lpstr>
      <vt:lpstr>基本SR锁存器工作原理 (续2)</vt:lpstr>
      <vt:lpstr>基本SR锁存器特性</vt:lpstr>
      <vt:lpstr>基本SR锁存器特性(续)</vt:lpstr>
      <vt:lpstr>示例─基本SR锁存器波形图</vt:lpstr>
      <vt:lpstr>示例─基本SR锁存器应用</vt:lpstr>
      <vt:lpstr>门控SR锁存器</vt:lpstr>
      <vt:lpstr>门控SR锁存器特性</vt:lpstr>
      <vt:lpstr>示例─门控SR锁存器波形图</vt:lpstr>
      <vt:lpstr>D锁存器</vt:lpstr>
      <vt:lpstr>示例─D锁存器波形图</vt:lpstr>
      <vt:lpstr>D触发器</vt:lpstr>
      <vt:lpstr>示例─D触发器波形图</vt:lpstr>
      <vt:lpstr>主从结构D触发器</vt:lpstr>
      <vt:lpstr>维持阻塞结构D触发器</vt:lpstr>
      <vt:lpstr>维持阻塞结构D触发器(续1)</vt:lpstr>
      <vt:lpstr>维持阻塞结构D触发器(续2)</vt:lpstr>
      <vt:lpstr>触发器逻辑功能</vt:lpstr>
      <vt:lpstr>D触发器</vt:lpstr>
      <vt:lpstr>T触发器 </vt:lpstr>
      <vt:lpstr>JK触发器</vt:lpstr>
      <vt:lpstr>JK触发器 (续)</vt:lpstr>
      <vt:lpstr>示例─JK触发器波形图</vt:lpstr>
      <vt:lpstr>触发器逻辑功能转换</vt:lpstr>
      <vt:lpstr>D触发器构成JK触发器</vt:lpstr>
      <vt:lpstr>D触发器构成T触发器</vt:lpstr>
      <vt:lpstr>JK触发器构成其他触发器</vt:lpstr>
      <vt:lpstr>锁存器和触发器的动态特性</vt:lpstr>
      <vt:lpstr>D触发器定时波形图</vt:lpstr>
      <vt:lpstr>示例—分析D触发器动态参数</vt:lpstr>
      <vt:lpstr>D锁存器定时波形图</vt:lpstr>
      <vt:lpstr>The End</vt:lpstr>
    </vt:vector>
  </TitlesOfParts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第1章_计算机基础知识_概述</dc:title>
  <dc:creator>张俊霞</dc:creator>
  <cp:lastModifiedBy>ZJX</cp:lastModifiedBy>
  <cp:revision>324</cp:revision>
  <cp:lastPrinted>1900-01-04T05:08:28Z</cp:lastPrinted>
  <dcterms:created xsi:type="dcterms:W3CDTF">2004-01-05T23:56:53Z</dcterms:created>
  <dcterms:modified xsi:type="dcterms:W3CDTF">2022-09-29T02:35:28Z</dcterms:modified>
  <cp:category>16位微机原理与接口</cp:category>
</cp:coreProperties>
</file>