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10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7" r:id="rId23"/>
    <p:sldId id="715" r:id="rId24"/>
    <p:sldId id="716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797" autoAdjust="0"/>
  </p:normalViewPr>
  <p:slideViewPr>
    <p:cSldViewPr>
      <p:cViewPr varScale="1">
        <p:scale>
          <a:sx n="86" d="100"/>
          <a:sy n="86" d="100"/>
        </p:scale>
        <p:origin x="12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DE320FC-E1CB-4F90-97AC-16DAD8CF48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86254E7-A0D6-44A7-AF83-05A99FC397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BE4BCB5-D580-40FC-8D61-D84695A90D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8305990-6EDE-4FE2-A2AE-CF3C8F3E5D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FB065AD-B1AC-4FF2-BF63-564C09BC9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3165D41-7D38-4FFD-B1B4-1BA4395DB5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480AF38-8716-4EF1-B65A-E37E7E0E4C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004220-F0BC-4D7B-AAE6-9861E873B1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A15A6D6B-B167-4093-933B-6D4E4ED4A2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B219239-D1F5-444B-9D31-B516973721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6CEEBE0-9EA1-46FA-A131-8F99A7A2C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9C1B68D-25BE-497C-833C-88127FC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541C774-DC39-4DD1-BD19-1DC0BAE0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DFA39E-6E73-45B3-8F21-606AB1F89418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49C873F-A7DF-4DF6-A33B-6570D050E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D14EE0B-3087-4D84-8A13-C39BCD9AA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42B33B5-B1E6-4FFC-9950-6FBC21891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C708A89-0E83-4F8C-9BFE-3B81B58DC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728DFB-4090-47DA-8D78-C7E355158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57D806-E36A-47FF-92FE-FF486F2AF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0EBD3C3-674E-44BC-B6A3-4387883AD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072114-CD63-4F6C-BA57-E639A432E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C94AFC-9813-4A78-A202-25B26C66A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B9BE68-EFC1-47A1-A5FD-796219A55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324210-B76E-47F0-86DB-76D8A2E2C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00B96F0-0E51-4A4D-B353-55B5B8087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320C9D-F2B0-4396-8099-4629D2731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851A3C-5552-4645-AC9F-C2F5B66C8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C259831-DD59-4B51-8560-0BED1F0F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AC1ED27-83D3-4473-9D37-CCA7A2D3D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BD16F41-209A-42B7-98FC-60A7A9B0B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87B4B9-A214-4E09-B521-F112E9B7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BA7A1D1-4258-412F-B70D-42E096468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0520930-FF5A-4773-B2B4-D66A52467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3AB5D2F-7FDF-4ACA-9768-A7E9C2500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179E38E-B959-4E5F-AB1F-CFE738B1F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试用如下编码：</a:t>
            </a:r>
          </a:p>
          <a:p>
            <a:pPr eaLnBrk="1" hangingPunct="1"/>
            <a:r>
              <a:rPr lang="en-US" altLang="zh-CN"/>
              <a:t>000</a:t>
            </a:r>
            <a:r>
              <a:rPr lang="zh-CN" altLang="en-US"/>
              <a:t>，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/>
              <a:t>111</a:t>
            </a:r>
            <a:r>
              <a:rPr lang="zh-CN" altLang="en-US"/>
              <a:t>，</a:t>
            </a:r>
            <a:r>
              <a:rPr lang="en-US" altLang="zh-CN"/>
              <a:t>110</a:t>
            </a:r>
            <a:r>
              <a:rPr lang="zh-CN" altLang="en-US"/>
              <a:t>，</a:t>
            </a:r>
            <a:r>
              <a:rPr lang="en-US" altLang="zh-CN"/>
              <a:t>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CAE48F-D3ED-4B62-8CFE-B94F676E78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C63C1F-9788-43A2-AE5E-28139D778F65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4D13EBE-37BF-4EB4-BAD2-8BB8523EB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646EA3-14AE-4AD3-98C9-C0C671FA6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FE3272-9F89-4C05-94A2-08823E007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BD240BF-E322-4CD6-A0C5-7BCCECBE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建立原始状态图和原始状态表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状态化简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状态编码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选定触发器类型，求出激励方程和输出方程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检查自启动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画出逻辑图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2CEE20-CE24-4014-B682-F1FD6E07F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09B6249-ACC6-477B-8EB1-7EBE0EFBA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常用编码方法：顺序编码、随机编码、单点编码、面向输出编码等。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E8318C-A41D-4AD9-B9CE-E5CD60B26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1EC4D1-4D4F-4C64-9852-77B0B8BE3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400"/>
              <a:t>状态方程可以用不同功能的触发器来实现</a:t>
            </a:r>
          </a:p>
          <a:p>
            <a:pPr eaLnBrk="1" hangingPunct="1"/>
            <a:r>
              <a:rPr lang="zh-CN" altLang="en-US" sz="1400"/>
              <a:t>若选用</a:t>
            </a:r>
            <a:r>
              <a:rPr lang="en-US" altLang="zh-CN" sz="1400"/>
              <a:t>T</a:t>
            </a:r>
            <a:r>
              <a:rPr lang="zh-CN" altLang="en-US" sz="1400"/>
              <a:t>触发器，</a:t>
            </a:r>
            <a:r>
              <a:rPr lang="en-US" altLang="zh-CN" sz="1400"/>
              <a:t>T=Q1Q0‘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72A06AF-40F6-435F-8EE3-BB59710D3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15DA6-2F5B-41A8-BBAD-F6BFCEA9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D9A9D22-2806-4F00-8349-83D6ADEED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C5DE8B-02EB-4A13-85AB-C5586AFD9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564E57-7BCC-4E58-864C-304A46CBC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3807A7-8AD1-4198-ABEF-AF5745F30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6EB5F6-A3EB-4E28-B449-752EFA2E4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D29034-1ADB-4803-B77D-3BA27CE3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F766F8-B841-4948-B901-79A69FDD3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0258-F5EF-4933-AF35-886CB1D7BC80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8F1B02-FA57-4A88-AC9C-77CDF79FF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7A10A-C91F-4FAA-BB96-670F23B32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35D2-1DA0-4054-99DB-68CB04D42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4B158-CCAB-4EE0-8608-B98CFDD47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5BC73-3D25-4A34-9B55-D95944869DD7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7C4B8-9979-4261-B316-86F9573099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EB96B7-4FE0-472C-8967-AA0EE1FD5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DF20-4DB0-45D7-9D15-1C1FAC9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6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BA461-2768-4536-9609-F74C32ED3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5815-62BF-4107-83A5-7CF0FCDED06C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28031B-7EAF-4541-9F48-768EE7247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35F268-D948-43B6-BFBB-040BF656C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702F-1061-4E0D-89C9-5C94E2889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6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E97C5-35DA-4BCC-A433-C7E921D92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8509-E23D-42DD-AF41-1920DFF93CF9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7F1447-EC4B-4287-9826-83A317F6E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948DB9-627B-49B5-884B-8CB2551ED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45E68-8738-486D-A78B-38275AE5B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76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AAA02-252B-406D-A8F5-CB5AC1136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76994-9CE6-4F6C-9749-F12C6EBCD350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7B5D2-9CCE-41EF-9F51-E51CC1E39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72AF9-31DC-428F-9AF2-3882EAC87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C59A8-19F1-498F-86D7-8F740DCE8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155DD-BDA1-4B58-AC63-75BF88E74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CE78-C6E1-4F5F-8A7B-328C88064B7A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FA6ED9-2FE9-47E9-BE9C-FED6712D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69BD70-5BF5-41E1-A30B-7780AC938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A3C3-4455-4FE1-B726-340A645C4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7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41CA34-37A7-4354-96E0-7924A01EA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BF49-AB6D-46BD-957A-885D5410A1C0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20D329-A048-45D9-BF5A-B7506F46E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F52C0-359D-43A6-B69F-D4F7D6106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841BE-2410-4187-8E6D-661E597E2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5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3897B5-0C39-4277-89C8-3C08F95F1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145A-16DB-4C0E-BE16-9119F9B3B1B2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F5708-C7C7-4D76-8A96-0B596A3AF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8D1476-E166-4F4F-84E0-49DB9C050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1860-B9ED-4D32-8227-EE0041F5B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BAD-D008-4549-993D-B7F3217B4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3716-BDC5-4EBF-80B8-25896D4CD4E0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8E233-0365-4FD5-9E8B-814F43EE6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7D329-80ED-4BA0-A4A5-DED7AD520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629A2-EEC2-4DAE-ADCD-FC4E36E68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6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B1722C-0922-44E6-8623-0E745523A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88E3-DCEB-4627-A9D9-48E3DF891981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2319F1-4C96-49EF-B436-EA7843A28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2413C5-B921-46F2-B337-A84CB0AA0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6092-A592-48BA-B055-423FEFE8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A8B56C-54BD-48F8-A226-3224898F9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D7FE0-294F-44BE-9B98-794D8271EB83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89745-F911-48C5-88C8-2BE378F7D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10998B-B9E7-4D65-81EE-BF0B35E32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27BB-BD5E-41A0-BB9F-B98B151D9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5B1A9C-6B5C-482B-AFBF-4E74789C4A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072E-856F-4222-A513-AEB8B89F6F96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CDEBDF-49B4-4655-A51E-D919969F2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14E22D-CD12-4694-82D3-03B77E64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2A65B-7D1A-4EA5-A926-1EBFE5BD1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A625B-349E-4168-805D-438261E17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90FD-6E99-479E-91E3-9006AEDFCBB1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D906E-428B-48C6-A975-17E2E3F00D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C1669-F303-40FE-9991-D58C9D387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19CAD-91B7-4559-BE11-B86C71376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9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9D71B-46DF-4113-9A6A-A4BBB8CBD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326E5-DCAC-418D-A02D-A8B062555EA3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15FE9-78F9-420A-9A5E-7144CE23B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22B2D-8A8B-4008-B8FA-B627AD00A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A19C-C21B-4CEB-AA06-7DEBD9146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0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44EE5F-6106-4A3D-BEC1-4209586D1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D48EE2-7E09-410E-A371-2E61BE385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2999BA-D968-4450-8486-01EED1A31D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241F54A3-865C-4F3F-B0C0-8F7348CBFF63}" type="datetime1">
              <a:rPr lang="zh-CN" altLang="en-US"/>
              <a:pPr>
                <a:defRPr/>
              </a:pPr>
              <a:t>2023/4/27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B275E8-9E35-4F12-81E4-E62F0B9009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24221C-9F31-456D-B41D-24C230EC9A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C28BE5A7-36AA-452D-9348-171AE1515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93D812A-B7B8-4251-A338-9086D6458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B1752D7-32B1-40C3-BA4B-D1BBEA2AF0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0072604C-D423-4433-9F14-C671F941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13_</a:t>
            </a:r>
            <a:r>
              <a:rPr kumimoji="1" lang="zh-CN" altLang="zh-CN" sz="3200"/>
              <a:t>时序逻辑电路</a:t>
            </a:r>
            <a:r>
              <a:rPr kumimoji="1" lang="zh-CN" altLang="en-US" sz="3200"/>
              <a:t>设计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2A5B4-117E-48D0-9EFC-A821799A2E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2B6459-FEAF-425C-91F6-7E5E488D90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16F10-987C-4AD7-851E-2BC98AF55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547A50-AD4F-4F45-88BC-C15E1BB6C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27C5D9-1542-4D78-B1C1-4F4C019B00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B61A056C-1EC7-49C9-AAD2-27252B5A2D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D0D467-713F-4A08-B2B9-3388F7462B2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3A0B25A-EE8F-4AF7-A898-20A125DA2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F03136AE-8632-4F67-BBD3-21BD6001C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6C5DA2-A059-42D3-BF9B-BE36111F525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554F2E4-E45F-4C52-98BA-C04D88F17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69114B6F-D28E-48E9-AE1F-2541FE23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93850"/>
            <a:ext cx="233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(2) </a:t>
            </a:r>
            <a:r>
              <a:rPr lang="zh-CN" altLang="en-US">
                <a:latin typeface="Arial" panose="020B0604020202020204" pitchFamily="34" charset="0"/>
              </a:rPr>
              <a:t>状态化简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61868272-9E38-4426-9760-E4F88B505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213100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DFCB08D1-71ED-4F61-AB2B-EC43AB28F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3430588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6">
            <a:extLst>
              <a:ext uri="{FF2B5EF4-FFF2-40B4-BE49-F238E27FC236}">
                <a16:creationId xmlns:a16="http://schemas.microsoft.com/office/drawing/2014/main" id="{71B9FC62-6A5C-4E9E-AF6E-7F3B0764D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648075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7">
            <a:extLst>
              <a:ext uri="{FF2B5EF4-FFF2-40B4-BE49-F238E27FC236}">
                <a16:creationId xmlns:a16="http://schemas.microsoft.com/office/drawing/2014/main" id="{19AEA5A6-0170-4ECD-A1BF-F96C920AE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3573463"/>
            <a:ext cx="1800225" cy="1116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Arc 8">
            <a:extLst>
              <a:ext uri="{FF2B5EF4-FFF2-40B4-BE49-F238E27FC236}">
                <a16:creationId xmlns:a16="http://schemas.microsoft.com/office/drawing/2014/main" id="{D5636FFB-89C9-4A10-B53C-07D59758A33C}"/>
              </a:ext>
            </a:extLst>
          </p:cNvPr>
          <p:cNvSpPr>
            <a:spLocks/>
          </p:cNvSpPr>
          <p:nvPr/>
        </p:nvSpPr>
        <p:spPr bwMode="auto">
          <a:xfrm flipH="1">
            <a:off x="1293813" y="2962275"/>
            <a:ext cx="528637" cy="566738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9">
            <a:extLst>
              <a:ext uri="{FF2B5EF4-FFF2-40B4-BE49-F238E27FC236}">
                <a16:creationId xmlns:a16="http://schemas.microsoft.com/office/drawing/2014/main" id="{69968C58-6463-434F-B290-254183CFA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7813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19469" name="Text Box 10">
            <a:extLst>
              <a:ext uri="{FF2B5EF4-FFF2-40B4-BE49-F238E27FC236}">
                <a16:creationId xmlns:a16="http://schemas.microsoft.com/office/drawing/2014/main" id="{8FE449C2-EEC1-47A5-B0A7-4B3D38B9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862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19470" name="Text Box 11">
            <a:extLst>
              <a:ext uri="{FF2B5EF4-FFF2-40B4-BE49-F238E27FC236}">
                <a16:creationId xmlns:a16="http://schemas.microsoft.com/office/drawing/2014/main" id="{F05214D2-90A6-4A24-904A-26E7628B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14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1" name="Text Box 12">
            <a:extLst>
              <a:ext uri="{FF2B5EF4-FFF2-40B4-BE49-F238E27FC236}">
                <a16:creationId xmlns:a16="http://schemas.microsoft.com/office/drawing/2014/main" id="{53C49B19-072A-422D-A427-83806836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4305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2" name="Text Box 13">
            <a:extLst>
              <a:ext uri="{FF2B5EF4-FFF2-40B4-BE49-F238E27FC236}">
                <a16:creationId xmlns:a16="http://schemas.microsoft.com/office/drawing/2014/main" id="{04CC9238-BA08-4B76-8569-E4C0E725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9606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3" name="Text Box 14">
            <a:extLst>
              <a:ext uri="{FF2B5EF4-FFF2-40B4-BE49-F238E27FC236}">
                <a16:creationId xmlns:a16="http://schemas.microsoft.com/office/drawing/2014/main" id="{F8AF5516-6D21-4D27-B21F-2C9A12C43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941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19474" name="Oval 15">
            <a:extLst>
              <a:ext uri="{FF2B5EF4-FFF2-40B4-BE49-F238E27FC236}">
                <a16:creationId xmlns:a16="http://schemas.microsoft.com/office/drawing/2014/main" id="{A78B460E-F34F-4F73-A330-A0BD5817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03371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0</a:t>
            </a:r>
          </a:p>
        </p:txBody>
      </p:sp>
      <p:sp>
        <p:nvSpPr>
          <p:cNvPr id="19475" name="Oval 16">
            <a:extLst>
              <a:ext uri="{FF2B5EF4-FFF2-40B4-BE49-F238E27FC236}">
                <a16:creationId xmlns:a16="http://schemas.microsoft.com/office/drawing/2014/main" id="{E36DC003-59B8-4C8E-8164-B546F5DC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3371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1</a:t>
            </a:r>
          </a:p>
        </p:txBody>
      </p:sp>
      <p:sp>
        <p:nvSpPr>
          <p:cNvPr id="19476" name="Oval 17">
            <a:extLst>
              <a:ext uri="{FF2B5EF4-FFF2-40B4-BE49-F238E27FC236}">
                <a16:creationId xmlns:a16="http://schemas.microsoft.com/office/drawing/2014/main" id="{474B910E-2403-4CE7-996B-55EA4518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58152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2</a:t>
            </a:r>
          </a:p>
        </p:txBody>
      </p:sp>
      <p:sp>
        <p:nvSpPr>
          <p:cNvPr id="19477" name="Arc 18">
            <a:extLst>
              <a:ext uri="{FF2B5EF4-FFF2-40B4-BE49-F238E27FC236}">
                <a16:creationId xmlns:a16="http://schemas.microsoft.com/office/drawing/2014/main" id="{A0875D86-B43B-4C89-910E-824A51CD515C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27538" y="4583113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Text Box 19">
            <a:extLst>
              <a:ext uri="{FF2B5EF4-FFF2-40B4-BE49-F238E27FC236}">
                <a16:creationId xmlns:a16="http://schemas.microsoft.com/office/drawing/2014/main" id="{2E10221E-978F-4D33-BF09-23692285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3371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化简后状态图</a:t>
            </a:r>
          </a:p>
        </p:txBody>
      </p:sp>
      <p:sp>
        <p:nvSpPr>
          <p:cNvPr id="19479" name="Text Box 20">
            <a:extLst>
              <a:ext uri="{FF2B5EF4-FFF2-40B4-BE49-F238E27FC236}">
                <a16:creationId xmlns:a16="http://schemas.microsoft.com/office/drawing/2014/main" id="{18F56213-7EEB-49EA-89BA-433B2C4D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25463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化简后状态表</a:t>
            </a:r>
          </a:p>
        </p:txBody>
      </p:sp>
      <p:sp>
        <p:nvSpPr>
          <p:cNvPr id="19480" name="Text Box 21">
            <a:extLst>
              <a:ext uri="{FF2B5EF4-FFF2-40B4-BE49-F238E27FC236}">
                <a16:creationId xmlns:a16="http://schemas.microsoft.com/office/drawing/2014/main" id="{4E55831F-C35F-41B6-A7EB-A9694049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3925888"/>
            <a:ext cx="23860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/1</a:t>
            </a:r>
          </a:p>
        </p:txBody>
      </p:sp>
      <p:sp>
        <p:nvSpPr>
          <p:cNvPr id="19481" name="Text Box 22">
            <a:extLst>
              <a:ext uri="{FF2B5EF4-FFF2-40B4-BE49-F238E27FC236}">
                <a16:creationId xmlns:a16="http://schemas.microsoft.com/office/drawing/2014/main" id="{0CC8CEBB-93FD-483B-AC39-121B3F6FA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5179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ea typeface="楷体_GB2312" pitchFamily="49" charset="-122"/>
              </a:rPr>
              <a:t> </a:t>
            </a:r>
            <a:r>
              <a:rPr kumimoji="1" lang="en-US" altLang="zh-CN" sz="2000">
                <a:ea typeface="楷体_GB2312" pitchFamily="49" charset="-122"/>
              </a:rPr>
              <a:t>X=</a:t>
            </a:r>
            <a:r>
              <a:rPr kumimoji="1" lang="en-US" altLang="zh-CN" sz="2400">
                <a:ea typeface="楷体_GB2312" pitchFamily="49" charset="-122"/>
              </a:rPr>
              <a:t>0</a:t>
            </a:r>
            <a:r>
              <a:rPr kumimoji="1" lang="en-US" altLang="zh-CN" sz="2000">
                <a:ea typeface="楷体_GB2312" pitchFamily="49" charset="-122"/>
              </a:rPr>
              <a:t>        X=</a:t>
            </a: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19482" name="Line 23">
            <a:extLst>
              <a:ext uri="{FF2B5EF4-FFF2-40B4-BE49-F238E27FC236}">
                <a16:creationId xmlns:a16="http://schemas.microsoft.com/office/drawing/2014/main" id="{10E213EE-6FA2-4283-AB59-CF456F7F2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556000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Line 24">
            <a:extLst>
              <a:ext uri="{FF2B5EF4-FFF2-40B4-BE49-F238E27FC236}">
                <a16:creationId xmlns:a16="http://schemas.microsoft.com/office/drawing/2014/main" id="{8EA658DF-9527-444F-A2D3-6A424F84B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086100"/>
            <a:ext cx="0" cy="2289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25">
            <a:extLst>
              <a:ext uri="{FF2B5EF4-FFF2-40B4-BE49-F238E27FC236}">
                <a16:creationId xmlns:a16="http://schemas.microsoft.com/office/drawing/2014/main" id="{B6CD57D4-1131-4A25-A917-1FE317B8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3556000"/>
            <a:ext cx="0" cy="181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Line 26">
            <a:extLst>
              <a:ext uri="{FF2B5EF4-FFF2-40B4-BE49-F238E27FC236}">
                <a16:creationId xmlns:a16="http://schemas.microsoft.com/office/drawing/2014/main" id="{77AEC1E1-ED3C-44D8-86E6-5710D6D71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4006850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Line 27">
            <a:extLst>
              <a:ext uri="{FF2B5EF4-FFF2-40B4-BE49-F238E27FC236}">
                <a16:creationId xmlns:a16="http://schemas.microsoft.com/office/drawing/2014/main" id="{5E0AE539-44BF-4BC6-AC9F-10B7BC47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5375275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28">
            <a:extLst>
              <a:ext uri="{FF2B5EF4-FFF2-40B4-BE49-F238E27FC236}">
                <a16:creationId xmlns:a16="http://schemas.microsoft.com/office/drawing/2014/main" id="{78A95ABF-5B2A-44D4-9FF3-94CC9E72E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086100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Rectangle 29">
            <a:extLst>
              <a:ext uri="{FF2B5EF4-FFF2-40B4-BE49-F238E27FC236}">
                <a16:creationId xmlns:a16="http://schemas.microsoft.com/office/drawing/2014/main" id="{70911D01-70A0-4949-A1BA-4029C75C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0861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/Z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19489" name="Rectangle 30">
            <a:extLst>
              <a:ext uri="{FF2B5EF4-FFF2-40B4-BE49-F238E27FC236}">
                <a16:creationId xmlns:a16="http://schemas.microsoft.com/office/drawing/2014/main" id="{4FEB2EFA-2B11-4035-B7B2-7C2E2A04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65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19490" name="Text Box 31">
            <a:extLst>
              <a:ext uri="{FF2B5EF4-FFF2-40B4-BE49-F238E27FC236}">
                <a16:creationId xmlns:a16="http://schemas.microsoft.com/office/drawing/2014/main" id="{37E5717B-C5AA-4102-872F-EF83C023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435475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19491" name="Oval 32">
            <a:extLst>
              <a:ext uri="{FF2B5EF4-FFF2-40B4-BE49-F238E27FC236}">
                <a16:creationId xmlns:a16="http://schemas.microsoft.com/office/drawing/2014/main" id="{9F57258D-8E1A-4EA1-9B09-78B8FFC3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616450"/>
            <a:ext cx="576263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endParaRPr lang="en-US" altLang="zh-CN" sz="1800"/>
          </a:p>
        </p:txBody>
      </p:sp>
      <p:sp>
        <p:nvSpPr>
          <p:cNvPr id="19492" name="Line 33">
            <a:extLst>
              <a:ext uri="{FF2B5EF4-FFF2-40B4-BE49-F238E27FC236}">
                <a16:creationId xmlns:a16="http://schemas.microsoft.com/office/drawing/2014/main" id="{75EA2948-42ED-4562-B933-D0765F721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125" y="49037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7B62B1E-77DC-421C-9807-2EEB50B9AC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917A7C-4B8B-4641-A154-9FE6C5E069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1BC3846B-B8D5-40F0-AE81-1B8CA5B75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4B53BA4-EC34-4136-8633-E17DF50E3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5BE0E2-E8AE-4E69-B31D-BE19964DEB6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60BA2BCA-A904-4D0B-8CCC-77E21515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26F09C97-DDA9-49F4-B591-FE04532B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77975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(3) </a:t>
            </a:r>
            <a:r>
              <a:rPr lang="zh-CN" altLang="zh-CN">
                <a:latin typeface="Arial" panose="020B0604020202020204" pitchFamily="34" charset="0"/>
              </a:rPr>
              <a:t>状态编码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E9B3394B-68D4-4620-AE61-FAC1D023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168525"/>
            <a:ext cx="709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Arial" panose="020B0604020202020204" pitchFamily="34" charset="0"/>
              </a:rPr>
              <a:t>采用顺序码</a:t>
            </a:r>
            <a:r>
              <a:rPr lang="zh-CN" altLang="en-US" b="0">
                <a:latin typeface="Arial" panose="020B0604020202020204" pitchFamily="34" charset="0"/>
              </a:rPr>
              <a:t>，设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0</a:t>
            </a:r>
            <a:r>
              <a:rPr lang="en-US" altLang="zh-CN" b="0">
                <a:latin typeface="Arial" panose="020B0604020202020204" pitchFamily="34" charset="0"/>
              </a:rPr>
              <a:t>=00</a:t>
            </a:r>
            <a:r>
              <a:rPr lang="zh-CN" altLang="en-US" b="0">
                <a:latin typeface="Arial" panose="020B0604020202020204" pitchFamily="34" charset="0"/>
              </a:rPr>
              <a:t>， 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=01</a:t>
            </a:r>
            <a:r>
              <a:rPr lang="zh-CN" altLang="en-US" b="0">
                <a:latin typeface="Arial" panose="020B0604020202020204" pitchFamily="34" charset="0"/>
              </a:rPr>
              <a:t>， 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2</a:t>
            </a:r>
            <a:r>
              <a:rPr lang="en-US" altLang="zh-CN" b="0">
                <a:latin typeface="Arial" panose="020B0604020202020204" pitchFamily="34" charset="0"/>
              </a:rPr>
              <a:t>=10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CA0E12FB-91B2-412C-B2A8-7F7DE716A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500438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82A2B2FF-2E70-4A2D-83CE-A63399A68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3717925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D781D448-7693-4360-8604-9F108A7F5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935413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8">
            <a:extLst>
              <a:ext uri="{FF2B5EF4-FFF2-40B4-BE49-F238E27FC236}">
                <a16:creationId xmlns:a16="http://schemas.microsoft.com/office/drawing/2014/main" id="{D86369AB-DE7C-4297-B52F-55E4D7FD66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3860800"/>
            <a:ext cx="1800225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Arc 9">
            <a:extLst>
              <a:ext uri="{FF2B5EF4-FFF2-40B4-BE49-F238E27FC236}">
                <a16:creationId xmlns:a16="http://schemas.microsoft.com/office/drawing/2014/main" id="{50AFEF2B-C621-4D2F-B613-D1CEE0A724A6}"/>
              </a:ext>
            </a:extLst>
          </p:cNvPr>
          <p:cNvSpPr>
            <a:spLocks/>
          </p:cNvSpPr>
          <p:nvPr/>
        </p:nvSpPr>
        <p:spPr bwMode="auto">
          <a:xfrm flipH="1">
            <a:off x="1293813" y="3249613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Text Box 10">
            <a:extLst>
              <a:ext uri="{FF2B5EF4-FFF2-40B4-BE49-F238E27FC236}">
                <a16:creationId xmlns:a16="http://schemas.microsoft.com/office/drawing/2014/main" id="{3977C8E3-F249-4791-AD0A-A760B348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06863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1518" name="Text Box 11">
            <a:extLst>
              <a:ext uri="{FF2B5EF4-FFF2-40B4-BE49-F238E27FC236}">
                <a16:creationId xmlns:a16="http://schemas.microsoft.com/office/drawing/2014/main" id="{5168B1A7-476D-4CC5-959C-E26EEA4D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1497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1519" name="Text Box 12">
            <a:extLst>
              <a:ext uri="{FF2B5EF4-FFF2-40B4-BE49-F238E27FC236}">
                <a16:creationId xmlns:a16="http://schemas.microsoft.com/office/drawing/2014/main" id="{E0EFBCB5-BD41-4297-A258-62068B28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43706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0" name="Text Box 13">
            <a:extLst>
              <a:ext uri="{FF2B5EF4-FFF2-40B4-BE49-F238E27FC236}">
                <a16:creationId xmlns:a16="http://schemas.microsoft.com/office/drawing/2014/main" id="{AA30CAA9-6C9E-44BC-AFA9-17F2EDD8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7179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1" name="Text Box 14">
            <a:extLst>
              <a:ext uri="{FF2B5EF4-FFF2-40B4-BE49-F238E27FC236}">
                <a16:creationId xmlns:a16="http://schemas.microsoft.com/office/drawing/2014/main" id="{823792AE-F853-4AC1-8D4F-C586F121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2480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2" name="Text Box 15">
            <a:extLst>
              <a:ext uri="{FF2B5EF4-FFF2-40B4-BE49-F238E27FC236}">
                <a16:creationId xmlns:a16="http://schemas.microsoft.com/office/drawing/2014/main" id="{0CE7C8A3-1CA8-43DB-8377-9C0CA178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815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21523" name="Text Box 16">
            <a:extLst>
              <a:ext uri="{FF2B5EF4-FFF2-40B4-BE49-F238E27FC236}">
                <a16:creationId xmlns:a16="http://schemas.microsoft.com/office/drawing/2014/main" id="{3D5E69A9-1990-496D-97B7-C030700B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2598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21524" name="Oval 17">
            <a:extLst>
              <a:ext uri="{FF2B5EF4-FFF2-40B4-BE49-F238E27FC236}">
                <a16:creationId xmlns:a16="http://schemas.microsoft.com/office/drawing/2014/main" id="{282CA621-F538-4BB7-9AB0-50B8CC6C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321050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00</a:t>
            </a:r>
            <a:endParaRPr lang="en-US" altLang="zh-CN" sz="1800"/>
          </a:p>
        </p:txBody>
      </p:sp>
      <p:sp>
        <p:nvSpPr>
          <p:cNvPr id="21525" name="Oval 18">
            <a:extLst>
              <a:ext uri="{FF2B5EF4-FFF2-40B4-BE49-F238E27FC236}">
                <a16:creationId xmlns:a16="http://schemas.microsoft.com/office/drawing/2014/main" id="{6501EDB8-82FF-42CC-B815-D7C73EB2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321050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01</a:t>
            </a:r>
            <a:endParaRPr lang="en-US" altLang="zh-CN" sz="1800"/>
          </a:p>
        </p:txBody>
      </p:sp>
      <p:sp>
        <p:nvSpPr>
          <p:cNvPr id="21526" name="Oval 19">
            <a:extLst>
              <a:ext uri="{FF2B5EF4-FFF2-40B4-BE49-F238E27FC236}">
                <a16:creationId xmlns:a16="http://schemas.microsoft.com/office/drawing/2014/main" id="{388644ED-C334-4E4B-8A15-5893E7C9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86886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10</a:t>
            </a:r>
            <a:endParaRPr lang="en-US" altLang="zh-CN" sz="1800"/>
          </a:p>
        </p:txBody>
      </p:sp>
      <p:sp>
        <p:nvSpPr>
          <p:cNvPr id="21527" name="Arc 20">
            <a:extLst>
              <a:ext uri="{FF2B5EF4-FFF2-40B4-BE49-F238E27FC236}">
                <a16:creationId xmlns:a16="http://schemas.microsoft.com/office/drawing/2014/main" id="{15691FE4-E391-4EDE-BBB5-72A45A3F280F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27538" y="4870450"/>
            <a:ext cx="528637" cy="566738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Text Box 21">
            <a:extLst>
              <a:ext uri="{FF2B5EF4-FFF2-40B4-BE49-F238E27FC236}">
                <a16:creationId xmlns:a16="http://schemas.microsoft.com/office/drawing/2014/main" id="{DAD7292D-AC9B-4311-B697-A8BFA07C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21529" name="Text Box 22">
            <a:extLst>
              <a:ext uri="{FF2B5EF4-FFF2-40B4-BE49-F238E27FC236}">
                <a16:creationId xmlns:a16="http://schemas.microsoft.com/office/drawing/2014/main" id="{5A5CA690-58D2-45DE-888B-D20472739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087813"/>
            <a:ext cx="2638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00        00/0      01/0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01        00/0      10/0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10        00/0      10/1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1530" name="Text Box 23">
            <a:extLst>
              <a:ext uri="{FF2B5EF4-FFF2-40B4-BE49-F238E27FC236}">
                <a16:creationId xmlns:a16="http://schemas.microsoft.com/office/drawing/2014/main" id="{D7ED78ED-8AB0-4360-ADEB-DF3E8EFC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3679825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ea typeface="楷体_GB2312" pitchFamily="49" charset="-122"/>
              </a:rPr>
              <a:t> </a:t>
            </a:r>
            <a:r>
              <a:rPr kumimoji="1" lang="en-US" altLang="zh-CN" sz="2000">
                <a:ea typeface="楷体_GB2312" pitchFamily="49" charset="-122"/>
              </a:rPr>
              <a:t>X=</a:t>
            </a:r>
            <a:r>
              <a:rPr kumimoji="1" lang="en-US" altLang="zh-CN" sz="2400">
                <a:ea typeface="楷体_GB2312" pitchFamily="49" charset="-122"/>
              </a:rPr>
              <a:t>0</a:t>
            </a:r>
            <a:r>
              <a:rPr kumimoji="1" lang="en-US" altLang="zh-CN" sz="2000">
                <a:ea typeface="楷体_GB2312" pitchFamily="49" charset="-122"/>
              </a:rPr>
              <a:t>        X=</a:t>
            </a: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21531" name="Line 24">
            <a:extLst>
              <a:ext uri="{FF2B5EF4-FFF2-40B4-BE49-F238E27FC236}">
                <a16:creationId xmlns:a16="http://schemas.microsoft.com/office/drawing/2014/main" id="{F7B859B5-6496-4A09-8A3C-0737C8C0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3717925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5">
            <a:extLst>
              <a:ext uri="{FF2B5EF4-FFF2-40B4-BE49-F238E27FC236}">
                <a16:creationId xmlns:a16="http://schemas.microsoft.com/office/drawing/2014/main" id="{65A6E33E-3BB5-4229-8AC4-2CA067619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3248025"/>
            <a:ext cx="0" cy="275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6">
            <a:extLst>
              <a:ext uri="{FF2B5EF4-FFF2-40B4-BE49-F238E27FC236}">
                <a16:creationId xmlns:a16="http://schemas.microsoft.com/office/drawing/2014/main" id="{17377E3B-631F-472D-9C6C-2DDFF7A9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37179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34" name="Group 27">
            <a:extLst>
              <a:ext uri="{FF2B5EF4-FFF2-40B4-BE49-F238E27FC236}">
                <a16:creationId xmlns:a16="http://schemas.microsoft.com/office/drawing/2014/main" id="{9103409E-BCD3-4CD3-97B9-2CA0BE913CBA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3248025"/>
            <a:ext cx="2916238" cy="2755900"/>
            <a:chOff x="3606" y="2170"/>
            <a:chExt cx="1587" cy="1736"/>
          </a:xfrm>
        </p:grpSpPr>
        <p:sp>
          <p:nvSpPr>
            <p:cNvPr id="21541" name="Line 28">
              <a:extLst>
                <a:ext uri="{FF2B5EF4-FFF2-40B4-BE49-F238E27FC236}">
                  <a16:creationId xmlns:a16="http://schemas.microsoft.com/office/drawing/2014/main" id="{EE872E67-A6C9-43FE-BD47-64B6434FC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75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29">
              <a:extLst>
                <a:ext uri="{FF2B5EF4-FFF2-40B4-BE49-F238E27FC236}">
                  <a16:creationId xmlns:a16="http://schemas.microsoft.com/office/drawing/2014/main" id="{AA3057D8-19ED-4F85-9420-628DD4A26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906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30">
              <a:extLst>
                <a:ext uri="{FF2B5EF4-FFF2-40B4-BE49-F238E27FC236}">
                  <a16:creationId xmlns:a16="http://schemas.microsoft.com/office/drawing/2014/main" id="{2F06F161-092A-4591-9C6F-155A1E510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17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F27E24D7-EADB-4C74-A871-AF458006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248025"/>
            <a:ext cx="180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1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0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/Z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D59A73E7-49F1-4314-A85B-7BBC05DD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7082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260079E2-E9AA-4252-A5E1-6E738610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870450"/>
            <a:ext cx="973137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10000"/>
              <a:t>1</a:t>
            </a:r>
            <a:r>
              <a:rPr lang="en-US" altLang="zh-CN" sz="2400"/>
              <a:t>Q</a:t>
            </a:r>
            <a:r>
              <a:rPr lang="en-US" altLang="zh-CN" sz="2400" baseline="-10000"/>
              <a:t>0</a:t>
            </a:r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B9860C7D-05E7-4343-90F1-5D1B33282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19430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BF4EF347-E7B0-4ABF-A470-73923F08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344805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1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0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endParaRPr kumimoji="1" lang="zh-CN" altLang="en-US" sz="2400" baseline="35000">
              <a:ea typeface="楷体_GB2312" pitchFamily="49" charset="-122"/>
            </a:endParaRPr>
          </a:p>
        </p:txBody>
      </p:sp>
      <p:sp>
        <p:nvSpPr>
          <p:cNvPr id="1675300" name="Rectangle 36">
            <a:extLst>
              <a:ext uri="{FF2B5EF4-FFF2-40B4-BE49-F238E27FC236}">
                <a16:creationId xmlns:a16="http://schemas.microsoft.com/office/drawing/2014/main" id="{E073F00E-70F4-45DD-8A63-5301842C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481638"/>
            <a:ext cx="263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11        xx/x      xx/x</a:t>
            </a:r>
            <a:endParaRPr kumimoji="1"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07D7ECC4-5894-4B68-BD2B-C479D0263C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7DDCD7-530F-4052-825B-9802186AEF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85D1AD4F-C104-4C6F-8EBC-46F38B66E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34A103F-95E8-47A2-8F12-D5B7E2C82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080ABB3-36C1-4738-82FC-EB15D4E3001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F5F9EE3-EF46-4712-95D8-2008B28C9BA6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932238"/>
            <a:ext cx="2036763" cy="2268537"/>
            <a:chOff x="3900" y="2296"/>
            <a:chExt cx="1283" cy="1429"/>
          </a:xfrm>
        </p:grpSpPr>
        <p:sp>
          <p:nvSpPr>
            <p:cNvPr id="23626" name="Text Box 3">
              <a:extLst>
                <a:ext uri="{FF2B5EF4-FFF2-40B4-BE49-F238E27FC236}">
                  <a16:creationId xmlns:a16="http://schemas.microsoft.com/office/drawing/2014/main" id="{C7E5CA2F-0304-4C9B-9A23-D5CB888B8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" y="2747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10    0      1</a:t>
              </a:r>
            </a:p>
          </p:txBody>
        </p:sp>
        <p:sp>
          <p:nvSpPr>
            <p:cNvPr id="23627" name="Rectangle 4">
              <a:extLst>
                <a:ext uri="{FF2B5EF4-FFF2-40B4-BE49-F238E27FC236}">
                  <a16:creationId xmlns:a16="http://schemas.microsoft.com/office/drawing/2014/main" id="{ACB6A685-CA6E-4CD6-900A-E285957C7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716"/>
              <a:ext cx="720" cy="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628" name="Line 5">
              <a:extLst>
                <a:ext uri="{FF2B5EF4-FFF2-40B4-BE49-F238E27FC236}">
                  <a16:creationId xmlns:a16="http://schemas.microsoft.com/office/drawing/2014/main" id="{9114B73B-C1D6-40F3-B56C-FFCB08F7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24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6">
              <a:extLst>
                <a:ext uri="{FF2B5EF4-FFF2-40B4-BE49-F238E27FC236}">
                  <a16:creationId xmlns:a16="http://schemas.microsoft.com/office/drawing/2014/main" id="{9BE330B4-29AA-464A-84AD-887BA6EA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0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7">
              <a:extLst>
                <a:ext uri="{FF2B5EF4-FFF2-40B4-BE49-F238E27FC236}">
                  <a16:creationId xmlns:a16="http://schemas.microsoft.com/office/drawing/2014/main" id="{1F95B4A5-C332-4326-8B2E-15675B368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48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8">
              <a:extLst>
                <a:ext uri="{FF2B5EF4-FFF2-40B4-BE49-F238E27FC236}">
                  <a16:creationId xmlns:a16="http://schemas.microsoft.com/office/drawing/2014/main" id="{7B86DD2F-43B1-49B6-8037-3AFD790B5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2716"/>
              <a:ext cx="0" cy="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9">
              <a:extLst>
                <a:ext uri="{FF2B5EF4-FFF2-40B4-BE49-F238E27FC236}">
                  <a16:creationId xmlns:a16="http://schemas.microsoft.com/office/drawing/2014/main" id="{6F4CAAFB-33DA-410F-9DC5-EC8607DF6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3" y="247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Text Box 10">
              <a:extLst>
                <a:ext uri="{FF2B5EF4-FFF2-40B4-BE49-F238E27FC236}">
                  <a16:creationId xmlns:a16="http://schemas.microsoft.com/office/drawing/2014/main" id="{B4B7B19D-D791-4170-A920-3C44030E1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2485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634" name="Text Box 11">
              <a:extLst>
                <a:ext uri="{FF2B5EF4-FFF2-40B4-BE49-F238E27FC236}">
                  <a16:creationId xmlns:a16="http://schemas.microsoft.com/office/drawing/2014/main" id="{A33AE666-7090-4997-A99C-A968D760C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635" name="Group 12">
              <a:extLst>
                <a:ext uri="{FF2B5EF4-FFF2-40B4-BE49-F238E27FC236}">
                  <a16:creationId xmlns:a16="http://schemas.microsoft.com/office/drawing/2014/main" id="{222E89D3-2A73-46A9-B531-4BB79459A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" y="2520"/>
              <a:ext cx="490" cy="283"/>
              <a:chOff x="2486" y="2952"/>
              <a:chExt cx="490" cy="283"/>
            </a:xfrm>
          </p:grpSpPr>
          <p:sp>
            <p:nvSpPr>
              <p:cNvPr id="23639" name="Text Box 13">
                <a:extLst>
                  <a:ext uri="{FF2B5EF4-FFF2-40B4-BE49-F238E27FC236}">
                    <a16:creationId xmlns:a16="http://schemas.microsoft.com/office/drawing/2014/main" id="{F0D54936-B4CD-4890-B9A7-CD4FCD56B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40" name="Text Box 14">
                <a:extLst>
                  <a:ext uri="{FF2B5EF4-FFF2-40B4-BE49-F238E27FC236}">
                    <a16:creationId xmlns:a16="http://schemas.microsoft.com/office/drawing/2014/main" id="{7F98E118-5CE0-4C07-BFD9-1EB136D1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41" name="Text Box 15">
                <a:extLst>
                  <a:ext uri="{FF2B5EF4-FFF2-40B4-BE49-F238E27FC236}">
                    <a16:creationId xmlns:a16="http://schemas.microsoft.com/office/drawing/2014/main" id="{50130996-A135-4B57-9CA4-8A24EEBF1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36" name="Text Box 16">
              <a:extLst>
                <a:ext uri="{FF2B5EF4-FFF2-40B4-BE49-F238E27FC236}">
                  <a16:creationId xmlns:a16="http://schemas.microsoft.com/office/drawing/2014/main" id="{0AB8A14A-4610-4AB9-A2B1-F4C775D75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" y="320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37" name="Text Box 17">
              <a:extLst>
                <a:ext uri="{FF2B5EF4-FFF2-40B4-BE49-F238E27FC236}">
                  <a16:creationId xmlns:a16="http://schemas.microsoft.com/office/drawing/2014/main" id="{EEB05948-BAB1-453B-9BA5-B14BAA727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32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38" name="Rectangle 18">
              <a:extLst>
                <a:ext uri="{FF2B5EF4-FFF2-40B4-BE49-F238E27FC236}">
                  <a16:creationId xmlns:a16="http://schemas.microsoft.com/office/drawing/2014/main" id="{E678E0EC-E0EB-4B7E-91C5-836AC0EB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2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Z</a:t>
              </a:r>
              <a:endParaRPr kumimoji="1" lang="zh-CN" altLang="en-US" sz="2400" baseline="-25000">
                <a:ea typeface="楷体_GB2312" pitchFamily="49" charset="-122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9253BCC1-147B-4CB7-A7AE-4B71FBD08B2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49500"/>
            <a:ext cx="2027238" cy="2447925"/>
            <a:chOff x="2199" y="2183"/>
            <a:chExt cx="1277" cy="1542"/>
          </a:xfrm>
        </p:grpSpPr>
        <p:sp>
          <p:nvSpPr>
            <p:cNvPr id="23608" name="Text Box 26">
              <a:extLst>
                <a:ext uri="{FF2B5EF4-FFF2-40B4-BE49-F238E27FC236}">
                  <a16:creationId xmlns:a16="http://schemas.microsoft.com/office/drawing/2014/main" id="{C099EFCE-2461-4431-B020-9F8897D2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47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10    0      0</a:t>
              </a:r>
            </a:p>
          </p:txBody>
        </p:sp>
        <p:sp>
          <p:nvSpPr>
            <p:cNvPr id="23609" name="Rectangle 27">
              <a:extLst>
                <a:ext uri="{FF2B5EF4-FFF2-40B4-BE49-F238E27FC236}">
                  <a16:creationId xmlns:a16="http://schemas.microsoft.com/office/drawing/2014/main" id="{AA513996-3EC9-4DA6-AA40-E66448A1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713"/>
              <a:ext cx="720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610" name="Line 28">
              <a:extLst>
                <a:ext uri="{FF2B5EF4-FFF2-40B4-BE49-F238E27FC236}">
                  <a16:creationId xmlns:a16="http://schemas.microsoft.com/office/drawing/2014/main" id="{504E7BA9-DF27-445E-9C39-C46F58481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24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29">
              <a:extLst>
                <a:ext uri="{FF2B5EF4-FFF2-40B4-BE49-F238E27FC236}">
                  <a16:creationId xmlns:a16="http://schemas.microsoft.com/office/drawing/2014/main" id="{E7F088B1-A15F-4848-B0F9-13AD029E0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00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30">
              <a:extLst>
                <a:ext uri="{FF2B5EF4-FFF2-40B4-BE49-F238E27FC236}">
                  <a16:creationId xmlns:a16="http://schemas.microsoft.com/office/drawing/2014/main" id="{70D0E313-C2E3-4CB1-88BE-D9F6D8919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48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31">
              <a:extLst>
                <a:ext uri="{FF2B5EF4-FFF2-40B4-BE49-F238E27FC236}">
                  <a16:creationId xmlns:a16="http://schemas.microsoft.com/office/drawing/2014/main" id="{79AF7626-69C4-4262-9172-B66771DD5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2713"/>
              <a:ext cx="0" cy="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32">
              <a:extLst>
                <a:ext uri="{FF2B5EF4-FFF2-40B4-BE49-F238E27FC236}">
                  <a16:creationId xmlns:a16="http://schemas.microsoft.com/office/drawing/2014/main" id="{F1E23C07-D8E9-4F3E-ADCE-AB8CB497F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6" y="2473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Text Box 33">
              <a:extLst>
                <a:ext uri="{FF2B5EF4-FFF2-40B4-BE49-F238E27FC236}">
                  <a16:creationId xmlns:a16="http://schemas.microsoft.com/office/drawing/2014/main" id="{935FC150-6ECD-4EA6-9078-D27907058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248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616" name="Text Box 34">
              <a:extLst>
                <a:ext uri="{FF2B5EF4-FFF2-40B4-BE49-F238E27FC236}">
                  <a16:creationId xmlns:a16="http://schemas.microsoft.com/office/drawing/2014/main" id="{D0AD5B46-DD65-45F7-95C2-7B3371A1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617" name="Group 35">
              <a:extLst>
                <a:ext uri="{FF2B5EF4-FFF2-40B4-BE49-F238E27FC236}">
                  <a16:creationId xmlns:a16="http://schemas.microsoft.com/office/drawing/2014/main" id="{46FF8B1F-D7CA-4032-99EA-47E90B63C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" y="2509"/>
              <a:ext cx="490" cy="283"/>
              <a:chOff x="2486" y="2952"/>
              <a:chExt cx="490" cy="283"/>
            </a:xfrm>
          </p:grpSpPr>
          <p:sp>
            <p:nvSpPr>
              <p:cNvPr id="23623" name="Text Box 36">
                <a:extLst>
                  <a:ext uri="{FF2B5EF4-FFF2-40B4-BE49-F238E27FC236}">
                    <a16:creationId xmlns:a16="http://schemas.microsoft.com/office/drawing/2014/main" id="{1A24BBC0-26AC-43D0-9037-C81B5910D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24" name="Text Box 37">
                <a:extLst>
                  <a:ext uri="{FF2B5EF4-FFF2-40B4-BE49-F238E27FC236}">
                    <a16:creationId xmlns:a16="http://schemas.microsoft.com/office/drawing/2014/main" id="{0EE1CBB5-22EA-4BB7-A2AD-71C6E68C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25" name="Text Box 38">
                <a:extLst>
                  <a:ext uri="{FF2B5EF4-FFF2-40B4-BE49-F238E27FC236}">
                    <a16:creationId xmlns:a16="http://schemas.microsoft.com/office/drawing/2014/main" id="{B8D26F60-1E91-4AE7-A457-97084E7FE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18" name="Text Box 39">
              <a:extLst>
                <a:ext uri="{FF2B5EF4-FFF2-40B4-BE49-F238E27FC236}">
                  <a16:creationId xmlns:a16="http://schemas.microsoft.com/office/drawing/2014/main" id="{274029A1-4ACD-4167-A5A8-804E47685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32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19" name="Text Box 40">
              <a:extLst>
                <a:ext uri="{FF2B5EF4-FFF2-40B4-BE49-F238E27FC236}">
                  <a16:creationId xmlns:a16="http://schemas.microsoft.com/office/drawing/2014/main" id="{247D4C2E-EFA4-4751-B456-260D8FF0E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2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grpSp>
          <p:nvGrpSpPr>
            <p:cNvPr id="23620" name="Group 41">
              <a:extLst>
                <a:ext uri="{FF2B5EF4-FFF2-40B4-BE49-F238E27FC236}">
                  <a16:creationId xmlns:a16="http://schemas.microsoft.com/office/drawing/2014/main" id="{5510BFEA-5044-4208-880D-34434194D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83"/>
              <a:ext cx="531" cy="333"/>
              <a:chOff x="567" y="2160"/>
              <a:chExt cx="531" cy="333"/>
            </a:xfrm>
          </p:grpSpPr>
          <p:sp>
            <p:nvSpPr>
              <p:cNvPr id="23621" name="Rectangle 42">
                <a:extLst>
                  <a:ext uri="{FF2B5EF4-FFF2-40B4-BE49-F238E27FC236}">
                    <a16:creationId xmlns:a16="http://schemas.microsoft.com/office/drawing/2014/main" id="{4C6A05DF-0B81-41BD-A8B3-0F80D698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05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-25000">
                    <a:ea typeface="楷体_GB2312" pitchFamily="49" charset="-122"/>
                  </a:rPr>
                  <a:t>0</a:t>
                </a:r>
                <a:endParaRPr kumimoji="1" lang="zh-CN" altLang="en-US" sz="2400" baseline="-25000">
                  <a:ea typeface="楷体_GB2312" pitchFamily="49" charset="-122"/>
                </a:endParaRPr>
              </a:p>
            </p:txBody>
          </p:sp>
          <p:sp>
            <p:nvSpPr>
              <p:cNvPr id="23622" name="Text Box 43">
                <a:extLst>
                  <a:ext uri="{FF2B5EF4-FFF2-40B4-BE49-F238E27FC236}">
                    <a16:creationId xmlns:a16="http://schemas.microsoft.com/office/drawing/2014/main" id="{B8F10F26-D097-415C-87DE-31DE35376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0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800">
                    <a:ea typeface="楷体_GB2312" pitchFamily="49" charset="-122"/>
                  </a:rPr>
                  <a:t>n+1</a:t>
                </a:r>
              </a:p>
            </p:txBody>
          </p:sp>
        </p:grp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A73AF967-A382-48D3-BEE2-090A9FA3268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312988"/>
            <a:ext cx="2033587" cy="2471737"/>
            <a:chOff x="544" y="2160"/>
            <a:chExt cx="1281" cy="1557"/>
          </a:xfrm>
        </p:grpSpPr>
        <p:sp>
          <p:nvSpPr>
            <p:cNvPr id="23590" name="Text Box 45">
              <a:extLst>
                <a:ext uri="{FF2B5EF4-FFF2-40B4-BE49-F238E27FC236}">
                  <a16:creationId xmlns:a16="http://schemas.microsoft.com/office/drawing/2014/main" id="{9D43A8D2-DA07-42FD-869A-9E990DD60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739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 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10    0      1</a:t>
              </a:r>
            </a:p>
          </p:txBody>
        </p:sp>
        <p:sp>
          <p:nvSpPr>
            <p:cNvPr id="23591" name="Rectangle 46">
              <a:extLst>
                <a:ext uri="{FF2B5EF4-FFF2-40B4-BE49-F238E27FC236}">
                  <a16:creationId xmlns:a16="http://schemas.microsoft.com/office/drawing/2014/main" id="{A7796D72-49BB-4476-B3E7-30D32FF7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713"/>
              <a:ext cx="720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592" name="Line 47">
              <a:extLst>
                <a:ext uri="{FF2B5EF4-FFF2-40B4-BE49-F238E27FC236}">
                  <a16:creationId xmlns:a16="http://schemas.microsoft.com/office/drawing/2014/main" id="{41801C19-7204-4A9F-8633-25500BA1E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24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8">
              <a:extLst>
                <a:ext uri="{FF2B5EF4-FFF2-40B4-BE49-F238E27FC236}">
                  <a16:creationId xmlns:a16="http://schemas.microsoft.com/office/drawing/2014/main" id="{B9AFCE46-2FEF-49D4-80E2-785A0CE5A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00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9">
              <a:extLst>
                <a:ext uri="{FF2B5EF4-FFF2-40B4-BE49-F238E27FC236}">
                  <a16:creationId xmlns:a16="http://schemas.microsoft.com/office/drawing/2014/main" id="{3580B2D1-77B9-4EC3-AD5C-6BF00C8F2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48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50">
              <a:extLst>
                <a:ext uri="{FF2B5EF4-FFF2-40B4-BE49-F238E27FC236}">
                  <a16:creationId xmlns:a16="http://schemas.microsoft.com/office/drawing/2014/main" id="{ECAFE98C-33F7-4052-833B-8DED1BF0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713"/>
              <a:ext cx="0" cy="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51">
              <a:extLst>
                <a:ext uri="{FF2B5EF4-FFF2-40B4-BE49-F238E27FC236}">
                  <a16:creationId xmlns:a16="http://schemas.microsoft.com/office/drawing/2014/main" id="{904A56F1-156F-46EA-946B-C8D36A53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5" y="2473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Text Box 52">
              <a:extLst>
                <a:ext uri="{FF2B5EF4-FFF2-40B4-BE49-F238E27FC236}">
                  <a16:creationId xmlns:a16="http://schemas.microsoft.com/office/drawing/2014/main" id="{41E58E61-3521-4D49-87EF-42FA3F542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248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598" name="Text Box 53">
              <a:extLst>
                <a:ext uri="{FF2B5EF4-FFF2-40B4-BE49-F238E27FC236}">
                  <a16:creationId xmlns:a16="http://schemas.microsoft.com/office/drawing/2014/main" id="{B88B4373-6136-4EC9-A27E-C43730A03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599" name="Group 54">
              <a:extLst>
                <a:ext uri="{FF2B5EF4-FFF2-40B4-BE49-F238E27FC236}">
                  <a16:creationId xmlns:a16="http://schemas.microsoft.com/office/drawing/2014/main" id="{BEA6A7D7-0B01-49BF-8D31-0BA74687C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2523"/>
              <a:ext cx="490" cy="283"/>
              <a:chOff x="2486" y="2952"/>
              <a:chExt cx="490" cy="283"/>
            </a:xfrm>
          </p:grpSpPr>
          <p:sp>
            <p:nvSpPr>
              <p:cNvPr id="23605" name="Text Box 55">
                <a:extLst>
                  <a:ext uri="{FF2B5EF4-FFF2-40B4-BE49-F238E27FC236}">
                    <a16:creationId xmlns:a16="http://schemas.microsoft.com/office/drawing/2014/main" id="{C725170C-B5F8-4AC9-9AD5-F275CF4F9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06" name="Text Box 56">
                <a:extLst>
                  <a:ext uri="{FF2B5EF4-FFF2-40B4-BE49-F238E27FC236}">
                    <a16:creationId xmlns:a16="http://schemas.microsoft.com/office/drawing/2014/main" id="{B368CBB4-89F8-4BE1-91C4-E3E1B1B00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07" name="Text Box 57">
                <a:extLst>
                  <a:ext uri="{FF2B5EF4-FFF2-40B4-BE49-F238E27FC236}">
                    <a16:creationId xmlns:a16="http://schemas.microsoft.com/office/drawing/2014/main" id="{ED1F0610-0BD3-4026-8E2F-63FFF2D9F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00" name="Text Box 58">
              <a:extLst>
                <a:ext uri="{FF2B5EF4-FFF2-40B4-BE49-F238E27FC236}">
                  <a16:creationId xmlns:a16="http://schemas.microsoft.com/office/drawing/2014/main" id="{98B1BFB7-F45A-4579-AF81-678D236E6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32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01" name="Text Box 59">
              <a:extLst>
                <a:ext uri="{FF2B5EF4-FFF2-40B4-BE49-F238E27FC236}">
                  <a16:creationId xmlns:a16="http://schemas.microsoft.com/office/drawing/2014/main" id="{3516CBA1-3D73-4EC1-BB2A-1277D6DF4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2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grpSp>
          <p:nvGrpSpPr>
            <p:cNvPr id="23602" name="Group 60">
              <a:extLst>
                <a:ext uri="{FF2B5EF4-FFF2-40B4-BE49-F238E27FC236}">
                  <a16:creationId xmlns:a16="http://schemas.microsoft.com/office/drawing/2014/main" id="{B937255F-30C4-4475-8C33-CF611DD33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160"/>
              <a:ext cx="531" cy="333"/>
              <a:chOff x="567" y="2160"/>
              <a:chExt cx="531" cy="333"/>
            </a:xfrm>
          </p:grpSpPr>
          <p:sp>
            <p:nvSpPr>
              <p:cNvPr id="23603" name="Rectangle 61">
                <a:extLst>
                  <a:ext uri="{FF2B5EF4-FFF2-40B4-BE49-F238E27FC236}">
                    <a16:creationId xmlns:a16="http://schemas.microsoft.com/office/drawing/2014/main" id="{0B2BE117-E98C-4C59-9636-F75102471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05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-25000">
                    <a:ea typeface="楷体_GB2312" pitchFamily="49" charset="-122"/>
                  </a:rPr>
                  <a:t>1</a:t>
                </a:r>
                <a:endParaRPr kumimoji="1" lang="zh-CN" altLang="en-US" sz="2400" baseline="-25000">
                  <a:ea typeface="楷体_GB2312" pitchFamily="49" charset="-122"/>
                </a:endParaRPr>
              </a:p>
            </p:txBody>
          </p:sp>
          <p:sp>
            <p:nvSpPr>
              <p:cNvPr id="23604" name="Text Box 62">
                <a:extLst>
                  <a:ext uri="{FF2B5EF4-FFF2-40B4-BE49-F238E27FC236}">
                    <a16:creationId xmlns:a16="http://schemas.microsoft.com/office/drawing/2014/main" id="{390ABECC-C527-45D1-B494-AF00B045A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0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800">
                    <a:ea typeface="楷体_GB2312" pitchFamily="49" charset="-122"/>
                  </a:rPr>
                  <a:t>n+1</a:t>
                </a:r>
              </a:p>
            </p:txBody>
          </p:sp>
        </p:grpSp>
      </p:grpSp>
      <p:sp>
        <p:nvSpPr>
          <p:cNvPr id="23560" name="Rectangle 63">
            <a:extLst>
              <a:ext uri="{FF2B5EF4-FFF2-40B4-BE49-F238E27FC236}">
                <a16:creationId xmlns:a16="http://schemas.microsoft.com/office/drawing/2014/main" id="{D4F483FC-1875-42AF-9D6D-B97036470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4)</a:t>
            </a:r>
          </a:p>
        </p:txBody>
      </p:sp>
      <p:sp>
        <p:nvSpPr>
          <p:cNvPr id="23561" name="Rectangle 64">
            <a:extLst>
              <a:ext uri="{FF2B5EF4-FFF2-40B4-BE49-F238E27FC236}">
                <a16:creationId xmlns:a16="http://schemas.microsoft.com/office/drawing/2014/main" id="{1F8AC9C3-A6C7-4727-9C28-37F5950C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2082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(4)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zh-CN" altLang="zh-CN">
                <a:latin typeface="Arial" panose="020B0604020202020204" pitchFamily="34" charset="0"/>
              </a:rPr>
              <a:t>求出</a:t>
            </a:r>
            <a:r>
              <a:rPr lang="zh-CN" altLang="en-US">
                <a:latin typeface="Arial" panose="020B0604020202020204" pitchFamily="34" charset="0"/>
              </a:rPr>
              <a:t>状态</a:t>
            </a:r>
            <a:r>
              <a:rPr lang="zh-CN" altLang="zh-CN">
                <a:latin typeface="Arial" panose="020B0604020202020204" pitchFamily="34" charset="0"/>
              </a:rPr>
              <a:t>方程和输出方程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62" name="Text Box 65">
            <a:extLst>
              <a:ext uri="{FF2B5EF4-FFF2-40B4-BE49-F238E27FC236}">
                <a16:creationId xmlns:a16="http://schemas.microsoft.com/office/drawing/2014/main" id="{FB0AD00C-B3B7-4E84-A3B5-126D6E42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1179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3563" name="Text Box 66">
            <a:extLst>
              <a:ext uri="{FF2B5EF4-FFF2-40B4-BE49-F238E27FC236}">
                <a16:creationId xmlns:a16="http://schemas.microsoft.com/office/drawing/2014/main" id="{A28CF0BA-AA97-4626-9457-DED19830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2405063"/>
            <a:ext cx="2165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00       00/0      01/0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01       00/0      10/0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10       00/0      10/1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11       xx/x      xx/x</a:t>
            </a:r>
          </a:p>
        </p:txBody>
      </p:sp>
      <p:sp>
        <p:nvSpPr>
          <p:cNvPr id="23564" name="Text Box 67">
            <a:extLst>
              <a:ext uri="{FF2B5EF4-FFF2-40B4-BE49-F238E27FC236}">
                <a16:creationId xmlns:a16="http://schemas.microsoft.com/office/drawing/2014/main" id="{8ABA1BA1-C5D3-45DC-A5F6-484794FE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43113"/>
            <a:ext cx="154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1800">
                <a:ea typeface="楷体_GB2312" pitchFamily="49" charset="-122"/>
              </a:rPr>
              <a:t> </a:t>
            </a:r>
            <a:r>
              <a:rPr kumimoji="1" lang="en-US" altLang="zh-CN" sz="1800">
                <a:ea typeface="楷体_GB2312" pitchFamily="49" charset="-122"/>
              </a:rPr>
              <a:t>X=</a:t>
            </a:r>
            <a:r>
              <a:rPr kumimoji="1" lang="en-US" altLang="zh-CN" sz="2000">
                <a:ea typeface="楷体_GB2312" pitchFamily="49" charset="-122"/>
              </a:rPr>
              <a:t>0</a:t>
            </a:r>
            <a:r>
              <a:rPr kumimoji="1" lang="en-US" altLang="zh-CN" sz="1800">
                <a:ea typeface="楷体_GB2312" pitchFamily="49" charset="-122"/>
              </a:rPr>
              <a:t>        X=</a:t>
            </a:r>
            <a:r>
              <a:rPr kumimoji="1" lang="en-US" altLang="zh-CN" sz="2000">
                <a:ea typeface="楷体_GB2312" pitchFamily="49" charset="-122"/>
              </a:rPr>
              <a:t>1</a:t>
            </a:r>
          </a:p>
        </p:txBody>
      </p:sp>
      <p:sp>
        <p:nvSpPr>
          <p:cNvPr id="23565" name="Line 68">
            <a:extLst>
              <a:ext uri="{FF2B5EF4-FFF2-40B4-BE49-F238E27FC236}">
                <a16:creationId xmlns:a16="http://schemas.microsoft.com/office/drawing/2014/main" id="{BB860732-973F-49BE-B0B9-C85D9184A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058988"/>
            <a:ext cx="151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69">
            <a:extLst>
              <a:ext uri="{FF2B5EF4-FFF2-40B4-BE49-F238E27FC236}">
                <a16:creationId xmlns:a16="http://schemas.microsoft.com/office/drawing/2014/main" id="{1D94C477-4990-44DB-9330-656612088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684338"/>
            <a:ext cx="0" cy="2014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70">
            <a:extLst>
              <a:ext uri="{FF2B5EF4-FFF2-40B4-BE49-F238E27FC236}">
                <a16:creationId xmlns:a16="http://schemas.microsoft.com/office/drawing/2014/main" id="{33465F4E-62F5-4DB6-BF45-7D0A345AE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38" y="2058988"/>
            <a:ext cx="0" cy="163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71">
            <a:extLst>
              <a:ext uri="{FF2B5EF4-FFF2-40B4-BE49-F238E27FC236}">
                <a16:creationId xmlns:a16="http://schemas.microsoft.com/office/drawing/2014/main" id="{A9E7A198-ACDA-48DD-961A-D1FFA0632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4177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72">
            <a:extLst>
              <a:ext uri="{FF2B5EF4-FFF2-40B4-BE49-F238E27FC236}">
                <a16:creationId xmlns:a16="http://schemas.microsoft.com/office/drawing/2014/main" id="{2A81EAC9-AC77-4A4E-9A26-861F7A1A5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71633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73">
            <a:extLst>
              <a:ext uri="{FF2B5EF4-FFF2-40B4-BE49-F238E27FC236}">
                <a16:creationId xmlns:a16="http://schemas.microsoft.com/office/drawing/2014/main" id="{1F63304B-A9EE-4F26-A394-3A0DD0568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168433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74">
            <a:extLst>
              <a:ext uri="{FF2B5EF4-FFF2-40B4-BE49-F238E27FC236}">
                <a16:creationId xmlns:a16="http://schemas.microsoft.com/office/drawing/2014/main" id="{2389DF29-C8D5-4CB5-845B-BA97D730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647825"/>
            <a:ext cx="151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/Z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23572" name="Rectangle 75">
            <a:extLst>
              <a:ext uri="{FF2B5EF4-FFF2-40B4-BE49-F238E27FC236}">
                <a16:creationId xmlns:a16="http://schemas.microsoft.com/office/drawing/2014/main" id="{8CC9DFC1-3510-4874-9832-D4C72A92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892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1677392" name="Oval 80">
            <a:extLst>
              <a:ext uri="{FF2B5EF4-FFF2-40B4-BE49-F238E27FC236}">
                <a16:creationId xmlns:a16="http://schemas.microsoft.com/office/drawing/2014/main" id="{8D2C51E2-4315-4273-A281-97A76D4E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3228975"/>
            <a:ext cx="3810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662608CA-857E-4EE4-AF5C-6831E2B726A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805488"/>
            <a:ext cx="1566863" cy="546100"/>
            <a:chOff x="4014" y="3721"/>
            <a:chExt cx="987" cy="344"/>
          </a:xfrm>
        </p:grpSpPr>
        <p:sp>
          <p:nvSpPr>
            <p:cNvPr id="23588" name="Text Box 82">
              <a:extLst>
                <a:ext uri="{FF2B5EF4-FFF2-40B4-BE49-F238E27FC236}">
                  <a16:creationId xmlns:a16="http://schemas.microsoft.com/office/drawing/2014/main" id="{0338E852-D29D-49BD-8F6C-BE414016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3589" name="Text Box 83">
              <a:extLst>
                <a:ext uri="{FF2B5EF4-FFF2-40B4-BE49-F238E27FC236}">
                  <a16:creationId xmlns:a16="http://schemas.microsoft.com/office/drawing/2014/main" id="{08B61FAC-69C3-4160-A9B9-1843F452B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1677396" name="AutoShape 84">
            <a:extLst>
              <a:ext uri="{FF2B5EF4-FFF2-40B4-BE49-F238E27FC236}">
                <a16:creationId xmlns:a16="http://schemas.microsoft.com/office/drawing/2014/main" id="{C1BBEDF4-E767-4AF5-96BE-A690CA3E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513388"/>
            <a:ext cx="381000" cy="6111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7403" name="AutoShape 91">
            <a:extLst>
              <a:ext uri="{FF2B5EF4-FFF2-40B4-BE49-F238E27FC236}">
                <a16:creationId xmlns:a16="http://schemas.microsoft.com/office/drawing/2014/main" id="{91C44615-DC94-4F7B-810E-8CA19974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695700"/>
            <a:ext cx="396875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7404" name="AutoShape 92">
            <a:extLst>
              <a:ext uri="{FF2B5EF4-FFF2-40B4-BE49-F238E27FC236}">
                <a16:creationId xmlns:a16="http://schemas.microsoft.com/office/drawing/2014/main" id="{F0F02DD1-F9B5-4C24-91FE-8F51E935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05275"/>
            <a:ext cx="323850" cy="6159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1" name="Group 93">
            <a:extLst>
              <a:ext uri="{FF2B5EF4-FFF2-40B4-BE49-F238E27FC236}">
                <a16:creationId xmlns:a16="http://schemas.microsoft.com/office/drawing/2014/main" id="{C1C56B98-4FD2-4420-BC1F-3EB8FE42225A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5102225"/>
            <a:ext cx="2679700" cy="528638"/>
            <a:chOff x="839" y="1162"/>
            <a:chExt cx="1688" cy="333"/>
          </a:xfrm>
        </p:grpSpPr>
        <p:sp>
          <p:nvSpPr>
            <p:cNvPr id="23585" name="Text Box 94">
              <a:extLst>
                <a:ext uri="{FF2B5EF4-FFF2-40B4-BE49-F238E27FC236}">
                  <a16:creationId xmlns:a16="http://schemas.microsoft.com/office/drawing/2014/main" id="{4E6E7698-23B5-49D6-B87B-4FBB9ED8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3586" name="Text Box 95">
              <a:extLst>
                <a:ext uri="{FF2B5EF4-FFF2-40B4-BE49-F238E27FC236}">
                  <a16:creationId xmlns:a16="http://schemas.microsoft.com/office/drawing/2014/main" id="{ACCD2FBA-C285-4FEE-8532-644C0A5EF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7" name="Text Box 96">
              <a:extLst>
                <a:ext uri="{FF2B5EF4-FFF2-40B4-BE49-F238E27FC236}">
                  <a16:creationId xmlns:a16="http://schemas.microsoft.com/office/drawing/2014/main" id="{995E0F9A-8436-4450-A988-9B8DB00C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12" name="Group 97">
            <a:extLst>
              <a:ext uri="{FF2B5EF4-FFF2-40B4-BE49-F238E27FC236}">
                <a16:creationId xmlns:a16="http://schemas.microsoft.com/office/drawing/2014/main" id="{97C27B0A-9B97-40C8-B366-83DED24B9F68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5132388"/>
            <a:ext cx="2374900" cy="528637"/>
            <a:chOff x="862" y="1548"/>
            <a:chExt cx="1496" cy="333"/>
          </a:xfrm>
        </p:grpSpPr>
        <p:sp>
          <p:nvSpPr>
            <p:cNvPr id="23580" name="Text Box 98">
              <a:extLst>
                <a:ext uri="{FF2B5EF4-FFF2-40B4-BE49-F238E27FC236}">
                  <a16:creationId xmlns:a16="http://schemas.microsoft.com/office/drawing/2014/main" id="{03258184-A84F-46FD-8FCC-2071E06A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81" name="Text Box 99">
              <a:extLst>
                <a:ext uri="{FF2B5EF4-FFF2-40B4-BE49-F238E27FC236}">
                  <a16:creationId xmlns:a16="http://schemas.microsoft.com/office/drawing/2014/main" id="{E25056D0-FD2C-4B27-8EFE-CD55B31BD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2" name="Text Box 100">
              <a:extLst>
                <a:ext uri="{FF2B5EF4-FFF2-40B4-BE49-F238E27FC236}">
                  <a16:creationId xmlns:a16="http://schemas.microsoft.com/office/drawing/2014/main" id="{4C37AA4D-943F-4D4F-84F4-FCB2E36F3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3" name="Line 101">
              <a:extLst>
                <a:ext uri="{FF2B5EF4-FFF2-40B4-BE49-F238E27FC236}">
                  <a16:creationId xmlns:a16="http://schemas.microsoft.com/office/drawing/2014/main" id="{9A96861E-356B-4884-9045-61FA0E4F7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102">
              <a:extLst>
                <a:ext uri="{FF2B5EF4-FFF2-40B4-BE49-F238E27FC236}">
                  <a16:creationId xmlns:a16="http://schemas.microsoft.com/office/drawing/2014/main" id="{10F06B9F-83D1-4D66-B8EF-ADDF5B1A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92" grpId="0" animBg="1"/>
      <p:bldP spid="1677396" grpId="0" animBg="1"/>
      <p:bldP spid="1677403" grpId="0" animBg="1"/>
      <p:bldP spid="16774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D1B63804-652D-4AE9-AEE6-DA13D1FCF1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400A2A-AC2B-4362-9BA3-6A49E401383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70DFBAF7-793A-4207-8BFD-5430C7746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D11B498E-4F85-4A3B-B5CB-DD6BFECC3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441D47-8EEF-4005-92DE-59DB70D3FE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F7EE0162-6D28-492D-8E3D-49472AD2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5)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5B8929B8-704E-40DC-ADE3-0306D4D2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486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(5) </a:t>
            </a:r>
            <a:r>
              <a:rPr lang="zh-CN" altLang="en-US">
                <a:latin typeface="Arial" panose="020B0604020202020204" pitchFamily="34" charset="0"/>
              </a:rPr>
              <a:t>检查自启动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7" name="Text Box 4">
            <a:extLst>
              <a:ext uri="{FF2B5EF4-FFF2-40B4-BE49-F238E27FC236}">
                <a16:creationId xmlns:a16="http://schemas.microsoft.com/office/drawing/2014/main" id="{956AB321-C1F6-46EF-A102-E35C6E05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1397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5608" name="Text Box 5">
            <a:extLst>
              <a:ext uri="{FF2B5EF4-FFF2-40B4-BE49-F238E27FC236}">
                <a16:creationId xmlns:a16="http://schemas.microsoft.com/office/drawing/2014/main" id="{011EA95D-BDB4-46F1-9640-F9F0B6B2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2622550"/>
            <a:ext cx="2165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00       00/0      01/0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01       00/0      10/0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10       00/0      10/1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5609" name="Text Box 6">
            <a:extLst>
              <a:ext uri="{FF2B5EF4-FFF2-40B4-BE49-F238E27FC236}">
                <a16:creationId xmlns:a16="http://schemas.microsoft.com/office/drawing/2014/main" id="{A905B492-255D-476F-8271-EB0628B9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260600"/>
            <a:ext cx="154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1800">
                <a:ea typeface="楷体_GB2312" pitchFamily="49" charset="-122"/>
              </a:rPr>
              <a:t> </a:t>
            </a:r>
            <a:r>
              <a:rPr kumimoji="1" lang="en-US" altLang="zh-CN" sz="1800">
                <a:ea typeface="楷体_GB2312" pitchFamily="49" charset="-122"/>
              </a:rPr>
              <a:t>X=</a:t>
            </a:r>
            <a:r>
              <a:rPr kumimoji="1" lang="en-US" altLang="zh-CN" sz="2000">
                <a:ea typeface="楷体_GB2312" pitchFamily="49" charset="-122"/>
              </a:rPr>
              <a:t>0</a:t>
            </a:r>
            <a:r>
              <a:rPr kumimoji="1" lang="en-US" altLang="zh-CN" sz="1800">
                <a:ea typeface="楷体_GB2312" pitchFamily="49" charset="-122"/>
              </a:rPr>
              <a:t>        X=</a:t>
            </a:r>
            <a:r>
              <a:rPr kumimoji="1" lang="en-US" altLang="zh-CN" sz="2000">
                <a:ea typeface="楷体_GB2312" pitchFamily="49" charset="-122"/>
              </a:rPr>
              <a:t>1</a:t>
            </a:r>
          </a:p>
        </p:txBody>
      </p:sp>
      <p:sp>
        <p:nvSpPr>
          <p:cNvPr id="25610" name="Line 7">
            <a:extLst>
              <a:ext uri="{FF2B5EF4-FFF2-40B4-BE49-F238E27FC236}">
                <a16:creationId xmlns:a16="http://schemas.microsoft.com/office/drawing/2014/main" id="{02479F2C-2B83-42A2-94E3-4DBDAE37B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276475"/>
            <a:ext cx="151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8">
            <a:extLst>
              <a:ext uri="{FF2B5EF4-FFF2-40B4-BE49-F238E27FC236}">
                <a16:creationId xmlns:a16="http://schemas.microsoft.com/office/drawing/2014/main" id="{734026EF-834E-484B-9754-CA42BD177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901825"/>
            <a:ext cx="0" cy="2014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9">
            <a:extLst>
              <a:ext uri="{FF2B5EF4-FFF2-40B4-BE49-F238E27FC236}">
                <a16:creationId xmlns:a16="http://schemas.microsoft.com/office/drawing/2014/main" id="{CCEEBB4A-6478-44D6-B78E-48DCDA406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38" y="2276475"/>
            <a:ext cx="0" cy="163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0">
            <a:extLst>
              <a:ext uri="{FF2B5EF4-FFF2-40B4-BE49-F238E27FC236}">
                <a16:creationId xmlns:a16="http://schemas.microsoft.com/office/drawing/2014/main" id="{E56B80E8-BDDA-4191-A039-13B555C80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63525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1">
            <a:extLst>
              <a:ext uri="{FF2B5EF4-FFF2-40B4-BE49-F238E27FC236}">
                <a16:creationId xmlns:a16="http://schemas.microsoft.com/office/drawing/2014/main" id="{A390B0A8-A5FB-4ED8-9AB1-47ABE55B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9163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2">
            <a:extLst>
              <a:ext uri="{FF2B5EF4-FFF2-40B4-BE49-F238E27FC236}">
                <a16:creationId xmlns:a16="http://schemas.microsoft.com/office/drawing/2014/main" id="{F197B2AA-BB1B-4216-998E-705C32DD8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1901825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Rectangle 13">
            <a:extLst>
              <a:ext uri="{FF2B5EF4-FFF2-40B4-BE49-F238E27FC236}">
                <a16:creationId xmlns:a16="http://schemas.microsoft.com/office/drawing/2014/main" id="{135AA7B2-030A-450D-8628-7EF3785E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865313"/>
            <a:ext cx="151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/Z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25617" name="Rectangle 14">
            <a:extLst>
              <a:ext uri="{FF2B5EF4-FFF2-40B4-BE49-F238E27FC236}">
                <a16:creationId xmlns:a16="http://schemas.microsoft.com/office/drawing/2014/main" id="{6D3E15E1-3AA3-4A74-9EA6-DB8A12A9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109788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grpSp>
        <p:nvGrpSpPr>
          <p:cNvPr id="25618" name="Group 15">
            <a:extLst>
              <a:ext uri="{FF2B5EF4-FFF2-40B4-BE49-F238E27FC236}">
                <a16:creationId xmlns:a16="http://schemas.microsoft.com/office/drawing/2014/main" id="{707DB6B0-25D8-43D7-8CBE-5CF638C5113F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108200"/>
            <a:ext cx="2679700" cy="528638"/>
            <a:chOff x="839" y="1162"/>
            <a:chExt cx="1688" cy="333"/>
          </a:xfrm>
        </p:grpSpPr>
        <p:sp>
          <p:nvSpPr>
            <p:cNvPr id="25656" name="Text Box 16">
              <a:extLst>
                <a:ext uri="{FF2B5EF4-FFF2-40B4-BE49-F238E27FC236}">
                  <a16:creationId xmlns:a16="http://schemas.microsoft.com/office/drawing/2014/main" id="{13205575-B9D3-4F53-B992-1DDA85698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5657" name="Text Box 17">
              <a:extLst>
                <a:ext uri="{FF2B5EF4-FFF2-40B4-BE49-F238E27FC236}">
                  <a16:creationId xmlns:a16="http://schemas.microsoft.com/office/drawing/2014/main" id="{D56A25C1-141E-40B2-A77F-F96D39BB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8" name="Text Box 18">
              <a:extLst>
                <a:ext uri="{FF2B5EF4-FFF2-40B4-BE49-F238E27FC236}">
                  <a16:creationId xmlns:a16="http://schemas.microsoft.com/office/drawing/2014/main" id="{B47D197D-47CE-4972-897B-B24D3C43A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619" name="Group 19">
            <a:extLst>
              <a:ext uri="{FF2B5EF4-FFF2-40B4-BE49-F238E27FC236}">
                <a16:creationId xmlns:a16="http://schemas.microsoft.com/office/drawing/2014/main" id="{69804A16-71AD-460C-A74D-BFE8DFB65C7D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2667000"/>
            <a:ext cx="1566863" cy="546100"/>
            <a:chOff x="4014" y="3721"/>
            <a:chExt cx="987" cy="344"/>
          </a:xfrm>
        </p:grpSpPr>
        <p:sp>
          <p:nvSpPr>
            <p:cNvPr id="25654" name="Text Box 20">
              <a:extLst>
                <a:ext uri="{FF2B5EF4-FFF2-40B4-BE49-F238E27FC236}">
                  <a16:creationId xmlns:a16="http://schemas.microsoft.com/office/drawing/2014/main" id="{4BED0B9F-B665-49FF-AE91-6474F487D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5655" name="Text Box 21">
              <a:extLst>
                <a:ext uri="{FF2B5EF4-FFF2-40B4-BE49-F238E27FC236}">
                  <a16:creationId xmlns:a16="http://schemas.microsoft.com/office/drawing/2014/main" id="{CDE4E157-0DED-40A5-A46C-E091CB759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620" name="Group 22">
            <a:extLst>
              <a:ext uri="{FF2B5EF4-FFF2-40B4-BE49-F238E27FC236}">
                <a16:creationId xmlns:a16="http://schemas.microsoft.com/office/drawing/2014/main" id="{76A5EB38-F045-4334-911F-BF32F3085FB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678113"/>
            <a:ext cx="2374900" cy="528637"/>
            <a:chOff x="862" y="1548"/>
            <a:chExt cx="1496" cy="333"/>
          </a:xfrm>
        </p:grpSpPr>
        <p:sp>
          <p:nvSpPr>
            <p:cNvPr id="25649" name="Text Box 23">
              <a:extLst>
                <a:ext uri="{FF2B5EF4-FFF2-40B4-BE49-F238E27FC236}">
                  <a16:creationId xmlns:a16="http://schemas.microsoft.com/office/drawing/2014/main" id="{9A7D30D5-FAF1-4728-B83B-A2D53AE3D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650" name="Text Box 24">
              <a:extLst>
                <a:ext uri="{FF2B5EF4-FFF2-40B4-BE49-F238E27FC236}">
                  <a16:creationId xmlns:a16="http://schemas.microsoft.com/office/drawing/2014/main" id="{5CC1D4B3-CD62-48D4-99BE-0A3A5F0E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1" name="Text Box 25">
              <a:extLst>
                <a:ext uri="{FF2B5EF4-FFF2-40B4-BE49-F238E27FC236}">
                  <a16:creationId xmlns:a16="http://schemas.microsoft.com/office/drawing/2014/main" id="{B0D3F1E5-CBBD-42EF-B79F-FEEE9E1AF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2" name="Line 26">
              <a:extLst>
                <a:ext uri="{FF2B5EF4-FFF2-40B4-BE49-F238E27FC236}">
                  <a16:creationId xmlns:a16="http://schemas.microsoft.com/office/drawing/2014/main" id="{206EA6C1-05DD-4135-9096-9BF131335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27">
              <a:extLst>
                <a:ext uri="{FF2B5EF4-FFF2-40B4-BE49-F238E27FC236}">
                  <a16:creationId xmlns:a16="http://schemas.microsoft.com/office/drawing/2014/main" id="{A3C3DBED-7296-4CDD-9C25-D44CD5B12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1" name="Line 28">
            <a:extLst>
              <a:ext uri="{FF2B5EF4-FFF2-40B4-BE49-F238E27FC236}">
                <a16:creationId xmlns:a16="http://schemas.microsoft.com/office/drawing/2014/main" id="{AA04025A-83B4-484C-A00A-1F3DFDD5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4738" y="3789363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9">
            <a:extLst>
              <a:ext uri="{FF2B5EF4-FFF2-40B4-BE49-F238E27FC236}">
                <a16:creationId xmlns:a16="http://schemas.microsoft.com/office/drawing/2014/main" id="{14728C92-EFB1-4397-9399-C7A9D05B5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4006850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30">
            <a:extLst>
              <a:ext uri="{FF2B5EF4-FFF2-40B4-BE49-F238E27FC236}">
                <a16:creationId xmlns:a16="http://schemas.microsoft.com/office/drawing/2014/main" id="{E26DA2FC-1DFA-49D5-9651-F723BFFCC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422433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31">
            <a:extLst>
              <a:ext uri="{FF2B5EF4-FFF2-40B4-BE49-F238E27FC236}">
                <a16:creationId xmlns:a16="http://schemas.microsoft.com/office/drawing/2014/main" id="{7C7EAE83-DA80-4F14-93BA-88D232568A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6788" y="4149725"/>
            <a:ext cx="1800225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Arc 32">
            <a:extLst>
              <a:ext uri="{FF2B5EF4-FFF2-40B4-BE49-F238E27FC236}">
                <a16:creationId xmlns:a16="http://schemas.microsoft.com/office/drawing/2014/main" id="{190E3F0F-A32B-4328-8A32-909D563893CB}"/>
              </a:ext>
            </a:extLst>
          </p:cNvPr>
          <p:cNvSpPr>
            <a:spLocks/>
          </p:cNvSpPr>
          <p:nvPr/>
        </p:nvSpPr>
        <p:spPr bwMode="auto">
          <a:xfrm flipH="1">
            <a:off x="1335088" y="3538538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Text Box 33">
            <a:extLst>
              <a:ext uri="{FF2B5EF4-FFF2-40B4-BE49-F238E27FC236}">
                <a16:creationId xmlns:a16="http://schemas.microsoft.com/office/drawing/2014/main" id="{EC8D5999-A756-4A0A-B9A8-D3818F0D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3575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5627" name="Text Box 34">
            <a:extLst>
              <a:ext uri="{FF2B5EF4-FFF2-40B4-BE49-F238E27FC236}">
                <a16:creationId xmlns:a16="http://schemas.microsoft.com/office/drawing/2014/main" id="{F43CD8A9-7286-4775-B4AC-54B38C24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44386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5628" name="Text Box 35">
            <a:extLst>
              <a:ext uri="{FF2B5EF4-FFF2-40B4-BE49-F238E27FC236}">
                <a16:creationId xmlns:a16="http://schemas.microsoft.com/office/drawing/2014/main" id="{A6147E27-BCB3-443E-B49E-A9A7A638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725988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29" name="Text Box 36">
            <a:extLst>
              <a:ext uri="{FF2B5EF4-FFF2-40B4-BE49-F238E27FC236}">
                <a16:creationId xmlns:a16="http://schemas.microsoft.com/office/drawing/2014/main" id="{8911D497-E1D6-42C8-8235-29933244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40068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30" name="Text Box 37">
            <a:extLst>
              <a:ext uri="{FF2B5EF4-FFF2-40B4-BE49-F238E27FC236}">
                <a16:creationId xmlns:a16="http://schemas.microsoft.com/office/drawing/2014/main" id="{61A6C494-DA64-4A4B-B1EB-708BBBD0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11321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31" name="Oval 38">
            <a:extLst>
              <a:ext uri="{FF2B5EF4-FFF2-40B4-BE49-F238E27FC236}">
                <a16:creationId xmlns:a16="http://schemas.microsoft.com/office/drawing/2014/main" id="{87535265-F2EA-4154-927F-F88D71B6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00</a:t>
            </a:r>
            <a:endParaRPr lang="en-US" altLang="zh-CN" sz="1800"/>
          </a:p>
        </p:txBody>
      </p:sp>
      <p:sp>
        <p:nvSpPr>
          <p:cNvPr id="25632" name="Oval 39">
            <a:extLst>
              <a:ext uri="{FF2B5EF4-FFF2-40B4-BE49-F238E27FC236}">
                <a16:creationId xmlns:a16="http://schemas.microsoft.com/office/drawing/2014/main" id="{6C5BB0B3-8D1B-417F-B07C-04ED7B3C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01</a:t>
            </a:r>
            <a:endParaRPr lang="en-US" altLang="zh-CN" sz="1800"/>
          </a:p>
        </p:txBody>
      </p:sp>
      <p:sp>
        <p:nvSpPr>
          <p:cNvPr id="25633" name="Oval 40">
            <a:extLst>
              <a:ext uri="{FF2B5EF4-FFF2-40B4-BE49-F238E27FC236}">
                <a16:creationId xmlns:a16="http://schemas.microsoft.com/office/drawing/2014/main" id="{19C24DDA-5412-49D2-9F56-03BC2904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10</a:t>
            </a:r>
            <a:endParaRPr lang="en-US" altLang="zh-CN" sz="1800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2123CE57-84CD-4FCA-9094-E603CBB32916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4224338"/>
            <a:ext cx="2197100" cy="1619250"/>
            <a:chOff x="1114" y="2661"/>
            <a:chExt cx="1384" cy="1020"/>
          </a:xfrm>
        </p:grpSpPr>
        <p:sp>
          <p:nvSpPr>
            <p:cNvPr id="25644" name="Line 42">
              <a:extLst>
                <a:ext uri="{FF2B5EF4-FFF2-40B4-BE49-F238E27FC236}">
                  <a16:creationId xmlns:a16="http://schemas.microsoft.com/office/drawing/2014/main" id="{A1160B7A-A48A-40FD-B040-B7C8B5E51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53"/>
              <a:ext cx="9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3">
              <a:extLst>
                <a:ext uri="{FF2B5EF4-FFF2-40B4-BE49-F238E27FC236}">
                  <a16:creationId xmlns:a16="http://schemas.microsoft.com/office/drawing/2014/main" id="{C9BDA681-9152-4D70-AF97-9F65D6143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8" y="2661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Text Box 44">
              <a:extLst>
                <a:ext uri="{FF2B5EF4-FFF2-40B4-BE49-F238E27FC236}">
                  <a16:creationId xmlns:a16="http://schemas.microsoft.com/office/drawing/2014/main" id="{6733DA08-1FAC-43B3-81D2-A968DEDEB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343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25647" name="Text Box 45">
              <a:extLst>
                <a:ext uri="{FF2B5EF4-FFF2-40B4-BE49-F238E27FC236}">
                  <a16:creationId xmlns:a16="http://schemas.microsoft.com/office/drawing/2014/main" id="{68B79777-AC94-45C8-A50E-52795067E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877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25648" name="Oval 46">
              <a:extLst>
                <a:ext uri="{FF2B5EF4-FFF2-40B4-BE49-F238E27FC236}">
                  <a16:creationId xmlns:a16="http://schemas.microsoft.com/office/drawing/2014/main" id="{AEE7E616-EA66-41A4-8BA7-22EF2DB8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3249"/>
              <a:ext cx="385" cy="38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11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25635" name="Text Box 47">
            <a:extLst>
              <a:ext uri="{FF2B5EF4-FFF2-40B4-BE49-F238E27FC236}">
                <a16:creationId xmlns:a16="http://schemas.microsoft.com/office/drawing/2014/main" id="{45F33A9F-7B02-4AC1-974B-EC11BD321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59499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25636" name="Text Box 48">
            <a:extLst>
              <a:ext uri="{FF2B5EF4-FFF2-40B4-BE49-F238E27FC236}">
                <a16:creationId xmlns:a16="http://schemas.microsoft.com/office/drawing/2014/main" id="{71B26ED8-29DF-4B5A-A3DC-F665EB82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411321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25637" name="Oval 49">
            <a:extLst>
              <a:ext uri="{FF2B5EF4-FFF2-40B4-BE49-F238E27FC236}">
                <a16:creationId xmlns:a16="http://schemas.microsoft.com/office/drawing/2014/main" id="{F582CDDE-6806-4088-9464-909DAC0D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57675"/>
            <a:ext cx="97313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10000"/>
              <a:t>1</a:t>
            </a:r>
            <a:r>
              <a:rPr lang="en-US" altLang="zh-CN" sz="2400"/>
              <a:t>Q</a:t>
            </a:r>
            <a:r>
              <a:rPr lang="en-US" altLang="zh-CN" sz="2400" baseline="-10000"/>
              <a:t>0</a:t>
            </a: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97B6490C-84C6-44D1-B735-3C0C6B60A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4581525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Text Box 51">
            <a:extLst>
              <a:ext uri="{FF2B5EF4-FFF2-40B4-BE49-F238E27FC236}">
                <a16:creationId xmlns:a16="http://schemas.microsoft.com/office/drawing/2014/main" id="{C297950B-3480-45ED-853B-17C3C1C0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868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25640" name="Arc 52">
            <a:extLst>
              <a:ext uri="{FF2B5EF4-FFF2-40B4-BE49-F238E27FC236}">
                <a16:creationId xmlns:a16="http://schemas.microsoft.com/office/drawing/2014/main" id="{EFC5DD16-C915-4CAB-BE99-8C3669D2FF19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64050" y="5157788"/>
            <a:ext cx="528638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13" name="Rectangle 53">
            <a:extLst>
              <a:ext uri="{FF2B5EF4-FFF2-40B4-BE49-F238E27FC236}">
                <a16:creationId xmlns:a16="http://schemas.microsoft.com/office/drawing/2014/main" id="{7361E354-9462-421F-AEB1-56460CA2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337175"/>
            <a:ext cx="2736850" cy="6080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具有自启动能力</a:t>
            </a:r>
          </a:p>
        </p:txBody>
      </p:sp>
      <p:sp>
        <p:nvSpPr>
          <p:cNvPr id="25642" name="Rectangle 54">
            <a:extLst>
              <a:ext uri="{FF2B5EF4-FFF2-40B4-BE49-F238E27FC236}">
                <a16:creationId xmlns:a16="http://schemas.microsoft.com/office/drawing/2014/main" id="{CC2B612F-759A-4B77-B29F-D7074B07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536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11</a:t>
            </a:r>
            <a:endParaRPr kumimoji="1" lang="zh-CN" altLang="en-US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79415" name="Rectangle 55">
            <a:extLst>
              <a:ext uri="{FF2B5EF4-FFF2-40B4-BE49-F238E27FC236}">
                <a16:creationId xmlns:a16="http://schemas.microsoft.com/office/drawing/2014/main" id="{8B0CAACA-C146-4CCC-92D4-C815D9F1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353695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00/0      10/1</a:t>
            </a:r>
            <a:endParaRPr kumimoji="1" lang="zh-CN" altLang="en-US" sz="200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3" grpId="0" animBg="1"/>
      <p:bldP spid="16794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16B6E064-B083-4985-8A28-A3FE077B9B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6688B0D-D99F-492D-BF52-30566EFE588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84A3BE90-B306-4690-A4A1-700AC8392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B558484-039B-4543-992F-4B05AFC54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F08AA8-7BE3-429A-9FEE-2965C8468D7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5AF754DA-44EC-497E-96B2-0EAC72A93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6)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A53B8A7C-1493-41BF-8F93-C97C47DC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5400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(6) </a:t>
            </a:r>
            <a:r>
              <a:rPr lang="zh-CN" altLang="en-US">
                <a:latin typeface="宋体" panose="02010600030101010101" pitchFamily="2" charset="-122"/>
              </a:rPr>
              <a:t>选择</a:t>
            </a:r>
            <a:r>
              <a:rPr lang="en-US" altLang="zh-CN">
                <a:latin typeface="宋体" panose="02010600030101010101" pitchFamily="2" charset="-122"/>
              </a:rPr>
              <a:t>D</a:t>
            </a:r>
            <a:r>
              <a:rPr lang="zh-CN" altLang="en-US">
                <a:latin typeface="宋体" panose="02010600030101010101" pitchFamily="2" charset="-122"/>
              </a:rPr>
              <a:t>触发器</a:t>
            </a:r>
            <a:r>
              <a:rPr lang="zh-CN" altLang="en-US"/>
              <a:t>，求激励方程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(7) </a:t>
            </a:r>
            <a:r>
              <a:rPr lang="zh-CN" altLang="en-US">
                <a:latin typeface="Arial" panose="020B0604020202020204" pitchFamily="34" charset="0"/>
              </a:rPr>
              <a:t>画出逻辑图</a:t>
            </a:r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7655" name="Group 4">
            <a:extLst>
              <a:ext uri="{FF2B5EF4-FFF2-40B4-BE49-F238E27FC236}">
                <a16:creationId xmlns:a16="http://schemas.microsoft.com/office/drawing/2014/main" id="{9FF130E9-D964-4A8F-BC01-E2C14BB3B45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952625"/>
            <a:ext cx="2355850" cy="533400"/>
            <a:chOff x="839" y="1162"/>
            <a:chExt cx="1484" cy="336"/>
          </a:xfrm>
        </p:grpSpPr>
        <p:sp>
          <p:nvSpPr>
            <p:cNvPr id="27729" name="Text Box 5">
              <a:extLst>
                <a:ext uri="{FF2B5EF4-FFF2-40B4-BE49-F238E27FC236}">
                  <a16:creationId xmlns:a16="http://schemas.microsoft.com/office/drawing/2014/main" id="{184C5B2E-918A-43DD-BE15-214BE8729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7730" name="Text Box 6">
              <a:extLst>
                <a:ext uri="{FF2B5EF4-FFF2-40B4-BE49-F238E27FC236}">
                  <a16:creationId xmlns:a16="http://schemas.microsoft.com/office/drawing/2014/main" id="{39287FC3-4A3B-4B7B-B055-ED596046F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31" name="Text Box 7">
              <a:extLst>
                <a:ext uri="{FF2B5EF4-FFF2-40B4-BE49-F238E27FC236}">
                  <a16:creationId xmlns:a16="http://schemas.microsoft.com/office/drawing/2014/main" id="{11668EBC-9185-411A-AD8E-20A36C8CC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7656" name="Group 8">
            <a:extLst>
              <a:ext uri="{FF2B5EF4-FFF2-40B4-BE49-F238E27FC236}">
                <a16:creationId xmlns:a16="http://schemas.microsoft.com/office/drawing/2014/main" id="{FE587B18-6C51-40EF-903D-40DA5AF8CEF1}"/>
              </a:ext>
            </a:extLst>
          </p:cNvPr>
          <p:cNvGrpSpPr>
            <a:grpSpLocks/>
          </p:cNvGrpSpPr>
          <p:nvPr/>
        </p:nvGrpSpPr>
        <p:grpSpPr bwMode="auto">
          <a:xfrm>
            <a:off x="6624638" y="1952625"/>
            <a:ext cx="1566862" cy="546100"/>
            <a:chOff x="4014" y="3721"/>
            <a:chExt cx="987" cy="344"/>
          </a:xfrm>
        </p:grpSpPr>
        <p:sp>
          <p:nvSpPr>
            <p:cNvPr id="27727" name="Text Box 9">
              <a:extLst>
                <a:ext uri="{FF2B5EF4-FFF2-40B4-BE49-F238E27FC236}">
                  <a16:creationId xmlns:a16="http://schemas.microsoft.com/office/drawing/2014/main" id="{6B319F51-F937-47B0-889D-EA62F8E5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7728" name="Text Box 10">
              <a:extLst>
                <a:ext uri="{FF2B5EF4-FFF2-40B4-BE49-F238E27FC236}">
                  <a16:creationId xmlns:a16="http://schemas.microsoft.com/office/drawing/2014/main" id="{78FC0B9E-1641-40A9-A3AD-E9C529F70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7657" name="Group 11">
            <a:extLst>
              <a:ext uri="{FF2B5EF4-FFF2-40B4-BE49-F238E27FC236}">
                <a16:creationId xmlns:a16="http://schemas.microsoft.com/office/drawing/2014/main" id="{A83DE512-3DD7-4DDA-AAA4-4E3B3B883CA4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963738"/>
            <a:ext cx="1989138" cy="533400"/>
            <a:chOff x="862" y="1548"/>
            <a:chExt cx="1253" cy="336"/>
          </a:xfrm>
        </p:grpSpPr>
        <p:sp>
          <p:nvSpPr>
            <p:cNvPr id="27722" name="Text Box 12">
              <a:extLst>
                <a:ext uri="{FF2B5EF4-FFF2-40B4-BE49-F238E27FC236}">
                  <a16:creationId xmlns:a16="http://schemas.microsoft.com/office/drawing/2014/main" id="{FF6475CD-96F8-4598-A2AA-1330C5E44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D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723" name="Text Box 13">
              <a:extLst>
                <a:ext uri="{FF2B5EF4-FFF2-40B4-BE49-F238E27FC236}">
                  <a16:creationId xmlns:a16="http://schemas.microsoft.com/office/drawing/2014/main" id="{805007F4-4050-4CE0-B2E9-89FD85F9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24" name="Text Box 14">
              <a:extLst>
                <a:ext uri="{FF2B5EF4-FFF2-40B4-BE49-F238E27FC236}">
                  <a16:creationId xmlns:a16="http://schemas.microsoft.com/office/drawing/2014/main" id="{BF413A02-2AE8-4308-A438-4D55127B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25" name="Line 15">
              <a:extLst>
                <a:ext uri="{FF2B5EF4-FFF2-40B4-BE49-F238E27FC236}">
                  <a16:creationId xmlns:a16="http://schemas.microsoft.com/office/drawing/2014/main" id="{FD3BB4FB-6209-483D-BDC4-DEFCADCF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162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16">
              <a:extLst>
                <a:ext uri="{FF2B5EF4-FFF2-40B4-BE49-F238E27FC236}">
                  <a16:creationId xmlns:a16="http://schemas.microsoft.com/office/drawing/2014/main" id="{2EC7D676-5D27-4494-B7C5-1998763E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162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8" name="Text Box 18">
            <a:extLst>
              <a:ext uri="{FF2B5EF4-FFF2-40B4-BE49-F238E27FC236}">
                <a16:creationId xmlns:a16="http://schemas.microsoft.com/office/drawing/2014/main" id="{C948E38B-3CD3-44F4-A254-F0815CD5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51133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C1</a:t>
            </a:r>
          </a:p>
        </p:txBody>
      </p:sp>
      <p:sp>
        <p:nvSpPr>
          <p:cNvPr id="27659" name="Text Box 19">
            <a:extLst>
              <a:ext uri="{FF2B5EF4-FFF2-40B4-BE49-F238E27FC236}">
                <a16:creationId xmlns:a16="http://schemas.microsoft.com/office/drawing/2014/main" id="{E8F2DA87-1659-41D5-8152-5BE7044C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1101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C1</a:t>
            </a:r>
          </a:p>
        </p:txBody>
      </p:sp>
      <p:sp>
        <p:nvSpPr>
          <p:cNvPr id="27660" name="Rectangle 20">
            <a:extLst>
              <a:ext uri="{FF2B5EF4-FFF2-40B4-BE49-F238E27FC236}">
                <a16:creationId xmlns:a16="http://schemas.microsoft.com/office/drawing/2014/main" id="{4521E0CF-6581-4254-8424-09DB5826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4487863"/>
            <a:ext cx="7620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61" name="Text Box 21">
            <a:extLst>
              <a:ext uri="{FF2B5EF4-FFF2-40B4-BE49-F238E27FC236}">
                <a16:creationId xmlns:a16="http://schemas.microsoft.com/office/drawing/2014/main" id="{21C2579D-8465-44C7-8F04-D976232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4862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en-US" sz="1800">
              <a:ea typeface="楷体_GB2312" pitchFamily="49" charset="-122"/>
            </a:endParaRPr>
          </a:p>
        </p:txBody>
      </p:sp>
      <p:sp>
        <p:nvSpPr>
          <p:cNvPr id="27662" name="Text Box 22">
            <a:extLst>
              <a:ext uri="{FF2B5EF4-FFF2-40B4-BE49-F238E27FC236}">
                <a16:creationId xmlns:a16="http://schemas.microsoft.com/office/drawing/2014/main" id="{FC0BEEDC-F011-4CDE-8550-1E0F7ADB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5497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1D</a:t>
            </a:r>
          </a:p>
        </p:txBody>
      </p:sp>
      <p:sp>
        <p:nvSpPr>
          <p:cNvPr id="27663" name="Line 23">
            <a:extLst>
              <a:ext uri="{FF2B5EF4-FFF2-40B4-BE49-F238E27FC236}">
                <a16:creationId xmlns:a16="http://schemas.microsoft.com/office/drawing/2014/main" id="{C0082D06-9343-4F1A-843F-04C7B4F41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5251450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4">
            <a:extLst>
              <a:ext uri="{FF2B5EF4-FFF2-40B4-BE49-F238E27FC236}">
                <a16:creationId xmlns:a16="http://schemas.microsoft.com/office/drawing/2014/main" id="{03339951-C8B4-47B8-8A5D-937A97E68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663" y="5327650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Text Box 25">
            <a:extLst>
              <a:ext uri="{FF2B5EF4-FFF2-40B4-BE49-F238E27FC236}">
                <a16:creationId xmlns:a16="http://schemas.microsoft.com/office/drawing/2014/main" id="{23AF158C-BC91-49AD-A1DE-C8901455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111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66" name="Text Box 26">
            <a:extLst>
              <a:ext uri="{FF2B5EF4-FFF2-40B4-BE49-F238E27FC236}">
                <a16:creationId xmlns:a16="http://schemas.microsoft.com/office/drawing/2014/main" id="{3D709142-687C-4609-A76F-2172C159E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61816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FF</a:t>
            </a:r>
            <a:r>
              <a:rPr kumimoji="1" lang="en-US" altLang="zh-CN" sz="1800" baseline="-25000">
                <a:ea typeface="楷体_GB2312" pitchFamily="49" charset="-122"/>
              </a:rPr>
              <a:t>0</a:t>
            </a:r>
            <a:endParaRPr kumimoji="1" lang="en-US" altLang="zh-CN" sz="1800">
              <a:ea typeface="楷体_GB2312" pitchFamily="49" charset="-122"/>
            </a:endParaRPr>
          </a:p>
        </p:txBody>
      </p:sp>
      <p:sp>
        <p:nvSpPr>
          <p:cNvPr id="27667" name="Line 27">
            <a:extLst>
              <a:ext uri="{FF2B5EF4-FFF2-40B4-BE49-F238E27FC236}">
                <a16:creationId xmlns:a16="http://schemas.microsoft.com/office/drawing/2014/main" id="{B60A92BC-806D-44A8-9A8A-D0FA5F297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53324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Text Box 28">
            <a:extLst>
              <a:ext uri="{FF2B5EF4-FFF2-40B4-BE49-F238E27FC236}">
                <a16:creationId xmlns:a16="http://schemas.microsoft.com/office/drawing/2014/main" id="{234D114E-EBE3-4763-A830-9E6B10CE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14985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CP</a:t>
            </a:r>
          </a:p>
        </p:txBody>
      </p:sp>
      <p:sp>
        <p:nvSpPr>
          <p:cNvPr id="27669" name="Rectangle 29">
            <a:extLst>
              <a:ext uri="{FF2B5EF4-FFF2-40B4-BE49-F238E27FC236}">
                <a16:creationId xmlns:a16="http://schemas.microsoft.com/office/drawing/2014/main" id="{2DE31495-C40B-4FDB-A332-D998165E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473575"/>
            <a:ext cx="7620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70" name="Text Box 30">
            <a:extLst>
              <a:ext uri="{FF2B5EF4-FFF2-40B4-BE49-F238E27FC236}">
                <a16:creationId xmlns:a16="http://schemas.microsoft.com/office/drawing/2014/main" id="{C6FBFDCF-1891-46C1-8B9D-87EE4E5E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6101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1D</a:t>
            </a:r>
          </a:p>
        </p:txBody>
      </p:sp>
      <p:sp>
        <p:nvSpPr>
          <p:cNvPr id="27671" name="Text Box 31">
            <a:extLst>
              <a:ext uri="{FF2B5EF4-FFF2-40B4-BE49-F238E27FC236}">
                <a16:creationId xmlns:a16="http://schemas.microsoft.com/office/drawing/2014/main" id="{E28FCFA3-ECF7-4A64-A3C9-F093E404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533241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en-US" sz="1200">
              <a:ea typeface="楷体_GB2312" pitchFamily="49" charset="-122"/>
            </a:endParaRPr>
          </a:p>
        </p:txBody>
      </p:sp>
      <p:sp>
        <p:nvSpPr>
          <p:cNvPr id="27672" name="Line 32">
            <a:extLst>
              <a:ext uri="{FF2B5EF4-FFF2-40B4-BE49-F238E27FC236}">
                <a16:creationId xmlns:a16="http://schemas.microsoft.com/office/drawing/2014/main" id="{BC3D6097-68E7-47E4-A1A2-018AE187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5248275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33">
            <a:extLst>
              <a:ext uri="{FF2B5EF4-FFF2-40B4-BE49-F238E27FC236}">
                <a16:creationId xmlns:a16="http://schemas.microsoft.com/office/drawing/2014/main" id="{A6170545-2D66-4BFC-8E65-ADF28C87D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0" y="5324475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Text Box 34">
            <a:extLst>
              <a:ext uri="{FF2B5EF4-FFF2-40B4-BE49-F238E27FC236}">
                <a16:creationId xmlns:a16="http://schemas.microsoft.com/office/drawing/2014/main" id="{B519AC7B-8598-457C-A322-CA4E93E2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0974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75" name="Text Box 35">
            <a:extLst>
              <a:ext uri="{FF2B5EF4-FFF2-40B4-BE49-F238E27FC236}">
                <a16:creationId xmlns:a16="http://schemas.microsoft.com/office/drawing/2014/main" id="{775F892F-99E2-43ED-9B8E-0F3881E2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55816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FF</a:t>
            </a:r>
            <a:r>
              <a:rPr kumimoji="1" lang="en-US" altLang="zh-CN" sz="1800" baseline="-25000">
                <a:ea typeface="楷体_GB2312" pitchFamily="49" charset="-122"/>
              </a:rPr>
              <a:t>1</a:t>
            </a:r>
            <a:endParaRPr kumimoji="1" lang="en-US" altLang="zh-CN" sz="1800">
              <a:ea typeface="楷体_GB2312" pitchFamily="49" charset="-122"/>
            </a:endParaRPr>
          </a:p>
        </p:txBody>
      </p:sp>
      <p:sp>
        <p:nvSpPr>
          <p:cNvPr id="27676" name="Line 36">
            <a:extLst>
              <a:ext uri="{FF2B5EF4-FFF2-40B4-BE49-F238E27FC236}">
                <a16:creationId xmlns:a16="http://schemas.microsoft.com/office/drawing/2014/main" id="{9569A77D-23EE-4C7A-8B82-E99BD7A35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5300663"/>
            <a:ext cx="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37">
            <a:extLst>
              <a:ext uri="{FF2B5EF4-FFF2-40B4-BE49-F238E27FC236}">
                <a16:creationId xmlns:a16="http://schemas.microsoft.com/office/drawing/2014/main" id="{65511FB8-EE37-4FE5-A9FC-DA352906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53371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8">
            <a:extLst>
              <a:ext uri="{FF2B5EF4-FFF2-40B4-BE49-F238E27FC236}">
                <a16:creationId xmlns:a16="http://schemas.microsoft.com/office/drawing/2014/main" id="{B6493F94-2108-4289-BC5B-0AD7D9975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3897313"/>
            <a:ext cx="0" cy="804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9">
            <a:extLst>
              <a:ext uri="{FF2B5EF4-FFF2-40B4-BE49-F238E27FC236}">
                <a16:creationId xmlns:a16="http://schemas.microsoft.com/office/drawing/2014/main" id="{F7586B67-0E90-4020-B064-0D616956D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47021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40">
            <a:extLst>
              <a:ext uri="{FF2B5EF4-FFF2-40B4-BE49-F238E27FC236}">
                <a16:creationId xmlns:a16="http://schemas.microsoft.com/office/drawing/2014/main" id="{2AF78FFD-7964-44BE-BD0D-18A41282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47021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43">
            <a:extLst>
              <a:ext uri="{FF2B5EF4-FFF2-40B4-BE49-F238E27FC236}">
                <a16:creationId xmlns:a16="http://schemas.microsoft.com/office/drawing/2014/main" id="{2DAB4D66-2686-4DDE-ADCA-4025D0C2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47021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44">
            <a:extLst>
              <a:ext uri="{FF2B5EF4-FFF2-40B4-BE49-F238E27FC236}">
                <a16:creationId xmlns:a16="http://schemas.microsoft.com/office/drawing/2014/main" id="{4115FD7E-3DFD-4AC4-AD5D-CFA6F6439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7263" y="4079875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45">
            <a:extLst>
              <a:ext uri="{FF2B5EF4-FFF2-40B4-BE49-F238E27FC236}">
                <a16:creationId xmlns:a16="http://schemas.microsoft.com/office/drawing/2014/main" id="{2ABAB5F8-6F66-4964-A2D4-A139D6460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0063" y="40798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46">
            <a:extLst>
              <a:ext uri="{FF2B5EF4-FFF2-40B4-BE49-F238E27FC236}">
                <a16:creationId xmlns:a16="http://schemas.microsoft.com/office/drawing/2014/main" id="{4145C22B-B50C-4EEA-98A3-382EC523C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0063" y="3897313"/>
            <a:ext cx="3224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Oval 47">
            <a:extLst>
              <a:ext uri="{FF2B5EF4-FFF2-40B4-BE49-F238E27FC236}">
                <a16:creationId xmlns:a16="http://schemas.microsoft.com/office/drawing/2014/main" id="{E8D5107D-7222-43E2-8B6C-89DA31E4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6640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6" name="Oval 48">
            <a:extLst>
              <a:ext uri="{FF2B5EF4-FFF2-40B4-BE49-F238E27FC236}">
                <a16:creationId xmlns:a16="http://schemas.microsoft.com/office/drawing/2014/main" id="{85A142EC-8B28-4265-9974-EFF9472C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46640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7" name="Line 49">
            <a:extLst>
              <a:ext uri="{FF2B5EF4-FFF2-40B4-BE49-F238E27FC236}">
                <a16:creationId xmlns:a16="http://schemas.microsoft.com/office/drawing/2014/main" id="{573BD2C8-C823-4473-9D16-344351368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463" y="38973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Text Box 50">
            <a:extLst>
              <a:ext uri="{FF2B5EF4-FFF2-40B4-BE49-F238E27FC236}">
                <a16:creationId xmlns:a16="http://schemas.microsoft.com/office/drawing/2014/main" id="{2FDA68DE-5643-4381-91A6-EC74C67C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45497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89" name="Text Box 51">
            <a:extLst>
              <a:ext uri="{FF2B5EF4-FFF2-40B4-BE49-F238E27FC236}">
                <a16:creationId xmlns:a16="http://schemas.microsoft.com/office/drawing/2014/main" id="{97203FD6-C2EE-43B6-A46E-FF8B90D97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45497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90" name="Line 52">
            <a:extLst>
              <a:ext uri="{FF2B5EF4-FFF2-40B4-BE49-F238E27FC236}">
                <a16:creationId xmlns:a16="http://schemas.microsoft.com/office/drawing/2014/main" id="{B168F4B8-CDA8-42EC-9D43-0A13B036C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897313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Line 56">
            <a:extLst>
              <a:ext uri="{FF2B5EF4-FFF2-40B4-BE49-F238E27FC236}">
                <a16:creationId xmlns:a16="http://schemas.microsoft.com/office/drawing/2014/main" id="{F2E9BB19-DCB8-429D-92FD-0A9FEF9F0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52990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2" name="Line 57">
            <a:extLst>
              <a:ext uri="{FF2B5EF4-FFF2-40B4-BE49-F238E27FC236}">
                <a16:creationId xmlns:a16="http://schemas.microsoft.com/office/drawing/2014/main" id="{64D6EA67-A9B0-40FC-939B-60903E898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5299075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3" name="Line 58">
            <a:extLst>
              <a:ext uri="{FF2B5EF4-FFF2-40B4-BE49-F238E27FC236}">
                <a16:creationId xmlns:a16="http://schemas.microsoft.com/office/drawing/2014/main" id="{535D4955-E674-404A-851D-AC251D72C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5948363"/>
            <a:ext cx="2771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4" name="Line 59">
            <a:extLst>
              <a:ext uri="{FF2B5EF4-FFF2-40B4-BE49-F238E27FC236}">
                <a16:creationId xmlns:a16="http://schemas.microsoft.com/office/drawing/2014/main" id="{CBE53D3A-04C0-429F-A41E-ACBF295CE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6129338"/>
            <a:ext cx="2838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Text Box 60">
            <a:extLst>
              <a:ext uri="{FF2B5EF4-FFF2-40B4-BE49-F238E27FC236}">
                <a16:creationId xmlns:a16="http://schemas.microsoft.com/office/drawing/2014/main" id="{32E2BE89-7164-45CE-A741-647EE2C7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31765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</a:t>
            </a:r>
          </a:p>
        </p:txBody>
      </p:sp>
      <p:sp>
        <p:nvSpPr>
          <p:cNvPr id="27696" name="Line 61">
            <a:extLst>
              <a:ext uri="{FF2B5EF4-FFF2-40B4-BE49-F238E27FC236}">
                <a16:creationId xmlns:a16="http://schemas.microsoft.com/office/drawing/2014/main" id="{ABCFB0D1-9B81-41CD-8F7B-D278DB787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0063" y="3698875"/>
            <a:ext cx="955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7" name="Line 62">
            <a:extLst>
              <a:ext uri="{FF2B5EF4-FFF2-40B4-BE49-F238E27FC236}">
                <a16:creationId xmlns:a16="http://schemas.microsoft.com/office/drawing/2014/main" id="{E13E95CE-0C2C-4EB8-9E8C-F0E8DAA5F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5603875"/>
            <a:ext cx="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63">
            <a:extLst>
              <a:ext uri="{FF2B5EF4-FFF2-40B4-BE49-F238E27FC236}">
                <a16:creationId xmlns:a16="http://schemas.microsoft.com/office/drawing/2014/main" id="{290DFE47-C7D1-4922-B511-5A3CB8B3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603875"/>
            <a:ext cx="195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67">
            <a:extLst>
              <a:ext uri="{FF2B5EF4-FFF2-40B4-BE49-F238E27FC236}">
                <a16:creationId xmlns:a16="http://schemas.microsoft.com/office/drawing/2014/main" id="{9AA2424A-F28B-424E-90FE-E0F202259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53117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Line 68">
            <a:extLst>
              <a:ext uri="{FF2B5EF4-FFF2-40B4-BE49-F238E27FC236}">
                <a16:creationId xmlns:a16="http://schemas.microsoft.com/office/drawing/2014/main" id="{3EB523FC-0484-40BF-9A7F-355CEF2BD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369887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69">
            <a:extLst>
              <a:ext uri="{FF2B5EF4-FFF2-40B4-BE49-F238E27FC236}">
                <a16:creationId xmlns:a16="http://schemas.microsoft.com/office/drawing/2014/main" id="{4AE700C3-462C-45A2-99A1-5FCAE76A1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689475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Line 70">
            <a:extLst>
              <a:ext uri="{FF2B5EF4-FFF2-40B4-BE49-F238E27FC236}">
                <a16:creationId xmlns:a16="http://schemas.microsoft.com/office/drawing/2014/main" id="{719667FA-0186-44F6-BB93-F46F2E68E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54800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71">
            <a:extLst>
              <a:ext uri="{FF2B5EF4-FFF2-40B4-BE49-F238E27FC236}">
                <a16:creationId xmlns:a16="http://schemas.microsoft.com/office/drawing/2014/main" id="{4E94D525-6B24-4DFC-8D3B-F8EDEE807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4918075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Line 72">
            <a:extLst>
              <a:ext uri="{FF2B5EF4-FFF2-40B4-BE49-F238E27FC236}">
                <a16:creationId xmlns:a16="http://schemas.microsoft.com/office/drawing/2014/main" id="{3444189A-6D32-4146-BCEB-7CD7E7BB9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918075"/>
            <a:ext cx="223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76">
            <a:extLst>
              <a:ext uri="{FF2B5EF4-FFF2-40B4-BE49-F238E27FC236}">
                <a16:creationId xmlns:a16="http://schemas.microsoft.com/office/drawing/2014/main" id="{0E4EC107-4695-4828-BB72-C3D2FA2C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507047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77">
            <a:extLst>
              <a:ext uri="{FF2B5EF4-FFF2-40B4-BE49-F238E27FC236}">
                <a16:creationId xmlns:a16="http://schemas.microsoft.com/office/drawing/2014/main" id="{A47E7F22-1126-46ED-BDCE-5065F2A8C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5070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78">
            <a:extLst>
              <a:ext uri="{FF2B5EF4-FFF2-40B4-BE49-F238E27FC236}">
                <a16:creationId xmlns:a16="http://schemas.microsoft.com/office/drawing/2014/main" id="{9CCDAC49-13C3-479E-AB8B-A445FD59B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50704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79">
            <a:extLst>
              <a:ext uri="{FF2B5EF4-FFF2-40B4-BE49-F238E27FC236}">
                <a16:creationId xmlns:a16="http://schemas.microsoft.com/office/drawing/2014/main" id="{6B87CDAA-72A6-49F4-A639-B151DDDE8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3698875"/>
            <a:ext cx="2416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80">
            <a:extLst>
              <a:ext uri="{FF2B5EF4-FFF2-40B4-BE49-F238E27FC236}">
                <a16:creationId xmlns:a16="http://schemas.microsoft.com/office/drawing/2014/main" id="{293BABD1-2B56-4C2C-A1D0-CDB5588BF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369887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Line 81">
            <a:extLst>
              <a:ext uri="{FF2B5EF4-FFF2-40B4-BE49-F238E27FC236}">
                <a16:creationId xmlns:a16="http://schemas.microsoft.com/office/drawing/2014/main" id="{663515BB-7498-4214-9A9A-18D4F945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4841875"/>
            <a:ext cx="211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1" name="Line 82">
            <a:extLst>
              <a:ext uri="{FF2B5EF4-FFF2-40B4-BE49-F238E27FC236}">
                <a16:creationId xmlns:a16="http://schemas.microsoft.com/office/drawing/2014/main" id="{72924E88-27A8-40D0-BC87-E5EA51F5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4940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2" name="Line 83">
            <a:extLst>
              <a:ext uri="{FF2B5EF4-FFF2-40B4-BE49-F238E27FC236}">
                <a16:creationId xmlns:a16="http://schemas.microsoft.com/office/drawing/2014/main" id="{BF876380-3370-4913-98A6-F09CD7F97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563" y="33940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3" name="Text Box 84">
            <a:extLst>
              <a:ext uri="{FF2B5EF4-FFF2-40B4-BE49-F238E27FC236}">
                <a16:creationId xmlns:a16="http://schemas.microsoft.com/office/drawing/2014/main" id="{1DC4AB73-4EE9-4BA8-9DD3-F65C09ED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47498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Z</a:t>
            </a:r>
          </a:p>
        </p:txBody>
      </p:sp>
      <p:sp>
        <p:nvSpPr>
          <p:cNvPr id="27714" name="Line 85">
            <a:extLst>
              <a:ext uri="{FF2B5EF4-FFF2-40B4-BE49-F238E27FC236}">
                <a16:creationId xmlns:a16="http://schemas.microsoft.com/office/drawing/2014/main" id="{24634019-C2F0-47D9-894A-0F3BB7BCF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71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5" name="Line 86">
            <a:extLst>
              <a:ext uri="{FF2B5EF4-FFF2-40B4-BE49-F238E27FC236}">
                <a16:creationId xmlns:a16="http://schemas.microsoft.com/office/drawing/2014/main" id="{158AECB9-7400-4DBC-8A53-5139EBED2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797425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6" name="Rectangle 87">
            <a:extLst>
              <a:ext uri="{FF2B5EF4-FFF2-40B4-BE49-F238E27FC236}">
                <a16:creationId xmlns:a16="http://schemas.microsoft.com/office/drawing/2014/main" id="{A405A464-299B-4010-97F3-8C87DAFE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868863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endParaRPr kumimoji="1" lang="zh-CN" altLang="en-US" sz="2000" baseline="-15000">
              <a:ea typeface="楷体_GB2312" pitchFamily="49" charset="-122"/>
            </a:endParaRPr>
          </a:p>
        </p:txBody>
      </p:sp>
      <p:sp>
        <p:nvSpPr>
          <p:cNvPr id="27717" name="Rectangle 88">
            <a:extLst>
              <a:ext uri="{FF2B5EF4-FFF2-40B4-BE49-F238E27FC236}">
                <a16:creationId xmlns:a16="http://schemas.microsoft.com/office/drawing/2014/main" id="{940C8B39-2A77-449E-A94E-7F8D1063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52292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endParaRPr kumimoji="1" lang="zh-CN" altLang="en-US" sz="2000" baseline="-15000">
              <a:ea typeface="楷体_GB2312" pitchFamily="49" charset="-122"/>
            </a:endParaRPr>
          </a:p>
        </p:txBody>
      </p:sp>
      <p:sp>
        <p:nvSpPr>
          <p:cNvPr id="27718" name="AutoShape 89">
            <a:extLst>
              <a:ext uri="{FF2B5EF4-FFF2-40B4-BE49-F238E27FC236}">
                <a16:creationId xmlns:a16="http://schemas.microsoft.com/office/drawing/2014/main" id="{56F45213-3D32-4B53-AD13-A41526C471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2388" y="3608388"/>
            <a:ext cx="468312" cy="5683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19" name="AutoShape 90">
            <a:extLst>
              <a:ext uri="{FF2B5EF4-FFF2-40B4-BE49-F238E27FC236}">
                <a16:creationId xmlns:a16="http://schemas.microsoft.com/office/drawing/2014/main" id="{4AA06B10-4B59-483F-A961-C72047FA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45013"/>
            <a:ext cx="468312" cy="5048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20" name="AutoShape 91">
            <a:extLst>
              <a:ext uri="{FF2B5EF4-FFF2-40B4-BE49-F238E27FC236}">
                <a16:creationId xmlns:a16="http://schemas.microsoft.com/office/drawing/2014/main" id="{C8CDD531-F080-4133-BBD1-49B01AB5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87888"/>
            <a:ext cx="468313" cy="5048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21" name="AutoShape 92">
            <a:extLst>
              <a:ext uri="{FF2B5EF4-FFF2-40B4-BE49-F238E27FC236}">
                <a16:creationId xmlns:a16="http://schemas.microsoft.com/office/drawing/2014/main" id="{E25DCD89-02F8-4039-929C-81D0CA53556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35375" y="5229225"/>
            <a:ext cx="503238" cy="503238"/>
          </a:xfrm>
          <a:prstGeom prst="moon">
            <a:avLst>
              <a:gd name="adj" fmla="val 83593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4EC2B71F-8394-4DDF-B993-C23823047B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64688D-F53F-4175-91F0-75DD33CC4E4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60AAAA59-7F06-455D-92F7-381FA2D24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184B597-CBF9-4D49-B543-0199FC9F2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5EFC5A-1887-4BE2-AD89-8194A0DFE87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4F9F5A12-D669-4787-A35E-9229B9EE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2D486C1A-1CC5-429D-AE2E-6E72C85D1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83563" cy="1116012"/>
          </a:xfrm>
        </p:spPr>
        <p:txBody>
          <a:bodyPr/>
          <a:lstStyle/>
          <a:p>
            <a:r>
              <a:rPr kumimoji="1" lang="zh-CN" altLang="en-US"/>
              <a:t>建立状态图和状态表</a:t>
            </a:r>
          </a:p>
          <a:p>
            <a:pPr lvl="1"/>
            <a:r>
              <a:rPr kumimoji="1" lang="zh-CN" altLang="en-US"/>
              <a:t>设</a:t>
            </a:r>
            <a:r>
              <a:rPr kumimoji="1" lang="en-US" altLang="zh-CN"/>
              <a:t>A=0</a:t>
            </a:r>
            <a:r>
              <a:rPr kumimoji="1" lang="zh-CN" altLang="en-US"/>
              <a:t>加法，</a:t>
            </a:r>
            <a:r>
              <a:rPr kumimoji="1" lang="en-US" altLang="zh-CN"/>
              <a:t>A=1</a:t>
            </a:r>
            <a:r>
              <a:rPr kumimoji="1" lang="zh-CN" altLang="en-US"/>
              <a:t>减法；</a:t>
            </a:r>
            <a:r>
              <a:rPr kumimoji="1" lang="en-US" altLang="zh-CN"/>
              <a:t>C</a:t>
            </a:r>
            <a:r>
              <a:rPr kumimoji="1" lang="zh-CN" altLang="en-US"/>
              <a:t>为进位或借位</a:t>
            </a:r>
            <a:endParaRPr kumimoji="1"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7040E0-39AD-4DFE-ADAD-C8A1AF81727B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3154363"/>
            <a:ext cx="1881187" cy="1941512"/>
            <a:chOff x="907" y="1820"/>
            <a:chExt cx="1383" cy="1383"/>
          </a:xfrm>
        </p:grpSpPr>
        <p:sp>
          <p:nvSpPr>
            <p:cNvPr id="29759" name="Text Box 5">
              <a:extLst>
                <a:ext uri="{FF2B5EF4-FFF2-40B4-BE49-F238E27FC236}">
                  <a16:creationId xmlns:a16="http://schemas.microsoft.com/office/drawing/2014/main" id="{1A9D912B-F104-4ED3-A569-526790693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2093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1/1</a:t>
              </a:r>
            </a:p>
          </p:txBody>
        </p:sp>
        <p:sp>
          <p:nvSpPr>
            <p:cNvPr id="29760" name="Line 6">
              <a:extLst>
                <a:ext uri="{FF2B5EF4-FFF2-40B4-BE49-F238E27FC236}">
                  <a16:creationId xmlns:a16="http://schemas.microsoft.com/office/drawing/2014/main" id="{C1384013-BF31-4D42-9218-EBACE73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7">
              <a:extLst>
                <a:ext uri="{FF2B5EF4-FFF2-40B4-BE49-F238E27FC236}">
                  <a16:creationId xmlns:a16="http://schemas.microsoft.com/office/drawing/2014/main" id="{707E21BD-DAD1-40D1-A0E0-F9406208B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203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8">
              <a:extLst>
                <a:ext uri="{FF2B5EF4-FFF2-40B4-BE49-F238E27FC236}">
                  <a16:creationId xmlns:a16="http://schemas.microsoft.com/office/drawing/2014/main" id="{C433DF2E-81FE-404C-BACB-C38424786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01"/>
              <a:ext cx="1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Line 9">
              <a:extLst>
                <a:ext uri="{FF2B5EF4-FFF2-40B4-BE49-F238E27FC236}">
                  <a16:creationId xmlns:a16="http://schemas.microsoft.com/office/drawing/2014/main" id="{A39176A8-6B8D-4CD9-955B-432C43F47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81"/>
              <a:ext cx="164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Line 10">
              <a:extLst>
                <a:ext uri="{FF2B5EF4-FFF2-40B4-BE49-F238E27FC236}">
                  <a16:creationId xmlns:a16="http://schemas.microsoft.com/office/drawing/2014/main" id="{36194CC2-7914-401D-9CD7-F6B9E669E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2704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Line 11">
              <a:extLst>
                <a:ext uri="{FF2B5EF4-FFF2-40B4-BE49-F238E27FC236}">
                  <a16:creationId xmlns:a16="http://schemas.microsoft.com/office/drawing/2014/main" id="{DB6EC1D2-29BB-449C-8157-63669D81C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" y="2001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Text Box 12">
              <a:extLst>
                <a:ext uri="{FF2B5EF4-FFF2-40B4-BE49-F238E27FC236}">
                  <a16:creationId xmlns:a16="http://schemas.microsoft.com/office/drawing/2014/main" id="{11A9C931-950C-4747-9ABE-96D7777F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88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7" name="Text Box 13">
              <a:extLst>
                <a:ext uri="{FF2B5EF4-FFF2-40B4-BE49-F238E27FC236}">
                  <a16:creationId xmlns:a16="http://schemas.microsoft.com/office/drawing/2014/main" id="{D361CFD8-B3E1-454A-A77A-6B30F4878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115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8" name="Text Box 14">
              <a:extLst>
                <a:ext uri="{FF2B5EF4-FFF2-40B4-BE49-F238E27FC236}">
                  <a16:creationId xmlns:a16="http://schemas.microsoft.com/office/drawing/2014/main" id="{5B3494AA-23C8-49B7-8192-37D0BF18D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659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9" name="Text Box 15">
              <a:extLst>
                <a:ext uri="{FF2B5EF4-FFF2-40B4-BE49-F238E27FC236}">
                  <a16:creationId xmlns:a16="http://schemas.microsoft.com/office/drawing/2014/main" id="{D0C08AC1-AB24-4E61-A702-3170B91C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70" name="Text Box 16">
              <a:extLst>
                <a:ext uri="{FF2B5EF4-FFF2-40B4-BE49-F238E27FC236}">
                  <a16:creationId xmlns:a16="http://schemas.microsoft.com/office/drawing/2014/main" id="{52DD4B5F-B602-4427-9BFE-D099BA765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61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A3D4146B-9749-4216-B4C1-0B5AA5099DAE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2420938"/>
            <a:ext cx="3165475" cy="3390900"/>
            <a:chOff x="431" y="1298"/>
            <a:chExt cx="2327" cy="2415"/>
          </a:xfrm>
        </p:grpSpPr>
        <p:sp>
          <p:nvSpPr>
            <p:cNvPr id="29747" name="Line 18">
              <a:extLst>
                <a:ext uri="{FF2B5EF4-FFF2-40B4-BE49-F238E27FC236}">
                  <a16:creationId xmlns:a16="http://schemas.microsoft.com/office/drawing/2014/main" id="{7A96DE9B-1D7A-42DC-9048-373DA444A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93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19">
              <a:extLst>
                <a:ext uri="{FF2B5EF4-FFF2-40B4-BE49-F238E27FC236}">
                  <a16:creationId xmlns:a16="http://schemas.microsoft.com/office/drawing/2014/main" id="{67DC94F9-DCF9-4081-8386-50DF9F5B4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30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20">
              <a:extLst>
                <a:ext uri="{FF2B5EF4-FFF2-40B4-BE49-F238E27FC236}">
                  <a16:creationId xmlns:a16="http://schemas.microsoft.com/office/drawing/2014/main" id="{C7AB3707-F1A8-45F0-B218-BCDB42169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88"/>
              <a:ext cx="20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21">
              <a:extLst>
                <a:ext uri="{FF2B5EF4-FFF2-40B4-BE49-F238E27FC236}">
                  <a16:creationId xmlns:a16="http://schemas.microsoft.com/office/drawing/2014/main" id="{42C9737A-FB33-4A06-8F7B-C78636D8B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795"/>
              <a:ext cx="19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22">
              <a:extLst>
                <a:ext uri="{FF2B5EF4-FFF2-40B4-BE49-F238E27FC236}">
                  <a16:creationId xmlns:a16="http://schemas.microsoft.com/office/drawing/2014/main" id="{CA1E2B72-0DFC-4279-8E4F-607C21857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17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23">
              <a:extLst>
                <a:ext uri="{FF2B5EF4-FFF2-40B4-BE49-F238E27FC236}">
                  <a16:creationId xmlns:a16="http://schemas.microsoft.com/office/drawing/2014/main" id="{0B1169B2-31BD-42A7-A6FA-004802D8E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1842"/>
              <a:ext cx="227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Text Box 24">
              <a:extLst>
                <a:ext uri="{FF2B5EF4-FFF2-40B4-BE49-F238E27FC236}">
                  <a16:creationId xmlns:a16="http://schemas.microsoft.com/office/drawing/2014/main" id="{250005DC-803E-444C-86B9-DE427B4DB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20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0/1</a:t>
              </a:r>
            </a:p>
          </p:txBody>
        </p:sp>
        <p:sp>
          <p:nvSpPr>
            <p:cNvPr id="29754" name="Text Box 25">
              <a:extLst>
                <a:ext uri="{FF2B5EF4-FFF2-40B4-BE49-F238E27FC236}">
                  <a16:creationId xmlns:a16="http://schemas.microsoft.com/office/drawing/2014/main" id="{824CC29F-867D-434D-992F-FA67288A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9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5" name="Text Box 26">
              <a:extLst>
                <a:ext uri="{FF2B5EF4-FFF2-40B4-BE49-F238E27FC236}">
                  <a16:creationId xmlns:a16="http://schemas.microsoft.com/office/drawing/2014/main" id="{BCFE374D-CC76-4BA6-94C8-CEE85BFF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820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6" name="Text Box 27">
              <a:extLst>
                <a:ext uri="{FF2B5EF4-FFF2-40B4-BE49-F238E27FC236}">
                  <a16:creationId xmlns:a16="http://schemas.microsoft.com/office/drawing/2014/main" id="{C7E4E846-176F-4A3B-BB24-35395086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7" name="Text Box 28">
              <a:extLst>
                <a:ext uri="{FF2B5EF4-FFF2-40B4-BE49-F238E27FC236}">
                  <a16:creationId xmlns:a16="http://schemas.microsoft.com/office/drawing/2014/main" id="{588A5C3E-4D70-421C-A345-14DA24AFD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45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8" name="Text Box 29">
              <a:extLst>
                <a:ext uri="{FF2B5EF4-FFF2-40B4-BE49-F238E27FC236}">
                  <a16:creationId xmlns:a16="http://schemas.microsoft.com/office/drawing/2014/main" id="{E401643E-8658-475F-BED6-E18E1B4B7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31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E209EC6-E2C7-4C37-87EC-6D102EE20CD8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2276475"/>
            <a:ext cx="2771775" cy="3960813"/>
            <a:chOff x="3629" y="1434"/>
            <a:chExt cx="1746" cy="2495"/>
          </a:xfrm>
        </p:grpSpPr>
        <p:sp>
          <p:nvSpPr>
            <p:cNvPr id="29717" name="Text Box 31">
              <a:extLst>
                <a:ext uri="{FF2B5EF4-FFF2-40B4-BE49-F238E27FC236}">
                  <a16:creationId xmlns:a16="http://schemas.microsoft.com/office/drawing/2014/main" id="{0F8AC4D7-F53A-4711-9CF1-E355ABF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2111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A=1</a:t>
              </a:r>
              <a:endParaRPr kumimoji="1" lang="en-US" altLang="zh-CN" sz="2400"/>
            </a:p>
          </p:txBody>
        </p:sp>
        <p:sp>
          <p:nvSpPr>
            <p:cNvPr id="29718" name="Rectangle 32">
              <a:extLst>
                <a:ext uri="{FF2B5EF4-FFF2-40B4-BE49-F238E27FC236}">
                  <a16:creationId xmlns:a16="http://schemas.microsoft.com/office/drawing/2014/main" id="{DCD9C102-4CB5-4A56-AD5D-A98DD450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1788"/>
              <a:ext cx="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40000">
                  <a:ea typeface="楷体_GB2312" pitchFamily="49" charset="-122"/>
                </a:rPr>
                <a:t>n+1</a:t>
              </a:r>
              <a:r>
                <a:rPr kumimoji="1" lang="en-US" altLang="zh-CN">
                  <a:ea typeface="楷体_GB2312" pitchFamily="49" charset="-122"/>
                </a:rPr>
                <a:t>/</a:t>
              </a: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29719" name="Line 33">
              <a:extLst>
                <a:ext uri="{FF2B5EF4-FFF2-40B4-BE49-F238E27FC236}">
                  <a16:creationId xmlns:a16="http://schemas.microsoft.com/office/drawing/2014/main" id="{64E5BBD5-24AF-42BF-8B2A-60559904F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092"/>
              <a:ext cx="1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34">
              <a:extLst>
                <a:ext uri="{FF2B5EF4-FFF2-40B4-BE49-F238E27FC236}">
                  <a16:creationId xmlns:a16="http://schemas.microsoft.com/office/drawing/2014/main" id="{C0BF4387-1E50-4BB2-B593-EF52755D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795"/>
              <a:ext cx="0" cy="2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35">
              <a:extLst>
                <a:ext uri="{FF2B5EF4-FFF2-40B4-BE49-F238E27FC236}">
                  <a16:creationId xmlns:a16="http://schemas.microsoft.com/office/drawing/2014/main" id="{8915035B-546F-41C0-9253-D9DD0FAEC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2092"/>
              <a:ext cx="0" cy="1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Text Box 36">
              <a:extLst>
                <a:ext uri="{FF2B5EF4-FFF2-40B4-BE49-F238E27FC236}">
                  <a16:creationId xmlns:a16="http://schemas.microsoft.com/office/drawing/2014/main" id="{2D087923-EE88-4436-8841-55BE274D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434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状态表</a:t>
              </a:r>
            </a:p>
          </p:txBody>
        </p:sp>
        <p:sp>
          <p:nvSpPr>
            <p:cNvPr id="29723" name="Rectangle 37">
              <a:extLst>
                <a:ext uri="{FF2B5EF4-FFF2-40B4-BE49-F238E27FC236}">
                  <a16:creationId xmlns:a16="http://schemas.microsoft.com/office/drawing/2014/main" id="{32A305D0-A6A5-4B3F-BD9F-79FF1177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4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40000">
                  <a:ea typeface="楷体_GB2312" pitchFamily="49" charset="-122"/>
                </a:rPr>
                <a:t>n</a:t>
              </a:r>
              <a:endParaRPr kumimoji="1" lang="zh-CN" altLang="en-US" sz="2400" baseline="40000">
                <a:ea typeface="楷体_GB2312" pitchFamily="49" charset="-122"/>
              </a:endParaRPr>
            </a:p>
          </p:txBody>
        </p:sp>
        <p:sp>
          <p:nvSpPr>
            <p:cNvPr id="29724" name="Text Box 38">
              <a:extLst>
                <a:ext uri="{FF2B5EF4-FFF2-40B4-BE49-F238E27FC236}">
                  <a16:creationId xmlns:a16="http://schemas.microsoft.com/office/drawing/2014/main" id="{A24A6A19-02E4-43A5-B68B-0A88BA01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111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A=0</a:t>
              </a:r>
              <a:endParaRPr kumimoji="1" lang="en-US" altLang="zh-CN" sz="2400"/>
            </a:p>
          </p:txBody>
        </p:sp>
        <p:grpSp>
          <p:nvGrpSpPr>
            <p:cNvPr id="29725" name="Group 39">
              <a:extLst>
                <a:ext uri="{FF2B5EF4-FFF2-40B4-BE49-F238E27FC236}">
                  <a16:creationId xmlns:a16="http://schemas.microsoft.com/office/drawing/2014/main" id="{2095FE0C-B39E-48D2-9BB9-8A9E6B38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1795"/>
              <a:ext cx="1746" cy="2134"/>
              <a:chOff x="3402" y="1795"/>
              <a:chExt cx="2063" cy="2134"/>
            </a:xfrm>
          </p:grpSpPr>
          <p:sp>
            <p:nvSpPr>
              <p:cNvPr id="29744" name="Line 40">
                <a:extLst>
                  <a:ext uri="{FF2B5EF4-FFF2-40B4-BE49-F238E27FC236}">
                    <a16:creationId xmlns:a16="http://schemas.microsoft.com/office/drawing/2014/main" id="{64B63933-B54D-4A2A-B350-524AAE1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5" y="2364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5" name="Line 41">
                <a:extLst>
                  <a:ext uri="{FF2B5EF4-FFF2-40B4-BE49-F238E27FC236}">
                    <a16:creationId xmlns:a16="http://schemas.microsoft.com/office/drawing/2014/main" id="{3B77BE03-F3F0-4BFF-BE0F-7C824437E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1795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6" name="Line 42">
                <a:extLst>
                  <a:ext uri="{FF2B5EF4-FFF2-40B4-BE49-F238E27FC236}">
                    <a16:creationId xmlns:a16="http://schemas.microsoft.com/office/drawing/2014/main" id="{CF7EA7CF-EE08-4F0E-B948-2815EF97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3929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6" name="Text Box 43">
              <a:extLst>
                <a:ext uri="{FF2B5EF4-FFF2-40B4-BE49-F238E27FC236}">
                  <a16:creationId xmlns:a16="http://schemas.microsoft.com/office/drawing/2014/main" id="{BD4A45A9-7E53-4543-B900-45676468E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404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endParaRPr kumimoji="1" lang="en-US" altLang="zh-CN"/>
            </a:p>
          </p:txBody>
        </p:sp>
        <p:sp>
          <p:nvSpPr>
            <p:cNvPr id="29727" name="Text Box 44">
              <a:extLst>
                <a:ext uri="{FF2B5EF4-FFF2-40B4-BE49-F238E27FC236}">
                  <a16:creationId xmlns:a16="http://schemas.microsoft.com/office/drawing/2014/main" id="{39675413-50B7-45A6-8097-CFF590913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40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28" name="Text Box 45">
              <a:extLst>
                <a:ext uri="{FF2B5EF4-FFF2-40B4-BE49-F238E27FC236}">
                  <a16:creationId xmlns:a16="http://schemas.microsoft.com/office/drawing/2014/main" id="{9F7414AB-CBA6-47BB-9964-08B060CF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40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r>
                <a:rPr kumimoji="1" lang="en-US" altLang="zh-CN" sz="2400"/>
                <a:t>/1</a:t>
              </a:r>
            </a:p>
          </p:txBody>
        </p:sp>
        <p:sp>
          <p:nvSpPr>
            <p:cNvPr id="29729" name="Text Box 46">
              <a:extLst>
                <a:ext uri="{FF2B5EF4-FFF2-40B4-BE49-F238E27FC236}">
                  <a16:creationId xmlns:a16="http://schemas.microsoft.com/office/drawing/2014/main" id="{14EF00B6-D3E1-41BB-B3A8-D77898741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65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endParaRPr kumimoji="1" lang="en-US" altLang="zh-CN"/>
            </a:p>
          </p:txBody>
        </p:sp>
        <p:sp>
          <p:nvSpPr>
            <p:cNvPr id="29730" name="Text Box 47">
              <a:extLst>
                <a:ext uri="{FF2B5EF4-FFF2-40B4-BE49-F238E27FC236}">
                  <a16:creationId xmlns:a16="http://schemas.microsoft.com/office/drawing/2014/main" id="{600C146B-4E46-4C15-BC45-24F561B2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65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1" name="Text Box 48">
              <a:extLst>
                <a:ext uri="{FF2B5EF4-FFF2-40B4-BE49-F238E27FC236}">
                  <a16:creationId xmlns:a16="http://schemas.microsoft.com/office/drawing/2014/main" id="{80E702D0-1EA4-4FBA-B87F-13CDA2B54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65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2" name="Text Box 49">
              <a:extLst>
                <a:ext uri="{FF2B5EF4-FFF2-40B4-BE49-F238E27FC236}">
                  <a16:creationId xmlns:a16="http://schemas.microsoft.com/office/drawing/2014/main" id="{8F19F997-771F-4B0B-ABFD-1802C01F8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895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endParaRPr kumimoji="1" lang="en-US" altLang="zh-CN"/>
            </a:p>
          </p:txBody>
        </p:sp>
        <p:sp>
          <p:nvSpPr>
            <p:cNvPr id="29733" name="Text Box 50">
              <a:extLst>
                <a:ext uri="{FF2B5EF4-FFF2-40B4-BE49-F238E27FC236}">
                  <a16:creationId xmlns:a16="http://schemas.microsoft.com/office/drawing/2014/main" id="{567DC3F6-36E6-479B-81D0-D8B8B5783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895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4" name="Text Box 51">
              <a:extLst>
                <a:ext uri="{FF2B5EF4-FFF2-40B4-BE49-F238E27FC236}">
                  <a16:creationId xmlns:a16="http://schemas.microsoft.com/office/drawing/2014/main" id="{B7CEFC0C-3FD2-4802-ABDD-EF98120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895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5" name="Text Box 52">
              <a:extLst>
                <a:ext uri="{FF2B5EF4-FFF2-40B4-BE49-F238E27FC236}">
                  <a16:creationId xmlns:a16="http://schemas.microsoft.com/office/drawing/2014/main" id="{2D8E8A84-D51D-4615-BA98-56265BA28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14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endParaRPr kumimoji="1" lang="en-US" altLang="zh-CN"/>
            </a:p>
          </p:txBody>
        </p:sp>
        <p:sp>
          <p:nvSpPr>
            <p:cNvPr id="29736" name="Text Box 53">
              <a:extLst>
                <a:ext uri="{FF2B5EF4-FFF2-40B4-BE49-F238E27FC236}">
                  <a16:creationId xmlns:a16="http://schemas.microsoft.com/office/drawing/2014/main" id="{56D9FC4F-80B3-426D-8AE1-730DECE50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14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7" name="Text Box 54">
              <a:extLst>
                <a:ext uri="{FF2B5EF4-FFF2-40B4-BE49-F238E27FC236}">
                  <a16:creationId xmlns:a16="http://schemas.microsoft.com/office/drawing/2014/main" id="{53A175C0-4BE9-485F-8147-CD59DE5E4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14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8" name="Text Box 55">
              <a:extLst>
                <a:ext uri="{FF2B5EF4-FFF2-40B4-BE49-F238E27FC236}">
                  <a16:creationId xmlns:a16="http://schemas.microsoft.com/office/drawing/2014/main" id="{9F365DEA-5D31-4ACB-8E75-7D1DBC23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398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endParaRPr kumimoji="1" lang="en-US" altLang="zh-CN"/>
            </a:p>
          </p:txBody>
        </p:sp>
        <p:sp>
          <p:nvSpPr>
            <p:cNvPr id="29739" name="Text Box 56">
              <a:extLst>
                <a:ext uri="{FF2B5EF4-FFF2-40B4-BE49-F238E27FC236}">
                  <a16:creationId xmlns:a16="http://schemas.microsoft.com/office/drawing/2014/main" id="{58DDD155-1B5B-44D3-99DF-FD1CCB86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398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40" name="Text Box 57">
              <a:extLst>
                <a:ext uri="{FF2B5EF4-FFF2-40B4-BE49-F238E27FC236}">
                  <a16:creationId xmlns:a16="http://schemas.microsoft.com/office/drawing/2014/main" id="{5BE94268-05E8-4428-9ABB-78A352A2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398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41" name="Text Box 58">
              <a:extLst>
                <a:ext uri="{FF2B5EF4-FFF2-40B4-BE49-F238E27FC236}">
                  <a16:creationId xmlns:a16="http://schemas.microsoft.com/office/drawing/2014/main" id="{D0F59F29-91C5-404C-B5A6-75AAD644F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654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endParaRPr kumimoji="1" lang="en-US" altLang="zh-CN"/>
            </a:p>
          </p:txBody>
        </p:sp>
        <p:sp>
          <p:nvSpPr>
            <p:cNvPr id="29742" name="Text Box 59">
              <a:extLst>
                <a:ext uri="{FF2B5EF4-FFF2-40B4-BE49-F238E27FC236}">
                  <a16:creationId xmlns:a16="http://schemas.microsoft.com/office/drawing/2014/main" id="{49301A33-09A0-484F-99AC-E3178CB11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65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r>
                <a:rPr kumimoji="1" lang="en-US" altLang="zh-CN" sz="2400"/>
                <a:t>/1</a:t>
              </a:r>
            </a:p>
          </p:txBody>
        </p:sp>
        <p:sp>
          <p:nvSpPr>
            <p:cNvPr id="29743" name="Text Box 60">
              <a:extLst>
                <a:ext uri="{FF2B5EF4-FFF2-40B4-BE49-F238E27FC236}">
                  <a16:creationId xmlns:a16="http://schemas.microsoft.com/office/drawing/2014/main" id="{C1F040F1-0BB2-4A3C-B81E-6984DE68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65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r>
                <a:rPr kumimoji="1" lang="en-US" altLang="zh-CN" sz="2400"/>
                <a:t>/0</a:t>
              </a:r>
            </a:p>
          </p:txBody>
        </p:sp>
      </p:grpSp>
      <p:grpSp>
        <p:nvGrpSpPr>
          <p:cNvPr id="6" name="Group 61">
            <a:extLst>
              <a:ext uri="{FF2B5EF4-FFF2-40B4-BE49-F238E27FC236}">
                <a16:creationId xmlns:a16="http://schemas.microsoft.com/office/drawing/2014/main" id="{C3E4123F-0D24-41E5-8776-4C3CB4474C0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597150"/>
            <a:ext cx="4737100" cy="3665538"/>
            <a:chOff x="499" y="1636"/>
            <a:chExt cx="2984" cy="2309"/>
          </a:xfrm>
        </p:grpSpPr>
        <p:sp>
          <p:nvSpPr>
            <p:cNvPr id="29707" name="Line 62">
              <a:extLst>
                <a:ext uri="{FF2B5EF4-FFF2-40B4-BE49-F238E27FC236}">
                  <a16:creationId xmlns:a16="http://schemas.microsoft.com/office/drawing/2014/main" id="{2D9D9CED-D565-4869-9D13-1D0480C6E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29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8" name="Text Box 63">
              <a:extLst>
                <a:ext uri="{FF2B5EF4-FFF2-40B4-BE49-F238E27FC236}">
                  <a16:creationId xmlns:a16="http://schemas.microsoft.com/office/drawing/2014/main" id="{A581A31C-F2B5-4E41-9CF2-CAE00F9A5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99"/>
              <a:ext cx="3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A/C</a:t>
              </a:r>
            </a:p>
          </p:txBody>
        </p:sp>
        <p:sp>
          <p:nvSpPr>
            <p:cNvPr id="29709" name="Text Box 64">
              <a:extLst>
                <a:ext uri="{FF2B5EF4-FFF2-40B4-BE49-F238E27FC236}">
                  <a16:creationId xmlns:a16="http://schemas.microsoft.com/office/drawing/2014/main" id="{3FD8D1EC-8C2E-4984-A839-93F6A4DE0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657"/>
              <a:ext cx="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状态图</a:t>
              </a:r>
            </a:p>
          </p:txBody>
        </p:sp>
        <p:sp>
          <p:nvSpPr>
            <p:cNvPr id="29710" name="Oval 65">
              <a:extLst>
                <a:ext uri="{FF2B5EF4-FFF2-40B4-BE49-F238E27FC236}">
                  <a16:creationId xmlns:a16="http://schemas.microsoft.com/office/drawing/2014/main" id="{CE17C7BA-FFDC-44E0-9989-65D4B7C9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0</a:t>
              </a:r>
              <a:endParaRPr lang="en-US" altLang="zh-CN" sz="1800" b="0"/>
            </a:p>
          </p:txBody>
        </p:sp>
        <p:sp>
          <p:nvSpPr>
            <p:cNvPr id="29711" name="Oval 66">
              <a:extLst>
                <a:ext uri="{FF2B5EF4-FFF2-40B4-BE49-F238E27FC236}">
                  <a16:creationId xmlns:a16="http://schemas.microsoft.com/office/drawing/2014/main" id="{6D15EF3F-FDAD-43CA-9BF5-E3583C2D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1</a:t>
              </a:r>
              <a:endParaRPr lang="en-US" altLang="zh-CN" sz="2400" b="0"/>
            </a:p>
          </p:txBody>
        </p:sp>
        <p:sp>
          <p:nvSpPr>
            <p:cNvPr id="29712" name="Oval 67">
              <a:extLst>
                <a:ext uri="{FF2B5EF4-FFF2-40B4-BE49-F238E27FC236}">
                  <a16:creationId xmlns:a16="http://schemas.microsoft.com/office/drawing/2014/main" id="{1CEAEC68-D739-4440-9CE6-0AA2DB08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2</a:t>
              </a:r>
              <a:endParaRPr lang="en-US" altLang="zh-CN" sz="2400" b="0"/>
            </a:p>
          </p:txBody>
        </p:sp>
        <p:sp>
          <p:nvSpPr>
            <p:cNvPr id="29713" name="Oval 68">
              <a:extLst>
                <a:ext uri="{FF2B5EF4-FFF2-40B4-BE49-F238E27FC236}">
                  <a16:creationId xmlns:a16="http://schemas.microsoft.com/office/drawing/2014/main" id="{B3946B6C-BA1B-4F35-B7C9-0F7AF886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5</a:t>
              </a:r>
              <a:endParaRPr lang="en-US" altLang="zh-CN" sz="2400" b="0"/>
            </a:p>
          </p:txBody>
        </p:sp>
        <p:sp>
          <p:nvSpPr>
            <p:cNvPr id="29714" name="Oval 69">
              <a:extLst>
                <a:ext uri="{FF2B5EF4-FFF2-40B4-BE49-F238E27FC236}">
                  <a16:creationId xmlns:a16="http://schemas.microsoft.com/office/drawing/2014/main" id="{5D493383-1221-4AB4-B6E8-083FD39E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021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4</a:t>
              </a:r>
              <a:endParaRPr lang="en-US" altLang="zh-CN" sz="2400" b="0"/>
            </a:p>
          </p:txBody>
        </p:sp>
        <p:sp>
          <p:nvSpPr>
            <p:cNvPr id="29715" name="Oval 70">
              <a:extLst>
                <a:ext uri="{FF2B5EF4-FFF2-40B4-BE49-F238E27FC236}">
                  <a16:creationId xmlns:a16="http://schemas.microsoft.com/office/drawing/2014/main" id="{ECEF591D-AE04-40F9-92D6-77C069B9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009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3</a:t>
              </a:r>
              <a:endParaRPr lang="en-US" altLang="zh-CN" sz="2400" b="0"/>
            </a:p>
          </p:txBody>
        </p:sp>
        <p:sp>
          <p:nvSpPr>
            <p:cNvPr id="29716" name="Oval 71">
              <a:extLst>
                <a:ext uri="{FF2B5EF4-FFF2-40B4-BE49-F238E27FC236}">
                  <a16:creationId xmlns:a16="http://schemas.microsoft.com/office/drawing/2014/main" id="{31CE36B8-C7DF-447E-BE41-C6E4AEF2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22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F996DE4F-E0B8-4E8B-A0F9-D7B56E3049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2E36018-7CCE-4FA5-9720-6AC07C537EE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E81DEECA-D3EF-488F-9AE9-43EF7E4D2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1AF01AE-F9AC-4EBD-969C-C2DF60E55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944EA2-3A66-4100-901C-B03378886FE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EED8D59-0884-455F-A924-1FA324638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1)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1586179" name="Rectangle 3">
            <a:extLst>
              <a:ext uri="{FF2B5EF4-FFF2-40B4-BE49-F238E27FC236}">
                <a16:creationId xmlns:a16="http://schemas.microsoft.com/office/drawing/2014/main" id="{A2E04775-36DB-47B8-8ECB-F404CEF15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7950"/>
            <a:ext cx="4799013" cy="2374900"/>
          </a:xfrm>
        </p:spPr>
        <p:txBody>
          <a:bodyPr/>
          <a:lstStyle/>
          <a:p>
            <a:r>
              <a:rPr kumimoji="1" lang="zh-CN" altLang="en-US"/>
              <a:t>状态编码</a:t>
            </a:r>
          </a:p>
          <a:p>
            <a:pPr lvl="1"/>
            <a:r>
              <a:rPr kumimoji="1" lang="zh-CN" altLang="en-US"/>
              <a:t>至少需要  </a:t>
            </a:r>
            <a:r>
              <a:rPr kumimoji="1" lang="en-US" altLang="zh-CN"/>
              <a:t>log</a:t>
            </a:r>
            <a:r>
              <a:rPr kumimoji="1" lang="en-US" altLang="zh-CN" baseline="-25000"/>
              <a:t>2</a:t>
            </a:r>
            <a:r>
              <a:rPr kumimoji="1" lang="en-US" altLang="zh-CN"/>
              <a:t>6  =3</a:t>
            </a:r>
            <a:r>
              <a:rPr kumimoji="1" lang="zh-CN" altLang="en-US"/>
              <a:t>位</a:t>
            </a:r>
          </a:p>
          <a:p>
            <a:pPr lvl="1"/>
            <a:r>
              <a:rPr kumimoji="1" lang="zh-CN" altLang="en-US"/>
              <a:t>顺序码：</a:t>
            </a:r>
            <a:r>
              <a:rPr kumimoji="1" lang="en-US" altLang="zh-CN"/>
              <a:t>000~101</a:t>
            </a:r>
          </a:p>
          <a:p>
            <a:pPr lvl="1"/>
            <a:r>
              <a:rPr kumimoji="1" lang="zh-CN" altLang="en-US"/>
              <a:t>独热码需要</a:t>
            </a:r>
            <a:r>
              <a:rPr kumimoji="1" lang="en-US" altLang="zh-CN"/>
              <a:t>6</a:t>
            </a:r>
            <a:r>
              <a:rPr kumimoji="1" lang="zh-CN" altLang="en-US"/>
              <a:t>位</a:t>
            </a:r>
          </a:p>
          <a:p>
            <a:pPr lvl="1"/>
            <a:r>
              <a:rPr kumimoji="1" lang="zh-CN" altLang="en-US" b="1"/>
              <a:t>循环码</a:t>
            </a:r>
          </a:p>
        </p:txBody>
      </p:sp>
      <p:sp>
        <p:nvSpPr>
          <p:cNvPr id="1586180" name="Text Box 4">
            <a:extLst>
              <a:ext uri="{FF2B5EF4-FFF2-40B4-BE49-F238E27FC236}">
                <a16:creationId xmlns:a16="http://schemas.microsoft.com/office/drawing/2014/main" id="{7EE54D31-AF64-4E21-8E88-76F60DB12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1FA0F22-B789-46F0-941E-DA5E9B52F7CA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952625"/>
            <a:ext cx="3430587" cy="4032250"/>
            <a:chOff x="3327" y="1230"/>
            <a:chExt cx="2161" cy="2540"/>
          </a:xfrm>
        </p:grpSpPr>
        <p:sp>
          <p:nvSpPr>
            <p:cNvPr id="31823" name="Text Box 6">
              <a:extLst>
                <a:ext uri="{FF2B5EF4-FFF2-40B4-BE49-F238E27FC236}">
                  <a16:creationId xmlns:a16="http://schemas.microsoft.com/office/drawing/2014/main" id="{0F85F9F3-524B-4D6B-A102-07DEC92DC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156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A=1</a:t>
              </a:r>
              <a:endParaRPr kumimoji="1" lang="en-US" altLang="zh-CN" sz="2000"/>
            </a:p>
          </p:txBody>
        </p:sp>
        <p:sp>
          <p:nvSpPr>
            <p:cNvPr id="31824" name="Rectangle 7">
              <a:extLst>
                <a:ext uri="{FF2B5EF4-FFF2-40B4-BE49-F238E27FC236}">
                  <a16:creationId xmlns:a16="http://schemas.microsoft.com/office/drawing/2014/main" id="{611842ED-9689-40AC-AE0A-15AB68C8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30"/>
              <a:ext cx="1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/</a:t>
              </a: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1825" name="Line 8">
              <a:extLst>
                <a:ext uri="{FF2B5EF4-FFF2-40B4-BE49-F238E27FC236}">
                  <a16:creationId xmlns:a16="http://schemas.microsoft.com/office/drawing/2014/main" id="{8C815DD9-B61E-4E74-9431-CCB7CC217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549"/>
              <a:ext cx="1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Line 9">
              <a:extLst>
                <a:ext uri="{FF2B5EF4-FFF2-40B4-BE49-F238E27FC236}">
                  <a16:creationId xmlns:a16="http://schemas.microsoft.com/office/drawing/2014/main" id="{A35839BC-C91E-43D8-9F3E-531948F0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53"/>
              <a:ext cx="0" cy="2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Line 10">
              <a:extLst>
                <a:ext uri="{FF2B5EF4-FFF2-40B4-BE49-F238E27FC236}">
                  <a16:creationId xmlns:a16="http://schemas.microsoft.com/office/drawing/2014/main" id="{96BAA5C1-E4E4-4BEA-AA71-07DBCA24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549"/>
              <a:ext cx="0" cy="2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Rectangle 11">
              <a:extLst>
                <a:ext uri="{FF2B5EF4-FFF2-40B4-BE49-F238E27FC236}">
                  <a16:creationId xmlns:a16="http://schemas.microsoft.com/office/drawing/2014/main" id="{FEA1D17D-0FA9-450B-8D53-539A55B6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366"/>
              <a:ext cx="8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endParaRPr kumimoji="1" lang="zh-CN" altLang="en-US" sz="2000" baseline="35000">
                <a:ea typeface="楷体_GB2312" pitchFamily="49" charset="-122"/>
              </a:endParaRPr>
            </a:p>
          </p:txBody>
        </p:sp>
        <p:sp>
          <p:nvSpPr>
            <p:cNvPr id="31829" name="Text Box 12">
              <a:extLst>
                <a:ext uri="{FF2B5EF4-FFF2-40B4-BE49-F238E27FC236}">
                  <a16:creationId xmlns:a16="http://schemas.microsoft.com/office/drawing/2014/main" id="{33540B20-AC56-43C6-A6C9-A2E632A78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156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A=0</a:t>
              </a:r>
              <a:endParaRPr kumimoji="1" lang="en-US" altLang="zh-CN" sz="2000"/>
            </a:p>
          </p:txBody>
        </p:sp>
        <p:grpSp>
          <p:nvGrpSpPr>
            <p:cNvPr id="31830" name="Group 13">
              <a:extLst>
                <a:ext uri="{FF2B5EF4-FFF2-40B4-BE49-F238E27FC236}">
                  <a16:creationId xmlns:a16="http://schemas.microsoft.com/office/drawing/2014/main" id="{A227DE57-2C11-433D-A087-1D0E0F589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1253"/>
              <a:ext cx="2063" cy="2517"/>
              <a:chOff x="3878" y="1253"/>
              <a:chExt cx="1587" cy="2517"/>
            </a:xfrm>
          </p:grpSpPr>
          <p:sp>
            <p:nvSpPr>
              <p:cNvPr id="31831" name="Line 14">
                <a:extLst>
                  <a:ext uri="{FF2B5EF4-FFF2-40B4-BE49-F238E27FC236}">
                    <a16:creationId xmlns:a16="http://schemas.microsoft.com/office/drawing/2014/main" id="{4D3A07DA-08D4-4250-9C59-3B0BBE0AC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97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2" name="Line 15">
                <a:extLst>
                  <a:ext uri="{FF2B5EF4-FFF2-40B4-BE49-F238E27FC236}">
                    <a16:creationId xmlns:a16="http://schemas.microsoft.com/office/drawing/2014/main" id="{FEA6B978-2655-48C1-8C0E-0FEB9100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253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3" name="Line 16">
                <a:extLst>
                  <a:ext uri="{FF2B5EF4-FFF2-40B4-BE49-F238E27FC236}">
                    <a16:creationId xmlns:a16="http://schemas.microsoft.com/office/drawing/2014/main" id="{98AA44C9-2D15-4FB9-AB44-1C9027E7F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70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36427A97-31F1-4F14-B843-EBF515672372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2960688"/>
            <a:ext cx="2892425" cy="2957512"/>
            <a:chOff x="3492" y="1865"/>
            <a:chExt cx="1822" cy="1863"/>
          </a:xfrm>
        </p:grpSpPr>
        <p:sp>
          <p:nvSpPr>
            <p:cNvPr id="31799" name="Text Box 18">
              <a:extLst>
                <a:ext uri="{FF2B5EF4-FFF2-40B4-BE49-F238E27FC236}">
                  <a16:creationId xmlns:a16="http://schemas.microsoft.com/office/drawing/2014/main" id="{5C7C1E6A-2B7D-4E5F-B166-2D2B61ECC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86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0  0  0</a:t>
              </a:r>
            </a:p>
          </p:txBody>
        </p:sp>
        <p:sp>
          <p:nvSpPr>
            <p:cNvPr id="31800" name="Text Box 19">
              <a:extLst>
                <a:ext uri="{FF2B5EF4-FFF2-40B4-BE49-F238E27FC236}">
                  <a16:creationId xmlns:a16="http://schemas.microsoft.com/office/drawing/2014/main" id="{4CF26D4B-5037-40D0-9FE9-D5A1AA2FF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8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001/0</a:t>
              </a:r>
            </a:p>
          </p:txBody>
        </p:sp>
        <p:sp>
          <p:nvSpPr>
            <p:cNvPr id="31801" name="Text Box 20">
              <a:extLst>
                <a:ext uri="{FF2B5EF4-FFF2-40B4-BE49-F238E27FC236}">
                  <a16:creationId xmlns:a16="http://schemas.microsoft.com/office/drawing/2014/main" id="{12AB8E1F-8BB9-4028-8A3E-2667CEF46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18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010/1</a:t>
              </a:r>
            </a:p>
          </p:txBody>
        </p:sp>
        <p:sp>
          <p:nvSpPr>
            <p:cNvPr id="31802" name="Text Box 21">
              <a:extLst>
                <a:ext uri="{FF2B5EF4-FFF2-40B4-BE49-F238E27FC236}">
                  <a16:creationId xmlns:a16="http://schemas.microsoft.com/office/drawing/2014/main" id="{44945E5C-60C0-4569-9783-4D70591DB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092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0  0  1</a:t>
              </a:r>
            </a:p>
          </p:txBody>
        </p:sp>
        <p:sp>
          <p:nvSpPr>
            <p:cNvPr id="31803" name="Text Box 22">
              <a:extLst>
                <a:ext uri="{FF2B5EF4-FFF2-40B4-BE49-F238E27FC236}">
                  <a16:creationId xmlns:a16="http://schemas.microsoft.com/office/drawing/2014/main" id="{7696FB5D-01C6-4368-A524-E3CC920B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092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101/0</a:t>
              </a:r>
            </a:p>
          </p:txBody>
        </p:sp>
        <p:sp>
          <p:nvSpPr>
            <p:cNvPr id="31804" name="Text Box 23">
              <a:extLst>
                <a:ext uri="{FF2B5EF4-FFF2-40B4-BE49-F238E27FC236}">
                  <a16:creationId xmlns:a16="http://schemas.microsoft.com/office/drawing/2014/main" id="{88477D18-7177-4306-9E31-1CBABE4D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092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000/0</a:t>
              </a:r>
            </a:p>
          </p:txBody>
        </p:sp>
        <p:sp>
          <p:nvSpPr>
            <p:cNvPr id="31805" name="Text Box 24">
              <a:extLst>
                <a:ext uri="{FF2B5EF4-FFF2-40B4-BE49-F238E27FC236}">
                  <a16:creationId xmlns:a16="http://schemas.microsoft.com/office/drawing/2014/main" id="{58DDEA06-B99F-49BB-9015-DC9DFCA9C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04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0  1  0</a:t>
              </a:r>
            </a:p>
          </p:txBody>
        </p:sp>
        <p:sp>
          <p:nvSpPr>
            <p:cNvPr id="31806" name="Text Box 25">
              <a:extLst>
                <a:ext uri="{FF2B5EF4-FFF2-40B4-BE49-F238E27FC236}">
                  <a16:creationId xmlns:a16="http://schemas.microsoft.com/office/drawing/2014/main" id="{5CB26201-732C-4BAA-9508-65022ED83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04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000/1</a:t>
              </a:r>
            </a:p>
          </p:txBody>
        </p:sp>
        <p:sp>
          <p:nvSpPr>
            <p:cNvPr id="31807" name="Text Box 26">
              <a:extLst>
                <a:ext uri="{FF2B5EF4-FFF2-40B4-BE49-F238E27FC236}">
                  <a16:creationId xmlns:a16="http://schemas.microsoft.com/office/drawing/2014/main" id="{A0CE441F-D958-4E6B-B605-2DA96BA18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04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110/0</a:t>
              </a:r>
            </a:p>
          </p:txBody>
        </p:sp>
        <p:sp>
          <p:nvSpPr>
            <p:cNvPr id="31808" name="Text Box 27">
              <a:extLst>
                <a:ext uri="{FF2B5EF4-FFF2-40B4-BE49-F238E27FC236}">
                  <a16:creationId xmlns:a16="http://schemas.microsoft.com/office/drawing/2014/main" id="{1C573795-ACFB-4C44-9546-9F1BA7762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27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0  1  1</a:t>
              </a:r>
            </a:p>
          </p:txBody>
        </p:sp>
        <p:sp>
          <p:nvSpPr>
            <p:cNvPr id="31809" name="Text Box 28">
              <a:extLst>
                <a:ext uri="{FF2B5EF4-FFF2-40B4-BE49-F238E27FC236}">
                  <a16:creationId xmlns:a16="http://schemas.microsoft.com/office/drawing/2014/main" id="{7CF8EE38-201F-488D-A9CB-0E13162E2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27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0" name="Text Box 29">
              <a:extLst>
                <a:ext uri="{FF2B5EF4-FFF2-40B4-BE49-F238E27FC236}">
                  <a16:creationId xmlns:a16="http://schemas.microsoft.com/office/drawing/2014/main" id="{C939740E-2D34-45C8-846B-70CC448A2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7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1" name="Text Box 30">
              <a:extLst>
                <a:ext uri="{FF2B5EF4-FFF2-40B4-BE49-F238E27FC236}">
                  <a16:creationId xmlns:a16="http://schemas.microsoft.com/office/drawing/2014/main" id="{C44F2A3C-422E-489A-A8EA-F15E75C1E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3498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1  0  0</a:t>
              </a:r>
            </a:p>
          </p:txBody>
        </p:sp>
        <p:sp>
          <p:nvSpPr>
            <p:cNvPr id="31812" name="Text Box 31">
              <a:extLst>
                <a:ext uri="{FF2B5EF4-FFF2-40B4-BE49-F238E27FC236}">
                  <a16:creationId xmlns:a16="http://schemas.microsoft.com/office/drawing/2014/main" id="{FAF229E6-58D3-4375-B6F4-4BBF641C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498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3" name="Text Box 32">
              <a:extLst>
                <a:ext uri="{FF2B5EF4-FFF2-40B4-BE49-F238E27FC236}">
                  <a16:creationId xmlns:a16="http://schemas.microsoft.com/office/drawing/2014/main" id="{3D251EE9-ED3D-4037-A662-E680E549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3498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4" name="Text Box 33">
              <a:extLst>
                <a:ext uri="{FF2B5EF4-FFF2-40B4-BE49-F238E27FC236}">
                  <a16:creationId xmlns:a16="http://schemas.microsoft.com/office/drawing/2014/main" id="{CE99B94E-6349-4C1E-96CB-08F23F02B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319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1  0  1</a:t>
              </a:r>
            </a:p>
          </p:txBody>
        </p:sp>
        <p:sp>
          <p:nvSpPr>
            <p:cNvPr id="31815" name="Text Box 34">
              <a:extLst>
                <a:ext uri="{FF2B5EF4-FFF2-40B4-BE49-F238E27FC236}">
                  <a16:creationId xmlns:a16="http://schemas.microsoft.com/office/drawing/2014/main" id="{8F1C5008-C539-437E-94F1-ED96C9B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319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111/0</a:t>
              </a:r>
            </a:p>
          </p:txBody>
        </p:sp>
        <p:sp>
          <p:nvSpPr>
            <p:cNvPr id="31816" name="Text Box 35">
              <a:extLst>
                <a:ext uri="{FF2B5EF4-FFF2-40B4-BE49-F238E27FC236}">
                  <a16:creationId xmlns:a16="http://schemas.microsoft.com/office/drawing/2014/main" id="{10792670-BEBD-466A-BA04-CE0BC784B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319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001/0</a:t>
              </a:r>
            </a:p>
          </p:txBody>
        </p:sp>
        <p:sp>
          <p:nvSpPr>
            <p:cNvPr id="31817" name="Text Box 36">
              <a:extLst>
                <a:ext uri="{FF2B5EF4-FFF2-40B4-BE49-F238E27FC236}">
                  <a16:creationId xmlns:a16="http://schemas.microsoft.com/office/drawing/2014/main" id="{6ACCFD11-A462-4812-9FFC-94B31B1D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79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1  1  0</a:t>
              </a:r>
            </a:p>
          </p:txBody>
        </p:sp>
        <p:sp>
          <p:nvSpPr>
            <p:cNvPr id="31818" name="Text Box 37">
              <a:extLst>
                <a:ext uri="{FF2B5EF4-FFF2-40B4-BE49-F238E27FC236}">
                  <a16:creationId xmlns:a16="http://schemas.microsoft.com/office/drawing/2014/main" id="{307415AB-E2C2-427E-8829-2A5F49F6E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279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010/0</a:t>
              </a:r>
            </a:p>
          </p:txBody>
        </p:sp>
        <p:sp>
          <p:nvSpPr>
            <p:cNvPr id="31819" name="Text Box 38">
              <a:extLst>
                <a:ext uri="{FF2B5EF4-FFF2-40B4-BE49-F238E27FC236}">
                  <a16:creationId xmlns:a16="http://schemas.microsoft.com/office/drawing/2014/main" id="{CAD590A6-E8A0-4E3D-8D15-034D8CF4A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79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111/0</a:t>
              </a:r>
            </a:p>
          </p:txBody>
        </p:sp>
        <p:sp>
          <p:nvSpPr>
            <p:cNvPr id="31820" name="Text Box 39">
              <a:extLst>
                <a:ext uri="{FF2B5EF4-FFF2-40B4-BE49-F238E27FC236}">
                  <a16:creationId xmlns:a16="http://schemas.microsoft.com/office/drawing/2014/main" id="{09A51B9E-FF56-403C-A958-7B08F202A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56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1  1  1</a:t>
              </a:r>
            </a:p>
          </p:txBody>
        </p:sp>
        <p:sp>
          <p:nvSpPr>
            <p:cNvPr id="31821" name="Text Box 40">
              <a:extLst>
                <a:ext uri="{FF2B5EF4-FFF2-40B4-BE49-F238E27FC236}">
                  <a16:creationId xmlns:a16="http://schemas.microsoft.com/office/drawing/2014/main" id="{869E8413-1C83-49DA-849D-43519CE7A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25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110/0</a:t>
              </a:r>
            </a:p>
          </p:txBody>
        </p:sp>
        <p:sp>
          <p:nvSpPr>
            <p:cNvPr id="31822" name="Text Box 41">
              <a:extLst>
                <a:ext uri="{FF2B5EF4-FFF2-40B4-BE49-F238E27FC236}">
                  <a16:creationId xmlns:a16="http://schemas.microsoft.com/office/drawing/2014/main" id="{63F46AC1-666A-4E9D-9431-E0F8A3EF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5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101/0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FB16292F-9A25-46E4-AAA7-4001A0AC364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952625"/>
            <a:ext cx="107950" cy="358775"/>
            <a:chOff x="1610" y="1480"/>
            <a:chExt cx="68" cy="226"/>
          </a:xfrm>
        </p:grpSpPr>
        <p:sp>
          <p:nvSpPr>
            <p:cNvPr id="31797" name="Line 43">
              <a:extLst>
                <a:ext uri="{FF2B5EF4-FFF2-40B4-BE49-F238E27FC236}">
                  <a16:creationId xmlns:a16="http://schemas.microsoft.com/office/drawing/2014/main" id="{F5BCCD30-ED67-4A3C-948E-9322261D7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44">
              <a:extLst>
                <a:ext uri="{FF2B5EF4-FFF2-40B4-BE49-F238E27FC236}">
                  <a16:creationId xmlns:a16="http://schemas.microsoft.com/office/drawing/2014/main" id="{FF575807-AEAC-49A9-84FE-33116FAE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2AB1E8D2-57A4-485F-803E-0BC8B2163E8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52625"/>
            <a:ext cx="107950" cy="358775"/>
            <a:chOff x="2109" y="1480"/>
            <a:chExt cx="68" cy="226"/>
          </a:xfrm>
        </p:grpSpPr>
        <p:sp>
          <p:nvSpPr>
            <p:cNvPr id="31795" name="Line 46">
              <a:extLst>
                <a:ext uri="{FF2B5EF4-FFF2-40B4-BE49-F238E27FC236}">
                  <a16:creationId xmlns:a16="http://schemas.microsoft.com/office/drawing/2014/main" id="{2650FF0B-E57A-456E-88CF-86D0B5170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47">
              <a:extLst>
                <a:ext uri="{FF2B5EF4-FFF2-40B4-BE49-F238E27FC236}">
                  <a16:creationId xmlns:a16="http://schemas.microsoft.com/office/drawing/2014/main" id="{E4D8EC01-233F-40B7-B403-11FF9B0F9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AE7B251E-702B-47AA-92A1-4A2267FFBDF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11613"/>
            <a:ext cx="2052637" cy="1819275"/>
            <a:chOff x="431" y="2527"/>
            <a:chExt cx="1293" cy="900"/>
          </a:xfrm>
        </p:grpSpPr>
        <p:sp>
          <p:nvSpPr>
            <p:cNvPr id="31777" name="Text Box 49">
              <a:extLst>
                <a:ext uri="{FF2B5EF4-FFF2-40B4-BE49-F238E27FC236}">
                  <a16:creationId xmlns:a16="http://schemas.microsoft.com/office/drawing/2014/main" id="{F6FEBCA2-4F69-4A06-B428-1254667AB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1778" name="Text Box 50">
              <a:extLst>
                <a:ext uri="{FF2B5EF4-FFF2-40B4-BE49-F238E27FC236}">
                  <a16:creationId xmlns:a16="http://schemas.microsoft.com/office/drawing/2014/main" id="{6F900205-0EB3-4480-AA30-C66B6CEE8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1779" name="Text Box 51">
              <a:extLst>
                <a:ext uri="{FF2B5EF4-FFF2-40B4-BE49-F238E27FC236}">
                  <a16:creationId xmlns:a16="http://schemas.microsoft.com/office/drawing/2014/main" id="{EAEC4E23-9BC3-41C3-95DB-C6D37354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1780" name="Text Box 52">
              <a:extLst>
                <a:ext uri="{FF2B5EF4-FFF2-40B4-BE49-F238E27FC236}">
                  <a16:creationId xmlns:a16="http://schemas.microsoft.com/office/drawing/2014/main" id="{F5DA2EE5-9E10-4A42-8DC7-2C09CD6B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" y="2527"/>
              <a:ext cx="4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781" name="Text Box 53">
              <a:extLst>
                <a:ext uri="{FF2B5EF4-FFF2-40B4-BE49-F238E27FC236}">
                  <a16:creationId xmlns:a16="http://schemas.microsoft.com/office/drawing/2014/main" id="{2167CB5D-6481-47D9-8FD8-46830AE8D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995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1782" name="Text Box 54">
              <a:extLst>
                <a:ext uri="{FF2B5EF4-FFF2-40B4-BE49-F238E27FC236}">
                  <a16:creationId xmlns:a16="http://schemas.microsoft.com/office/drawing/2014/main" id="{28F897D9-0D78-4314-9B8E-E2B946610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3209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1783" name="Line 55">
              <a:extLst>
                <a:ext uri="{FF2B5EF4-FFF2-40B4-BE49-F238E27FC236}">
                  <a16:creationId xmlns:a16="http://schemas.microsoft.com/office/drawing/2014/main" id="{89D87880-8D3D-45FC-8933-3673803F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971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56">
              <a:extLst>
                <a:ext uri="{FF2B5EF4-FFF2-40B4-BE49-F238E27FC236}">
                  <a16:creationId xmlns:a16="http://schemas.microsoft.com/office/drawing/2014/main" id="{FE6C1A2D-D6CD-434E-A672-06B3C93CA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793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Text Box 57">
              <a:extLst>
                <a:ext uri="{FF2B5EF4-FFF2-40B4-BE49-F238E27FC236}">
                  <a16:creationId xmlns:a16="http://schemas.microsoft.com/office/drawing/2014/main" id="{B0A8849D-F350-478E-A554-ED853C7E0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1786" name="Text Box 58">
              <a:extLst>
                <a:ext uri="{FF2B5EF4-FFF2-40B4-BE49-F238E27FC236}">
                  <a16:creationId xmlns:a16="http://schemas.microsoft.com/office/drawing/2014/main" id="{F478AB8F-7BE1-4E81-A99C-64138443E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752"/>
              <a:ext cx="20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787" name="Text Box 59">
              <a:extLst>
                <a:ext uri="{FF2B5EF4-FFF2-40B4-BE49-F238E27FC236}">
                  <a16:creationId xmlns:a16="http://schemas.microsoft.com/office/drawing/2014/main" id="{10CC2C81-B27F-4258-878E-EE77C1C96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2986"/>
              <a:ext cx="17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  <a:endParaRPr kumimoji="1" lang="en-US" altLang="zh-CN" b="0"/>
            </a:p>
          </p:txBody>
        </p:sp>
        <p:sp>
          <p:nvSpPr>
            <p:cNvPr id="31788" name="Text Box 60">
              <a:extLst>
                <a:ext uri="{FF2B5EF4-FFF2-40B4-BE49-F238E27FC236}">
                  <a16:creationId xmlns:a16="http://schemas.microsoft.com/office/drawing/2014/main" id="{60AE69AF-027C-4426-B25B-E1E9F93E1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91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endParaRPr kumimoji="1" lang="en-US" altLang="zh-CN" b="0"/>
            </a:p>
          </p:txBody>
        </p:sp>
        <p:sp>
          <p:nvSpPr>
            <p:cNvPr id="31789" name="Text Box 61">
              <a:extLst>
                <a:ext uri="{FF2B5EF4-FFF2-40B4-BE49-F238E27FC236}">
                  <a16:creationId xmlns:a16="http://schemas.microsoft.com/office/drawing/2014/main" id="{0ACDE3FD-4AAA-4170-B0A0-2EC8A4DA1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2991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90" name="Text Box 62">
              <a:extLst>
                <a:ext uri="{FF2B5EF4-FFF2-40B4-BE49-F238E27FC236}">
                  <a16:creationId xmlns:a16="http://schemas.microsoft.com/office/drawing/2014/main" id="{DC68A3AC-6C0B-4AD2-97AA-76E37820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994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5</a:t>
              </a:r>
              <a:endParaRPr kumimoji="1" lang="en-US" altLang="zh-CN" b="0"/>
            </a:p>
          </p:txBody>
        </p:sp>
        <p:sp>
          <p:nvSpPr>
            <p:cNvPr id="31791" name="Text Box 63">
              <a:extLst>
                <a:ext uri="{FF2B5EF4-FFF2-40B4-BE49-F238E27FC236}">
                  <a16:creationId xmlns:a16="http://schemas.microsoft.com/office/drawing/2014/main" id="{B3EDCBC0-EA27-46A5-B38F-2C215B90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3215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92" name="Text Box 64">
              <a:extLst>
                <a:ext uri="{FF2B5EF4-FFF2-40B4-BE49-F238E27FC236}">
                  <a16:creationId xmlns:a16="http://schemas.microsoft.com/office/drawing/2014/main" id="{FCFCA895-3F56-435D-8B30-32098929B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19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  <a:endParaRPr kumimoji="1" lang="en-US" altLang="zh-CN" b="0"/>
            </a:p>
          </p:txBody>
        </p:sp>
        <p:sp>
          <p:nvSpPr>
            <p:cNvPr id="31793" name="Text Box 65">
              <a:extLst>
                <a:ext uri="{FF2B5EF4-FFF2-40B4-BE49-F238E27FC236}">
                  <a16:creationId xmlns:a16="http://schemas.microsoft.com/office/drawing/2014/main" id="{08E66197-C1E6-4B3D-B39B-837ACDE8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3219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3</a:t>
              </a:r>
              <a:endParaRPr kumimoji="1" lang="en-US" altLang="zh-CN" b="0"/>
            </a:p>
          </p:txBody>
        </p:sp>
        <p:sp>
          <p:nvSpPr>
            <p:cNvPr id="31794" name="Text Box 66">
              <a:extLst>
                <a:ext uri="{FF2B5EF4-FFF2-40B4-BE49-F238E27FC236}">
                  <a16:creationId xmlns:a16="http://schemas.microsoft.com/office/drawing/2014/main" id="{5F219D33-50E6-42E3-B64C-F6DD80A7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3223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4</a:t>
              </a:r>
              <a:endParaRPr kumimoji="1" lang="en-US" altLang="zh-CN" b="0"/>
            </a:p>
          </p:txBody>
        </p:sp>
      </p:grpSp>
      <p:grpSp>
        <p:nvGrpSpPr>
          <p:cNvPr id="8" name="Group 67">
            <a:extLst>
              <a:ext uri="{FF2B5EF4-FFF2-40B4-BE49-F238E27FC236}">
                <a16:creationId xmlns:a16="http://schemas.microsoft.com/office/drawing/2014/main" id="{88932A4E-0C52-41F2-921A-E583C54CC09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041775"/>
            <a:ext cx="2052637" cy="1820863"/>
            <a:chOff x="1922" y="3026"/>
            <a:chExt cx="1293" cy="901"/>
          </a:xfrm>
        </p:grpSpPr>
        <p:sp>
          <p:nvSpPr>
            <p:cNvPr id="31759" name="Text Box 68">
              <a:extLst>
                <a:ext uri="{FF2B5EF4-FFF2-40B4-BE49-F238E27FC236}">
                  <a16:creationId xmlns:a16="http://schemas.microsoft.com/office/drawing/2014/main" id="{119A8C77-146C-4DDE-859F-502C2014E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1760" name="Text Box 69">
              <a:extLst>
                <a:ext uri="{FF2B5EF4-FFF2-40B4-BE49-F238E27FC236}">
                  <a16:creationId xmlns:a16="http://schemas.microsoft.com/office/drawing/2014/main" id="{A4800AC0-A92B-4DA4-A76E-05B5DD18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1761" name="Text Box 70">
              <a:extLst>
                <a:ext uri="{FF2B5EF4-FFF2-40B4-BE49-F238E27FC236}">
                  <a16:creationId xmlns:a16="http://schemas.microsoft.com/office/drawing/2014/main" id="{6F5A726A-7D25-4476-AE9B-39A03C636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1762" name="Text Box 71">
              <a:extLst>
                <a:ext uri="{FF2B5EF4-FFF2-40B4-BE49-F238E27FC236}">
                  <a16:creationId xmlns:a16="http://schemas.microsoft.com/office/drawing/2014/main" id="{8C532E4B-8C73-4CB8-82B8-B7A10F246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026"/>
              <a:ext cx="4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763" name="Text Box 72">
              <a:extLst>
                <a:ext uri="{FF2B5EF4-FFF2-40B4-BE49-F238E27FC236}">
                  <a16:creationId xmlns:a16="http://schemas.microsoft.com/office/drawing/2014/main" id="{156B6A60-BEEE-4DC5-9CF4-18DC90F08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3494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1764" name="Text Box 73">
              <a:extLst>
                <a:ext uri="{FF2B5EF4-FFF2-40B4-BE49-F238E27FC236}">
                  <a16:creationId xmlns:a16="http://schemas.microsoft.com/office/drawing/2014/main" id="{FCC74AFE-E2C3-4F57-B00C-936B775F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3708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1765" name="Line 74">
              <a:extLst>
                <a:ext uri="{FF2B5EF4-FFF2-40B4-BE49-F238E27FC236}">
                  <a16:creationId xmlns:a16="http://schemas.microsoft.com/office/drawing/2014/main" id="{36538ABE-9EDC-4335-B311-E24F4E90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3470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75">
              <a:extLst>
                <a:ext uri="{FF2B5EF4-FFF2-40B4-BE49-F238E27FC236}">
                  <a16:creationId xmlns:a16="http://schemas.microsoft.com/office/drawing/2014/main" id="{41EC388F-134C-498A-AAF2-AC93E5177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29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Text Box 76">
              <a:extLst>
                <a:ext uri="{FF2B5EF4-FFF2-40B4-BE49-F238E27FC236}">
                  <a16:creationId xmlns:a16="http://schemas.microsoft.com/office/drawing/2014/main" id="{42DF86F9-8BB8-4727-8B27-F5D6BC42F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1768" name="Text Box 77">
              <a:extLst>
                <a:ext uri="{FF2B5EF4-FFF2-40B4-BE49-F238E27FC236}">
                  <a16:creationId xmlns:a16="http://schemas.microsoft.com/office/drawing/2014/main" id="{F4FD8EDE-ADC8-4C38-B7E2-AE0EDEBC3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3252"/>
              <a:ext cx="2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769" name="Text Box 78">
              <a:extLst>
                <a:ext uri="{FF2B5EF4-FFF2-40B4-BE49-F238E27FC236}">
                  <a16:creationId xmlns:a16="http://schemas.microsoft.com/office/drawing/2014/main" id="{2145BEE1-97F1-47C5-A155-E925DDCD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3485"/>
              <a:ext cx="17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  <a:endParaRPr kumimoji="1" lang="en-US" altLang="zh-CN" b="0"/>
            </a:p>
          </p:txBody>
        </p:sp>
        <p:sp>
          <p:nvSpPr>
            <p:cNvPr id="31770" name="Text Box 79">
              <a:extLst>
                <a:ext uri="{FF2B5EF4-FFF2-40B4-BE49-F238E27FC236}">
                  <a16:creationId xmlns:a16="http://schemas.microsoft.com/office/drawing/2014/main" id="{19FFD966-89CE-49C6-A4B5-21BE38944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719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5</a:t>
              </a:r>
              <a:endParaRPr kumimoji="1" lang="en-US" altLang="zh-CN" b="0"/>
            </a:p>
          </p:txBody>
        </p:sp>
        <p:sp>
          <p:nvSpPr>
            <p:cNvPr id="31771" name="Text Box 80">
              <a:extLst>
                <a:ext uri="{FF2B5EF4-FFF2-40B4-BE49-F238E27FC236}">
                  <a16:creationId xmlns:a16="http://schemas.microsoft.com/office/drawing/2014/main" id="{1D205871-C4A5-40D6-92C3-7552150BD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498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  <a:endParaRPr kumimoji="1" lang="en-US" altLang="zh-CN" b="0"/>
            </a:p>
          </p:txBody>
        </p:sp>
        <p:sp>
          <p:nvSpPr>
            <p:cNvPr id="31772" name="Text Box 81">
              <a:extLst>
                <a:ext uri="{FF2B5EF4-FFF2-40B4-BE49-F238E27FC236}">
                  <a16:creationId xmlns:a16="http://schemas.microsoft.com/office/drawing/2014/main" id="{72965A85-4BF8-462F-A6DD-97DD7A08F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493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3</a:t>
              </a:r>
              <a:endParaRPr kumimoji="1" lang="en-US" altLang="zh-CN" b="0"/>
            </a:p>
          </p:txBody>
        </p:sp>
        <p:sp>
          <p:nvSpPr>
            <p:cNvPr id="31773" name="Text Box 82">
              <a:extLst>
                <a:ext uri="{FF2B5EF4-FFF2-40B4-BE49-F238E27FC236}">
                  <a16:creationId xmlns:a16="http://schemas.microsoft.com/office/drawing/2014/main" id="{FCDEF0AA-0B12-4483-B84F-5EF13FC52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494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endParaRPr kumimoji="1" lang="en-US" altLang="zh-CN" b="0"/>
            </a:p>
          </p:txBody>
        </p:sp>
        <p:sp>
          <p:nvSpPr>
            <p:cNvPr id="31774" name="Text Box 83">
              <a:extLst>
                <a:ext uri="{FF2B5EF4-FFF2-40B4-BE49-F238E27FC236}">
                  <a16:creationId xmlns:a16="http://schemas.microsoft.com/office/drawing/2014/main" id="{93ABC937-5BD9-40DC-9DDC-7E5F91D7A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3718"/>
              <a:ext cx="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75" name="Text Box 84">
              <a:extLst>
                <a:ext uri="{FF2B5EF4-FFF2-40B4-BE49-F238E27FC236}">
                  <a16:creationId xmlns:a16="http://schemas.microsoft.com/office/drawing/2014/main" id="{8032D29A-B346-4F60-84F1-AD3E0AA8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3718"/>
              <a:ext cx="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76" name="Text Box 85">
              <a:extLst>
                <a:ext uri="{FF2B5EF4-FFF2-40B4-BE49-F238E27FC236}">
                  <a16:creationId xmlns:a16="http://schemas.microsoft.com/office/drawing/2014/main" id="{E9D30C8B-42CD-4A9F-B84B-2C8926C6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722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4</a:t>
              </a:r>
              <a:endParaRPr kumimoji="1" lang="en-US" altLang="zh-CN" b="0"/>
            </a:p>
          </p:txBody>
        </p:sp>
      </p:grpSp>
      <p:sp>
        <p:nvSpPr>
          <p:cNvPr id="1586281" name="Rectangle 105">
            <a:extLst>
              <a:ext uri="{FF2B5EF4-FFF2-40B4-BE49-F238E27FC236}">
                <a16:creationId xmlns:a16="http://schemas.microsoft.com/office/drawing/2014/main" id="{2B2662EC-C867-435C-8A1D-2947D037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68750"/>
            <a:ext cx="2411413" cy="20161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/>
      <p:bldP spid="1586180" grpId="0"/>
      <p:bldP spid="15862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39E89491-3E90-47A3-9E5E-4AB9549C42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E962AC-6AC2-4CF0-81BB-C184BFE7E10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351A4280-A204-4474-9045-D9BD51E82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64312CDB-8E08-401D-B0F4-F49BF7113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CC152B-B445-4902-8AA1-4ED283D03D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95305DB-736C-42EA-BC10-F5F77FED0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2)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29EE5D8B-F4FD-4480-96A0-298554E96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65455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求状态方程和输出方程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9C23A2B-33DC-4C2D-8380-DB5F5595942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3957" name="Text Box 5">
              <a:extLst>
                <a:ext uri="{FF2B5EF4-FFF2-40B4-BE49-F238E27FC236}">
                  <a16:creationId xmlns:a16="http://schemas.microsoft.com/office/drawing/2014/main" id="{2464FAB7-CA07-4156-8200-2C4DA6B6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58" name="Text Box 6">
              <a:extLst>
                <a:ext uri="{FF2B5EF4-FFF2-40B4-BE49-F238E27FC236}">
                  <a16:creationId xmlns:a16="http://schemas.microsoft.com/office/drawing/2014/main" id="{23F51EB6-DCCE-43CF-B07B-68CF9F6EB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59" name="Text Box 7">
              <a:extLst>
                <a:ext uri="{FF2B5EF4-FFF2-40B4-BE49-F238E27FC236}">
                  <a16:creationId xmlns:a16="http://schemas.microsoft.com/office/drawing/2014/main" id="{945BFEB9-7D06-4656-8668-225A9B8A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60" name="Text Box 8">
              <a:extLst>
                <a:ext uri="{FF2B5EF4-FFF2-40B4-BE49-F238E27FC236}">
                  <a16:creationId xmlns:a16="http://schemas.microsoft.com/office/drawing/2014/main" id="{D7BFBED2-E666-474C-B192-8FD992004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61" name="Text Box 9">
              <a:extLst>
                <a:ext uri="{FF2B5EF4-FFF2-40B4-BE49-F238E27FC236}">
                  <a16:creationId xmlns:a16="http://schemas.microsoft.com/office/drawing/2014/main" id="{DE63EC09-BCA1-478C-80EA-26554B5D9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62" name="Text Box 10">
              <a:extLst>
                <a:ext uri="{FF2B5EF4-FFF2-40B4-BE49-F238E27FC236}">
                  <a16:creationId xmlns:a16="http://schemas.microsoft.com/office/drawing/2014/main" id="{0A71A95E-1D4A-4A0E-9A61-942CF7D1E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63" name="Text Box 11">
              <a:extLst>
                <a:ext uri="{FF2B5EF4-FFF2-40B4-BE49-F238E27FC236}">
                  <a16:creationId xmlns:a16="http://schemas.microsoft.com/office/drawing/2014/main" id="{519740AA-58ED-4351-A8AF-CD9DE3284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64" name="Text Box 12">
              <a:extLst>
                <a:ext uri="{FF2B5EF4-FFF2-40B4-BE49-F238E27FC236}">
                  <a16:creationId xmlns:a16="http://schemas.microsoft.com/office/drawing/2014/main" id="{DCA09375-2D8B-4C8A-877A-B08853AF4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65" name="Line 13">
              <a:extLst>
                <a:ext uri="{FF2B5EF4-FFF2-40B4-BE49-F238E27FC236}">
                  <a16:creationId xmlns:a16="http://schemas.microsoft.com/office/drawing/2014/main" id="{E2A40A3D-CED2-41E6-B07A-2CB8F2E06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6" name="Line 14">
              <a:extLst>
                <a:ext uri="{FF2B5EF4-FFF2-40B4-BE49-F238E27FC236}">
                  <a16:creationId xmlns:a16="http://schemas.microsoft.com/office/drawing/2014/main" id="{8F5487E3-1984-428C-848F-24EED014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7" name="Text Box 15">
              <a:extLst>
                <a:ext uri="{FF2B5EF4-FFF2-40B4-BE49-F238E27FC236}">
                  <a16:creationId xmlns:a16="http://schemas.microsoft.com/office/drawing/2014/main" id="{D94B17F1-5969-4AED-9C25-6A8090C3A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68" name="Text Box 16">
              <a:extLst>
                <a:ext uri="{FF2B5EF4-FFF2-40B4-BE49-F238E27FC236}">
                  <a16:creationId xmlns:a16="http://schemas.microsoft.com/office/drawing/2014/main" id="{AFD084BD-A14D-4A52-8E6A-71D9C175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69" name="Text Box 17">
              <a:extLst>
                <a:ext uri="{FF2B5EF4-FFF2-40B4-BE49-F238E27FC236}">
                  <a16:creationId xmlns:a16="http://schemas.microsoft.com/office/drawing/2014/main" id="{7FF86910-BBC6-424D-A548-19E83A78B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970" name="Text Box 18">
              <a:extLst>
                <a:ext uri="{FF2B5EF4-FFF2-40B4-BE49-F238E27FC236}">
                  <a16:creationId xmlns:a16="http://schemas.microsoft.com/office/drawing/2014/main" id="{48D654B6-8F38-454C-A7E1-ACF6FCADA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1" name="Text Box 19">
              <a:extLst>
                <a:ext uri="{FF2B5EF4-FFF2-40B4-BE49-F238E27FC236}">
                  <a16:creationId xmlns:a16="http://schemas.microsoft.com/office/drawing/2014/main" id="{977DF985-2C8A-4889-BFE0-8684BCDFC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2" name="Text Box 20">
              <a:extLst>
                <a:ext uri="{FF2B5EF4-FFF2-40B4-BE49-F238E27FC236}">
                  <a16:creationId xmlns:a16="http://schemas.microsoft.com/office/drawing/2014/main" id="{FDEB9E8F-7B58-4E78-B653-BA6BC8CB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3" name="Text Box 21">
              <a:extLst>
                <a:ext uri="{FF2B5EF4-FFF2-40B4-BE49-F238E27FC236}">
                  <a16:creationId xmlns:a16="http://schemas.microsoft.com/office/drawing/2014/main" id="{5D4D424F-941D-45AF-8F26-EB367C354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4" name="Text Box 22">
              <a:extLst>
                <a:ext uri="{FF2B5EF4-FFF2-40B4-BE49-F238E27FC236}">
                  <a16:creationId xmlns:a16="http://schemas.microsoft.com/office/drawing/2014/main" id="{F158D07D-FA9F-434A-B12A-5D68B0BD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75" name="Text Box 23">
              <a:extLst>
                <a:ext uri="{FF2B5EF4-FFF2-40B4-BE49-F238E27FC236}">
                  <a16:creationId xmlns:a16="http://schemas.microsoft.com/office/drawing/2014/main" id="{441C2F4F-6710-4B69-A374-AFFA16E70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76" name="Text Box 24">
              <a:extLst>
                <a:ext uri="{FF2B5EF4-FFF2-40B4-BE49-F238E27FC236}">
                  <a16:creationId xmlns:a16="http://schemas.microsoft.com/office/drawing/2014/main" id="{09C91A99-8A48-4F4D-AA27-D95C55CDF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77" name="Text Box 25">
              <a:extLst>
                <a:ext uri="{FF2B5EF4-FFF2-40B4-BE49-F238E27FC236}">
                  <a16:creationId xmlns:a16="http://schemas.microsoft.com/office/drawing/2014/main" id="{4C1376CF-9F9D-4C2A-AF06-F075F9A4A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78" name="Text Box 26">
              <a:extLst>
                <a:ext uri="{FF2B5EF4-FFF2-40B4-BE49-F238E27FC236}">
                  <a16:creationId xmlns:a16="http://schemas.microsoft.com/office/drawing/2014/main" id="{9AE56776-BA28-4CDD-8B84-70CD994F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9" name="Text Box 27">
              <a:extLst>
                <a:ext uri="{FF2B5EF4-FFF2-40B4-BE49-F238E27FC236}">
                  <a16:creationId xmlns:a16="http://schemas.microsoft.com/office/drawing/2014/main" id="{80CFE74E-DEDD-4F71-8C22-BD461023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80" name="Text Box 28">
              <a:extLst>
                <a:ext uri="{FF2B5EF4-FFF2-40B4-BE49-F238E27FC236}">
                  <a16:creationId xmlns:a16="http://schemas.microsoft.com/office/drawing/2014/main" id="{C69691A1-6DC2-45DE-9D48-EF803758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1" name="Text Box 29">
              <a:extLst>
                <a:ext uri="{FF2B5EF4-FFF2-40B4-BE49-F238E27FC236}">
                  <a16:creationId xmlns:a16="http://schemas.microsoft.com/office/drawing/2014/main" id="{1B9CAEE3-B7F2-4033-B3AD-B38D71E4C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82" name="Text Box 30">
              <a:extLst>
                <a:ext uri="{FF2B5EF4-FFF2-40B4-BE49-F238E27FC236}">
                  <a16:creationId xmlns:a16="http://schemas.microsoft.com/office/drawing/2014/main" id="{C2CC3CF0-6AB9-48A7-AAD7-657590C2F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3" name="Text Box 31">
              <a:extLst>
                <a:ext uri="{FF2B5EF4-FFF2-40B4-BE49-F238E27FC236}">
                  <a16:creationId xmlns:a16="http://schemas.microsoft.com/office/drawing/2014/main" id="{A8519439-E846-4CD3-981D-121F9C4E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84" name="Text Box 32">
              <a:extLst>
                <a:ext uri="{FF2B5EF4-FFF2-40B4-BE49-F238E27FC236}">
                  <a16:creationId xmlns:a16="http://schemas.microsoft.com/office/drawing/2014/main" id="{4D3CD5D4-2620-4C46-8BF6-634D8AF7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5" name="Text Box 33">
              <a:extLst>
                <a:ext uri="{FF2B5EF4-FFF2-40B4-BE49-F238E27FC236}">
                  <a16:creationId xmlns:a16="http://schemas.microsoft.com/office/drawing/2014/main" id="{655258D8-2040-4E63-B3AB-A814313FB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17381F47-B54C-478D-A6A3-79310B0B4B2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3928" name="Text Box 35">
              <a:extLst>
                <a:ext uri="{FF2B5EF4-FFF2-40B4-BE49-F238E27FC236}">
                  <a16:creationId xmlns:a16="http://schemas.microsoft.com/office/drawing/2014/main" id="{87DABA04-16B5-4DF0-BF31-8DB55862E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29" name="Text Box 36">
              <a:extLst>
                <a:ext uri="{FF2B5EF4-FFF2-40B4-BE49-F238E27FC236}">
                  <a16:creationId xmlns:a16="http://schemas.microsoft.com/office/drawing/2014/main" id="{8619AA2E-4853-4A17-AA23-914630BC6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30" name="Text Box 37">
              <a:extLst>
                <a:ext uri="{FF2B5EF4-FFF2-40B4-BE49-F238E27FC236}">
                  <a16:creationId xmlns:a16="http://schemas.microsoft.com/office/drawing/2014/main" id="{D7DDC086-205F-4C5E-8A01-3F84662FD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31" name="Text Box 38">
              <a:extLst>
                <a:ext uri="{FF2B5EF4-FFF2-40B4-BE49-F238E27FC236}">
                  <a16:creationId xmlns:a16="http://schemas.microsoft.com/office/drawing/2014/main" id="{09798F3D-AAC4-4079-AB8D-EA354006D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32" name="Text Box 39">
              <a:extLst>
                <a:ext uri="{FF2B5EF4-FFF2-40B4-BE49-F238E27FC236}">
                  <a16:creationId xmlns:a16="http://schemas.microsoft.com/office/drawing/2014/main" id="{1BCEE5A5-131A-48F3-9B4D-88F83C3D8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33" name="Text Box 40">
              <a:extLst>
                <a:ext uri="{FF2B5EF4-FFF2-40B4-BE49-F238E27FC236}">
                  <a16:creationId xmlns:a16="http://schemas.microsoft.com/office/drawing/2014/main" id="{88753495-8969-4AFF-981C-29209B0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34" name="Text Box 41">
              <a:extLst>
                <a:ext uri="{FF2B5EF4-FFF2-40B4-BE49-F238E27FC236}">
                  <a16:creationId xmlns:a16="http://schemas.microsoft.com/office/drawing/2014/main" id="{512859F4-D107-41F5-8A81-25832D34E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35" name="Text Box 42">
              <a:extLst>
                <a:ext uri="{FF2B5EF4-FFF2-40B4-BE49-F238E27FC236}">
                  <a16:creationId xmlns:a16="http://schemas.microsoft.com/office/drawing/2014/main" id="{34BE6BBC-59C8-4BA3-9628-55AECA722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36" name="Line 43">
              <a:extLst>
                <a:ext uri="{FF2B5EF4-FFF2-40B4-BE49-F238E27FC236}">
                  <a16:creationId xmlns:a16="http://schemas.microsoft.com/office/drawing/2014/main" id="{4E2C8F60-8A3A-46A2-9419-8CCF06A8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7" name="Line 44">
              <a:extLst>
                <a:ext uri="{FF2B5EF4-FFF2-40B4-BE49-F238E27FC236}">
                  <a16:creationId xmlns:a16="http://schemas.microsoft.com/office/drawing/2014/main" id="{40D45690-0476-4C2A-BC94-BC3D3F7C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8" name="Text Box 45">
              <a:extLst>
                <a:ext uri="{FF2B5EF4-FFF2-40B4-BE49-F238E27FC236}">
                  <a16:creationId xmlns:a16="http://schemas.microsoft.com/office/drawing/2014/main" id="{1F4C3DA8-2796-407F-B28E-BB6CFEE87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39" name="Text Box 46">
              <a:extLst>
                <a:ext uri="{FF2B5EF4-FFF2-40B4-BE49-F238E27FC236}">
                  <a16:creationId xmlns:a16="http://schemas.microsoft.com/office/drawing/2014/main" id="{AD22FFFF-9478-409E-8825-E7CCD0546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40" name="Text Box 47">
              <a:extLst>
                <a:ext uri="{FF2B5EF4-FFF2-40B4-BE49-F238E27FC236}">
                  <a16:creationId xmlns:a16="http://schemas.microsoft.com/office/drawing/2014/main" id="{79A8AEC9-5E24-436D-BF7E-DCA3A9BB5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41" name="Text Box 48">
              <a:extLst>
                <a:ext uri="{FF2B5EF4-FFF2-40B4-BE49-F238E27FC236}">
                  <a16:creationId xmlns:a16="http://schemas.microsoft.com/office/drawing/2014/main" id="{4F0853A8-736B-4B55-B4AE-028BF3A6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42" name="Text Box 49">
              <a:extLst>
                <a:ext uri="{FF2B5EF4-FFF2-40B4-BE49-F238E27FC236}">
                  <a16:creationId xmlns:a16="http://schemas.microsoft.com/office/drawing/2014/main" id="{7065D51A-204D-4577-862E-D98DA33A5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3" name="Text Box 50">
              <a:extLst>
                <a:ext uri="{FF2B5EF4-FFF2-40B4-BE49-F238E27FC236}">
                  <a16:creationId xmlns:a16="http://schemas.microsoft.com/office/drawing/2014/main" id="{269C152E-4F48-4937-9421-36CC2D11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44" name="Text Box 51">
              <a:extLst>
                <a:ext uri="{FF2B5EF4-FFF2-40B4-BE49-F238E27FC236}">
                  <a16:creationId xmlns:a16="http://schemas.microsoft.com/office/drawing/2014/main" id="{F379570F-BBA8-4047-B831-9B7EDEFE4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5" name="Text Box 52">
              <a:extLst>
                <a:ext uri="{FF2B5EF4-FFF2-40B4-BE49-F238E27FC236}">
                  <a16:creationId xmlns:a16="http://schemas.microsoft.com/office/drawing/2014/main" id="{1CC4AE77-4426-49DF-B44C-6530A112B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46" name="Text Box 53">
              <a:extLst>
                <a:ext uri="{FF2B5EF4-FFF2-40B4-BE49-F238E27FC236}">
                  <a16:creationId xmlns:a16="http://schemas.microsoft.com/office/drawing/2014/main" id="{1AF2ED99-A9C1-410D-A885-EA6B6BE06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7" name="Text Box 54">
              <a:extLst>
                <a:ext uri="{FF2B5EF4-FFF2-40B4-BE49-F238E27FC236}">
                  <a16:creationId xmlns:a16="http://schemas.microsoft.com/office/drawing/2014/main" id="{FD58ECAB-797C-4BDF-8A5B-85B310BA5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8" name="Text Box 55">
              <a:extLst>
                <a:ext uri="{FF2B5EF4-FFF2-40B4-BE49-F238E27FC236}">
                  <a16:creationId xmlns:a16="http://schemas.microsoft.com/office/drawing/2014/main" id="{1D504417-1425-49D7-9B8D-46CBFC61B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49" name="Text Box 56">
              <a:extLst>
                <a:ext uri="{FF2B5EF4-FFF2-40B4-BE49-F238E27FC236}">
                  <a16:creationId xmlns:a16="http://schemas.microsoft.com/office/drawing/2014/main" id="{CD45BBD5-3FB0-4DE5-B8EB-5F1195245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0" name="Text Box 57">
              <a:extLst>
                <a:ext uri="{FF2B5EF4-FFF2-40B4-BE49-F238E27FC236}">
                  <a16:creationId xmlns:a16="http://schemas.microsoft.com/office/drawing/2014/main" id="{B9E23AE4-7932-4824-907B-B0E74F678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51" name="Text Box 58">
              <a:extLst>
                <a:ext uri="{FF2B5EF4-FFF2-40B4-BE49-F238E27FC236}">
                  <a16:creationId xmlns:a16="http://schemas.microsoft.com/office/drawing/2014/main" id="{9ACC2E84-6FDF-4D27-9B05-077E37C81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2" name="Text Box 59">
              <a:extLst>
                <a:ext uri="{FF2B5EF4-FFF2-40B4-BE49-F238E27FC236}">
                  <a16:creationId xmlns:a16="http://schemas.microsoft.com/office/drawing/2014/main" id="{60EC4B9F-888D-466B-89A3-D5D42A3F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3" name="Text Box 60">
              <a:extLst>
                <a:ext uri="{FF2B5EF4-FFF2-40B4-BE49-F238E27FC236}">
                  <a16:creationId xmlns:a16="http://schemas.microsoft.com/office/drawing/2014/main" id="{26E6CE61-AB05-4E60-8053-351340817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4" name="Text Box 61">
              <a:extLst>
                <a:ext uri="{FF2B5EF4-FFF2-40B4-BE49-F238E27FC236}">
                  <a16:creationId xmlns:a16="http://schemas.microsoft.com/office/drawing/2014/main" id="{43F194AE-8853-48D4-BA10-C91918A2C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55" name="Text Box 62">
              <a:extLst>
                <a:ext uri="{FF2B5EF4-FFF2-40B4-BE49-F238E27FC236}">
                  <a16:creationId xmlns:a16="http://schemas.microsoft.com/office/drawing/2014/main" id="{D8FD1A9E-B6D6-4350-AAE5-E486ED76A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56" name="Text Box 63">
              <a:extLst>
                <a:ext uri="{FF2B5EF4-FFF2-40B4-BE49-F238E27FC236}">
                  <a16:creationId xmlns:a16="http://schemas.microsoft.com/office/drawing/2014/main" id="{CD913518-F746-4CE8-A68E-8C891C36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6CABC478-EDCA-4D12-AED3-002396C9685A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3899" name="Text Box 65">
              <a:extLst>
                <a:ext uri="{FF2B5EF4-FFF2-40B4-BE49-F238E27FC236}">
                  <a16:creationId xmlns:a16="http://schemas.microsoft.com/office/drawing/2014/main" id="{0151A5E6-8F0C-4CC2-9209-8683B5D8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00" name="Text Box 66">
              <a:extLst>
                <a:ext uri="{FF2B5EF4-FFF2-40B4-BE49-F238E27FC236}">
                  <a16:creationId xmlns:a16="http://schemas.microsoft.com/office/drawing/2014/main" id="{CDD9E537-52C0-4E37-BF44-6B7F1D954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01" name="Text Box 67">
              <a:extLst>
                <a:ext uri="{FF2B5EF4-FFF2-40B4-BE49-F238E27FC236}">
                  <a16:creationId xmlns:a16="http://schemas.microsoft.com/office/drawing/2014/main" id="{EA502D25-0B66-4EFC-8EE3-42F6C9D3B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02" name="Text Box 68">
              <a:extLst>
                <a:ext uri="{FF2B5EF4-FFF2-40B4-BE49-F238E27FC236}">
                  <a16:creationId xmlns:a16="http://schemas.microsoft.com/office/drawing/2014/main" id="{97DD7B38-874F-4BC1-BD5F-361229DCA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03" name="Text Box 69">
              <a:extLst>
                <a:ext uri="{FF2B5EF4-FFF2-40B4-BE49-F238E27FC236}">
                  <a16:creationId xmlns:a16="http://schemas.microsoft.com/office/drawing/2014/main" id="{52C64123-C46B-487B-A738-37B4692D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04" name="Text Box 70">
              <a:extLst>
                <a:ext uri="{FF2B5EF4-FFF2-40B4-BE49-F238E27FC236}">
                  <a16:creationId xmlns:a16="http://schemas.microsoft.com/office/drawing/2014/main" id="{8381E39F-F2C8-43AD-A4FF-B20CFC384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05" name="Text Box 71">
              <a:extLst>
                <a:ext uri="{FF2B5EF4-FFF2-40B4-BE49-F238E27FC236}">
                  <a16:creationId xmlns:a16="http://schemas.microsoft.com/office/drawing/2014/main" id="{46F8F742-08EB-4AD4-A0E3-4FAA1E02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06" name="Text Box 72">
              <a:extLst>
                <a:ext uri="{FF2B5EF4-FFF2-40B4-BE49-F238E27FC236}">
                  <a16:creationId xmlns:a16="http://schemas.microsoft.com/office/drawing/2014/main" id="{4EE8B477-C738-4554-A426-9FA1EEA73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07" name="Line 73">
              <a:extLst>
                <a:ext uri="{FF2B5EF4-FFF2-40B4-BE49-F238E27FC236}">
                  <a16:creationId xmlns:a16="http://schemas.microsoft.com/office/drawing/2014/main" id="{ECD11D33-E01A-40B3-913D-F651E1ED4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Line 74">
              <a:extLst>
                <a:ext uri="{FF2B5EF4-FFF2-40B4-BE49-F238E27FC236}">
                  <a16:creationId xmlns:a16="http://schemas.microsoft.com/office/drawing/2014/main" id="{9A54DD7F-B709-4EDB-9476-F8F2398C4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Text Box 75">
              <a:extLst>
                <a:ext uri="{FF2B5EF4-FFF2-40B4-BE49-F238E27FC236}">
                  <a16:creationId xmlns:a16="http://schemas.microsoft.com/office/drawing/2014/main" id="{57E3CD0A-380B-4A2C-B627-19C5C54D0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10" name="Text Box 76">
              <a:extLst>
                <a:ext uri="{FF2B5EF4-FFF2-40B4-BE49-F238E27FC236}">
                  <a16:creationId xmlns:a16="http://schemas.microsoft.com/office/drawing/2014/main" id="{222CD041-D9AE-4DA7-9527-4FC8EF742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11" name="Text Box 77">
              <a:extLst>
                <a:ext uri="{FF2B5EF4-FFF2-40B4-BE49-F238E27FC236}">
                  <a16:creationId xmlns:a16="http://schemas.microsoft.com/office/drawing/2014/main" id="{DEE975B7-535A-455F-9DE1-F03B60AFE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3912" name="Text Box 78">
              <a:extLst>
                <a:ext uri="{FF2B5EF4-FFF2-40B4-BE49-F238E27FC236}">
                  <a16:creationId xmlns:a16="http://schemas.microsoft.com/office/drawing/2014/main" id="{9325CDCF-446A-464A-B380-492DCF052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13" name="Text Box 79">
              <a:extLst>
                <a:ext uri="{FF2B5EF4-FFF2-40B4-BE49-F238E27FC236}">
                  <a16:creationId xmlns:a16="http://schemas.microsoft.com/office/drawing/2014/main" id="{661FFAE4-4D61-4F1C-ADF9-F17911A4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4" name="Text Box 80">
              <a:extLst>
                <a:ext uri="{FF2B5EF4-FFF2-40B4-BE49-F238E27FC236}">
                  <a16:creationId xmlns:a16="http://schemas.microsoft.com/office/drawing/2014/main" id="{1F474429-86B2-4A15-BCB9-6FA8802C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5" name="Text Box 81">
              <a:extLst>
                <a:ext uri="{FF2B5EF4-FFF2-40B4-BE49-F238E27FC236}">
                  <a16:creationId xmlns:a16="http://schemas.microsoft.com/office/drawing/2014/main" id="{6A9A1337-FE96-4BDE-9742-5036590E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6" name="Text Box 82">
              <a:extLst>
                <a:ext uri="{FF2B5EF4-FFF2-40B4-BE49-F238E27FC236}">
                  <a16:creationId xmlns:a16="http://schemas.microsoft.com/office/drawing/2014/main" id="{1A910BCF-E24F-469E-B8C8-A5C25465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17" name="Text Box 83">
              <a:extLst>
                <a:ext uri="{FF2B5EF4-FFF2-40B4-BE49-F238E27FC236}">
                  <a16:creationId xmlns:a16="http://schemas.microsoft.com/office/drawing/2014/main" id="{803FFA59-F3E8-4127-B85F-E5FA540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8" name="Text Box 84">
              <a:extLst>
                <a:ext uri="{FF2B5EF4-FFF2-40B4-BE49-F238E27FC236}">
                  <a16:creationId xmlns:a16="http://schemas.microsoft.com/office/drawing/2014/main" id="{3E1E4AEB-F861-44DF-88AF-D809A08F9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19" name="Text Box 85">
              <a:extLst>
                <a:ext uri="{FF2B5EF4-FFF2-40B4-BE49-F238E27FC236}">
                  <a16:creationId xmlns:a16="http://schemas.microsoft.com/office/drawing/2014/main" id="{68F25F5D-35C8-41AC-B528-EE5C88A43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0" name="Text Box 86">
              <a:extLst>
                <a:ext uri="{FF2B5EF4-FFF2-40B4-BE49-F238E27FC236}">
                  <a16:creationId xmlns:a16="http://schemas.microsoft.com/office/drawing/2014/main" id="{AC68681B-DCEF-4202-829A-AFCDEAC2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21" name="Text Box 87">
              <a:extLst>
                <a:ext uri="{FF2B5EF4-FFF2-40B4-BE49-F238E27FC236}">
                  <a16:creationId xmlns:a16="http://schemas.microsoft.com/office/drawing/2014/main" id="{9968434B-BC83-48FB-A58D-FCAF0C78F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2" name="Text Box 88">
              <a:extLst>
                <a:ext uri="{FF2B5EF4-FFF2-40B4-BE49-F238E27FC236}">
                  <a16:creationId xmlns:a16="http://schemas.microsoft.com/office/drawing/2014/main" id="{31D17CA0-A39B-4835-A1A9-E74BBAF6F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3" name="Text Box 89">
              <a:extLst>
                <a:ext uri="{FF2B5EF4-FFF2-40B4-BE49-F238E27FC236}">
                  <a16:creationId xmlns:a16="http://schemas.microsoft.com/office/drawing/2014/main" id="{90ECF860-0A9D-479B-ACF4-F44BF7CE7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4" name="Text Box 90">
              <a:extLst>
                <a:ext uri="{FF2B5EF4-FFF2-40B4-BE49-F238E27FC236}">
                  <a16:creationId xmlns:a16="http://schemas.microsoft.com/office/drawing/2014/main" id="{A1438282-B311-45F9-A299-263074A1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5" name="Text Box 91">
              <a:extLst>
                <a:ext uri="{FF2B5EF4-FFF2-40B4-BE49-F238E27FC236}">
                  <a16:creationId xmlns:a16="http://schemas.microsoft.com/office/drawing/2014/main" id="{55F71DFA-A775-4EE3-9068-32AC35098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6" name="Text Box 92">
              <a:extLst>
                <a:ext uri="{FF2B5EF4-FFF2-40B4-BE49-F238E27FC236}">
                  <a16:creationId xmlns:a16="http://schemas.microsoft.com/office/drawing/2014/main" id="{19BAD683-3A87-455C-8DA1-6EEAF11F6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27" name="Text Box 93">
              <a:extLst>
                <a:ext uri="{FF2B5EF4-FFF2-40B4-BE49-F238E27FC236}">
                  <a16:creationId xmlns:a16="http://schemas.microsoft.com/office/drawing/2014/main" id="{B8BBC9A5-17AC-444B-9488-EF54D1EC2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id="{878EADED-D501-4AF4-B7D2-FF28621D6113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3870" name="Text Box 95">
              <a:extLst>
                <a:ext uri="{FF2B5EF4-FFF2-40B4-BE49-F238E27FC236}">
                  <a16:creationId xmlns:a16="http://schemas.microsoft.com/office/drawing/2014/main" id="{36AC273C-9F9C-4A66-B52F-E0D72A2CE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871" name="Text Box 96">
              <a:extLst>
                <a:ext uri="{FF2B5EF4-FFF2-40B4-BE49-F238E27FC236}">
                  <a16:creationId xmlns:a16="http://schemas.microsoft.com/office/drawing/2014/main" id="{85B894EA-02EE-4C71-807A-3B1A95AF3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872" name="Text Box 97">
              <a:extLst>
                <a:ext uri="{FF2B5EF4-FFF2-40B4-BE49-F238E27FC236}">
                  <a16:creationId xmlns:a16="http://schemas.microsoft.com/office/drawing/2014/main" id="{CD1103C2-C08A-44D6-A8BA-1B87E4162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873" name="Text Box 98">
              <a:extLst>
                <a:ext uri="{FF2B5EF4-FFF2-40B4-BE49-F238E27FC236}">
                  <a16:creationId xmlns:a16="http://schemas.microsoft.com/office/drawing/2014/main" id="{240C7073-BB05-40FA-87A0-6779C705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874" name="Text Box 99">
              <a:extLst>
                <a:ext uri="{FF2B5EF4-FFF2-40B4-BE49-F238E27FC236}">
                  <a16:creationId xmlns:a16="http://schemas.microsoft.com/office/drawing/2014/main" id="{965FC814-0DFB-4CC8-987A-3562C81AB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875" name="Text Box 100">
              <a:extLst>
                <a:ext uri="{FF2B5EF4-FFF2-40B4-BE49-F238E27FC236}">
                  <a16:creationId xmlns:a16="http://schemas.microsoft.com/office/drawing/2014/main" id="{62239C79-3A2D-4046-A511-D2469861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876" name="Text Box 101">
              <a:extLst>
                <a:ext uri="{FF2B5EF4-FFF2-40B4-BE49-F238E27FC236}">
                  <a16:creationId xmlns:a16="http://schemas.microsoft.com/office/drawing/2014/main" id="{9A0DC062-2F7E-40FF-84DA-F188677AB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877" name="Text Box 102">
              <a:extLst>
                <a:ext uri="{FF2B5EF4-FFF2-40B4-BE49-F238E27FC236}">
                  <a16:creationId xmlns:a16="http://schemas.microsoft.com/office/drawing/2014/main" id="{840B7973-83DB-4376-947E-A5FE5A29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878" name="Line 103">
              <a:extLst>
                <a:ext uri="{FF2B5EF4-FFF2-40B4-BE49-F238E27FC236}">
                  <a16:creationId xmlns:a16="http://schemas.microsoft.com/office/drawing/2014/main" id="{D93A190C-1C2A-4E39-9DC7-4E3F316D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Line 104">
              <a:extLst>
                <a:ext uri="{FF2B5EF4-FFF2-40B4-BE49-F238E27FC236}">
                  <a16:creationId xmlns:a16="http://schemas.microsoft.com/office/drawing/2014/main" id="{207A76C8-C9EA-4C9E-A850-B509036F0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Text Box 105">
              <a:extLst>
                <a:ext uri="{FF2B5EF4-FFF2-40B4-BE49-F238E27FC236}">
                  <a16:creationId xmlns:a16="http://schemas.microsoft.com/office/drawing/2014/main" id="{A8A427FA-704A-467E-9AEA-3A701F5CA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881" name="Text Box 106">
              <a:extLst>
                <a:ext uri="{FF2B5EF4-FFF2-40B4-BE49-F238E27FC236}">
                  <a16:creationId xmlns:a16="http://schemas.microsoft.com/office/drawing/2014/main" id="{F6153905-B47B-4634-A782-C60CA9778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882" name="Text Box 107">
              <a:extLst>
                <a:ext uri="{FF2B5EF4-FFF2-40B4-BE49-F238E27FC236}">
                  <a16:creationId xmlns:a16="http://schemas.microsoft.com/office/drawing/2014/main" id="{A8DCDED0-7CB8-4409-98E5-C1123276C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883" name="Text Box 108">
              <a:extLst>
                <a:ext uri="{FF2B5EF4-FFF2-40B4-BE49-F238E27FC236}">
                  <a16:creationId xmlns:a16="http://schemas.microsoft.com/office/drawing/2014/main" id="{D429920F-95A1-4771-B445-F28FEA1F5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4" name="Text Box 109">
              <a:extLst>
                <a:ext uri="{FF2B5EF4-FFF2-40B4-BE49-F238E27FC236}">
                  <a16:creationId xmlns:a16="http://schemas.microsoft.com/office/drawing/2014/main" id="{53BE32B4-F940-4AE9-9831-53CAA6A4A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885" name="Text Box 110">
              <a:extLst>
                <a:ext uri="{FF2B5EF4-FFF2-40B4-BE49-F238E27FC236}">
                  <a16:creationId xmlns:a16="http://schemas.microsoft.com/office/drawing/2014/main" id="{6D7F33C2-0D75-4EAF-85EC-5449D1999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886" name="Text Box 111">
              <a:extLst>
                <a:ext uri="{FF2B5EF4-FFF2-40B4-BE49-F238E27FC236}">
                  <a16:creationId xmlns:a16="http://schemas.microsoft.com/office/drawing/2014/main" id="{D361A63E-C5C4-4474-AA4D-7A0D8AB30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7" name="Text Box 112">
              <a:extLst>
                <a:ext uri="{FF2B5EF4-FFF2-40B4-BE49-F238E27FC236}">
                  <a16:creationId xmlns:a16="http://schemas.microsoft.com/office/drawing/2014/main" id="{13DE3A89-7153-4A14-B514-0FC6D9186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88" name="Text Box 113">
              <a:extLst>
                <a:ext uri="{FF2B5EF4-FFF2-40B4-BE49-F238E27FC236}">
                  <a16:creationId xmlns:a16="http://schemas.microsoft.com/office/drawing/2014/main" id="{3B3956DB-8343-447C-8BCE-54E99D195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9" name="Text Box 114">
              <a:extLst>
                <a:ext uri="{FF2B5EF4-FFF2-40B4-BE49-F238E27FC236}">
                  <a16:creationId xmlns:a16="http://schemas.microsoft.com/office/drawing/2014/main" id="{512BA849-41A9-4554-9859-A98C27356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0" name="Text Box 115">
              <a:extLst>
                <a:ext uri="{FF2B5EF4-FFF2-40B4-BE49-F238E27FC236}">
                  <a16:creationId xmlns:a16="http://schemas.microsoft.com/office/drawing/2014/main" id="{A8A29318-87DC-4DBF-A967-B7A378503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1" name="Text Box 116">
              <a:extLst>
                <a:ext uri="{FF2B5EF4-FFF2-40B4-BE49-F238E27FC236}">
                  <a16:creationId xmlns:a16="http://schemas.microsoft.com/office/drawing/2014/main" id="{AF38B874-30BD-4EF6-BB55-6BC645C00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2" name="Text Box 117">
              <a:extLst>
                <a:ext uri="{FF2B5EF4-FFF2-40B4-BE49-F238E27FC236}">
                  <a16:creationId xmlns:a16="http://schemas.microsoft.com/office/drawing/2014/main" id="{562F4720-46FE-4857-B45F-1CD410A2A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3" name="Text Box 118">
              <a:extLst>
                <a:ext uri="{FF2B5EF4-FFF2-40B4-BE49-F238E27FC236}">
                  <a16:creationId xmlns:a16="http://schemas.microsoft.com/office/drawing/2014/main" id="{D0217113-E1F1-4FB8-86B4-346CE1554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4" name="Text Box 119">
              <a:extLst>
                <a:ext uri="{FF2B5EF4-FFF2-40B4-BE49-F238E27FC236}">
                  <a16:creationId xmlns:a16="http://schemas.microsoft.com/office/drawing/2014/main" id="{3B09D33A-5152-4664-AFE7-F2BC55DF8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5" name="Text Box 120">
              <a:extLst>
                <a:ext uri="{FF2B5EF4-FFF2-40B4-BE49-F238E27FC236}">
                  <a16:creationId xmlns:a16="http://schemas.microsoft.com/office/drawing/2014/main" id="{F7DB64A4-6756-4384-B64A-70617A1F5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6" name="Text Box 121">
              <a:extLst>
                <a:ext uri="{FF2B5EF4-FFF2-40B4-BE49-F238E27FC236}">
                  <a16:creationId xmlns:a16="http://schemas.microsoft.com/office/drawing/2014/main" id="{C254AE7F-1B29-4C8F-B40C-4BE6E3B44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7" name="Text Box 122">
              <a:extLst>
                <a:ext uri="{FF2B5EF4-FFF2-40B4-BE49-F238E27FC236}">
                  <a16:creationId xmlns:a16="http://schemas.microsoft.com/office/drawing/2014/main" id="{CC38A517-F971-4E72-A4D0-83FD4FD8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8" name="Text Box 123">
              <a:extLst>
                <a:ext uri="{FF2B5EF4-FFF2-40B4-BE49-F238E27FC236}">
                  <a16:creationId xmlns:a16="http://schemas.microsoft.com/office/drawing/2014/main" id="{028FA191-3152-4018-874D-7E427AF9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sp>
        <p:nvSpPr>
          <p:cNvPr id="33803" name="Text Box 124">
            <a:extLst>
              <a:ext uri="{FF2B5EF4-FFF2-40B4-BE49-F238E27FC236}">
                <a16:creationId xmlns:a16="http://schemas.microsoft.com/office/drawing/2014/main" id="{A89BB62F-884B-4B7F-94E0-3A17CA14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5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A=1</a:t>
            </a:r>
            <a:endParaRPr kumimoji="1" lang="en-US" altLang="zh-CN" sz="2000"/>
          </a:p>
        </p:txBody>
      </p:sp>
      <p:sp>
        <p:nvSpPr>
          <p:cNvPr id="33804" name="Rectangle 125">
            <a:extLst>
              <a:ext uri="{FF2B5EF4-FFF2-40B4-BE49-F238E27FC236}">
                <a16:creationId xmlns:a16="http://schemas.microsoft.com/office/drawing/2014/main" id="{BCB0DFF9-F388-47F3-AE09-1A1CF711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52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</a:t>
            </a:r>
            <a:r>
              <a:rPr kumimoji="1" lang="en-US" altLang="zh-CN" sz="2000">
                <a:ea typeface="楷体_GB2312" pitchFamily="49" charset="-122"/>
              </a:rPr>
              <a:t>C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33805" name="Line 126">
            <a:extLst>
              <a:ext uri="{FF2B5EF4-FFF2-40B4-BE49-F238E27FC236}">
                <a16:creationId xmlns:a16="http://schemas.microsoft.com/office/drawing/2014/main" id="{52BA962B-9A2B-4C77-9220-387B29B0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459038"/>
            <a:ext cx="209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27">
            <a:extLst>
              <a:ext uri="{FF2B5EF4-FFF2-40B4-BE49-F238E27FC236}">
                <a16:creationId xmlns:a16="http://schemas.microsoft.com/office/drawing/2014/main" id="{5AA90B7C-6302-4F58-83FC-0369EDD68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1989138"/>
            <a:ext cx="0" cy="3995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28">
            <a:extLst>
              <a:ext uri="{FF2B5EF4-FFF2-40B4-BE49-F238E27FC236}">
                <a16:creationId xmlns:a16="http://schemas.microsoft.com/office/drawing/2014/main" id="{0B48531D-F087-4DEF-B79C-E5E5A287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459038"/>
            <a:ext cx="0" cy="3525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29">
            <a:extLst>
              <a:ext uri="{FF2B5EF4-FFF2-40B4-BE49-F238E27FC236}">
                <a16:creationId xmlns:a16="http://schemas.microsoft.com/office/drawing/2014/main" id="{7DC64774-C67F-40AB-957A-C7C6C014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3809" name="Rectangle 130">
            <a:extLst>
              <a:ext uri="{FF2B5EF4-FFF2-40B4-BE49-F238E27FC236}">
                <a16:creationId xmlns:a16="http://schemas.microsoft.com/office/drawing/2014/main" id="{E0F7807E-9488-44C7-AE7F-1B38A888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168525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33810" name="Text Box 132">
            <a:extLst>
              <a:ext uri="{FF2B5EF4-FFF2-40B4-BE49-F238E27FC236}">
                <a16:creationId xmlns:a16="http://schemas.microsoft.com/office/drawing/2014/main" id="{65934DC3-6902-44B7-B5AA-0EF96AF7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29606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sp>
        <p:nvSpPr>
          <p:cNvPr id="33811" name="Text Box 133">
            <a:extLst>
              <a:ext uri="{FF2B5EF4-FFF2-40B4-BE49-F238E27FC236}">
                <a16:creationId xmlns:a16="http://schemas.microsoft.com/office/drawing/2014/main" id="{E5A19214-2A75-4293-9A57-698476B95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9606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010/1</a:t>
            </a:r>
          </a:p>
        </p:txBody>
      </p:sp>
      <p:sp>
        <p:nvSpPr>
          <p:cNvPr id="33812" name="Text Box 134">
            <a:extLst>
              <a:ext uri="{FF2B5EF4-FFF2-40B4-BE49-F238E27FC236}">
                <a16:creationId xmlns:a16="http://schemas.microsoft.com/office/drawing/2014/main" id="{B4FCCE99-33EF-4201-9761-3C775A8F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A=0</a:t>
            </a:r>
            <a:endParaRPr kumimoji="1" lang="en-US" altLang="zh-CN" sz="2000"/>
          </a:p>
        </p:txBody>
      </p:sp>
      <p:sp>
        <p:nvSpPr>
          <p:cNvPr id="33813" name="Text Box 136">
            <a:extLst>
              <a:ext uri="{FF2B5EF4-FFF2-40B4-BE49-F238E27FC236}">
                <a16:creationId xmlns:a16="http://schemas.microsoft.com/office/drawing/2014/main" id="{A310B9A8-84D1-4221-9A8F-C708CFC4E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321050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sp>
        <p:nvSpPr>
          <p:cNvPr id="33814" name="Text Box 137">
            <a:extLst>
              <a:ext uri="{FF2B5EF4-FFF2-40B4-BE49-F238E27FC236}">
                <a16:creationId xmlns:a16="http://schemas.microsoft.com/office/drawing/2014/main" id="{E4439010-CBC4-4E7A-AD2E-7A124B2C4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321050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000/0</a:t>
            </a:r>
          </a:p>
        </p:txBody>
      </p:sp>
      <p:sp>
        <p:nvSpPr>
          <p:cNvPr id="33815" name="Text Box 139">
            <a:extLst>
              <a:ext uri="{FF2B5EF4-FFF2-40B4-BE49-F238E27FC236}">
                <a16:creationId xmlns:a16="http://schemas.microsoft.com/office/drawing/2014/main" id="{F18B0C4A-5133-44BB-BD67-D367B923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8275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000/1</a:t>
            </a:r>
          </a:p>
        </p:txBody>
      </p:sp>
      <p:sp>
        <p:nvSpPr>
          <p:cNvPr id="33816" name="Text Box 140">
            <a:extLst>
              <a:ext uri="{FF2B5EF4-FFF2-40B4-BE49-F238E27FC236}">
                <a16:creationId xmlns:a16="http://schemas.microsoft.com/office/drawing/2014/main" id="{5B1BB154-99F4-45B9-8376-913F0702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48275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3817" name="Text Box 142">
            <a:extLst>
              <a:ext uri="{FF2B5EF4-FFF2-40B4-BE49-F238E27FC236}">
                <a16:creationId xmlns:a16="http://schemas.microsoft.com/office/drawing/2014/main" id="{372B3B47-782C-4BEF-8FF7-38BC1F02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1927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18" name="Text Box 143">
            <a:extLst>
              <a:ext uri="{FF2B5EF4-FFF2-40B4-BE49-F238E27FC236}">
                <a16:creationId xmlns:a16="http://schemas.microsoft.com/office/drawing/2014/main" id="{50FDF75B-638F-4549-B47E-AE06A3E6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51927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19" name="Text Box 145">
            <a:extLst>
              <a:ext uri="{FF2B5EF4-FFF2-40B4-BE49-F238E27FC236}">
                <a16:creationId xmlns:a16="http://schemas.microsoft.com/office/drawing/2014/main" id="{2DB19D7F-FAD7-4D9E-9632-57BFB9B6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5553075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20" name="Text Box 146">
            <a:extLst>
              <a:ext uri="{FF2B5EF4-FFF2-40B4-BE49-F238E27FC236}">
                <a16:creationId xmlns:a16="http://schemas.microsoft.com/office/drawing/2014/main" id="{9F74B26C-81DF-4E56-B7D4-597D477C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5553075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21" name="Text Box 148">
            <a:extLst>
              <a:ext uri="{FF2B5EF4-FFF2-40B4-BE49-F238E27FC236}">
                <a16:creationId xmlns:a16="http://schemas.microsoft.com/office/drawing/2014/main" id="{D88A0880-5919-46AE-96DD-23C67A54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6814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3822" name="Text Box 149">
            <a:extLst>
              <a:ext uri="{FF2B5EF4-FFF2-40B4-BE49-F238E27FC236}">
                <a16:creationId xmlns:a16="http://schemas.microsoft.com/office/drawing/2014/main" id="{1BDE9C63-B22C-491B-AAFB-9A936EBB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6814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grpSp>
        <p:nvGrpSpPr>
          <p:cNvPr id="33823" name="Group 150">
            <a:extLst>
              <a:ext uri="{FF2B5EF4-FFF2-40B4-BE49-F238E27FC236}">
                <a16:creationId xmlns:a16="http://schemas.microsoft.com/office/drawing/2014/main" id="{008C709F-D23B-4565-B844-31E1B90D2F54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989138"/>
            <a:ext cx="3275013" cy="3995737"/>
            <a:chOff x="3878" y="1253"/>
            <a:chExt cx="1587" cy="2517"/>
          </a:xfrm>
        </p:grpSpPr>
        <p:sp>
          <p:nvSpPr>
            <p:cNvPr id="33867" name="Line 151">
              <a:extLst>
                <a:ext uri="{FF2B5EF4-FFF2-40B4-BE49-F238E27FC236}">
                  <a16:creationId xmlns:a16="http://schemas.microsoft.com/office/drawing/2014/main" id="{110D0A4A-EC9B-434C-881E-5A5B9B7DF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97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152">
              <a:extLst>
                <a:ext uri="{FF2B5EF4-FFF2-40B4-BE49-F238E27FC236}">
                  <a16:creationId xmlns:a16="http://schemas.microsoft.com/office/drawing/2014/main" id="{7CE8D33A-E550-490A-A602-6C11E3E6F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53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153">
              <a:extLst>
                <a:ext uri="{FF2B5EF4-FFF2-40B4-BE49-F238E27FC236}">
                  <a16:creationId xmlns:a16="http://schemas.microsoft.com/office/drawing/2014/main" id="{1F10E041-A2C5-4B85-B73D-5C7759E6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770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24" name="Text Box 155">
            <a:extLst>
              <a:ext uri="{FF2B5EF4-FFF2-40B4-BE49-F238E27FC236}">
                <a16:creationId xmlns:a16="http://schemas.microsoft.com/office/drawing/2014/main" id="{AC31D883-C301-4E2F-9B01-A3C1010A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43706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010/0</a:t>
            </a:r>
          </a:p>
        </p:txBody>
      </p:sp>
      <p:sp>
        <p:nvSpPr>
          <p:cNvPr id="33825" name="Text Box 156">
            <a:extLst>
              <a:ext uri="{FF2B5EF4-FFF2-40B4-BE49-F238E27FC236}">
                <a16:creationId xmlns:a16="http://schemas.microsoft.com/office/drawing/2014/main" id="{3162CE5B-61B9-4AF3-A775-1692D4EE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43706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3826" name="Text Box 158">
            <a:extLst>
              <a:ext uri="{FF2B5EF4-FFF2-40B4-BE49-F238E27FC236}">
                <a16:creationId xmlns:a16="http://schemas.microsoft.com/office/drawing/2014/main" id="{1AE87E40-4B67-47A6-96FB-F2EE0077A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07193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3827" name="Text Box 159">
            <a:extLst>
              <a:ext uri="{FF2B5EF4-FFF2-40B4-BE49-F238E27FC236}">
                <a16:creationId xmlns:a16="http://schemas.microsoft.com/office/drawing/2014/main" id="{7753A257-A2D0-4975-8119-0E42FA04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193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grpSp>
        <p:nvGrpSpPr>
          <p:cNvPr id="7" name="Group 160">
            <a:extLst>
              <a:ext uri="{FF2B5EF4-FFF2-40B4-BE49-F238E27FC236}">
                <a16:creationId xmlns:a16="http://schemas.microsoft.com/office/drawing/2014/main" id="{6CC76E80-515F-47B8-B340-FD619A48C2D7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3865" name="AutoShape 161">
              <a:extLst>
                <a:ext uri="{FF2B5EF4-FFF2-40B4-BE49-F238E27FC236}">
                  <a16:creationId xmlns:a16="http://schemas.microsoft.com/office/drawing/2014/main" id="{9115F02B-735D-437F-BE6D-7DE929BE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66" name="AutoShape 162">
              <a:extLst>
                <a:ext uri="{FF2B5EF4-FFF2-40B4-BE49-F238E27FC236}">
                  <a16:creationId xmlns:a16="http://schemas.microsoft.com/office/drawing/2014/main" id="{1C32DF4A-C061-438C-B59B-F6FF1AD1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63">
            <a:extLst>
              <a:ext uri="{FF2B5EF4-FFF2-40B4-BE49-F238E27FC236}">
                <a16:creationId xmlns:a16="http://schemas.microsoft.com/office/drawing/2014/main" id="{B7BB8740-297F-4BFF-A92C-38E470A6A47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3852" name="Group 164">
              <a:extLst>
                <a:ext uri="{FF2B5EF4-FFF2-40B4-BE49-F238E27FC236}">
                  <a16:creationId xmlns:a16="http://schemas.microsoft.com/office/drawing/2014/main" id="{F2A896DD-D73A-4842-99CD-4A10AA3C1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3862" name="Arc 165">
                <a:extLst>
                  <a:ext uri="{FF2B5EF4-FFF2-40B4-BE49-F238E27FC236}">
                    <a16:creationId xmlns:a16="http://schemas.microsoft.com/office/drawing/2014/main" id="{68B8A04B-05F6-4B1F-9BAE-96B5B19E1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Arc 166">
                <a:extLst>
                  <a:ext uri="{FF2B5EF4-FFF2-40B4-BE49-F238E27FC236}">
                    <a16:creationId xmlns:a16="http://schemas.microsoft.com/office/drawing/2014/main" id="{BF140350-95D3-4A62-B194-98E47B2968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4" name="AutoShape 167">
                <a:extLst>
                  <a:ext uri="{FF2B5EF4-FFF2-40B4-BE49-F238E27FC236}">
                    <a16:creationId xmlns:a16="http://schemas.microsoft.com/office/drawing/2014/main" id="{9AA15947-415F-4733-91D6-0F688B8E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53" name="Group 168">
              <a:extLst>
                <a:ext uri="{FF2B5EF4-FFF2-40B4-BE49-F238E27FC236}">
                  <a16:creationId xmlns:a16="http://schemas.microsoft.com/office/drawing/2014/main" id="{D1E1E52F-7C24-4E6F-A33F-F612D01F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3857" name="AutoShape 169">
                <a:extLst>
                  <a:ext uri="{FF2B5EF4-FFF2-40B4-BE49-F238E27FC236}">
                    <a16:creationId xmlns:a16="http://schemas.microsoft.com/office/drawing/2014/main" id="{AA14A42F-806C-4EBE-9F64-FCB97A9C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8" name="Arc 170">
                <a:extLst>
                  <a:ext uri="{FF2B5EF4-FFF2-40B4-BE49-F238E27FC236}">
                    <a16:creationId xmlns:a16="http://schemas.microsoft.com/office/drawing/2014/main" id="{BF9911C0-CDD2-4492-9148-D2FBBF66F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9" name="Arc 171">
                <a:extLst>
                  <a:ext uri="{FF2B5EF4-FFF2-40B4-BE49-F238E27FC236}">
                    <a16:creationId xmlns:a16="http://schemas.microsoft.com/office/drawing/2014/main" id="{FA8D5963-D406-4855-A474-A7A99AAE6B41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Arc 172">
                <a:extLst>
                  <a:ext uri="{FF2B5EF4-FFF2-40B4-BE49-F238E27FC236}">
                    <a16:creationId xmlns:a16="http://schemas.microsoft.com/office/drawing/2014/main" id="{46427EE2-F620-468A-9F7E-2C61E1342B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1" name="Arc 173">
                <a:extLst>
                  <a:ext uri="{FF2B5EF4-FFF2-40B4-BE49-F238E27FC236}">
                    <a16:creationId xmlns:a16="http://schemas.microsoft.com/office/drawing/2014/main" id="{50CF6C99-1FB0-4C07-A5D9-F5AAF830A5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54" name="Group 174">
              <a:extLst>
                <a:ext uri="{FF2B5EF4-FFF2-40B4-BE49-F238E27FC236}">
                  <a16:creationId xmlns:a16="http://schemas.microsoft.com/office/drawing/2014/main" id="{D02CF614-232B-4D77-9608-DDA4215BF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3855" name="Oval 175">
                <a:extLst>
                  <a:ext uri="{FF2B5EF4-FFF2-40B4-BE49-F238E27FC236}">
                    <a16:creationId xmlns:a16="http://schemas.microsoft.com/office/drawing/2014/main" id="{FF78547E-0532-4F2C-A55C-27D8A632E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6" name="Oval 176">
                <a:extLst>
                  <a:ext uri="{FF2B5EF4-FFF2-40B4-BE49-F238E27FC236}">
                    <a16:creationId xmlns:a16="http://schemas.microsoft.com/office/drawing/2014/main" id="{151670E0-3CCE-44C6-9D2D-6DBCE2A60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77">
            <a:extLst>
              <a:ext uri="{FF2B5EF4-FFF2-40B4-BE49-F238E27FC236}">
                <a16:creationId xmlns:a16="http://schemas.microsoft.com/office/drawing/2014/main" id="{4081DFFF-1F0F-4549-B279-9DC9CDE315A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52850"/>
            <a:ext cx="2214563" cy="396875"/>
            <a:chOff x="295" y="2341"/>
            <a:chExt cx="1395" cy="250"/>
          </a:xfrm>
        </p:grpSpPr>
        <p:sp>
          <p:nvSpPr>
            <p:cNvPr id="33850" name="Rectangle 178">
              <a:extLst>
                <a:ext uri="{FF2B5EF4-FFF2-40B4-BE49-F238E27FC236}">
                  <a16:creationId xmlns:a16="http://schemas.microsoft.com/office/drawing/2014/main" id="{52200FF7-5245-4CFA-A71D-355F6D33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341"/>
              <a:ext cx="13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3851" name="Line 179">
              <a:extLst>
                <a:ext uri="{FF2B5EF4-FFF2-40B4-BE49-F238E27FC236}">
                  <a16:creationId xmlns:a16="http://schemas.microsoft.com/office/drawing/2014/main" id="{11362E8C-BF8C-4B06-88A7-6B94BE1D6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238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80">
            <a:extLst>
              <a:ext uri="{FF2B5EF4-FFF2-40B4-BE49-F238E27FC236}">
                <a16:creationId xmlns:a16="http://schemas.microsoft.com/office/drawing/2014/main" id="{E9C04B05-3F1D-4D8F-8BB7-69E0B1534330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3752850"/>
            <a:ext cx="2214562" cy="396875"/>
            <a:chOff x="1678" y="3884"/>
            <a:chExt cx="1395" cy="250"/>
          </a:xfrm>
        </p:grpSpPr>
        <p:sp>
          <p:nvSpPr>
            <p:cNvPr id="33848" name="Rectangle 181">
              <a:extLst>
                <a:ext uri="{FF2B5EF4-FFF2-40B4-BE49-F238E27FC236}">
                  <a16:creationId xmlns:a16="http://schemas.microsoft.com/office/drawing/2014/main" id="{79993431-6C9A-4457-B196-6E2BECDE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884"/>
              <a:ext cx="13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 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3849" name="Line 182">
              <a:extLst>
                <a:ext uri="{FF2B5EF4-FFF2-40B4-BE49-F238E27FC236}">
                  <a16:creationId xmlns:a16="http://schemas.microsoft.com/office/drawing/2014/main" id="{D7A3A9D6-E776-4B2B-B7FB-EEAA663FE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929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83">
            <a:extLst>
              <a:ext uri="{FF2B5EF4-FFF2-40B4-BE49-F238E27FC236}">
                <a16:creationId xmlns:a16="http://schemas.microsoft.com/office/drawing/2014/main" id="{F43BD761-81C8-44B7-9D8B-DA155240806B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6056313"/>
            <a:ext cx="2255838" cy="396875"/>
            <a:chOff x="270" y="3748"/>
            <a:chExt cx="1421" cy="250"/>
          </a:xfrm>
        </p:grpSpPr>
        <p:sp>
          <p:nvSpPr>
            <p:cNvPr id="33845" name="Rectangle 184">
              <a:extLst>
                <a:ext uri="{FF2B5EF4-FFF2-40B4-BE49-F238E27FC236}">
                  <a16:creationId xmlns:a16="http://schemas.microsoft.com/office/drawing/2014/main" id="{53DA5903-DCC0-4784-967A-169F6B71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748"/>
              <a:ext cx="14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3846" name="Line 185">
              <a:extLst>
                <a:ext uri="{FF2B5EF4-FFF2-40B4-BE49-F238E27FC236}">
                  <a16:creationId xmlns:a16="http://schemas.microsoft.com/office/drawing/2014/main" id="{EFF5E19A-39F1-4113-82C4-AEDD25EB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3794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Line 186">
              <a:extLst>
                <a:ext uri="{FF2B5EF4-FFF2-40B4-BE49-F238E27FC236}">
                  <a16:creationId xmlns:a16="http://schemas.microsoft.com/office/drawing/2014/main" id="{C63B68AA-3192-4446-B077-EFB54315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3794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87">
            <a:extLst>
              <a:ext uri="{FF2B5EF4-FFF2-40B4-BE49-F238E27FC236}">
                <a16:creationId xmlns:a16="http://schemas.microsoft.com/office/drawing/2014/main" id="{FBB78A16-5703-4672-9DAD-95BBC21ECCF6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6021388"/>
            <a:ext cx="2343150" cy="396875"/>
            <a:chOff x="1880" y="3748"/>
            <a:chExt cx="1476" cy="250"/>
          </a:xfrm>
        </p:grpSpPr>
        <p:sp>
          <p:nvSpPr>
            <p:cNvPr id="33842" name="Rectangle 188">
              <a:extLst>
                <a:ext uri="{FF2B5EF4-FFF2-40B4-BE49-F238E27FC236}">
                  <a16:creationId xmlns:a16="http://schemas.microsoft.com/office/drawing/2014/main" id="{CE0B7B18-6887-4E7E-8665-1D3A5742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748"/>
              <a:ext cx="1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 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(A</a:t>
              </a:r>
              <a:r>
                <a:rPr lang="en-US" altLang="zh-CN" sz="2000">
                  <a:latin typeface="Arial" panose="020B0604020202020204" pitchFamily="34" charset="0"/>
                  <a:sym typeface="Symbol" panose="05050102010706020507" pitchFamily="18" charset="2"/>
                </a:rPr>
                <a:t>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) 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3843" name="Line 189">
              <a:extLst>
                <a:ext uri="{FF2B5EF4-FFF2-40B4-BE49-F238E27FC236}">
                  <a16:creationId xmlns:a16="http://schemas.microsoft.com/office/drawing/2014/main" id="{C905C559-B5DF-4168-9DAB-CDC44971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379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190">
              <a:extLst>
                <a:ext uri="{FF2B5EF4-FFF2-40B4-BE49-F238E27FC236}">
                  <a16:creationId xmlns:a16="http://schemas.microsoft.com/office/drawing/2014/main" id="{3FC9393F-1F12-49D3-81F1-CC24D21AB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379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4" name="Text Box 191">
            <a:extLst>
              <a:ext uri="{FF2B5EF4-FFF2-40B4-BE49-F238E27FC236}">
                <a16:creationId xmlns:a16="http://schemas.microsoft.com/office/drawing/2014/main" id="{32EDC969-096F-40BA-80D9-74E5644D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9606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0  0  0</a:t>
            </a:r>
          </a:p>
        </p:txBody>
      </p:sp>
      <p:sp>
        <p:nvSpPr>
          <p:cNvPr id="33835" name="Text Box 192">
            <a:extLst>
              <a:ext uri="{FF2B5EF4-FFF2-40B4-BE49-F238E27FC236}">
                <a16:creationId xmlns:a16="http://schemas.microsoft.com/office/drawing/2014/main" id="{CCCDB05B-3A6F-4B88-B4BD-C635F8EF4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3210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0  0  1</a:t>
            </a:r>
          </a:p>
        </p:txBody>
      </p:sp>
      <p:sp>
        <p:nvSpPr>
          <p:cNvPr id="33836" name="Text Box 193">
            <a:extLst>
              <a:ext uri="{FF2B5EF4-FFF2-40B4-BE49-F238E27FC236}">
                <a16:creationId xmlns:a16="http://schemas.microsoft.com/office/drawing/2014/main" id="{C1357C6E-9137-499C-8E70-1162C403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48275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0  1  0</a:t>
            </a:r>
          </a:p>
        </p:txBody>
      </p:sp>
      <p:sp>
        <p:nvSpPr>
          <p:cNvPr id="33837" name="Text Box 194">
            <a:extLst>
              <a:ext uri="{FF2B5EF4-FFF2-40B4-BE49-F238E27FC236}">
                <a16:creationId xmlns:a16="http://schemas.microsoft.com/office/drawing/2014/main" id="{AB57B9F7-6B59-4CDC-A4BD-CF6A468F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51927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0  1  1</a:t>
            </a:r>
          </a:p>
        </p:txBody>
      </p:sp>
      <p:sp>
        <p:nvSpPr>
          <p:cNvPr id="33838" name="Text Box 195">
            <a:extLst>
              <a:ext uri="{FF2B5EF4-FFF2-40B4-BE49-F238E27FC236}">
                <a16:creationId xmlns:a16="http://schemas.microsoft.com/office/drawing/2014/main" id="{E29BDE5C-7180-4152-8966-0DB6C935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5530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1  0  0</a:t>
            </a:r>
          </a:p>
        </p:txBody>
      </p:sp>
      <p:sp>
        <p:nvSpPr>
          <p:cNvPr id="33839" name="Text Box 196">
            <a:extLst>
              <a:ext uri="{FF2B5EF4-FFF2-40B4-BE49-F238E27FC236}">
                <a16:creationId xmlns:a16="http://schemas.microsoft.com/office/drawing/2014/main" id="{99E0C130-468B-42A3-91F0-81449FA7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814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1  0  1</a:t>
            </a:r>
          </a:p>
        </p:txBody>
      </p:sp>
      <p:sp>
        <p:nvSpPr>
          <p:cNvPr id="33840" name="Text Box 197">
            <a:extLst>
              <a:ext uri="{FF2B5EF4-FFF2-40B4-BE49-F238E27FC236}">
                <a16:creationId xmlns:a16="http://schemas.microsoft.com/office/drawing/2014/main" id="{83941EC3-FFCC-4DFB-8782-43DCB213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4370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1  1  0</a:t>
            </a:r>
          </a:p>
        </p:txBody>
      </p:sp>
      <p:sp>
        <p:nvSpPr>
          <p:cNvPr id="33841" name="Text Box 198">
            <a:extLst>
              <a:ext uri="{FF2B5EF4-FFF2-40B4-BE49-F238E27FC236}">
                <a16:creationId xmlns:a16="http://schemas.microsoft.com/office/drawing/2014/main" id="{FF7C1F98-E313-4224-ACB5-F4923CD8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0719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905C98D8-583B-4EA3-BA3A-D62C8F0422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BA2DBD2-D70D-4D07-AA5C-737CA896FCD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CEF85360-4A7B-4EB9-B29D-06FA11892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D3B0A9F5-08DE-438B-A528-137536A83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E15D74E-BEF2-4BED-8195-75C1F89D84E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544C785-2E99-4D0E-BEC3-663BF055D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3)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2F93AECC-B8A0-460B-B7FD-1E15FE8F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65455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检查自启动</a:t>
            </a:r>
          </a:p>
        </p:txBody>
      </p:sp>
      <p:grpSp>
        <p:nvGrpSpPr>
          <p:cNvPr id="35847" name="Group 4">
            <a:extLst>
              <a:ext uri="{FF2B5EF4-FFF2-40B4-BE49-F238E27FC236}">
                <a16:creationId xmlns:a16="http://schemas.microsoft.com/office/drawing/2014/main" id="{2C7D0A89-E47C-4B77-B94D-ABE0F53D1C0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5991" name="Text Box 5">
              <a:extLst>
                <a:ext uri="{FF2B5EF4-FFF2-40B4-BE49-F238E27FC236}">
                  <a16:creationId xmlns:a16="http://schemas.microsoft.com/office/drawing/2014/main" id="{6FCF2BB9-107E-4D75-935E-D3AB57B8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92" name="Text Box 6">
              <a:extLst>
                <a:ext uri="{FF2B5EF4-FFF2-40B4-BE49-F238E27FC236}">
                  <a16:creationId xmlns:a16="http://schemas.microsoft.com/office/drawing/2014/main" id="{E6B196E8-F2B9-4D70-816E-D72958B06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93" name="Text Box 7">
              <a:extLst>
                <a:ext uri="{FF2B5EF4-FFF2-40B4-BE49-F238E27FC236}">
                  <a16:creationId xmlns:a16="http://schemas.microsoft.com/office/drawing/2014/main" id="{00AF2F25-A8EC-4A05-A9B4-4A29C9EE5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94" name="Text Box 8">
              <a:extLst>
                <a:ext uri="{FF2B5EF4-FFF2-40B4-BE49-F238E27FC236}">
                  <a16:creationId xmlns:a16="http://schemas.microsoft.com/office/drawing/2014/main" id="{E0D58B9D-4D2F-4C1F-84AF-73A6E524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95" name="Text Box 9">
              <a:extLst>
                <a:ext uri="{FF2B5EF4-FFF2-40B4-BE49-F238E27FC236}">
                  <a16:creationId xmlns:a16="http://schemas.microsoft.com/office/drawing/2014/main" id="{EFE770F1-F8FB-4C66-89F0-910CCFC15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96" name="Text Box 10">
              <a:extLst>
                <a:ext uri="{FF2B5EF4-FFF2-40B4-BE49-F238E27FC236}">
                  <a16:creationId xmlns:a16="http://schemas.microsoft.com/office/drawing/2014/main" id="{A90F2F00-7F76-4C8E-98DF-9DA1FB020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97" name="Text Box 11">
              <a:extLst>
                <a:ext uri="{FF2B5EF4-FFF2-40B4-BE49-F238E27FC236}">
                  <a16:creationId xmlns:a16="http://schemas.microsoft.com/office/drawing/2014/main" id="{A9CE36B8-56CA-46D2-B36A-A93EF35B2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98" name="Text Box 12">
              <a:extLst>
                <a:ext uri="{FF2B5EF4-FFF2-40B4-BE49-F238E27FC236}">
                  <a16:creationId xmlns:a16="http://schemas.microsoft.com/office/drawing/2014/main" id="{EE2A36E1-3570-4392-BECD-A5138F92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99" name="Line 13">
              <a:extLst>
                <a:ext uri="{FF2B5EF4-FFF2-40B4-BE49-F238E27FC236}">
                  <a16:creationId xmlns:a16="http://schemas.microsoft.com/office/drawing/2014/main" id="{D34E7405-1BBA-483E-BF1F-7F3FDA790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0" name="Line 14">
              <a:extLst>
                <a:ext uri="{FF2B5EF4-FFF2-40B4-BE49-F238E27FC236}">
                  <a16:creationId xmlns:a16="http://schemas.microsoft.com/office/drawing/2014/main" id="{9747CECB-F7A2-4978-A62B-2DED2D7B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1" name="Text Box 15">
              <a:extLst>
                <a:ext uri="{FF2B5EF4-FFF2-40B4-BE49-F238E27FC236}">
                  <a16:creationId xmlns:a16="http://schemas.microsoft.com/office/drawing/2014/main" id="{DF26E079-AC58-4B6D-B499-BD9D3A72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6002" name="Text Box 16">
              <a:extLst>
                <a:ext uri="{FF2B5EF4-FFF2-40B4-BE49-F238E27FC236}">
                  <a16:creationId xmlns:a16="http://schemas.microsoft.com/office/drawing/2014/main" id="{71E3B7F0-A8CB-45D1-AA5E-F67F639E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6003" name="Text Box 17">
              <a:extLst>
                <a:ext uri="{FF2B5EF4-FFF2-40B4-BE49-F238E27FC236}">
                  <a16:creationId xmlns:a16="http://schemas.microsoft.com/office/drawing/2014/main" id="{3EA47F22-E6DF-4A30-BBE4-1D51CD052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004" name="Text Box 18">
              <a:extLst>
                <a:ext uri="{FF2B5EF4-FFF2-40B4-BE49-F238E27FC236}">
                  <a16:creationId xmlns:a16="http://schemas.microsoft.com/office/drawing/2014/main" id="{1549003E-5DA1-4F46-82F4-F37A50CA5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5" name="Text Box 19">
              <a:extLst>
                <a:ext uri="{FF2B5EF4-FFF2-40B4-BE49-F238E27FC236}">
                  <a16:creationId xmlns:a16="http://schemas.microsoft.com/office/drawing/2014/main" id="{62DB7165-24D0-4B06-8724-8C1827EB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6" name="Text Box 20">
              <a:extLst>
                <a:ext uri="{FF2B5EF4-FFF2-40B4-BE49-F238E27FC236}">
                  <a16:creationId xmlns:a16="http://schemas.microsoft.com/office/drawing/2014/main" id="{C6F8CC85-5562-4849-B7BC-F66A037A8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7" name="Text Box 21">
              <a:extLst>
                <a:ext uri="{FF2B5EF4-FFF2-40B4-BE49-F238E27FC236}">
                  <a16:creationId xmlns:a16="http://schemas.microsoft.com/office/drawing/2014/main" id="{3E5B36FC-4FF3-4C7F-B342-3F742E66C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8" name="Text Box 22">
              <a:extLst>
                <a:ext uri="{FF2B5EF4-FFF2-40B4-BE49-F238E27FC236}">
                  <a16:creationId xmlns:a16="http://schemas.microsoft.com/office/drawing/2014/main" id="{50E72251-CCA1-4836-B6F2-E054E9D3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009" name="Text Box 23">
              <a:extLst>
                <a:ext uri="{FF2B5EF4-FFF2-40B4-BE49-F238E27FC236}">
                  <a16:creationId xmlns:a16="http://schemas.microsoft.com/office/drawing/2014/main" id="{697EC76A-50E4-4882-BF71-F260667D9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0" name="Text Box 24">
              <a:extLst>
                <a:ext uri="{FF2B5EF4-FFF2-40B4-BE49-F238E27FC236}">
                  <a16:creationId xmlns:a16="http://schemas.microsoft.com/office/drawing/2014/main" id="{5E069BFA-D2A8-405E-8494-C26E07357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1" name="Text Box 25">
              <a:extLst>
                <a:ext uri="{FF2B5EF4-FFF2-40B4-BE49-F238E27FC236}">
                  <a16:creationId xmlns:a16="http://schemas.microsoft.com/office/drawing/2014/main" id="{73FD53B9-FCA9-4A5A-8EB5-360F93DB3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012" name="Text Box 26">
              <a:extLst>
                <a:ext uri="{FF2B5EF4-FFF2-40B4-BE49-F238E27FC236}">
                  <a16:creationId xmlns:a16="http://schemas.microsoft.com/office/drawing/2014/main" id="{866D906D-36E8-4BFC-AB87-CD5EEF8FC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13" name="Text Box 27">
              <a:extLst>
                <a:ext uri="{FF2B5EF4-FFF2-40B4-BE49-F238E27FC236}">
                  <a16:creationId xmlns:a16="http://schemas.microsoft.com/office/drawing/2014/main" id="{17A3AD0A-F57B-44F2-B4C0-5401F213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6014" name="Text Box 28">
              <a:extLst>
                <a:ext uri="{FF2B5EF4-FFF2-40B4-BE49-F238E27FC236}">
                  <a16:creationId xmlns:a16="http://schemas.microsoft.com/office/drawing/2014/main" id="{048368F2-92A0-4379-B9EA-A691D8AE6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5" name="Text Box 29">
              <a:extLst>
                <a:ext uri="{FF2B5EF4-FFF2-40B4-BE49-F238E27FC236}">
                  <a16:creationId xmlns:a16="http://schemas.microsoft.com/office/drawing/2014/main" id="{1FC74BCC-D169-4A32-B22C-72565F327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16" name="Text Box 30">
              <a:extLst>
                <a:ext uri="{FF2B5EF4-FFF2-40B4-BE49-F238E27FC236}">
                  <a16:creationId xmlns:a16="http://schemas.microsoft.com/office/drawing/2014/main" id="{8210CC1F-F689-42FC-9D63-F98AE4B84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7" name="Text Box 31">
              <a:extLst>
                <a:ext uri="{FF2B5EF4-FFF2-40B4-BE49-F238E27FC236}">
                  <a16:creationId xmlns:a16="http://schemas.microsoft.com/office/drawing/2014/main" id="{D3A33904-7DA1-4E0C-9AA6-6585AC06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6018" name="Text Box 32">
              <a:extLst>
                <a:ext uri="{FF2B5EF4-FFF2-40B4-BE49-F238E27FC236}">
                  <a16:creationId xmlns:a16="http://schemas.microsoft.com/office/drawing/2014/main" id="{CF9780D8-7D1A-45AA-9AB8-D8FCB069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9" name="Text Box 33">
              <a:extLst>
                <a:ext uri="{FF2B5EF4-FFF2-40B4-BE49-F238E27FC236}">
                  <a16:creationId xmlns:a16="http://schemas.microsoft.com/office/drawing/2014/main" id="{218954DF-D4C9-4B20-B0B9-425E2D940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48" name="Group 34">
            <a:extLst>
              <a:ext uri="{FF2B5EF4-FFF2-40B4-BE49-F238E27FC236}">
                <a16:creationId xmlns:a16="http://schemas.microsoft.com/office/drawing/2014/main" id="{2C61C5AC-388C-4CB3-8B60-2823C48B534E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5962" name="Text Box 35">
              <a:extLst>
                <a:ext uri="{FF2B5EF4-FFF2-40B4-BE49-F238E27FC236}">
                  <a16:creationId xmlns:a16="http://schemas.microsoft.com/office/drawing/2014/main" id="{5E065A02-E589-4A93-A6F1-A5C05CF9C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63" name="Text Box 36">
              <a:extLst>
                <a:ext uri="{FF2B5EF4-FFF2-40B4-BE49-F238E27FC236}">
                  <a16:creationId xmlns:a16="http://schemas.microsoft.com/office/drawing/2014/main" id="{969C2470-26CE-47E5-BB93-34A3558E8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64" name="Text Box 37">
              <a:extLst>
                <a:ext uri="{FF2B5EF4-FFF2-40B4-BE49-F238E27FC236}">
                  <a16:creationId xmlns:a16="http://schemas.microsoft.com/office/drawing/2014/main" id="{CF9808EC-DFA7-412D-9855-470A0D709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65" name="Text Box 38">
              <a:extLst>
                <a:ext uri="{FF2B5EF4-FFF2-40B4-BE49-F238E27FC236}">
                  <a16:creationId xmlns:a16="http://schemas.microsoft.com/office/drawing/2014/main" id="{7CC4785E-C40B-4B43-9908-63FC6CEFF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66" name="Text Box 39">
              <a:extLst>
                <a:ext uri="{FF2B5EF4-FFF2-40B4-BE49-F238E27FC236}">
                  <a16:creationId xmlns:a16="http://schemas.microsoft.com/office/drawing/2014/main" id="{C6BD7B3D-553B-4E92-8788-86AA0E21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67" name="Text Box 40">
              <a:extLst>
                <a:ext uri="{FF2B5EF4-FFF2-40B4-BE49-F238E27FC236}">
                  <a16:creationId xmlns:a16="http://schemas.microsoft.com/office/drawing/2014/main" id="{21763A82-C132-4002-8A78-2403798FF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68" name="Text Box 41">
              <a:extLst>
                <a:ext uri="{FF2B5EF4-FFF2-40B4-BE49-F238E27FC236}">
                  <a16:creationId xmlns:a16="http://schemas.microsoft.com/office/drawing/2014/main" id="{5CDB056D-2BE9-4B25-BF7F-E416CF05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69" name="Text Box 42">
              <a:extLst>
                <a:ext uri="{FF2B5EF4-FFF2-40B4-BE49-F238E27FC236}">
                  <a16:creationId xmlns:a16="http://schemas.microsoft.com/office/drawing/2014/main" id="{59AFA215-4B42-4823-8EEE-6B0D6AB42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70" name="Line 43">
              <a:extLst>
                <a:ext uri="{FF2B5EF4-FFF2-40B4-BE49-F238E27FC236}">
                  <a16:creationId xmlns:a16="http://schemas.microsoft.com/office/drawing/2014/main" id="{941FAC91-5586-4DCD-9982-378C5C2B3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1" name="Line 44">
              <a:extLst>
                <a:ext uri="{FF2B5EF4-FFF2-40B4-BE49-F238E27FC236}">
                  <a16:creationId xmlns:a16="http://schemas.microsoft.com/office/drawing/2014/main" id="{DEE5B994-B0DA-4AFE-AD37-0AB1DF2B1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2" name="Text Box 45">
              <a:extLst>
                <a:ext uri="{FF2B5EF4-FFF2-40B4-BE49-F238E27FC236}">
                  <a16:creationId xmlns:a16="http://schemas.microsoft.com/office/drawing/2014/main" id="{279BEA52-BFE2-4B49-B556-F39A0F47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73" name="Text Box 46">
              <a:extLst>
                <a:ext uri="{FF2B5EF4-FFF2-40B4-BE49-F238E27FC236}">
                  <a16:creationId xmlns:a16="http://schemas.microsoft.com/office/drawing/2014/main" id="{D12D7580-92E7-4947-8E99-7926A466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74" name="Text Box 47">
              <a:extLst>
                <a:ext uri="{FF2B5EF4-FFF2-40B4-BE49-F238E27FC236}">
                  <a16:creationId xmlns:a16="http://schemas.microsoft.com/office/drawing/2014/main" id="{5EAAEFCB-AD47-45C3-B1F3-5EC72B9D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75" name="Text Box 48">
              <a:extLst>
                <a:ext uri="{FF2B5EF4-FFF2-40B4-BE49-F238E27FC236}">
                  <a16:creationId xmlns:a16="http://schemas.microsoft.com/office/drawing/2014/main" id="{3E2088F2-C83B-46D8-9955-450BB15F5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76" name="Text Box 49">
              <a:extLst>
                <a:ext uri="{FF2B5EF4-FFF2-40B4-BE49-F238E27FC236}">
                  <a16:creationId xmlns:a16="http://schemas.microsoft.com/office/drawing/2014/main" id="{4E0BE3B8-EC87-4518-85B0-35953DC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77" name="Text Box 50">
              <a:extLst>
                <a:ext uri="{FF2B5EF4-FFF2-40B4-BE49-F238E27FC236}">
                  <a16:creationId xmlns:a16="http://schemas.microsoft.com/office/drawing/2014/main" id="{53048360-0141-419A-AFAB-76CAA2B2E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78" name="Text Box 51">
              <a:extLst>
                <a:ext uri="{FF2B5EF4-FFF2-40B4-BE49-F238E27FC236}">
                  <a16:creationId xmlns:a16="http://schemas.microsoft.com/office/drawing/2014/main" id="{77426872-068D-49C8-BCB6-D43C75C6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79" name="Text Box 52">
              <a:extLst>
                <a:ext uri="{FF2B5EF4-FFF2-40B4-BE49-F238E27FC236}">
                  <a16:creationId xmlns:a16="http://schemas.microsoft.com/office/drawing/2014/main" id="{F5ACFD33-3BAE-4094-BC6D-D78EA5F6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80" name="Text Box 53">
              <a:extLst>
                <a:ext uri="{FF2B5EF4-FFF2-40B4-BE49-F238E27FC236}">
                  <a16:creationId xmlns:a16="http://schemas.microsoft.com/office/drawing/2014/main" id="{C99C6ED5-DC54-4D15-A6EC-A3504D71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81" name="Text Box 54">
              <a:extLst>
                <a:ext uri="{FF2B5EF4-FFF2-40B4-BE49-F238E27FC236}">
                  <a16:creationId xmlns:a16="http://schemas.microsoft.com/office/drawing/2014/main" id="{B5CE4F6E-22B3-4814-BD69-D86D80B18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82" name="Text Box 55">
              <a:extLst>
                <a:ext uri="{FF2B5EF4-FFF2-40B4-BE49-F238E27FC236}">
                  <a16:creationId xmlns:a16="http://schemas.microsoft.com/office/drawing/2014/main" id="{461E7AFD-3649-4A7C-B412-176719442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83" name="Text Box 56">
              <a:extLst>
                <a:ext uri="{FF2B5EF4-FFF2-40B4-BE49-F238E27FC236}">
                  <a16:creationId xmlns:a16="http://schemas.microsoft.com/office/drawing/2014/main" id="{4B5BF6E1-F79F-4806-ACD2-A289EAA31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4" name="Text Box 57">
              <a:extLst>
                <a:ext uri="{FF2B5EF4-FFF2-40B4-BE49-F238E27FC236}">
                  <a16:creationId xmlns:a16="http://schemas.microsoft.com/office/drawing/2014/main" id="{E07AEC83-77F8-43D2-8CDB-39B13E93D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85" name="Text Box 58">
              <a:extLst>
                <a:ext uri="{FF2B5EF4-FFF2-40B4-BE49-F238E27FC236}">
                  <a16:creationId xmlns:a16="http://schemas.microsoft.com/office/drawing/2014/main" id="{A7F3822B-4CDD-47E8-B8CF-13C6EAC06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6" name="Text Box 59">
              <a:extLst>
                <a:ext uri="{FF2B5EF4-FFF2-40B4-BE49-F238E27FC236}">
                  <a16:creationId xmlns:a16="http://schemas.microsoft.com/office/drawing/2014/main" id="{F1EF174F-B513-4838-98F8-B1830604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7" name="Text Box 60">
              <a:extLst>
                <a:ext uri="{FF2B5EF4-FFF2-40B4-BE49-F238E27FC236}">
                  <a16:creationId xmlns:a16="http://schemas.microsoft.com/office/drawing/2014/main" id="{9BDB4593-2FC2-44B1-8D97-ADCC4E706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8" name="Text Box 61">
              <a:extLst>
                <a:ext uri="{FF2B5EF4-FFF2-40B4-BE49-F238E27FC236}">
                  <a16:creationId xmlns:a16="http://schemas.microsoft.com/office/drawing/2014/main" id="{6FC7496D-69AB-462D-BB53-C7B03F8CC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89" name="Text Box 62">
              <a:extLst>
                <a:ext uri="{FF2B5EF4-FFF2-40B4-BE49-F238E27FC236}">
                  <a16:creationId xmlns:a16="http://schemas.microsoft.com/office/drawing/2014/main" id="{1C33134A-30AB-4F17-94E1-E9A4C548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90" name="Text Box 63">
              <a:extLst>
                <a:ext uri="{FF2B5EF4-FFF2-40B4-BE49-F238E27FC236}">
                  <a16:creationId xmlns:a16="http://schemas.microsoft.com/office/drawing/2014/main" id="{DE90E63E-E7CC-4B91-87AC-E66459DB7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49" name="Group 64">
            <a:extLst>
              <a:ext uri="{FF2B5EF4-FFF2-40B4-BE49-F238E27FC236}">
                <a16:creationId xmlns:a16="http://schemas.microsoft.com/office/drawing/2014/main" id="{F5612867-EDFA-47DC-B586-1EC2C947FEC8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5933" name="Text Box 65">
              <a:extLst>
                <a:ext uri="{FF2B5EF4-FFF2-40B4-BE49-F238E27FC236}">
                  <a16:creationId xmlns:a16="http://schemas.microsoft.com/office/drawing/2014/main" id="{AA2ED396-837D-4CAC-93A8-73CC4C37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34" name="Text Box 66">
              <a:extLst>
                <a:ext uri="{FF2B5EF4-FFF2-40B4-BE49-F238E27FC236}">
                  <a16:creationId xmlns:a16="http://schemas.microsoft.com/office/drawing/2014/main" id="{3639F013-13F1-4439-9D66-1C16A0362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35" name="Text Box 67">
              <a:extLst>
                <a:ext uri="{FF2B5EF4-FFF2-40B4-BE49-F238E27FC236}">
                  <a16:creationId xmlns:a16="http://schemas.microsoft.com/office/drawing/2014/main" id="{43A4F80A-FD81-4BBF-94E5-D20B13C9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36" name="Text Box 68">
              <a:extLst>
                <a:ext uri="{FF2B5EF4-FFF2-40B4-BE49-F238E27FC236}">
                  <a16:creationId xmlns:a16="http://schemas.microsoft.com/office/drawing/2014/main" id="{86B779FD-2450-4A4B-B855-9CCF9A17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37" name="Text Box 69">
              <a:extLst>
                <a:ext uri="{FF2B5EF4-FFF2-40B4-BE49-F238E27FC236}">
                  <a16:creationId xmlns:a16="http://schemas.microsoft.com/office/drawing/2014/main" id="{2E19C963-A85B-40A6-B446-245BE629A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38" name="Text Box 70">
              <a:extLst>
                <a:ext uri="{FF2B5EF4-FFF2-40B4-BE49-F238E27FC236}">
                  <a16:creationId xmlns:a16="http://schemas.microsoft.com/office/drawing/2014/main" id="{884934BA-3B3E-4EBA-BAE7-EC52B586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39" name="Text Box 71">
              <a:extLst>
                <a:ext uri="{FF2B5EF4-FFF2-40B4-BE49-F238E27FC236}">
                  <a16:creationId xmlns:a16="http://schemas.microsoft.com/office/drawing/2014/main" id="{D90BA87A-A43E-46E2-A81F-EB48121B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40" name="Text Box 72">
              <a:extLst>
                <a:ext uri="{FF2B5EF4-FFF2-40B4-BE49-F238E27FC236}">
                  <a16:creationId xmlns:a16="http://schemas.microsoft.com/office/drawing/2014/main" id="{E450BBF7-9E86-409F-9A05-BDC55D402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41" name="Line 73">
              <a:extLst>
                <a:ext uri="{FF2B5EF4-FFF2-40B4-BE49-F238E27FC236}">
                  <a16:creationId xmlns:a16="http://schemas.microsoft.com/office/drawing/2014/main" id="{43B1C47A-3292-4FB4-9011-110793677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2" name="Line 74">
              <a:extLst>
                <a:ext uri="{FF2B5EF4-FFF2-40B4-BE49-F238E27FC236}">
                  <a16:creationId xmlns:a16="http://schemas.microsoft.com/office/drawing/2014/main" id="{597923BE-8C7F-435F-9969-29FAFF3E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3" name="Text Box 75">
              <a:extLst>
                <a:ext uri="{FF2B5EF4-FFF2-40B4-BE49-F238E27FC236}">
                  <a16:creationId xmlns:a16="http://schemas.microsoft.com/office/drawing/2014/main" id="{761E2ACF-E546-43C7-8C50-738D027C2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44" name="Text Box 76">
              <a:extLst>
                <a:ext uri="{FF2B5EF4-FFF2-40B4-BE49-F238E27FC236}">
                  <a16:creationId xmlns:a16="http://schemas.microsoft.com/office/drawing/2014/main" id="{B00D878A-3923-4FC3-B67A-9BA2D6726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45" name="Text Box 77">
              <a:extLst>
                <a:ext uri="{FF2B5EF4-FFF2-40B4-BE49-F238E27FC236}">
                  <a16:creationId xmlns:a16="http://schemas.microsoft.com/office/drawing/2014/main" id="{78CE42CE-738E-4CF3-B0E4-215095DD4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5946" name="Text Box 78">
              <a:extLst>
                <a:ext uri="{FF2B5EF4-FFF2-40B4-BE49-F238E27FC236}">
                  <a16:creationId xmlns:a16="http://schemas.microsoft.com/office/drawing/2014/main" id="{B275A844-90A2-4FA6-B121-BF068B33E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47" name="Text Box 79">
              <a:extLst>
                <a:ext uri="{FF2B5EF4-FFF2-40B4-BE49-F238E27FC236}">
                  <a16:creationId xmlns:a16="http://schemas.microsoft.com/office/drawing/2014/main" id="{6CCC04F4-DCF8-4105-9354-C2B656FD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48" name="Text Box 80">
              <a:extLst>
                <a:ext uri="{FF2B5EF4-FFF2-40B4-BE49-F238E27FC236}">
                  <a16:creationId xmlns:a16="http://schemas.microsoft.com/office/drawing/2014/main" id="{90872A7B-9B82-4789-8AC9-97416C7C5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49" name="Text Box 81">
              <a:extLst>
                <a:ext uri="{FF2B5EF4-FFF2-40B4-BE49-F238E27FC236}">
                  <a16:creationId xmlns:a16="http://schemas.microsoft.com/office/drawing/2014/main" id="{4DE45526-E549-41E5-A419-C9380DD95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0" name="Text Box 82">
              <a:extLst>
                <a:ext uri="{FF2B5EF4-FFF2-40B4-BE49-F238E27FC236}">
                  <a16:creationId xmlns:a16="http://schemas.microsoft.com/office/drawing/2014/main" id="{B2FB11A0-038E-4F76-A083-B7FD423E0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51" name="Text Box 83">
              <a:extLst>
                <a:ext uri="{FF2B5EF4-FFF2-40B4-BE49-F238E27FC236}">
                  <a16:creationId xmlns:a16="http://schemas.microsoft.com/office/drawing/2014/main" id="{F0B04015-66B4-41ED-87BF-D7647FC0D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2" name="Text Box 84">
              <a:extLst>
                <a:ext uri="{FF2B5EF4-FFF2-40B4-BE49-F238E27FC236}">
                  <a16:creationId xmlns:a16="http://schemas.microsoft.com/office/drawing/2014/main" id="{DD31D55F-F267-42F2-BAB9-2BDE1B9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3" name="Text Box 85">
              <a:extLst>
                <a:ext uri="{FF2B5EF4-FFF2-40B4-BE49-F238E27FC236}">
                  <a16:creationId xmlns:a16="http://schemas.microsoft.com/office/drawing/2014/main" id="{B140AB81-9BA9-412F-BBED-7245E7D6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54" name="Text Box 86">
              <a:extLst>
                <a:ext uri="{FF2B5EF4-FFF2-40B4-BE49-F238E27FC236}">
                  <a16:creationId xmlns:a16="http://schemas.microsoft.com/office/drawing/2014/main" id="{6A76F3FD-0A26-4F33-A532-326ED3CA6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5" name="Text Box 87">
              <a:extLst>
                <a:ext uri="{FF2B5EF4-FFF2-40B4-BE49-F238E27FC236}">
                  <a16:creationId xmlns:a16="http://schemas.microsoft.com/office/drawing/2014/main" id="{18ECE4BB-C2B8-42E5-ADC1-B7624ACB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56" name="Text Box 88">
              <a:extLst>
                <a:ext uri="{FF2B5EF4-FFF2-40B4-BE49-F238E27FC236}">
                  <a16:creationId xmlns:a16="http://schemas.microsoft.com/office/drawing/2014/main" id="{49FB74F5-9795-4B38-A327-DF0D083A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7" name="Text Box 89">
              <a:extLst>
                <a:ext uri="{FF2B5EF4-FFF2-40B4-BE49-F238E27FC236}">
                  <a16:creationId xmlns:a16="http://schemas.microsoft.com/office/drawing/2014/main" id="{82C2D930-F589-4FDD-A811-E7CA2223F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8" name="Text Box 90">
              <a:extLst>
                <a:ext uri="{FF2B5EF4-FFF2-40B4-BE49-F238E27FC236}">
                  <a16:creationId xmlns:a16="http://schemas.microsoft.com/office/drawing/2014/main" id="{BA4ACAF6-8882-4744-B049-D3FCE788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9" name="Text Box 91">
              <a:extLst>
                <a:ext uri="{FF2B5EF4-FFF2-40B4-BE49-F238E27FC236}">
                  <a16:creationId xmlns:a16="http://schemas.microsoft.com/office/drawing/2014/main" id="{E7E54815-0193-44CC-97B8-ED5C85168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60" name="Text Box 92">
              <a:extLst>
                <a:ext uri="{FF2B5EF4-FFF2-40B4-BE49-F238E27FC236}">
                  <a16:creationId xmlns:a16="http://schemas.microsoft.com/office/drawing/2014/main" id="{BA5B6B54-101C-444F-9998-874CD396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61" name="Text Box 93">
              <a:extLst>
                <a:ext uri="{FF2B5EF4-FFF2-40B4-BE49-F238E27FC236}">
                  <a16:creationId xmlns:a16="http://schemas.microsoft.com/office/drawing/2014/main" id="{9BECA6EA-2B1A-4EE6-A517-92F027B2D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50" name="Group 94">
            <a:extLst>
              <a:ext uri="{FF2B5EF4-FFF2-40B4-BE49-F238E27FC236}">
                <a16:creationId xmlns:a16="http://schemas.microsoft.com/office/drawing/2014/main" id="{4D1B5ABF-68E9-49B3-9509-7D5ED76B988C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5904" name="Text Box 95">
              <a:extLst>
                <a:ext uri="{FF2B5EF4-FFF2-40B4-BE49-F238E27FC236}">
                  <a16:creationId xmlns:a16="http://schemas.microsoft.com/office/drawing/2014/main" id="{A66E92D2-4309-4D1F-A4E7-8F8F53FA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05" name="Text Box 96">
              <a:extLst>
                <a:ext uri="{FF2B5EF4-FFF2-40B4-BE49-F238E27FC236}">
                  <a16:creationId xmlns:a16="http://schemas.microsoft.com/office/drawing/2014/main" id="{95983136-7142-4F43-ACD4-8AB3B41BB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5906" name="Text Box 97">
              <a:extLst>
                <a:ext uri="{FF2B5EF4-FFF2-40B4-BE49-F238E27FC236}">
                  <a16:creationId xmlns:a16="http://schemas.microsoft.com/office/drawing/2014/main" id="{D2068816-2D8F-43F8-9200-1C31EA8DE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07" name="Text Box 98">
              <a:extLst>
                <a:ext uri="{FF2B5EF4-FFF2-40B4-BE49-F238E27FC236}">
                  <a16:creationId xmlns:a16="http://schemas.microsoft.com/office/drawing/2014/main" id="{9391D219-5F8A-48A0-B806-A259AAF5F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08" name="Text Box 99">
              <a:extLst>
                <a:ext uri="{FF2B5EF4-FFF2-40B4-BE49-F238E27FC236}">
                  <a16:creationId xmlns:a16="http://schemas.microsoft.com/office/drawing/2014/main" id="{512A6304-5B88-46A8-BA66-86AECE8D3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09" name="Text Box 100">
              <a:extLst>
                <a:ext uri="{FF2B5EF4-FFF2-40B4-BE49-F238E27FC236}">
                  <a16:creationId xmlns:a16="http://schemas.microsoft.com/office/drawing/2014/main" id="{933B9255-2D11-4B32-9F41-65A8A862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5910" name="Text Box 101">
              <a:extLst>
                <a:ext uri="{FF2B5EF4-FFF2-40B4-BE49-F238E27FC236}">
                  <a16:creationId xmlns:a16="http://schemas.microsoft.com/office/drawing/2014/main" id="{83749431-A2C5-4331-A6EB-135E7B7C3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11" name="Text Box 102">
              <a:extLst>
                <a:ext uri="{FF2B5EF4-FFF2-40B4-BE49-F238E27FC236}">
                  <a16:creationId xmlns:a16="http://schemas.microsoft.com/office/drawing/2014/main" id="{3482289F-C940-4E5E-964B-8D13BC575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5912" name="Line 103">
              <a:extLst>
                <a:ext uri="{FF2B5EF4-FFF2-40B4-BE49-F238E27FC236}">
                  <a16:creationId xmlns:a16="http://schemas.microsoft.com/office/drawing/2014/main" id="{23F14C10-182B-46F1-B872-8D317E75A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104">
              <a:extLst>
                <a:ext uri="{FF2B5EF4-FFF2-40B4-BE49-F238E27FC236}">
                  <a16:creationId xmlns:a16="http://schemas.microsoft.com/office/drawing/2014/main" id="{FFCE3D16-E2FE-4252-A9A1-65648AF1A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Text Box 105">
              <a:extLst>
                <a:ext uri="{FF2B5EF4-FFF2-40B4-BE49-F238E27FC236}">
                  <a16:creationId xmlns:a16="http://schemas.microsoft.com/office/drawing/2014/main" id="{AC0BCAD6-C687-4AE9-BF13-3F370D6A0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15" name="Text Box 106">
              <a:extLst>
                <a:ext uri="{FF2B5EF4-FFF2-40B4-BE49-F238E27FC236}">
                  <a16:creationId xmlns:a16="http://schemas.microsoft.com/office/drawing/2014/main" id="{563FE0BD-9FD2-4EF3-B8A5-D3567976B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5916" name="Text Box 107">
              <a:extLst>
                <a:ext uri="{FF2B5EF4-FFF2-40B4-BE49-F238E27FC236}">
                  <a16:creationId xmlns:a16="http://schemas.microsoft.com/office/drawing/2014/main" id="{715D39F8-3940-4897-975D-53A073249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17" name="Text Box 108">
              <a:extLst>
                <a:ext uri="{FF2B5EF4-FFF2-40B4-BE49-F238E27FC236}">
                  <a16:creationId xmlns:a16="http://schemas.microsoft.com/office/drawing/2014/main" id="{B352239C-30D6-447F-9183-F61972821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18" name="Text Box 109">
              <a:extLst>
                <a:ext uri="{FF2B5EF4-FFF2-40B4-BE49-F238E27FC236}">
                  <a16:creationId xmlns:a16="http://schemas.microsoft.com/office/drawing/2014/main" id="{830F01CF-01DD-4498-AEE9-72165627E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19" name="Text Box 110">
              <a:extLst>
                <a:ext uri="{FF2B5EF4-FFF2-40B4-BE49-F238E27FC236}">
                  <a16:creationId xmlns:a16="http://schemas.microsoft.com/office/drawing/2014/main" id="{74421C6F-692B-452E-820A-9AACAC82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20" name="Text Box 111">
              <a:extLst>
                <a:ext uri="{FF2B5EF4-FFF2-40B4-BE49-F238E27FC236}">
                  <a16:creationId xmlns:a16="http://schemas.microsoft.com/office/drawing/2014/main" id="{06066853-EBEB-4092-A0A5-9E0F3368F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1" name="Text Box 112">
              <a:extLst>
                <a:ext uri="{FF2B5EF4-FFF2-40B4-BE49-F238E27FC236}">
                  <a16:creationId xmlns:a16="http://schemas.microsoft.com/office/drawing/2014/main" id="{CA5B6BAF-9E07-4B4B-8C19-FA2ED8C10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2" name="Text Box 113">
              <a:extLst>
                <a:ext uri="{FF2B5EF4-FFF2-40B4-BE49-F238E27FC236}">
                  <a16:creationId xmlns:a16="http://schemas.microsoft.com/office/drawing/2014/main" id="{ADFD5939-E3AE-4D52-8A64-46E2BFC05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3" name="Text Box 114">
              <a:extLst>
                <a:ext uri="{FF2B5EF4-FFF2-40B4-BE49-F238E27FC236}">
                  <a16:creationId xmlns:a16="http://schemas.microsoft.com/office/drawing/2014/main" id="{D5739387-E81E-4819-BA2C-46F632D69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4" name="Text Box 115">
              <a:extLst>
                <a:ext uri="{FF2B5EF4-FFF2-40B4-BE49-F238E27FC236}">
                  <a16:creationId xmlns:a16="http://schemas.microsoft.com/office/drawing/2014/main" id="{E3E89E79-83A6-48C9-A529-1BBB904A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5" name="Text Box 116">
              <a:extLst>
                <a:ext uri="{FF2B5EF4-FFF2-40B4-BE49-F238E27FC236}">
                  <a16:creationId xmlns:a16="http://schemas.microsoft.com/office/drawing/2014/main" id="{3D7863B0-4A00-433F-814E-8285185A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6" name="Text Box 117">
              <a:extLst>
                <a:ext uri="{FF2B5EF4-FFF2-40B4-BE49-F238E27FC236}">
                  <a16:creationId xmlns:a16="http://schemas.microsoft.com/office/drawing/2014/main" id="{E36E7867-3CCF-4BBA-97F8-2D39805C9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7" name="Text Box 118">
              <a:extLst>
                <a:ext uri="{FF2B5EF4-FFF2-40B4-BE49-F238E27FC236}">
                  <a16:creationId xmlns:a16="http://schemas.microsoft.com/office/drawing/2014/main" id="{83D90FA5-121B-435F-84C6-D0C039BD7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8" name="Text Box 119">
              <a:extLst>
                <a:ext uri="{FF2B5EF4-FFF2-40B4-BE49-F238E27FC236}">
                  <a16:creationId xmlns:a16="http://schemas.microsoft.com/office/drawing/2014/main" id="{FCA06E0F-0ECF-41E4-A70B-EC14B2F84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9" name="Text Box 120">
              <a:extLst>
                <a:ext uri="{FF2B5EF4-FFF2-40B4-BE49-F238E27FC236}">
                  <a16:creationId xmlns:a16="http://schemas.microsoft.com/office/drawing/2014/main" id="{81B2ED1D-53E6-4AD1-B514-A38F8414C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30" name="Text Box 121">
              <a:extLst>
                <a:ext uri="{FF2B5EF4-FFF2-40B4-BE49-F238E27FC236}">
                  <a16:creationId xmlns:a16="http://schemas.microsoft.com/office/drawing/2014/main" id="{262E0624-EA59-4B4F-840D-8B0A2E4E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31" name="Text Box 122">
              <a:extLst>
                <a:ext uri="{FF2B5EF4-FFF2-40B4-BE49-F238E27FC236}">
                  <a16:creationId xmlns:a16="http://schemas.microsoft.com/office/drawing/2014/main" id="{A60E20BF-8A0E-4870-87B3-50C53BBB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32" name="Text Box 123">
              <a:extLst>
                <a:ext uri="{FF2B5EF4-FFF2-40B4-BE49-F238E27FC236}">
                  <a16:creationId xmlns:a16="http://schemas.microsoft.com/office/drawing/2014/main" id="{57E9A649-B8D6-40F5-987C-E7168A9CF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sp>
        <p:nvSpPr>
          <p:cNvPr id="35851" name="Text Box 124">
            <a:extLst>
              <a:ext uri="{FF2B5EF4-FFF2-40B4-BE49-F238E27FC236}">
                <a16:creationId xmlns:a16="http://schemas.microsoft.com/office/drawing/2014/main" id="{D5441C87-8F5A-4BD1-ADCF-32978408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5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A=1</a:t>
            </a:r>
            <a:endParaRPr kumimoji="1" lang="en-US" altLang="zh-CN" sz="2000"/>
          </a:p>
        </p:txBody>
      </p:sp>
      <p:sp>
        <p:nvSpPr>
          <p:cNvPr id="35852" name="Rectangle 125">
            <a:extLst>
              <a:ext uri="{FF2B5EF4-FFF2-40B4-BE49-F238E27FC236}">
                <a16:creationId xmlns:a16="http://schemas.microsoft.com/office/drawing/2014/main" id="{A845F393-73E1-446F-B2D8-9CF8C556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52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</a:t>
            </a:r>
            <a:r>
              <a:rPr kumimoji="1" lang="en-US" altLang="zh-CN" sz="2000">
                <a:ea typeface="楷体_GB2312" pitchFamily="49" charset="-122"/>
              </a:rPr>
              <a:t>C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35853" name="Line 126">
            <a:extLst>
              <a:ext uri="{FF2B5EF4-FFF2-40B4-BE49-F238E27FC236}">
                <a16:creationId xmlns:a16="http://schemas.microsoft.com/office/drawing/2014/main" id="{FB222EFC-E1BD-4B33-9CD9-16CB9DA45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459038"/>
            <a:ext cx="209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27">
            <a:extLst>
              <a:ext uri="{FF2B5EF4-FFF2-40B4-BE49-F238E27FC236}">
                <a16:creationId xmlns:a16="http://schemas.microsoft.com/office/drawing/2014/main" id="{C2BCBB8D-B5AA-4B60-BF7F-077F980A2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1989138"/>
            <a:ext cx="0" cy="3995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28">
            <a:extLst>
              <a:ext uri="{FF2B5EF4-FFF2-40B4-BE49-F238E27FC236}">
                <a16:creationId xmlns:a16="http://schemas.microsoft.com/office/drawing/2014/main" id="{EED807F1-D84D-4FED-A074-441466CDB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459038"/>
            <a:ext cx="0" cy="3525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29">
            <a:extLst>
              <a:ext uri="{FF2B5EF4-FFF2-40B4-BE49-F238E27FC236}">
                <a16:creationId xmlns:a16="http://schemas.microsoft.com/office/drawing/2014/main" id="{7EC17636-C21A-4B07-B1EC-E6362351D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5857" name="Rectangle 130">
            <a:extLst>
              <a:ext uri="{FF2B5EF4-FFF2-40B4-BE49-F238E27FC236}">
                <a16:creationId xmlns:a16="http://schemas.microsoft.com/office/drawing/2014/main" id="{642F7F5D-9B60-4DE0-AB1E-CE3F3DA2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168525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35858" name="Text Box 132">
            <a:extLst>
              <a:ext uri="{FF2B5EF4-FFF2-40B4-BE49-F238E27FC236}">
                <a16:creationId xmlns:a16="http://schemas.microsoft.com/office/drawing/2014/main" id="{E463C6D4-98FC-40D8-A185-19445DEF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29606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sp>
        <p:nvSpPr>
          <p:cNvPr id="35859" name="Text Box 133">
            <a:extLst>
              <a:ext uri="{FF2B5EF4-FFF2-40B4-BE49-F238E27FC236}">
                <a16:creationId xmlns:a16="http://schemas.microsoft.com/office/drawing/2014/main" id="{145B160A-5B89-4FD3-AA69-9562EAAE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9606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010/1</a:t>
            </a:r>
          </a:p>
        </p:txBody>
      </p:sp>
      <p:sp>
        <p:nvSpPr>
          <p:cNvPr id="35860" name="Text Box 134">
            <a:extLst>
              <a:ext uri="{FF2B5EF4-FFF2-40B4-BE49-F238E27FC236}">
                <a16:creationId xmlns:a16="http://schemas.microsoft.com/office/drawing/2014/main" id="{88626420-B753-465C-AEA7-B9479E4B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A=0</a:t>
            </a:r>
            <a:endParaRPr kumimoji="1" lang="en-US" altLang="zh-CN" sz="2000"/>
          </a:p>
        </p:txBody>
      </p:sp>
      <p:sp>
        <p:nvSpPr>
          <p:cNvPr id="35861" name="Text Box 136">
            <a:extLst>
              <a:ext uri="{FF2B5EF4-FFF2-40B4-BE49-F238E27FC236}">
                <a16:creationId xmlns:a16="http://schemas.microsoft.com/office/drawing/2014/main" id="{11604282-5EF4-494E-BC41-53F41CB4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321050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sp>
        <p:nvSpPr>
          <p:cNvPr id="35862" name="Text Box 137">
            <a:extLst>
              <a:ext uri="{FF2B5EF4-FFF2-40B4-BE49-F238E27FC236}">
                <a16:creationId xmlns:a16="http://schemas.microsoft.com/office/drawing/2014/main" id="{4AB1DA6B-72A8-48C6-8F9B-4F4A12A4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321050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000/0</a:t>
            </a:r>
          </a:p>
        </p:txBody>
      </p:sp>
      <p:sp>
        <p:nvSpPr>
          <p:cNvPr id="35863" name="Text Box 139">
            <a:extLst>
              <a:ext uri="{FF2B5EF4-FFF2-40B4-BE49-F238E27FC236}">
                <a16:creationId xmlns:a16="http://schemas.microsoft.com/office/drawing/2014/main" id="{DF809BB6-EA7E-4BF3-9030-B798FE6F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8275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000/1</a:t>
            </a:r>
          </a:p>
        </p:txBody>
      </p:sp>
      <p:sp>
        <p:nvSpPr>
          <p:cNvPr id="35864" name="Text Box 140">
            <a:extLst>
              <a:ext uri="{FF2B5EF4-FFF2-40B4-BE49-F238E27FC236}">
                <a16:creationId xmlns:a16="http://schemas.microsoft.com/office/drawing/2014/main" id="{C813AFEF-5288-4832-888C-A85AAD293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48275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5865" name="Text Box 142">
            <a:extLst>
              <a:ext uri="{FF2B5EF4-FFF2-40B4-BE49-F238E27FC236}">
                <a16:creationId xmlns:a16="http://schemas.microsoft.com/office/drawing/2014/main" id="{759421A9-C377-4704-9543-416969DE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1927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</a:rPr>
              <a:t>100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6" name="Text Box 143">
            <a:extLst>
              <a:ext uri="{FF2B5EF4-FFF2-40B4-BE49-F238E27FC236}">
                <a16:creationId xmlns:a16="http://schemas.microsoft.com/office/drawing/2014/main" id="{108CA9E4-7649-427E-BA1F-27BB8DDF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51927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</a:rPr>
              <a:t>100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7" name="Text Box 145">
            <a:extLst>
              <a:ext uri="{FF2B5EF4-FFF2-40B4-BE49-F238E27FC236}">
                <a16:creationId xmlns:a16="http://schemas.microsoft.com/office/drawing/2014/main" id="{54AD1A4D-7BA3-47EC-9EB4-38390752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5553075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011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8" name="Text Box 146">
            <a:extLst>
              <a:ext uri="{FF2B5EF4-FFF2-40B4-BE49-F238E27FC236}">
                <a16:creationId xmlns:a16="http://schemas.microsoft.com/office/drawing/2014/main" id="{3D5CE076-B3E7-43D3-BE8A-5C0C8C8D2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5553075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011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9" name="Text Box 148">
            <a:extLst>
              <a:ext uri="{FF2B5EF4-FFF2-40B4-BE49-F238E27FC236}">
                <a16:creationId xmlns:a16="http://schemas.microsoft.com/office/drawing/2014/main" id="{9C0E643B-FD66-4E05-A34B-512E8697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6814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5870" name="Text Box 149">
            <a:extLst>
              <a:ext uri="{FF2B5EF4-FFF2-40B4-BE49-F238E27FC236}">
                <a16:creationId xmlns:a16="http://schemas.microsoft.com/office/drawing/2014/main" id="{FBB10885-4C01-4BE7-A50F-6A23B90C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6814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grpSp>
        <p:nvGrpSpPr>
          <p:cNvPr id="35871" name="Group 150">
            <a:extLst>
              <a:ext uri="{FF2B5EF4-FFF2-40B4-BE49-F238E27FC236}">
                <a16:creationId xmlns:a16="http://schemas.microsoft.com/office/drawing/2014/main" id="{680E7CCA-EFF9-40F2-8049-A9F9F43D7A55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989138"/>
            <a:ext cx="3275013" cy="3995737"/>
            <a:chOff x="3878" y="1253"/>
            <a:chExt cx="1587" cy="2517"/>
          </a:xfrm>
        </p:grpSpPr>
        <p:sp>
          <p:nvSpPr>
            <p:cNvPr id="35901" name="Line 151">
              <a:extLst>
                <a:ext uri="{FF2B5EF4-FFF2-40B4-BE49-F238E27FC236}">
                  <a16:creationId xmlns:a16="http://schemas.microsoft.com/office/drawing/2014/main" id="{FAB3E800-FA8C-428F-8F4B-2160BCA59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97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152">
              <a:extLst>
                <a:ext uri="{FF2B5EF4-FFF2-40B4-BE49-F238E27FC236}">
                  <a16:creationId xmlns:a16="http://schemas.microsoft.com/office/drawing/2014/main" id="{72DEDDD3-8C38-482A-B3CB-4E5688FCF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53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153">
              <a:extLst>
                <a:ext uri="{FF2B5EF4-FFF2-40B4-BE49-F238E27FC236}">
                  <a16:creationId xmlns:a16="http://schemas.microsoft.com/office/drawing/2014/main" id="{1FF8786B-008B-4AE1-BB28-52D8A787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770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2" name="Text Box 155">
            <a:extLst>
              <a:ext uri="{FF2B5EF4-FFF2-40B4-BE49-F238E27FC236}">
                <a16:creationId xmlns:a16="http://schemas.microsoft.com/office/drawing/2014/main" id="{48A826F6-6E43-450D-9D83-E6BB8771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43706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010/0</a:t>
            </a:r>
          </a:p>
        </p:txBody>
      </p:sp>
      <p:sp>
        <p:nvSpPr>
          <p:cNvPr id="35873" name="Text Box 156">
            <a:extLst>
              <a:ext uri="{FF2B5EF4-FFF2-40B4-BE49-F238E27FC236}">
                <a16:creationId xmlns:a16="http://schemas.microsoft.com/office/drawing/2014/main" id="{E401AFAB-8EF6-4302-B940-1B1E780C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43706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5874" name="Text Box 158">
            <a:extLst>
              <a:ext uri="{FF2B5EF4-FFF2-40B4-BE49-F238E27FC236}">
                <a16:creationId xmlns:a16="http://schemas.microsoft.com/office/drawing/2014/main" id="{B3DFAAA5-3CA5-448C-9113-3137C2CA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07193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5875" name="Text Box 159">
            <a:extLst>
              <a:ext uri="{FF2B5EF4-FFF2-40B4-BE49-F238E27FC236}">
                <a16:creationId xmlns:a16="http://schemas.microsoft.com/office/drawing/2014/main" id="{35C5D1F5-3096-49C5-AC0B-9394A12D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193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grpSp>
        <p:nvGrpSpPr>
          <p:cNvPr id="35876" name="Group 160">
            <a:extLst>
              <a:ext uri="{FF2B5EF4-FFF2-40B4-BE49-F238E27FC236}">
                <a16:creationId xmlns:a16="http://schemas.microsoft.com/office/drawing/2014/main" id="{C8EB829C-456F-46A3-9B0D-3B2C6519BBFE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5899" name="AutoShape 161">
              <a:extLst>
                <a:ext uri="{FF2B5EF4-FFF2-40B4-BE49-F238E27FC236}">
                  <a16:creationId xmlns:a16="http://schemas.microsoft.com/office/drawing/2014/main" id="{0BFB279C-EA70-4877-B672-C76EA6CE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5900" name="AutoShape 162">
              <a:extLst>
                <a:ext uri="{FF2B5EF4-FFF2-40B4-BE49-F238E27FC236}">
                  <a16:creationId xmlns:a16="http://schemas.microsoft.com/office/drawing/2014/main" id="{E44FC93A-9D88-4BCB-B408-0035925A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5877" name="Group 163">
            <a:extLst>
              <a:ext uri="{FF2B5EF4-FFF2-40B4-BE49-F238E27FC236}">
                <a16:creationId xmlns:a16="http://schemas.microsoft.com/office/drawing/2014/main" id="{81C33BD2-D5B5-4D1D-A953-70748B15DD9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5886" name="Group 164">
              <a:extLst>
                <a:ext uri="{FF2B5EF4-FFF2-40B4-BE49-F238E27FC236}">
                  <a16:creationId xmlns:a16="http://schemas.microsoft.com/office/drawing/2014/main" id="{E145E590-FA32-423B-825C-461C8A775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5896" name="Arc 165">
                <a:extLst>
                  <a:ext uri="{FF2B5EF4-FFF2-40B4-BE49-F238E27FC236}">
                    <a16:creationId xmlns:a16="http://schemas.microsoft.com/office/drawing/2014/main" id="{438EB98F-6809-4D9C-9F90-40EC4D6E1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Arc 166">
                <a:extLst>
                  <a:ext uri="{FF2B5EF4-FFF2-40B4-BE49-F238E27FC236}">
                    <a16:creationId xmlns:a16="http://schemas.microsoft.com/office/drawing/2014/main" id="{8FF15091-68C6-484A-B037-FEB04D0FC8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AutoShape 167">
                <a:extLst>
                  <a:ext uri="{FF2B5EF4-FFF2-40B4-BE49-F238E27FC236}">
                    <a16:creationId xmlns:a16="http://schemas.microsoft.com/office/drawing/2014/main" id="{5F17E215-6DCE-4CE7-ADAE-DADF3D5F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887" name="Group 168">
              <a:extLst>
                <a:ext uri="{FF2B5EF4-FFF2-40B4-BE49-F238E27FC236}">
                  <a16:creationId xmlns:a16="http://schemas.microsoft.com/office/drawing/2014/main" id="{89D489FB-68B9-402D-9104-11638F3F8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5891" name="AutoShape 169">
                <a:extLst>
                  <a:ext uri="{FF2B5EF4-FFF2-40B4-BE49-F238E27FC236}">
                    <a16:creationId xmlns:a16="http://schemas.microsoft.com/office/drawing/2014/main" id="{967E7B65-1F38-4920-A770-59DA2FE7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92" name="Arc 170">
                <a:extLst>
                  <a:ext uri="{FF2B5EF4-FFF2-40B4-BE49-F238E27FC236}">
                    <a16:creationId xmlns:a16="http://schemas.microsoft.com/office/drawing/2014/main" id="{1F567688-2D56-4FF3-AA6B-DA65532ED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Arc 171">
                <a:extLst>
                  <a:ext uri="{FF2B5EF4-FFF2-40B4-BE49-F238E27FC236}">
                    <a16:creationId xmlns:a16="http://schemas.microsoft.com/office/drawing/2014/main" id="{CCBD6C47-7BC8-48E8-8648-1028EC74F503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4" name="Arc 172">
                <a:extLst>
                  <a:ext uri="{FF2B5EF4-FFF2-40B4-BE49-F238E27FC236}">
                    <a16:creationId xmlns:a16="http://schemas.microsoft.com/office/drawing/2014/main" id="{4AF31090-92A5-406E-9F6D-00C8CF0AAD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Arc 173">
                <a:extLst>
                  <a:ext uri="{FF2B5EF4-FFF2-40B4-BE49-F238E27FC236}">
                    <a16:creationId xmlns:a16="http://schemas.microsoft.com/office/drawing/2014/main" id="{4E4AF4C5-CDDB-4C82-92A1-2570DFD2F2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88" name="Group 174">
              <a:extLst>
                <a:ext uri="{FF2B5EF4-FFF2-40B4-BE49-F238E27FC236}">
                  <a16:creationId xmlns:a16="http://schemas.microsoft.com/office/drawing/2014/main" id="{E1C79D91-91B6-438C-9F63-D432C114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5889" name="Oval 175">
                <a:extLst>
                  <a:ext uri="{FF2B5EF4-FFF2-40B4-BE49-F238E27FC236}">
                    <a16:creationId xmlns:a16="http://schemas.microsoft.com/office/drawing/2014/main" id="{252E2A81-343A-46D7-AE73-A41304ADD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90" name="Oval 176">
                <a:extLst>
                  <a:ext uri="{FF2B5EF4-FFF2-40B4-BE49-F238E27FC236}">
                    <a16:creationId xmlns:a16="http://schemas.microsoft.com/office/drawing/2014/main" id="{617096F3-73D3-4DA9-AE20-48956AA93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5878" name="Text Box 177">
            <a:extLst>
              <a:ext uri="{FF2B5EF4-FFF2-40B4-BE49-F238E27FC236}">
                <a16:creationId xmlns:a16="http://schemas.microsoft.com/office/drawing/2014/main" id="{4B08893D-F548-4140-8E86-17FBE2DB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9606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0  0  0</a:t>
            </a:r>
          </a:p>
        </p:txBody>
      </p:sp>
      <p:sp>
        <p:nvSpPr>
          <p:cNvPr id="35879" name="Text Box 178">
            <a:extLst>
              <a:ext uri="{FF2B5EF4-FFF2-40B4-BE49-F238E27FC236}">
                <a16:creationId xmlns:a16="http://schemas.microsoft.com/office/drawing/2014/main" id="{875F0902-043D-46F7-B31C-96FAE91F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3210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0  0  1</a:t>
            </a:r>
          </a:p>
        </p:txBody>
      </p:sp>
      <p:sp>
        <p:nvSpPr>
          <p:cNvPr id="35880" name="Text Box 179">
            <a:extLst>
              <a:ext uri="{FF2B5EF4-FFF2-40B4-BE49-F238E27FC236}">
                <a16:creationId xmlns:a16="http://schemas.microsoft.com/office/drawing/2014/main" id="{437822F0-3772-4162-9892-2FA82A710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48275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0  1  0</a:t>
            </a:r>
          </a:p>
        </p:txBody>
      </p:sp>
      <p:sp>
        <p:nvSpPr>
          <p:cNvPr id="35881" name="Text Box 180">
            <a:extLst>
              <a:ext uri="{FF2B5EF4-FFF2-40B4-BE49-F238E27FC236}">
                <a16:creationId xmlns:a16="http://schemas.microsoft.com/office/drawing/2014/main" id="{DDE7F082-16C6-40D3-A532-7E85CE7A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51927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0  1  1</a:t>
            </a:r>
          </a:p>
        </p:txBody>
      </p:sp>
      <p:sp>
        <p:nvSpPr>
          <p:cNvPr id="35882" name="Text Box 181">
            <a:extLst>
              <a:ext uri="{FF2B5EF4-FFF2-40B4-BE49-F238E27FC236}">
                <a16:creationId xmlns:a16="http://schemas.microsoft.com/office/drawing/2014/main" id="{DD51A06C-1BBF-4972-A950-903A5DED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5530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FF"/>
                </a:solidFill>
              </a:rPr>
              <a:t>1  0  0</a:t>
            </a:r>
          </a:p>
        </p:txBody>
      </p:sp>
      <p:sp>
        <p:nvSpPr>
          <p:cNvPr id="35883" name="Text Box 182">
            <a:extLst>
              <a:ext uri="{FF2B5EF4-FFF2-40B4-BE49-F238E27FC236}">
                <a16:creationId xmlns:a16="http://schemas.microsoft.com/office/drawing/2014/main" id="{5286B6F6-CF87-4996-B519-25F9FD24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814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1  0  1</a:t>
            </a:r>
          </a:p>
        </p:txBody>
      </p:sp>
      <p:sp>
        <p:nvSpPr>
          <p:cNvPr id="35884" name="Text Box 183">
            <a:extLst>
              <a:ext uri="{FF2B5EF4-FFF2-40B4-BE49-F238E27FC236}">
                <a16:creationId xmlns:a16="http://schemas.microsoft.com/office/drawing/2014/main" id="{51023777-EC7F-4C91-95B6-F5751023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4370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1  1  0</a:t>
            </a:r>
          </a:p>
        </p:txBody>
      </p:sp>
      <p:sp>
        <p:nvSpPr>
          <p:cNvPr id="35885" name="Text Box 184">
            <a:extLst>
              <a:ext uri="{FF2B5EF4-FFF2-40B4-BE49-F238E27FC236}">
                <a16:creationId xmlns:a16="http://schemas.microsoft.com/office/drawing/2014/main" id="{77807853-1817-4615-AD04-EF3B72FF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0719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FEEF5A42-11C4-4CB0-8D3D-D5E6222567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2657815-5A71-437D-A136-DBDB07E4B9C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60D11B49-7719-402D-8764-3E3269539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5DFAA2A3-297E-4FE9-9551-18E83FEEE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CAB1E7-9912-41B1-A214-9893095CDA7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6A087B2E-CBD5-430E-B78D-D498D3211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4)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37894" name="Group 4">
            <a:extLst>
              <a:ext uri="{FF2B5EF4-FFF2-40B4-BE49-F238E27FC236}">
                <a16:creationId xmlns:a16="http://schemas.microsoft.com/office/drawing/2014/main" id="{CD361153-32C8-4E87-9A51-B72CFFFD05C3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304925"/>
            <a:ext cx="3132138" cy="3094038"/>
            <a:chOff x="3492" y="811"/>
            <a:chExt cx="2064" cy="1949"/>
          </a:xfrm>
        </p:grpSpPr>
        <p:sp>
          <p:nvSpPr>
            <p:cNvPr id="38042" name="Oval 5">
              <a:extLst>
                <a:ext uri="{FF2B5EF4-FFF2-40B4-BE49-F238E27FC236}">
                  <a16:creationId xmlns:a16="http://schemas.microsoft.com/office/drawing/2014/main" id="{006CF177-30AB-4166-97B6-6F0B38D8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914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0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1600" b="0"/>
            </a:p>
          </p:txBody>
        </p:sp>
        <p:sp>
          <p:nvSpPr>
            <p:cNvPr id="38043" name="Oval 6">
              <a:extLst>
                <a:ext uri="{FF2B5EF4-FFF2-40B4-BE49-F238E27FC236}">
                  <a16:creationId xmlns:a16="http://schemas.microsoft.com/office/drawing/2014/main" id="{00C04CDC-5AA4-4AA1-953E-72C038B2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914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1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4" name="Oval 7">
              <a:extLst>
                <a:ext uri="{FF2B5EF4-FFF2-40B4-BE49-F238E27FC236}">
                  <a16:creationId xmlns:a16="http://schemas.microsoft.com/office/drawing/2014/main" id="{D6F48A6C-258B-4DB5-8F02-2FC9A026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157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2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5" name="Oval 8">
              <a:extLst>
                <a:ext uri="{FF2B5EF4-FFF2-40B4-BE49-F238E27FC236}">
                  <a16:creationId xmlns:a16="http://schemas.microsoft.com/office/drawing/2014/main" id="{7B0B54DD-C8FB-4FE3-A40A-9B150A16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70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5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6" name="Oval 9">
              <a:extLst>
                <a:ext uri="{FF2B5EF4-FFF2-40B4-BE49-F238E27FC236}">
                  <a16:creationId xmlns:a16="http://schemas.microsoft.com/office/drawing/2014/main" id="{B34D513F-D062-491D-899D-1F376D62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191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4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7" name="Oval 10">
              <a:extLst>
                <a:ext uri="{FF2B5EF4-FFF2-40B4-BE49-F238E27FC236}">
                  <a16:creationId xmlns:a16="http://schemas.microsoft.com/office/drawing/2014/main" id="{9FED0E4E-C6FA-4A5E-891F-4B0F109C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8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3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8" name="Text Box 11">
              <a:extLst>
                <a:ext uri="{FF2B5EF4-FFF2-40B4-BE49-F238E27FC236}">
                  <a16:creationId xmlns:a16="http://schemas.microsoft.com/office/drawing/2014/main" id="{C3894870-DFDB-4ED4-9244-84C2B351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459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1/1</a:t>
              </a:r>
            </a:p>
          </p:txBody>
        </p:sp>
        <p:sp>
          <p:nvSpPr>
            <p:cNvPr id="38049" name="Line 12">
              <a:extLst>
                <a:ext uri="{FF2B5EF4-FFF2-40B4-BE49-F238E27FC236}">
                  <a16:creationId xmlns:a16="http://schemas.microsoft.com/office/drawing/2014/main" id="{9528BDFF-1917-42A5-B9F5-A52FD2206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237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Line 13">
              <a:extLst>
                <a:ext uri="{FF2B5EF4-FFF2-40B4-BE49-F238E27FC236}">
                  <a16:creationId xmlns:a16="http://schemas.microsoft.com/office/drawing/2014/main" id="{312CEBD8-62AF-4980-8876-1F9C89B06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236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Line 14">
              <a:extLst>
                <a:ext uri="{FF2B5EF4-FFF2-40B4-BE49-F238E27FC236}">
                  <a16:creationId xmlns:a16="http://schemas.microsoft.com/office/drawing/2014/main" id="{CCD0ACC2-1E22-4B88-B923-4DF4BFEDE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385"/>
              <a:ext cx="15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Line 15">
              <a:extLst>
                <a:ext uri="{FF2B5EF4-FFF2-40B4-BE49-F238E27FC236}">
                  <a16:creationId xmlns:a16="http://schemas.microsoft.com/office/drawing/2014/main" id="{72004170-A04A-413F-8A2C-6BB0EB405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1939"/>
              <a:ext cx="143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Line 16">
              <a:extLst>
                <a:ext uri="{FF2B5EF4-FFF2-40B4-BE49-F238E27FC236}">
                  <a16:creationId xmlns:a16="http://schemas.microsoft.com/office/drawing/2014/main" id="{812674E1-6629-41D9-97DF-1E7F319D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958"/>
              <a:ext cx="196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Line 17">
              <a:extLst>
                <a:ext uri="{FF2B5EF4-FFF2-40B4-BE49-F238E27FC236}">
                  <a16:creationId xmlns:a16="http://schemas.microsoft.com/office/drawing/2014/main" id="{7494D165-2BBB-4A9D-A436-9FD673BFC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" y="1385"/>
              <a:ext cx="157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Text Box 18">
              <a:extLst>
                <a:ext uri="{FF2B5EF4-FFF2-40B4-BE49-F238E27FC236}">
                  <a16:creationId xmlns:a16="http://schemas.microsoft.com/office/drawing/2014/main" id="{DE687FB8-3D99-4804-A385-884FCE867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292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6" name="Text Box 19">
              <a:extLst>
                <a:ext uri="{FF2B5EF4-FFF2-40B4-BE49-F238E27FC236}">
                  <a16:creationId xmlns:a16="http://schemas.microsoft.com/office/drawing/2014/main" id="{6025DEB4-6812-4376-8A57-A7CA06A1F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478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7" name="Text Box 20">
              <a:extLst>
                <a:ext uri="{FF2B5EF4-FFF2-40B4-BE49-F238E27FC236}">
                  <a16:creationId xmlns:a16="http://schemas.microsoft.com/office/drawing/2014/main" id="{944D1E97-56B2-4E86-90DD-8B39FA81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921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8" name="Text Box 21">
              <a:extLst>
                <a:ext uri="{FF2B5EF4-FFF2-40B4-BE49-F238E27FC236}">
                  <a16:creationId xmlns:a16="http://schemas.microsoft.com/office/drawing/2014/main" id="{3EFBDE4C-5B19-4A42-831C-4F76C5AA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9" name="Text Box 22">
              <a:extLst>
                <a:ext uri="{FF2B5EF4-FFF2-40B4-BE49-F238E27FC236}">
                  <a16:creationId xmlns:a16="http://schemas.microsoft.com/office/drawing/2014/main" id="{D60D9CC8-0598-4B31-B9A9-A0C90B03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884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60" name="Line 23">
              <a:extLst>
                <a:ext uri="{FF2B5EF4-FFF2-40B4-BE49-F238E27FC236}">
                  <a16:creationId xmlns:a16="http://schemas.microsoft.com/office/drawing/2014/main" id="{C0CC00B2-F4CF-4969-AA16-D95C5A4A5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052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Line 24">
              <a:extLst>
                <a:ext uri="{FF2B5EF4-FFF2-40B4-BE49-F238E27FC236}">
                  <a16:creationId xmlns:a16="http://schemas.microsoft.com/office/drawing/2014/main" id="{5F31952A-F3A2-4BEF-BF2E-36355B8DA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55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Line 25">
              <a:extLst>
                <a:ext uri="{FF2B5EF4-FFF2-40B4-BE49-F238E27FC236}">
                  <a16:creationId xmlns:a16="http://schemas.microsoft.com/office/drawing/2014/main" id="{3CA41D5C-B814-43EB-B2B0-7E618F139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1292"/>
              <a:ext cx="17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Line 26">
              <a:extLst>
                <a:ext uri="{FF2B5EF4-FFF2-40B4-BE49-F238E27FC236}">
                  <a16:creationId xmlns:a16="http://schemas.microsoft.com/office/drawing/2014/main" id="{CA20AC4D-5E61-4846-AA3E-18803C36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4" y="2032"/>
              <a:ext cx="16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Line 27">
              <a:extLst>
                <a:ext uri="{FF2B5EF4-FFF2-40B4-BE49-F238E27FC236}">
                  <a16:creationId xmlns:a16="http://schemas.microsoft.com/office/drawing/2014/main" id="{507A513F-5D0F-4F0A-B322-874A39ACC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050"/>
              <a:ext cx="197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Line 28">
              <a:extLst>
                <a:ext uri="{FF2B5EF4-FFF2-40B4-BE49-F238E27FC236}">
                  <a16:creationId xmlns:a16="http://schemas.microsoft.com/office/drawing/2014/main" id="{5E97D09C-6F10-4586-B0B4-947D2B58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255"/>
              <a:ext cx="197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Text Box 29">
              <a:extLst>
                <a:ext uri="{FF2B5EF4-FFF2-40B4-BE49-F238E27FC236}">
                  <a16:creationId xmlns:a16="http://schemas.microsoft.com/office/drawing/2014/main" id="{22C58CDE-BB8F-4E90-B735-07B012B4B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277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0/1</a:t>
              </a:r>
            </a:p>
          </p:txBody>
        </p:sp>
        <p:sp>
          <p:nvSpPr>
            <p:cNvPr id="38067" name="Text Box 30">
              <a:extLst>
                <a:ext uri="{FF2B5EF4-FFF2-40B4-BE49-F238E27FC236}">
                  <a16:creationId xmlns:a16="http://schemas.microsoft.com/office/drawing/2014/main" id="{70BAD3E9-A539-4D9F-8564-59DF7F688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1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68" name="Text Box 31">
              <a:extLst>
                <a:ext uri="{FF2B5EF4-FFF2-40B4-BE49-F238E27FC236}">
                  <a16:creationId xmlns:a16="http://schemas.microsoft.com/office/drawing/2014/main" id="{F82D5A74-4E07-4B98-9533-78425785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237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69" name="Text Box 32">
              <a:extLst>
                <a:ext uri="{FF2B5EF4-FFF2-40B4-BE49-F238E27FC236}">
                  <a16:creationId xmlns:a16="http://schemas.microsoft.com/office/drawing/2014/main" id="{F333EF6A-9A0F-4DF5-89C2-3FEB3E3AF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0" name="Text Box 33">
              <a:extLst>
                <a:ext uri="{FF2B5EF4-FFF2-40B4-BE49-F238E27FC236}">
                  <a16:creationId xmlns:a16="http://schemas.microsoft.com/office/drawing/2014/main" id="{B6271BC6-C2A9-4772-A4FD-9A0FA6002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2568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1" name="Text Box 34">
              <a:extLst>
                <a:ext uri="{FF2B5EF4-FFF2-40B4-BE49-F238E27FC236}">
                  <a16:creationId xmlns:a16="http://schemas.microsoft.com/office/drawing/2014/main" id="{DACB6307-6E5D-4C7D-9157-81095C58B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2" name="Rectangle 35">
              <a:extLst>
                <a:ext uri="{FF2B5EF4-FFF2-40B4-BE49-F238E27FC236}">
                  <a16:creationId xmlns:a16="http://schemas.microsoft.com/office/drawing/2014/main" id="{0C1A4904-F789-4645-B6BB-A463210D7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132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000</a:t>
              </a:r>
              <a:endParaRPr lang="zh-CN" altLang="en-US" sz="2000" b="0"/>
            </a:p>
          </p:txBody>
        </p:sp>
        <p:sp>
          <p:nvSpPr>
            <p:cNvPr id="38073" name="Rectangle 36">
              <a:extLst>
                <a:ext uri="{FF2B5EF4-FFF2-40B4-BE49-F238E27FC236}">
                  <a16:creationId xmlns:a16="http://schemas.microsoft.com/office/drawing/2014/main" id="{6C753C87-37FE-4996-AB7F-E4C2D4F5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38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4" name="Rectangle 37">
              <a:extLst>
                <a:ext uri="{FF2B5EF4-FFF2-40B4-BE49-F238E27FC236}">
                  <a16:creationId xmlns:a16="http://schemas.microsoft.com/office/drawing/2014/main" id="{1C1ED94F-D7B0-45B9-BF5A-2B683E52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1805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5" name="Rectangle 38">
              <a:extLst>
                <a:ext uri="{FF2B5EF4-FFF2-40B4-BE49-F238E27FC236}">
                  <a16:creationId xmlns:a16="http://schemas.microsoft.com/office/drawing/2014/main" id="{3A2DC6F3-E033-4DA0-9BEC-BDB52D78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39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6" name="Rectangle 39">
              <a:extLst>
                <a:ext uri="{FF2B5EF4-FFF2-40B4-BE49-F238E27FC236}">
                  <a16:creationId xmlns:a16="http://schemas.microsoft.com/office/drawing/2014/main" id="{AE0029D2-A6F9-4FC0-905C-2889BF35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41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7" name="Rectangle 40">
              <a:extLst>
                <a:ext uri="{FF2B5EF4-FFF2-40B4-BE49-F238E27FC236}">
                  <a16:creationId xmlns:a16="http://schemas.microsoft.com/office/drawing/2014/main" id="{D115AFD0-E891-4FBA-A2C1-878B460D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87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7895" name="Oval 41">
            <a:extLst>
              <a:ext uri="{FF2B5EF4-FFF2-40B4-BE49-F238E27FC236}">
                <a16:creationId xmlns:a16="http://schemas.microsoft.com/office/drawing/2014/main" id="{0E71D853-188A-43FF-B0E6-46C72843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618038"/>
            <a:ext cx="746125" cy="747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37896" name="Oval 42">
            <a:extLst>
              <a:ext uri="{FF2B5EF4-FFF2-40B4-BE49-F238E27FC236}">
                <a16:creationId xmlns:a16="http://schemas.microsoft.com/office/drawing/2014/main" id="{A053BFDF-F254-4C6E-9D66-3ED4B803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625975"/>
            <a:ext cx="728663" cy="747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9900FF"/>
                </a:solidFill>
                <a:latin typeface="Arial" panose="020B0604020202020204" pitchFamily="34" charset="0"/>
              </a:rPr>
              <a:t>100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1197311D-9457-4681-8339-C698607E8EB7}"/>
              </a:ext>
            </a:extLst>
          </p:cNvPr>
          <p:cNvGrpSpPr>
            <a:grpSpLocks/>
          </p:cNvGrpSpPr>
          <p:nvPr/>
        </p:nvGrpSpPr>
        <p:grpSpPr bwMode="auto">
          <a:xfrm>
            <a:off x="6905625" y="4510088"/>
            <a:ext cx="500063" cy="358775"/>
            <a:chOff x="4372" y="2830"/>
            <a:chExt cx="315" cy="226"/>
          </a:xfrm>
        </p:grpSpPr>
        <p:sp>
          <p:nvSpPr>
            <p:cNvPr id="38040" name="Line 44">
              <a:extLst>
                <a:ext uri="{FF2B5EF4-FFF2-40B4-BE49-F238E27FC236}">
                  <a16:creationId xmlns:a16="http://schemas.microsoft.com/office/drawing/2014/main" id="{C582C03F-D37A-438B-8BAE-3FB7C0BC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056"/>
              <a:ext cx="31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Text Box 45">
              <a:extLst>
                <a:ext uri="{FF2B5EF4-FFF2-40B4-BE49-F238E27FC236}">
                  <a16:creationId xmlns:a16="http://schemas.microsoft.com/office/drawing/2014/main" id="{3254DE51-8D98-4359-9D87-5DA009A6B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2830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</a:rPr>
                <a:t>x/0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A315FBD3-7DFB-4CDD-A155-7EC8404F0521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5194300"/>
            <a:ext cx="558800" cy="339725"/>
            <a:chOff x="4352" y="3261"/>
            <a:chExt cx="352" cy="214"/>
          </a:xfrm>
        </p:grpSpPr>
        <p:sp>
          <p:nvSpPr>
            <p:cNvPr id="38038" name="Text Box 47">
              <a:extLst>
                <a:ext uri="{FF2B5EF4-FFF2-40B4-BE49-F238E27FC236}">
                  <a16:creationId xmlns:a16="http://schemas.microsoft.com/office/drawing/2014/main" id="{F3AED84C-2F5A-4D72-A749-634E9252B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3283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</a:rPr>
                <a:t>x/0</a:t>
              </a:r>
            </a:p>
          </p:txBody>
        </p:sp>
        <p:sp>
          <p:nvSpPr>
            <p:cNvPr id="38039" name="Line 48">
              <a:extLst>
                <a:ext uri="{FF2B5EF4-FFF2-40B4-BE49-F238E27FC236}">
                  <a16:creationId xmlns:a16="http://schemas.microsoft.com/office/drawing/2014/main" id="{07257B00-7FE4-403F-AD05-366E129F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" y="3261"/>
              <a:ext cx="3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Group 49">
            <a:extLst>
              <a:ext uri="{FF2B5EF4-FFF2-40B4-BE49-F238E27FC236}">
                <a16:creationId xmlns:a16="http://schemas.microsoft.com/office/drawing/2014/main" id="{D0628804-F8BF-4557-B5C4-38EBFC5C247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8009" name="Text Box 50">
              <a:extLst>
                <a:ext uri="{FF2B5EF4-FFF2-40B4-BE49-F238E27FC236}">
                  <a16:creationId xmlns:a16="http://schemas.microsoft.com/office/drawing/2014/main" id="{FE1C6F00-8E5A-483A-AB26-55A1A2E5C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8010" name="Text Box 51">
              <a:extLst>
                <a:ext uri="{FF2B5EF4-FFF2-40B4-BE49-F238E27FC236}">
                  <a16:creationId xmlns:a16="http://schemas.microsoft.com/office/drawing/2014/main" id="{6E722561-716D-477F-8046-F41456097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8011" name="Text Box 52">
              <a:extLst>
                <a:ext uri="{FF2B5EF4-FFF2-40B4-BE49-F238E27FC236}">
                  <a16:creationId xmlns:a16="http://schemas.microsoft.com/office/drawing/2014/main" id="{3911A212-C6F8-46D5-886F-C183129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8012" name="Text Box 53">
              <a:extLst>
                <a:ext uri="{FF2B5EF4-FFF2-40B4-BE49-F238E27FC236}">
                  <a16:creationId xmlns:a16="http://schemas.microsoft.com/office/drawing/2014/main" id="{96FEB0E7-FFF2-4655-9C25-64AF70C6C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013" name="Text Box 54">
              <a:extLst>
                <a:ext uri="{FF2B5EF4-FFF2-40B4-BE49-F238E27FC236}">
                  <a16:creationId xmlns:a16="http://schemas.microsoft.com/office/drawing/2014/main" id="{B65B81D9-575E-47AA-AB86-6193F4CF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8014" name="Text Box 55">
              <a:extLst>
                <a:ext uri="{FF2B5EF4-FFF2-40B4-BE49-F238E27FC236}">
                  <a16:creationId xmlns:a16="http://schemas.microsoft.com/office/drawing/2014/main" id="{43F345F0-D13C-44A9-92A2-F800B541E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8015" name="Text Box 56">
              <a:extLst>
                <a:ext uri="{FF2B5EF4-FFF2-40B4-BE49-F238E27FC236}">
                  <a16:creationId xmlns:a16="http://schemas.microsoft.com/office/drawing/2014/main" id="{0E13372C-3689-44F0-A0DE-367B35C5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8016" name="Text Box 57">
              <a:extLst>
                <a:ext uri="{FF2B5EF4-FFF2-40B4-BE49-F238E27FC236}">
                  <a16:creationId xmlns:a16="http://schemas.microsoft.com/office/drawing/2014/main" id="{DFF46E29-3BC2-4E57-99E7-C5BF5280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8017" name="Line 58">
              <a:extLst>
                <a:ext uri="{FF2B5EF4-FFF2-40B4-BE49-F238E27FC236}">
                  <a16:creationId xmlns:a16="http://schemas.microsoft.com/office/drawing/2014/main" id="{F8CAA4C8-EDEB-450A-8033-62CFD214B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Line 59">
              <a:extLst>
                <a:ext uri="{FF2B5EF4-FFF2-40B4-BE49-F238E27FC236}">
                  <a16:creationId xmlns:a16="http://schemas.microsoft.com/office/drawing/2014/main" id="{151ECB32-3064-423E-B2D0-224D5FAC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Text Box 60">
              <a:extLst>
                <a:ext uri="{FF2B5EF4-FFF2-40B4-BE49-F238E27FC236}">
                  <a16:creationId xmlns:a16="http://schemas.microsoft.com/office/drawing/2014/main" id="{435F4481-5D63-4FFB-86CD-50E239F8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8020" name="Text Box 61">
              <a:extLst>
                <a:ext uri="{FF2B5EF4-FFF2-40B4-BE49-F238E27FC236}">
                  <a16:creationId xmlns:a16="http://schemas.microsoft.com/office/drawing/2014/main" id="{B2958EF3-F317-4F3F-8346-0CE5E645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8021" name="Text Box 62">
              <a:extLst>
                <a:ext uri="{FF2B5EF4-FFF2-40B4-BE49-F238E27FC236}">
                  <a16:creationId xmlns:a16="http://schemas.microsoft.com/office/drawing/2014/main" id="{9D435D8B-98D2-4A88-8798-AA0440BBB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022" name="Text Box 63">
              <a:extLst>
                <a:ext uri="{FF2B5EF4-FFF2-40B4-BE49-F238E27FC236}">
                  <a16:creationId xmlns:a16="http://schemas.microsoft.com/office/drawing/2014/main" id="{D69BE0C5-784E-4A64-B466-04B8B6D0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3" name="Text Box 64">
              <a:extLst>
                <a:ext uri="{FF2B5EF4-FFF2-40B4-BE49-F238E27FC236}">
                  <a16:creationId xmlns:a16="http://schemas.microsoft.com/office/drawing/2014/main" id="{6BB3842B-242A-4912-8A10-A81E28EFC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4" name="Text Box 65">
              <a:extLst>
                <a:ext uri="{FF2B5EF4-FFF2-40B4-BE49-F238E27FC236}">
                  <a16:creationId xmlns:a16="http://schemas.microsoft.com/office/drawing/2014/main" id="{DA611B82-5D95-4E88-AAB7-0D81745C2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5" name="Text Box 66">
              <a:extLst>
                <a:ext uri="{FF2B5EF4-FFF2-40B4-BE49-F238E27FC236}">
                  <a16:creationId xmlns:a16="http://schemas.microsoft.com/office/drawing/2014/main" id="{54424ECB-BD72-4A72-9FAA-83CCFB46A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6" name="Text Box 67">
              <a:extLst>
                <a:ext uri="{FF2B5EF4-FFF2-40B4-BE49-F238E27FC236}">
                  <a16:creationId xmlns:a16="http://schemas.microsoft.com/office/drawing/2014/main" id="{E235A4CC-4DE4-4A93-A656-F153DCB4F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8027" name="Text Box 68">
              <a:extLst>
                <a:ext uri="{FF2B5EF4-FFF2-40B4-BE49-F238E27FC236}">
                  <a16:creationId xmlns:a16="http://schemas.microsoft.com/office/drawing/2014/main" id="{BCAD7C7A-B6C1-4901-ACEC-8941DE80D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28" name="Text Box 69">
              <a:extLst>
                <a:ext uri="{FF2B5EF4-FFF2-40B4-BE49-F238E27FC236}">
                  <a16:creationId xmlns:a16="http://schemas.microsoft.com/office/drawing/2014/main" id="{5EBEA366-AFF0-4227-9A1B-ACDB65F93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29" name="Text Box 70">
              <a:extLst>
                <a:ext uri="{FF2B5EF4-FFF2-40B4-BE49-F238E27FC236}">
                  <a16:creationId xmlns:a16="http://schemas.microsoft.com/office/drawing/2014/main" id="{A8B495F4-A669-4525-A341-B8947C38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8030" name="Text Box 71">
              <a:extLst>
                <a:ext uri="{FF2B5EF4-FFF2-40B4-BE49-F238E27FC236}">
                  <a16:creationId xmlns:a16="http://schemas.microsoft.com/office/drawing/2014/main" id="{0785A77E-EA61-41D9-96C6-C4D5B72E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31" name="Text Box 72">
              <a:extLst>
                <a:ext uri="{FF2B5EF4-FFF2-40B4-BE49-F238E27FC236}">
                  <a16:creationId xmlns:a16="http://schemas.microsoft.com/office/drawing/2014/main" id="{DF5D5A9A-BE7C-4C2F-846B-E2A1CFC62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8032" name="Text Box 73">
              <a:extLst>
                <a:ext uri="{FF2B5EF4-FFF2-40B4-BE49-F238E27FC236}">
                  <a16:creationId xmlns:a16="http://schemas.microsoft.com/office/drawing/2014/main" id="{E83FF03C-6F45-4E02-BACE-DBA1A40FD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3" name="Text Box 74">
              <a:extLst>
                <a:ext uri="{FF2B5EF4-FFF2-40B4-BE49-F238E27FC236}">
                  <a16:creationId xmlns:a16="http://schemas.microsoft.com/office/drawing/2014/main" id="{64DDC12E-1B90-48F1-A4F2-084B3F36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34" name="Text Box 75">
              <a:extLst>
                <a:ext uri="{FF2B5EF4-FFF2-40B4-BE49-F238E27FC236}">
                  <a16:creationId xmlns:a16="http://schemas.microsoft.com/office/drawing/2014/main" id="{919FAE97-E74F-4984-9AC8-BBAC8E14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5" name="Text Box 76">
              <a:extLst>
                <a:ext uri="{FF2B5EF4-FFF2-40B4-BE49-F238E27FC236}">
                  <a16:creationId xmlns:a16="http://schemas.microsoft.com/office/drawing/2014/main" id="{FDDF065A-A03C-4643-AD2A-42CCE9E3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8036" name="Text Box 77">
              <a:extLst>
                <a:ext uri="{FF2B5EF4-FFF2-40B4-BE49-F238E27FC236}">
                  <a16:creationId xmlns:a16="http://schemas.microsoft.com/office/drawing/2014/main" id="{0DFCEFDA-0CC5-4143-A507-D0D3D2683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7" name="Text Box 78">
              <a:extLst>
                <a:ext uri="{FF2B5EF4-FFF2-40B4-BE49-F238E27FC236}">
                  <a16:creationId xmlns:a16="http://schemas.microsoft.com/office/drawing/2014/main" id="{9835419F-C9AD-4F8E-A275-81BD579E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0" name="Group 79">
            <a:extLst>
              <a:ext uri="{FF2B5EF4-FFF2-40B4-BE49-F238E27FC236}">
                <a16:creationId xmlns:a16="http://schemas.microsoft.com/office/drawing/2014/main" id="{52726955-C185-4BD1-ABE0-687454DBBA47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7980" name="Text Box 80">
              <a:extLst>
                <a:ext uri="{FF2B5EF4-FFF2-40B4-BE49-F238E27FC236}">
                  <a16:creationId xmlns:a16="http://schemas.microsoft.com/office/drawing/2014/main" id="{B33041F6-B5D5-451B-81DB-86FA44694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81" name="Text Box 81">
              <a:extLst>
                <a:ext uri="{FF2B5EF4-FFF2-40B4-BE49-F238E27FC236}">
                  <a16:creationId xmlns:a16="http://schemas.microsoft.com/office/drawing/2014/main" id="{EE799501-20DA-48A0-8A8E-0FDE05871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82" name="Text Box 82">
              <a:extLst>
                <a:ext uri="{FF2B5EF4-FFF2-40B4-BE49-F238E27FC236}">
                  <a16:creationId xmlns:a16="http://schemas.microsoft.com/office/drawing/2014/main" id="{A4697DF9-7798-424B-98FC-EAECA5E1C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83" name="Text Box 83">
              <a:extLst>
                <a:ext uri="{FF2B5EF4-FFF2-40B4-BE49-F238E27FC236}">
                  <a16:creationId xmlns:a16="http://schemas.microsoft.com/office/drawing/2014/main" id="{7B4B47CE-DA26-4E72-A2B8-21B8CEF6F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84" name="Text Box 84">
              <a:extLst>
                <a:ext uri="{FF2B5EF4-FFF2-40B4-BE49-F238E27FC236}">
                  <a16:creationId xmlns:a16="http://schemas.microsoft.com/office/drawing/2014/main" id="{39ADB9D9-E450-4C6A-B0E0-E66B31C4E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85" name="Text Box 85">
              <a:extLst>
                <a:ext uri="{FF2B5EF4-FFF2-40B4-BE49-F238E27FC236}">
                  <a16:creationId xmlns:a16="http://schemas.microsoft.com/office/drawing/2014/main" id="{775C4EFE-05F0-4C05-9C31-722AB2EB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7986" name="Text Box 86">
              <a:extLst>
                <a:ext uri="{FF2B5EF4-FFF2-40B4-BE49-F238E27FC236}">
                  <a16:creationId xmlns:a16="http://schemas.microsoft.com/office/drawing/2014/main" id="{01E63773-4D4C-45F3-8E23-AC72CA86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87" name="Text Box 87">
              <a:extLst>
                <a:ext uri="{FF2B5EF4-FFF2-40B4-BE49-F238E27FC236}">
                  <a16:creationId xmlns:a16="http://schemas.microsoft.com/office/drawing/2014/main" id="{BDA33FF5-9884-4BA8-83E9-7F644DBE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7988" name="Line 88">
              <a:extLst>
                <a:ext uri="{FF2B5EF4-FFF2-40B4-BE49-F238E27FC236}">
                  <a16:creationId xmlns:a16="http://schemas.microsoft.com/office/drawing/2014/main" id="{7DDCD05F-476E-4AA1-A6F8-4645E0A8F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Line 89">
              <a:extLst>
                <a:ext uri="{FF2B5EF4-FFF2-40B4-BE49-F238E27FC236}">
                  <a16:creationId xmlns:a16="http://schemas.microsoft.com/office/drawing/2014/main" id="{D7235019-769A-4F20-8213-8F8BCFEB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Text Box 90">
              <a:extLst>
                <a:ext uri="{FF2B5EF4-FFF2-40B4-BE49-F238E27FC236}">
                  <a16:creationId xmlns:a16="http://schemas.microsoft.com/office/drawing/2014/main" id="{22923816-9353-4767-9642-41FFBF25C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91" name="Text Box 91">
              <a:extLst>
                <a:ext uri="{FF2B5EF4-FFF2-40B4-BE49-F238E27FC236}">
                  <a16:creationId xmlns:a16="http://schemas.microsoft.com/office/drawing/2014/main" id="{A8D52F41-D57D-49F9-987F-964E1E33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92" name="Text Box 92">
              <a:extLst>
                <a:ext uri="{FF2B5EF4-FFF2-40B4-BE49-F238E27FC236}">
                  <a16:creationId xmlns:a16="http://schemas.microsoft.com/office/drawing/2014/main" id="{F66365DD-6BC4-43CB-A36D-397856C56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93" name="Text Box 93">
              <a:extLst>
                <a:ext uri="{FF2B5EF4-FFF2-40B4-BE49-F238E27FC236}">
                  <a16:creationId xmlns:a16="http://schemas.microsoft.com/office/drawing/2014/main" id="{89C7581D-5F1E-482E-BC67-FAB559E46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94" name="Text Box 94">
              <a:extLst>
                <a:ext uri="{FF2B5EF4-FFF2-40B4-BE49-F238E27FC236}">
                  <a16:creationId xmlns:a16="http://schemas.microsoft.com/office/drawing/2014/main" id="{F9885AAE-19CA-40BA-9A16-0BBFA32A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5" name="Text Box 95">
              <a:extLst>
                <a:ext uri="{FF2B5EF4-FFF2-40B4-BE49-F238E27FC236}">
                  <a16:creationId xmlns:a16="http://schemas.microsoft.com/office/drawing/2014/main" id="{DE41A215-2948-4083-BBB1-CC6CC109F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96" name="Text Box 96">
              <a:extLst>
                <a:ext uri="{FF2B5EF4-FFF2-40B4-BE49-F238E27FC236}">
                  <a16:creationId xmlns:a16="http://schemas.microsoft.com/office/drawing/2014/main" id="{2EA2B7B0-2A76-42A0-AA97-C79874B3E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7" name="Text Box 97">
              <a:extLst>
                <a:ext uri="{FF2B5EF4-FFF2-40B4-BE49-F238E27FC236}">
                  <a16:creationId xmlns:a16="http://schemas.microsoft.com/office/drawing/2014/main" id="{A81C5366-05FC-4B18-93F2-D0BCC468B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98" name="Text Box 98">
              <a:extLst>
                <a:ext uri="{FF2B5EF4-FFF2-40B4-BE49-F238E27FC236}">
                  <a16:creationId xmlns:a16="http://schemas.microsoft.com/office/drawing/2014/main" id="{6B928B7E-8D64-4830-B457-FB58F5CA2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9" name="Text Box 99">
              <a:extLst>
                <a:ext uri="{FF2B5EF4-FFF2-40B4-BE49-F238E27FC236}">
                  <a16:creationId xmlns:a16="http://schemas.microsoft.com/office/drawing/2014/main" id="{5DDD5615-CE4C-4AC2-9E0C-E884E25EC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00" name="Text Box 100">
              <a:extLst>
                <a:ext uri="{FF2B5EF4-FFF2-40B4-BE49-F238E27FC236}">
                  <a16:creationId xmlns:a16="http://schemas.microsoft.com/office/drawing/2014/main" id="{4F016322-4F89-4B5D-A0CF-95E1FF9C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8001" name="Text Box 101">
              <a:extLst>
                <a:ext uri="{FF2B5EF4-FFF2-40B4-BE49-F238E27FC236}">
                  <a16:creationId xmlns:a16="http://schemas.microsoft.com/office/drawing/2014/main" id="{04114FC6-D6D3-4B82-A52A-B99094AD7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2" name="Text Box 102">
              <a:extLst>
                <a:ext uri="{FF2B5EF4-FFF2-40B4-BE49-F238E27FC236}">
                  <a16:creationId xmlns:a16="http://schemas.microsoft.com/office/drawing/2014/main" id="{A62EA2BE-5821-4A7B-9B89-C36BB22A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8003" name="Text Box 103">
              <a:extLst>
                <a:ext uri="{FF2B5EF4-FFF2-40B4-BE49-F238E27FC236}">
                  <a16:creationId xmlns:a16="http://schemas.microsoft.com/office/drawing/2014/main" id="{97FE5BB5-E827-443F-9DFE-303C75C7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4" name="Text Box 104">
              <a:extLst>
                <a:ext uri="{FF2B5EF4-FFF2-40B4-BE49-F238E27FC236}">
                  <a16:creationId xmlns:a16="http://schemas.microsoft.com/office/drawing/2014/main" id="{9C33FB42-D3D3-4A16-A5F7-1057FE05D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5" name="Text Box 105">
              <a:extLst>
                <a:ext uri="{FF2B5EF4-FFF2-40B4-BE49-F238E27FC236}">
                  <a16:creationId xmlns:a16="http://schemas.microsoft.com/office/drawing/2014/main" id="{7479E59D-2A39-4A0D-95C5-F35EBF14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6" name="Text Box 106">
              <a:extLst>
                <a:ext uri="{FF2B5EF4-FFF2-40B4-BE49-F238E27FC236}">
                  <a16:creationId xmlns:a16="http://schemas.microsoft.com/office/drawing/2014/main" id="{C7D5AEBA-6699-4AE1-A8A9-77AE167F9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8007" name="Text Box 107">
              <a:extLst>
                <a:ext uri="{FF2B5EF4-FFF2-40B4-BE49-F238E27FC236}">
                  <a16:creationId xmlns:a16="http://schemas.microsoft.com/office/drawing/2014/main" id="{BD9AF1FC-6B5D-4853-8DE5-7EE7190D5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08" name="Text Box 108">
              <a:extLst>
                <a:ext uri="{FF2B5EF4-FFF2-40B4-BE49-F238E27FC236}">
                  <a16:creationId xmlns:a16="http://schemas.microsoft.com/office/drawing/2014/main" id="{B11705B8-AF8E-4031-84BF-704A581C8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1" name="Group 109">
            <a:extLst>
              <a:ext uri="{FF2B5EF4-FFF2-40B4-BE49-F238E27FC236}">
                <a16:creationId xmlns:a16="http://schemas.microsoft.com/office/drawing/2014/main" id="{0BF0A146-2EA4-47A7-8994-D0E4AE70047F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7951" name="Text Box 110">
              <a:extLst>
                <a:ext uri="{FF2B5EF4-FFF2-40B4-BE49-F238E27FC236}">
                  <a16:creationId xmlns:a16="http://schemas.microsoft.com/office/drawing/2014/main" id="{F69754B6-7192-4350-8BB8-FD4850F2F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52" name="Text Box 111">
              <a:extLst>
                <a:ext uri="{FF2B5EF4-FFF2-40B4-BE49-F238E27FC236}">
                  <a16:creationId xmlns:a16="http://schemas.microsoft.com/office/drawing/2014/main" id="{0AD2CCFD-5C54-4171-B911-E9E71B24E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53" name="Text Box 112">
              <a:extLst>
                <a:ext uri="{FF2B5EF4-FFF2-40B4-BE49-F238E27FC236}">
                  <a16:creationId xmlns:a16="http://schemas.microsoft.com/office/drawing/2014/main" id="{4DAA5ABF-FACE-4A0F-BFBB-FB82F7883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54" name="Text Box 113">
              <a:extLst>
                <a:ext uri="{FF2B5EF4-FFF2-40B4-BE49-F238E27FC236}">
                  <a16:creationId xmlns:a16="http://schemas.microsoft.com/office/drawing/2014/main" id="{5CB1A582-1BEA-4346-B486-49CFBBCE6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55" name="Text Box 114">
              <a:extLst>
                <a:ext uri="{FF2B5EF4-FFF2-40B4-BE49-F238E27FC236}">
                  <a16:creationId xmlns:a16="http://schemas.microsoft.com/office/drawing/2014/main" id="{6F53D179-C61B-46C7-B46B-52A8BCB9E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56" name="Text Box 115">
              <a:extLst>
                <a:ext uri="{FF2B5EF4-FFF2-40B4-BE49-F238E27FC236}">
                  <a16:creationId xmlns:a16="http://schemas.microsoft.com/office/drawing/2014/main" id="{EA5FB5AA-19F5-44F0-9546-D20796255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7957" name="Text Box 116">
              <a:extLst>
                <a:ext uri="{FF2B5EF4-FFF2-40B4-BE49-F238E27FC236}">
                  <a16:creationId xmlns:a16="http://schemas.microsoft.com/office/drawing/2014/main" id="{6BF6E275-8F45-48CC-A755-B8ECB5C2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58" name="Text Box 117">
              <a:extLst>
                <a:ext uri="{FF2B5EF4-FFF2-40B4-BE49-F238E27FC236}">
                  <a16:creationId xmlns:a16="http://schemas.microsoft.com/office/drawing/2014/main" id="{F426A6D7-F565-461A-9488-49E251E4D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7959" name="Line 118">
              <a:extLst>
                <a:ext uri="{FF2B5EF4-FFF2-40B4-BE49-F238E27FC236}">
                  <a16:creationId xmlns:a16="http://schemas.microsoft.com/office/drawing/2014/main" id="{8A14C44D-18FC-46A8-B219-654C2CAEF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119">
              <a:extLst>
                <a:ext uri="{FF2B5EF4-FFF2-40B4-BE49-F238E27FC236}">
                  <a16:creationId xmlns:a16="http://schemas.microsoft.com/office/drawing/2014/main" id="{11205CCF-5602-438F-99E3-9FB2E5A38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Text Box 120">
              <a:extLst>
                <a:ext uri="{FF2B5EF4-FFF2-40B4-BE49-F238E27FC236}">
                  <a16:creationId xmlns:a16="http://schemas.microsoft.com/office/drawing/2014/main" id="{4AAE7D8F-466B-4B79-B55B-4AEEF639D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62" name="Text Box 121">
              <a:extLst>
                <a:ext uri="{FF2B5EF4-FFF2-40B4-BE49-F238E27FC236}">
                  <a16:creationId xmlns:a16="http://schemas.microsoft.com/office/drawing/2014/main" id="{4EE6B907-1FD4-432B-937C-0937727F8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63" name="Text Box 122">
              <a:extLst>
                <a:ext uri="{FF2B5EF4-FFF2-40B4-BE49-F238E27FC236}">
                  <a16:creationId xmlns:a16="http://schemas.microsoft.com/office/drawing/2014/main" id="{F2C798ED-CBB9-4443-9EEB-D165860D5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7964" name="Text Box 123">
              <a:extLst>
                <a:ext uri="{FF2B5EF4-FFF2-40B4-BE49-F238E27FC236}">
                  <a16:creationId xmlns:a16="http://schemas.microsoft.com/office/drawing/2014/main" id="{FE0D452E-7FE0-46CC-B448-C56995688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65" name="Text Box 124">
              <a:extLst>
                <a:ext uri="{FF2B5EF4-FFF2-40B4-BE49-F238E27FC236}">
                  <a16:creationId xmlns:a16="http://schemas.microsoft.com/office/drawing/2014/main" id="{60A47594-D2AA-424C-8ABD-698921D56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6" name="Text Box 125">
              <a:extLst>
                <a:ext uri="{FF2B5EF4-FFF2-40B4-BE49-F238E27FC236}">
                  <a16:creationId xmlns:a16="http://schemas.microsoft.com/office/drawing/2014/main" id="{01EFC361-168F-48BB-AC54-1B633B5C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7" name="Text Box 126">
              <a:extLst>
                <a:ext uri="{FF2B5EF4-FFF2-40B4-BE49-F238E27FC236}">
                  <a16:creationId xmlns:a16="http://schemas.microsoft.com/office/drawing/2014/main" id="{1269AE3C-7433-4D21-8861-B71D4BE25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8" name="Text Box 127">
              <a:extLst>
                <a:ext uri="{FF2B5EF4-FFF2-40B4-BE49-F238E27FC236}">
                  <a16:creationId xmlns:a16="http://schemas.microsoft.com/office/drawing/2014/main" id="{E0762630-E4EE-4626-9544-7733B28C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69" name="Text Box 128">
              <a:extLst>
                <a:ext uri="{FF2B5EF4-FFF2-40B4-BE49-F238E27FC236}">
                  <a16:creationId xmlns:a16="http://schemas.microsoft.com/office/drawing/2014/main" id="{CC27699F-7D02-40CB-8297-F8F8450B1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0" name="Text Box 129">
              <a:extLst>
                <a:ext uri="{FF2B5EF4-FFF2-40B4-BE49-F238E27FC236}">
                  <a16:creationId xmlns:a16="http://schemas.microsoft.com/office/drawing/2014/main" id="{C825EB15-1E05-4DD3-B8BC-5F422955A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1" name="Text Box 130">
              <a:extLst>
                <a:ext uri="{FF2B5EF4-FFF2-40B4-BE49-F238E27FC236}">
                  <a16:creationId xmlns:a16="http://schemas.microsoft.com/office/drawing/2014/main" id="{6F2898B6-6B68-4A38-ABC4-8B0F6E6D2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72" name="Text Box 131">
              <a:extLst>
                <a:ext uri="{FF2B5EF4-FFF2-40B4-BE49-F238E27FC236}">
                  <a16:creationId xmlns:a16="http://schemas.microsoft.com/office/drawing/2014/main" id="{A533FBEA-5232-403E-92BD-C5082BD9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3" name="Text Box 132">
              <a:extLst>
                <a:ext uri="{FF2B5EF4-FFF2-40B4-BE49-F238E27FC236}">
                  <a16:creationId xmlns:a16="http://schemas.microsoft.com/office/drawing/2014/main" id="{47E949BE-1B5D-4E7C-9602-C35137710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7974" name="Text Box 133">
              <a:extLst>
                <a:ext uri="{FF2B5EF4-FFF2-40B4-BE49-F238E27FC236}">
                  <a16:creationId xmlns:a16="http://schemas.microsoft.com/office/drawing/2014/main" id="{61C44E79-ED5F-4689-8739-3950EAC3C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5" name="Text Box 134">
              <a:extLst>
                <a:ext uri="{FF2B5EF4-FFF2-40B4-BE49-F238E27FC236}">
                  <a16:creationId xmlns:a16="http://schemas.microsoft.com/office/drawing/2014/main" id="{6DB26675-C7CB-4DDC-9B3B-C69270541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6" name="Text Box 135">
              <a:extLst>
                <a:ext uri="{FF2B5EF4-FFF2-40B4-BE49-F238E27FC236}">
                  <a16:creationId xmlns:a16="http://schemas.microsoft.com/office/drawing/2014/main" id="{893F79F1-CF8C-46B4-9A99-43BB3A38F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7" name="Text Box 136">
              <a:extLst>
                <a:ext uri="{FF2B5EF4-FFF2-40B4-BE49-F238E27FC236}">
                  <a16:creationId xmlns:a16="http://schemas.microsoft.com/office/drawing/2014/main" id="{492B9580-3008-4FDB-A808-36ABF4D7A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7978" name="Text Box 137">
              <a:extLst>
                <a:ext uri="{FF2B5EF4-FFF2-40B4-BE49-F238E27FC236}">
                  <a16:creationId xmlns:a16="http://schemas.microsoft.com/office/drawing/2014/main" id="{EA49F3D8-76B1-43EB-A6C5-525D3F9A0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9" name="Text Box 138">
              <a:extLst>
                <a:ext uri="{FF2B5EF4-FFF2-40B4-BE49-F238E27FC236}">
                  <a16:creationId xmlns:a16="http://schemas.microsoft.com/office/drawing/2014/main" id="{42CDB5FC-67CB-45D2-8DFF-76D805156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2" name="Group 139">
            <a:extLst>
              <a:ext uri="{FF2B5EF4-FFF2-40B4-BE49-F238E27FC236}">
                <a16:creationId xmlns:a16="http://schemas.microsoft.com/office/drawing/2014/main" id="{F5D84A2E-1114-4619-800D-334ACE61E977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7922" name="Text Box 140">
              <a:extLst>
                <a:ext uri="{FF2B5EF4-FFF2-40B4-BE49-F238E27FC236}">
                  <a16:creationId xmlns:a16="http://schemas.microsoft.com/office/drawing/2014/main" id="{01A73CEA-CFE3-41F3-B0BD-E0ACAA5CB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23" name="Text Box 141">
              <a:extLst>
                <a:ext uri="{FF2B5EF4-FFF2-40B4-BE49-F238E27FC236}">
                  <a16:creationId xmlns:a16="http://schemas.microsoft.com/office/drawing/2014/main" id="{E6E2358B-3AAF-4FD1-8485-482188BF6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7924" name="Text Box 142">
              <a:extLst>
                <a:ext uri="{FF2B5EF4-FFF2-40B4-BE49-F238E27FC236}">
                  <a16:creationId xmlns:a16="http://schemas.microsoft.com/office/drawing/2014/main" id="{FB31F7E6-66DF-45E0-82D6-2A7850874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25" name="Text Box 143">
              <a:extLst>
                <a:ext uri="{FF2B5EF4-FFF2-40B4-BE49-F238E27FC236}">
                  <a16:creationId xmlns:a16="http://schemas.microsoft.com/office/drawing/2014/main" id="{E224A6F4-1B58-4B9F-8811-701049BA7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26" name="Text Box 144">
              <a:extLst>
                <a:ext uri="{FF2B5EF4-FFF2-40B4-BE49-F238E27FC236}">
                  <a16:creationId xmlns:a16="http://schemas.microsoft.com/office/drawing/2014/main" id="{24E4F516-5BFF-4D5D-A8BD-ECD4EF2B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27" name="Text Box 145">
              <a:extLst>
                <a:ext uri="{FF2B5EF4-FFF2-40B4-BE49-F238E27FC236}">
                  <a16:creationId xmlns:a16="http://schemas.microsoft.com/office/drawing/2014/main" id="{8AACFBB4-0158-4C5F-AECB-AA7821AC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7928" name="Text Box 146">
              <a:extLst>
                <a:ext uri="{FF2B5EF4-FFF2-40B4-BE49-F238E27FC236}">
                  <a16:creationId xmlns:a16="http://schemas.microsoft.com/office/drawing/2014/main" id="{0C23F326-7B61-40F4-A858-80D90AB62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29" name="Text Box 147">
              <a:extLst>
                <a:ext uri="{FF2B5EF4-FFF2-40B4-BE49-F238E27FC236}">
                  <a16:creationId xmlns:a16="http://schemas.microsoft.com/office/drawing/2014/main" id="{43E79830-BF27-42C4-8C72-4D112FF8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7930" name="Line 148">
              <a:extLst>
                <a:ext uri="{FF2B5EF4-FFF2-40B4-BE49-F238E27FC236}">
                  <a16:creationId xmlns:a16="http://schemas.microsoft.com/office/drawing/2014/main" id="{57C0EEC5-4E93-4CBD-8F51-9842D260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49">
              <a:extLst>
                <a:ext uri="{FF2B5EF4-FFF2-40B4-BE49-F238E27FC236}">
                  <a16:creationId xmlns:a16="http://schemas.microsoft.com/office/drawing/2014/main" id="{C425CD58-93C1-4A45-B685-AF4AE7098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150">
              <a:extLst>
                <a:ext uri="{FF2B5EF4-FFF2-40B4-BE49-F238E27FC236}">
                  <a16:creationId xmlns:a16="http://schemas.microsoft.com/office/drawing/2014/main" id="{4D7A2502-2E5D-45A7-8BBC-214E6146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33" name="Text Box 151">
              <a:extLst>
                <a:ext uri="{FF2B5EF4-FFF2-40B4-BE49-F238E27FC236}">
                  <a16:creationId xmlns:a16="http://schemas.microsoft.com/office/drawing/2014/main" id="{3C483DAB-4FF2-47D7-AADA-A28C63F3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7934" name="Text Box 152">
              <a:extLst>
                <a:ext uri="{FF2B5EF4-FFF2-40B4-BE49-F238E27FC236}">
                  <a16:creationId xmlns:a16="http://schemas.microsoft.com/office/drawing/2014/main" id="{A6506097-C8EC-4E25-8DED-2F194858B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35" name="Text Box 153">
              <a:extLst>
                <a:ext uri="{FF2B5EF4-FFF2-40B4-BE49-F238E27FC236}">
                  <a16:creationId xmlns:a16="http://schemas.microsoft.com/office/drawing/2014/main" id="{0EB513E5-AA1E-4420-A262-2F031D587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36" name="Text Box 154">
              <a:extLst>
                <a:ext uri="{FF2B5EF4-FFF2-40B4-BE49-F238E27FC236}">
                  <a16:creationId xmlns:a16="http://schemas.microsoft.com/office/drawing/2014/main" id="{99616FA0-D614-4A33-83AD-8833331F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37" name="Text Box 155">
              <a:extLst>
                <a:ext uri="{FF2B5EF4-FFF2-40B4-BE49-F238E27FC236}">
                  <a16:creationId xmlns:a16="http://schemas.microsoft.com/office/drawing/2014/main" id="{16E3A092-2CE1-4AE8-BDC6-5FE7377B0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38" name="Text Box 156">
              <a:extLst>
                <a:ext uri="{FF2B5EF4-FFF2-40B4-BE49-F238E27FC236}">
                  <a16:creationId xmlns:a16="http://schemas.microsoft.com/office/drawing/2014/main" id="{6C52348B-BC69-4231-AA65-2FC221B6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39" name="Text Box 157">
              <a:extLst>
                <a:ext uri="{FF2B5EF4-FFF2-40B4-BE49-F238E27FC236}">
                  <a16:creationId xmlns:a16="http://schemas.microsoft.com/office/drawing/2014/main" id="{FB4E0EE0-02FD-4381-8828-BE21E1ED2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0" name="Text Box 158">
              <a:extLst>
                <a:ext uri="{FF2B5EF4-FFF2-40B4-BE49-F238E27FC236}">
                  <a16:creationId xmlns:a16="http://schemas.microsoft.com/office/drawing/2014/main" id="{76DE4966-8F12-4E68-B8B4-AAB7B3A8A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1" name="Text Box 159">
              <a:extLst>
                <a:ext uri="{FF2B5EF4-FFF2-40B4-BE49-F238E27FC236}">
                  <a16:creationId xmlns:a16="http://schemas.microsoft.com/office/drawing/2014/main" id="{25204DB9-F220-4424-9713-408FCB1EB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2" name="Text Box 160">
              <a:extLst>
                <a:ext uri="{FF2B5EF4-FFF2-40B4-BE49-F238E27FC236}">
                  <a16:creationId xmlns:a16="http://schemas.microsoft.com/office/drawing/2014/main" id="{6A7AAD45-290A-42D1-AC8E-E7D9EF04B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3" name="Text Box 161">
              <a:extLst>
                <a:ext uri="{FF2B5EF4-FFF2-40B4-BE49-F238E27FC236}">
                  <a16:creationId xmlns:a16="http://schemas.microsoft.com/office/drawing/2014/main" id="{1DB05812-9811-44C1-8A70-D2820C4EC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4" name="Text Box 162">
              <a:extLst>
                <a:ext uri="{FF2B5EF4-FFF2-40B4-BE49-F238E27FC236}">
                  <a16:creationId xmlns:a16="http://schemas.microsoft.com/office/drawing/2014/main" id="{4DC6B238-1A35-4E01-BDE0-3BB49EF2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5" name="Text Box 163">
              <a:extLst>
                <a:ext uri="{FF2B5EF4-FFF2-40B4-BE49-F238E27FC236}">
                  <a16:creationId xmlns:a16="http://schemas.microsoft.com/office/drawing/2014/main" id="{428D35EC-A197-486E-8723-4A1CF52BC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6" name="Text Box 164">
              <a:extLst>
                <a:ext uri="{FF2B5EF4-FFF2-40B4-BE49-F238E27FC236}">
                  <a16:creationId xmlns:a16="http://schemas.microsoft.com/office/drawing/2014/main" id="{19BA15DE-7586-4FE4-A911-7076E1629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7" name="Text Box 165">
              <a:extLst>
                <a:ext uri="{FF2B5EF4-FFF2-40B4-BE49-F238E27FC236}">
                  <a16:creationId xmlns:a16="http://schemas.microsoft.com/office/drawing/2014/main" id="{22780490-C972-4A31-BD29-8E6B35529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8" name="Text Box 166">
              <a:extLst>
                <a:ext uri="{FF2B5EF4-FFF2-40B4-BE49-F238E27FC236}">
                  <a16:creationId xmlns:a16="http://schemas.microsoft.com/office/drawing/2014/main" id="{0472820E-7DFB-41BC-A510-90284D613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9" name="Text Box 167">
              <a:extLst>
                <a:ext uri="{FF2B5EF4-FFF2-40B4-BE49-F238E27FC236}">
                  <a16:creationId xmlns:a16="http://schemas.microsoft.com/office/drawing/2014/main" id="{44387058-6C40-4238-B9E5-3F03EDADC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50" name="Text Box 168">
              <a:extLst>
                <a:ext uri="{FF2B5EF4-FFF2-40B4-BE49-F238E27FC236}">
                  <a16:creationId xmlns:a16="http://schemas.microsoft.com/office/drawing/2014/main" id="{CFCD1B7A-F49E-428E-8606-9EE6B9FF3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grpSp>
        <p:nvGrpSpPr>
          <p:cNvPr id="37903" name="Group 169">
            <a:extLst>
              <a:ext uri="{FF2B5EF4-FFF2-40B4-BE49-F238E27FC236}">
                <a16:creationId xmlns:a16="http://schemas.microsoft.com/office/drawing/2014/main" id="{1A87B9A5-1247-40B7-8C4E-E7F3A2637EC6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7920" name="AutoShape 170">
              <a:extLst>
                <a:ext uri="{FF2B5EF4-FFF2-40B4-BE49-F238E27FC236}">
                  <a16:creationId xmlns:a16="http://schemas.microsoft.com/office/drawing/2014/main" id="{377F4216-968F-4483-AC99-DAB30699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921" name="AutoShape 171">
              <a:extLst>
                <a:ext uri="{FF2B5EF4-FFF2-40B4-BE49-F238E27FC236}">
                  <a16:creationId xmlns:a16="http://schemas.microsoft.com/office/drawing/2014/main" id="{E2FDA52E-F921-4FD6-BCED-35FDB39C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7904" name="Group 172">
            <a:extLst>
              <a:ext uri="{FF2B5EF4-FFF2-40B4-BE49-F238E27FC236}">
                <a16:creationId xmlns:a16="http://schemas.microsoft.com/office/drawing/2014/main" id="{835CA615-5963-4572-A88E-15DE167172E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7907" name="Group 173">
              <a:extLst>
                <a:ext uri="{FF2B5EF4-FFF2-40B4-BE49-F238E27FC236}">
                  <a16:creationId xmlns:a16="http://schemas.microsoft.com/office/drawing/2014/main" id="{5100081D-A875-4C18-9969-FA400489F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7917" name="Arc 174">
                <a:extLst>
                  <a:ext uri="{FF2B5EF4-FFF2-40B4-BE49-F238E27FC236}">
                    <a16:creationId xmlns:a16="http://schemas.microsoft.com/office/drawing/2014/main" id="{4224999F-E0A1-411D-9F4A-61E9AEA2F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Arc 175">
                <a:extLst>
                  <a:ext uri="{FF2B5EF4-FFF2-40B4-BE49-F238E27FC236}">
                    <a16:creationId xmlns:a16="http://schemas.microsoft.com/office/drawing/2014/main" id="{799278EE-0DF4-46EC-B6FD-69664D6E30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AutoShape 176">
                <a:extLst>
                  <a:ext uri="{FF2B5EF4-FFF2-40B4-BE49-F238E27FC236}">
                    <a16:creationId xmlns:a16="http://schemas.microsoft.com/office/drawing/2014/main" id="{4A182F4D-F38A-4CB6-BA66-F20B8A4E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7908" name="Group 177">
              <a:extLst>
                <a:ext uri="{FF2B5EF4-FFF2-40B4-BE49-F238E27FC236}">
                  <a16:creationId xmlns:a16="http://schemas.microsoft.com/office/drawing/2014/main" id="{388E8E17-C62B-4898-AA72-D51289DDF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7912" name="AutoShape 178">
                <a:extLst>
                  <a:ext uri="{FF2B5EF4-FFF2-40B4-BE49-F238E27FC236}">
                    <a16:creationId xmlns:a16="http://schemas.microsoft.com/office/drawing/2014/main" id="{E76C047F-A7C5-428E-A1CE-E3614BD8C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13" name="Arc 179">
                <a:extLst>
                  <a:ext uri="{FF2B5EF4-FFF2-40B4-BE49-F238E27FC236}">
                    <a16:creationId xmlns:a16="http://schemas.microsoft.com/office/drawing/2014/main" id="{B66EB355-F00A-4D8B-80BF-69F99555A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Arc 180">
                <a:extLst>
                  <a:ext uri="{FF2B5EF4-FFF2-40B4-BE49-F238E27FC236}">
                    <a16:creationId xmlns:a16="http://schemas.microsoft.com/office/drawing/2014/main" id="{5262BAAE-2029-48DB-B35E-179B2C7C6847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Arc 181">
                <a:extLst>
                  <a:ext uri="{FF2B5EF4-FFF2-40B4-BE49-F238E27FC236}">
                    <a16:creationId xmlns:a16="http://schemas.microsoft.com/office/drawing/2014/main" id="{E1B5D379-9363-4F03-98E5-35311ACC632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Arc 182">
                <a:extLst>
                  <a:ext uri="{FF2B5EF4-FFF2-40B4-BE49-F238E27FC236}">
                    <a16:creationId xmlns:a16="http://schemas.microsoft.com/office/drawing/2014/main" id="{842AC2AC-6B5B-41AC-A84E-93796BA188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183">
              <a:extLst>
                <a:ext uri="{FF2B5EF4-FFF2-40B4-BE49-F238E27FC236}">
                  <a16:creationId xmlns:a16="http://schemas.microsoft.com/office/drawing/2014/main" id="{4F9651AD-527F-47FA-B546-FB132D1AA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7910" name="Oval 184">
                <a:extLst>
                  <a:ext uri="{FF2B5EF4-FFF2-40B4-BE49-F238E27FC236}">
                    <a16:creationId xmlns:a16="http://schemas.microsoft.com/office/drawing/2014/main" id="{608F7745-AEC6-4678-8E34-1724E3BA3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11" name="Oval 185">
                <a:extLst>
                  <a:ext uri="{FF2B5EF4-FFF2-40B4-BE49-F238E27FC236}">
                    <a16:creationId xmlns:a16="http://schemas.microsoft.com/office/drawing/2014/main" id="{CEE70E66-F4D6-4F4A-9106-18D058FAC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92506" name="Rectangle 186">
            <a:extLst>
              <a:ext uri="{FF2B5EF4-FFF2-40B4-BE49-F238E27FC236}">
                <a16:creationId xmlns:a16="http://schemas.microsoft.com/office/drawing/2014/main" id="{B17FC45B-13DB-4152-8489-FC750FB0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6388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不能自启动</a:t>
            </a:r>
          </a:p>
        </p:txBody>
      </p:sp>
      <p:sp>
        <p:nvSpPr>
          <p:cNvPr id="1592507" name="Rectangle 187">
            <a:extLst>
              <a:ext uri="{FF2B5EF4-FFF2-40B4-BE49-F238E27FC236}">
                <a16:creationId xmlns:a16="http://schemas.microsoft.com/office/drawing/2014/main" id="{96CA302A-125F-446F-AE5D-8A9130CCC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978400" cy="719138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修改设计，使其能够自启动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506" grpId="0"/>
      <p:bldP spid="1592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A2E882F-FBCA-419D-BDD2-1DC94D8D8D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2B6459-FEAF-425C-91F6-7E5E488D90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544A2E25-1747-421D-A6EC-1DBFF1FC2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A8EBCC6-2F0F-4F38-AEFF-53541CF82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27C5D9-1542-4D78-B1C1-4F4C019B00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332F9AC-4AED-4AC3-908B-9F1C914588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1118033-ACC0-480C-923C-950B9E719F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同步时序电路的设计</a:t>
            </a:r>
          </a:p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示例</a:t>
            </a:r>
            <a:r>
              <a:rPr lang="en-US" altLang="zh-CN">
                <a:cs typeface="Times New Roman" panose="02020603050405020304" pitchFamily="18" charset="0"/>
              </a:rPr>
              <a:t>1 — </a:t>
            </a:r>
            <a:r>
              <a:rPr lang="zh-CN" altLang="en-US">
                <a:cs typeface="Times New Roman" panose="02020603050405020304" pitchFamily="18" charset="0"/>
              </a:rPr>
              <a:t>序列检测器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示例</a:t>
            </a:r>
            <a:r>
              <a:rPr lang="en-US" altLang="zh-CN">
                <a:cs typeface="Times New Roman" panose="02020603050405020304" pitchFamily="18" charset="0"/>
              </a:rPr>
              <a:t>2 </a:t>
            </a:r>
            <a:r>
              <a:rPr lang="en-US" altLang="en-US">
                <a:cs typeface="Times New Roman" panose="02020603050405020304" pitchFamily="18" charset="0"/>
              </a:rPr>
              <a:t>— </a:t>
            </a:r>
            <a:r>
              <a:rPr kumimoji="1" lang="zh-CN" altLang="en-US">
                <a:cs typeface="Times New Roman" panose="02020603050405020304" pitchFamily="18" charset="0"/>
              </a:rPr>
              <a:t>可逆六进制计数器</a:t>
            </a:r>
            <a:endParaRPr lang="zh-CN" altLang="en-US"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C6D13C4B-E1B5-4FFF-A31B-8B9AA65B2A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DB50CA9-358C-4F23-95FE-E7F75F8927F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7F1CC61E-BE5B-44F8-925B-F67147912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F63D501B-2FEE-4664-A170-5E9F2C9CC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3B0581-ED40-410A-9853-C951CE3296C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302AB8FC-FDD0-4D74-BFDC-6742B5278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5)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CFB0A6ED-E3B9-4441-B253-CFD09A021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97840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修改设计，使其能够自启动</a:t>
            </a:r>
          </a:p>
        </p:txBody>
      </p:sp>
      <p:grpSp>
        <p:nvGrpSpPr>
          <p:cNvPr id="39943" name="Group 4">
            <a:extLst>
              <a:ext uri="{FF2B5EF4-FFF2-40B4-BE49-F238E27FC236}">
                <a16:creationId xmlns:a16="http://schemas.microsoft.com/office/drawing/2014/main" id="{7C5AF608-6C36-4026-94CB-045B247712F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304925"/>
            <a:ext cx="3132138" cy="3094038"/>
            <a:chOff x="3492" y="811"/>
            <a:chExt cx="2064" cy="1949"/>
          </a:xfrm>
        </p:grpSpPr>
        <p:sp>
          <p:nvSpPr>
            <p:cNvPr id="40094" name="Oval 5">
              <a:extLst>
                <a:ext uri="{FF2B5EF4-FFF2-40B4-BE49-F238E27FC236}">
                  <a16:creationId xmlns:a16="http://schemas.microsoft.com/office/drawing/2014/main" id="{42D96F8E-6303-4128-B188-C40B47A6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914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0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1600" b="0"/>
            </a:p>
          </p:txBody>
        </p:sp>
        <p:sp>
          <p:nvSpPr>
            <p:cNvPr id="40095" name="Oval 6">
              <a:extLst>
                <a:ext uri="{FF2B5EF4-FFF2-40B4-BE49-F238E27FC236}">
                  <a16:creationId xmlns:a16="http://schemas.microsoft.com/office/drawing/2014/main" id="{891A1408-A32B-4AE9-BD2E-AD9A03D2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914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1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6" name="Oval 7">
              <a:extLst>
                <a:ext uri="{FF2B5EF4-FFF2-40B4-BE49-F238E27FC236}">
                  <a16:creationId xmlns:a16="http://schemas.microsoft.com/office/drawing/2014/main" id="{FC1D2C66-C9C0-4A86-B941-EDEABC0A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157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2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7" name="Oval 8">
              <a:extLst>
                <a:ext uri="{FF2B5EF4-FFF2-40B4-BE49-F238E27FC236}">
                  <a16:creationId xmlns:a16="http://schemas.microsoft.com/office/drawing/2014/main" id="{EDA96DBC-4232-497F-BD89-EB2B15DD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70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5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8" name="Oval 9">
              <a:extLst>
                <a:ext uri="{FF2B5EF4-FFF2-40B4-BE49-F238E27FC236}">
                  <a16:creationId xmlns:a16="http://schemas.microsoft.com/office/drawing/2014/main" id="{1B55DA03-D744-4410-91D3-1C48410B7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191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4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9" name="Oval 10">
              <a:extLst>
                <a:ext uri="{FF2B5EF4-FFF2-40B4-BE49-F238E27FC236}">
                  <a16:creationId xmlns:a16="http://schemas.microsoft.com/office/drawing/2014/main" id="{053A7F6A-7428-47B3-85C8-06A6010C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8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3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100" name="Text Box 11">
              <a:extLst>
                <a:ext uri="{FF2B5EF4-FFF2-40B4-BE49-F238E27FC236}">
                  <a16:creationId xmlns:a16="http://schemas.microsoft.com/office/drawing/2014/main" id="{171E32A7-5CDB-4AED-8713-EC12ADA1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459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1/1</a:t>
              </a:r>
            </a:p>
          </p:txBody>
        </p:sp>
        <p:sp>
          <p:nvSpPr>
            <p:cNvPr id="40101" name="Line 12">
              <a:extLst>
                <a:ext uri="{FF2B5EF4-FFF2-40B4-BE49-F238E27FC236}">
                  <a16:creationId xmlns:a16="http://schemas.microsoft.com/office/drawing/2014/main" id="{727E2ADA-F604-4291-96D8-4BCF53AB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237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Line 13">
              <a:extLst>
                <a:ext uri="{FF2B5EF4-FFF2-40B4-BE49-F238E27FC236}">
                  <a16:creationId xmlns:a16="http://schemas.microsoft.com/office/drawing/2014/main" id="{6FD6132B-F529-401A-B1D0-F74AE8995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236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3" name="Line 14">
              <a:extLst>
                <a:ext uri="{FF2B5EF4-FFF2-40B4-BE49-F238E27FC236}">
                  <a16:creationId xmlns:a16="http://schemas.microsoft.com/office/drawing/2014/main" id="{F59682D0-09DE-4C5A-8E61-5CC76CD87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385"/>
              <a:ext cx="15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4" name="Line 15">
              <a:extLst>
                <a:ext uri="{FF2B5EF4-FFF2-40B4-BE49-F238E27FC236}">
                  <a16:creationId xmlns:a16="http://schemas.microsoft.com/office/drawing/2014/main" id="{3004E0DA-8BB0-4CF0-B218-B647E5444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1939"/>
              <a:ext cx="143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5" name="Line 16">
              <a:extLst>
                <a:ext uri="{FF2B5EF4-FFF2-40B4-BE49-F238E27FC236}">
                  <a16:creationId xmlns:a16="http://schemas.microsoft.com/office/drawing/2014/main" id="{EBA238E2-3043-491B-85B2-84914C4A2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958"/>
              <a:ext cx="196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6" name="Line 17">
              <a:extLst>
                <a:ext uri="{FF2B5EF4-FFF2-40B4-BE49-F238E27FC236}">
                  <a16:creationId xmlns:a16="http://schemas.microsoft.com/office/drawing/2014/main" id="{BF79FA90-88ED-47EE-98C1-FAD412DEB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" y="1385"/>
              <a:ext cx="157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7" name="Text Box 18">
              <a:extLst>
                <a:ext uri="{FF2B5EF4-FFF2-40B4-BE49-F238E27FC236}">
                  <a16:creationId xmlns:a16="http://schemas.microsoft.com/office/drawing/2014/main" id="{D3F230EF-F00F-4C7B-9A1F-1C8C65E9D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292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08" name="Text Box 19">
              <a:extLst>
                <a:ext uri="{FF2B5EF4-FFF2-40B4-BE49-F238E27FC236}">
                  <a16:creationId xmlns:a16="http://schemas.microsoft.com/office/drawing/2014/main" id="{D6C5FFD2-2D5B-4237-B1C3-8CF7CC047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478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09" name="Text Box 20">
              <a:extLst>
                <a:ext uri="{FF2B5EF4-FFF2-40B4-BE49-F238E27FC236}">
                  <a16:creationId xmlns:a16="http://schemas.microsoft.com/office/drawing/2014/main" id="{58194B3E-C9B2-4C57-BAB5-749123DBF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921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0" name="Text Box 21">
              <a:extLst>
                <a:ext uri="{FF2B5EF4-FFF2-40B4-BE49-F238E27FC236}">
                  <a16:creationId xmlns:a16="http://schemas.microsoft.com/office/drawing/2014/main" id="{DE85F9AF-1635-4269-9E93-E5BCAF7F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1" name="Text Box 22">
              <a:extLst>
                <a:ext uri="{FF2B5EF4-FFF2-40B4-BE49-F238E27FC236}">
                  <a16:creationId xmlns:a16="http://schemas.microsoft.com/office/drawing/2014/main" id="{C1B89FC0-BF00-412F-9F8A-F96539FA8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884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2" name="Line 23">
              <a:extLst>
                <a:ext uri="{FF2B5EF4-FFF2-40B4-BE49-F238E27FC236}">
                  <a16:creationId xmlns:a16="http://schemas.microsoft.com/office/drawing/2014/main" id="{18642054-C722-41C6-B615-03CC47D5F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052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3" name="Line 24">
              <a:extLst>
                <a:ext uri="{FF2B5EF4-FFF2-40B4-BE49-F238E27FC236}">
                  <a16:creationId xmlns:a16="http://schemas.microsoft.com/office/drawing/2014/main" id="{094382AB-288D-42CE-8764-9306ED5B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55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4" name="Line 25">
              <a:extLst>
                <a:ext uri="{FF2B5EF4-FFF2-40B4-BE49-F238E27FC236}">
                  <a16:creationId xmlns:a16="http://schemas.microsoft.com/office/drawing/2014/main" id="{1191BDC9-404F-4952-94D4-6040EBE6D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1292"/>
              <a:ext cx="17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5" name="Line 26">
              <a:extLst>
                <a:ext uri="{FF2B5EF4-FFF2-40B4-BE49-F238E27FC236}">
                  <a16:creationId xmlns:a16="http://schemas.microsoft.com/office/drawing/2014/main" id="{54B7A79B-F4C7-4F62-A046-C70CA87D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4" y="2032"/>
              <a:ext cx="16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6" name="Line 27">
              <a:extLst>
                <a:ext uri="{FF2B5EF4-FFF2-40B4-BE49-F238E27FC236}">
                  <a16:creationId xmlns:a16="http://schemas.microsoft.com/office/drawing/2014/main" id="{953A4692-3451-4834-A5E2-76B1E2D69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050"/>
              <a:ext cx="197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7" name="Line 28">
              <a:extLst>
                <a:ext uri="{FF2B5EF4-FFF2-40B4-BE49-F238E27FC236}">
                  <a16:creationId xmlns:a16="http://schemas.microsoft.com/office/drawing/2014/main" id="{CEF79AFD-1776-48DA-B10C-82C32D14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255"/>
              <a:ext cx="197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8" name="Text Box 29">
              <a:extLst>
                <a:ext uri="{FF2B5EF4-FFF2-40B4-BE49-F238E27FC236}">
                  <a16:creationId xmlns:a16="http://schemas.microsoft.com/office/drawing/2014/main" id="{1CAE8EBD-E049-45E1-9D8A-EE2B6FE93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277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0/1</a:t>
              </a:r>
            </a:p>
          </p:txBody>
        </p:sp>
        <p:sp>
          <p:nvSpPr>
            <p:cNvPr id="40119" name="Text Box 30">
              <a:extLst>
                <a:ext uri="{FF2B5EF4-FFF2-40B4-BE49-F238E27FC236}">
                  <a16:creationId xmlns:a16="http://schemas.microsoft.com/office/drawing/2014/main" id="{36DFCBE2-5C0C-4FFF-BE91-AE806444F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1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0" name="Text Box 31">
              <a:extLst>
                <a:ext uri="{FF2B5EF4-FFF2-40B4-BE49-F238E27FC236}">
                  <a16:creationId xmlns:a16="http://schemas.microsoft.com/office/drawing/2014/main" id="{EB35FC7F-6014-44C0-9878-7B7C38A90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237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1" name="Text Box 32">
              <a:extLst>
                <a:ext uri="{FF2B5EF4-FFF2-40B4-BE49-F238E27FC236}">
                  <a16:creationId xmlns:a16="http://schemas.microsoft.com/office/drawing/2014/main" id="{67C74F31-3AFF-4029-9F71-DAFD70058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2" name="Text Box 33">
              <a:extLst>
                <a:ext uri="{FF2B5EF4-FFF2-40B4-BE49-F238E27FC236}">
                  <a16:creationId xmlns:a16="http://schemas.microsoft.com/office/drawing/2014/main" id="{668E8D5D-1391-48D4-99EA-58872D86C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2568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3" name="Text Box 34">
              <a:extLst>
                <a:ext uri="{FF2B5EF4-FFF2-40B4-BE49-F238E27FC236}">
                  <a16:creationId xmlns:a16="http://schemas.microsoft.com/office/drawing/2014/main" id="{9A06F384-867D-4C7B-B8EE-077356FD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4" name="Rectangle 35">
              <a:extLst>
                <a:ext uri="{FF2B5EF4-FFF2-40B4-BE49-F238E27FC236}">
                  <a16:creationId xmlns:a16="http://schemas.microsoft.com/office/drawing/2014/main" id="{1DAD1B8F-A860-4A0B-A68F-03DC0B4D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132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000</a:t>
              </a:r>
              <a:endParaRPr lang="zh-CN" altLang="en-US" sz="2000" b="0"/>
            </a:p>
          </p:txBody>
        </p:sp>
        <p:sp>
          <p:nvSpPr>
            <p:cNvPr id="40125" name="Rectangle 36">
              <a:extLst>
                <a:ext uri="{FF2B5EF4-FFF2-40B4-BE49-F238E27FC236}">
                  <a16:creationId xmlns:a16="http://schemas.microsoft.com/office/drawing/2014/main" id="{C6C74D31-53A1-43F0-B6AA-EFE229398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38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6" name="Rectangle 37">
              <a:extLst>
                <a:ext uri="{FF2B5EF4-FFF2-40B4-BE49-F238E27FC236}">
                  <a16:creationId xmlns:a16="http://schemas.microsoft.com/office/drawing/2014/main" id="{F91008D2-A9EF-4A58-9C92-E6CDBA8E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1805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7" name="Rectangle 38">
              <a:extLst>
                <a:ext uri="{FF2B5EF4-FFF2-40B4-BE49-F238E27FC236}">
                  <a16:creationId xmlns:a16="http://schemas.microsoft.com/office/drawing/2014/main" id="{F6E2DDB9-81C5-4329-8C2E-A3EE42F8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39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8" name="Rectangle 39">
              <a:extLst>
                <a:ext uri="{FF2B5EF4-FFF2-40B4-BE49-F238E27FC236}">
                  <a16:creationId xmlns:a16="http://schemas.microsoft.com/office/drawing/2014/main" id="{D87412E1-59BC-4AFD-B3AF-D67CF42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41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9" name="Rectangle 40">
              <a:extLst>
                <a:ext uri="{FF2B5EF4-FFF2-40B4-BE49-F238E27FC236}">
                  <a16:creationId xmlns:a16="http://schemas.microsoft.com/office/drawing/2014/main" id="{7910AE91-03B4-4F01-8EFF-5A96E56C9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87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9944" name="Oval 41">
            <a:extLst>
              <a:ext uri="{FF2B5EF4-FFF2-40B4-BE49-F238E27FC236}">
                <a16:creationId xmlns:a16="http://schemas.microsoft.com/office/drawing/2014/main" id="{EB1E9CD9-7573-4568-8AC9-91D9895C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618038"/>
            <a:ext cx="746125" cy="747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39945" name="Oval 42">
            <a:extLst>
              <a:ext uri="{FF2B5EF4-FFF2-40B4-BE49-F238E27FC236}">
                <a16:creationId xmlns:a16="http://schemas.microsoft.com/office/drawing/2014/main" id="{3A947D1C-6CB3-4F55-943D-AF85EF89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625975"/>
            <a:ext cx="763588" cy="747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9900FF"/>
                </a:solidFill>
                <a:latin typeface="Arial" panose="020B0604020202020204" pitchFamily="34" charset="0"/>
              </a:rPr>
              <a:t>100</a:t>
            </a:r>
          </a:p>
        </p:txBody>
      </p:sp>
      <p:grpSp>
        <p:nvGrpSpPr>
          <p:cNvPr id="39946" name="Group 43">
            <a:extLst>
              <a:ext uri="{FF2B5EF4-FFF2-40B4-BE49-F238E27FC236}">
                <a16:creationId xmlns:a16="http://schemas.microsoft.com/office/drawing/2014/main" id="{D2A1B17C-6764-4C3F-8FBA-14CA07480B3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40065" name="Text Box 44">
              <a:extLst>
                <a:ext uri="{FF2B5EF4-FFF2-40B4-BE49-F238E27FC236}">
                  <a16:creationId xmlns:a16="http://schemas.microsoft.com/office/drawing/2014/main" id="{1CA2F72C-57CF-45EC-B22C-8B454287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66" name="Text Box 45">
              <a:extLst>
                <a:ext uri="{FF2B5EF4-FFF2-40B4-BE49-F238E27FC236}">
                  <a16:creationId xmlns:a16="http://schemas.microsoft.com/office/drawing/2014/main" id="{A90D1405-861C-4118-96CE-3BE72520C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67" name="Text Box 46">
              <a:extLst>
                <a:ext uri="{FF2B5EF4-FFF2-40B4-BE49-F238E27FC236}">
                  <a16:creationId xmlns:a16="http://schemas.microsoft.com/office/drawing/2014/main" id="{3E4CCE0E-7D2F-4D68-8AAD-205AAC06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68" name="Text Box 47">
              <a:extLst>
                <a:ext uri="{FF2B5EF4-FFF2-40B4-BE49-F238E27FC236}">
                  <a16:creationId xmlns:a16="http://schemas.microsoft.com/office/drawing/2014/main" id="{FE05A7A0-0A76-481B-A07A-C4039EF6B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69" name="Text Box 48">
              <a:extLst>
                <a:ext uri="{FF2B5EF4-FFF2-40B4-BE49-F238E27FC236}">
                  <a16:creationId xmlns:a16="http://schemas.microsoft.com/office/drawing/2014/main" id="{5C11ED8A-470E-4D26-A232-69501791A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70" name="Text Box 49">
              <a:extLst>
                <a:ext uri="{FF2B5EF4-FFF2-40B4-BE49-F238E27FC236}">
                  <a16:creationId xmlns:a16="http://schemas.microsoft.com/office/drawing/2014/main" id="{746F3D08-CFD8-46C4-9855-462625BD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71" name="Text Box 50">
              <a:extLst>
                <a:ext uri="{FF2B5EF4-FFF2-40B4-BE49-F238E27FC236}">
                  <a16:creationId xmlns:a16="http://schemas.microsoft.com/office/drawing/2014/main" id="{2B9CB559-E941-49AD-AA33-70E67D48E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72" name="Text Box 51">
              <a:extLst>
                <a:ext uri="{FF2B5EF4-FFF2-40B4-BE49-F238E27FC236}">
                  <a16:creationId xmlns:a16="http://schemas.microsoft.com/office/drawing/2014/main" id="{6A9D469A-A339-4F54-AE87-697BB3BC2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73" name="Line 52">
              <a:extLst>
                <a:ext uri="{FF2B5EF4-FFF2-40B4-BE49-F238E27FC236}">
                  <a16:creationId xmlns:a16="http://schemas.microsoft.com/office/drawing/2014/main" id="{9383DEDC-8430-48CA-81ED-916E3ABBA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4" name="Line 53">
              <a:extLst>
                <a:ext uri="{FF2B5EF4-FFF2-40B4-BE49-F238E27FC236}">
                  <a16:creationId xmlns:a16="http://schemas.microsoft.com/office/drawing/2014/main" id="{F9F77CAD-513C-4E3C-9F30-F7719EF7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5" name="Text Box 54">
              <a:extLst>
                <a:ext uri="{FF2B5EF4-FFF2-40B4-BE49-F238E27FC236}">
                  <a16:creationId xmlns:a16="http://schemas.microsoft.com/office/drawing/2014/main" id="{C3132AE8-BB82-4D9B-B6C0-5982144B7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76" name="Text Box 55">
              <a:extLst>
                <a:ext uri="{FF2B5EF4-FFF2-40B4-BE49-F238E27FC236}">
                  <a16:creationId xmlns:a16="http://schemas.microsoft.com/office/drawing/2014/main" id="{9E083957-5418-4770-BD4B-408EC344B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77" name="Text Box 56">
              <a:extLst>
                <a:ext uri="{FF2B5EF4-FFF2-40B4-BE49-F238E27FC236}">
                  <a16:creationId xmlns:a16="http://schemas.microsoft.com/office/drawing/2014/main" id="{E6ECB072-EC2C-4FC5-9D8C-0A7C23F3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78" name="Text Box 57">
              <a:extLst>
                <a:ext uri="{FF2B5EF4-FFF2-40B4-BE49-F238E27FC236}">
                  <a16:creationId xmlns:a16="http://schemas.microsoft.com/office/drawing/2014/main" id="{8973BA4A-B939-4A88-A4B3-F46F3C625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79" name="Text Box 58">
              <a:extLst>
                <a:ext uri="{FF2B5EF4-FFF2-40B4-BE49-F238E27FC236}">
                  <a16:creationId xmlns:a16="http://schemas.microsoft.com/office/drawing/2014/main" id="{FC45DFBF-AF32-4772-A373-6AB8640E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0" name="Text Box 59">
              <a:extLst>
                <a:ext uri="{FF2B5EF4-FFF2-40B4-BE49-F238E27FC236}">
                  <a16:creationId xmlns:a16="http://schemas.microsoft.com/office/drawing/2014/main" id="{D341A53C-CD31-4C88-A162-27383022A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1" name="Text Box 60">
              <a:extLst>
                <a:ext uri="{FF2B5EF4-FFF2-40B4-BE49-F238E27FC236}">
                  <a16:creationId xmlns:a16="http://schemas.microsoft.com/office/drawing/2014/main" id="{A68E60BF-BA01-43B0-84C7-171C7E47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2" name="Text Box 61">
              <a:extLst>
                <a:ext uri="{FF2B5EF4-FFF2-40B4-BE49-F238E27FC236}">
                  <a16:creationId xmlns:a16="http://schemas.microsoft.com/office/drawing/2014/main" id="{B9275635-2089-4276-981C-E0EBDD01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83" name="Text Box 62">
              <a:extLst>
                <a:ext uri="{FF2B5EF4-FFF2-40B4-BE49-F238E27FC236}">
                  <a16:creationId xmlns:a16="http://schemas.microsoft.com/office/drawing/2014/main" id="{FD864D24-9A92-4BB3-94BE-E3081F55F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4" name="Text Box 63">
              <a:extLst>
                <a:ext uri="{FF2B5EF4-FFF2-40B4-BE49-F238E27FC236}">
                  <a16:creationId xmlns:a16="http://schemas.microsoft.com/office/drawing/2014/main" id="{2C57CB11-2D7B-41AB-9030-C7985682B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5" name="Text Box 64">
              <a:extLst>
                <a:ext uri="{FF2B5EF4-FFF2-40B4-BE49-F238E27FC236}">
                  <a16:creationId xmlns:a16="http://schemas.microsoft.com/office/drawing/2014/main" id="{13BAF9A1-46CC-49FB-B069-AF572119D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86" name="Text Box 65">
              <a:extLst>
                <a:ext uri="{FF2B5EF4-FFF2-40B4-BE49-F238E27FC236}">
                  <a16:creationId xmlns:a16="http://schemas.microsoft.com/office/drawing/2014/main" id="{1CA04C02-245A-4B2E-B163-1CB0DF404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7" name="Text Box 66">
              <a:extLst>
                <a:ext uri="{FF2B5EF4-FFF2-40B4-BE49-F238E27FC236}">
                  <a16:creationId xmlns:a16="http://schemas.microsoft.com/office/drawing/2014/main" id="{74063CA5-E097-41D9-8280-D1EB64608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40088" name="Text Box 67">
              <a:extLst>
                <a:ext uri="{FF2B5EF4-FFF2-40B4-BE49-F238E27FC236}">
                  <a16:creationId xmlns:a16="http://schemas.microsoft.com/office/drawing/2014/main" id="{392AEB0E-99C8-4560-8113-B4E71F4D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9" name="Text Box 68">
              <a:extLst>
                <a:ext uri="{FF2B5EF4-FFF2-40B4-BE49-F238E27FC236}">
                  <a16:creationId xmlns:a16="http://schemas.microsoft.com/office/drawing/2014/main" id="{27311963-DF48-4E73-8DB4-05A934C6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90" name="Text Box 69">
              <a:extLst>
                <a:ext uri="{FF2B5EF4-FFF2-40B4-BE49-F238E27FC236}">
                  <a16:creationId xmlns:a16="http://schemas.microsoft.com/office/drawing/2014/main" id="{32121583-9F06-40D4-8DAD-04557B6D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91" name="Text Box 70">
              <a:extLst>
                <a:ext uri="{FF2B5EF4-FFF2-40B4-BE49-F238E27FC236}">
                  <a16:creationId xmlns:a16="http://schemas.microsoft.com/office/drawing/2014/main" id="{B93A1F85-FD5B-449C-B2B8-9E343B5F7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40092" name="Text Box 71">
              <a:extLst>
                <a:ext uri="{FF2B5EF4-FFF2-40B4-BE49-F238E27FC236}">
                  <a16:creationId xmlns:a16="http://schemas.microsoft.com/office/drawing/2014/main" id="{14D7C2A7-9EDE-471B-B354-2D08AA89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93" name="Text Box 72">
              <a:extLst>
                <a:ext uri="{FF2B5EF4-FFF2-40B4-BE49-F238E27FC236}">
                  <a16:creationId xmlns:a16="http://schemas.microsoft.com/office/drawing/2014/main" id="{24420070-6C9F-49E7-8807-DD35ED68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7" name="Group 73">
            <a:extLst>
              <a:ext uri="{FF2B5EF4-FFF2-40B4-BE49-F238E27FC236}">
                <a16:creationId xmlns:a16="http://schemas.microsoft.com/office/drawing/2014/main" id="{AD90E3D8-4A99-476D-8796-0DF4277BC3C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40036" name="Text Box 74">
              <a:extLst>
                <a:ext uri="{FF2B5EF4-FFF2-40B4-BE49-F238E27FC236}">
                  <a16:creationId xmlns:a16="http://schemas.microsoft.com/office/drawing/2014/main" id="{5E44912C-57D2-41FE-824C-F7FE4AE1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37" name="Text Box 75">
              <a:extLst>
                <a:ext uri="{FF2B5EF4-FFF2-40B4-BE49-F238E27FC236}">
                  <a16:creationId xmlns:a16="http://schemas.microsoft.com/office/drawing/2014/main" id="{2BA2620E-DFD1-4E2D-8B98-14303C313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38" name="Text Box 76">
              <a:extLst>
                <a:ext uri="{FF2B5EF4-FFF2-40B4-BE49-F238E27FC236}">
                  <a16:creationId xmlns:a16="http://schemas.microsoft.com/office/drawing/2014/main" id="{16DADCA4-837B-493C-A68C-A82E02E5F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39" name="Text Box 77">
              <a:extLst>
                <a:ext uri="{FF2B5EF4-FFF2-40B4-BE49-F238E27FC236}">
                  <a16:creationId xmlns:a16="http://schemas.microsoft.com/office/drawing/2014/main" id="{8071E3AC-471D-48B6-8E27-24B1B35C7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40" name="Text Box 78">
              <a:extLst>
                <a:ext uri="{FF2B5EF4-FFF2-40B4-BE49-F238E27FC236}">
                  <a16:creationId xmlns:a16="http://schemas.microsoft.com/office/drawing/2014/main" id="{1D896158-598D-439A-82B0-8A0A9FB1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41" name="Text Box 79">
              <a:extLst>
                <a:ext uri="{FF2B5EF4-FFF2-40B4-BE49-F238E27FC236}">
                  <a16:creationId xmlns:a16="http://schemas.microsoft.com/office/drawing/2014/main" id="{C7308E63-B7C9-4B65-A2D9-59DFD6916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42" name="Text Box 80">
              <a:extLst>
                <a:ext uri="{FF2B5EF4-FFF2-40B4-BE49-F238E27FC236}">
                  <a16:creationId xmlns:a16="http://schemas.microsoft.com/office/drawing/2014/main" id="{F0C121A9-6BFB-44B5-BF69-23D819CB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43" name="Text Box 81">
              <a:extLst>
                <a:ext uri="{FF2B5EF4-FFF2-40B4-BE49-F238E27FC236}">
                  <a16:creationId xmlns:a16="http://schemas.microsoft.com/office/drawing/2014/main" id="{5786F9DC-03C8-4923-8722-84C66E90D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44" name="Line 82">
              <a:extLst>
                <a:ext uri="{FF2B5EF4-FFF2-40B4-BE49-F238E27FC236}">
                  <a16:creationId xmlns:a16="http://schemas.microsoft.com/office/drawing/2014/main" id="{599892D8-BA89-4D45-94B8-3B28D0C8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5" name="Line 83">
              <a:extLst>
                <a:ext uri="{FF2B5EF4-FFF2-40B4-BE49-F238E27FC236}">
                  <a16:creationId xmlns:a16="http://schemas.microsoft.com/office/drawing/2014/main" id="{B9EA49FA-8045-45EE-9617-2EA6B019C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6" name="Text Box 84">
              <a:extLst>
                <a:ext uri="{FF2B5EF4-FFF2-40B4-BE49-F238E27FC236}">
                  <a16:creationId xmlns:a16="http://schemas.microsoft.com/office/drawing/2014/main" id="{1885985B-7C04-4821-8D3D-A30425475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47" name="Text Box 85">
              <a:extLst>
                <a:ext uri="{FF2B5EF4-FFF2-40B4-BE49-F238E27FC236}">
                  <a16:creationId xmlns:a16="http://schemas.microsoft.com/office/drawing/2014/main" id="{176C5F31-DD50-444E-B958-02C75FB3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48" name="Text Box 86">
              <a:extLst>
                <a:ext uri="{FF2B5EF4-FFF2-40B4-BE49-F238E27FC236}">
                  <a16:creationId xmlns:a16="http://schemas.microsoft.com/office/drawing/2014/main" id="{3244A8B9-8773-4BFB-8FA5-9A63BED2B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49" name="Text Box 87">
              <a:extLst>
                <a:ext uri="{FF2B5EF4-FFF2-40B4-BE49-F238E27FC236}">
                  <a16:creationId xmlns:a16="http://schemas.microsoft.com/office/drawing/2014/main" id="{77858F8B-5C0A-40CF-A31E-312AE547E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0" name="Text Box 88">
              <a:extLst>
                <a:ext uri="{FF2B5EF4-FFF2-40B4-BE49-F238E27FC236}">
                  <a16:creationId xmlns:a16="http://schemas.microsoft.com/office/drawing/2014/main" id="{E85E7C12-C273-4BFD-9B63-6ED023AF6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1" name="Text Box 89">
              <a:extLst>
                <a:ext uri="{FF2B5EF4-FFF2-40B4-BE49-F238E27FC236}">
                  <a16:creationId xmlns:a16="http://schemas.microsoft.com/office/drawing/2014/main" id="{4BCD3136-6A51-419D-8074-23479F8E6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2" name="Text Box 90">
              <a:extLst>
                <a:ext uri="{FF2B5EF4-FFF2-40B4-BE49-F238E27FC236}">
                  <a16:creationId xmlns:a16="http://schemas.microsoft.com/office/drawing/2014/main" id="{BE313239-DDBB-457C-98B9-C3D71EF4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3" name="Text Box 91">
              <a:extLst>
                <a:ext uri="{FF2B5EF4-FFF2-40B4-BE49-F238E27FC236}">
                  <a16:creationId xmlns:a16="http://schemas.microsoft.com/office/drawing/2014/main" id="{E6A973B5-23CD-4C6D-831E-C56A92C4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54" name="Text Box 92">
              <a:extLst>
                <a:ext uri="{FF2B5EF4-FFF2-40B4-BE49-F238E27FC236}">
                  <a16:creationId xmlns:a16="http://schemas.microsoft.com/office/drawing/2014/main" id="{5B8E3031-9080-4A7F-80E3-8E106F4F7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5" name="Text Box 93">
              <a:extLst>
                <a:ext uri="{FF2B5EF4-FFF2-40B4-BE49-F238E27FC236}">
                  <a16:creationId xmlns:a16="http://schemas.microsoft.com/office/drawing/2014/main" id="{E8880C66-3688-45D8-86A4-F7DD699BB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6" name="Text Box 94">
              <a:extLst>
                <a:ext uri="{FF2B5EF4-FFF2-40B4-BE49-F238E27FC236}">
                  <a16:creationId xmlns:a16="http://schemas.microsoft.com/office/drawing/2014/main" id="{1066C620-56B8-4749-828D-6B65C2B04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57" name="Text Box 95">
              <a:extLst>
                <a:ext uri="{FF2B5EF4-FFF2-40B4-BE49-F238E27FC236}">
                  <a16:creationId xmlns:a16="http://schemas.microsoft.com/office/drawing/2014/main" id="{D4BB65F2-6CC0-4534-9F40-2459E1FC4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8" name="Text Box 96">
              <a:extLst>
                <a:ext uri="{FF2B5EF4-FFF2-40B4-BE49-F238E27FC236}">
                  <a16:creationId xmlns:a16="http://schemas.microsoft.com/office/drawing/2014/main" id="{CD995739-393D-4534-9A33-7FAB7A8FC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59" name="Text Box 97">
              <a:extLst>
                <a:ext uri="{FF2B5EF4-FFF2-40B4-BE49-F238E27FC236}">
                  <a16:creationId xmlns:a16="http://schemas.microsoft.com/office/drawing/2014/main" id="{0A544CAA-8BA4-4F94-AEA6-D4FE40C6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0" name="Text Box 98">
              <a:extLst>
                <a:ext uri="{FF2B5EF4-FFF2-40B4-BE49-F238E27FC236}">
                  <a16:creationId xmlns:a16="http://schemas.microsoft.com/office/drawing/2014/main" id="{D201B048-9751-4C9B-9375-31202965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1" name="Text Box 99">
              <a:extLst>
                <a:ext uri="{FF2B5EF4-FFF2-40B4-BE49-F238E27FC236}">
                  <a16:creationId xmlns:a16="http://schemas.microsoft.com/office/drawing/2014/main" id="{53BB017F-7C33-4D05-8919-4912F53B1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2" name="Text Box 100">
              <a:extLst>
                <a:ext uri="{FF2B5EF4-FFF2-40B4-BE49-F238E27FC236}">
                  <a16:creationId xmlns:a16="http://schemas.microsoft.com/office/drawing/2014/main" id="{4E3AF5D1-6C61-4C5F-BE36-23C9CD1A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63" name="Text Box 101">
              <a:extLst>
                <a:ext uri="{FF2B5EF4-FFF2-40B4-BE49-F238E27FC236}">
                  <a16:creationId xmlns:a16="http://schemas.microsoft.com/office/drawing/2014/main" id="{53C583F0-B915-4216-B8E0-E34B54F2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64" name="Text Box 102">
              <a:extLst>
                <a:ext uri="{FF2B5EF4-FFF2-40B4-BE49-F238E27FC236}">
                  <a16:creationId xmlns:a16="http://schemas.microsoft.com/office/drawing/2014/main" id="{7CEE1E4A-CDB5-438C-B794-47E9368C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8" name="Group 103">
            <a:extLst>
              <a:ext uri="{FF2B5EF4-FFF2-40B4-BE49-F238E27FC236}">
                <a16:creationId xmlns:a16="http://schemas.microsoft.com/office/drawing/2014/main" id="{5F548D76-3CD4-4D0B-BF3E-225D328BB21F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40007" name="Text Box 104">
              <a:extLst>
                <a:ext uri="{FF2B5EF4-FFF2-40B4-BE49-F238E27FC236}">
                  <a16:creationId xmlns:a16="http://schemas.microsoft.com/office/drawing/2014/main" id="{2EACE54B-22DF-4033-A9AC-051186CC0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08" name="Text Box 105">
              <a:extLst>
                <a:ext uri="{FF2B5EF4-FFF2-40B4-BE49-F238E27FC236}">
                  <a16:creationId xmlns:a16="http://schemas.microsoft.com/office/drawing/2014/main" id="{024C1299-D5F1-4CF3-B5A4-2C4CB52FE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09" name="Text Box 106">
              <a:extLst>
                <a:ext uri="{FF2B5EF4-FFF2-40B4-BE49-F238E27FC236}">
                  <a16:creationId xmlns:a16="http://schemas.microsoft.com/office/drawing/2014/main" id="{A98E356F-FF0C-4E0C-9878-E8996158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10" name="Text Box 107">
              <a:extLst>
                <a:ext uri="{FF2B5EF4-FFF2-40B4-BE49-F238E27FC236}">
                  <a16:creationId xmlns:a16="http://schemas.microsoft.com/office/drawing/2014/main" id="{03A52A0E-9A75-4F5B-BFB4-58E3B6C3E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11" name="Text Box 108">
              <a:extLst>
                <a:ext uri="{FF2B5EF4-FFF2-40B4-BE49-F238E27FC236}">
                  <a16:creationId xmlns:a16="http://schemas.microsoft.com/office/drawing/2014/main" id="{950F9C26-75FF-44B5-87B9-E44592991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12" name="Text Box 109">
              <a:extLst>
                <a:ext uri="{FF2B5EF4-FFF2-40B4-BE49-F238E27FC236}">
                  <a16:creationId xmlns:a16="http://schemas.microsoft.com/office/drawing/2014/main" id="{FD7BF711-8A1D-4D82-9DE9-B307E1FCA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13" name="Text Box 110">
              <a:extLst>
                <a:ext uri="{FF2B5EF4-FFF2-40B4-BE49-F238E27FC236}">
                  <a16:creationId xmlns:a16="http://schemas.microsoft.com/office/drawing/2014/main" id="{D4E74226-5433-44FC-A38D-0738ACAE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14" name="Text Box 111">
              <a:extLst>
                <a:ext uri="{FF2B5EF4-FFF2-40B4-BE49-F238E27FC236}">
                  <a16:creationId xmlns:a16="http://schemas.microsoft.com/office/drawing/2014/main" id="{0F635155-51B3-4690-9132-4AD0EC2E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15" name="Line 112">
              <a:extLst>
                <a:ext uri="{FF2B5EF4-FFF2-40B4-BE49-F238E27FC236}">
                  <a16:creationId xmlns:a16="http://schemas.microsoft.com/office/drawing/2014/main" id="{2711EE13-235F-43A0-88B3-37973F94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113">
              <a:extLst>
                <a:ext uri="{FF2B5EF4-FFF2-40B4-BE49-F238E27FC236}">
                  <a16:creationId xmlns:a16="http://schemas.microsoft.com/office/drawing/2014/main" id="{44893B29-4E51-43C2-89B5-27CCAAA0E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Text Box 114">
              <a:extLst>
                <a:ext uri="{FF2B5EF4-FFF2-40B4-BE49-F238E27FC236}">
                  <a16:creationId xmlns:a16="http://schemas.microsoft.com/office/drawing/2014/main" id="{CADC08F5-842E-4FA9-9D6D-2DC54C3E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18" name="Text Box 115">
              <a:extLst>
                <a:ext uri="{FF2B5EF4-FFF2-40B4-BE49-F238E27FC236}">
                  <a16:creationId xmlns:a16="http://schemas.microsoft.com/office/drawing/2014/main" id="{95E64BE4-ECDF-44CA-972A-00439A264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19" name="Text Box 116">
              <a:extLst>
                <a:ext uri="{FF2B5EF4-FFF2-40B4-BE49-F238E27FC236}">
                  <a16:creationId xmlns:a16="http://schemas.microsoft.com/office/drawing/2014/main" id="{21025AF5-8ED5-45B9-8C83-646DA37A7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020" name="Text Box 117">
              <a:extLst>
                <a:ext uri="{FF2B5EF4-FFF2-40B4-BE49-F238E27FC236}">
                  <a16:creationId xmlns:a16="http://schemas.microsoft.com/office/drawing/2014/main" id="{2198FDFF-A65D-4744-B567-BFC86E5F6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21" name="Text Box 118">
              <a:extLst>
                <a:ext uri="{FF2B5EF4-FFF2-40B4-BE49-F238E27FC236}">
                  <a16:creationId xmlns:a16="http://schemas.microsoft.com/office/drawing/2014/main" id="{50C3054D-E606-4FC0-8654-8D4ACCB23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2" name="Text Box 119">
              <a:extLst>
                <a:ext uri="{FF2B5EF4-FFF2-40B4-BE49-F238E27FC236}">
                  <a16:creationId xmlns:a16="http://schemas.microsoft.com/office/drawing/2014/main" id="{6DAA840E-0EAD-4F5F-97EF-13E8D646B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3" name="Text Box 120">
              <a:extLst>
                <a:ext uri="{FF2B5EF4-FFF2-40B4-BE49-F238E27FC236}">
                  <a16:creationId xmlns:a16="http://schemas.microsoft.com/office/drawing/2014/main" id="{3C09DD8A-4CC7-4A04-8C2D-71751270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4" name="Text Box 121">
              <a:extLst>
                <a:ext uri="{FF2B5EF4-FFF2-40B4-BE49-F238E27FC236}">
                  <a16:creationId xmlns:a16="http://schemas.microsoft.com/office/drawing/2014/main" id="{AE12E861-212D-4534-8310-26A27C2AC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25" name="Text Box 122">
              <a:extLst>
                <a:ext uri="{FF2B5EF4-FFF2-40B4-BE49-F238E27FC236}">
                  <a16:creationId xmlns:a16="http://schemas.microsoft.com/office/drawing/2014/main" id="{16D2001C-C9D3-4FC2-ACEB-6AD16DCD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6" name="Text Box 123">
              <a:extLst>
                <a:ext uri="{FF2B5EF4-FFF2-40B4-BE49-F238E27FC236}">
                  <a16:creationId xmlns:a16="http://schemas.microsoft.com/office/drawing/2014/main" id="{FDC0D1ED-8482-4813-8CD4-3DE57DEC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27" name="Text Box 124">
              <a:extLst>
                <a:ext uri="{FF2B5EF4-FFF2-40B4-BE49-F238E27FC236}">
                  <a16:creationId xmlns:a16="http://schemas.microsoft.com/office/drawing/2014/main" id="{0F43B24A-DBDA-44C8-BD99-E91EE5D8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28" name="Text Box 125">
              <a:extLst>
                <a:ext uri="{FF2B5EF4-FFF2-40B4-BE49-F238E27FC236}">
                  <a16:creationId xmlns:a16="http://schemas.microsoft.com/office/drawing/2014/main" id="{DA08D987-2F02-46C2-A108-2564B9565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9" name="Text Box 126">
              <a:extLst>
                <a:ext uri="{FF2B5EF4-FFF2-40B4-BE49-F238E27FC236}">
                  <a16:creationId xmlns:a16="http://schemas.microsoft.com/office/drawing/2014/main" id="{63A1EB18-A9B1-4073-B482-FDCD5A903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30" name="Text Box 127">
              <a:extLst>
                <a:ext uri="{FF2B5EF4-FFF2-40B4-BE49-F238E27FC236}">
                  <a16:creationId xmlns:a16="http://schemas.microsoft.com/office/drawing/2014/main" id="{835D81D7-3B21-4136-8B83-B83EF52FA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1" name="Text Box 128">
              <a:extLst>
                <a:ext uri="{FF2B5EF4-FFF2-40B4-BE49-F238E27FC236}">
                  <a16:creationId xmlns:a16="http://schemas.microsoft.com/office/drawing/2014/main" id="{C8A0744B-9F45-41AE-86D8-2DC20CD7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2" name="Text Box 129">
              <a:extLst>
                <a:ext uri="{FF2B5EF4-FFF2-40B4-BE49-F238E27FC236}">
                  <a16:creationId xmlns:a16="http://schemas.microsoft.com/office/drawing/2014/main" id="{5E1E999D-560F-4566-AF60-13BB19123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3" name="Text Box 130">
              <a:extLst>
                <a:ext uri="{FF2B5EF4-FFF2-40B4-BE49-F238E27FC236}">
                  <a16:creationId xmlns:a16="http://schemas.microsoft.com/office/drawing/2014/main" id="{83F3C9AD-5E40-46D8-B15F-D115E7B4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34" name="Text Box 131">
              <a:extLst>
                <a:ext uri="{FF2B5EF4-FFF2-40B4-BE49-F238E27FC236}">
                  <a16:creationId xmlns:a16="http://schemas.microsoft.com/office/drawing/2014/main" id="{9ED4D22E-113A-444C-9165-3474496D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35" name="Text Box 132">
              <a:extLst>
                <a:ext uri="{FF2B5EF4-FFF2-40B4-BE49-F238E27FC236}">
                  <a16:creationId xmlns:a16="http://schemas.microsoft.com/office/drawing/2014/main" id="{393B9409-97C2-4A9B-9A7C-82B74721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9" name="Group 133">
            <a:extLst>
              <a:ext uri="{FF2B5EF4-FFF2-40B4-BE49-F238E27FC236}">
                <a16:creationId xmlns:a16="http://schemas.microsoft.com/office/drawing/2014/main" id="{CE70CCBB-B8EF-4119-BA8A-8365751CD0FF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9978" name="Text Box 134">
              <a:extLst>
                <a:ext uri="{FF2B5EF4-FFF2-40B4-BE49-F238E27FC236}">
                  <a16:creationId xmlns:a16="http://schemas.microsoft.com/office/drawing/2014/main" id="{4A015D99-DFE1-4579-ADD9-FB216A05B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9979" name="Text Box 135">
              <a:extLst>
                <a:ext uri="{FF2B5EF4-FFF2-40B4-BE49-F238E27FC236}">
                  <a16:creationId xmlns:a16="http://schemas.microsoft.com/office/drawing/2014/main" id="{DF2F7B6F-BF50-4E47-AD3D-FE7C422F4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9980" name="Text Box 136">
              <a:extLst>
                <a:ext uri="{FF2B5EF4-FFF2-40B4-BE49-F238E27FC236}">
                  <a16:creationId xmlns:a16="http://schemas.microsoft.com/office/drawing/2014/main" id="{8B0C3421-268A-4885-9D0F-3837A8EC7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9981" name="Text Box 137">
              <a:extLst>
                <a:ext uri="{FF2B5EF4-FFF2-40B4-BE49-F238E27FC236}">
                  <a16:creationId xmlns:a16="http://schemas.microsoft.com/office/drawing/2014/main" id="{26E9FD68-30F0-4285-834F-C58C7E76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982" name="Text Box 138">
              <a:extLst>
                <a:ext uri="{FF2B5EF4-FFF2-40B4-BE49-F238E27FC236}">
                  <a16:creationId xmlns:a16="http://schemas.microsoft.com/office/drawing/2014/main" id="{645E56E4-FF89-488B-B7AE-BC93245B8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9983" name="Text Box 139">
              <a:extLst>
                <a:ext uri="{FF2B5EF4-FFF2-40B4-BE49-F238E27FC236}">
                  <a16:creationId xmlns:a16="http://schemas.microsoft.com/office/drawing/2014/main" id="{48455D4E-3536-421A-820F-B4E04A88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9984" name="Text Box 140">
              <a:extLst>
                <a:ext uri="{FF2B5EF4-FFF2-40B4-BE49-F238E27FC236}">
                  <a16:creationId xmlns:a16="http://schemas.microsoft.com/office/drawing/2014/main" id="{16ACCB6F-6687-498E-8F87-C166B8A56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9985" name="Text Box 141">
              <a:extLst>
                <a:ext uri="{FF2B5EF4-FFF2-40B4-BE49-F238E27FC236}">
                  <a16:creationId xmlns:a16="http://schemas.microsoft.com/office/drawing/2014/main" id="{36BD3997-48D5-40F0-82CB-CE28A3617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9986" name="Line 142">
              <a:extLst>
                <a:ext uri="{FF2B5EF4-FFF2-40B4-BE49-F238E27FC236}">
                  <a16:creationId xmlns:a16="http://schemas.microsoft.com/office/drawing/2014/main" id="{3470174E-EFA3-46FC-BD4F-78AE9C97D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143">
              <a:extLst>
                <a:ext uri="{FF2B5EF4-FFF2-40B4-BE49-F238E27FC236}">
                  <a16:creationId xmlns:a16="http://schemas.microsoft.com/office/drawing/2014/main" id="{7CFDE91B-72D0-413B-9EF9-1A93CC99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Text Box 144">
              <a:extLst>
                <a:ext uri="{FF2B5EF4-FFF2-40B4-BE49-F238E27FC236}">
                  <a16:creationId xmlns:a16="http://schemas.microsoft.com/office/drawing/2014/main" id="{A57FFBE3-D54C-49FE-AABA-7AB05AC79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9989" name="Text Box 145">
              <a:extLst>
                <a:ext uri="{FF2B5EF4-FFF2-40B4-BE49-F238E27FC236}">
                  <a16:creationId xmlns:a16="http://schemas.microsoft.com/office/drawing/2014/main" id="{D210A351-48D3-41AE-B798-B6C4FE186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9990" name="Text Box 146">
              <a:extLst>
                <a:ext uri="{FF2B5EF4-FFF2-40B4-BE49-F238E27FC236}">
                  <a16:creationId xmlns:a16="http://schemas.microsoft.com/office/drawing/2014/main" id="{85027096-E774-4A24-8817-1ABCE1544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9991" name="Text Box 147">
              <a:extLst>
                <a:ext uri="{FF2B5EF4-FFF2-40B4-BE49-F238E27FC236}">
                  <a16:creationId xmlns:a16="http://schemas.microsoft.com/office/drawing/2014/main" id="{3F55F300-CED7-4795-A01C-7981B5A49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2" name="Text Box 148">
              <a:extLst>
                <a:ext uri="{FF2B5EF4-FFF2-40B4-BE49-F238E27FC236}">
                  <a16:creationId xmlns:a16="http://schemas.microsoft.com/office/drawing/2014/main" id="{4B063788-F28E-420A-AC17-E069A9C46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9993" name="Text Box 149">
              <a:extLst>
                <a:ext uri="{FF2B5EF4-FFF2-40B4-BE49-F238E27FC236}">
                  <a16:creationId xmlns:a16="http://schemas.microsoft.com/office/drawing/2014/main" id="{B20955C8-755E-4C72-B3AA-BCB87B2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9994" name="Text Box 150">
              <a:extLst>
                <a:ext uri="{FF2B5EF4-FFF2-40B4-BE49-F238E27FC236}">
                  <a16:creationId xmlns:a16="http://schemas.microsoft.com/office/drawing/2014/main" id="{3D9DCAEF-CC68-4883-8C87-35C5FF2C3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5" name="Text Box 151">
              <a:extLst>
                <a:ext uri="{FF2B5EF4-FFF2-40B4-BE49-F238E27FC236}">
                  <a16:creationId xmlns:a16="http://schemas.microsoft.com/office/drawing/2014/main" id="{F903E0AE-28D9-4022-97BB-B688ADA8A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9996" name="Text Box 152">
              <a:extLst>
                <a:ext uri="{FF2B5EF4-FFF2-40B4-BE49-F238E27FC236}">
                  <a16:creationId xmlns:a16="http://schemas.microsoft.com/office/drawing/2014/main" id="{41BA61A7-7473-437B-9D90-E5DB3FBB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7" name="Text Box 153">
              <a:extLst>
                <a:ext uri="{FF2B5EF4-FFF2-40B4-BE49-F238E27FC236}">
                  <a16:creationId xmlns:a16="http://schemas.microsoft.com/office/drawing/2014/main" id="{2FB6D2C0-09ED-473D-9509-28F48791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8" name="Text Box 154">
              <a:extLst>
                <a:ext uri="{FF2B5EF4-FFF2-40B4-BE49-F238E27FC236}">
                  <a16:creationId xmlns:a16="http://schemas.microsoft.com/office/drawing/2014/main" id="{5FFA7750-CBE6-45D5-9B54-4DA86F5C3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9999" name="Text Box 155">
              <a:extLst>
                <a:ext uri="{FF2B5EF4-FFF2-40B4-BE49-F238E27FC236}">
                  <a16:creationId xmlns:a16="http://schemas.microsoft.com/office/drawing/2014/main" id="{A6A02208-3488-48C3-934C-EA185B192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0" name="Text Box 156">
              <a:extLst>
                <a:ext uri="{FF2B5EF4-FFF2-40B4-BE49-F238E27FC236}">
                  <a16:creationId xmlns:a16="http://schemas.microsoft.com/office/drawing/2014/main" id="{48D38162-EFED-441B-AAC1-7A60C7090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40001" name="Text Box 157">
              <a:extLst>
                <a:ext uri="{FF2B5EF4-FFF2-40B4-BE49-F238E27FC236}">
                  <a16:creationId xmlns:a16="http://schemas.microsoft.com/office/drawing/2014/main" id="{298DF9C0-F3CA-4BC6-BAEB-4B5E61B2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2" name="Text Box 158">
              <a:extLst>
                <a:ext uri="{FF2B5EF4-FFF2-40B4-BE49-F238E27FC236}">
                  <a16:creationId xmlns:a16="http://schemas.microsoft.com/office/drawing/2014/main" id="{5176EDA1-0C7C-4223-A3C1-24152411E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3" name="Text Box 159">
              <a:extLst>
                <a:ext uri="{FF2B5EF4-FFF2-40B4-BE49-F238E27FC236}">
                  <a16:creationId xmlns:a16="http://schemas.microsoft.com/office/drawing/2014/main" id="{5B152BBF-2E3D-4E68-9978-344614DD0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4" name="Text Box 160">
              <a:extLst>
                <a:ext uri="{FF2B5EF4-FFF2-40B4-BE49-F238E27FC236}">
                  <a16:creationId xmlns:a16="http://schemas.microsoft.com/office/drawing/2014/main" id="{E4568234-909C-40C4-B650-4C60C6F9D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40005" name="Text Box 161">
              <a:extLst>
                <a:ext uri="{FF2B5EF4-FFF2-40B4-BE49-F238E27FC236}">
                  <a16:creationId xmlns:a16="http://schemas.microsoft.com/office/drawing/2014/main" id="{E89EED0E-2293-4300-BF33-35D566A80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6" name="Text Box 162">
              <a:extLst>
                <a:ext uri="{FF2B5EF4-FFF2-40B4-BE49-F238E27FC236}">
                  <a16:creationId xmlns:a16="http://schemas.microsoft.com/office/drawing/2014/main" id="{662AC761-1C72-49F6-B7E0-49BBD271E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grpSp>
        <p:nvGrpSpPr>
          <p:cNvPr id="39950" name="Group 163">
            <a:extLst>
              <a:ext uri="{FF2B5EF4-FFF2-40B4-BE49-F238E27FC236}">
                <a16:creationId xmlns:a16="http://schemas.microsoft.com/office/drawing/2014/main" id="{C3DEEED5-17CA-4753-B57F-E0AC7A8D2D59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9976" name="AutoShape 164">
              <a:extLst>
                <a:ext uri="{FF2B5EF4-FFF2-40B4-BE49-F238E27FC236}">
                  <a16:creationId xmlns:a16="http://schemas.microsoft.com/office/drawing/2014/main" id="{415AB3EA-FD0F-45E3-AA40-4836AD00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9977" name="AutoShape 165">
              <a:extLst>
                <a:ext uri="{FF2B5EF4-FFF2-40B4-BE49-F238E27FC236}">
                  <a16:creationId xmlns:a16="http://schemas.microsoft.com/office/drawing/2014/main" id="{45EBDCCB-E36F-42D0-8384-83EBA95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9951" name="Group 166">
            <a:extLst>
              <a:ext uri="{FF2B5EF4-FFF2-40B4-BE49-F238E27FC236}">
                <a16:creationId xmlns:a16="http://schemas.microsoft.com/office/drawing/2014/main" id="{E59CE5FB-C0AF-4D51-8921-C0D9A7B3E0F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9963" name="Group 167">
              <a:extLst>
                <a:ext uri="{FF2B5EF4-FFF2-40B4-BE49-F238E27FC236}">
                  <a16:creationId xmlns:a16="http://schemas.microsoft.com/office/drawing/2014/main" id="{4A13B607-8951-4A27-AD2B-14C640993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9973" name="Arc 168">
                <a:extLst>
                  <a:ext uri="{FF2B5EF4-FFF2-40B4-BE49-F238E27FC236}">
                    <a16:creationId xmlns:a16="http://schemas.microsoft.com/office/drawing/2014/main" id="{14F50567-668F-428C-8C08-1A0452638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Arc 169">
                <a:extLst>
                  <a:ext uri="{FF2B5EF4-FFF2-40B4-BE49-F238E27FC236}">
                    <a16:creationId xmlns:a16="http://schemas.microsoft.com/office/drawing/2014/main" id="{1393DECA-C647-4C0E-B3C4-1A81E5AE194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AutoShape 170">
                <a:extLst>
                  <a:ext uri="{FF2B5EF4-FFF2-40B4-BE49-F238E27FC236}">
                    <a16:creationId xmlns:a16="http://schemas.microsoft.com/office/drawing/2014/main" id="{24246E6B-1A18-4CB3-8C98-746D2EEDA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64" name="Group 171">
              <a:extLst>
                <a:ext uri="{FF2B5EF4-FFF2-40B4-BE49-F238E27FC236}">
                  <a16:creationId xmlns:a16="http://schemas.microsoft.com/office/drawing/2014/main" id="{110B4C60-6706-442A-8933-0663EA3BC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9968" name="AutoShape 172">
                <a:extLst>
                  <a:ext uri="{FF2B5EF4-FFF2-40B4-BE49-F238E27FC236}">
                    <a16:creationId xmlns:a16="http://schemas.microsoft.com/office/drawing/2014/main" id="{85388780-10F5-4449-B0ED-9CE6467A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969" name="Arc 173">
                <a:extLst>
                  <a:ext uri="{FF2B5EF4-FFF2-40B4-BE49-F238E27FC236}">
                    <a16:creationId xmlns:a16="http://schemas.microsoft.com/office/drawing/2014/main" id="{4429AB31-B3FB-48FB-ACAA-B4047C60C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Arc 174">
                <a:extLst>
                  <a:ext uri="{FF2B5EF4-FFF2-40B4-BE49-F238E27FC236}">
                    <a16:creationId xmlns:a16="http://schemas.microsoft.com/office/drawing/2014/main" id="{23E7D9E0-C131-48D3-A293-06C153FE92BB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Arc 175">
                <a:extLst>
                  <a:ext uri="{FF2B5EF4-FFF2-40B4-BE49-F238E27FC236}">
                    <a16:creationId xmlns:a16="http://schemas.microsoft.com/office/drawing/2014/main" id="{FD0D6B55-951D-4F59-8225-84B636AD11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Arc 176">
                <a:extLst>
                  <a:ext uri="{FF2B5EF4-FFF2-40B4-BE49-F238E27FC236}">
                    <a16:creationId xmlns:a16="http://schemas.microsoft.com/office/drawing/2014/main" id="{1CC6A065-087B-4CD9-BFCB-F84DA42CD52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65" name="Group 177">
              <a:extLst>
                <a:ext uri="{FF2B5EF4-FFF2-40B4-BE49-F238E27FC236}">
                  <a16:creationId xmlns:a16="http://schemas.microsoft.com/office/drawing/2014/main" id="{B4FF51F0-40D5-4B41-9845-05D854B98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9966" name="Oval 178">
                <a:extLst>
                  <a:ext uri="{FF2B5EF4-FFF2-40B4-BE49-F238E27FC236}">
                    <a16:creationId xmlns:a16="http://schemas.microsoft.com/office/drawing/2014/main" id="{EAD47BBA-0B5D-466D-A185-385B9965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967" name="Oval 179">
                <a:extLst>
                  <a:ext uri="{FF2B5EF4-FFF2-40B4-BE49-F238E27FC236}">
                    <a16:creationId xmlns:a16="http://schemas.microsoft.com/office/drawing/2014/main" id="{AF21EF28-D712-4DF0-9FE6-EB0E0B5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9952" name="Text Box 183">
            <a:extLst>
              <a:ext uri="{FF2B5EF4-FFF2-40B4-BE49-F238E27FC236}">
                <a16:creationId xmlns:a16="http://schemas.microsoft.com/office/drawing/2014/main" id="{4F5BD6F7-EFFE-4D36-8D99-905A70D0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256088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</a:rPr>
              <a:t>x/0</a:t>
            </a:r>
          </a:p>
        </p:txBody>
      </p:sp>
      <p:sp>
        <p:nvSpPr>
          <p:cNvPr id="39953" name="Line 184">
            <a:extLst>
              <a:ext uri="{FF2B5EF4-FFF2-40B4-BE49-F238E27FC236}">
                <a16:creationId xmlns:a16="http://schemas.microsoft.com/office/drawing/2014/main" id="{7C9694DB-7FD9-4A88-A1F9-FCF1962B2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325" y="4219575"/>
            <a:ext cx="0" cy="396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AutoShape 185">
            <a:extLst>
              <a:ext uri="{FF2B5EF4-FFF2-40B4-BE49-F238E27FC236}">
                <a16:creationId xmlns:a16="http://schemas.microsoft.com/office/drawing/2014/main" id="{6F9EFDF6-B6AB-479F-A7D7-5A8DFA91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392488"/>
            <a:ext cx="647700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" name="Group 209">
            <a:extLst>
              <a:ext uri="{FF2B5EF4-FFF2-40B4-BE49-F238E27FC236}">
                <a16:creationId xmlns:a16="http://schemas.microsoft.com/office/drawing/2014/main" id="{DDD07060-8F32-4CAF-A63A-0F14E6CA447B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5695950"/>
            <a:ext cx="3514725" cy="396875"/>
            <a:chOff x="3447" y="3588"/>
            <a:chExt cx="2214" cy="250"/>
          </a:xfrm>
        </p:grpSpPr>
        <p:sp>
          <p:nvSpPr>
            <p:cNvPr id="39959" name="Rectangle 189">
              <a:extLst>
                <a:ext uri="{FF2B5EF4-FFF2-40B4-BE49-F238E27FC236}">
                  <a16:creationId xmlns:a16="http://schemas.microsoft.com/office/drawing/2014/main" id="{30B15F21-D28E-459D-A04A-38D3A1A9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588"/>
              <a:ext cx="2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+Q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 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9960" name="Line 191">
              <a:extLst>
                <a:ext uri="{FF2B5EF4-FFF2-40B4-BE49-F238E27FC236}">
                  <a16:creationId xmlns:a16="http://schemas.microsoft.com/office/drawing/2014/main" id="{0DADC148-257B-4EAB-AB19-C603CD110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633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192">
              <a:extLst>
                <a:ext uri="{FF2B5EF4-FFF2-40B4-BE49-F238E27FC236}">
                  <a16:creationId xmlns:a16="http://schemas.microsoft.com/office/drawing/2014/main" id="{8B744DFB-2B2E-4B18-87C3-EFA39237B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3633"/>
              <a:ext cx="1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94">
              <a:extLst>
                <a:ext uri="{FF2B5EF4-FFF2-40B4-BE49-F238E27FC236}">
                  <a16:creationId xmlns:a16="http://schemas.microsoft.com/office/drawing/2014/main" id="{14BF9567-54D8-4E66-BDF7-BCE4B5C9D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633"/>
              <a:ext cx="1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6" name="Group 195">
            <a:extLst>
              <a:ext uri="{FF2B5EF4-FFF2-40B4-BE49-F238E27FC236}">
                <a16:creationId xmlns:a16="http://schemas.microsoft.com/office/drawing/2014/main" id="{3FD64277-BB4D-4F0D-B789-3B378494F3EB}"/>
              </a:ext>
            </a:extLst>
          </p:cNvPr>
          <p:cNvGrpSpPr>
            <a:grpSpLocks/>
          </p:cNvGrpSpPr>
          <p:nvPr/>
        </p:nvGrpSpPr>
        <p:grpSpPr bwMode="auto">
          <a:xfrm>
            <a:off x="6905625" y="4510088"/>
            <a:ext cx="500063" cy="358775"/>
            <a:chOff x="4372" y="2830"/>
            <a:chExt cx="315" cy="226"/>
          </a:xfrm>
        </p:grpSpPr>
        <p:sp>
          <p:nvSpPr>
            <p:cNvPr id="39957" name="Line 196">
              <a:extLst>
                <a:ext uri="{FF2B5EF4-FFF2-40B4-BE49-F238E27FC236}">
                  <a16:creationId xmlns:a16="http://schemas.microsoft.com/office/drawing/2014/main" id="{F3E36706-28D2-4DCD-92AB-2BFB4B83E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056"/>
              <a:ext cx="31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Text Box 197">
              <a:extLst>
                <a:ext uri="{FF2B5EF4-FFF2-40B4-BE49-F238E27FC236}">
                  <a16:creationId xmlns:a16="http://schemas.microsoft.com/office/drawing/2014/main" id="{67E4E491-E6CA-43A3-A3F3-384D4C975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2830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</a:rPr>
                <a:t>x/0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C6A9D9BE-E724-46D4-ABF1-E30448BF54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CFF5CA-B8E3-460D-9D3D-6C21B9EE64D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13E0774B-A38F-4540-AAAE-5744539CB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8EBCB164-1C3D-4569-B90E-42B1E90A2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6ADB53-6766-4A11-8C7A-BE0EB2A8BB2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21404437-0C12-42FC-B0BC-08FFAC74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6)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464420B2-E8F7-46C2-9C40-6716AACE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5807075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选用</a:t>
            </a:r>
            <a:r>
              <a:rPr kumimoji="1" lang="en-US" altLang="zh-CN"/>
              <a:t>JK</a:t>
            </a:r>
            <a:r>
              <a:rPr kumimoji="1" lang="zh-CN" altLang="en-US"/>
              <a:t>触发器，求出激励方程</a:t>
            </a:r>
          </a:p>
        </p:txBody>
      </p:sp>
      <p:sp>
        <p:nvSpPr>
          <p:cNvPr id="1596420" name="Rectangle 4">
            <a:extLst>
              <a:ext uri="{FF2B5EF4-FFF2-40B4-BE49-F238E27FC236}">
                <a16:creationId xmlns:a16="http://schemas.microsoft.com/office/drawing/2014/main" id="{6B107AE5-7AE9-4EE3-A32B-B28C06F3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446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JK</a:t>
            </a:r>
            <a:r>
              <a:rPr kumimoji="1" lang="zh-CN" altLang="en-US" sz="2400">
                <a:latin typeface="Arial" panose="020B0604020202020204" pitchFamily="34" charset="0"/>
              </a:rPr>
              <a:t>触发器特征方程：</a:t>
            </a: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FAF598E9-FB8B-4209-8455-8F6953BFC1A7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1844675"/>
            <a:ext cx="2700338" cy="457200"/>
            <a:chOff x="2767" y="1311"/>
            <a:chExt cx="1701" cy="288"/>
          </a:xfrm>
        </p:grpSpPr>
        <p:sp>
          <p:nvSpPr>
            <p:cNvPr id="42035" name="Text Box 6">
              <a:extLst>
                <a:ext uri="{FF2B5EF4-FFF2-40B4-BE49-F238E27FC236}">
                  <a16:creationId xmlns:a16="http://schemas.microsoft.com/office/drawing/2014/main" id="{03F005BD-6E2B-4CC0-9464-6C647982D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311"/>
              <a:ext cx="17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Q</a:t>
              </a:r>
              <a:r>
                <a:rPr kumimoji="1" lang="en-US" altLang="zh-CN" sz="2400" baseline="30000"/>
                <a:t>n+1</a:t>
              </a:r>
              <a:r>
                <a:rPr kumimoji="1" lang="en-US" altLang="zh-CN" sz="2400"/>
                <a:t> = J Q</a:t>
              </a:r>
              <a:r>
                <a:rPr kumimoji="1" lang="en-US" altLang="zh-CN" sz="2400" baseline="30000"/>
                <a:t>n</a:t>
              </a:r>
              <a:r>
                <a:rPr kumimoji="1" lang="en-US" altLang="zh-CN" sz="2400"/>
                <a:t> + K Q</a:t>
              </a:r>
              <a:r>
                <a:rPr kumimoji="1" lang="en-US" altLang="zh-CN" sz="2400" baseline="30000"/>
                <a:t>n</a:t>
              </a:r>
            </a:p>
          </p:txBody>
        </p:sp>
        <p:sp>
          <p:nvSpPr>
            <p:cNvPr id="42036" name="Line 7">
              <a:extLst>
                <a:ext uri="{FF2B5EF4-FFF2-40B4-BE49-F238E27FC236}">
                  <a16:creationId xmlns:a16="http://schemas.microsoft.com/office/drawing/2014/main" id="{F13ABB91-BA9E-49F5-9DC9-EC2C3B516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44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8">
              <a:extLst>
                <a:ext uri="{FF2B5EF4-FFF2-40B4-BE49-F238E27FC236}">
                  <a16:creationId xmlns:a16="http://schemas.microsoft.com/office/drawing/2014/main" id="{E9C27BFC-064C-4725-A06D-4F77BDD80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44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87D5214-62D4-439D-B9CC-1D3A1AED30D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47913"/>
            <a:ext cx="2973387" cy="457200"/>
            <a:chOff x="521" y="1616"/>
            <a:chExt cx="1873" cy="288"/>
          </a:xfrm>
        </p:grpSpPr>
        <p:sp>
          <p:nvSpPr>
            <p:cNvPr id="42032" name="Rectangle 10">
              <a:extLst>
                <a:ext uri="{FF2B5EF4-FFF2-40B4-BE49-F238E27FC236}">
                  <a16:creationId xmlns:a16="http://schemas.microsoft.com/office/drawing/2014/main" id="{095A592F-EDEB-453D-8E14-2C758906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616"/>
              <a:ext cx="1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 + 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33" name="Line 11">
              <a:extLst>
                <a:ext uri="{FF2B5EF4-FFF2-40B4-BE49-F238E27FC236}">
                  <a16:creationId xmlns:a16="http://schemas.microsoft.com/office/drawing/2014/main" id="{0B4DCE38-B82A-4F18-BB70-9D84A54CC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164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Line 12">
              <a:extLst>
                <a:ext uri="{FF2B5EF4-FFF2-40B4-BE49-F238E27FC236}">
                  <a16:creationId xmlns:a16="http://schemas.microsoft.com/office/drawing/2014/main" id="{F8923DD1-7D96-46E7-ADBF-0C4300F58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64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9664C3BC-6D4C-46A9-B332-EE206C98771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889250"/>
            <a:ext cx="5480050" cy="457200"/>
            <a:chOff x="975" y="2350"/>
            <a:chExt cx="3452" cy="288"/>
          </a:xfrm>
        </p:grpSpPr>
        <p:sp>
          <p:nvSpPr>
            <p:cNvPr id="42026" name="Rectangle 20">
              <a:extLst>
                <a:ext uri="{FF2B5EF4-FFF2-40B4-BE49-F238E27FC236}">
                  <a16:creationId xmlns:a16="http://schemas.microsoft.com/office/drawing/2014/main" id="{8E8D338C-B9D7-480C-AFC8-488ABF90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350"/>
              <a:ext cx="3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= (Q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A) 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+ (Q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A) 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27" name="Line 21">
              <a:extLst>
                <a:ext uri="{FF2B5EF4-FFF2-40B4-BE49-F238E27FC236}">
                  <a16:creationId xmlns:a16="http://schemas.microsoft.com/office/drawing/2014/main" id="{EA07F723-6004-4F97-957A-86CD42F47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39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Line 22">
              <a:extLst>
                <a:ext uri="{FF2B5EF4-FFF2-40B4-BE49-F238E27FC236}">
                  <a16:creationId xmlns:a16="http://schemas.microsoft.com/office/drawing/2014/main" id="{F9D40689-2B7B-4872-8BFE-6F9E4FCA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23">
              <a:extLst>
                <a:ext uri="{FF2B5EF4-FFF2-40B4-BE49-F238E27FC236}">
                  <a16:creationId xmlns:a16="http://schemas.microsoft.com/office/drawing/2014/main" id="{F4CC9D02-1D28-4BEC-A783-81621335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Line 24">
              <a:extLst>
                <a:ext uri="{FF2B5EF4-FFF2-40B4-BE49-F238E27FC236}">
                  <a16:creationId xmlns:a16="http://schemas.microsoft.com/office/drawing/2014/main" id="{DE6E492A-9A8A-4534-B88A-3C9C1B545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39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Line 25">
              <a:extLst>
                <a:ext uri="{FF2B5EF4-FFF2-40B4-BE49-F238E27FC236}">
                  <a16:creationId xmlns:a16="http://schemas.microsoft.com/office/drawing/2014/main" id="{29E00937-2791-4B08-A1BD-F176D6292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42" name="AutoShape 26">
            <a:extLst>
              <a:ext uri="{FF2B5EF4-FFF2-40B4-BE49-F238E27FC236}">
                <a16:creationId xmlns:a16="http://schemas.microsoft.com/office/drawing/2014/main" id="{0B204F60-4D46-4C06-986E-6D17DADE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559175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FBFE8848-70EF-472E-B040-AB0A1F7655E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463925"/>
            <a:ext cx="2355850" cy="457200"/>
            <a:chOff x="975" y="2704"/>
            <a:chExt cx="1484" cy="288"/>
          </a:xfrm>
        </p:grpSpPr>
        <p:sp>
          <p:nvSpPr>
            <p:cNvPr id="42023" name="Rectangle 28">
              <a:extLst>
                <a:ext uri="{FF2B5EF4-FFF2-40B4-BE49-F238E27FC236}">
                  <a16:creationId xmlns:a16="http://schemas.microsoft.com/office/drawing/2014/main" id="{0E0AFD46-BDD0-42AE-8F28-4197AD1A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04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24" name="Line 29">
              <a:extLst>
                <a:ext uri="{FF2B5EF4-FFF2-40B4-BE49-F238E27FC236}">
                  <a16:creationId xmlns:a16="http://schemas.microsoft.com/office/drawing/2014/main" id="{82329248-1CAA-4F91-A692-E257B594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5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30">
              <a:extLst>
                <a:ext uri="{FF2B5EF4-FFF2-40B4-BE49-F238E27FC236}">
                  <a16:creationId xmlns:a16="http://schemas.microsoft.com/office/drawing/2014/main" id="{4318141C-373A-44C8-8FF0-827D5E1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5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33A31A88-1B21-4337-B0A8-AECF81A77430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500438"/>
            <a:ext cx="1076325" cy="457200"/>
            <a:chOff x="2653" y="2205"/>
            <a:chExt cx="678" cy="288"/>
          </a:xfrm>
        </p:grpSpPr>
        <p:sp>
          <p:nvSpPr>
            <p:cNvPr id="42021" name="Rectangle 32">
              <a:extLst>
                <a:ext uri="{FF2B5EF4-FFF2-40B4-BE49-F238E27FC236}">
                  <a16:creationId xmlns:a16="http://schemas.microsoft.com/office/drawing/2014/main" id="{C54C380A-1569-4973-ABD2-85D18824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205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22" name="Line 34">
              <a:extLst>
                <a:ext uri="{FF2B5EF4-FFF2-40B4-BE49-F238E27FC236}">
                  <a16:creationId xmlns:a16="http://schemas.microsoft.com/office/drawing/2014/main" id="{85AF5545-78C3-4BAA-8DAF-A6DA959A4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51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0">
            <a:extLst>
              <a:ext uri="{FF2B5EF4-FFF2-40B4-BE49-F238E27FC236}">
                <a16:creationId xmlns:a16="http://schemas.microsoft.com/office/drawing/2014/main" id="{B0C117B3-D8A0-4E4F-90D6-1A410AD7A98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229225"/>
            <a:ext cx="4865687" cy="457200"/>
            <a:chOff x="1565" y="2892"/>
            <a:chExt cx="3065" cy="288"/>
          </a:xfrm>
        </p:grpSpPr>
        <p:sp>
          <p:nvSpPr>
            <p:cNvPr id="42015" name="Rectangle 38">
              <a:extLst>
                <a:ext uri="{FF2B5EF4-FFF2-40B4-BE49-F238E27FC236}">
                  <a16:creationId xmlns:a16="http://schemas.microsoft.com/office/drawing/2014/main" id="{EF4B8738-1627-48A3-9FB8-A8EC6E29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92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2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16" name="Line 39">
              <a:extLst>
                <a:ext uri="{FF2B5EF4-FFF2-40B4-BE49-F238E27FC236}">
                  <a16:creationId xmlns:a16="http://schemas.microsoft.com/office/drawing/2014/main" id="{E549F649-950B-4B9A-ACCE-A80FF9749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93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Rectangle 40">
              <a:extLst>
                <a:ext uri="{FF2B5EF4-FFF2-40B4-BE49-F238E27FC236}">
                  <a16:creationId xmlns:a16="http://schemas.microsoft.com/office/drawing/2014/main" id="{9100E03A-D141-4E5B-884A-A75D1B1C7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892"/>
              <a:ext cx="1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2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18" name="Line 42">
              <a:extLst>
                <a:ext uri="{FF2B5EF4-FFF2-40B4-BE49-F238E27FC236}">
                  <a16:creationId xmlns:a16="http://schemas.microsoft.com/office/drawing/2014/main" id="{44D9A46C-F2C0-4AC1-BB67-AF7F11D80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8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43">
              <a:extLst>
                <a:ext uri="{FF2B5EF4-FFF2-40B4-BE49-F238E27FC236}">
                  <a16:creationId xmlns:a16="http://schemas.microsoft.com/office/drawing/2014/main" id="{ED35A8CF-3A57-4A27-9856-69D0BDD6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937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44">
              <a:extLst>
                <a:ext uri="{FF2B5EF4-FFF2-40B4-BE49-F238E27FC236}">
                  <a16:creationId xmlns:a16="http://schemas.microsoft.com/office/drawing/2014/main" id="{26D9960B-36C5-4C61-A764-9B7FAB51F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2937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3CD128EB-BE08-408E-968A-3B9CB3D7C34A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4087813"/>
            <a:ext cx="3740150" cy="457200"/>
            <a:chOff x="1565" y="3271"/>
            <a:chExt cx="2356" cy="288"/>
          </a:xfrm>
        </p:grpSpPr>
        <p:sp>
          <p:nvSpPr>
            <p:cNvPr id="42011" name="Rectangle 45">
              <a:extLst>
                <a:ext uri="{FF2B5EF4-FFF2-40B4-BE49-F238E27FC236}">
                  <a16:creationId xmlns:a16="http://schemas.microsoft.com/office/drawing/2014/main" id="{FDFE4236-6E66-4C0E-AF1E-97DBC63A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271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1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12" name="Rectangle 47">
              <a:extLst>
                <a:ext uri="{FF2B5EF4-FFF2-40B4-BE49-F238E27FC236}">
                  <a16:creationId xmlns:a16="http://schemas.microsoft.com/office/drawing/2014/main" id="{2460E47E-5687-461D-A9E7-E0A61952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271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1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13" name="Line 46">
              <a:extLst>
                <a:ext uri="{FF2B5EF4-FFF2-40B4-BE49-F238E27FC236}">
                  <a16:creationId xmlns:a16="http://schemas.microsoft.com/office/drawing/2014/main" id="{BDBB4991-AF34-4530-AEEE-23D908DF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31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50">
              <a:extLst>
                <a:ext uri="{FF2B5EF4-FFF2-40B4-BE49-F238E27FC236}">
                  <a16:creationId xmlns:a16="http://schemas.microsoft.com/office/drawing/2014/main" id="{50862738-3C69-4A5B-9D24-32E114E03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1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67" name="Rectangle 51">
            <a:extLst>
              <a:ext uri="{FF2B5EF4-FFF2-40B4-BE49-F238E27FC236}">
                <a16:creationId xmlns:a16="http://schemas.microsoft.com/office/drawing/2014/main" id="{50F74761-3D03-40C8-9F17-0115BEC1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26100"/>
            <a:ext cx="530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/>
              <a:t>画出逻辑图（略）</a:t>
            </a:r>
          </a:p>
        </p:txBody>
      </p:sp>
      <p:grpSp>
        <p:nvGrpSpPr>
          <p:cNvPr id="9" name="Group 74">
            <a:extLst>
              <a:ext uri="{FF2B5EF4-FFF2-40B4-BE49-F238E27FC236}">
                <a16:creationId xmlns:a16="http://schemas.microsoft.com/office/drawing/2014/main" id="{22981CC1-B061-42AD-9D6A-9DC6C97F88D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76700"/>
            <a:ext cx="2643187" cy="457200"/>
            <a:chOff x="521" y="2666"/>
            <a:chExt cx="1665" cy="288"/>
          </a:xfrm>
        </p:grpSpPr>
        <p:sp>
          <p:nvSpPr>
            <p:cNvPr id="42009" name="Rectangle 63">
              <a:extLst>
                <a:ext uri="{FF2B5EF4-FFF2-40B4-BE49-F238E27FC236}">
                  <a16:creationId xmlns:a16="http://schemas.microsoft.com/office/drawing/2014/main" id="{38F62967-E276-4D24-BCEE-4EDD3FFE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66"/>
              <a:ext cx="1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=Q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2010" name="Line 64">
              <a:extLst>
                <a:ext uri="{FF2B5EF4-FFF2-40B4-BE49-F238E27FC236}">
                  <a16:creationId xmlns:a16="http://schemas.microsoft.com/office/drawing/2014/main" id="{3F4369F1-B411-4140-9DA3-9B01F7AA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720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81" name="AutoShape 65">
            <a:extLst>
              <a:ext uri="{FF2B5EF4-FFF2-40B4-BE49-F238E27FC236}">
                <a16:creationId xmlns:a16="http://schemas.microsoft.com/office/drawing/2014/main" id="{46DBA10C-8492-46E2-BCD7-97DE8EBF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184650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0" name="Group 73">
            <a:extLst>
              <a:ext uri="{FF2B5EF4-FFF2-40B4-BE49-F238E27FC236}">
                <a16:creationId xmlns:a16="http://schemas.microsoft.com/office/drawing/2014/main" id="{325BC0BC-D5FC-47C7-9422-C3F9EB88D0F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52963"/>
            <a:ext cx="4270375" cy="457200"/>
            <a:chOff x="521" y="3059"/>
            <a:chExt cx="2690" cy="288"/>
          </a:xfrm>
        </p:grpSpPr>
        <p:sp>
          <p:nvSpPr>
            <p:cNvPr id="42005" name="Rectangle 67">
              <a:extLst>
                <a:ext uri="{FF2B5EF4-FFF2-40B4-BE49-F238E27FC236}">
                  <a16:creationId xmlns:a16="http://schemas.microsoft.com/office/drawing/2014/main" id="{50510D55-43D7-4EAB-BA89-8029187C2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059"/>
              <a:ext cx="2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=Q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06" name="Line 68">
              <a:extLst>
                <a:ext uri="{FF2B5EF4-FFF2-40B4-BE49-F238E27FC236}">
                  <a16:creationId xmlns:a16="http://schemas.microsoft.com/office/drawing/2014/main" id="{6C585DE6-797A-42F3-A871-5E9EE0ACF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3113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69">
              <a:extLst>
                <a:ext uri="{FF2B5EF4-FFF2-40B4-BE49-F238E27FC236}">
                  <a16:creationId xmlns:a16="http://schemas.microsoft.com/office/drawing/2014/main" id="{ABAD4E4B-5B23-4EF5-943E-7021F1B97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113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70">
              <a:extLst>
                <a:ext uri="{FF2B5EF4-FFF2-40B4-BE49-F238E27FC236}">
                  <a16:creationId xmlns:a16="http://schemas.microsoft.com/office/drawing/2014/main" id="{4FFD3F7E-3AF8-44A6-996F-E281DAE8F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113"/>
              <a:ext cx="2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87" name="AutoShape 71">
            <a:extLst>
              <a:ext uri="{FF2B5EF4-FFF2-40B4-BE49-F238E27FC236}">
                <a16:creationId xmlns:a16="http://schemas.microsoft.com/office/drawing/2014/main" id="{49E8B8CC-D7CE-4FF3-B21D-7FF1018A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5300663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20" grpId="0"/>
      <p:bldP spid="1596442" grpId="0" animBg="1"/>
      <p:bldP spid="1596467" grpId="0"/>
      <p:bldP spid="1596481" grpId="0" animBg="1"/>
      <p:bldP spid="15964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7AF5D3D9-1AC2-4001-AF70-CB1C894E8B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6C4468-6C9A-4C38-A560-D299EE84F87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ACF0F7B1-3EC6-4676-81EB-6602EA97E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FACC8396-04B2-493B-AC4F-95F0CDFE5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01E7BA-3050-40F5-A758-EC67B859B7A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DA9DB126-397E-46E9-8532-F286657A7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求激励方程的另一种方法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0325CC94-88D7-47C4-9B0B-C3B155163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684213"/>
          </a:xfrm>
        </p:spPr>
        <p:txBody>
          <a:bodyPr/>
          <a:lstStyle/>
          <a:p>
            <a:r>
              <a:rPr lang="zh-CN" altLang="en-US"/>
              <a:t>利用激励表和状态表求各触发器的激励方程</a:t>
            </a:r>
          </a:p>
          <a:p>
            <a:endParaRPr lang="zh-CN" altLang="en-US"/>
          </a:p>
        </p:txBody>
      </p:sp>
      <p:grpSp>
        <p:nvGrpSpPr>
          <p:cNvPr id="2" name="Group 153">
            <a:extLst>
              <a:ext uri="{FF2B5EF4-FFF2-40B4-BE49-F238E27FC236}">
                <a16:creationId xmlns:a16="http://schemas.microsoft.com/office/drawing/2014/main" id="{5A013C61-A313-4CBA-8B78-0CA734B64AAC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957388"/>
            <a:ext cx="2497137" cy="2052637"/>
            <a:chOff x="1247" y="1233"/>
            <a:chExt cx="1337" cy="1293"/>
          </a:xfrm>
        </p:grpSpPr>
        <p:sp>
          <p:nvSpPr>
            <p:cNvPr id="44152" name="Rectangle 5">
              <a:extLst>
                <a:ext uri="{FF2B5EF4-FFF2-40B4-BE49-F238E27FC236}">
                  <a16:creationId xmlns:a16="http://schemas.microsoft.com/office/drawing/2014/main" id="{81868374-9391-4718-9F95-8C2E1180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28"/>
              <a:ext cx="3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3" name="Rectangle 6">
              <a:extLst>
                <a:ext uri="{FF2B5EF4-FFF2-40B4-BE49-F238E27FC236}">
                  <a16:creationId xmlns:a16="http://schemas.microsoft.com/office/drawing/2014/main" id="{B4708675-5720-4FC5-B9B7-F8D66C8E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29"/>
              <a:ext cx="39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4" name="Rectangle 7">
              <a:extLst>
                <a:ext uri="{FF2B5EF4-FFF2-40B4-BE49-F238E27FC236}">
                  <a16:creationId xmlns:a16="http://schemas.microsoft.com/office/drawing/2014/main" id="{BDD05B88-D9D5-4D5C-9E8B-B927B330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932"/>
              <a:ext cx="3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55" name="Rectangle 8">
              <a:extLst>
                <a:ext uri="{FF2B5EF4-FFF2-40B4-BE49-F238E27FC236}">
                  <a16:creationId xmlns:a16="http://schemas.microsoft.com/office/drawing/2014/main" id="{7A92AA3D-CA1A-4EBE-96E3-B286388E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34"/>
              <a:ext cx="3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56" name="Rectangle 9">
              <a:extLst>
                <a:ext uri="{FF2B5EF4-FFF2-40B4-BE49-F238E27FC236}">
                  <a16:creationId xmlns:a16="http://schemas.microsoft.com/office/drawing/2014/main" id="{9C0B8A93-BE30-4BA9-B70D-1FD0DE892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510"/>
              <a:ext cx="39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157" name="Rectangle 10">
              <a:extLst>
                <a:ext uri="{FF2B5EF4-FFF2-40B4-BE49-F238E27FC236}">
                  <a16:creationId xmlns:a16="http://schemas.microsoft.com/office/drawing/2014/main" id="{BB995961-B7BF-46BB-9C26-CFCBFEB3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328"/>
              <a:ext cx="5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8" name="Rectangle 11">
              <a:extLst>
                <a:ext uri="{FF2B5EF4-FFF2-40B4-BE49-F238E27FC236}">
                  <a16:creationId xmlns:a16="http://schemas.microsoft.com/office/drawing/2014/main" id="{80D75119-047E-4A8C-B3A3-6BD274CB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328"/>
              <a:ext cx="4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59" name="Rectangle 12">
              <a:extLst>
                <a:ext uri="{FF2B5EF4-FFF2-40B4-BE49-F238E27FC236}">
                  <a16:creationId xmlns:a16="http://schemas.microsoft.com/office/drawing/2014/main" id="{5E7E9D10-6B94-48F7-A7F7-C2892172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129"/>
              <a:ext cx="51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60" name="Rectangle 13">
              <a:extLst>
                <a:ext uri="{FF2B5EF4-FFF2-40B4-BE49-F238E27FC236}">
                  <a16:creationId xmlns:a16="http://schemas.microsoft.com/office/drawing/2014/main" id="{1B73AE76-2100-4449-A1F8-6BF9A153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129"/>
              <a:ext cx="43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61" name="Rectangle 14">
              <a:extLst>
                <a:ext uri="{FF2B5EF4-FFF2-40B4-BE49-F238E27FC236}">
                  <a16:creationId xmlns:a16="http://schemas.microsoft.com/office/drawing/2014/main" id="{51CB8B51-4411-4ACF-8A92-1DCEDABC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932"/>
              <a:ext cx="51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62" name="Rectangle 15">
              <a:extLst>
                <a:ext uri="{FF2B5EF4-FFF2-40B4-BE49-F238E27FC236}">
                  <a16:creationId xmlns:a16="http://schemas.microsoft.com/office/drawing/2014/main" id="{937DAD90-05D4-4B22-A883-87A32181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932"/>
              <a:ext cx="4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63" name="Rectangle 16">
              <a:extLst>
                <a:ext uri="{FF2B5EF4-FFF2-40B4-BE49-F238E27FC236}">
                  <a16:creationId xmlns:a16="http://schemas.microsoft.com/office/drawing/2014/main" id="{0BB28365-9E14-4CBE-9347-6CED1681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734"/>
              <a:ext cx="5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64" name="Rectangle 17">
              <a:extLst>
                <a:ext uri="{FF2B5EF4-FFF2-40B4-BE49-F238E27FC236}">
                  <a16:creationId xmlns:a16="http://schemas.microsoft.com/office/drawing/2014/main" id="{648215EE-1F02-4347-8FAF-1045954A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734"/>
              <a:ext cx="4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65" name="Rectangle 18">
              <a:extLst>
                <a:ext uri="{FF2B5EF4-FFF2-40B4-BE49-F238E27FC236}">
                  <a16:creationId xmlns:a16="http://schemas.microsoft.com/office/drawing/2014/main" id="{0A2E58A4-76E9-4EC3-AFC7-1A770B97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510"/>
              <a:ext cx="5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D</a:t>
              </a:r>
            </a:p>
          </p:txBody>
        </p:sp>
        <p:sp>
          <p:nvSpPr>
            <p:cNvPr id="44166" name="Rectangle 19">
              <a:extLst>
                <a:ext uri="{FF2B5EF4-FFF2-40B4-BE49-F238E27FC236}">
                  <a16:creationId xmlns:a16="http://schemas.microsoft.com/office/drawing/2014/main" id="{D017E780-97B2-4237-96DA-95FFC917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510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67" name="Line 20">
              <a:extLst>
                <a:ext uri="{FF2B5EF4-FFF2-40B4-BE49-F238E27FC236}">
                  <a16:creationId xmlns:a16="http://schemas.microsoft.com/office/drawing/2014/main" id="{A8544923-C2D3-4DED-B4DF-FC849D54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510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68" name="Line 21">
              <a:extLst>
                <a:ext uri="{FF2B5EF4-FFF2-40B4-BE49-F238E27FC236}">
                  <a16:creationId xmlns:a16="http://schemas.microsoft.com/office/drawing/2014/main" id="{9DDAAA5B-36A4-4A86-86F3-6C04B21E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734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69" name="Line 22">
              <a:extLst>
                <a:ext uri="{FF2B5EF4-FFF2-40B4-BE49-F238E27FC236}">
                  <a16:creationId xmlns:a16="http://schemas.microsoft.com/office/drawing/2014/main" id="{BFE92FCD-BF55-4A93-B653-A0FD49549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932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0" name="Line 23">
              <a:extLst>
                <a:ext uri="{FF2B5EF4-FFF2-40B4-BE49-F238E27FC236}">
                  <a16:creationId xmlns:a16="http://schemas.microsoft.com/office/drawing/2014/main" id="{17C1E70C-5D38-403F-A753-A173D1BD4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29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1" name="Line 24">
              <a:extLst>
                <a:ext uri="{FF2B5EF4-FFF2-40B4-BE49-F238E27FC236}">
                  <a16:creationId xmlns:a16="http://schemas.microsoft.com/office/drawing/2014/main" id="{3481B728-3167-4CB9-9482-D728E3FFB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8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2" name="Line 25">
              <a:extLst>
                <a:ext uri="{FF2B5EF4-FFF2-40B4-BE49-F238E27FC236}">
                  <a16:creationId xmlns:a16="http://schemas.microsoft.com/office/drawing/2014/main" id="{F8B3D456-F1F0-46AB-A7D8-1A4BD3D12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526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3" name="Line 26">
              <a:extLst>
                <a:ext uri="{FF2B5EF4-FFF2-40B4-BE49-F238E27FC236}">
                  <a16:creationId xmlns:a16="http://schemas.microsoft.com/office/drawing/2014/main" id="{601B40F7-7BE9-4FAA-B74A-C6DD2010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510"/>
              <a:ext cx="0" cy="2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4" name="Line 27">
              <a:extLst>
                <a:ext uri="{FF2B5EF4-FFF2-40B4-BE49-F238E27FC236}">
                  <a16:creationId xmlns:a16="http://schemas.microsoft.com/office/drawing/2014/main" id="{EE0B8504-7576-400E-8B9C-AAF42BEB6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510"/>
              <a:ext cx="0" cy="1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5" name="Line 28">
              <a:extLst>
                <a:ext uri="{FF2B5EF4-FFF2-40B4-BE49-F238E27FC236}">
                  <a16:creationId xmlns:a16="http://schemas.microsoft.com/office/drawing/2014/main" id="{7F889743-CC37-4FE6-B154-0D6E8915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510"/>
              <a:ext cx="0" cy="2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6" name="Line 29">
              <a:extLst>
                <a:ext uri="{FF2B5EF4-FFF2-40B4-BE49-F238E27FC236}">
                  <a16:creationId xmlns:a16="http://schemas.microsoft.com/office/drawing/2014/main" id="{CE2DF621-C7B2-4B0C-9EDF-186B514A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734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7" name="Line 30">
              <a:extLst>
                <a:ext uri="{FF2B5EF4-FFF2-40B4-BE49-F238E27FC236}">
                  <a16:creationId xmlns:a16="http://schemas.microsoft.com/office/drawing/2014/main" id="{81B69DF9-FF1C-4A10-A029-DEB630FA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734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8" name="Line 31">
              <a:extLst>
                <a:ext uri="{FF2B5EF4-FFF2-40B4-BE49-F238E27FC236}">
                  <a16:creationId xmlns:a16="http://schemas.microsoft.com/office/drawing/2014/main" id="{AA32C318-D28E-4B00-95B2-AA185F62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932"/>
              <a:ext cx="0" cy="1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9" name="Line 32">
              <a:extLst>
                <a:ext uri="{FF2B5EF4-FFF2-40B4-BE49-F238E27FC236}">
                  <a16:creationId xmlns:a16="http://schemas.microsoft.com/office/drawing/2014/main" id="{4A169169-C278-489B-93E7-114634CA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932"/>
              <a:ext cx="0" cy="1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0" name="Line 33">
              <a:extLst>
                <a:ext uri="{FF2B5EF4-FFF2-40B4-BE49-F238E27FC236}">
                  <a16:creationId xmlns:a16="http://schemas.microsoft.com/office/drawing/2014/main" id="{B01D797F-D72E-442B-83AF-18F287C7B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29"/>
              <a:ext cx="0" cy="1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1" name="Line 34">
              <a:extLst>
                <a:ext uri="{FF2B5EF4-FFF2-40B4-BE49-F238E27FC236}">
                  <a16:creationId xmlns:a16="http://schemas.microsoft.com/office/drawing/2014/main" id="{23E59891-5E73-42DE-BE23-E9333851E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129"/>
              <a:ext cx="0" cy="1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2" name="Line 35">
              <a:extLst>
                <a:ext uri="{FF2B5EF4-FFF2-40B4-BE49-F238E27FC236}">
                  <a16:creationId xmlns:a16="http://schemas.microsoft.com/office/drawing/2014/main" id="{FB51D7E6-8B6C-499D-B400-4F4AD977C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8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3" name="Line 36">
              <a:extLst>
                <a:ext uri="{FF2B5EF4-FFF2-40B4-BE49-F238E27FC236}">
                  <a16:creationId xmlns:a16="http://schemas.microsoft.com/office/drawing/2014/main" id="{786E6176-B2FC-4A55-BB69-432D5DF6F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28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4" name="Rectangle 147">
              <a:extLst>
                <a:ext uri="{FF2B5EF4-FFF2-40B4-BE49-F238E27FC236}">
                  <a16:creationId xmlns:a16="http://schemas.microsoft.com/office/drawing/2014/main" id="{024A71DC-BA35-40E3-BED3-CB869688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233"/>
              <a:ext cx="12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3" name="Group 154">
            <a:extLst>
              <a:ext uri="{FF2B5EF4-FFF2-40B4-BE49-F238E27FC236}">
                <a16:creationId xmlns:a16="http://schemas.microsoft.com/office/drawing/2014/main" id="{5613C344-2F0C-450E-AB87-D358D7299F83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143375"/>
            <a:ext cx="2497138" cy="2054225"/>
            <a:chOff x="1248" y="2610"/>
            <a:chExt cx="1337" cy="1294"/>
          </a:xfrm>
        </p:grpSpPr>
        <p:sp>
          <p:nvSpPr>
            <p:cNvPr id="44119" name="Rectangle 38">
              <a:extLst>
                <a:ext uri="{FF2B5EF4-FFF2-40B4-BE49-F238E27FC236}">
                  <a16:creationId xmlns:a16="http://schemas.microsoft.com/office/drawing/2014/main" id="{9103469D-A01D-4A6F-A84F-3426C8027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10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0" name="Rectangle 39">
              <a:extLst>
                <a:ext uri="{FF2B5EF4-FFF2-40B4-BE49-F238E27FC236}">
                  <a16:creationId xmlns:a16="http://schemas.microsoft.com/office/drawing/2014/main" id="{066EDED6-D1C6-45E1-A7AB-B499400E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16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1" name="Rectangle 40">
              <a:extLst>
                <a:ext uri="{FF2B5EF4-FFF2-40B4-BE49-F238E27FC236}">
                  <a16:creationId xmlns:a16="http://schemas.microsoft.com/office/drawing/2014/main" id="{B6CC6DC6-2645-4DDC-991D-DC85F292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21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2" name="Rectangle 41">
              <a:extLst>
                <a:ext uri="{FF2B5EF4-FFF2-40B4-BE49-F238E27FC236}">
                  <a16:creationId xmlns:a16="http://schemas.microsoft.com/office/drawing/2014/main" id="{16C36E67-CE59-46F2-ADD1-72CA75C49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7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3" name="Rectangle 42">
              <a:extLst>
                <a:ext uri="{FF2B5EF4-FFF2-40B4-BE49-F238E27FC236}">
                  <a16:creationId xmlns:a16="http://schemas.microsoft.com/office/drawing/2014/main" id="{C9C45BAA-959A-4857-A241-E4FF433F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92"/>
              <a:ext cx="3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124" name="Rectangle 43">
              <a:extLst>
                <a:ext uri="{FF2B5EF4-FFF2-40B4-BE49-F238E27FC236}">
                  <a16:creationId xmlns:a16="http://schemas.microsoft.com/office/drawing/2014/main" id="{16E7F191-BD5A-4943-AC51-FF5A097E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710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5" name="Rectangle 44">
              <a:extLst>
                <a:ext uri="{FF2B5EF4-FFF2-40B4-BE49-F238E27FC236}">
                  <a16:creationId xmlns:a16="http://schemas.microsoft.com/office/drawing/2014/main" id="{5285B3CA-5276-4B28-A3C0-ABD3AFEA8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710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26" name="Rectangle 45">
              <a:extLst>
                <a:ext uri="{FF2B5EF4-FFF2-40B4-BE49-F238E27FC236}">
                  <a16:creationId xmlns:a16="http://schemas.microsoft.com/office/drawing/2014/main" id="{9DFBF06A-B0FD-4BB8-B012-E3F45233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516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7" name="Rectangle 46">
              <a:extLst>
                <a:ext uri="{FF2B5EF4-FFF2-40B4-BE49-F238E27FC236}">
                  <a16:creationId xmlns:a16="http://schemas.microsoft.com/office/drawing/2014/main" id="{99EF6F2D-E666-4FB3-BAB9-ACE6F33C4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16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28" name="Rectangle 47">
              <a:extLst>
                <a:ext uri="{FF2B5EF4-FFF2-40B4-BE49-F238E27FC236}">
                  <a16:creationId xmlns:a16="http://schemas.microsoft.com/office/drawing/2014/main" id="{F589A21B-6FAC-43B3-B025-8EE3A2AF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321"/>
              <a:ext cx="51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9" name="Rectangle 48">
              <a:extLst>
                <a:ext uri="{FF2B5EF4-FFF2-40B4-BE49-F238E27FC236}">
                  <a16:creationId xmlns:a16="http://schemas.microsoft.com/office/drawing/2014/main" id="{028B4E97-4802-4AB8-9E15-33FBE7A5A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321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30" name="Rectangle 49">
              <a:extLst>
                <a:ext uri="{FF2B5EF4-FFF2-40B4-BE49-F238E27FC236}">
                  <a16:creationId xmlns:a16="http://schemas.microsoft.com/office/drawing/2014/main" id="{EDC6115C-62FC-4ED6-A13A-69B4518F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127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31" name="Rectangle 50">
              <a:extLst>
                <a:ext uri="{FF2B5EF4-FFF2-40B4-BE49-F238E27FC236}">
                  <a16:creationId xmlns:a16="http://schemas.microsoft.com/office/drawing/2014/main" id="{3C45031C-EB3F-4472-9457-A2E99003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127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32" name="Rectangle 51">
              <a:extLst>
                <a:ext uri="{FF2B5EF4-FFF2-40B4-BE49-F238E27FC236}">
                  <a16:creationId xmlns:a16="http://schemas.microsoft.com/office/drawing/2014/main" id="{D6E6552D-74BF-4FD6-8329-004F44F7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2"/>
              <a:ext cx="51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T</a:t>
              </a:r>
            </a:p>
          </p:txBody>
        </p:sp>
        <p:sp>
          <p:nvSpPr>
            <p:cNvPr id="44133" name="Rectangle 52">
              <a:extLst>
                <a:ext uri="{FF2B5EF4-FFF2-40B4-BE49-F238E27FC236}">
                  <a16:creationId xmlns:a16="http://schemas.microsoft.com/office/drawing/2014/main" id="{9209CD16-CD72-4264-B998-47ADBE0FA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892"/>
              <a:ext cx="43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34" name="Line 53">
              <a:extLst>
                <a:ext uri="{FF2B5EF4-FFF2-40B4-BE49-F238E27FC236}">
                  <a16:creationId xmlns:a16="http://schemas.microsoft.com/office/drawing/2014/main" id="{2722CA81-BA16-4C44-AEE6-69D33B3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92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5" name="Line 54">
              <a:extLst>
                <a:ext uri="{FF2B5EF4-FFF2-40B4-BE49-F238E27FC236}">
                  <a16:creationId xmlns:a16="http://schemas.microsoft.com/office/drawing/2014/main" id="{06AA6323-A702-4BC6-8C90-042889B3C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7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6" name="Line 55">
              <a:extLst>
                <a:ext uri="{FF2B5EF4-FFF2-40B4-BE49-F238E27FC236}">
                  <a16:creationId xmlns:a16="http://schemas.microsoft.com/office/drawing/2014/main" id="{73985A0F-79C9-4DAD-8485-8E7B049DF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21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7" name="Line 56">
              <a:extLst>
                <a:ext uri="{FF2B5EF4-FFF2-40B4-BE49-F238E27FC236}">
                  <a16:creationId xmlns:a16="http://schemas.microsoft.com/office/drawing/2014/main" id="{D6A9F64B-96E9-4E0B-9816-722D7978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16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8" name="Line 57">
              <a:extLst>
                <a:ext uri="{FF2B5EF4-FFF2-40B4-BE49-F238E27FC236}">
                  <a16:creationId xmlns:a16="http://schemas.microsoft.com/office/drawing/2014/main" id="{47B973B7-BE9D-4F7F-A840-7480BBC5D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710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9" name="Line 58">
              <a:extLst>
                <a:ext uri="{FF2B5EF4-FFF2-40B4-BE49-F238E27FC236}">
                  <a16:creationId xmlns:a16="http://schemas.microsoft.com/office/drawing/2014/main" id="{408CCC4D-76BC-4528-9D00-2896CDEC4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904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0" name="Line 59">
              <a:extLst>
                <a:ext uri="{FF2B5EF4-FFF2-40B4-BE49-F238E27FC236}">
                  <a16:creationId xmlns:a16="http://schemas.microsoft.com/office/drawing/2014/main" id="{6C5CC334-1119-4B89-B4A7-4BC03D93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92"/>
              <a:ext cx="0" cy="2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1" name="Line 60">
              <a:extLst>
                <a:ext uri="{FF2B5EF4-FFF2-40B4-BE49-F238E27FC236}">
                  <a16:creationId xmlns:a16="http://schemas.microsoft.com/office/drawing/2014/main" id="{4BE7B184-350A-4394-AA77-5382E8B1E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2892"/>
              <a:ext cx="0" cy="10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2" name="Line 61">
              <a:extLst>
                <a:ext uri="{FF2B5EF4-FFF2-40B4-BE49-F238E27FC236}">
                  <a16:creationId xmlns:a16="http://schemas.microsoft.com/office/drawing/2014/main" id="{F9A18E67-47DD-4FCC-B3F9-C1DAA8B88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892"/>
              <a:ext cx="0" cy="2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3" name="Line 62">
              <a:extLst>
                <a:ext uri="{FF2B5EF4-FFF2-40B4-BE49-F238E27FC236}">
                  <a16:creationId xmlns:a16="http://schemas.microsoft.com/office/drawing/2014/main" id="{16EBA337-3C20-4714-86C4-7FDB3B51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7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4" name="Line 63">
              <a:extLst>
                <a:ext uri="{FF2B5EF4-FFF2-40B4-BE49-F238E27FC236}">
                  <a16:creationId xmlns:a16="http://schemas.microsoft.com/office/drawing/2014/main" id="{88D058EF-7456-4A0F-8747-C755D1B60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127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5" name="Line 64">
              <a:extLst>
                <a:ext uri="{FF2B5EF4-FFF2-40B4-BE49-F238E27FC236}">
                  <a16:creationId xmlns:a16="http://schemas.microsoft.com/office/drawing/2014/main" id="{6DC7ECD7-6EA6-4AD7-A11E-46F7462C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21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6" name="Line 65">
              <a:extLst>
                <a:ext uri="{FF2B5EF4-FFF2-40B4-BE49-F238E27FC236}">
                  <a16:creationId xmlns:a16="http://schemas.microsoft.com/office/drawing/2014/main" id="{6D733CFD-BB2C-4585-99DD-9AC908C91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321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7" name="Line 66">
              <a:extLst>
                <a:ext uri="{FF2B5EF4-FFF2-40B4-BE49-F238E27FC236}">
                  <a16:creationId xmlns:a16="http://schemas.microsoft.com/office/drawing/2014/main" id="{F0384309-EAA2-4BA1-8F3A-8AD9253B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16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8" name="Line 67">
              <a:extLst>
                <a:ext uri="{FF2B5EF4-FFF2-40B4-BE49-F238E27FC236}">
                  <a16:creationId xmlns:a16="http://schemas.microsoft.com/office/drawing/2014/main" id="{365679C5-EF82-41BE-913D-D1193155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516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9" name="Line 68">
              <a:extLst>
                <a:ext uri="{FF2B5EF4-FFF2-40B4-BE49-F238E27FC236}">
                  <a16:creationId xmlns:a16="http://schemas.microsoft.com/office/drawing/2014/main" id="{6A8F7874-CF03-4C38-B87A-DB4748EFF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71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50" name="Line 69">
              <a:extLst>
                <a:ext uri="{FF2B5EF4-FFF2-40B4-BE49-F238E27FC236}">
                  <a16:creationId xmlns:a16="http://schemas.microsoft.com/office/drawing/2014/main" id="{DD4C145A-DEB1-480A-B55F-1C541BE26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71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51" name="Rectangle 148">
              <a:extLst>
                <a:ext uri="{FF2B5EF4-FFF2-40B4-BE49-F238E27FC236}">
                  <a16:creationId xmlns:a16="http://schemas.microsoft.com/office/drawing/2014/main" id="{AF49B840-EDD2-4029-BF92-5F9BCD8C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610"/>
              <a:ext cx="1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T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4" name="Group 155">
            <a:extLst>
              <a:ext uri="{FF2B5EF4-FFF2-40B4-BE49-F238E27FC236}">
                <a16:creationId xmlns:a16="http://schemas.microsoft.com/office/drawing/2014/main" id="{26E5E5FB-DD2B-408C-B40B-33AA7D2D0301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1952625"/>
            <a:ext cx="2830513" cy="2054225"/>
            <a:chOff x="3288" y="1230"/>
            <a:chExt cx="1515" cy="1294"/>
          </a:xfrm>
        </p:grpSpPr>
        <p:sp>
          <p:nvSpPr>
            <p:cNvPr id="44081" name="Rectangle 71">
              <a:extLst>
                <a:ext uri="{FF2B5EF4-FFF2-40B4-BE49-F238E27FC236}">
                  <a16:creationId xmlns:a16="http://schemas.microsoft.com/office/drawing/2014/main" id="{1FB7E425-32A4-4298-8CCF-AA07F4AF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30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82" name="Rectangle 72">
              <a:extLst>
                <a:ext uri="{FF2B5EF4-FFF2-40B4-BE49-F238E27FC236}">
                  <a16:creationId xmlns:a16="http://schemas.microsoft.com/office/drawing/2014/main" id="{8E48742C-8D03-43C1-94DF-13F3D8B2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35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83" name="Rectangle 73">
              <a:extLst>
                <a:ext uri="{FF2B5EF4-FFF2-40B4-BE49-F238E27FC236}">
                  <a16:creationId xmlns:a16="http://schemas.microsoft.com/office/drawing/2014/main" id="{8EF237F5-4CE3-4064-8A54-52A5BA0C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41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1</a:t>
              </a:r>
            </a:p>
          </p:txBody>
        </p:sp>
        <p:sp>
          <p:nvSpPr>
            <p:cNvPr id="44084" name="Rectangle 74">
              <a:extLst>
                <a:ext uri="{FF2B5EF4-FFF2-40B4-BE49-F238E27FC236}">
                  <a16:creationId xmlns:a16="http://schemas.microsoft.com/office/drawing/2014/main" id="{60D7576E-74CB-45FE-9C9A-AB48238E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46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85" name="Rectangle 75">
              <a:extLst>
                <a:ext uri="{FF2B5EF4-FFF2-40B4-BE49-F238E27FC236}">
                  <a16:creationId xmlns:a16="http://schemas.microsoft.com/office/drawing/2014/main" id="{32B6020F-6918-45EF-9368-47B9B2805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10"/>
              <a:ext cx="3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J</a:t>
              </a:r>
            </a:p>
          </p:txBody>
        </p:sp>
        <p:sp>
          <p:nvSpPr>
            <p:cNvPr id="44086" name="Rectangle 76">
              <a:extLst>
                <a:ext uri="{FF2B5EF4-FFF2-40B4-BE49-F238E27FC236}">
                  <a16:creationId xmlns:a16="http://schemas.microsoft.com/office/drawing/2014/main" id="{8041886A-ECC3-4EEF-9E9A-FB0C116F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30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87" name="Rectangle 77">
              <a:extLst>
                <a:ext uri="{FF2B5EF4-FFF2-40B4-BE49-F238E27FC236}">
                  <a16:creationId xmlns:a16="http://schemas.microsoft.com/office/drawing/2014/main" id="{BC0BCCFD-0A05-4E9D-96F2-4088B6DEA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135"/>
              <a:ext cx="39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88" name="Rectangle 78">
              <a:extLst>
                <a:ext uri="{FF2B5EF4-FFF2-40B4-BE49-F238E27FC236}">
                  <a16:creationId xmlns:a16="http://schemas.microsoft.com/office/drawing/2014/main" id="{18F2EB18-9D24-4F76-996C-77BD1A93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41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89" name="Rectangle 79">
              <a:extLst>
                <a:ext uri="{FF2B5EF4-FFF2-40B4-BE49-F238E27FC236}">
                  <a16:creationId xmlns:a16="http://schemas.microsoft.com/office/drawing/2014/main" id="{79EA3CF2-C3B8-4790-B5C7-13444A6D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46"/>
              <a:ext cx="39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90" name="Rectangle 80">
              <a:extLst>
                <a:ext uri="{FF2B5EF4-FFF2-40B4-BE49-F238E27FC236}">
                  <a16:creationId xmlns:a16="http://schemas.microsoft.com/office/drawing/2014/main" id="{4414106B-5DBD-4CBD-BC11-E50825B2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510"/>
              <a:ext cx="39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091" name="Rectangle 81">
              <a:extLst>
                <a:ext uri="{FF2B5EF4-FFF2-40B4-BE49-F238E27FC236}">
                  <a16:creationId xmlns:a16="http://schemas.microsoft.com/office/drawing/2014/main" id="{5B290747-60AE-462C-BACD-A89591A2F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330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92" name="Rectangle 82">
              <a:extLst>
                <a:ext uri="{FF2B5EF4-FFF2-40B4-BE49-F238E27FC236}">
                  <a16:creationId xmlns:a16="http://schemas.microsoft.com/office/drawing/2014/main" id="{08F8CF2E-35A9-46F6-AF69-6DEC87CE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30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93" name="Rectangle 83">
              <a:extLst>
                <a:ext uri="{FF2B5EF4-FFF2-40B4-BE49-F238E27FC236}">
                  <a16:creationId xmlns:a16="http://schemas.microsoft.com/office/drawing/2014/main" id="{C9E9AD1C-36C1-4DDF-90FB-C4DACE8F7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135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94" name="Rectangle 84">
              <a:extLst>
                <a:ext uri="{FF2B5EF4-FFF2-40B4-BE49-F238E27FC236}">
                  <a16:creationId xmlns:a16="http://schemas.microsoft.com/office/drawing/2014/main" id="{2785C4DD-E072-40CA-B12D-E8A82512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135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95" name="Rectangle 85">
              <a:extLst>
                <a:ext uri="{FF2B5EF4-FFF2-40B4-BE49-F238E27FC236}">
                  <a16:creationId xmlns:a16="http://schemas.microsoft.com/office/drawing/2014/main" id="{C542F7C0-60A6-456D-B0FD-1D9BB31B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41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96" name="Rectangle 86">
              <a:extLst>
                <a:ext uri="{FF2B5EF4-FFF2-40B4-BE49-F238E27FC236}">
                  <a16:creationId xmlns:a16="http://schemas.microsoft.com/office/drawing/2014/main" id="{7AB0B714-424B-482B-9D8E-15C1CF2D6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941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97" name="Rectangle 87">
              <a:extLst>
                <a:ext uri="{FF2B5EF4-FFF2-40B4-BE49-F238E27FC236}">
                  <a16:creationId xmlns:a16="http://schemas.microsoft.com/office/drawing/2014/main" id="{85A76CEB-7D1D-4AE7-8329-769FBE1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746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98" name="Rectangle 88">
              <a:extLst>
                <a:ext uri="{FF2B5EF4-FFF2-40B4-BE49-F238E27FC236}">
                  <a16:creationId xmlns:a16="http://schemas.microsoft.com/office/drawing/2014/main" id="{E4972CCB-3EB0-4B6B-BD9A-BEA70FBF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746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99" name="Rectangle 89">
              <a:extLst>
                <a:ext uri="{FF2B5EF4-FFF2-40B4-BE49-F238E27FC236}">
                  <a16:creationId xmlns:a16="http://schemas.microsoft.com/office/drawing/2014/main" id="{88283A16-3B8A-4296-81E1-7CBFA55A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510"/>
              <a:ext cx="3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K</a:t>
              </a:r>
            </a:p>
          </p:txBody>
        </p:sp>
        <p:sp>
          <p:nvSpPr>
            <p:cNvPr id="44100" name="Rectangle 90">
              <a:extLst>
                <a:ext uri="{FF2B5EF4-FFF2-40B4-BE49-F238E27FC236}">
                  <a16:creationId xmlns:a16="http://schemas.microsoft.com/office/drawing/2014/main" id="{A02FFAAF-59A2-44D3-A219-1FB49E54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510"/>
              <a:ext cx="43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01" name="Line 91">
              <a:extLst>
                <a:ext uri="{FF2B5EF4-FFF2-40B4-BE49-F238E27FC236}">
                  <a16:creationId xmlns:a16="http://schemas.microsoft.com/office/drawing/2014/main" id="{A0AE4DC5-3D37-492D-B01E-6AB7DD20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10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2" name="Line 92">
              <a:extLst>
                <a:ext uri="{FF2B5EF4-FFF2-40B4-BE49-F238E27FC236}">
                  <a16:creationId xmlns:a16="http://schemas.microsoft.com/office/drawing/2014/main" id="{74F038A0-D781-414B-8AE9-C2C1F96E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46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3" name="Line 93">
              <a:extLst>
                <a:ext uri="{FF2B5EF4-FFF2-40B4-BE49-F238E27FC236}">
                  <a16:creationId xmlns:a16="http://schemas.microsoft.com/office/drawing/2014/main" id="{55EEBE0C-4B10-43E8-8A9B-FFDE6BFD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41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4" name="Line 94">
              <a:extLst>
                <a:ext uri="{FF2B5EF4-FFF2-40B4-BE49-F238E27FC236}">
                  <a16:creationId xmlns:a16="http://schemas.microsoft.com/office/drawing/2014/main" id="{F6050485-7BE2-4B36-BE95-48EE8F7D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5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5" name="Line 95">
              <a:extLst>
                <a:ext uri="{FF2B5EF4-FFF2-40B4-BE49-F238E27FC236}">
                  <a16:creationId xmlns:a16="http://schemas.microsoft.com/office/drawing/2014/main" id="{156A92F4-1DFE-4474-8FC6-74B6A5F2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330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6" name="Line 96">
              <a:extLst>
                <a:ext uri="{FF2B5EF4-FFF2-40B4-BE49-F238E27FC236}">
                  <a16:creationId xmlns:a16="http://schemas.microsoft.com/office/drawing/2014/main" id="{757B90FE-CC2B-4533-BA5B-1950A9345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24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7" name="Line 97">
              <a:extLst>
                <a:ext uri="{FF2B5EF4-FFF2-40B4-BE49-F238E27FC236}">
                  <a16:creationId xmlns:a16="http://schemas.microsoft.com/office/drawing/2014/main" id="{F7F0F6D1-4E83-4E7B-B891-ECDFFF583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10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8" name="Line 98">
              <a:extLst>
                <a:ext uri="{FF2B5EF4-FFF2-40B4-BE49-F238E27FC236}">
                  <a16:creationId xmlns:a16="http://schemas.microsoft.com/office/drawing/2014/main" id="{FD682C21-B211-43D2-B88D-F6740236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510"/>
              <a:ext cx="0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9" name="Line 99">
              <a:extLst>
                <a:ext uri="{FF2B5EF4-FFF2-40B4-BE49-F238E27FC236}">
                  <a16:creationId xmlns:a16="http://schemas.microsoft.com/office/drawing/2014/main" id="{ABDC7E5F-DB64-40EC-A328-66F61BF44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510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0" name="Line 100">
              <a:extLst>
                <a:ext uri="{FF2B5EF4-FFF2-40B4-BE49-F238E27FC236}">
                  <a16:creationId xmlns:a16="http://schemas.microsoft.com/office/drawing/2014/main" id="{86E711E8-328F-471F-9B91-0A658805F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46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1" name="Line 101">
              <a:extLst>
                <a:ext uri="{FF2B5EF4-FFF2-40B4-BE49-F238E27FC236}">
                  <a16:creationId xmlns:a16="http://schemas.microsoft.com/office/drawing/2014/main" id="{E0ECB6E6-771B-4610-9261-33DB1A8E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746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2" name="Line 102">
              <a:extLst>
                <a:ext uri="{FF2B5EF4-FFF2-40B4-BE49-F238E27FC236}">
                  <a16:creationId xmlns:a16="http://schemas.microsoft.com/office/drawing/2014/main" id="{D4985EAF-271E-425D-9D35-DE34804C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41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3" name="Line 103">
              <a:extLst>
                <a:ext uri="{FF2B5EF4-FFF2-40B4-BE49-F238E27FC236}">
                  <a16:creationId xmlns:a16="http://schemas.microsoft.com/office/drawing/2014/main" id="{A01994D3-C0DE-4C88-83CE-641E45529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941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4" name="Line 104">
              <a:extLst>
                <a:ext uri="{FF2B5EF4-FFF2-40B4-BE49-F238E27FC236}">
                  <a16:creationId xmlns:a16="http://schemas.microsoft.com/office/drawing/2014/main" id="{7934ED38-198E-4948-B4CB-2D82E00ED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5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5" name="Line 105">
              <a:extLst>
                <a:ext uri="{FF2B5EF4-FFF2-40B4-BE49-F238E27FC236}">
                  <a16:creationId xmlns:a16="http://schemas.microsoft.com/office/drawing/2014/main" id="{870ED3CE-4D84-41CE-A901-8AE646C2B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135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6" name="Line 106">
              <a:extLst>
                <a:ext uri="{FF2B5EF4-FFF2-40B4-BE49-F238E27FC236}">
                  <a16:creationId xmlns:a16="http://schemas.microsoft.com/office/drawing/2014/main" id="{A5FFFBD4-1F68-4FB1-A736-C3D64EC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33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7" name="Line 107">
              <a:extLst>
                <a:ext uri="{FF2B5EF4-FFF2-40B4-BE49-F238E27FC236}">
                  <a16:creationId xmlns:a16="http://schemas.microsoft.com/office/drawing/2014/main" id="{25ED7113-00D2-48C8-9B9B-518AE4DE6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33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8" name="Rectangle 149">
              <a:extLst>
                <a:ext uri="{FF2B5EF4-FFF2-40B4-BE49-F238E27FC236}">
                  <a16:creationId xmlns:a16="http://schemas.microsoft.com/office/drawing/2014/main" id="{2D9CFA6A-6E83-472F-8ADC-FF74F86E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230"/>
              <a:ext cx="1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JK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5" name="Group 156">
            <a:extLst>
              <a:ext uri="{FF2B5EF4-FFF2-40B4-BE49-F238E27FC236}">
                <a16:creationId xmlns:a16="http://schemas.microsoft.com/office/drawing/2014/main" id="{59377EE2-9B5F-4A80-B062-C53DA9FC53BB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4143375"/>
            <a:ext cx="2828925" cy="2057400"/>
            <a:chOff x="3288" y="2610"/>
            <a:chExt cx="1514" cy="1296"/>
          </a:xfrm>
        </p:grpSpPr>
        <p:sp>
          <p:nvSpPr>
            <p:cNvPr id="44043" name="Rectangle 109">
              <a:extLst>
                <a:ext uri="{FF2B5EF4-FFF2-40B4-BE49-F238E27FC236}">
                  <a16:creationId xmlns:a16="http://schemas.microsoft.com/office/drawing/2014/main" id="{0AFA2F33-ABB1-4660-B64D-1564C705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712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44" name="Rectangle 110">
              <a:extLst>
                <a:ext uri="{FF2B5EF4-FFF2-40B4-BE49-F238E27FC236}">
                  <a16:creationId xmlns:a16="http://schemas.microsoft.com/office/drawing/2014/main" id="{8874FCD7-B9A6-4824-BE8E-E07172E65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517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45" name="Rectangle 111">
              <a:extLst>
                <a:ext uri="{FF2B5EF4-FFF2-40B4-BE49-F238E27FC236}">
                  <a16:creationId xmlns:a16="http://schemas.microsoft.com/office/drawing/2014/main" id="{D45B53CB-7553-44EE-80BE-DC82733F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323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1</a:t>
              </a:r>
            </a:p>
          </p:txBody>
        </p:sp>
        <p:sp>
          <p:nvSpPr>
            <p:cNvPr id="44046" name="Rectangle 112">
              <a:extLst>
                <a:ext uri="{FF2B5EF4-FFF2-40B4-BE49-F238E27FC236}">
                  <a16:creationId xmlns:a16="http://schemas.microsoft.com/office/drawing/2014/main" id="{482BE5FF-60DF-4017-8A13-8FC4F16A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128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47" name="Rectangle 113">
              <a:extLst>
                <a:ext uri="{FF2B5EF4-FFF2-40B4-BE49-F238E27FC236}">
                  <a16:creationId xmlns:a16="http://schemas.microsoft.com/office/drawing/2014/main" id="{FA4B54DB-DF4C-49BD-A1B4-DD21A245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892"/>
              <a:ext cx="3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S</a:t>
              </a:r>
            </a:p>
          </p:txBody>
        </p:sp>
        <p:sp>
          <p:nvSpPr>
            <p:cNvPr id="44048" name="Rectangle 114">
              <a:extLst>
                <a:ext uri="{FF2B5EF4-FFF2-40B4-BE49-F238E27FC236}">
                  <a16:creationId xmlns:a16="http://schemas.microsoft.com/office/drawing/2014/main" id="{DE5BD869-499D-448A-AEC8-3DC4E6A62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712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49" name="Rectangle 115">
              <a:extLst>
                <a:ext uri="{FF2B5EF4-FFF2-40B4-BE49-F238E27FC236}">
                  <a16:creationId xmlns:a16="http://schemas.microsoft.com/office/drawing/2014/main" id="{4001B053-3CC8-4EDC-897F-E3E98F8E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17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50" name="Rectangle 116">
              <a:extLst>
                <a:ext uri="{FF2B5EF4-FFF2-40B4-BE49-F238E27FC236}">
                  <a16:creationId xmlns:a16="http://schemas.microsoft.com/office/drawing/2014/main" id="{1B3B3AA2-1B58-45C1-A0A5-B583417E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23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1" name="Rectangle 117">
              <a:extLst>
                <a:ext uri="{FF2B5EF4-FFF2-40B4-BE49-F238E27FC236}">
                  <a16:creationId xmlns:a16="http://schemas.microsoft.com/office/drawing/2014/main" id="{8EDB38F2-E706-4076-8A0E-943B4622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28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2" name="Rectangle 118">
              <a:extLst>
                <a:ext uri="{FF2B5EF4-FFF2-40B4-BE49-F238E27FC236}">
                  <a16:creationId xmlns:a16="http://schemas.microsoft.com/office/drawing/2014/main" id="{6B11A0AD-8D66-42B8-BDB9-3CF4E1B66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92"/>
              <a:ext cx="39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053" name="Rectangle 119">
              <a:extLst>
                <a:ext uri="{FF2B5EF4-FFF2-40B4-BE49-F238E27FC236}">
                  <a16:creationId xmlns:a16="http://schemas.microsoft.com/office/drawing/2014/main" id="{7D887E91-AE14-4FFB-9FFA-C8A791DB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712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4" name="Rectangle 120">
              <a:extLst>
                <a:ext uri="{FF2B5EF4-FFF2-40B4-BE49-F238E27FC236}">
                  <a16:creationId xmlns:a16="http://schemas.microsoft.com/office/drawing/2014/main" id="{9210B61C-6775-46EA-A159-B50B2B81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712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55" name="Rectangle 121">
              <a:extLst>
                <a:ext uri="{FF2B5EF4-FFF2-40B4-BE49-F238E27FC236}">
                  <a16:creationId xmlns:a16="http://schemas.microsoft.com/office/drawing/2014/main" id="{F6CDCD62-86FA-4AB7-AAF8-FECA4862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517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56" name="Rectangle 122">
              <a:extLst>
                <a:ext uri="{FF2B5EF4-FFF2-40B4-BE49-F238E27FC236}">
                  <a16:creationId xmlns:a16="http://schemas.microsoft.com/office/drawing/2014/main" id="{DD5EE8E7-A037-4F86-B8E7-E4E5B453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517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57" name="Rectangle 123">
              <a:extLst>
                <a:ext uri="{FF2B5EF4-FFF2-40B4-BE49-F238E27FC236}">
                  <a16:creationId xmlns:a16="http://schemas.microsoft.com/office/drawing/2014/main" id="{9E6EAC02-F57E-493E-9548-2E0B0942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323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8" name="Rectangle 124">
              <a:extLst>
                <a:ext uri="{FF2B5EF4-FFF2-40B4-BE49-F238E27FC236}">
                  <a16:creationId xmlns:a16="http://schemas.microsoft.com/office/drawing/2014/main" id="{3B849B8B-BD5E-44E1-9B0B-9E036243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323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59" name="Rectangle 125">
              <a:extLst>
                <a:ext uri="{FF2B5EF4-FFF2-40B4-BE49-F238E27FC236}">
                  <a16:creationId xmlns:a16="http://schemas.microsoft.com/office/drawing/2014/main" id="{E594B935-C64F-438F-B526-21ADF07E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128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60" name="Rectangle 126">
              <a:extLst>
                <a:ext uri="{FF2B5EF4-FFF2-40B4-BE49-F238E27FC236}">
                  <a16:creationId xmlns:a16="http://schemas.microsoft.com/office/drawing/2014/main" id="{FA00339E-EAE4-42DD-90B4-F4A5357F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128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61" name="Rectangle 127">
              <a:extLst>
                <a:ext uri="{FF2B5EF4-FFF2-40B4-BE49-F238E27FC236}">
                  <a16:creationId xmlns:a16="http://schemas.microsoft.com/office/drawing/2014/main" id="{AF1574C0-03EC-4BB4-8ABA-7E956E619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892"/>
              <a:ext cx="3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R</a:t>
              </a:r>
            </a:p>
          </p:txBody>
        </p:sp>
        <p:sp>
          <p:nvSpPr>
            <p:cNvPr id="44062" name="Rectangle 128">
              <a:extLst>
                <a:ext uri="{FF2B5EF4-FFF2-40B4-BE49-F238E27FC236}">
                  <a16:creationId xmlns:a16="http://schemas.microsoft.com/office/drawing/2014/main" id="{4B04C389-E037-44A0-8AAF-377A5D48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892"/>
              <a:ext cx="43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063" name="Line 129">
              <a:extLst>
                <a:ext uri="{FF2B5EF4-FFF2-40B4-BE49-F238E27FC236}">
                  <a16:creationId xmlns:a16="http://schemas.microsoft.com/office/drawing/2014/main" id="{3A23EDC6-A7B1-434F-BA71-04AD8E8C3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892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4" name="Line 130">
              <a:extLst>
                <a:ext uri="{FF2B5EF4-FFF2-40B4-BE49-F238E27FC236}">
                  <a16:creationId xmlns:a16="http://schemas.microsoft.com/office/drawing/2014/main" id="{C26C972F-8B33-49D7-9EA8-E4920C29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28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5" name="Line 131">
              <a:extLst>
                <a:ext uri="{FF2B5EF4-FFF2-40B4-BE49-F238E27FC236}">
                  <a16:creationId xmlns:a16="http://schemas.microsoft.com/office/drawing/2014/main" id="{1798E177-6579-4E9B-B3A7-394173261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323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6" name="Line 132">
              <a:extLst>
                <a:ext uri="{FF2B5EF4-FFF2-40B4-BE49-F238E27FC236}">
                  <a16:creationId xmlns:a16="http://schemas.microsoft.com/office/drawing/2014/main" id="{87FFA9FA-65CD-4B2E-B1B9-69511F57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517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7" name="Line 133">
              <a:extLst>
                <a:ext uri="{FF2B5EF4-FFF2-40B4-BE49-F238E27FC236}">
                  <a16:creationId xmlns:a16="http://schemas.microsoft.com/office/drawing/2014/main" id="{51CC5583-97FA-4CC6-A7E2-E3E9FBA63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12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8" name="Line 134">
              <a:extLst>
                <a:ext uri="{FF2B5EF4-FFF2-40B4-BE49-F238E27FC236}">
                  <a16:creationId xmlns:a16="http://schemas.microsoft.com/office/drawing/2014/main" id="{FDD1A3DE-72A8-4212-994A-B0E34A424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906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9" name="Line 135">
              <a:extLst>
                <a:ext uri="{FF2B5EF4-FFF2-40B4-BE49-F238E27FC236}">
                  <a16:creationId xmlns:a16="http://schemas.microsoft.com/office/drawing/2014/main" id="{B0728EB3-B28B-4263-83B7-7D64C8F2D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892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0" name="Line 136">
              <a:extLst>
                <a:ext uri="{FF2B5EF4-FFF2-40B4-BE49-F238E27FC236}">
                  <a16:creationId xmlns:a16="http://schemas.microsoft.com/office/drawing/2014/main" id="{B5CC4FAF-74F8-43E6-9CEF-471E3B0F1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2892"/>
              <a:ext cx="0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1" name="Line 137">
              <a:extLst>
                <a:ext uri="{FF2B5EF4-FFF2-40B4-BE49-F238E27FC236}">
                  <a16:creationId xmlns:a16="http://schemas.microsoft.com/office/drawing/2014/main" id="{DCF5978F-4E9A-4B47-AA65-BDC2743C8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2892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2" name="Line 138">
              <a:extLst>
                <a:ext uri="{FF2B5EF4-FFF2-40B4-BE49-F238E27FC236}">
                  <a16:creationId xmlns:a16="http://schemas.microsoft.com/office/drawing/2014/main" id="{683121B8-FC53-429F-9BD6-05DE53E23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28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3" name="Line 139">
              <a:extLst>
                <a:ext uri="{FF2B5EF4-FFF2-40B4-BE49-F238E27FC236}">
                  <a16:creationId xmlns:a16="http://schemas.microsoft.com/office/drawing/2014/main" id="{F3122089-8A2C-414F-8492-7E34524B5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128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4" name="Line 140">
              <a:extLst>
                <a:ext uri="{FF2B5EF4-FFF2-40B4-BE49-F238E27FC236}">
                  <a16:creationId xmlns:a16="http://schemas.microsoft.com/office/drawing/2014/main" id="{58D5830F-B1E8-4F70-9FA9-12585127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323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5" name="Line 141">
              <a:extLst>
                <a:ext uri="{FF2B5EF4-FFF2-40B4-BE49-F238E27FC236}">
                  <a16:creationId xmlns:a16="http://schemas.microsoft.com/office/drawing/2014/main" id="{EB70A97C-C2E1-4D90-8DC5-99C17F75A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323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6" name="Line 142">
              <a:extLst>
                <a:ext uri="{FF2B5EF4-FFF2-40B4-BE49-F238E27FC236}">
                  <a16:creationId xmlns:a16="http://schemas.microsoft.com/office/drawing/2014/main" id="{C280F747-FCC1-45B4-BDB0-21C6F31F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517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7" name="Line 143">
              <a:extLst>
                <a:ext uri="{FF2B5EF4-FFF2-40B4-BE49-F238E27FC236}">
                  <a16:creationId xmlns:a16="http://schemas.microsoft.com/office/drawing/2014/main" id="{DFCD5661-7187-4A97-B087-D2DB07B8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517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8" name="Line 144">
              <a:extLst>
                <a:ext uri="{FF2B5EF4-FFF2-40B4-BE49-F238E27FC236}">
                  <a16:creationId xmlns:a16="http://schemas.microsoft.com/office/drawing/2014/main" id="{4635B2A6-8E66-4561-B496-9D7AD0D51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12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9" name="Line 145">
              <a:extLst>
                <a:ext uri="{FF2B5EF4-FFF2-40B4-BE49-F238E27FC236}">
                  <a16:creationId xmlns:a16="http://schemas.microsoft.com/office/drawing/2014/main" id="{FD79B219-9E22-4E3C-B8B3-30D1BAE76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712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80" name="Rectangle 150">
              <a:extLst>
                <a:ext uri="{FF2B5EF4-FFF2-40B4-BE49-F238E27FC236}">
                  <a16:creationId xmlns:a16="http://schemas.microsoft.com/office/drawing/2014/main" id="{DF6B45D9-9FB6-45CC-980A-AAC5D625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610"/>
              <a:ext cx="1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RS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2ABE6479-88EB-428E-BCFC-3DE9C27E71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0C71E86-BEA2-4F98-BC4F-4A874F118E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266D1FAE-7DD7-4469-8066-83B7B9AA8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ACD3ADAF-37E5-491C-8D26-2A7109ED0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914B82-CD15-415B-B23E-0120338A36E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A456A372-4B35-4674-B60F-1885AE5A7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7)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45062" name="Group 4">
            <a:extLst>
              <a:ext uri="{FF2B5EF4-FFF2-40B4-BE49-F238E27FC236}">
                <a16:creationId xmlns:a16="http://schemas.microsoft.com/office/drawing/2014/main" id="{6F7489C5-0303-4897-A84C-CAD252567C54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3176588"/>
            <a:ext cx="1881187" cy="1941512"/>
            <a:chOff x="907" y="1820"/>
            <a:chExt cx="1383" cy="1383"/>
          </a:xfrm>
        </p:grpSpPr>
        <p:sp>
          <p:nvSpPr>
            <p:cNvPr id="45134" name="Text Box 5">
              <a:extLst>
                <a:ext uri="{FF2B5EF4-FFF2-40B4-BE49-F238E27FC236}">
                  <a16:creationId xmlns:a16="http://schemas.microsoft.com/office/drawing/2014/main" id="{F3A1E3A0-E7A7-4D77-9143-F22B586B5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2093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1/1</a:t>
              </a:r>
            </a:p>
          </p:txBody>
        </p:sp>
        <p:sp>
          <p:nvSpPr>
            <p:cNvPr id="45135" name="Line 6">
              <a:extLst>
                <a:ext uri="{FF2B5EF4-FFF2-40B4-BE49-F238E27FC236}">
                  <a16:creationId xmlns:a16="http://schemas.microsoft.com/office/drawing/2014/main" id="{A50B0159-6CD7-402C-BFD8-F0140EF1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Line 7">
              <a:extLst>
                <a:ext uri="{FF2B5EF4-FFF2-40B4-BE49-F238E27FC236}">
                  <a16:creationId xmlns:a16="http://schemas.microsoft.com/office/drawing/2014/main" id="{840CF1B6-0C99-4BD3-92E7-C54C952C6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203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Line 8">
              <a:extLst>
                <a:ext uri="{FF2B5EF4-FFF2-40B4-BE49-F238E27FC236}">
                  <a16:creationId xmlns:a16="http://schemas.microsoft.com/office/drawing/2014/main" id="{A10EBCF6-336A-4CA9-BBFD-E9F01C2F1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01"/>
              <a:ext cx="1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Line 9">
              <a:extLst>
                <a:ext uri="{FF2B5EF4-FFF2-40B4-BE49-F238E27FC236}">
                  <a16:creationId xmlns:a16="http://schemas.microsoft.com/office/drawing/2014/main" id="{201C76AD-895C-409A-8BD9-5520C5ABE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81"/>
              <a:ext cx="164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9" name="Line 10">
              <a:extLst>
                <a:ext uri="{FF2B5EF4-FFF2-40B4-BE49-F238E27FC236}">
                  <a16:creationId xmlns:a16="http://schemas.microsoft.com/office/drawing/2014/main" id="{631325A2-9C0C-4291-AF60-A29E6B0D3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2704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0" name="Line 11">
              <a:extLst>
                <a:ext uri="{FF2B5EF4-FFF2-40B4-BE49-F238E27FC236}">
                  <a16:creationId xmlns:a16="http://schemas.microsoft.com/office/drawing/2014/main" id="{9ADF7752-B32B-4991-BE5D-A16ABA8C9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" y="2001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Text Box 12">
              <a:extLst>
                <a:ext uri="{FF2B5EF4-FFF2-40B4-BE49-F238E27FC236}">
                  <a16:creationId xmlns:a16="http://schemas.microsoft.com/office/drawing/2014/main" id="{F8D8EAE3-95E6-46BE-A79D-2A5CC4274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88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2" name="Text Box 13">
              <a:extLst>
                <a:ext uri="{FF2B5EF4-FFF2-40B4-BE49-F238E27FC236}">
                  <a16:creationId xmlns:a16="http://schemas.microsoft.com/office/drawing/2014/main" id="{E2F4E06F-8A00-4F40-B107-D814DEBE9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115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3" name="Text Box 14">
              <a:extLst>
                <a:ext uri="{FF2B5EF4-FFF2-40B4-BE49-F238E27FC236}">
                  <a16:creationId xmlns:a16="http://schemas.microsoft.com/office/drawing/2014/main" id="{EC34AF13-2D87-496B-B8D1-6207A6919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659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4" name="Text Box 15">
              <a:extLst>
                <a:ext uri="{FF2B5EF4-FFF2-40B4-BE49-F238E27FC236}">
                  <a16:creationId xmlns:a16="http://schemas.microsoft.com/office/drawing/2014/main" id="{F08ABA11-7830-4545-AF57-A218D359B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5" name="Text Box 16">
              <a:extLst>
                <a:ext uri="{FF2B5EF4-FFF2-40B4-BE49-F238E27FC236}">
                  <a16:creationId xmlns:a16="http://schemas.microsoft.com/office/drawing/2014/main" id="{6B01CD2E-5B94-45F5-902B-3B27B432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61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</p:grpSp>
      <p:grpSp>
        <p:nvGrpSpPr>
          <p:cNvPr id="45063" name="Group 17">
            <a:extLst>
              <a:ext uri="{FF2B5EF4-FFF2-40B4-BE49-F238E27FC236}">
                <a16:creationId xmlns:a16="http://schemas.microsoft.com/office/drawing/2014/main" id="{8450A380-192C-465D-95D8-ED23AB93E146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2420938"/>
            <a:ext cx="3165475" cy="3390900"/>
            <a:chOff x="431" y="1298"/>
            <a:chExt cx="2327" cy="2415"/>
          </a:xfrm>
        </p:grpSpPr>
        <p:sp>
          <p:nvSpPr>
            <p:cNvPr id="45122" name="Line 18">
              <a:extLst>
                <a:ext uri="{FF2B5EF4-FFF2-40B4-BE49-F238E27FC236}">
                  <a16:creationId xmlns:a16="http://schemas.microsoft.com/office/drawing/2014/main" id="{7ED3F7EB-C3FC-4A70-9C74-6021D91A7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93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Line 19">
              <a:extLst>
                <a:ext uri="{FF2B5EF4-FFF2-40B4-BE49-F238E27FC236}">
                  <a16:creationId xmlns:a16="http://schemas.microsoft.com/office/drawing/2014/main" id="{62B40297-94D8-4D81-9593-590C0281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30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4" name="Line 20">
              <a:extLst>
                <a:ext uri="{FF2B5EF4-FFF2-40B4-BE49-F238E27FC236}">
                  <a16:creationId xmlns:a16="http://schemas.microsoft.com/office/drawing/2014/main" id="{F91F4E9F-67D2-4574-ACFF-250240619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88"/>
              <a:ext cx="20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5" name="Line 21">
              <a:extLst>
                <a:ext uri="{FF2B5EF4-FFF2-40B4-BE49-F238E27FC236}">
                  <a16:creationId xmlns:a16="http://schemas.microsoft.com/office/drawing/2014/main" id="{FBF52F91-64CD-432C-8EDD-036BF9FBC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795"/>
              <a:ext cx="19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6" name="Line 22">
              <a:extLst>
                <a:ext uri="{FF2B5EF4-FFF2-40B4-BE49-F238E27FC236}">
                  <a16:creationId xmlns:a16="http://schemas.microsoft.com/office/drawing/2014/main" id="{D5CBFC16-11D7-44A6-9DC0-5D67FBD96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17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Line 23">
              <a:extLst>
                <a:ext uri="{FF2B5EF4-FFF2-40B4-BE49-F238E27FC236}">
                  <a16:creationId xmlns:a16="http://schemas.microsoft.com/office/drawing/2014/main" id="{B5CB6CCB-8A00-4F54-8D13-44BC4F3F8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1842"/>
              <a:ext cx="227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8" name="Text Box 24">
              <a:extLst>
                <a:ext uri="{FF2B5EF4-FFF2-40B4-BE49-F238E27FC236}">
                  <a16:creationId xmlns:a16="http://schemas.microsoft.com/office/drawing/2014/main" id="{16BF8DC4-A285-4EEA-8780-79F52C37D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20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0/1</a:t>
              </a:r>
            </a:p>
          </p:txBody>
        </p:sp>
        <p:sp>
          <p:nvSpPr>
            <p:cNvPr id="45129" name="Text Box 25">
              <a:extLst>
                <a:ext uri="{FF2B5EF4-FFF2-40B4-BE49-F238E27FC236}">
                  <a16:creationId xmlns:a16="http://schemas.microsoft.com/office/drawing/2014/main" id="{BE351A74-6127-4DBA-A876-3FB6066ED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9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0" name="Text Box 26">
              <a:extLst>
                <a:ext uri="{FF2B5EF4-FFF2-40B4-BE49-F238E27FC236}">
                  <a16:creationId xmlns:a16="http://schemas.microsoft.com/office/drawing/2014/main" id="{4A396DE3-553D-4259-970F-F37EDB49F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820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1" name="Text Box 27">
              <a:extLst>
                <a:ext uri="{FF2B5EF4-FFF2-40B4-BE49-F238E27FC236}">
                  <a16:creationId xmlns:a16="http://schemas.microsoft.com/office/drawing/2014/main" id="{9A658CE0-7606-4EB5-BEC2-AADA24449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2" name="Text Box 28">
              <a:extLst>
                <a:ext uri="{FF2B5EF4-FFF2-40B4-BE49-F238E27FC236}">
                  <a16:creationId xmlns:a16="http://schemas.microsoft.com/office/drawing/2014/main" id="{F0C9D892-A4C8-4729-B4FB-E91E71E18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45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3" name="Text Box 29">
              <a:extLst>
                <a:ext uri="{FF2B5EF4-FFF2-40B4-BE49-F238E27FC236}">
                  <a16:creationId xmlns:a16="http://schemas.microsoft.com/office/drawing/2014/main" id="{19BE6915-D95C-4E05-B5F7-0BCECE782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31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</p:grpSp>
      <p:grpSp>
        <p:nvGrpSpPr>
          <p:cNvPr id="45064" name="Group 30">
            <a:extLst>
              <a:ext uri="{FF2B5EF4-FFF2-40B4-BE49-F238E27FC236}">
                <a16:creationId xmlns:a16="http://schemas.microsoft.com/office/drawing/2014/main" id="{1CC245E5-BFCC-434A-8F6E-952E37D3DCB4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600325"/>
            <a:ext cx="4737100" cy="3665538"/>
            <a:chOff x="499" y="1636"/>
            <a:chExt cx="2984" cy="2309"/>
          </a:xfrm>
        </p:grpSpPr>
        <p:sp>
          <p:nvSpPr>
            <p:cNvPr id="45112" name="Line 31">
              <a:extLst>
                <a:ext uri="{FF2B5EF4-FFF2-40B4-BE49-F238E27FC236}">
                  <a16:creationId xmlns:a16="http://schemas.microsoft.com/office/drawing/2014/main" id="{B1B82804-8D9D-4D76-90A3-5C358AE66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29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3" name="Text Box 32">
              <a:extLst>
                <a:ext uri="{FF2B5EF4-FFF2-40B4-BE49-F238E27FC236}">
                  <a16:creationId xmlns:a16="http://schemas.microsoft.com/office/drawing/2014/main" id="{809A2CC7-263D-44FE-B9B3-AA1EF3606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99"/>
              <a:ext cx="3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A/C</a:t>
              </a:r>
            </a:p>
          </p:txBody>
        </p:sp>
        <p:sp>
          <p:nvSpPr>
            <p:cNvPr id="45114" name="Text Box 33">
              <a:extLst>
                <a:ext uri="{FF2B5EF4-FFF2-40B4-BE49-F238E27FC236}">
                  <a16:creationId xmlns:a16="http://schemas.microsoft.com/office/drawing/2014/main" id="{6329A2A1-E6E7-4AF1-92D3-4BA3636F8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657"/>
              <a:ext cx="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状态图</a:t>
              </a:r>
            </a:p>
          </p:txBody>
        </p:sp>
        <p:sp>
          <p:nvSpPr>
            <p:cNvPr id="45115" name="Oval 34">
              <a:extLst>
                <a:ext uri="{FF2B5EF4-FFF2-40B4-BE49-F238E27FC236}">
                  <a16:creationId xmlns:a16="http://schemas.microsoft.com/office/drawing/2014/main" id="{BFC27023-73C7-4113-9984-05E40EEC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0</a:t>
              </a:r>
              <a:endParaRPr lang="en-US" altLang="zh-CN" sz="1800" b="0"/>
            </a:p>
          </p:txBody>
        </p:sp>
        <p:sp>
          <p:nvSpPr>
            <p:cNvPr id="45116" name="Oval 35">
              <a:extLst>
                <a:ext uri="{FF2B5EF4-FFF2-40B4-BE49-F238E27FC236}">
                  <a16:creationId xmlns:a16="http://schemas.microsoft.com/office/drawing/2014/main" id="{8D939133-FC59-4C74-A690-416ED8E0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1</a:t>
              </a:r>
              <a:endParaRPr lang="en-US" altLang="zh-CN" sz="2400" b="0"/>
            </a:p>
          </p:txBody>
        </p:sp>
        <p:sp>
          <p:nvSpPr>
            <p:cNvPr id="45117" name="Oval 36">
              <a:extLst>
                <a:ext uri="{FF2B5EF4-FFF2-40B4-BE49-F238E27FC236}">
                  <a16:creationId xmlns:a16="http://schemas.microsoft.com/office/drawing/2014/main" id="{80A72A51-A967-4D46-8DB5-FE1EB731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2</a:t>
              </a:r>
              <a:endParaRPr lang="en-US" altLang="zh-CN" sz="2400" b="0"/>
            </a:p>
          </p:txBody>
        </p:sp>
        <p:sp>
          <p:nvSpPr>
            <p:cNvPr id="45118" name="Oval 37">
              <a:extLst>
                <a:ext uri="{FF2B5EF4-FFF2-40B4-BE49-F238E27FC236}">
                  <a16:creationId xmlns:a16="http://schemas.microsoft.com/office/drawing/2014/main" id="{62903970-B5BB-446B-99A0-B9FB42A6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5</a:t>
              </a:r>
              <a:endParaRPr lang="en-US" altLang="zh-CN" sz="2400" b="0"/>
            </a:p>
          </p:txBody>
        </p:sp>
        <p:sp>
          <p:nvSpPr>
            <p:cNvPr id="45119" name="Oval 38">
              <a:extLst>
                <a:ext uri="{FF2B5EF4-FFF2-40B4-BE49-F238E27FC236}">
                  <a16:creationId xmlns:a16="http://schemas.microsoft.com/office/drawing/2014/main" id="{3C06FF5C-7AC9-46C4-B399-1665F256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021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4</a:t>
              </a:r>
              <a:endParaRPr lang="en-US" altLang="zh-CN" sz="2400" b="0"/>
            </a:p>
          </p:txBody>
        </p:sp>
        <p:sp>
          <p:nvSpPr>
            <p:cNvPr id="45120" name="Oval 39">
              <a:extLst>
                <a:ext uri="{FF2B5EF4-FFF2-40B4-BE49-F238E27FC236}">
                  <a16:creationId xmlns:a16="http://schemas.microsoft.com/office/drawing/2014/main" id="{75A1B4C7-6457-4321-A262-E4351DB2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009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3</a:t>
              </a:r>
              <a:endParaRPr lang="en-US" altLang="zh-CN" sz="2400" b="0"/>
            </a:p>
          </p:txBody>
        </p:sp>
        <p:sp>
          <p:nvSpPr>
            <p:cNvPr id="45121" name="Oval 40">
              <a:extLst>
                <a:ext uri="{FF2B5EF4-FFF2-40B4-BE49-F238E27FC236}">
                  <a16:creationId xmlns:a16="http://schemas.microsoft.com/office/drawing/2014/main" id="{29886C96-A291-4BFB-A0A0-11506B95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22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0"/>
            </a:p>
          </p:txBody>
        </p:sp>
      </p:grpSp>
      <p:sp>
        <p:nvSpPr>
          <p:cNvPr id="45065" name="Text Box 41">
            <a:extLst>
              <a:ext uri="{FF2B5EF4-FFF2-40B4-BE49-F238E27FC236}">
                <a16:creationId xmlns:a16="http://schemas.microsoft.com/office/drawing/2014/main" id="{87B089BF-D969-4CD7-926E-B588E507B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44938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状态表</a:t>
            </a:r>
          </a:p>
        </p:txBody>
      </p:sp>
      <p:graphicFrame>
        <p:nvGraphicFramePr>
          <p:cNvPr id="1620010" name="Group 42">
            <a:extLst>
              <a:ext uri="{FF2B5EF4-FFF2-40B4-BE49-F238E27FC236}">
                <a16:creationId xmlns:a16="http://schemas.microsoft.com/office/drawing/2014/main" id="{91879BEE-3001-432A-B1D4-D12BDCC1B8C4}"/>
              </a:ext>
            </a:extLst>
          </p:cNvPr>
          <p:cNvGraphicFramePr>
            <a:graphicFrameLocks noGrp="1"/>
          </p:cNvGraphicFramePr>
          <p:nvPr/>
        </p:nvGraphicFramePr>
        <p:xfrm>
          <a:off x="5695950" y="2024063"/>
          <a:ext cx="3024188" cy="4176713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108" name="Object 2">
            <a:extLst>
              <a:ext uri="{FF2B5EF4-FFF2-40B4-BE49-F238E27FC236}">
                <a16:creationId xmlns:a16="http://schemas.microsoft.com/office/drawing/2014/main" id="{22056126-4153-45F3-A809-44BDB92D3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2255838"/>
          <a:ext cx="1123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公式" r:id="rId4" imgW="558558" imgH="241195" progId="Equation.3">
                  <p:embed/>
                </p:oleObj>
              </mc:Choice>
              <mc:Fallback>
                <p:oleObj name="公式" r:id="rId4" imgW="55855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255838"/>
                        <a:ext cx="1123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9" name="Object 3">
            <a:extLst>
              <a:ext uri="{FF2B5EF4-FFF2-40B4-BE49-F238E27FC236}">
                <a16:creationId xmlns:a16="http://schemas.microsoft.com/office/drawing/2014/main" id="{FCC415AD-FDE4-471A-96AF-7A1C12470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2043113"/>
          <a:ext cx="1300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公式" r:id="rId6" imgW="710891" imgH="241195" progId="Equation.3">
                  <p:embed/>
                </p:oleObj>
              </mc:Choice>
              <mc:Fallback>
                <p:oleObj name="公式" r:id="rId6" imgW="710891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043113"/>
                        <a:ext cx="1300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0" name="Rectangle 105">
            <a:extLst>
              <a:ext uri="{FF2B5EF4-FFF2-40B4-BE49-F238E27FC236}">
                <a16:creationId xmlns:a16="http://schemas.microsoft.com/office/drawing/2014/main" id="{D5FACB88-2BBE-4003-BC1E-18F2A36BD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943475" cy="93503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/>
              <a:t>状态编码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二进制码：</a:t>
            </a:r>
            <a:r>
              <a:rPr kumimoji="1" lang="en-US" altLang="zh-CN"/>
              <a:t>000 ~ 101</a:t>
            </a:r>
            <a:endParaRPr kumimoji="1" lang="zh-CN" altLang="en-US"/>
          </a:p>
        </p:txBody>
      </p:sp>
      <p:graphicFrame>
        <p:nvGraphicFramePr>
          <p:cNvPr id="45111" name="Object 4">
            <a:extLst>
              <a:ext uri="{FF2B5EF4-FFF2-40B4-BE49-F238E27FC236}">
                <a16:creationId xmlns:a16="http://schemas.microsoft.com/office/drawing/2014/main" id="{360BDB04-9BED-4A35-AE91-1911CE764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033588"/>
          <a:ext cx="5572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公式" r:id="rId8" imgW="279351" imgH="203375" progId="Equation.3">
                  <p:embed/>
                </p:oleObj>
              </mc:Choice>
              <mc:Fallback>
                <p:oleObj name="公式" r:id="rId8" imgW="279351" imgH="203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033588"/>
                        <a:ext cx="5572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4D2A25C1-491D-4BB4-9663-1811E1E857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A317E8-41FB-4083-9E5B-F316FC32AE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0D6157F2-EC2A-4D7F-82F4-0F021CC8E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57A4F6F0-EDFE-4397-BFC9-9113B597F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149636-136D-43B9-8554-B23BA51B8B2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EEDB24C5-BA92-4D42-86A9-EADF8F80C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8)</a:t>
            </a:r>
          </a:p>
        </p:txBody>
      </p:sp>
      <p:graphicFrame>
        <p:nvGraphicFramePr>
          <p:cNvPr id="1624839" name="Group 775">
            <a:extLst>
              <a:ext uri="{FF2B5EF4-FFF2-40B4-BE49-F238E27FC236}">
                <a16:creationId xmlns:a16="http://schemas.microsoft.com/office/drawing/2014/main" id="{B548E847-B2CE-43A4-96A7-F8F2170E851B}"/>
              </a:ext>
            </a:extLst>
          </p:cNvPr>
          <p:cNvGraphicFramePr>
            <a:graphicFrameLocks noGrp="1"/>
          </p:cNvGraphicFramePr>
          <p:nvPr/>
        </p:nvGraphicFramePr>
        <p:xfrm>
          <a:off x="4284663" y="1808163"/>
          <a:ext cx="2771775" cy="4224338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 rowSpan="2" gridSpan="3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7168" name="Object 2">
            <a:extLst>
              <a:ext uri="{FF2B5EF4-FFF2-40B4-BE49-F238E27FC236}">
                <a16:creationId xmlns:a16="http://schemas.microsoft.com/office/drawing/2014/main" id="{0B7D6BC5-62EC-49D7-AF0B-A6CEFAA35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2060575"/>
          <a:ext cx="1123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公式" r:id="rId3" imgW="558558" imgH="241195" progId="Equation.3">
                  <p:embed/>
                </p:oleObj>
              </mc:Choice>
              <mc:Fallback>
                <p:oleObj name="公式" r:id="rId3" imgW="55855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060575"/>
                        <a:ext cx="1123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9" name="Object 3">
            <a:extLst>
              <a:ext uri="{FF2B5EF4-FFF2-40B4-BE49-F238E27FC236}">
                <a16:creationId xmlns:a16="http://schemas.microsoft.com/office/drawing/2014/main" id="{89395A58-1112-4051-9E6B-839B3B4EC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08163"/>
          <a:ext cx="557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公式" r:id="rId5" imgW="304668" imgH="228501" progId="Equation.3">
                  <p:embed/>
                </p:oleObj>
              </mc:Choice>
              <mc:Fallback>
                <p:oleObj name="公式" r:id="rId5" imgW="30466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08163"/>
                        <a:ext cx="557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24" name="Group 960">
            <a:extLst>
              <a:ext uri="{FF2B5EF4-FFF2-40B4-BE49-F238E27FC236}">
                <a16:creationId xmlns:a16="http://schemas.microsoft.com/office/drawing/2014/main" id="{20A1AEA3-CE0E-469A-A0A3-F07E0B58D068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2133600"/>
          <a:ext cx="1511300" cy="1368426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zh-CN" altLang="en-US" sz="2400" b="0" i="0" u="none" strike="noStrike" cap="none" normalizeH="0" baseline="3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24945" name="Group 881">
            <a:extLst>
              <a:ext uri="{FF2B5EF4-FFF2-40B4-BE49-F238E27FC236}">
                <a16:creationId xmlns:a16="http://schemas.microsoft.com/office/drawing/2014/main" id="{D780B213-AB8F-40DF-ADA0-F385C9F31023}"/>
              </a:ext>
            </a:extLst>
          </p:cNvPr>
          <p:cNvGraphicFramePr>
            <a:graphicFrameLocks noGrp="1"/>
          </p:cNvGraphicFramePr>
          <p:nvPr/>
        </p:nvGraphicFramePr>
        <p:xfrm>
          <a:off x="7056438" y="1808163"/>
          <a:ext cx="1547812" cy="422433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25003" name="Group 939">
            <a:extLst>
              <a:ext uri="{FF2B5EF4-FFF2-40B4-BE49-F238E27FC236}">
                <a16:creationId xmlns:a16="http://schemas.microsoft.com/office/drawing/2014/main" id="{51FF6829-F137-4713-9478-8090A1C2F43A}"/>
              </a:ext>
            </a:extLst>
          </p:cNvPr>
          <p:cNvGraphicFramePr>
            <a:graphicFrameLocks noGrp="1"/>
          </p:cNvGraphicFramePr>
          <p:nvPr/>
        </p:nvGraphicFramePr>
        <p:xfrm>
          <a:off x="1439863" y="4076700"/>
          <a:ext cx="2376487" cy="1944688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24994" name="Line 930">
            <a:extLst>
              <a:ext uri="{FF2B5EF4-FFF2-40B4-BE49-F238E27FC236}">
                <a16:creationId xmlns:a16="http://schemas.microsoft.com/office/drawing/2014/main" id="{942B2CFC-F754-4DAA-9F16-5E752ECE56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2425" y="4148138"/>
            <a:ext cx="357188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24995" name="Object 4">
            <a:extLst>
              <a:ext uri="{FF2B5EF4-FFF2-40B4-BE49-F238E27FC236}">
                <a16:creationId xmlns:a16="http://schemas.microsoft.com/office/drawing/2014/main" id="{60892905-CBCE-4ACE-9F45-DF2B2E9E1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78400"/>
          <a:ext cx="788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公式" r:id="rId7" imgW="381000" imgH="228600" progId="Equation.3">
                  <p:embed/>
                </p:oleObj>
              </mc:Choice>
              <mc:Fallback>
                <p:oleObj name="公式" r:id="rId7" imgW="38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78400"/>
                        <a:ext cx="788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4996" name="Object 5">
            <a:extLst>
              <a:ext uri="{FF2B5EF4-FFF2-40B4-BE49-F238E27FC236}">
                <a16:creationId xmlns:a16="http://schemas.microsoft.com/office/drawing/2014/main" id="{964C5D95-7108-4E43-A4B3-CD67FA3AF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611563"/>
          <a:ext cx="684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公式" r:id="rId9" imgW="330057" imgH="241195" progId="Equation.3">
                  <p:embed/>
                </p:oleObj>
              </mc:Choice>
              <mc:Fallback>
                <p:oleObj name="公式" r:id="rId9" imgW="33005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11563"/>
                        <a:ext cx="6842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4997" name="Object 6">
            <a:extLst>
              <a:ext uri="{FF2B5EF4-FFF2-40B4-BE49-F238E27FC236}">
                <a16:creationId xmlns:a16="http://schemas.microsoft.com/office/drawing/2014/main" id="{85B004B9-DFF1-4A3B-9826-34D11959D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679825"/>
          <a:ext cx="4540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679825"/>
                        <a:ext cx="4540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5009" name="Line 945">
            <a:extLst>
              <a:ext uri="{FF2B5EF4-FFF2-40B4-BE49-F238E27FC236}">
                <a16:creationId xmlns:a16="http://schemas.microsoft.com/office/drawing/2014/main" id="{AC33BF30-58B9-4DC6-90F2-257D96B4C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31051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56" name="Rectangle 957">
            <a:extLst>
              <a:ext uri="{FF2B5EF4-FFF2-40B4-BE49-F238E27FC236}">
                <a16:creationId xmlns:a16="http://schemas.microsoft.com/office/drawing/2014/main" id="{1BD9C34B-4C32-457E-860E-BCE5F1E89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62275" cy="539750"/>
          </a:xfrm>
          <a:noFill/>
        </p:spPr>
        <p:txBody>
          <a:bodyPr/>
          <a:lstStyle/>
          <a:p>
            <a:r>
              <a:rPr lang="zh-CN" altLang="en-US"/>
              <a:t>选择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</p:txBody>
      </p:sp>
      <p:graphicFrame>
        <p:nvGraphicFramePr>
          <p:cNvPr id="1650842" name="Group 1178">
            <a:extLst>
              <a:ext uri="{FF2B5EF4-FFF2-40B4-BE49-F238E27FC236}">
                <a16:creationId xmlns:a16="http://schemas.microsoft.com/office/drawing/2014/main" id="{5B0650F9-08BE-44C8-9AF9-532A4A077436}"/>
              </a:ext>
            </a:extLst>
          </p:cNvPr>
          <p:cNvGraphicFramePr>
            <a:graphicFrameLocks noGrp="1"/>
          </p:cNvGraphicFramePr>
          <p:nvPr/>
        </p:nvGraphicFramePr>
        <p:xfrm>
          <a:off x="7019925" y="2781300"/>
          <a:ext cx="1547813" cy="327660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E1F534AC-AF5C-466C-AAA3-2C852C6FEA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1B393B-5AF5-48FD-AF8E-DFBBCA4AECC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836B44C-8132-4713-8F01-B8EC08BF9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2B027D9A-A98B-4D0C-95B2-38AE04815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B45066-A8EA-48AE-9C53-C9B2E75215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8874C85C-033F-41F1-900E-F635801AF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4A3C135-42EC-4BEF-A703-34018047A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60025E-C475-4697-AAF0-C660C9694DC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A158ABAF-364B-4533-843D-97CAA234C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5F39006-E312-4433-BC34-2E2BAD3A7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17BFC8-DD7D-4EF8-B849-CC43BFFC708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78C4547-2BC9-43B6-AC56-E96281C64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同步时序电路的设计</a:t>
            </a:r>
          </a:p>
        </p:txBody>
      </p:sp>
      <p:sp>
        <p:nvSpPr>
          <p:cNvPr id="1662979" name="Rectangle 3">
            <a:extLst>
              <a:ext uri="{FF2B5EF4-FFF2-40B4-BE49-F238E27FC236}">
                <a16:creationId xmlns:a16="http://schemas.microsoft.com/office/drawing/2014/main" id="{B73988D7-6E9B-4C3B-A9B7-DF2A903A8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给定逻辑功能的要求，求相应的逻辑电路</a:t>
            </a:r>
          </a:p>
          <a:p>
            <a:r>
              <a:rPr lang="zh-CN" altLang="en-US"/>
              <a:t>设计的一般步骤</a:t>
            </a:r>
          </a:p>
          <a:p>
            <a:pPr lvl="1"/>
            <a:r>
              <a:rPr lang="zh-CN" altLang="en-US"/>
              <a:t>建立原始状态图和原始状态表</a:t>
            </a:r>
          </a:p>
          <a:p>
            <a:pPr lvl="1"/>
            <a:r>
              <a:rPr lang="zh-CN" altLang="en-US"/>
              <a:t>状态化简</a:t>
            </a:r>
          </a:p>
          <a:p>
            <a:pPr lvl="1"/>
            <a:r>
              <a:rPr lang="zh-CN" altLang="en-US"/>
              <a:t>状态编码</a:t>
            </a:r>
          </a:p>
          <a:p>
            <a:pPr lvl="1"/>
            <a:r>
              <a:rPr lang="zh-CN" altLang="en-US"/>
              <a:t>求状态方程和输出方程</a:t>
            </a:r>
          </a:p>
          <a:p>
            <a:pPr lvl="1"/>
            <a:r>
              <a:rPr lang="zh-CN" altLang="en-US"/>
              <a:t>检查自启动</a:t>
            </a:r>
          </a:p>
          <a:p>
            <a:pPr lvl="1"/>
            <a:r>
              <a:rPr lang="zh-CN" altLang="en-US"/>
              <a:t>选择触发器类型，求激励方程</a:t>
            </a:r>
          </a:p>
          <a:p>
            <a:pPr lvl="1"/>
            <a:r>
              <a:rPr lang="zh-CN" altLang="en-US"/>
              <a:t>画出逻辑图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345BAC1-A488-4420-BB75-7744A22855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E3CB7C-3FE4-4A1F-B3DC-9321A34FF26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9A6B8697-E9E9-4A8A-8A19-022C0DF80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3AD3F3E-9433-42EB-9451-0EBCE0982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45C376-0FB5-4B56-939B-BD16B218C9F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F0C0985-E78F-440A-A539-1B0693239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(1)</a:t>
            </a:r>
          </a:p>
        </p:txBody>
      </p:sp>
      <p:sp>
        <p:nvSpPr>
          <p:cNvPr id="1665027" name="Rectangle 3">
            <a:extLst>
              <a:ext uri="{FF2B5EF4-FFF2-40B4-BE49-F238E27FC236}">
                <a16:creationId xmlns:a16="http://schemas.microsoft.com/office/drawing/2014/main" id="{8E7EC1C6-B6DD-41A8-84A9-077FE834B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建立原始状态图和原始状态表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确定输入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输出变量、电路状态</a:t>
            </a:r>
          </a:p>
          <a:p>
            <a:pPr lvl="1"/>
            <a:r>
              <a:rPr kumimoji="1" lang="zh-CN" altLang="en-US" dirty="0"/>
              <a:t>定义输入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输出逻辑状态以及每个电路状态的含意</a:t>
            </a:r>
          </a:p>
          <a:p>
            <a:pPr lvl="1"/>
            <a:r>
              <a:rPr kumimoji="1" lang="zh-CN" altLang="en-US" dirty="0"/>
              <a:t>按设计要求画出状态转换图，或列出状态转换表</a:t>
            </a:r>
          </a:p>
          <a:p>
            <a:r>
              <a:rPr lang="zh-CN" altLang="en-US" dirty="0"/>
              <a:t>状态化简</a:t>
            </a:r>
          </a:p>
          <a:p>
            <a:pPr lvl="1"/>
            <a:r>
              <a:rPr lang="zh-CN" altLang="en-US" dirty="0"/>
              <a:t>求出最简状态图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，以便用最少的触发器实现电路</a:t>
            </a:r>
            <a:endParaRPr lang="zh-CN" altLang="en-US" dirty="0"/>
          </a:p>
          <a:p>
            <a:pPr lvl="1"/>
            <a:r>
              <a:rPr lang="zh-CN" altLang="en-US" dirty="0"/>
              <a:t>合并等价状态，消去多余状态</a:t>
            </a:r>
          </a:p>
          <a:p>
            <a:pPr lvl="1"/>
            <a:r>
              <a:rPr lang="zh-CN" altLang="en-US" dirty="0"/>
              <a:t>等价状态：在相同的输入下有相同的输出，且转换到相同的次态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2468934-DA68-46D2-A782-7CE2A83259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7945A5-5971-47CF-B8F6-D9386D23968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E0729A80-A40F-4CD3-BE84-DC846BFB0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357878D3-B4AA-4A86-8E18-D5968CC20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82169C-2008-4548-B36E-82408776C7F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055971B-6EB7-4F51-A682-5E1888B15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666051" name="Rectangle 3">
            <a:extLst>
              <a:ext uri="{FF2B5EF4-FFF2-40B4-BE49-F238E27FC236}">
                <a16:creationId xmlns:a16="http://schemas.microsoft.com/office/drawing/2014/main" id="{F86BCDF3-0E01-4727-BDEA-BEED5AEAF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10538" cy="4932362"/>
          </a:xfrm>
        </p:spPr>
        <p:txBody>
          <a:bodyPr/>
          <a:lstStyle/>
          <a:p>
            <a:r>
              <a:rPr lang="zh-CN" altLang="en-US"/>
              <a:t>状态编码：给每个状态赋予不同的二进制代码</a:t>
            </a:r>
          </a:p>
          <a:p>
            <a:pPr lvl="1"/>
            <a:r>
              <a:rPr lang="zh-CN" altLang="en-US"/>
              <a:t>根据状态数</a:t>
            </a:r>
            <a:r>
              <a:rPr lang="en-US" altLang="zh-CN"/>
              <a:t>(M)</a:t>
            </a:r>
            <a:r>
              <a:rPr lang="zh-CN" altLang="en-US"/>
              <a:t>，</a:t>
            </a:r>
            <a:r>
              <a:rPr lang="zh-CN" altLang="zh-CN"/>
              <a:t>确定触发器</a:t>
            </a:r>
            <a:r>
              <a:rPr lang="zh-CN" altLang="en-US"/>
              <a:t>的</a:t>
            </a:r>
            <a:r>
              <a:rPr lang="zh-CN" altLang="zh-CN"/>
              <a:t>数目</a:t>
            </a:r>
            <a:r>
              <a:rPr lang="zh-CN" altLang="en-US"/>
              <a:t>(</a:t>
            </a:r>
            <a:r>
              <a:rPr lang="en-US" altLang="zh-CN"/>
              <a:t>n)</a:t>
            </a:r>
          </a:p>
          <a:p>
            <a:pPr lvl="1"/>
            <a:r>
              <a:rPr lang="en-US" altLang="zh-CN"/>
              <a:t>n</a:t>
            </a:r>
            <a:r>
              <a:rPr lang="zh-CN" altLang="en-US"/>
              <a:t>的最小值满足： </a:t>
            </a:r>
            <a:r>
              <a:rPr kumimoji="1" lang="en-US" altLang="zh-CN" sz="2800"/>
              <a:t>2</a:t>
            </a:r>
            <a:r>
              <a:rPr kumimoji="1" lang="en-US" altLang="zh-CN" sz="2800" baseline="42000"/>
              <a:t>n-1 </a:t>
            </a:r>
            <a:r>
              <a:rPr kumimoji="1" lang="en-US" altLang="zh-CN" sz="2800"/>
              <a:t>&lt; </a:t>
            </a:r>
            <a:r>
              <a:rPr kumimoji="1" lang="en-US" altLang="zh-CN">
                <a:cs typeface="Times New Roman" panose="02020603050405020304" pitchFamily="18" charset="0"/>
              </a:rPr>
              <a:t>M ≤ </a:t>
            </a:r>
            <a:r>
              <a:rPr kumimoji="1" lang="en-US" altLang="zh-CN" sz="2800"/>
              <a:t>2</a:t>
            </a:r>
            <a:r>
              <a:rPr kumimoji="1" lang="en-US" altLang="zh-CN" sz="2800" baseline="42000"/>
              <a:t>n </a:t>
            </a:r>
            <a:r>
              <a:rPr kumimoji="1" lang="en-US" altLang="zh-CN" sz="2800"/>
              <a:t>, </a:t>
            </a:r>
            <a:r>
              <a:rPr kumimoji="1" lang="zh-CN" altLang="en-US" sz="2800"/>
              <a:t>即 </a:t>
            </a:r>
            <a:r>
              <a:rPr kumimoji="1" lang="en-US" altLang="zh-CN" sz="2800"/>
              <a:t>n =  </a:t>
            </a:r>
            <a:r>
              <a:rPr kumimoji="1" lang="en-US" altLang="zh-CN"/>
              <a:t>log</a:t>
            </a:r>
            <a:r>
              <a:rPr kumimoji="1" lang="en-US" altLang="zh-CN" baseline="-25000"/>
              <a:t>2</a:t>
            </a:r>
            <a:r>
              <a:rPr kumimoji="1" lang="en-US" altLang="zh-CN"/>
              <a:t>M</a:t>
            </a:r>
            <a:endParaRPr lang="en-US" altLang="zh-CN" sz="2800"/>
          </a:p>
          <a:p>
            <a:r>
              <a:rPr lang="zh-CN" altLang="en-US"/>
              <a:t>常用编码方法</a:t>
            </a:r>
          </a:p>
          <a:p>
            <a:pPr lvl="1"/>
            <a:r>
              <a:rPr lang="zh-CN" altLang="en-US"/>
              <a:t>顺序编码：状态从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M-1</a:t>
            </a:r>
            <a:r>
              <a:rPr lang="zh-CN" altLang="en-US"/>
              <a:t>编号，将编号用等值的二进制数码表示</a:t>
            </a:r>
            <a:endParaRPr lang="en-US" altLang="zh-CN"/>
          </a:p>
          <a:p>
            <a:pPr lvl="1"/>
            <a:r>
              <a:rPr lang="zh-CN" altLang="en-US"/>
              <a:t>循环码：相邻代码只有</a:t>
            </a:r>
            <a:r>
              <a:rPr lang="en-US" altLang="zh-CN"/>
              <a:t>1</a:t>
            </a:r>
            <a:r>
              <a:rPr lang="zh-CN" altLang="en-US"/>
              <a:t>位不同</a:t>
            </a:r>
          </a:p>
          <a:p>
            <a:pPr lvl="1"/>
            <a:r>
              <a:rPr lang="zh-CN" altLang="en-US"/>
              <a:t>独热</a:t>
            </a:r>
            <a:r>
              <a:rPr lang="en-US" altLang="zh-CN"/>
              <a:t>(One-hot)</a:t>
            </a:r>
            <a:r>
              <a:rPr lang="zh-CN" altLang="en-US"/>
              <a:t>码：</a:t>
            </a:r>
            <a:r>
              <a:rPr lang="en-US" altLang="zh-CN"/>
              <a:t>n=M</a:t>
            </a:r>
            <a:r>
              <a:rPr lang="zh-CN" altLang="en-US"/>
              <a:t>，任意状态的代码中只有</a:t>
            </a:r>
            <a:r>
              <a:rPr lang="en-US" altLang="zh-CN"/>
              <a:t>1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，其余位都是为</a:t>
            </a:r>
            <a:r>
              <a:rPr lang="en-US" altLang="zh-CN"/>
              <a:t>0 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2EE7D2-AC78-4025-8A27-6A6CEE77977B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492375"/>
            <a:ext cx="107950" cy="358775"/>
            <a:chOff x="1610" y="1480"/>
            <a:chExt cx="68" cy="226"/>
          </a:xfrm>
        </p:grpSpPr>
        <p:sp>
          <p:nvSpPr>
            <p:cNvPr id="11275" name="Line 5">
              <a:extLst>
                <a:ext uri="{FF2B5EF4-FFF2-40B4-BE49-F238E27FC236}">
                  <a16:creationId xmlns:a16="http://schemas.microsoft.com/office/drawing/2014/main" id="{EF932401-34F7-4A01-9542-C2F3A2843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6">
              <a:extLst>
                <a:ext uri="{FF2B5EF4-FFF2-40B4-BE49-F238E27FC236}">
                  <a16:creationId xmlns:a16="http://schemas.microsoft.com/office/drawing/2014/main" id="{41B2A76C-DDA6-4989-9BF4-8A39661A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2687306-72C1-4EC6-82C5-26EBB3D08C2C}"/>
              </a:ext>
            </a:extLst>
          </p:cNvPr>
          <p:cNvGrpSpPr>
            <a:grpSpLocks/>
          </p:cNvGrpSpPr>
          <p:nvPr/>
        </p:nvGrpSpPr>
        <p:grpSpPr bwMode="auto">
          <a:xfrm>
            <a:off x="7458075" y="2492375"/>
            <a:ext cx="107950" cy="358775"/>
            <a:chOff x="2109" y="1480"/>
            <a:chExt cx="68" cy="226"/>
          </a:xfrm>
        </p:grpSpPr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3D40CFC2-90E4-4727-91DB-FCE23B1A2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E6539A84-132B-43E7-B76B-13B8D9288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580F93FB-7145-45F9-BFC9-ACE799DB13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3CD6E0-0B8E-4234-8418-9157F07A69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6430C772-3A8E-4A1B-B97F-DF2E64008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D10A6949-DED9-4406-9128-17FB3D870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7B94F8-5AF3-474D-B377-BC7F5F264EB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5D1B9A1-3D6A-495F-A441-607094E36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1667075" name="Rectangle 3">
            <a:extLst>
              <a:ext uri="{FF2B5EF4-FFF2-40B4-BE49-F238E27FC236}">
                <a16:creationId xmlns:a16="http://schemas.microsoft.com/office/drawing/2014/main" id="{02FC6F23-6862-48E2-801F-6BA3FC66D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求状态方程和输出方程</a:t>
            </a:r>
          </a:p>
          <a:p>
            <a:pPr lvl="1"/>
            <a:r>
              <a:rPr lang="zh-CN" altLang="en-US"/>
              <a:t>将状态代码代入状态表，得到状态变量和输出变量的真值表</a:t>
            </a:r>
          </a:p>
          <a:p>
            <a:pPr lvl="1"/>
            <a:r>
              <a:rPr lang="zh-CN" altLang="en-US"/>
              <a:t>根据真值表，求出简化的状态函数和输出函数</a:t>
            </a:r>
          </a:p>
          <a:p>
            <a:r>
              <a:rPr lang="zh-CN" altLang="en-US"/>
              <a:t>检查自启动</a:t>
            </a:r>
            <a:endParaRPr lang="en-US" altLang="zh-CN"/>
          </a:p>
          <a:p>
            <a:pPr lvl="1"/>
            <a:r>
              <a:rPr lang="zh-CN" altLang="en-US"/>
              <a:t>画出全部状态图</a:t>
            </a:r>
          </a:p>
          <a:p>
            <a:pPr lvl="1"/>
            <a:r>
              <a:rPr lang="zh-CN" altLang="en-US"/>
              <a:t>检查是否存在无效状态之间的循环</a:t>
            </a:r>
          </a:p>
          <a:p>
            <a:pPr lvl="2"/>
            <a:r>
              <a:rPr lang="zh-CN" altLang="en-US" sz="2200"/>
              <a:t>若没有，称电路具有自启动</a:t>
            </a:r>
            <a:r>
              <a:rPr lang="en-US" altLang="zh-CN" sz="2200"/>
              <a:t>(</a:t>
            </a:r>
            <a:r>
              <a:rPr lang="zh-CN" altLang="en-US" sz="2200"/>
              <a:t>也称自校正</a:t>
            </a:r>
            <a:r>
              <a:rPr lang="en-US" altLang="zh-CN" sz="2200"/>
              <a:t>)</a:t>
            </a:r>
            <a:r>
              <a:rPr lang="zh-CN" altLang="en-US" sz="2200"/>
              <a:t>能力</a:t>
            </a:r>
          </a:p>
          <a:p>
            <a:pPr lvl="2"/>
            <a:r>
              <a:rPr lang="zh-CN" altLang="en-US" sz="2200"/>
              <a:t>否则，重新定义无关项，以便消除无效循环，并求状态方程和输出方程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862FEC3-76E8-4DC4-A999-54E46CA2D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BC99B3-E7EC-4F17-B957-BBE160D529C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C65919E0-4B0C-4C0F-91C9-2DF484879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6FDFB946-2F9D-4EB2-9A73-CA366081E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9FEAF6-C73C-4902-9A18-DB640D06C1B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FC4131-A7DE-4563-840E-7B2BB0D0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(4)</a:t>
            </a:r>
            <a:endParaRPr lang="zh-CN" altLang="en-US"/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4219949E-B61A-409D-BE05-BC90ADDD4C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4789488"/>
          </a:xfrm>
        </p:spPr>
        <p:txBody>
          <a:bodyPr/>
          <a:lstStyle/>
          <a:p>
            <a:r>
              <a:rPr lang="zh-CN" altLang="en-US"/>
              <a:t>选择触发器类型，求激励方程</a:t>
            </a:r>
          </a:p>
          <a:p>
            <a:pPr lvl="1"/>
            <a:r>
              <a:rPr lang="zh-CN" altLang="en-US"/>
              <a:t>根据选择触发器的特征方程和待实现的状态方程，求触发器的激励方程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/>
              <a:t>	例如，要实现状态方程：</a:t>
            </a:r>
          </a:p>
          <a:p>
            <a:pPr lvl="1">
              <a:spcBef>
                <a:spcPct val="40000"/>
              </a:spcBef>
            </a:pPr>
            <a:r>
              <a:rPr lang="zh-CN" altLang="en-US"/>
              <a:t>选用</a:t>
            </a:r>
            <a:r>
              <a:rPr lang="en-US" altLang="zh-CN"/>
              <a:t>D</a:t>
            </a:r>
            <a:r>
              <a:rPr lang="zh-CN" altLang="en-US"/>
              <a:t>触发器：特征方程</a:t>
            </a:r>
          </a:p>
          <a:p>
            <a:pPr lvl="1">
              <a:spcBef>
                <a:spcPct val="40000"/>
              </a:spcBef>
            </a:pPr>
            <a:r>
              <a:rPr lang="zh-CN" altLang="en-US"/>
              <a:t>选用</a:t>
            </a:r>
            <a:r>
              <a:rPr lang="en-US" altLang="zh-CN"/>
              <a:t>JK</a:t>
            </a:r>
            <a:r>
              <a:rPr lang="zh-CN" altLang="en-US"/>
              <a:t>触发器：特征方程</a:t>
            </a:r>
            <a:endParaRPr lang="zh-CN" altLang="en-US" sz="1400"/>
          </a:p>
        </p:txBody>
      </p:sp>
      <p:graphicFrame>
        <p:nvGraphicFramePr>
          <p:cNvPr id="1668100" name="Object 4">
            <a:extLst>
              <a:ext uri="{FF2B5EF4-FFF2-40B4-BE49-F238E27FC236}">
                <a16:creationId xmlns:a16="http://schemas.microsoft.com/office/drawing/2014/main" id="{59EF6AD3-87AC-4B6B-939F-1140B779E3C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81550" y="2744788"/>
          <a:ext cx="2346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4" imgW="1155700" imgH="254000" progId="Equation.3">
                  <p:embed/>
                </p:oleObj>
              </mc:Choice>
              <mc:Fallback>
                <p:oleObj name="公式" r:id="rId4" imgW="1155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744788"/>
                        <a:ext cx="2346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1" name="Object 5">
            <a:extLst>
              <a:ext uri="{FF2B5EF4-FFF2-40B4-BE49-F238E27FC236}">
                <a16:creationId xmlns:a16="http://schemas.microsoft.com/office/drawing/2014/main" id="{2D949559-A68E-4845-A202-23F39A4AD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3411538"/>
          <a:ext cx="12112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6" imgW="596900" imgH="228600" progId="Equation.3">
                  <p:embed/>
                </p:oleObj>
              </mc:Choice>
              <mc:Fallback>
                <p:oleObj name="公式" r:id="rId6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3411538"/>
                        <a:ext cx="12112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02" name="AutoShape 6">
            <a:extLst>
              <a:ext uri="{FF2B5EF4-FFF2-40B4-BE49-F238E27FC236}">
                <a16:creationId xmlns:a16="http://schemas.microsoft.com/office/drawing/2014/main" id="{0A7FD080-0493-4FAB-834C-AEB0CDC2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3529013"/>
            <a:ext cx="468312" cy="252412"/>
          </a:xfrm>
          <a:prstGeom prst="rightArrow">
            <a:avLst>
              <a:gd name="adj1" fmla="val 39620"/>
              <a:gd name="adj2" fmla="val 905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668103" name="Object 7">
            <a:extLst>
              <a:ext uri="{FF2B5EF4-FFF2-40B4-BE49-F238E27FC236}">
                <a16:creationId xmlns:a16="http://schemas.microsoft.com/office/drawing/2014/main" id="{41A4485F-2AA3-45D5-9E5B-96316CFC0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8150" y="3386138"/>
          <a:ext cx="2038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8" imgW="1002865" imgH="253890" progId="Equation.3">
                  <p:embed/>
                </p:oleObj>
              </mc:Choice>
              <mc:Fallback>
                <p:oleObj name="公式" r:id="rId8" imgW="1002865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386138"/>
                        <a:ext cx="20383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4" name="Object 8">
            <a:extLst>
              <a:ext uri="{FF2B5EF4-FFF2-40B4-BE49-F238E27FC236}">
                <a16:creationId xmlns:a16="http://schemas.microsoft.com/office/drawing/2014/main" id="{07EFB512-2BF3-45ED-938A-7FDF0B905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3962400"/>
          <a:ext cx="23717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10" imgW="1167893" imgH="253890" progId="Equation.3">
                  <p:embed/>
                </p:oleObj>
              </mc:Choice>
              <mc:Fallback>
                <p:oleObj name="公式" r:id="rId10" imgW="1167893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962400"/>
                        <a:ext cx="23717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5" name="Object 9">
            <a:extLst>
              <a:ext uri="{FF2B5EF4-FFF2-40B4-BE49-F238E27FC236}">
                <a16:creationId xmlns:a16="http://schemas.microsoft.com/office/drawing/2014/main" id="{807471A9-248F-4B7B-8A7B-025611D47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83113"/>
          <a:ext cx="23463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12" imgW="1155700" imgH="254000" progId="Equation.3">
                  <p:embed/>
                </p:oleObj>
              </mc:Choice>
              <mc:Fallback>
                <p:oleObj name="公式" r:id="rId12" imgW="11557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83113"/>
                        <a:ext cx="23463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6" name="Object 10">
            <a:extLst>
              <a:ext uri="{FF2B5EF4-FFF2-40B4-BE49-F238E27FC236}">
                <a16:creationId xmlns:a16="http://schemas.microsoft.com/office/drawing/2014/main" id="{DD651E02-F36F-45D5-B111-1DDB92707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546600"/>
          <a:ext cx="31194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13" imgW="1536700" imgH="279400" progId="Equation.3">
                  <p:embed/>
                </p:oleObj>
              </mc:Choice>
              <mc:Fallback>
                <p:oleObj name="公式" r:id="rId13" imgW="15367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46600"/>
                        <a:ext cx="31194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7" name="Object 11">
            <a:extLst>
              <a:ext uri="{FF2B5EF4-FFF2-40B4-BE49-F238E27FC236}">
                <a16:creationId xmlns:a16="http://schemas.microsoft.com/office/drawing/2014/main" id="{3A1569C0-F218-4DD4-8E63-F66100029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4913" y="5186363"/>
          <a:ext cx="2114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15" imgW="1040948" imgH="279279" progId="Equation.3">
                  <p:embed/>
                </p:oleObj>
              </mc:Choice>
              <mc:Fallback>
                <p:oleObj name="公式" r:id="rId15" imgW="1040948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186363"/>
                        <a:ext cx="2114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08" name="AutoShape 12">
            <a:extLst>
              <a:ext uri="{FF2B5EF4-FFF2-40B4-BE49-F238E27FC236}">
                <a16:creationId xmlns:a16="http://schemas.microsoft.com/office/drawing/2014/main" id="{54AFA6FB-C2CC-462A-BC08-E3C34F49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416550"/>
            <a:ext cx="468313" cy="252413"/>
          </a:xfrm>
          <a:prstGeom prst="rightArrow">
            <a:avLst>
              <a:gd name="adj1" fmla="val 39620"/>
              <a:gd name="adj2" fmla="val 905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668109" name="Object 13">
            <a:extLst>
              <a:ext uri="{FF2B5EF4-FFF2-40B4-BE49-F238E27FC236}">
                <a16:creationId xmlns:a16="http://schemas.microsoft.com/office/drawing/2014/main" id="{F3720F09-C515-4DEE-B242-E36EE8E95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272088"/>
          <a:ext cx="19335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公式" r:id="rId17" imgW="952087" imgH="241195" progId="Equation.3">
                  <p:embed/>
                </p:oleObj>
              </mc:Choice>
              <mc:Fallback>
                <p:oleObj name="公式" r:id="rId17" imgW="952087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72088"/>
                        <a:ext cx="19335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10" name="Text Box 14">
            <a:extLst>
              <a:ext uri="{FF2B5EF4-FFF2-40B4-BE49-F238E27FC236}">
                <a16:creationId xmlns:a16="http://schemas.microsoft.com/office/drawing/2014/main" id="{47904093-DEF8-4A66-8336-D07E033D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5797550"/>
            <a:ext cx="3141662" cy="476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选用</a:t>
            </a:r>
            <a:r>
              <a:rPr lang="en-US" altLang="zh-CN" sz="2400" b="0">
                <a:latin typeface="Arial" panose="020B0604020202020204" pitchFamily="34" charset="0"/>
              </a:rPr>
              <a:t>T</a:t>
            </a:r>
            <a:r>
              <a:rPr lang="zh-CN" altLang="en-US" sz="2400" b="0">
                <a:latin typeface="Arial" panose="020B0604020202020204" pitchFamily="34" charset="0"/>
              </a:rPr>
              <a:t>触发器，如何</a:t>
            </a:r>
            <a:r>
              <a:rPr lang="en-US" altLang="zh-CN" sz="2400" b="0"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102" grpId="0" animBg="1"/>
      <p:bldP spid="1668108" grpId="0" animBg="1"/>
      <p:bldP spid="1668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190E45E-9AB5-481A-AB17-9971509DFD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9C01C8-AC94-4ECA-B193-A1A75D9A837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BF51C85-D53C-4B30-BDF7-F6713FB4F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1A7A406-B32B-4CB4-A982-5B59167A7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DDD8833-BD7C-444E-88FE-733203EC5D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D00724BE-DBC9-4428-9008-BD5D3FB14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10A3C8E7-F4C1-4621-B82E-6A9D10777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检测“</a:t>
            </a:r>
            <a:r>
              <a:rPr kumimoji="1" lang="en-US" altLang="zh-CN"/>
              <a:t>111”</a:t>
            </a:r>
            <a:r>
              <a:rPr kumimoji="1" lang="zh-CN" altLang="en-US"/>
              <a:t>序列，当连续输入三个</a:t>
            </a:r>
            <a:r>
              <a:rPr kumimoji="1" lang="en-US" altLang="zh-CN"/>
              <a:t>“1”</a:t>
            </a:r>
            <a:r>
              <a:rPr kumimoji="1" lang="zh-CN" altLang="en-US"/>
              <a:t>时，输出为“</a:t>
            </a:r>
            <a:r>
              <a:rPr kumimoji="1" lang="en-US" altLang="zh-CN"/>
              <a:t>1”</a:t>
            </a:r>
            <a:r>
              <a:rPr kumimoji="1" lang="zh-CN" altLang="en-US"/>
              <a:t>，否则输出为“</a:t>
            </a:r>
            <a:r>
              <a:rPr kumimoji="1" lang="en-US" altLang="zh-CN"/>
              <a:t>0”</a:t>
            </a:r>
            <a:endParaRPr kumimoji="1" lang="zh-CN" altLang="en-US"/>
          </a:p>
        </p:txBody>
      </p:sp>
      <p:sp>
        <p:nvSpPr>
          <p:cNvPr id="1670148" name="Text Box 4">
            <a:extLst>
              <a:ext uri="{FF2B5EF4-FFF2-40B4-BE49-F238E27FC236}">
                <a16:creationId xmlns:a16="http://schemas.microsoft.com/office/drawing/2014/main" id="{EEBAB37B-3306-4AC0-8922-D97D5B2F8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2636838"/>
            <a:ext cx="78136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输入</a:t>
            </a:r>
            <a:r>
              <a:rPr kumimoji="1" lang="en-US" altLang="zh-CN">
                <a:latin typeface="Courier New" panose="02070309020205020404" pitchFamily="49" charset="0"/>
                <a:ea typeface="楷体_GB2312" pitchFamily="49" charset="-122"/>
              </a:rPr>
              <a:t>: 0 1 1 1 0 1 1 0 1 1 1 1 0 ……</a:t>
            </a:r>
            <a:endParaRPr kumimoji="1" lang="zh-CN" altLang="en-US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输出</a:t>
            </a:r>
            <a:r>
              <a:rPr kumimoji="1" lang="en-US" altLang="zh-CN">
                <a:latin typeface="Courier New" panose="02070309020205020404" pitchFamily="49" charset="0"/>
                <a:ea typeface="楷体_GB2312" pitchFamily="49" charset="-122"/>
              </a:rPr>
              <a:t>: 0 0 0 1 0 0 0 0 0 0 1 1 0 ……</a:t>
            </a:r>
          </a:p>
        </p:txBody>
      </p:sp>
      <p:sp>
        <p:nvSpPr>
          <p:cNvPr id="1670149" name="Line 5">
            <a:extLst>
              <a:ext uri="{FF2B5EF4-FFF2-40B4-BE49-F238E27FC236}">
                <a16:creationId xmlns:a16="http://schemas.microsoft.com/office/drawing/2014/main" id="{73E2472C-3B02-40FB-BA23-4509875BE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6547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0150" name="Line 6">
            <a:extLst>
              <a:ext uri="{FF2B5EF4-FFF2-40B4-BE49-F238E27FC236}">
                <a16:creationId xmlns:a16="http://schemas.microsoft.com/office/drawing/2014/main" id="{5FFA6F3F-9D5B-4FBA-AB68-F87297FA2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16547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0151" name="Line 7">
            <a:extLst>
              <a:ext uri="{FF2B5EF4-FFF2-40B4-BE49-F238E27FC236}">
                <a16:creationId xmlns:a16="http://schemas.microsoft.com/office/drawing/2014/main" id="{18E9ECA6-070A-428D-90B7-9DDEDC429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27342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BCFB234-AD8F-48E8-9070-BB99A7DF14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3714CD-66E1-4088-9383-0836CA29EE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2023/4/27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CF682EAD-643C-4C0E-904D-E684D7887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C102F47B-6148-44AE-9E34-F0F81EC19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8852C1-7022-47D7-BCC5-A1040610035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9DADCAB5-FD28-480E-8671-A00AD130F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71171" name="Rectangle 3">
            <a:extLst>
              <a:ext uri="{FF2B5EF4-FFF2-40B4-BE49-F238E27FC236}">
                <a16:creationId xmlns:a16="http://schemas.microsoft.com/office/drawing/2014/main" id="{41FB3397-4A97-46AE-B5FF-44AE9D07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286000"/>
            <a:ext cx="1700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0</a:t>
            </a:r>
            <a:r>
              <a:rPr kumimoji="1" lang="en-US" altLang="zh-CN" sz="2400"/>
              <a:t>: </a:t>
            </a:r>
            <a:r>
              <a:rPr kumimoji="1" lang="zh-CN" altLang="en-US" sz="2400"/>
              <a:t>输入“</a:t>
            </a:r>
            <a:r>
              <a:rPr kumimoji="1" lang="en-US" altLang="zh-CN" sz="2400"/>
              <a:t>0”</a:t>
            </a:r>
          </a:p>
        </p:txBody>
      </p:sp>
      <p:sp>
        <p:nvSpPr>
          <p:cNvPr id="1671172" name="Rectangle 4">
            <a:extLst>
              <a:ext uri="{FF2B5EF4-FFF2-40B4-BE49-F238E27FC236}">
                <a16:creationId xmlns:a16="http://schemas.microsoft.com/office/drawing/2014/main" id="{EFAD2D9A-31F9-4EA0-9D4E-DC39D68A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2754313"/>
            <a:ext cx="1700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1</a:t>
            </a:r>
            <a:r>
              <a:rPr kumimoji="1" lang="en-US" altLang="zh-CN" sz="2400"/>
              <a:t>: </a:t>
            </a:r>
            <a:r>
              <a:rPr kumimoji="1" lang="zh-CN" altLang="en-US" sz="2400"/>
              <a:t>输入“</a:t>
            </a:r>
            <a:r>
              <a:rPr kumimoji="1" lang="en-US" altLang="zh-CN" sz="2400"/>
              <a:t>1”</a:t>
            </a:r>
            <a:endParaRPr kumimoji="1" lang="zh-CN" altLang="en-US" sz="2400"/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B2FDA281-E14B-4140-A9F0-0AACD933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(1) </a:t>
            </a:r>
            <a:r>
              <a:rPr lang="zh-CN" altLang="en-US">
                <a:latin typeface="宋体" panose="02010600030101010101" pitchFamily="2" charset="-122"/>
              </a:rPr>
              <a:t>建立原始状态图和原始状态表</a:t>
            </a:r>
          </a:p>
        </p:txBody>
      </p:sp>
      <p:sp>
        <p:nvSpPr>
          <p:cNvPr id="1671174" name="Text Box 6">
            <a:extLst>
              <a:ext uri="{FF2B5EF4-FFF2-40B4-BE49-F238E27FC236}">
                <a16:creationId xmlns:a16="http://schemas.microsoft.com/office/drawing/2014/main" id="{93D5964F-8524-4014-A745-46B67CD0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/>
              <a:t>设输入、输出变量分别为</a:t>
            </a:r>
            <a:r>
              <a:rPr kumimoji="1" lang="en-US" altLang="zh-CN" sz="2400"/>
              <a:t>X</a:t>
            </a:r>
            <a:r>
              <a:rPr kumimoji="1" lang="zh-CN" altLang="en-US" sz="2400"/>
              <a:t>和</a:t>
            </a:r>
            <a:r>
              <a:rPr kumimoji="1" lang="en-US" altLang="zh-CN" sz="2400"/>
              <a:t>Z</a:t>
            </a:r>
            <a:r>
              <a:rPr kumimoji="1" lang="zh-CN" altLang="en-US" sz="2400"/>
              <a:t>，定义电路状态</a:t>
            </a:r>
            <a:endParaRPr kumimoji="1" lang="en-US" altLang="zh-CN" sz="2400"/>
          </a:p>
        </p:txBody>
      </p:sp>
      <p:sp>
        <p:nvSpPr>
          <p:cNvPr id="1671175" name="Text Box 7">
            <a:extLst>
              <a:ext uri="{FF2B5EF4-FFF2-40B4-BE49-F238E27FC236}">
                <a16:creationId xmlns:a16="http://schemas.microsoft.com/office/drawing/2014/main" id="{5CA8E996-1D2B-448B-B9D6-717791C14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286000"/>
            <a:ext cx="2462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2</a:t>
            </a:r>
            <a:r>
              <a:rPr kumimoji="1" lang="en-US" altLang="zh-CN" sz="2400"/>
              <a:t>: </a:t>
            </a:r>
            <a:r>
              <a:rPr kumimoji="1" lang="zh-CN" altLang="en-US" sz="2400"/>
              <a:t>连续输入“</a:t>
            </a:r>
            <a:r>
              <a:rPr kumimoji="1" lang="en-US" altLang="zh-CN" sz="2400"/>
              <a:t>11”</a:t>
            </a:r>
          </a:p>
        </p:txBody>
      </p:sp>
      <p:sp>
        <p:nvSpPr>
          <p:cNvPr id="1671176" name="Text Box 8">
            <a:extLst>
              <a:ext uri="{FF2B5EF4-FFF2-40B4-BE49-F238E27FC236}">
                <a16:creationId xmlns:a16="http://schemas.microsoft.com/office/drawing/2014/main" id="{C2060D84-B2DF-440F-AB09-B48F8AFC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740025"/>
            <a:ext cx="4500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3</a:t>
            </a:r>
            <a:r>
              <a:rPr kumimoji="1" lang="en-US" altLang="zh-CN" sz="2400"/>
              <a:t>: </a:t>
            </a:r>
            <a:r>
              <a:rPr kumimoji="1" lang="zh-CN" altLang="en-US" sz="2400"/>
              <a:t>连续输入“</a:t>
            </a:r>
            <a:r>
              <a:rPr kumimoji="1" lang="en-US" altLang="zh-CN" sz="2400"/>
              <a:t>111”</a:t>
            </a:r>
            <a:endParaRPr kumimoji="1" lang="zh-CN" altLang="en-US" sz="2400"/>
          </a:p>
        </p:txBody>
      </p:sp>
      <p:sp>
        <p:nvSpPr>
          <p:cNvPr id="1671177" name="Text Box 9">
            <a:extLst>
              <a:ext uri="{FF2B5EF4-FFF2-40B4-BE49-F238E27FC236}">
                <a16:creationId xmlns:a16="http://schemas.microsoft.com/office/drawing/2014/main" id="{F13C004B-3D1A-4320-919E-A65E6C145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4292600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1671178" name="Oval 10">
            <a:extLst>
              <a:ext uri="{FF2B5EF4-FFF2-40B4-BE49-F238E27FC236}">
                <a16:creationId xmlns:a16="http://schemas.microsoft.com/office/drawing/2014/main" id="{3F5C7C5F-8DAD-4DAA-B90B-87CE8961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0</a:t>
            </a:r>
          </a:p>
        </p:txBody>
      </p:sp>
      <p:sp>
        <p:nvSpPr>
          <p:cNvPr id="1671179" name="Oval 11">
            <a:extLst>
              <a:ext uri="{FF2B5EF4-FFF2-40B4-BE49-F238E27FC236}">
                <a16:creationId xmlns:a16="http://schemas.microsoft.com/office/drawing/2014/main" id="{686E343A-8038-4559-9E74-48AFAB92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1</a:t>
            </a:r>
          </a:p>
        </p:txBody>
      </p:sp>
      <p:sp>
        <p:nvSpPr>
          <p:cNvPr id="1671180" name="Oval 12">
            <a:extLst>
              <a:ext uri="{FF2B5EF4-FFF2-40B4-BE49-F238E27FC236}">
                <a16:creationId xmlns:a16="http://schemas.microsoft.com/office/drawing/2014/main" id="{AE9DF572-A698-4D5E-B4F8-93F24FBB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2</a:t>
            </a:r>
          </a:p>
        </p:txBody>
      </p:sp>
      <p:sp>
        <p:nvSpPr>
          <p:cNvPr id="1671181" name="Oval 13">
            <a:extLst>
              <a:ext uri="{FF2B5EF4-FFF2-40B4-BE49-F238E27FC236}">
                <a16:creationId xmlns:a16="http://schemas.microsoft.com/office/drawing/2014/main" id="{A86D0EC9-ED9A-4F9A-8E70-3C275262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3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BE908459-6C88-4906-B1D7-8CE3429EA35D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357563"/>
            <a:ext cx="2992437" cy="2735262"/>
            <a:chOff x="499" y="2115"/>
            <a:chExt cx="1885" cy="1723"/>
          </a:xfrm>
        </p:grpSpPr>
        <p:sp>
          <p:nvSpPr>
            <p:cNvPr id="17442" name="Line 15">
              <a:extLst>
                <a:ext uri="{FF2B5EF4-FFF2-40B4-BE49-F238E27FC236}">
                  <a16:creationId xmlns:a16="http://schemas.microsoft.com/office/drawing/2014/main" id="{391EC509-194C-4BA6-A3DE-D611B8503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2387"/>
              <a:ext cx="1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16">
              <a:extLst>
                <a:ext uri="{FF2B5EF4-FFF2-40B4-BE49-F238E27FC236}">
                  <a16:creationId xmlns:a16="http://schemas.microsoft.com/office/drawing/2014/main" id="{49FC180B-310B-48C6-87BA-5045F2BC8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2524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7">
              <a:extLst>
                <a:ext uri="{FF2B5EF4-FFF2-40B4-BE49-F238E27FC236}">
                  <a16:creationId xmlns:a16="http://schemas.microsoft.com/office/drawing/2014/main" id="{BA1201DF-FE9C-404D-B29D-CEB63C1DA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661"/>
              <a:ext cx="0" cy="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8">
              <a:extLst>
                <a:ext uri="{FF2B5EF4-FFF2-40B4-BE49-F238E27FC236}">
                  <a16:creationId xmlns:a16="http://schemas.microsoft.com/office/drawing/2014/main" id="{E88A6F11-97E0-4A63-A3C6-D9C5E8689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3453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9">
              <a:extLst>
                <a:ext uri="{FF2B5EF4-FFF2-40B4-BE49-F238E27FC236}">
                  <a16:creationId xmlns:a16="http://schemas.microsoft.com/office/drawing/2014/main" id="{A4DC7AD3-4048-4CDF-BF3C-65A76D5B6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1" y="2614"/>
              <a:ext cx="1134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20">
              <a:extLst>
                <a:ext uri="{FF2B5EF4-FFF2-40B4-BE49-F238E27FC236}">
                  <a16:creationId xmlns:a16="http://schemas.microsoft.com/office/drawing/2014/main" id="{7BC91546-3DD9-452E-9128-976648EAA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" y="2661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Arc 21">
              <a:extLst>
                <a:ext uri="{FF2B5EF4-FFF2-40B4-BE49-F238E27FC236}">
                  <a16:creationId xmlns:a16="http://schemas.microsoft.com/office/drawing/2014/main" id="{B6B0F0BF-E071-4711-B127-1461D87ADA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3" y="2229"/>
              <a:ext cx="333" cy="357"/>
            </a:xfrm>
            <a:custGeom>
              <a:avLst/>
              <a:gdLst>
                <a:gd name="T0" fmla="*/ 0 w 40064"/>
                <a:gd name="T1" fmla="*/ 0 h 43200"/>
                <a:gd name="T2" fmla="*/ 0 w 40064"/>
                <a:gd name="T3" fmla="*/ 0 h 43200"/>
                <a:gd name="T4" fmla="*/ 0 w 4006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64"/>
                <a:gd name="T10" fmla="*/ 0 h 43200"/>
                <a:gd name="T11" fmla="*/ 40064 w 400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64" h="43200" fill="none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</a:path>
                <a:path w="40064" h="43200" stroke="0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  <a:lnTo>
                    <a:pt x="18464" y="21600"/>
                  </a:lnTo>
                  <a:lnTo>
                    <a:pt x="-1" y="1039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Text Box 22">
              <a:extLst>
                <a:ext uri="{FF2B5EF4-FFF2-40B4-BE49-F238E27FC236}">
                  <a16:creationId xmlns:a16="http://schemas.microsoft.com/office/drawing/2014/main" id="{8970B506-41FB-4129-9103-459F0B98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115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17450" name="Text Box 23">
              <a:extLst>
                <a:ext uri="{FF2B5EF4-FFF2-40B4-BE49-F238E27FC236}">
                  <a16:creationId xmlns:a16="http://schemas.microsoft.com/office/drawing/2014/main" id="{11E49E8A-F08A-4389-8702-066B1DA03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96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17451" name="Text Box 24">
              <a:extLst>
                <a:ext uri="{FF2B5EF4-FFF2-40B4-BE49-F238E27FC236}">
                  <a16:creationId xmlns:a16="http://schemas.microsoft.com/office/drawing/2014/main" id="{CF0F848F-0381-492D-95AE-793EE4FF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3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17452" name="Text Box 25">
              <a:extLst>
                <a:ext uri="{FF2B5EF4-FFF2-40B4-BE49-F238E27FC236}">
                  <a16:creationId xmlns:a16="http://schemas.microsoft.com/office/drawing/2014/main" id="{D1728990-0093-49F6-8006-537CA77D7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2977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3" name="Text Box 26">
              <a:extLst>
                <a:ext uri="{FF2B5EF4-FFF2-40B4-BE49-F238E27FC236}">
                  <a16:creationId xmlns:a16="http://schemas.microsoft.com/office/drawing/2014/main" id="{8721F590-18BB-4C72-ABD2-8ADE32C5E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524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579C6022-1E3C-4227-9E20-A5023830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2877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5" name="Text Box 28">
              <a:extLst>
                <a:ext uri="{FF2B5EF4-FFF2-40B4-BE49-F238E27FC236}">
                  <a16:creationId xmlns:a16="http://schemas.microsoft.com/office/drawing/2014/main" id="{5978E6B1-4A58-4AF6-8DF2-A9041685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259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6" name="Text Box 29">
              <a:extLst>
                <a:ext uri="{FF2B5EF4-FFF2-40B4-BE49-F238E27FC236}">
                  <a16:creationId xmlns:a16="http://schemas.microsoft.com/office/drawing/2014/main" id="{E6A4571D-2E09-4BC6-B447-9D8C26AFA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3588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17457" name="Arc 30">
              <a:extLst>
                <a:ext uri="{FF2B5EF4-FFF2-40B4-BE49-F238E27FC236}">
                  <a16:creationId xmlns:a16="http://schemas.microsoft.com/office/drawing/2014/main" id="{7267F630-1BA0-4BDD-8AB7-08E5E0C4A2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" y="3210"/>
              <a:ext cx="333" cy="357"/>
            </a:xfrm>
            <a:custGeom>
              <a:avLst/>
              <a:gdLst>
                <a:gd name="T0" fmla="*/ 0 w 40064"/>
                <a:gd name="T1" fmla="*/ 0 h 43200"/>
                <a:gd name="T2" fmla="*/ 0 w 40064"/>
                <a:gd name="T3" fmla="*/ 0 h 43200"/>
                <a:gd name="T4" fmla="*/ 0 w 4006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64"/>
                <a:gd name="T10" fmla="*/ 0 h 43200"/>
                <a:gd name="T11" fmla="*/ 40064 w 400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64" h="43200" fill="none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</a:path>
                <a:path w="40064" h="43200" stroke="0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  <a:lnTo>
                    <a:pt x="18464" y="21600"/>
                  </a:lnTo>
                  <a:lnTo>
                    <a:pt x="-1" y="1039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96E077BA-7E11-48F5-87D9-B2A93B3A585B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908425"/>
            <a:ext cx="2519363" cy="2473325"/>
            <a:chOff x="3606" y="2462"/>
            <a:chExt cx="1587" cy="1558"/>
          </a:xfrm>
        </p:grpSpPr>
        <p:sp>
          <p:nvSpPr>
            <p:cNvPr id="17432" name="Text Box 32">
              <a:extLst>
                <a:ext uri="{FF2B5EF4-FFF2-40B4-BE49-F238E27FC236}">
                  <a16:creationId xmlns:a16="http://schemas.microsoft.com/office/drawing/2014/main" id="{70113831-BAFA-4F4A-BA74-096D2D50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2921"/>
              <a:ext cx="1503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/0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/0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/1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/1</a:t>
              </a:r>
            </a:p>
          </p:txBody>
        </p:sp>
        <p:sp>
          <p:nvSpPr>
            <p:cNvPr id="17433" name="Text Box 33">
              <a:extLst>
                <a:ext uri="{FF2B5EF4-FFF2-40B4-BE49-F238E27FC236}">
                  <a16:creationId xmlns:a16="http://schemas.microsoft.com/office/drawing/2014/main" id="{DB41693C-D35E-4323-9BC8-F133D84F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89"/>
              <a:ext cx="10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X=</a:t>
              </a:r>
              <a:r>
                <a:rPr kumimoji="1" lang="en-US" altLang="zh-CN" sz="2400">
                  <a:ea typeface="楷体_GB2312" pitchFamily="49" charset="-122"/>
                </a:rPr>
                <a:t>0</a:t>
              </a:r>
              <a:r>
                <a:rPr kumimoji="1" lang="en-US" altLang="zh-CN" sz="2000">
                  <a:ea typeface="楷体_GB2312" pitchFamily="49" charset="-122"/>
                </a:rPr>
                <a:t>        X=</a:t>
              </a: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434" name="Line 34">
              <a:extLst>
                <a:ext uri="{FF2B5EF4-FFF2-40B4-BE49-F238E27FC236}">
                  <a16:creationId xmlns:a16="http://schemas.microsoft.com/office/drawing/2014/main" id="{EC6084C2-124C-4928-A761-3BE7B9A00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728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35">
              <a:extLst>
                <a:ext uri="{FF2B5EF4-FFF2-40B4-BE49-F238E27FC236}">
                  <a16:creationId xmlns:a16="http://schemas.microsoft.com/office/drawing/2014/main" id="{F09FA785-C955-4C5B-9829-0EC86DBD5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478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36">
              <a:extLst>
                <a:ext uri="{FF2B5EF4-FFF2-40B4-BE49-F238E27FC236}">
                  <a16:creationId xmlns:a16="http://schemas.microsoft.com/office/drawing/2014/main" id="{594C9082-E9B8-4AA5-89CC-5E74B2A67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728"/>
              <a:ext cx="0" cy="1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37">
              <a:extLst>
                <a:ext uri="{FF2B5EF4-FFF2-40B4-BE49-F238E27FC236}">
                  <a16:creationId xmlns:a16="http://schemas.microsoft.com/office/drawing/2014/main" id="{A8D6869E-5F96-45E7-BF75-F83F8F135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954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38">
              <a:extLst>
                <a:ext uri="{FF2B5EF4-FFF2-40B4-BE49-F238E27FC236}">
                  <a16:creationId xmlns:a16="http://schemas.microsoft.com/office/drawing/2014/main" id="{98D66130-782B-4808-ABFD-B8930E5D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402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9">
              <a:extLst>
                <a:ext uri="{FF2B5EF4-FFF2-40B4-BE49-F238E27FC236}">
                  <a16:creationId xmlns:a16="http://schemas.microsoft.com/office/drawing/2014/main" id="{83081BB2-C34B-418B-986F-51805216D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478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Rectangle 40">
              <a:extLst>
                <a:ext uri="{FF2B5EF4-FFF2-40B4-BE49-F238E27FC236}">
                  <a16:creationId xmlns:a16="http://schemas.microsoft.com/office/drawing/2014/main" id="{92F57E8A-79DB-401F-8A91-EB98D2C4E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62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/Z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17441" name="Rectangle 41">
              <a:extLst>
                <a:ext uri="{FF2B5EF4-FFF2-40B4-BE49-F238E27FC236}">
                  <a16:creationId xmlns:a16="http://schemas.microsoft.com/office/drawing/2014/main" id="{87BA1233-3702-4489-AF14-1446FB7B3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576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17427" name="Text Box 42">
            <a:extLst>
              <a:ext uri="{FF2B5EF4-FFF2-40B4-BE49-F238E27FC236}">
                <a16:creationId xmlns:a16="http://schemas.microsoft.com/office/drawing/2014/main" id="{5B07CA21-03DE-4AD7-AE41-C89E17B1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40518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原始状态表</a:t>
            </a:r>
          </a:p>
        </p:txBody>
      </p:sp>
      <p:sp>
        <p:nvSpPr>
          <p:cNvPr id="17428" name="Text Box 43">
            <a:extLst>
              <a:ext uri="{FF2B5EF4-FFF2-40B4-BE49-F238E27FC236}">
                <a16:creationId xmlns:a16="http://schemas.microsoft.com/office/drawing/2014/main" id="{DED039BA-AB44-4CD8-9149-C60EBFEC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5878513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原始状态图</a:t>
            </a:r>
          </a:p>
        </p:txBody>
      </p:sp>
      <p:sp>
        <p:nvSpPr>
          <p:cNvPr id="1671212" name="Rectangle 44">
            <a:extLst>
              <a:ext uri="{FF2B5EF4-FFF2-40B4-BE49-F238E27FC236}">
                <a16:creationId xmlns:a16="http://schemas.microsoft.com/office/drawing/2014/main" id="{EEE5EC44-72E3-4530-A6CA-1E604C68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5553075"/>
            <a:ext cx="2449513" cy="7556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1213" name="Oval 45">
            <a:extLst>
              <a:ext uri="{FF2B5EF4-FFF2-40B4-BE49-F238E27FC236}">
                <a16:creationId xmlns:a16="http://schemas.microsoft.com/office/drawing/2014/main" id="{42ECFFC2-42FD-45C7-AC10-B90939D5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47357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endParaRPr lang="en-US" altLang="zh-CN" sz="1800"/>
          </a:p>
        </p:txBody>
      </p:sp>
      <p:sp>
        <p:nvSpPr>
          <p:cNvPr id="1671214" name="Line 46">
            <a:extLst>
              <a:ext uri="{FF2B5EF4-FFF2-40B4-BE49-F238E27FC236}">
                <a16:creationId xmlns:a16="http://schemas.microsoft.com/office/drawing/2014/main" id="{392F58E8-02DD-4C1C-B262-68E3AD2F86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47609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1" grpId="0"/>
      <p:bldP spid="1671172" grpId="0"/>
      <p:bldP spid="1671174" grpId="0"/>
      <p:bldP spid="1671175" grpId="0"/>
      <p:bldP spid="1671176" grpId="0"/>
      <p:bldP spid="1671177" grpId="0"/>
      <p:bldP spid="1671178" grpId="0" animBg="1"/>
      <p:bldP spid="1671179" grpId="0" animBg="1"/>
      <p:bldP spid="1671180" grpId="0" animBg="1"/>
      <p:bldP spid="1671181" grpId="0" animBg="1"/>
      <p:bldP spid="1671212" grpId="0" animBg="1"/>
      <p:bldP spid="167121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36734</TotalTime>
  <Pages>0</Pages>
  <Words>2781</Words>
  <Characters>0</Characters>
  <Application>Microsoft Office PowerPoint</Application>
  <DocSecurity>0</DocSecurity>
  <PresentationFormat>全屏显示(4:3)</PresentationFormat>
  <Lines>0</Lines>
  <Paragraphs>1236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楷体_GB2312</vt:lpstr>
      <vt:lpstr>宋体</vt:lpstr>
      <vt:lpstr>Arial</vt:lpstr>
      <vt:lpstr>Courier New</vt:lpstr>
      <vt:lpstr>Symbol</vt:lpstr>
      <vt:lpstr>Times New Roman</vt:lpstr>
      <vt:lpstr>默认设计模板</vt:lpstr>
      <vt:lpstr>公式</vt:lpstr>
      <vt:lpstr>模拟与数字电路 Analog and Digital Circuits</vt:lpstr>
      <vt:lpstr>内容提纲</vt:lpstr>
      <vt:lpstr>同步时序电路的设计</vt:lpstr>
      <vt:lpstr>设计的一般步骤 (1)</vt:lpstr>
      <vt:lpstr>设计的一般步骤 (2)</vt:lpstr>
      <vt:lpstr>设计的一般步骤 (3)</vt:lpstr>
      <vt:lpstr>设计的一般步骤 (4)</vt:lpstr>
      <vt:lpstr>示例1—序列检测器</vt:lpstr>
      <vt:lpstr>示例1—序列检测器(续1)</vt:lpstr>
      <vt:lpstr>示例1—序列检测器(续2)</vt:lpstr>
      <vt:lpstr>示例1—序列检测器(续3)</vt:lpstr>
      <vt:lpstr>示例1—序列检测器(续4)</vt:lpstr>
      <vt:lpstr>示例1—序列检测器(续5)</vt:lpstr>
      <vt:lpstr>示例1—序列检测器(续6)</vt:lpstr>
      <vt:lpstr>示例2—可逆六进制计数器</vt:lpstr>
      <vt:lpstr>示例2—可逆六进制计数器(续1)</vt:lpstr>
      <vt:lpstr>示例2—可逆六进制计数器(续2)</vt:lpstr>
      <vt:lpstr>示例2—可逆六进制计数器(续3)</vt:lpstr>
      <vt:lpstr>示例2—可逆六进制计数器(续4)</vt:lpstr>
      <vt:lpstr>示例2—可逆六进制计数器(续5)</vt:lpstr>
      <vt:lpstr>示例2—可逆六进制计数器(续6)</vt:lpstr>
      <vt:lpstr>求激励方程的另一种方法</vt:lpstr>
      <vt:lpstr>示例2—可逆六进制计数器(续7)</vt:lpstr>
      <vt:lpstr>示例2—可逆六进制计数器(续8)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361</cp:revision>
  <cp:lastPrinted>1900-01-04T05:08:28Z</cp:lastPrinted>
  <dcterms:created xsi:type="dcterms:W3CDTF">2004-01-05T23:56:53Z</dcterms:created>
  <dcterms:modified xsi:type="dcterms:W3CDTF">2023-04-27T14:37:24Z</dcterms:modified>
  <cp:category>16位微机原理与接口</cp:category>
</cp:coreProperties>
</file>