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610" r:id="rId3"/>
    <p:sldId id="689" r:id="rId4"/>
    <p:sldId id="690" r:id="rId5"/>
    <p:sldId id="691" r:id="rId6"/>
    <p:sldId id="692" r:id="rId7"/>
    <p:sldId id="693" r:id="rId8"/>
    <p:sldId id="694" r:id="rId9"/>
    <p:sldId id="695" r:id="rId10"/>
    <p:sldId id="701" r:id="rId11"/>
    <p:sldId id="698" r:id="rId12"/>
    <p:sldId id="700" r:id="rId13"/>
    <p:sldId id="477" r:id="rId1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96633"/>
    <a:srgbClr val="0000FF"/>
    <a:srgbClr val="9900FF"/>
    <a:srgbClr val="CC3300"/>
    <a:srgbClr val="FF9933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921" autoAdjust="0"/>
  </p:normalViewPr>
  <p:slideViewPr>
    <p:cSldViewPr>
      <p:cViewPr varScale="1">
        <p:scale>
          <a:sx n="83" d="100"/>
          <a:sy n="83" d="100"/>
        </p:scale>
        <p:origin x="121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96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A008CDD-6971-4EFE-8B6A-47B8C9796A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014366D-265F-4AE2-B824-F682333A1B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F8F4B536-6492-4CA0-8156-348670BBF8D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0BBB5E1A-B061-4360-ABD7-E7F40A7D978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82D45723-EDEE-4276-A3AE-7544A3CBF0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4CE7275-693C-43ED-AB5F-4CCF2AF125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046E5BA-B36A-4AA0-80D1-F815FC6F24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854FD23-0AA0-4820-8480-0B963A00940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9EBF85DC-E542-45E1-9732-68E19CBB318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EE9D256-B732-44FA-A0C4-32525167D8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267A411B-2CE6-4F9A-8B4A-96CAEBDD9B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4AE7D45B-5179-45FA-8B5F-433709382D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5626AA7-DB12-4698-AF74-9291E2BBBF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35D4C40-59A5-4996-9754-E8C2FA01DB83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8ABB0D7-222D-4EC3-9AFB-EDF56BB3BC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47F0A4E-3655-4883-916D-0F8DEF590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74B1404B-259E-405A-8314-177BB176E13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9381796-50F6-4F96-8BD7-260BBD6A3CE2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3CA951C-1416-46BB-8254-437BE1A5B4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7A14D4A-1317-45DD-87AB-F10F20E95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4966B58-5BA6-47A8-A1D2-3F915D342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2922831-97C0-4017-8DB8-A00B66307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同步计数器</a:t>
            </a:r>
            <a:r>
              <a:rPr lang="zh-CN" altLang="en-US">
                <a:latin typeface="宋体" panose="02010600030101010101" pitchFamily="2" charset="-122"/>
              </a:rPr>
              <a:t>：有一个公共时钟脉冲，各个触发器的状态转换是在该公共输入计数脉冲作用下同时发生的，即各个触发器状态的翻转与输入脉冲同步。</a:t>
            </a:r>
            <a:endParaRPr lang="zh-CN" altLang="en-US"/>
          </a:p>
          <a:p>
            <a:pPr eaLnBrk="1" hangingPunct="1"/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异步计数器</a:t>
            </a:r>
            <a:r>
              <a:rPr lang="zh-CN" altLang="en-US">
                <a:latin typeface="宋体" panose="02010600030101010101" pitchFamily="2" charset="-122"/>
              </a:rPr>
              <a:t>：没有公共时钟脉冲，输入计数脉冲只作用于某些触发器的</a:t>
            </a:r>
            <a:r>
              <a:rPr lang="en-US" altLang="zh-CN" i="1">
                <a:solidFill>
                  <a:srgbClr val="0000FF"/>
                </a:solidFill>
                <a:latin typeface="宋体" panose="02010600030101010101" pitchFamily="2" charset="-122"/>
              </a:rPr>
              <a:t>CP</a:t>
            </a:r>
            <a:r>
              <a:rPr lang="zh-CN" altLang="en-US">
                <a:latin typeface="宋体" panose="02010600030101010101" pitchFamily="2" charset="-122"/>
              </a:rPr>
              <a:t>端，而其它触发器的翻转是靠低位的进位信号。因此，组成计数器的各个触发器的状态变化不是同时发生的。</a:t>
            </a:r>
          </a:p>
          <a:p>
            <a:pPr eaLnBrk="1" hangingPunct="1"/>
            <a:endParaRPr lang="zh-CN" altLang="en-US"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二进制计数器</a:t>
            </a:r>
            <a:r>
              <a:rPr lang="zh-CN" altLang="en-US">
                <a:latin typeface="宋体" panose="02010600030101010101" pitchFamily="2" charset="-122"/>
              </a:rPr>
              <a:t>：按二进制数运算规律进行计数。</a:t>
            </a:r>
            <a:endParaRPr lang="zh-CN" altLang="en-US"/>
          </a:p>
          <a:p>
            <a:pPr algn="just" eaLnBrk="1" hangingPunct="1"/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十进制计数器</a:t>
            </a:r>
            <a:r>
              <a:rPr lang="zh-CN" altLang="en-US">
                <a:latin typeface="宋体" panose="02010600030101010101" pitchFamily="2" charset="-122"/>
              </a:rPr>
              <a:t>：按十进制数运算规律进行计数。</a:t>
            </a:r>
            <a:endParaRPr lang="zh-CN" altLang="en-US"/>
          </a:p>
          <a:p>
            <a:pPr eaLnBrk="1" hangingPunct="1"/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任意进制计数器</a:t>
            </a:r>
            <a:r>
              <a:rPr lang="zh-CN" altLang="en-US">
                <a:latin typeface="宋体" panose="02010600030101010101" pitchFamily="2" charset="-122"/>
              </a:rPr>
              <a:t>：二进制计数器和十进制计数器之外的其它进制计数器，如三进制计数器、六进制计数器等。</a:t>
            </a:r>
          </a:p>
          <a:p>
            <a:pPr eaLnBrk="1" hangingPunct="1"/>
            <a:endParaRPr lang="zh-CN" altLang="en-US"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递增计数器</a:t>
            </a:r>
            <a:r>
              <a:rPr lang="zh-CN" altLang="en-US">
                <a:latin typeface="宋体" panose="02010600030101010101" pitchFamily="2" charset="-122"/>
              </a:rPr>
              <a:t>：随着计数脉冲的输入，计数器的数是递增的，则为递增计数器。</a:t>
            </a:r>
            <a:endParaRPr lang="zh-CN" altLang="en-US"/>
          </a:p>
          <a:p>
            <a:pPr algn="just" eaLnBrk="1" hangingPunct="1"/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递减计数器</a:t>
            </a:r>
            <a:r>
              <a:rPr lang="zh-CN" altLang="en-US">
                <a:latin typeface="宋体" panose="02010600030101010101" pitchFamily="2" charset="-122"/>
              </a:rPr>
              <a:t>：随着计数脉冲的输入，计数器的数是递减的，则为递减计数器。</a:t>
            </a:r>
            <a:endParaRPr lang="zh-CN" altLang="en-US"/>
          </a:p>
          <a:p>
            <a:pPr eaLnBrk="1" hangingPunct="1"/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可逆计数器</a:t>
            </a:r>
            <a:r>
              <a:rPr lang="zh-CN" altLang="en-US">
                <a:latin typeface="宋体" panose="02010600030101010101" pitchFamily="2" charset="-122"/>
              </a:rPr>
              <a:t>：随着计数脉冲的输入，计数器的数是可增可减的则为可逆计数器。</a:t>
            </a:r>
            <a:r>
              <a:rPr lang="zh-CN" altLang="en-US"/>
              <a:t> </a:t>
            </a:r>
          </a:p>
          <a:p>
            <a:pPr eaLnBrk="1" hangingPunct="1"/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1EA6BB7-9DC8-4893-BC03-F7227AC219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EA0EF7D-D3CE-4BB3-89BC-B55B88DF3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/>
              <a:t>计数器不仅可以计数，还可以作为分频器。</a:t>
            </a:r>
            <a:endParaRPr kumimoji="1" lang="en-US" altLang="zh-CN"/>
          </a:p>
          <a:p>
            <a:pPr eaLnBrk="1" hangingPunct="1"/>
            <a:r>
              <a:rPr kumimoji="1" lang="zh-CN" altLang="en-US"/>
              <a:t>若</a:t>
            </a:r>
            <a:r>
              <a:rPr kumimoji="1" lang="en-US" altLang="zh-CN"/>
              <a:t>CP</a:t>
            </a:r>
            <a:r>
              <a:rPr kumimoji="1" lang="zh-CN" altLang="en-US"/>
              <a:t>的频率为</a:t>
            </a:r>
            <a:r>
              <a:rPr kumimoji="1" lang="en-US" altLang="zh-CN"/>
              <a:t>f</a:t>
            </a:r>
            <a:r>
              <a:rPr kumimoji="1" lang="zh-CN" altLang="en-US"/>
              <a:t>，</a:t>
            </a:r>
            <a:r>
              <a:rPr kumimoji="1" lang="zh-CN" altLang="en-US">
                <a:solidFill>
                  <a:schemeClr val="folHlink"/>
                </a:solidFill>
              </a:rPr>
              <a:t>则，</a:t>
            </a:r>
            <a:r>
              <a:rPr kumimoji="1" lang="en-US" altLang="zh-CN">
                <a:solidFill>
                  <a:schemeClr val="folHlink"/>
                </a:solidFill>
              </a:rPr>
              <a:t>Q0</a:t>
            </a:r>
            <a:r>
              <a:rPr kumimoji="1" lang="zh-CN" altLang="en-US">
                <a:solidFill>
                  <a:schemeClr val="folHlink"/>
                </a:solidFill>
              </a:rPr>
              <a:t>端输出脉冲的频率为</a:t>
            </a:r>
            <a:r>
              <a:rPr kumimoji="1" lang="en-US" altLang="zh-CN">
                <a:solidFill>
                  <a:schemeClr val="folHlink"/>
                </a:solidFill>
              </a:rPr>
              <a:t>1/2f</a:t>
            </a:r>
            <a:r>
              <a:rPr kumimoji="1" lang="zh-CN" altLang="en-US">
                <a:solidFill>
                  <a:schemeClr val="folHlink"/>
                </a:solidFill>
              </a:rPr>
              <a:t>， </a:t>
            </a:r>
            <a:r>
              <a:rPr kumimoji="1" lang="en-US" altLang="zh-CN">
                <a:solidFill>
                  <a:schemeClr val="folHlink"/>
                </a:solidFill>
              </a:rPr>
              <a:t>Q0</a:t>
            </a:r>
            <a:r>
              <a:rPr kumimoji="1" lang="zh-CN" altLang="en-US">
                <a:solidFill>
                  <a:schemeClr val="folHlink"/>
                </a:solidFill>
              </a:rPr>
              <a:t>端为二分频端</a:t>
            </a:r>
            <a:r>
              <a:rPr kumimoji="1" lang="zh-CN" altLang="en-US"/>
              <a:t>，</a:t>
            </a:r>
            <a:r>
              <a:rPr kumimoji="1" lang="en-US" altLang="zh-CN"/>
              <a:t>Q 1</a:t>
            </a:r>
            <a:r>
              <a:rPr kumimoji="1" lang="zh-CN" altLang="en-US"/>
              <a:t>、</a:t>
            </a:r>
            <a:r>
              <a:rPr kumimoji="1" lang="en-US" altLang="zh-CN"/>
              <a:t>Q 2</a:t>
            </a:r>
            <a:r>
              <a:rPr kumimoji="1" lang="zh-CN" altLang="en-US"/>
              <a:t>、</a:t>
            </a:r>
            <a:r>
              <a:rPr kumimoji="1" lang="en-US" altLang="zh-CN"/>
              <a:t>Q 3 </a:t>
            </a:r>
            <a:r>
              <a:rPr kumimoji="1" lang="zh-CN" altLang="en-US"/>
              <a:t>端分别为四分频、八分频和十六分频端。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6A8675A-67C7-4F77-AFBA-31D6C97C99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E79CF0E-95F6-44ED-8274-2F9FB2362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DEEC12E-236F-463D-BE3F-405531936F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5C77F0E-7FE7-42EF-9673-FCE266B4C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0C638E-3DC5-478F-A007-3ABF9942FF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BB4A5-1672-4D15-8EA7-B83D65892FAD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2F2B4E-5279-4E9E-98F3-F6785BAA7B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77449E-1A2C-4AFF-991B-E54AB5ECE5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60A58-7651-4BA2-B4CC-1C4BC5FBF1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88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209AD1-C6C8-4E56-88A2-CA375736FB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6E893-A776-46C3-8E6A-645D2482C126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7EBEE8-5BDD-424F-B9B0-816E66B0C0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8274B-9112-4DC8-9E49-A47EC9E1EE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0941B-46B0-43A4-B438-EE32F55BE3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50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FEF473-0AA5-4ADC-89B3-EF9372F70A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73B00-FF42-44B2-9E53-35174DF9E97E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02FF08-5D1F-45D2-853B-9A6E884BE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0F145B-B53A-439A-B226-6ED01C7EB0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EE8D4-CC7C-478B-95F6-059A9195C4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173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ECD2B5-1596-4AE2-B4C2-A215C59437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01F7A-9CCF-46E9-BA88-D7824C24FCD8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0DE1B4-0154-404B-834B-E8D7F558ED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B8862F-BEC6-4186-A267-BDA7A5B72E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9480A-076D-4A7C-8BD1-CDF3C77ED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476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17E51E-A9DC-456E-A570-A1AC213461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88C2-FAF4-4785-904B-084DCEC65B84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66E1BC-8A43-4606-B334-629412E8B0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4F3683-454A-4250-A2A4-2C848D1EAA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44C82-46FF-4999-B37B-569715396B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680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2BDC17-3635-407C-AEBF-24643DE38D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24F8B-7E91-4631-A20B-4A88A3D52444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C42B72-60AF-4CC4-8637-8ED09DDBCA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76DEF-439B-4BBE-899F-9C48D402F5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274E-D0CF-4E32-8D7A-BE5A2CC9B4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43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84180D-C42A-498D-B6CA-B0B4D63B52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4D646-48F4-4FD1-B32D-6D9DA6CEE16B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BF06EA-A565-48AD-ABE8-3149046D81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D8A3E1-7A00-4543-ACF4-F3C57F21EA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9880C-EB8E-4263-B3F3-B2D8F7388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45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F3FB4F-9D28-4E4D-BC9D-7C426DCB56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13E37-85B9-4313-8C66-0F9FE1BEA354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09AB43-C7D7-4499-9BE8-A5D78D852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F8C779-FA93-4B72-8D85-75CAC55B64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90CE9-3CDE-48E2-91F3-C1F23D952F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20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C15A33-7F51-4523-8ECF-E72EFCF955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56937-A115-4E69-9CFF-F79F4443EFC0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061217-1E0B-4AF2-B6C9-4BCAEE9483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029B50-3708-4757-B7E6-E15A6F178F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32EEF-9E39-4CD9-AF81-AB7B732503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36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64ACA4-2E69-4DB7-9729-24A90A43D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BD7F3-2484-4FEE-AF37-429E19EEA018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0A78AE-CA44-4654-9204-FADA2155C4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C79F9B-75E4-4D97-9BA8-CDEA1AD3B6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BE4DD-9899-4F25-A656-CBB1E6949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167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135429-A298-451F-9A0B-41406DF11A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D9433-D152-4ABF-8A37-1AD3DC736C52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CBE8D3-4CFE-444A-BA97-C5061A54A1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E63B64-FE2E-416D-9281-A218F26D92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A7589-1552-4DD0-9043-BC98758BDA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7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BF2122F-D5F5-4B37-9BD6-C5F44841F4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00292-77F4-4562-A59E-71F727B38AA6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6C98DD0-A291-42E5-B420-D996AE4D79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65E197-F605-4085-9734-8DED3ACDD0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EA44D-1560-4579-A8D9-B711C1B518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94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C21D24-64FA-4739-AD5F-C0B21EFD21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BEE05-4C8D-4863-A23D-CB3AA1BCDA80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A305F-CDAD-4E7E-9E2F-84F4092703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4AE00-0F20-42ED-BFFB-5726ACD742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3404E-8134-4BFA-8DC7-702E5EB016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5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0F5FDF-C9A9-41B9-81F6-53F3FA3759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1985E-5795-4376-8553-DA6460CBA36B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9ABAA-E41B-4BAA-BE1C-31D4231E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53CC76-9207-4B30-B41A-DACA864BEE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A67A5-F48C-45D7-ADCB-965CB04725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29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1582A52-2117-4040-B4E8-C63AFD15E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5E5D81-F0B9-44F3-8C7B-76DE48B22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D4EA7D8-1515-472F-879F-BDBD277790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  <a:latin typeface="Arial" charset="0"/>
              </a:defRPr>
            </a:lvl1pPr>
          </a:lstStyle>
          <a:p>
            <a:pPr>
              <a:defRPr/>
            </a:pPr>
            <a:fld id="{90F27184-5C67-4909-B0DD-E48E8EAD28DB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8FB8344-444C-4963-B1B7-DEBACB8C71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计数器 </a:t>
            </a:r>
            <a:r>
              <a:rPr kumimoji="1" lang="en-US" altLang="zh-CN"/>
              <a:t>(1)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36A340-8996-4726-973D-B0B983880A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41058EB1-7752-4AA9-BBD2-F6607C459C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E06F26B1-C7E3-4C09-A68F-D8CA4173F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7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9F81AE4-4AB5-4420-94BA-D739ABB256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模拟与数字电路</a:t>
            </a:r>
            <a:br>
              <a:rPr lang="zh-CN" altLang="en-US" dirty="0"/>
            </a:br>
            <a:r>
              <a:rPr lang="en-US" altLang="zh-CN" sz="2400" b="0" dirty="0"/>
              <a:t>Analog and Digital Circuits</a:t>
            </a:r>
            <a:endParaRPr lang="zh-CN" altLang="en-US" sz="2400" b="0" dirty="0"/>
          </a:p>
        </p:txBody>
      </p:sp>
      <p:sp>
        <p:nvSpPr>
          <p:cNvPr id="5123" name="Text Box 4">
            <a:extLst>
              <a:ext uri="{FF2B5EF4-FFF2-40B4-BE49-F238E27FC236}">
                <a16:creationId xmlns:a16="http://schemas.microsoft.com/office/drawing/2014/main" id="{A5807469-DBBB-4525-A2B2-149AA895A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 dirty="0"/>
              <a:t>16_</a:t>
            </a:r>
            <a:r>
              <a:rPr kumimoji="1" lang="zh-CN" altLang="en-US" sz="3200" dirty="0"/>
              <a:t>计数器 (</a:t>
            </a:r>
            <a:r>
              <a:rPr kumimoji="1" lang="en-US" altLang="zh-CN" sz="3200" dirty="0"/>
              <a:t>1)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9678EEF-E8BF-4C4C-A1A0-EFAC5F00980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AEE4231-3AE1-486A-9E38-465586FAB6B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4837A7E-00FE-433B-9830-31E4B6F765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626B8B5-1B03-484E-8692-5768C9B184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6F753AE-375E-4B40-9D66-FC4FC5AB258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ECCF3D80-5943-470E-95C3-46FF75150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74x161—</a:t>
            </a:r>
            <a:r>
              <a:rPr lang="zh-CN" altLang="en-US"/>
              <a:t>逻辑图</a:t>
            </a:r>
          </a:p>
        </p:txBody>
      </p:sp>
      <p:sp>
        <p:nvSpPr>
          <p:cNvPr id="19459" name="日期占位符 3">
            <a:extLst>
              <a:ext uri="{FF2B5EF4-FFF2-40B4-BE49-F238E27FC236}">
                <a16:creationId xmlns:a16="http://schemas.microsoft.com/office/drawing/2014/main" id="{5A36E1B9-F28E-4635-97AC-E59743E452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E2C2096-F405-48BE-98ED-2D190D7B597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页脚占位符 4">
            <a:extLst>
              <a:ext uri="{FF2B5EF4-FFF2-40B4-BE49-F238E27FC236}">
                <a16:creationId xmlns:a16="http://schemas.microsoft.com/office/drawing/2014/main" id="{144C6709-F4FF-4D32-B104-9CFD384F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9461" name="灯片编号占位符 5">
            <a:extLst>
              <a:ext uri="{FF2B5EF4-FFF2-40B4-BE49-F238E27FC236}">
                <a16:creationId xmlns:a16="http://schemas.microsoft.com/office/drawing/2014/main" id="{BE48E3B3-0B89-4BFE-A9B6-8791D43F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7D2FF4C-5917-4635-A9D4-EC6AC660131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9462" name="Object 5">
            <a:extLst>
              <a:ext uri="{FF2B5EF4-FFF2-40B4-BE49-F238E27FC236}">
                <a16:creationId xmlns:a16="http://schemas.microsoft.com/office/drawing/2014/main" id="{1E681C27-1F0E-4D61-812F-291AE09D3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0" y="1046163"/>
          <a:ext cx="8234363" cy="519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Picture" r:id="rId3" imgW="5092700" imgH="3530600" progId="Word.Picture.8">
                  <p:embed/>
                </p:oleObj>
              </mc:Choice>
              <mc:Fallback>
                <p:oleObj name="Picture" r:id="rId3" imgW="5092700" imgH="35306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046163"/>
                        <a:ext cx="8234363" cy="519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FDC3C021-B259-4F4C-83B3-4CF9475BF85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7EC8277-0990-4D30-8CFB-8177A8A743F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5EEE40CA-38B5-42F5-9111-4AF67F076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3A180B46-054D-4444-82B8-D359F7D112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8999641-4755-43F5-8CC4-BAC29D38115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277FF652-D0A9-4133-BF78-3D8D7BF2D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en-US" altLang="zh-CN"/>
              <a:t>74x161—</a:t>
            </a:r>
            <a:r>
              <a:rPr lang="zh-CN" altLang="en-US"/>
              <a:t>时序图</a:t>
            </a:r>
          </a:p>
        </p:txBody>
      </p:sp>
      <p:graphicFrame>
        <p:nvGraphicFramePr>
          <p:cNvPr id="20486" name="Object 3">
            <a:extLst>
              <a:ext uri="{FF2B5EF4-FFF2-40B4-BE49-F238E27FC236}">
                <a16:creationId xmlns:a16="http://schemas.microsoft.com/office/drawing/2014/main" id="{8B4C724B-8461-4934-9853-AEEFFE3DE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125538"/>
          <a:ext cx="8148637" cy="532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图片" r:id="rId3" imgW="4466897" imgH="4855779" progId="Word.Picture.8">
                  <p:embed/>
                </p:oleObj>
              </mc:Choice>
              <mc:Fallback>
                <p:oleObj name="图片" r:id="rId3" imgW="4466897" imgH="4855779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25538"/>
                        <a:ext cx="8148637" cy="532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10BAB917-9653-4DA5-A3D3-DB4ADF924E75}"/>
              </a:ext>
            </a:extLst>
          </p:cNvPr>
          <p:cNvGrpSpPr>
            <a:grpSpLocks/>
          </p:cNvGrpSpPr>
          <p:nvPr/>
        </p:nvGrpSpPr>
        <p:grpSpPr bwMode="auto">
          <a:xfrm>
            <a:off x="1662113" y="1196975"/>
            <a:ext cx="606425" cy="4968875"/>
            <a:chOff x="1055" y="754"/>
            <a:chExt cx="382" cy="3130"/>
          </a:xfrm>
        </p:grpSpPr>
        <p:sp>
          <p:nvSpPr>
            <p:cNvPr id="20503" name="Line 5">
              <a:extLst>
                <a:ext uri="{FF2B5EF4-FFF2-40B4-BE49-F238E27FC236}">
                  <a16:creationId xmlns:a16="http://schemas.microsoft.com/office/drawing/2014/main" id="{C6BDEE00-2AA0-41F4-B32C-8BE8CD504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5" y="754"/>
              <a:ext cx="0" cy="313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6">
              <a:extLst>
                <a:ext uri="{FF2B5EF4-FFF2-40B4-BE49-F238E27FC236}">
                  <a16:creationId xmlns:a16="http://schemas.microsoft.com/office/drawing/2014/main" id="{14F8EDD9-3023-4D45-9845-F2FA3AD5F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7" y="754"/>
              <a:ext cx="0" cy="313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7">
              <a:extLst>
                <a:ext uri="{FF2B5EF4-FFF2-40B4-BE49-F238E27FC236}">
                  <a16:creationId xmlns:a16="http://schemas.microsoft.com/office/drawing/2014/main" id="{F4FAAB56-46C1-4F77-9707-916D690D4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895"/>
              <a:ext cx="3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0556EB39-9C71-4DB9-A5E5-374D9D061A05}"/>
              </a:ext>
            </a:extLst>
          </p:cNvPr>
          <p:cNvGrpSpPr>
            <a:grpSpLocks/>
          </p:cNvGrpSpPr>
          <p:nvPr/>
        </p:nvGrpSpPr>
        <p:grpSpPr bwMode="auto">
          <a:xfrm>
            <a:off x="2444750" y="1628775"/>
            <a:ext cx="431800" cy="4356100"/>
            <a:chOff x="1540" y="1026"/>
            <a:chExt cx="272" cy="2744"/>
          </a:xfrm>
        </p:grpSpPr>
        <p:sp>
          <p:nvSpPr>
            <p:cNvPr id="20501" name="Line 9">
              <a:extLst>
                <a:ext uri="{FF2B5EF4-FFF2-40B4-BE49-F238E27FC236}">
                  <a16:creationId xmlns:a16="http://schemas.microsoft.com/office/drawing/2014/main" id="{077DE12B-FB7F-424C-A8F4-BAACED766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0" y="1026"/>
              <a:ext cx="0" cy="27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10">
              <a:extLst>
                <a:ext uri="{FF2B5EF4-FFF2-40B4-BE49-F238E27FC236}">
                  <a16:creationId xmlns:a16="http://schemas.microsoft.com/office/drawing/2014/main" id="{F45301C2-038F-4314-8FD6-D8E91590C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1124"/>
              <a:ext cx="2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9A2E7513-CD7A-47F7-ABDE-3605C281F5E3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3763963"/>
            <a:ext cx="3235325" cy="349250"/>
            <a:chOff x="1769" y="2371"/>
            <a:chExt cx="2038" cy="220"/>
          </a:xfrm>
        </p:grpSpPr>
        <p:sp>
          <p:nvSpPr>
            <p:cNvPr id="20499" name="Line 12">
              <a:extLst>
                <a:ext uri="{FF2B5EF4-FFF2-40B4-BE49-F238E27FC236}">
                  <a16:creationId xmlns:a16="http://schemas.microsoft.com/office/drawing/2014/main" id="{113E430A-7B53-42FE-8933-65AA34D24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371"/>
              <a:ext cx="203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Line 13">
              <a:extLst>
                <a:ext uri="{FF2B5EF4-FFF2-40B4-BE49-F238E27FC236}">
                  <a16:creationId xmlns:a16="http://schemas.microsoft.com/office/drawing/2014/main" id="{2CF0E365-99A2-48F7-ACAA-DEE3C16A9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2591"/>
              <a:ext cx="203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E0DD9E06-6728-4BE0-A04E-263655144604}"/>
              </a:ext>
            </a:extLst>
          </p:cNvPr>
          <p:cNvGrpSpPr>
            <a:grpSpLocks/>
          </p:cNvGrpSpPr>
          <p:nvPr/>
        </p:nvGrpSpPr>
        <p:grpSpPr bwMode="auto">
          <a:xfrm>
            <a:off x="6048375" y="3789363"/>
            <a:ext cx="2508250" cy="2411412"/>
            <a:chOff x="3810" y="2387"/>
            <a:chExt cx="1580" cy="1519"/>
          </a:xfrm>
        </p:grpSpPr>
        <p:sp>
          <p:nvSpPr>
            <p:cNvPr id="20496" name="Line 15">
              <a:extLst>
                <a:ext uri="{FF2B5EF4-FFF2-40B4-BE49-F238E27FC236}">
                  <a16:creationId xmlns:a16="http://schemas.microsoft.com/office/drawing/2014/main" id="{B4086C24-E157-433B-B4CD-DFB4B153B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" y="2387"/>
              <a:ext cx="0" cy="151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16">
              <a:extLst>
                <a:ext uri="{FF2B5EF4-FFF2-40B4-BE49-F238E27FC236}">
                  <a16:creationId xmlns:a16="http://schemas.microsoft.com/office/drawing/2014/main" id="{DF63B210-1FDD-4B8F-B516-AB23D5EDC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9" y="2495"/>
              <a:ext cx="75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17">
              <a:extLst>
                <a:ext uri="{FF2B5EF4-FFF2-40B4-BE49-F238E27FC236}">
                  <a16:creationId xmlns:a16="http://schemas.microsoft.com/office/drawing/2014/main" id="{665F6A9D-1650-489B-8B49-A5D5440F4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9" y="2726"/>
              <a:ext cx="82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1" name="Text Box 18">
            <a:extLst>
              <a:ext uri="{FF2B5EF4-FFF2-40B4-BE49-F238E27FC236}">
                <a16:creationId xmlns:a16="http://schemas.microsoft.com/office/drawing/2014/main" id="{1F527D29-2967-4FB8-9661-69561FB98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16338"/>
            <a:ext cx="477837" cy="269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10800" rIns="36000" bIns="1080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/>
              <a:t>CEP</a:t>
            </a:r>
          </a:p>
        </p:txBody>
      </p:sp>
      <p:sp>
        <p:nvSpPr>
          <p:cNvPr id="20492" name="Text Box 19">
            <a:extLst>
              <a:ext uri="{FF2B5EF4-FFF2-40B4-BE49-F238E27FC236}">
                <a16:creationId xmlns:a16="http://schemas.microsoft.com/office/drawing/2014/main" id="{BC4D56D5-6D1A-4DF0-92E8-559D54F69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043363"/>
            <a:ext cx="503238" cy="266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10800" rIns="36000" bIns="1080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/>
              <a:t>CET</a:t>
            </a:r>
          </a:p>
        </p:txBody>
      </p:sp>
      <p:sp>
        <p:nvSpPr>
          <p:cNvPr id="20493" name="Text Box 20">
            <a:extLst>
              <a:ext uri="{FF2B5EF4-FFF2-40B4-BE49-F238E27FC236}">
                <a16:creationId xmlns:a16="http://schemas.microsoft.com/office/drawing/2014/main" id="{6AD4BD4D-659D-4650-8389-77869C0A6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788025"/>
            <a:ext cx="395288" cy="266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10800" rIns="36000" bIns="1080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/>
              <a:t>CT</a:t>
            </a:r>
          </a:p>
        </p:txBody>
      </p:sp>
      <p:sp>
        <p:nvSpPr>
          <p:cNvPr id="20494" name="Text Box 21">
            <a:extLst>
              <a:ext uri="{FF2B5EF4-FFF2-40B4-BE49-F238E27FC236}">
                <a16:creationId xmlns:a16="http://schemas.microsoft.com/office/drawing/2014/main" id="{F5DD6D87-DCC0-4E20-B41A-D513E03FE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268413"/>
            <a:ext cx="395287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/>
              <a:t>CR</a:t>
            </a:r>
          </a:p>
        </p:txBody>
      </p:sp>
      <p:sp>
        <p:nvSpPr>
          <p:cNvPr id="20495" name="Text Box 22">
            <a:extLst>
              <a:ext uri="{FF2B5EF4-FFF2-40B4-BE49-F238E27FC236}">
                <a16:creationId xmlns:a16="http://schemas.microsoft.com/office/drawing/2014/main" id="{661459CB-4262-4DF3-862B-47946859B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668463"/>
            <a:ext cx="503238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1600"/>
              <a:t>P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013F61F2-16F3-4B96-94BE-EBCFE238D1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E968956-0808-4452-8A70-3AEEDC015C8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5DF7202E-93D4-482D-BAD4-EFD2A8F007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454CD96D-FD31-4752-9F0D-B415304384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73B12EA-C5A0-4F3C-92A3-E5BA48685BE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9CB3454-23E8-48E7-BD16-AC29D7B01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47050" cy="1143000"/>
          </a:xfrm>
        </p:spPr>
        <p:txBody>
          <a:bodyPr/>
          <a:lstStyle/>
          <a:p>
            <a:r>
              <a:rPr lang="en-US" altLang="zh-CN"/>
              <a:t>74x160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3C1082A4-2516-44E0-9682-3524E50AC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5900"/>
            <a:ext cx="8110538" cy="20145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带使能、异步清零、同步置数四位同步十进制计数器</a:t>
            </a:r>
          </a:p>
          <a:p>
            <a:pPr lvl="1">
              <a:lnSpc>
                <a:spcPct val="110000"/>
              </a:lnSpc>
            </a:pPr>
            <a:r>
              <a:rPr kumimoji="1" lang="zh-CN" altLang="en-US"/>
              <a:t>逻辑符号</a:t>
            </a:r>
            <a:r>
              <a:rPr lang="zh-CN" altLang="en-US"/>
              <a:t>和功能表与</a:t>
            </a:r>
            <a:r>
              <a:rPr lang="en-US" altLang="zh-CN"/>
              <a:t>74x161</a:t>
            </a:r>
            <a:r>
              <a:rPr lang="zh-CN" altLang="en-US"/>
              <a:t>相同，但输出只有</a:t>
            </a:r>
            <a:r>
              <a:rPr lang="en-US" altLang="zh-CN"/>
              <a:t>0000 ~ 1001</a:t>
            </a:r>
            <a:r>
              <a:rPr lang="zh-CN" altLang="en-US"/>
              <a:t>十个稳定状态</a:t>
            </a:r>
          </a:p>
        </p:txBody>
      </p:sp>
      <p:graphicFrame>
        <p:nvGraphicFramePr>
          <p:cNvPr id="21511" name="Object 4">
            <a:extLst>
              <a:ext uri="{FF2B5EF4-FFF2-40B4-BE49-F238E27FC236}">
                <a16:creationId xmlns:a16="http://schemas.microsoft.com/office/drawing/2014/main" id="{D6A264EB-A8F5-4BF7-A056-B93457AFA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125" y="3629025"/>
          <a:ext cx="3595688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Photo Editor 照片" r:id="rId4" imgW="13460704" imgH="9764488" progId="MSPhotoEd.3">
                  <p:embed/>
                </p:oleObj>
              </mc:Choice>
              <mc:Fallback>
                <p:oleObj name="Photo Editor 照片" r:id="rId4" imgW="13460704" imgH="9764488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3629025"/>
                        <a:ext cx="3595688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5">
            <a:extLst>
              <a:ext uri="{FF2B5EF4-FFF2-40B4-BE49-F238E27FC236}">
                <a16:creationId xmlns:a16="http://schemas.microsoft.com/office/drawing/2014/main" id="{C5FBE010-15AD-45B7-A279-868872D4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700588"/>
            <a:ext cx="146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Q</a:t>
            </a:r>
            <a:r>
              <a:rPr lang="en-US" altLang="zh-CN" sz="2000" baseline="-15000"/>
              <a:t>3</a:t>
            </a:r>
            <a:r>
              <a:rPr lang="en-US" altLang="zh-CN" sz="2400"/>
              <a:t>Q</a:t>
            </a:r>
            <a:r>
              <a:rPr lang="en-US" altLang="zh-CN" sz="2000" baseline="-15000"/>
              <a:t>2</a:t>
            </a:r>
            <a:r>
              <a:rPr lang="en-US" altLang="zh-CN" sz="2400"/>
              <a:t>Q</a:t>
            </a:r>
            <a:r>
              <a:rPr lang="en-US" altLang="zh-CN" sz="2000" baseline="-15000"/>
              <a:t>1</a:t>
            </a:r>
            <a:r>
              <a:rPr lang="en-US" altLang="zh-CN" sz="2400"/>
              <a:t>Q</a:t>
            </a:r>
            <a:r>
              <a:rPr lang="en-US" altLang="zh-CN" sz="2000" baseline="-15000"/>
              <a:t>0</a:t>
            </a:r>
          </a:p>
        </p:txBody>
      </p:sp>
      <p:sp>
        <p:nvSpPr>
          <p:cNvPr id="21513" name="Oval 6">
            <a:extLst>
              <a:ext uri="{FF2B5EF4-FFF2-40B4-BE49-F238E27FC236}">
                <a16:creationId xmlns:a16="http://schemas.microsoft.com/office/drawing/2014/main" id="{B151C987-1F78-45B7-82D3-3A09DBE85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648200"/>
            <a:ext cx="1512887" cy="6127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14" name="Text Box 7">
            <a:extLst>
              <a:ext uri="{FF2B5EF4-FFF2-40B4-BE49-F238E27FC236}">
                <a16:creationId xmlns:a16="http://schemas.microsoft.com/office/drawing/2014/main" id="{023BB958-6ADF-4AAE-8080-91A06217C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5745163"/>
            <a:ext cx="16398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逻辑符号</a:t>
            </a:r>
          </a:p>
        </p:txBody>
      </p:sp>
      <p:sp>
        <p:nvSpPr>
          <p:cNvPr id="21515" name="Text Box 9">
            <a:extLst>
              <a:ext uri="{FF2B5EF4-FFF2-40B4-BE49-F238E27FC236}">
                <a16:creationId xmlns:a16="http://schemas.microsoft.com/office/drawing/2014/main" id="{CDDB86F3-BBCB-4FB4-A4E3-AE9BE1CC8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38" y="474821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PE</a:t>
            </a:r>
          </a:p>
        </p:txBody>
      </p:sp>
      <p:sp>
        <p:nvSpPr>
          <p:cNvPr id="21516" name="Rectangle 10">
            <a:extLst>
              <a:ext uri="{FF2B5EF4-FFF2-40B4-BE49-F238E27FC236}">
                <a16:creationId xmlns:a16="http://schemas.microsoft.com/office/drawing/2014/main" id="{CA122CD0-E888-4BE9-B8A8-4CDA2CF69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3986213"/>
            <a:ext cx="2827338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kumimoji="1" lang="zh-CN" altLang="en-US" sz="2400" b="0"/>
          </a:p>
        </p:txBody>
      </p:sp>
      <p:sp>
        <p:nvSpPr>
          <p:cNvPr id="21517" name="Line 11">
            <a:extLst>
              <a:ext uri="{FF2B5EF4-FFF2-40B4-BE49-F238E27FC236}">
                <a16:creationId xmlns:a16="http://schemas.microsoft.com/office/drawing/2014/main" id="{816DE119-9687-481D-9BD7-FFE6445822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6475" y="3679825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Line 12">
            <a:extLst>
              <a:ext uri="{FF2B5EF4-FFF2-40B4-BE49-F238E27FC236}">
                <a16:creationId xmlns:a16="http://schemas.microsoft.com/office/drawing/2014/main" id="{BF84ADC3-D49A-44D0-AE0E-990E7DAB73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9225" y="3679825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Line 13">
            <a:extLst>
              <a:ext uri="{FF2B5EF4-FFF2-40B4-BE49-F238E27FC236}">
                <a16:creationId xmlns:a16="http://schemas.microsoft.com/office/drawing/2014/main" id="{2558B3B2-41A9-4477-A166-3E9EF12E71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3088" y="3679825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Line 14">
            <a:extLst>
              <a:ext uri="{FF2B5EF4-FFF2-40B4-BE49-F238E27FC236}">
                <a16:creationId xmlns:a16="http://schemas.microsoft.com/office/drawing/2014/main" id="{09890183-CE9B-4328-8406-509EDE29DC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3679825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1" name="Line 15">
            <a:extLst>
              <a:ext uri="{FF2B5EF4-FFF2-40B4-BE49-F238E27FC236}">
                <a16:creationId xmlns:a16="http://schemas.microsoft.com/office/drawing/2014/main" id="{0A9AC098-53A2-4936-B840-18B9337CAC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521335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Line 16">
            <a:extLst>
              <a:ext uri="{FF2B5EF4-FFF2-40B4-BE49-F238E27FC236}">
                <a16:creationId xmlns:a16="http://schemas.microsoft.com/office/drawing/2014/main" id="{5F3B429B-3EA8-444A-8982-BF608ACE70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9225" y="5207000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3" name="Line 17">
            <a:extLst>
              <a:ext uri="{FF2B5EF4-FFF2-40B4-BE49-F238E27FC236}">
                <a16:creationId xmlns:a16="http://schemas.microsoft.com/office/drawing/2014/main" id="{989EC1B4-6C88-4E65-B338-CBEBB0FD48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3088" y="5207000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4" name="Line 18">
            <a:extLst>
              <a:ext uri="{FF2B5EF4-FFF2-40B4-BE49-F238E27FC236}">
                <a16:creationId xmlns:a16="http://schemas.microsoft.com/office/drawing/2014/main" id="{17B1607F-98B7-4665-8B7D-AC96063245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5207000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5" name="Line 19">
            <a:extLst>
              <a:ext uri="{FF2B5EF4-FFF2-40B4-BE49-F238E27FC236}">
                <a16:creationId xmlns:a16="http://schemas.microsoft.com/office/drawing/2014/main" id="{D7C05F9D-6B99-4A63-A9E5-FD1CBCD70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025" y="42910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6" name="Line 20">
            <a:extLst>
              <a:ext uri="{FF2B5EF4-FFF2-40B4-BE49-F238E27FC236}">
                <a16:creationId xmlns:a16="http://schemas.microsoft.com/office/drawing/2014/main" id="{5AC8915B-6352-4557-9896-E4928B533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025" y="45958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7" name="Line 21">
            <a:extLst>
              <a:ext uri="{FF2B5EF4-FFF2-40B4-BE49-F238E27FC236}">
                <a16:creationId xmlns:a16="http://schemas.microsoft.com/office/drawing/2014/main" id="{A86BA236-5BE4-4263-9981-9A6321C47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025" y="49006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28" name="Group 22">
            <a:extLst>
              <a:ext uri="{FF2B5EF4-FFF2-40B4-BE49-F238E27FC236}">
                <a16:creationId xmlns:a16="http://schemas.microsoft.com/office/drawing/2014/main" id="{D816BE40-1893-4EA9-8EF5-094359683CD9}"/>
              </a:ext>
            </a:extLst>
          </p:cNvPr>
          <p:cNvGrpSpPr>
            <a:grpSpLocks/>
          </p:cNvGrpSpPr>
          <p:nvPr/>
        </p:nvGrpSpPr>
        <p:grpSpPr bwMode="auto">
          <a:xfrm>
            <a:off x="4948238" y="4291013"/>
            <a:ext cx="436562" cy="609600"/>
            <a:chOff x="3130" y="1127"/>
            <a:chExt cx="206" cy="384"/>
          </a:xfrm>
        </p:grpSpPr>
        <p:sp>
          <p:nvSpPr>
            <p:cNvPr id="21541" name="Line 23">
              <a:extLst>
                <a:ext uri="{FF2B5EF4-FFF2-40B4-BE49-F238E27FC236}">
                  <a16:creationId xmlns:a16="http://schemas.microsoft.com/office/drawing/2014/main" id="{4B403769-C97D-47E4-87E1-906AE94BA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1127"/>
              <a:ext cx="2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2" name="Line 24">
              <a:extLst>
                <a:ext uri="{FF2B5EF4-FFF2-40B4-BE49-F238E27FC236}">
                  <a16:creationId xmlns:a16="http://schemas.microsoft.com/office/drawing/2014/main" id="{3BBF1AB7-A754-4D98-8C1A-7AF6C9C02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131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3" name="Line 25">
              <a:extLst>
                <a:ext uri="{FF2B5EF4-FFF2-40B4-BE49-F238E27FC236}">
                  <a16:creationId xmlns:a16="http://schemas.microsoft.com/office/drawing/2014/main" id="{2F38C9DE-E5D6-4391-93F0-5D55A45D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151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29" name="Text Box 26">
            <a:extLst>
              <a:ext uri="{FF2B5EF4-FFF2-40B4-BE49-F238E27FC236}">
                <a16:creationId xmlns:a16="http://schemas.microsoft.com/office/drawing/2014/main" id="{954A477C-79BE-414D-95A2-9F68B3BCB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025" y="3910013"/>
            <a:ext cx="170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Q</a:t>
            </a:r>
            <a:r>
              <a:rPr kumimoji="1" lang="en-US" altLang="zh-CN" sz="1600" b="0"/>
              <a:t>3</a:t>
            </a:r>
            <a:r>
              <a:rPr kumimoji="1" lang="en-US" altLang="zh-CN" sz="2400" b="0"/>
              <a:t> Q</a:t>
            </a:r>
            <a:r>
              <a:rPr kumimoji="1" lang="en-US" altLang="zh-CN" sz="1600" b="0"/>
              <a:t>2</a:t>
            </a:r>
            <a:r>
              <a:rPr kumimoji="1" lang="en-US" altLang="zh-CN" sz="2400" b="0"/>
              <a:t> Q</a:t>
            </a:r>
            <a:r>
              <a:rPr kumimoji="1" lang="en-US" altLang="zh-CN" sz="1600" b="0"/>
              <a:t>1</a:t>
            </a:r>
            <a:r>
              <a:rPr kumimoji="1" lang="en-US" altLang="zh-CN" sz="2400" b="0"/>
              <a:t> Q</a:t>
            </a:r>
            <a:r>
              <a:rPr kumimoji="1" lang="en-US" altLang="zh-CN" sz="1600" b="0"/>
              <a:t>0</a:t>
            </a:r>
            <a:endParaRPr kumimoji="1" lang="en-US" altLang="zh-CN" sz="2400" b="0"/>
          </a:p>
        </p:txBody>
      </p:sp>
      <p:sp>
        <p:nvSpPr>
          <p:cNvPr id="21530" name="Text Box 27">
            <a:extLst>
              <a:ext uri="{FF2B5EF4-FFF2-40B4-BE49-F238E27FC236}">
                <a16:creationId xmlns:a16="http://schemas.microsoft.com/office/drawing/2014/main" id="{1D4DE9CC-ECB9-4AB4-B858-22254EB72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404018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TC</a:t>
            </a:r>
          </a:p>
        </p:txBody>
      </p:sp>
      <p:sp>
        <p:nvSpPr>
          <p:cNvPr id="21531" name="Text Box 28">
            <a:extLst>
              <a:ext uri="{FF2B5EF4-FFF2-40B4-BE49-F238E27FC236}">
                <a16:creationId xmlns:a16="http://schemas.microsoft.com/office/drawing/2014/main" id="{FBF0D617-3F41-4012-A16C-549A0ADE0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013" y="4029075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CEP</a:t>
            </a:r>
          </a:p>
        </p:txBody>
      </p:sp>
      <p:sp>
        <p:nvSpPr>
          <p:cNvPr id="21532" name="Text Box 29">
            <a:extLst>
              <a:ext uri="{FF2B5EF4-FFF2-40B4-BE49-F238E27FC236}">
                <a16:creationId xmlns:a16="http://schemas.microsoft.com/office/drawing/2014/main" id="{5ED17D41-F06F-4464-BD5E-CB140C4F8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550" y="4344988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CET</a:t>
            </a:r>
          </a:p>
        </p:txBody>
      </p:sp>
      <p:sp>
        <p:nvSpPr>
          <p:cNvPr id="21533" name="Text Box 30">
            <a:extLst>
              <a:ext uri="{FF2B5EF4-FFF2-40B4-BE49-F238E27FC236}">
                <a16:creationId xmlns:a16="http://schemas.microsoft.com/office/drawing/2014/main" id="{1E7EBD4D-7839-4D49-A180-764EFDDA8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433546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74x160</a:t>
            </a:r>
          </a:p>
        </p:txBody>
      </p:sp>
      <p:sp>
        <p:nvSpPr>
          <p:cNvPr id="21534" name="Text Box 31">
            <a:extLst>
              <a:ext uri="{FF2B5EF4-FFF2-40B4-BE49-F238E27FC236}">
                <a16:creationId xmlns:a16="http://schemas.microsoft.com/office/drawing/2014/main" id="{2694464B-1595-4CFB-89D8-911D101FE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8" y="438785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CR</a:t>
            </a:r>
          </a:p>
        </p:txBody>
      </p:sp>
      <p:sp>
        <p:nvSpPr>
          <p:cNvPr id="21535" name="Text Box 34">
            <a:extLst>
              <a:ext uri="{FF2B5EF4-FFF2-40B4-BE49-F238E27FC236}">
                <a16:creationId xmlns:a16="http://schemas.microsoft.com/office/drawing/2014/main" id="{54C5D0F1-177F-4E0B-A1B9-C806A642D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150" y="4748213"/>
            <a:ext cx="170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D</a:t>
            </a:r>
            <a:r>
              <a:rPr kumimoji="1" lang="en-US" altLang="zh-CN" sz="1600" b="0"/>
              <a:t>3</a:t>
            </a:r>
            <a:r>
              <a:rPr kumimoji="1" lang="en-US" altLang="zh-CN" sz="2400" b="0"/>
              <a:t> D</a:t>
            </a:r>
            <a:r>
              <a:rPr kumimoji="1" lang="en-US" altLang="zh-CN" sz="1600" b="0"/>
              <a:t>2</a:t>
            </a:r>
            <a:r>
              <a:rPr kumimoji="1" lang="en-US" altLang="zh-CN" sz="2400" b="0"/>
              <a:t> D</a:t>
            </a:r>
            <a:r>
              <a:rPr kumimoji="1" lang="en-US" altLang="zh-CN" sz="1600" b="0"/>
              <a:t>1</a:t>
            </a:r>
            <a:r>
              <a:rPr kumimoji="1" lang="en-US" altLang="zh-CN" sz="2400" b="0"/>
              <a:t> D</a:t>
            </a:r>
            <a:r>
              <a:rPr kumimoji="1" lang="en-US" altLang="zh-CN" sz="1600" b="0"/>
              <a:t>0</a:t>
            </a:r>
            <a:endParaRPr kumimoji="1" lang="en-US" altLang="zh-CN" sz="2400" b="0"/>
          </a:p>
        </p:txBody>
      </p:sp>
      <p:grpSp>
        <p:nvGrpSpPr>
          <p:cNvPr id="21536" name="Group 35">
            <a:extLst>
              <a:ext uri="{FF2B5EF4-FFF2-40B4-BE49-F238E27FC236}">
                <a16:creationId xmlns:a16="http://schemas.microsoft.com/office/drawing/2014/main" id="{72503208-E646-4003-89A8-FA419B99FD4F}"/>
              </a:ext>
            </a:extLst>
          </p:cNvPr>
          <p:cNvGrpSpPr>
            <a:grpSpLocks/>
          </p:cNvGrpSpPr>
          <p:nvPr/>
        </p:nvGrpSpPr>
        <p:grpSpPr bwMode="auto">
          <a:xfrm>
            <a:off x="8054975" y="4778375"/>
            <a:ext cx="144463" cy="215900"/>
            <a:chOff x="2041" y="1638"/>
            <a:chExt cx="91" cy="182"/>
          </a:xfrm>
        </p:grpSpPr>
        <p:sp>
          <p:nvSpPr>
            <p:cNvPr id="21539" name="Line 36">
              <a:extLst>
                <a:ext uri="{FF2B5EF4-FFF2-40B4-BE49-F238E27FC236}">
                  <a16:creationId xmlns:a16="http://schemas.microsoft.com/office/drawing/2014/main" id="{EA12BD13-B199-45D9-9CCF-96A89A751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1" y="1638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0" name="Line 37">
              <a:extLst>
                <a:ext uri="{FF2B5EF4-FFF2-40B4-BE49-F238E27FC236}">
                  <a16:creationId xmlns:a16="http://schemas.microsoft.com/office/drawing/2014/main" id="{AA926A3B-D9E1-4DCF-8CC5-ACF18EBA2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1" y="1729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37" name="Oval 38">
            <a:extLst>
              <a:ext uri="{FF2B5EF4-FFF2-40B4-BE49-F238E27FC236}">
                <a16:creationId xmlns:a16="http://schemas.microsoft.com/office/drawing/2014/main" id="{6DD50521-C080-489E-ABCF-38AD3EC1E25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256213" y="4833938"/>
            <a:ext cx="125412" cy="12541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38" name="Oval 39">
            <a:extLst>
              <a:ext uri="{FF2B5EF4-FFF2-40B4-BE49-F238E27FC236}">
                <a16:creationId xmlns:a16="http://schemas.microsoft.com/office/drawing/2014/main" id="{CB2D9C08-9E0B-4F01-B00A-29F62EBC59C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256213" y="4545013"/>
            <a:ext cx="125412" cy="12541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B07A0E01-0B65-465D-AA4A-BF105B743E3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749B399-E835-4607-8C3F-10145B16F64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A9A59BBC-5556-49AE-94F2-1636DCC973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8D3B092D-9C8D-44C1-9B98-294661ED70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FFF85BA-A1C1-4749-8AFE-1D093218D76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D4410CB0-3060-48C4-8193-9E11B97A0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50F9BEEB-E8F3-405C-9C73-21E3BDD9EB4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5E0042E-2E60-4E86-9D21-59F9C649F64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8EF5C2F1-252F-4338-B580-BAD6F2D6EB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80116DB3-050D-4A99-AF87-1D88241062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E7FA0A5-17F3-4F52-B2EC-5BF8359E639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CE1C4B30-8146-4312-ACEA-39347E57F3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59DB559F-AB58-407A-A033-5DDFBC1DDE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7188"/>
            <a:ext cx="8135937" cy="4789487"/>
          </a:xfrm>
        </p:spPr>
        <p:txBody>
          <a:bodyPr/>
          <a:lstStyle/>
          <a:p>
            <a:r>
              <a:rPr lang="zh-CN" altLang="en-US" sz="3200"/>
              <a:t>异步计数器</a:t>
            </a:r>
            <a:endParaRPr lang="en-US" altLang="zh-CN" sz="3200"/>
          </a:p>
          <a:p>
            <a:r>
              <a:rPr lang="zh-CN" altLang="en-US" sz="3200"/>
              <a:t>同步计数器</a:t>
            </a:r>
          </a:p>
          <a:p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951E533A-887D-4882-A26D-C7A27980B53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3849D7D-266C-40F0-8379-0521775182B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DC2D62DC-965B-4D66-B8B3-EC37B972D6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1EC4CAB5-620C-4CA2-9600-8CB78924E6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3E5AAE9-79B4-412A-8B44-A89A9D7F2B2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629A31CB-8D7A-4CBF-8CFF-0626AF5BF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计数器</a:t>
            </a:r>
          </a:p>
        </p:txBody>
      </p:sp>
      <p:sp>
        <p:nvSpPr>
          <p:cNvPr id="1748995" name="Rectangle 3">
            <a:extLst>
              <a:ext uri="{FF2B5EF4-FFF2-40B4-BE49-F238E27FC236}">
                <a16:creationId xmlns:a16="http://schemas.microsoft.com/office/drawing/2014/main" id="{EC86F8B5-4908-4353-98C3-CC5BA20C8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累计时钟脉冲个数，也可</a:t>
            </a:r>
            <a:r>
              <a:rPr lang="zh-CN" altLang="en-US"/>
              <a:t>用于分频、定时、产生节拍脉冲等</a:t>
            </a:r>
          </a:p>
          <a:p>
            <a:r>
              <a:rPr lang="zh-CN" altLang="en-US"/>
              <a:t>分类</a:t>
            </a:r>
          </a:p>
          <a:p>
            <a:pPr lvl="1"/>
            <a:r>
              <a:rPr lang="zh-CN" altLang="en-US"/>
              <a:t>按时钟分：同步、异步计数器</a:t>
            </a:r>
          </a:p>
          <a:p>
            <a:pPr lvl="1"/>
            <a:r>
              <a:rPr lang="zh-CN" altLang="en-US"/>
              <a:t>按功能分：递增、递减和可逆计数器</a:t>
            </a:r>
          </a:p>
          <a:p>
            <a:pPr lvl="1"/>
            <a:r>
              <a:rPr lang="zh-CN" altLang="zh-CN"/>
              <a:t>按</a:t>
            </a:r>
            <a:r>
              <a:rPr lang="zh-CN" altLang="en-US"/>
              <a:t>编码分：二进制码、</a:t>
            </a:r>
            <a:r>
              <a:rPr lang="en-US" altLang="zh-CN"/>
              <a:t>BCD</a:t>
            </a:r>
            <a:r>
              <a:rPr lang="zh-CN" altLang="en-US"/>
              <a:t>码和循环码计数器等</a:t>
            </a:r>
            <a:endParaRPr lang="en-US" altLang="zh-CN"/>
          </a:p>
          <a:p>
            <a:r>
              <a:rPr lang="zh-CN" altLang="en-US"/>
              <a:t>计数器的模 </a:t>
            </a:r>
            <a:r>
              <a:rPr lang="en-US" altLang="zh-CN"/>
              <a:t>(Modulo)</a:t>
            </a:r>
          </a:p>
          <a:p>
            <a:pPr lvl="1"/>
            <a:r>
              <a:rPr lang="zh-CN" altLang="en-US"/>
              <a:t>计数器循环遍历的有效状态数，用</a:t>
            </a:r>
            <a:r>
              <a:rPr lang="en-US" altLang="zh-CN"/>
              <a:t>M</a:t>
            </a:r>
            <a:r>
              <a:rPr lang="zh-CN" altLang="en-US"/>
              <a:t>表示</a:t>
            </a:r>
            <a:endParaRPr lang="en-US" altLang="zh-CN"/>
          </a:p>
          <a:p>
            <a:pPr lvl="1"/>
            <a:r>
              <a:rPr lang="zh-CN" altLang="en-US"/>
              <a:t>对于</a:t>
            </a:r>
            <a:r>
              <a:rPr lang="en-US" altLang="zh-CN"/>
              <a:t>M=n</a:t>
            </a:r>
            <a:r>
              <a:rPr lang="zh-CN" altLang="en-US"/>
              <a:t>的计数器，称为模</a:t>
            </a:r>
            <a:r>
              <a:rPr lang="en-US" altLang="zh-CN"/>
              <a:t>n</a:t>
            </a:r>
            <a:r>
              <a:rPr lang="zh-CN" altLang="en-US"/>
              <a:t>计数器或</a:t>
            </a:r>
            <a:r>
              <a:rPr lang="en-US" altLang="zh-CN"/>
              <a:t>n</a:t>
            </a:r>
            <a:r>
              <a:rPr lang="zh-CN" altLang="en-US"/>
              <a:t>进制计数器</a:t>
            </a:r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9B5BD1E7-B94C-44A6-8200-D78EBFA1D17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D64491A-C87D-44C3-96B5-DB0FDBFA080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7BC90B2A-93EF-4E5A-A5F6-6C03FAB4C0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A722D5E3-EB5B-499A-AE5E-A1E7F7A9FF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D6F9B94-93A4-40A1-A5F0-DF17F23ADB3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60FFA02D-FA76-41CE-89D0-E784E6312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异步二进制</a:t>
            </a:r>
            <a:r>
              <a:rPr lang="zh-CN" altLang="en-US"/>
              <a:t>递增</a:t>
            </a:r>
            <a:r>
              <a:rPr kumimoji="1" lang="zh-CN" altLang="en-US">
                <a:solidFill>
                  <a:schemeClr val="tx1"/>
                </a:solidFill>
              </a:rPr>
              <a:t>计数器</a:t>
            </a:r>
          </a:p>
        </p:txBody>
      </p:sp>
      <p:sp>
        <p:nvSpPr>
          <p:cNvPr id="1751043" name="Rectangle 3">
            <a:extLst>
              <a:ext uri="{FF2B5EF4-FFF2-40B4-BE49-F238E27FC236}">
                <a16:creationId xmlns:a16="http://schemas.microsoft.com/office/drawing/2014/main" id="{D0922B76-E9A2-450F-B33C-851EB6905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3035300" cy="47910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/>
              <a:t>Q</a:t>
            </a:r>
            <a:r>
              <a:rPr lang="en-US" altLang="zh-CN" sz="2000"/>
              <a:t>0</a:t>
            </a:r>
            <a:r>
              <a:rPr lang="zh-CN" altLang="en-US"/>
              <a:t>在每个时钟都翻转一次</a:t>
            </a:r>
          </a:p>
          <a:p>
            <a:pPr>
              <a:spcBef>
                <a:spcPct val="30000"/>
              </a:spcBef>
            </a:pPr>
            <a:r>
              <a:rPr lang="en-US" altLang="zh-CN"/>
              <a:t>Q</a:t>
            </a:r>
            <a:r>
              <a:rPr lang="en-US" altLang="zh-CN" sz="2000"/>
              <a:t>1</a:t>
            </a:r>
            <a:r>
              <a:rPr lang="zh-CN" altLang="en-US"/>
              <a:t>在</a:t>
            </a:r>
            <a:r>
              <a:rPr lang="en-US" altLang="zh-CN"/>
              <a:t>Q</a:t>
            </a:r>
            <a:r>
              <a:rPr lang="en-US" altLang="zh-CN" sz="2000"/>
              <a:t>0</a:t>
            </a:r>
            <a:r>
              <a:rPr lang="zh-CN" altLang="en-US"/>
              <a:t>由</a:t>
            </a:r>
            <a:r>
              <a:rPr lang="en-US" altLang="zh-CN"/>
              <a:t>1</a:t>
            </a:r>
            <a:r>
              <a:rPr lang="zh-CN" altLang="en-US"/>
              <a:t>向</a:t>
            </a:r>
            <a:r>
              <a:rPr lang="en-US" altLang="zh-CN"/>
              <a:t>0</a:t>
            </a:r>
            <a:r>
              <a:rPr lang="zh-CN" altLang="en-US"/>
              <a:t>变化时翻转</a:t>
            </a:r>
          </a:p>
          <a:p>
            <a:pPr>
              <a:spcBef>
                <a:spcPct val="30000"/>
              </a:spcBef>
            </a:pPr>
            <a:r>
              <a:rPr lang="en-US" altLang="zh-CN"/>
              <a:t>Q</a:t>
            </a:r>
            <a:r>
              <a:rPr lang="en-US" altLang="zh-CN" sz="2000"/>
              <a:t>2</a:t>
            </a:r>
            <a:r>
              <a:rPr lang="zh-CN" altLang="en-US"/>
              <a:t>在</a:t>
            </a:r>
            <a:r>
              <a:rPr lang="en-US" altLang="zh-CN"/>
              <a:t>Q</a:t>
            </a:r>
            <a:r>
              <a:rPr lang="en-US" altLang="zh-CN" sz="2000"/>
              <a:t>1</a:t>
            </a:r>
            <a:r>
              <a:rPr lang="zh-CN" altLang="en-US"/>
              <a:t>由</a:t>
            </a:r>
            <a:r>
              <a:rPr lang="en-US" altLang="zh-CN"/>
              <a:t>1</a:t>
            </a:r>
            <a:r>
              <a:rPr lang="zh-CN" altLang="en-US"/>
              <a:t>向</a:t>
            </a:r>
            <a:r>
              <a:rPr lang="en-US" altLang="zh-CN"/>
              <a:t>0</a:t>
            </a:r>
            <a:r>
              <a:rPr lang="zh-CN" altLang="en-US"/>
              <a:t>变化时翻转</a:t>
            </a:r>
          </a:p>
          <a:p>
            <a:pPr>
              <a:spcBef>
                <a:spcPct val="30000"/>
              </a:spcBef>
            </a:pPr>
            <a:r>
              <a:rPr lang="zh-CN" altLang="en-US"/>
              <a:t>当</a:t>
            </a:r>
            <a:r>
              <a:rPr lang="en-US" altLang="zh-CN"/>
              <a:t>Q</a:t>
            </a:r>
            <a:r>
              <a:rPr lang="en-US" altLang="zh-CN" sz="2000"/>
              <a:t>2</a:t>
            </a:r>
            <a:r>
              <a:rPr lang="en-US" altLang="zh-CN"/>
              <a:t>~Q</a:t>
            </a:r>
            <a:r>
              <a:rPr lang="en-US" altLang="zh-CN" sz="2000"/>
              <a:t>0</a:t>
            </a:r>
            <a:r>
              <a:rPr lang="zh-CN" altLang="en-US"/>
              <a:t>全为</a:t>
            </a:r>
            <a:r>
              <a:rPr lang="en-US" altLang="zh-CN"/>
              <a:t>1</a:t>
            </a:r>
            <a:r>
              <a:rPr lang="zh-CN" altLang="en-US"/>
              <a:t>时，进位为</a:t>
            </a:r>
            <a:r>
              <a:rPr lang="en-US" altLang="zh-CN"/>
              <a:t>1</a:t>
            </a:r>
          </a:p>
        </p:txBody>
      </p:sp>
      <p:sp>
        <p:nvSpPr>
          <p:cNvPr id="11271" name="Rectangle 4">
            <a:extLst>
              <a:ext uri="{FF2B5EF4-FFF2-40B4-BE49-F238E27FC236}">
                <a16:creationId xmlns:a16="http://schemas.microsoft.com/office/drawing/2014/main" id="{8A301EDB-91F5-4F19-864F-C8A30FAB3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449388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状态表</a:t>
            </a:r>
            <a:endParaRPr lang="zh-CN" altLang="en-US" sz="44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72" name="Rectangle 5">
            <a:extLst>
              <a:ext uri="{FF2B5EF4-FFF2-40B4-BE49-F238E27FC236}">
                <a16:creationId xmlns:a16="http://schemas.microsoft.com/office/drawing/2014/main" id="{4A571561-1865-4EAE-8080-25DF971B0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354263"/>
            <a:ext cx="338138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cs typeface="Times New Roman" panose="02020603050405020304" pitchFamily="18" charset="0"/>
              </a:rPr>
              <a:t>0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1273" name="Rectangle 6">
            <a:extLst>
              <a:ext uri="{FF2B5EF4-FFF2-40B4-BE49-F238E27FC236}">
                <a16:creationId xmlns:a16="http://schemas.microsoft.com/office/drawing/2014/main" id="{151065DD-9747-4855-8C84-72639DFB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2354263"/>
            <a:ext cx="338138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cs typeface="Times New Roman" panose="02020603050405020304" pitchFamily="18" charset="0"/>
              </a:rPr>
              <a:t>1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1274" name="Rectangle 7">
            <a:extLst>
              <a:ext uri="{FF2B5EF4-FFF2-40B4-BE49-F238E27FC236}">
                <a16:creationId xmlns:a16="http://schemas.microsoft.com/office/drawing/2014/main" id="{244E286E-A029-4C25-8857-DF2E7BC33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2354263"/>
            <a:ext cx="338138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cs typeface="Times New Roman" panose="02020603050405020304" pitchFamily="18" charset="0"/>
              </a:rPr>
              <a:t>2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1275" name="Rectangle 8">
            <a:extLst>
              <a:ext uri="{FF2B5EF4-FFF2-40B4-BE49-F238E27FC236}">
                <a16:creationId xmlns:a16="http://schemas.microsoft.com/office/drawing/2014/main" id="{6F516385-A7CC-4887-9D84-B63A825AF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275" y="2062163"/>
            <a:ext cx="508000" cy="669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进位</a:t>
            </a:r>
          </a:p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11276" name="Rectangle 9">
            <a:extLst>
              <a:ext uri="{FF2B5EF4-FFF2-40B4-BE49-F238E27FC236}">
                <a16:creationId xmlns:a16="http://schemas.microsoft.com/office/drawing/2014/main" id="{B9398671-5FE5-4AB4-A8B5-9F701F2A9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1990725"/>
            <a:ext cx="1792287" cy="434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电路状态</a:t>
            </a:r>
          </a:p>
        </p:txBody>
      </p:sp>
      <p:sp>
        <p:nvSpPr>
          <p:cNvPr id="11277" name="Rectangle 10">
            <a:extLst>
              <a:ext uri="{FF2B5EF4-FFF2-40B4-BE49-F238E27FC236}">
                <a16:creationId xmlns:a16="http://schemas.microsoft.com/office/drawing/2014/main" id="{5BB73E7E-90CC-4572-8C90-C3237B1E6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2062163"/>
            <a:ext cx="508000" cy="669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计数</a:t>
            </a:r>
          </a:p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顺序</a:t>
            </a:r>
          </a:p>
        </p:txBody>
      </p:sp>
      <p:sp>
        <p:nvSpPr>
          <p:cNvPr id="11278" name="Line 11">
            <a:extLst>
              <a:ext uri="{FF2B5EF4-FFF2-40B4-BE49-F238E27FC236}">
                <a16:creationId xmlns:a16="http://schemas.microsoft.com/office/drawing/2014/main" id="{D4D0C37A-F482-4B5E-BAB8-D6E495635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2238" y="2425700"/>
            <a:ext cx="21526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12">
            <a:extLst>
              <a:ext uri="{FF2B5EF4-FFF2-40B4-BE49-F238E27FC236}">
                <a16:creationId xmlns:a16="http://schemas.microsoft.com/office/drawing/2014/main" id="{1EBCBEFE-D7C2-41AD-B826-8E0CB1D1A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2238" y="1990725"/>
            <a:ext cx="0" cy="416401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Line 13">
            <a:extLst>
              <a:ext uri="{FF2B5EF4-FFF2-40B4-BE49-F238E27FC236}">
                <a16:creationId xmlns:a16="http://schemas.microsoft.com/office/drawing/2014/main" id="{F4BA6F79-CD43-4574-9306-7659C642D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8" y="1990725"/>
            <a:ext cx="0" cy="416401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Rectangle 14">
            <a:extLst>
              <a:ext uri="{FF2B5EF4-FFF2-40B4-BE49-F238E27FC236}">
                <a16:creationId xmlns:a16="http://schemas.microsoft.com/office/drawing/2014/main" id="{140DEC89-2F1F-448C-B0F8-D2FB69789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5792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282" name="Rectangle 15">
            <a:extLst>
              <a:ext uri="{FF2B5EF4-FFF2-40B4-BE49-F238E27FC236}">
                <a16:creationId xmlns:a16="http://schemas.microsoft.com/office/drawing/2014/main" id="{1EBF4B7C-D057-47E6-A05D-61C831AB6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5792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283" name="Rectangle 16">
            <a:extLst>
              <a:ext uri="{FF2B5EF4-FFF2-40B4-BE49-F238E27FC236}">
                <a16:creationId xmlns:a16="http://schemas.microsoft.com/office/drawing/2014/main" id="{31FCCBEA-0C2E-4B4B-A02D-52FFBA145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5792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284" name="Rectangle 17">
            <a:extLst>
              <a:ext uri="{FF2B5EF4-FFF2-40B4-BE49-F238E27FC236}">
                <a16:creationId xmlns:a16="http://schemas.microsoft.com/office/drawing/2014/main" id="{FA43CA48-61A9-4526-A2DF-BC64AE2CA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5792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285" name="Rectangle 18">
            <a:extLst>
              <a:ext uri="{FF2B5EF4-FFF2-40B4-BE49-F238E27FC236}">
                <a16:creationId xmlns:a16="http://schemas.microsoft.com/office/drawing/2014/main" id="{BA17BCF9-A470-4460-A55E-084CB0FA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5792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1286" name="Rectangle 19">
            <a:extLst>
              <a:ext uri="{FF2B5EF4-FFF2-40B4-BE49-F238E27FC236}">
                <a16:creationId xmlns:a16="http://schemas.microsoft.com/office/drawing/2014/main" id="{0CD6C31D-66A5-4F11-9E2A-635AEE021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5437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  <a:endParaRPr lang="en-US" altLang="zh-CN" sz="1800"/>
          </a:p>
        </p:txBody>
      </p:sp>
      <p:sp>
        <p:nvSpPr>
          <p:cNvPr id="11287" name="Rectangle 20">
            <a:extLst>
              <a:ext uri="{FF2B5EF4-FFF2-40B4-BE49-F238E27FC236}">
                <a16:creationId xmlns:a16="http://schemas.microsoft.com/office/drawing/2014/main" id="{70D912E9-057F-4341-A886-DE24088C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5437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88" name="Rectangle 21">
            <a:extLst>
              <a:ext uri="{FF2B5EF4-FFF2-40B4-BE49-F238E27FC236}">
                <a16:creationId xmlns:a16="http://schemas.microsoft.com/office/drawing/2014/main" id="{7E8A535B-2750-4B33-B872-28CB30B9C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5437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89" name="Rectangle 22">
            <a:extLst>
              <a:ext uri="{FF2B5EF4-FFF2-40B4-BE49-F238E27FC236}">
                <a16:creationId xmlns:a16="http://schemas.microsoft.com/office/drawing/2014/main" id="{B09714D2-6C5A-4FDA-9E3D-B50C36690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5437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90" name="Rectangle 23">
            <a:extLst>
              <a:ext uri="{FF2B5EF4-FFF2-40B4-BE49-F238E27FC236}">
                <a16:creationId xmlns:a16="http://schemas.microsoft.com/office/drawing/2014/main" id="{5AEADFC0-73F5-4217-9CD0-028D81B9C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5437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1291" name="Rectangle 24">
            <a:extLst>
              <a:ext uri="{FF2B5EF4-FFF2-40B4-BE49-F238E27FC236}">
                <a16:creationId xmlns:a16="http://schemas.microsoft.com/office/drawing/2014/main" id="{8A3C5BD9-0684-49C2-B91C-7F374DDC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5081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292" name="Rectangle 25">
            <a:extLst>
              <a:ext uri="{FF2B5EF4-FFF2-40B4-BE49-F238E27FC236}">
                <a16:creationId xmlns:a16="http://schemas.microsoft.com/office/drawing/2014/main" id="{00779AC9-3391-4829-B94E-927B0D33A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5081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293" name="Rectangle 26">
            <a:extLst>
              <a:ext uri="{FF2B5EF4-FFF2-40B4-BE49-F238E27FC236}">
                <a16:creationId xmlns:a16="http://schemas.microsoft.com/office/drawing/2014/main" id="{F55CD489-8B94-4417-A305-17FAFA0D3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5081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94" name="Rectangle 27">
            <a:extLst>
              <a:ext uri="{FF2B5EF4-FFF2-40B4-BE49-F238E27FC236}">
                <a16:creationId xmlns:a16="http://schemas.microsoft.com/office/drawing/2014/main" id="{61C71787-827E-45C7-9A04-3DB8EE42E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5081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95" name="Rectangle 28">
            <a:extLst>
              <a:ext uri="{FF2B5EF4-FFF2-40B4-BE49-F238E27FC236}">
                <a16:creationId xmlns:a16="http://schemas.microsoft.com/office/drawing/2014/main" id="{DCB85AD8-2C1E-405C-863D-C31B737C3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5081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296" name="Rectangle 29">
            <a:extLst>
              <a:ext uri="{FF2B5EF4-FFF2-40B4-BE49-F238E27FC236}">
                <a16:creationId xmlns:a16="http://schemas.microsoft.com/office/drawing/2014/main" id="{6E30129C-97D9-4F78-BA83-645327235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47244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297" name="Rectangle 30">
            <a:extLst>
              <a:ext uri="{FF2B5EF4-FFF2-40B4-BE49-F238E27FC236}">
                <a16:creationId xmlns:a16="http://schemas.microsoft.com/office/drawing/2014/main" id="{CAAEDC1D-1AF1-458D-BBD8-E1426F4CE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47244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98" name="Rectangle 31">
            <a:extLst>
              <a:ext uri="{FF2B5EF4-FFF2-40B4-BE49-F238E27FC236}">
                <a16:creationId xmlns:a16="http://schemas.microsoft.com/office/drawing/2014/main" id="{4E5B5F16-C950-41EC-851F-DCE9F83F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7244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299" name="Rectangle 32">
            <a:extLst>
              <a:ext uri="{FF2B5EF4-FFF2-40B4-BE49-F238E27FC236}">
                <a16:creationId xmlns:a16="http://schemas.microsoft.com/office/drawing/2014/main" id="{1842563C-C979-44E5-BFE8-BB7CB5E5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47244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00" name="Rectangle 33">
            <a:extLst>
              <a:ext uri="{FF2B5EF4-FFF2-40B4-BE49-F238E27FC236}">
                <a16:creationId xmlns:a16="http://schemas.microsoft.com/office/drawing/2014/main" id="{41E2825E-EA5B-4352-B5AC-81F838CC6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47244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301" name="Rectangle 34">
            <a:extLst>
              <a:ext uri="{FF2B5EF4-FFF2-40B4-BE49-F238E27FC236}">
                <a16:creationId xmlns:a16="http://schemas.microsoft.com/office/drawing/2014/main" id="{BCD4B8CD-B9E1-4BD2-8999-9B51C635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43688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02" name="Rectangle 35">
            <a:extLst>
              <a:ext uri="{FF2B5EF4-FFF2-40B4-BE49-F238E27FC236}">
                <a16:creationId xmlns:a16="http://schemas.microsoft.com/office/drawing/2014/main" id="{2E47D00C-C57E-4B46-BA2B-E88AEDBCF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43688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03" name="Rectangle 36">
            <a:extLst>
              <a:ext uri="{FF2B5EF4-FFF2-40B4-BE49-F238E27FC236}">
                <a16:creationId xmlns:a16="http://schemas.microsoft.com/office/drawing/2014/main" id="{9A1A19A9-6E89-4809-A7DA-5848900F7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3688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04" name="Rectangle 37">
            <a:extLst>
              <a:ext uri="{FF2B5EF4-FFF2-40B4-BE49-F238E27FC236}">
                <a16:creationId xmlns:a16="http://schemas.microsoft.com/office/drawing/2014/main" id="{9FA2DDFC-4B07-4958-988E-A977BF3F4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43688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05" name="Rectangle 38">
            <a:extLst>
              <a:ext uri="{FF2B5EF4-FFF2-40B4-BE49-F238E27FC236}">
                <a16:creationId xmlns:a16="http://schemas.microsoft.com/office/drawing/2014/main" id="{8A464A1C-4345-4159-8A24-2D41A6E52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43688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306" name="Rectangle 39">
            <a:extLst>
              <a:ext uri="{FF2B5EF4-FFF2-40B4-BE49-F238E27FC236}">
                <a16:creationId xmlns:a16="http://schemas.microsoft.com/office/drawing/2014/main" id="{1DB06827-7021-460F-BE8D-B7A4215D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4014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07" name="Rectangle 40">
            <a:extLst>
              <a:ext uri="{FF2B5EF4-FFF2-40B4-BE49-F238E27FC236}">
                <a16:creationId xmlns:a16="http://schemas.microsoft.com/office/drawing/2014/main" id="{A6FD35EA-0EFE-4040-8B35-4419ED090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4014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08" name="Rectangle 41">
            <a:extLst>
              <a:ext uri="{FF2B5EF4-FFF2-40B4-BE49-F238E27FC236}">
                <a16:creationId xmlns:a16="http://schemas.microsoft.com/office/drawing/2014/main" id="{48E743C4-C8B7-4C3F-A0C2-D92F8B7D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014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09" name="Rectangle 42">
            <a:extLst>
              <a:ext uri="{FF2B5EF4-FFF2-40B4-BE49-F238E27FC236}">
                <a16:creationId xmlns:a16="http://schemas.microsoft.com/office/drawing/2014/main" id="{75F6109A-9FBF-47C7-BC42-6AD3058AD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4014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10" name="Rectangle 43">
            <a:extLst>
              <a:ext uri="{FF2B5EF4-FFF2-40B4-BE49-F238E27FC236}">
                <a16:creationId xmlns:a16="http://schemas.microsoft.com/office/drawing/2014/main" id="{E03E0F44-C5DF-43A5-A4AC-07C33A8BD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4014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311" name="Rectangle 44">
            <a:extLst>
              <a:ext uri="{FF2B5EF4-FFF2-40B4-BE49-F238E27FC236}">
                <a16:creationId xmlns:a16="http://schemas.microsoft.com/office/drawing/2014/main" id="{36D0DD5D-EE98-4B41-8EAB-D1B00D905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3659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12" name="Rectangle 45">
            <a:extLst>
              <a:ext uri="{FF2B5EF4-FFF2-40B4-BE49-F238E27FC236}">
                <a16:creationId xmlns:a16="http://schemas.microsoft.com/office/drawing/2014/main" id="{45369C48-6D23-4796-9FCB-839451984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3659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13" name="Rectangle 46">
            <a:extLst>
              <a:ext uri="{FF2B5EF4-FFF2-40B4-BE49-F238E27FC236}">
                <a16:creationId xmlns:a16="http://schemas.microsoft.com/office/drawing/2014/main" id="{E5DB1E97-3485-42BF-A4A7-F60F23F67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3659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14" name="Rectangle 47">
            <a:extLst>
              <a:ext uri="{FF2B5EF4-FFF2-40B4-BE49-F238E27FC236}">
                <a16:creationId xmlns:a16="http://schemas.microsoft.com/office/drawing/2014/main" id="{D1DB25BE-A31E-45BD-AA1B-8E52BCB8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659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15" name="Rectangle 48">
            <a:extLst>
              <a:ext uri="{FF2B5EF4-FFF2-40B4-BE49-F238E27FC236}">
                <a16:creationId xmlns:a16="http://schemas.microsoft.com/office/drawing/2014/main" id="{98558EA8-FFA5-4693-9A5C-04498EC0A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3659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316" name="Rectangle 49">
            <a:extLst>
              <a:ext uri="{FF2B5EF4-FFF2-40B4-BE49-F238E27FC236}">
                <a16:creationId xmlns:a16="http://schemas.microsoft.com/office/drawing/2014/main" id="{2BD0BE4B-4BE2-4501-9A47-601F41267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3303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17" name="Rectangle 50">
            <a:extLst>
              <a:ext uri="{FF2B5EF4-FFF2-40B4-BE49-F238E27FC236}">
                <a16:creationId xmlns:a16="http://schemas.microsoft.com/office/drawing/2014/main" id="{01A90274-A8C5-493F-AB68-355EC9884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3303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18" name="Rectangle 51">
            <a:extLst>
              <a:ext uri="{FF2B5EF4-FFF2-40B4-BE49-F238E27FC236}">
                <a16:creationId xmlns:a16="http://schemas.microsoft.com/office/drawing/2014/main" id="{B17EF5B4-E33D-4C38-89C9-E9311B5A6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3303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19" name="Rectangle 52">
            <a:extLst>
              <a:ext uri="{FF2B5EF4-FFF2-40B4-BE49-F238E27FC236}">
                <a16:creationId xmlns:a16="http://schemas.microsoft.com/office/drawing/2014/main" id="{08E7084F-7650-44FD-8AC8-976A0A598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303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20" name="Rectangle 53">
            <a:extLst>
              <a:ext uri="{FF2B5EF4-FFF2-40B4-BE49-F238E27FC236}">
                <a16:creationId xmlns:a16="http://schemas.microsoft.com/office/drawing/2014/main" id="{01F405D3-1E48-4323-8F08-4B03519D0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3303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21" name="Rectangle 54">
            <a:extLst>
              <a:ext uri="{FF2B5EF4-FFF2-40B4-BE49-F238E27FC236}">
                <a16:creationId xmlns:a16="http://schemas.microsoft.com/office/drawing/2014/main" id="{E583299B-86DD-4266-9A4C-7011FE796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29511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22" name="Rectangle 55">
            <a:extLst>
              <a:ext uri="{FF2B5EF4-FFF2-40B4-BE49-F238E27FC236}">
                <a16:creationId xmlns:a16="http://schemas.microsoft.com/office/drawing/2014/main" id="{41773D5E-AB93-462A-B14C-E8208862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29511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23" name="Rectangle 56">
            <a:extLst>
              <a:ext uri="{FF2B5EF4-FFF2-40B4-BE49-F238E27FC236}">
                <a16:creationId xmlns:a16="http://schemas.microsoft.com/office/drawing/2014/main" id="{64AA523E-3B15-425B-B7D1-726AA84E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29511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24" name="Rectangle 57">
            <a:extLst>
              <a:ext uri="{FF2B5EF4-FFF2-40B4-BE49-F238E27FC236}">
                <a16:creationId xmlns:a16="http://schemas.microsoft.com/office/drawing/2014/main" id="{0431F85A-EC3B-4C01-9E99-25A03D701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29511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25" name="Rectangle 58">
            <a:extLst>
              <a:ext uri="{FF2B5EF4-FFF2-40B4-BE49-F238E27FC236}">
                <a16:creationId xmlns:a16="http://schemas.microsoft.com/office/drawing/2014/main" id="{EBE1FEEA-B5E6-4C78-963C-829B49A6A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29511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11326" name="Group 59">
            <a:extLst>
              <a:ext uri="{FF2B5EF4-FFF2-40B4-BE49-F238E27FC236}">
                <a16:creationId xmlns:a16="http://schemas.microsoft.com/office/drawing/2014/main" id="{1C79253B-9282-4208-A28A-13BA40325A38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1990725"/>
            <a:ext cx="4356100" cy="4164013"/>
            <a:chOff x="2631" y="1238"/>
            <a:chExt cx="2812" cy="2623"/>
          </a:xfrm>
        </p:grpSpPr>
        <p:sp>
          <p:nvSpPr>
            <p:cNvPr id="11336" name="Line 60">
              <a:extLst>
                <a:ext uri="{FF2B5EF4-FFF2-40B4-BE49-F238E27FC236}">
                  <a16:creationId xmlns:a16="http://schemas.microsoft.com/office/drawing/2014/main" id="{E200AB4D-894E-478B-A28A-705D92299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1238"/>
              <a:ext cx="281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7" name="Line 61">
              <a:extLst>
                <a:ext uri="{FF2B5EF4-FFF2-40B4-BE49-F238E27FC236}">
                  <a16:creationId xmlns:a16="http://schemas.microsoft.com/office/drawing/2014/main" id="{CECD3BA2-298A-49FC-A44B-65D07B21D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3861"/>
              <a:ext cx="281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8" name="Line 62">
              <a:extLst>
                <a:ext uri="{FF2B5EF4-FFF2-40B4-BE49-F238E27FC236}">
                  <a16:creationId xmlns:a16="http://schemas.microsoft.com/office/drawing/2014/main" id="{AE84D251-CEF7-4A8A-864D-75523A174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040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9" name="Line 63">
              <a:extLst>
                <a:ext uri="{FF2B5EF4-FFF2-40B4-BE49-F238E27FC236}">
                  <a16:creationId xmlns:a16="http://schemas.microsoft.com/office/drawing/2014/main" id="{0FE10B75-650E-40E7-AF83-876D2CCED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263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0" name="Line 64">
              <a:extLst>
                <a:ext uri="{FF2B5EF4-FFF2-40B4-BE49-F238E27FC236}">
                  <a16:creationId xmlns:a16="http://schemas.microsoft.com/office/drawing/2014/main" id="{70FF993D-6EDF-4DC7-969C-5BEFAAB33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488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1" name="Line 65">
              <a:extLst>
                <a:ext uri="{FF2B5EF4-FFF2-40B4-BE49-F238E27FC236}">
                  <a16:creationId xmlns:a16="http://schemas.microsoft.com/office/drawing/2014/main" id="{47DFF512-B4E3-4B3A-8076-6EC6405CE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711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2" name="Line 66">
              <a:extLst>
                <a:ext uri="{FF2B5EF4-FFF2-40B4-BE49-F238E27FC236}">
                  <a16:creationId xmlns:a16="http://schemas.microsoft.com/office/drawing/2014/main" id="{F470BA56-7EC4-4CF7-BF28-A9891B9B0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933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Line 67">
              <a:extLst>
                <a:ext uri="{FF2B5EF4-FFF2-40B4-BE49-F238E27FC236}">
                  <a16:creationId xmlns:a16="http://schemas.microsoft.com/office/drawing/2014/main" id="{0113A5C9-BC77-4429-8B1C-AF26FE128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3160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4" name="Line 68">
              <a:extLst>
                <a:ext uri="{FF2B5EF4-FFF2-40B4-BE49-F238E27FC236}">
                  <a16:creationId xmlns:a16="http://schemas.microsoft.com/office/drawing/2014/main" id="{99467B24-4EB5-4E62-8643-725D3978F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3384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5" name="Line 69">
              <a:extLst>
                <a:ext uri="{FF2B5EF4-FFF2-40B4-BE49-F238E27FC236}">
                  <a16:creationId xmlns:a16="http://schemas.microsoft.com/office/drawing/2014/main" id="{E6EC88FC-2CAB-4CD9-92CB-1166E13FD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3606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" name="Line 70">
              <a:extLst>
                <a:ext uri="{FF2B5EF4-FFF2-40B4-BE49-F238E27FC236}">
                  <a16:creationId xmlns:a16="http://schemas.microsoft.com/office/drawing/2014/main" id="{47EF5E35-847E-4DA8-A3FB-50F0CC732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1802"/>
              <a:ext cx="2812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1">
            <a:extLst>
              <a:ext uri="{FF2B5EF4-FFF2-40B4-BE49-F238E27FC236}">
                <a16:creationId xmlns:a16="http://schemas.microsoft.com/office/drawing/2014/main" id="{DD9A3E2E-FE15-4468-B290-88A2A1CEC791}"/>
              </a:ext>
            </a:extLst>
          </p:cNvPr>
          <p:cNvGrpSpPr>
            <a:grpSpLocks/>
          </p:cNvGrpSpPr>
          <p:nvPr/>
        </p:nvGrpSpPr>
        <p:grpSpPr bwMode="auto">
          <a:xfrm>
            <a:off x="6391275" y="3294063"/>
            <a:ext cx="757238" cy="631825"/>
            <a:chOff x="4296" y="1587"/>
            <a:chExt cx="402" cy="272"/>
          </a:xfrm>
        </p:grpSpPr>
        <p:sp>
          <p:nvSpPr>
            <p:cNvPr id="11334" name="AutoShape 72">
              <a:extLst>
                <a:ext uri="{FF2B5EF4-FFF2-40B4-BE49-F238E27FC236}">
                  <a16:creationId xmlns:a16="http://schemas.microsoft.com/office/drawing/2014/main" id="{B502BDBF-2EF8-42C1-8E7B-C98460469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1587"/>
              <a:ext cx="202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335" name="Line 73">
              <a:extLst>
                <a:ext uri="{FF2B5EF4-FFF2-40B4-BE49-F238E27FC236}">
                  <a16:creationId xmlns:a16="http://schemas.microsoft.com/office/drawing/2014/main" id="{865A86EE-0E74-4422-B173-0175CE434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6" y="1723"/>
              <a:ext cx="20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4">
            <a:extLst>
              <a:ext uri="{FF2B5EF4-FFF2-40B4-BE49-F238E27FC236}">
                <a16:creationId xmlns:a16="http://schemas.microsoft.com/office/drawing/2014/main" id="{80EF44E6-2CCC-4F58-BEFC-8EFD2F28F513}"/>
              </a:ext>
            </a:extLst>
          </p:cNvPr>
          <p:cNvGrpSpPr>
            <a:grpSpLocks/>
          </p:cNvGrpSpPr>
          <p:nvPr/>
        </p:nvGrpSpPr>
        <p:grpSpPr bwMode="auto">
          <a:xfrm>
            <a:off x="5688013" y="4019550"/>
            <a:ext cx="757237" cy="631825"/>
            <a:chOff x="3923" y="1899"/>
            <a:chExt cx="402" cy="272"/>
          </a:xfrm>
        </p:grpSpPr>
        <p:sp>
          <p:nvSpPr>
            <p:cNvPr id="11332" name="AutoShape 75">
              <a:extLst>
                <a:ext uri="{FF2B5EF4-FFF2-40B4-BE49-F238E27FC236}">
                  <a16:creationId xmlns:a16="http://schemas.microsoft.com/office/drawing/2014/main" id="{12438C11-0FDF-4AEF-8901-A41C004D2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1899"/>
              <a:ext cx="203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333" name="Line 76">
              <a:extLst>
                <a:ext uri="{FF2B5EF4-FFF2-40B4-BE49-F238E27FC236}">
                  <a16:creationId xmlns:a16="http://schemas.microsoft.com/office/drawing/2014/main" id="{7B9EF2CB-DD0B-4EAF-82EA-C7C365447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2035"/>
              <a:ext cx="20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7">
            <a:extLst>
              <a:ext uri="{FF2B5EF4-FFF2-40B4-BE49-F238E27FC236}">
                <a16:creationId xmlns:a16="http://schemas.microsoft.com/office/drawing/2014/main" id="{151B3730-5537-40EF-B47A-BAC878C977A1}"/>
              </a:ext>
            </a:extLst>
          </p:cNvPr>
          <p:cNvGrpSpPr>
            <a:grpSpLocks/>
          </p:cNvGrpSpPr>
          <p:nvPr/>
        </p:nvGrpSpPr>
        <p:grpSpPr bwMode="auto">
          <a:xfrm>
            <a:off x="5348288" y="5397500"/>
            <a:ext cx="2306637" cy="341313"/>
            <a:chOff x="3369" y="3464"/>
            <a:chExt cx="1453" cy="215"/>
          </a:xfrm>
        </p:grpSpPr>
        <p:sp>
          <p:nvSpPr>
            <p:cNvPr id="11330" name="AutoShape 78">
              <a:extLst>
                <a:ext uri="{FF2B5EF4-FFF2-40B4-BE49-F238E27FC236}">
                  <a16:creationId xmlns:a16="http://schemas.microsoft.com/office/drawing/2014/main" id="{383D28F6-6890-4A30-B656-BAA43E7C7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3464"/>
              <a:ext cx="1129" cy="21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331" name="Line 79">
              <a:extLst>
                <a:ext uri="{FF2B5EF4-FFF2-40B4-BE49-F238E27FC236}">
                  <a16:creationId xmlns:a16="http://schemas.microsoft.com/office/drawing/2014/main" id="{3F2FE02B-AE3B-4770-9F4D-17347A8E9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8" y="3575"/>
              <a:ext cx="324" cy="2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F3ED421B-B90E-44F8-998D-8323FB2FDDF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3765AA3-100B-4854-841B-DF14AEA5F4C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C674208A-FC05-45F5-B6F8-D3A336157B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FADCE0BF-F0D8-4C9F-9911-9137AEC2C9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7CE3507-243D-477A-8339-A93908995E8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414CA14A-791C-438A-8ABB-AEB3BFC48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异步二进制递增计数器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1)</a:t>
            </a:r>
            <a:endParaRPr kumimoji="1"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2294" name="Text Box 3">
            <a:extLst>
              <a:ext uri="{FF2B5EF4-FFF2-40B4-BE49-F238E27FC236}">
                <a16:creationId xmlns:a16="http://schemas.microsoft.com/office/drawing/2014/main" id="{3B5B91EB-D622-4EB2-97D5-ECEB828FA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736725"/>
            <a:ext cx="735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CLK</a:t>
            </a:r>
          </a:p>
        </p:txBody>
      </p:sp>
      <p:sp>
        <p:nvSpPr>
          <p:cNvPr id="12295" name="Text Box 4">
            <a:extLst>
              <a:ext uri="{FF2B5EF4-FFF2-40B4-BE49-F238E27FC236}">
                <a16:creationId xmlns:a16="http://schemas.microsoft.com/office/drawing/2014/main" id="{66FDAB5A-14CC-4989-9E23-24622C4AB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212975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Q</a:t>
            </a:r>
            <a:r>
              <a:rPr kumimoji="1" lang="en-US" altLang="zh-CN" sz="1600">
                <a:ea typeface="楷体_GB2312"/>
                <a:cs typeface="楷体_GB2312"/>
              </a:rPr>
              <a:t>0</a:t>
            </a:r>
          </a:p>
        </p:txBody>
      </p:sp>
      <p:sp>
        <p:nvSpPr>
          <p:cNvPr id="12296" name="Text Box 5">
            <a:extLst>
              <a:ext uri="{FF2B5EF4-FFF2-40B4-BE49-F238E27FC236}">
                <a16:creationId xmlns:a16="http://schemas.microsoft.com/office/drawing/2014/main" id="{8AEBAA27-D881-49B8-BCA3-ED23681BD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690813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Q</a:t>
            </a:r>
            <a:r>
              <a:rPr kumimoji="1" lang="en-US" altLang="zh-CN" sz="1600">
                <a:ea typeface="楷体_GB2312"/>
                <a:cs typeface="楷体_GB2312"/>
              </a:rPr>
              <a:t>1</a:t>
            </a:r>
          </a:p>
        </p:txBody>
      </p:sp>
      <p:sp>
        <p:nvSpPr>
          <p:cNvPr id="12297" name="Text Box 6">
            <a:extLst>
              <a:ext uri="{FF2B5EF4-FFF2-40B4-BE49-F238E27FC236}">
                <a16:creationId xmlns:a16="http://schemas.microsoft.com/office/drawing/2014/main" id="{05D52ADE-CC53-41BE-9F63-328942B9C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198813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Q</a:t>
            </a:r>
            <a:r>
              <a:rPr kumimoji="1" lang="en-US" altLang="zh-CN" sz="1600">
                <a:ea typeface="楷体_GB2312"/>
                <a:cs typeface="楷体_GB2312"/>
              </a:rPr>
              <a:t>2</a:t>
            </a:r>
          </a:p>
        </p:txBody>
      </p:sp>
      <p:grpSp>
        <p:nvGrpSpPr>
          <p:cNvPr id="12298" name="Group 7">
            <a:extLst>
              <a:ext uri="{FF2B5EF4-FFF2-40B4-BE49-F238E27FC236}">
                <a16:creationId xmlns:a16="http://schemas.microsoft.com/office/drawing/2014/main" id="{5BD75FB7-818D-4D06-B8AE-562E138908D3}"/>
              </a:ext>
            </a:extLst>
          </p:cNvPr>
          <p:cNvGrpSpPr>
            <a:grpSpLocks/>
          </p:cNvGrpSpPr>
          <p:nvPr/>
        </p:nvGrpSpPr>
        <p:grpSpPr bwMode="auto">
          <a:xfrm>
            <a:off x="3181350" y="1847850"/>
            <a:ext cx="5243513" cy="298450"/>
            <a:chOff x="2004" y="2593"/>
            <a:chExt cx="3303" cy="188"/>
          </a:xfrm>
        </p:grpSpPr>
        <p:sp>
          <p:nvSpPr>
            <p:cNvPr id="12411" name="Line 8">
              <a:extLst>
                <a:ext uri="{FF2B5EF4-FFF2-40B4-BE49-F238E27FC236}">
                  <a16:creationId xmlns:a16="http://schemas.microsoft.com/office/drawing/2014/main" id="{88B4DAE3-70C5-4611-849C-659199F51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" y="2593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2" name="Line 9">
              <a:extLst>
                <a:ext uri="{FF2B5EF4-FFF2-40B4-BE49-F238E27FC236}">
                  <a16:creationId xmlns:a16="http://schemas.microsoft.com/office/drawing/2014/main" id="{4CF372A9-E105-4239-94E2-B54C52DD4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7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3" name="Line 10">
              <a:extLst>
                <a:ext uri="{FF2B5EF4-FFF2-40B4-BE49-F238E27FC236}">
                  <a16:creationId xmlns:a16="http://schemas.microsoft.com/office/drawing/2014/main" id="{511CC4DF-1472-4E40-B1D4-2A97ABBF0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781"/>
              <a:ext cx="1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4" name="Line 11">
              <a:extLst>
                <a:ext uri="{FF2B5EF4-FFF2-40B4-BE49-F238E27FC236}">
                  <a16:creationId xmlns:a16="http://schemas.microsoft.com/office/drawing/2014/main" id="{E5A15CE1-89C8-4253-AAF0-56BE4B988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5" name="Line 12">
              <a:extLst>
                <a:ext uri="{FF2B5EF4-FFF2-40B4-BE49-F238E27FC236}">
                  <a16:creationId xmlns:a16="http://schemas.microsoft.com/office/drawing/2014/main" id="{DFB379FE-F4BC-41D6-9D41-E6E20E8B3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5" y="259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6" name="Line 13">
              <a:extLst>
                <a:ext uri="{FF2B5EF4-FFF2-40B4-BE49-F238E27FC236}">
                  <a16:creationId xmlns:a16="http://schemas.microsoft.com/office/drawing/2014/main" id="{66574AE0-E8DF-408B-977B-60C97A908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5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7" name="Line 14">
              <a:extLst>
                <a:ext uri="{FF2B5EF4-FFF2-40B4-BE49-F238E27FC236}">
                  <a16:creationId xmlns:a16="http://schemas.microsoft.com/office/drawing/2014/main" id="{EA73B1F0-47A2-4141-9C38-574DFF106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781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8" name="Line 15">
              <a:extLst>
                <a:ext uri="{FF2B5EF4-FFF2-40B4-BE49-F238E27FC236}">
                  <a16:creationId xmlns:a16="http://schemas.microsoft.com/office/drawing/2014/main" id="{34A73AAB-1F2F-449D-AB08-CBC9BFD75B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9" name="Line 16">
              <a:extLst>
                <a:ext uri="{FF2B5EF4-FFF2-40B4-BE49-F238E27FC236}">
                  <a16:creationId xmlns:a16="http://schemas.microsoft.com/office/drawing/2014/main" id="{15796692-5E0C-407B-B6F2-B32854088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2" y="259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0" name="Line 17">
              <a:extLst>
                <a:ext uri="{FF2B5EF4-FFF2-40B4-BE49-F238E27FC236}">
                  <a16:creationId xmlns:a16="http://schemas.microsoft.com/office/drawing/2014/main" id="{A756A34A-5269-474A-B225-E3BCC99D9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2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1" name="Line 18">
              <a:extLst>
                <a:ext uri="{FF2B5EF4-FFF2-40B4-BE49-F238E27FC236}">
                  <a16:creationId xmlns:a16="http://schemas.microsoft.com/office/drawing/2014/main" id="{A67DA532-49FE-4F9A-AD02-AEC7D86C5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6" y="2781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2" name="Line 19">
              <a:extLst>
                <a:ext uri="{FF2B5EF4-FFF2-40B4-BE49-F238E27FC236}">
                  <a16:creationId xmlns:a16="http://schemas.microsoft.com/office/drawing/2014/main" id="{62B39377-E549-4AFD-ADEE-7FE3B9CA77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6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3" name="Line 20">
              <a:extLst>
                <a:ext uri="{FF2B5EF4-FFF2-40B4-BE49-F238E27FC236}">
                  <a16:creationId xmlns:a16="http://schemas.microsoft.com/office/drawing/2014/main" id="{911591E4-9B96-47F7-B2EF-D4086486B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59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4" name="Line 21">
              <a:extLst>
                <a:ext uri="{FF2B5EF4-FFF2-40B4-BE49-F238E27FC236}">
                  <a16:creationId xmlns:a16="http://schemas.microsoft.com/office/drawing/2014/main" id="{3D6A554D-A1F3-4388-B8EF-9EC668B20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1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5" name="Line 22">
              <a:extLst>
                <a:ext uri="{FF2B5EF4-FFF2-40B4-BE49-F238E27FC236}">
                  <a16:creationId xmlns:a16="http://schemas.microsoft.com/office/drawing/2014/main" id="{4E501623-1048-4260-B580-68C459575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5" y="2781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6" name="Line 23">
              <a:extLst>
                <a:ext uri="{FF2B5EF4-FFF2-40B4-BE49-F238E27FC236}">
                  <a16:creationId xmlns:a16="http://schemas.microsoft.com/office/drawing/2014/main" id="{A9F74237-5B6C-41F8-969F-FEE865EBA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5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7" name="Line 24">
              <a:extLst>
                <a:ext uri="{FF2B5EF4-FFF2-40B4-BE49-F238E27FC236}">
                  <a16:creationId xmlns:a16="http://schemas.microsoft.com/office/drawing/2014/main" id="{97B014C7-1EEB-4BAA-8F2F-A2FE7D821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2781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8" name="Line 25">
              <a:extLst>
                <a:ext uri="{FF2B5EF4-FFF2-40B4-BE49-F238E27FC236}">
                  <a16:creationId xmlns:a16="http://schemas.microsoft.com/office/drawing/2014/main" id="{78C37A71-15A8-4203-BF04-6654FE351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8" y="259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9" name="Line 26">
              <a:extLst>
                <a:ext uri="{FF2B5EF4-FFF2-40B4-BE49-F238E27FC236}">
                  <a16:creationId xmlns:a16="http://schemas.microsoft.com/office/drawing/2014/main" id="{A03421A3-6F8B-4E17-85F6-6CC7D596A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8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0" name="Line 27">
              <a:extLst>
                <a:ext uri="{FF2B5EF4-FFF2-40B4-BE49-F238E27FC236}">
                  <a16:creationId xmlns:a16="http://schemas.microsoft.com/office/drawing/2014/main" id="{3F745F00-8BF5-4D59-B73E-1ADEDE588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781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1" name="Line 28">
              <a:extLst>
                <a:ext uri="{FF2B5EF4-FFF2-40B4-BE49-F238E27FC236}">
                  <a16:creationId xmlns:a16="http://schemas.microsoft.com/office/drawing/2014/main" id="{560D5D5F-D508-4575-9F5D-F363F64DD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2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2" name="Line 29">
              <a:extLst>
                <a:ext uri="{FF2B5EF4-FFF2-40B4-BE49-F238E27FC236}">
                  <a16:creationId xmlns:a16="http://schemas.microsoft.com/office/drawing/2014/main" id="{DC10A99A-552E-41E0-9C2A-9FF165D52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6" y="259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3" name="Line 30">
              <a:extLst>
                <a:ext uri="{FF2B5EF4-FFF2-40B4-BE49-F238E27FC236}">
                  <a16:creationId xmlns:a16="http://schemas.microsoft.com/office/drawing/2014/main" id="{BB541E9D-98EF-43E2-BFAA-89A142EF41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6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4" name="Line 31">
              <a:extLst>
                <a:ext uri="{FF2B5EF4-FFF2-40B4-BE49-F238E27FC236}">
                  <a16:creationId xmlns:a16="http://schemas.microsoft.com/office/drawing/2014/main" id="{20C91EC0-367E-49A7-BECC-4CD660676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2781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5" name="Line 32">
              <a:extLst>
                <a:ext uri="{FF2B5EF4-FFF2-40B4-BE49-F238E27FC236}">
                  <a16:creationId xmlns:a16="http://schemas.microsoft.com/office/drawing/2014/main" id="{7A69AC7C-9131-4074-9BD1-3A687A2F5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0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6" name="Line 33">
              <a:extLst>
                <a:ext uri="{FF2B5EF4-FFF2-40B4-BE49-F238E27FC236}">
                  <a16:creationId xmlns:a16="http://schemas.microsoft.com/office/drawing/2014/main" id="{B4AC5D6D-BE8E-4469-84B0-EE76CB9EA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3" y="2593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7" name="Line 34">
              <a:extLst>
                <a:ext uri="{FF2B5EF4-FFF2-40B4-BE49-F238E27FC236}">
                  <a16:creationId xmlns:a16="http://schemas.microsoft.com/office/drawing/2014/main" id="{7D2B5117-38B0-4DFC-8576-0FAADD2B3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3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8" name="Line 35">
              <a:extLst>
                <a:ext uri="{FF2B5EF4-FFF2-40B4-BE49-F238E27FC236}">
                  <a16:creationId xmlns:a16="http://schemas.microsoft.com/office/drawing/2014/main" id="{954A4C87-1A0A-4C84-8388-051E5C398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" y="2781"/>
              <a:ext cx="1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9" name="Line 36">
              <a:extLst>
                <a:ext uri="{FF2B5EF4-FFF2-40B4-BE49-F238E27FC236}">
                  <a16:creationId xmlns:a16="http://schemas.microsoft.com/office/drawing/2014/main" id="{4CBC1F1A-780D-4088-A7A1-BE09B41AE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8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0" name="Line 37">
              <a:extLst>
                <a:ext uri="{FF2B5EF4-FFF2-40B4-BE49-F238E27FC236}">
                  <a16:creationId xmlns:a16="http://schemas.microsoft.com/office/drawing/2014/main" id="{9815F93A-93F6-4F42-9651-6BBA7D33B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1" y="2593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1" name="Line 38">
              <a:extLst>
                <a:ext uri="{FF2B5EF4-FFF2-40B4-BE49-F238E27FC236}">
                  <a16:creationId xmlns:a16="http://schemas.microsoft.com/office/drawing/2014/main" id="{8E3BCDBC-6264-4816-86B3-1E32D0752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1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2" name="Line 39">
              <a:extLst>
                <a:ext uri="{FF2B5EF4-FFF2-40B4-BE49-F238E27FC236}">
                  <a16:creationId xmlns:a16="http://schemas.microsoft.com/office/drawing/2014/main" id="{DEA94ECA-4A3E-4B15-BB3B-EB8046378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6" y="2781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3" name="Line 40">
              <a:extLst>
                <a:ext uri="{FF2B5EF4-FFF2-40B4-BE49-F238E27FC236}">
                  <a16:creationId xmlns:a16="http://schemas.microsoft.com/office/drawing/2014/main" id="{CFB596DC-ACF2-4C0A-B752-C94FBAC0B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6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4" name="Line 41">
              <a:extLst>
                <a:ext uri="{FF2B5EF4-FFF2-40B4-BE49-F238E27FC236}">
                  <a16:creationId xmlns:a16="http://schemas.microsoft.com/office/drawing/2014/main" id="{C65CFA0E-285B-4D06-80B5-19B7D2485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8" y="2593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5" name="Line 42">
              <a:extLst>
                <a:ext uri="{FF2B5EF4-FFF2-40B4-BE49-F238E27FC236}">
                  <a16:creationId xmlns:a16="http://schemas.microsoft.com/office/drawing/2014/main" id="{9B153A14-6468-48AB-9545-4F42AED72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8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6" name="Line 43">
              <a:extLst>
                <a:ext uri="{FF2B5EF4-FFF2-40B4-BE49-F238E27FC236}">
                  <a16:creationId xmlns:a16="http://schemas.microsoft.com/office/drawing/2014/main" id="{1728A200-7998-4E13-AA75-D429C7892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3" y="2781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7" name="Line 44">
              <a:extLst>
                <a:ext uri="{FF2B5EF4-FFF2-40B4-BE49-F238E27FC236}">
                  <a16:creationId xmlns:a16="http://schemas.microsoft.com/office/drawing/2014/main" id="{B58B724C-A4F6-4529-A8D7-1C417D0B3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3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9" name="Line 45">
            <a:extLst>
              <a:ext uri="{FF2B5EF4-FFF2-40B4-BE49-F238E27FC236}">
                <a16:creationId xmlns:a16="http://schemas.microsoft.com/office/drawing/2014/main" id="{73ADAA77-F278-4C9F-8518-A0B0FCBDF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324100"/>
            <a:ext cx="55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Line 46">
            <a:extLst>
              <a:ext uri="{FF2B5EF4-FFF2-40B4-BE49-F238E27FC236}">
                <a16:creationId xmlns:a16="http://schemas.microsoft.com/office/drawing/2014/main" id="{3ABDEDA6-7F60-40CA-B1CC-9119C4869A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Line 47">
            <a:extLst>
              <a:ext uri="{FF2B5EF4-FFF2-40B4-BE49-F238E27FC236}">
                <a16:creationId xmlns:a16="http://schemas.microsoft.com/office/drawing/2014/main" id="{37D7C6EC-C0F4-4C33-B94B-FE0E564BF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2622550"/>
            <a:ext cx="554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Line 48">
            <a:extLst>
              <a:ext uri="{FF2B5EF4-FFF2-40B4-BE49-F238E27FC236}">
                <a16:creationId xmlns:a16="http://schemas.microsoft.com/office/drawing/2014/main" id="{E5E955D3-27DE-4C41-8C09-2D2B1EB198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49">
            <a:extLst>
              <a:ext uri="{FF2B5EF4-FFF2-40B4-BE49-F238E27FC236}">
                <a16:creationId xmlns:a16="http://schemas.microsoft.com/office/drawing/2014/main" id="{CF840144-7070-4662-98D4-6BFE43C6E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5525" y="2324100"/>
            <a:ext cx="554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50">
            <a:extLst>
              <a:ext uri="{FF2B5EF4-FFF2-40B4-BE49-F238E27FC236}">
                <a16:creationId xmlns:a16="http://schemas.microsoft.com/office/drawing/2014/main" id="{BF1A956C-E43F-45CF-A6C2-E4986E2734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5525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5" name="Line 51">
            <a:extLst>
              <a:ext uri="{FF2B5EF4-FFF2-40B4-BE49-F238E27FC236}">
                <a16:creationId xmlns:a16="http://schemas.microsoft.com/office/drawing/2014/main" id="{4E89A929-8ED1-47F2-946E-F851D0006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9563" y="2622550"/>
            <a:ext cx="552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6" name="Line 52">
            <a:extLst>
              <a:ext uri="{FF2B5EF4-FFF2-40B4-BE49-F238E27FC236}">
                <a16:creationId xmlns:a16="http://schemas.microsoft.com/office/drawing/2014/main" id="{0A44A34C-8761-4A53-9F98-C97D3ADE18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9563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7" name="Line 53">
            <a:extLst>
              <a:ext uri="{FF2B5EF4-FFF2-40B4-BE49-F238E27FC236}">
                <a16:creationId xmlns:a16="http://schemas.microsoft.com/office/drawing/2014/main" id="{0B02FDBB-821F-4CDA-B30C-19E4412D4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2324100"/>
            <a:ext cx="552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8" name="Line 54">
            <a:extLst>
              <a:ext uri="{FF2B5EF4-FFF2-40B4-BE49-F238E27FC236}">
                <a16:creationId xmlns:a16="http://schemas.microsoft.com/office/drawing/2014/main" id="{7619523A-6CA9-4E54-85F2-B8188827C3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9" name="Line 55">
            <a:extLst>
              <a:ext uri="{FF2B5EF4-FFF2-40B4-BE49-F238E27FC236}">
                <a16:creationId xmlns:a16="http://schemas.microsoft.com/office/drawing/2014/main" id="{6627CA89-2D1B-4A54-AFFA-2C6642101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2622550"/>
            <a:ext cx="554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0" name="Line 56">
            <a:extLst>
              <a:ext uri="{FF2B5EF4-FFF2-40B4-BE49-F238E27FC236}">
                <a16:creationId xmlns:a16="http://schemas.microsoft.com/office/drawing/2014/main" id="{349567E1-6EE1-4391-AE81-FFCF07FAD2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2875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1" name="Line 57">
            <a:extLst>
              <a:ext uri="{FF2B5EF4-FFF2-40B4-BE49-F238E27FC236}">
                <a16:creationId xmlns:a16="http://schemas.microsoft.com/office/drawing/2014/main" id="{414149BD-C620-44D2-84F0-7440FF335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5325" y="2324100"/>
            <a:ext cx="552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2" name="Line 58">
            <a:extLst>
              <a:ext uri="{FF2B5EF4-FFF2-40B4-BE49-F238E27FC236}">
                <a16:creationId xmlns:a16="http://schemas.microsoft.com/office/drawing/2014/main" id="{FE5FE5DE-7698-4F53-BD19-C0DE07EF98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5325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3" name="Line 59">
            <a:extLst>
              <a:ext uri="{FF2B5EF4-FFF2-40B4-BE49-F238E27FC236}">
                <a16:creationId xmlns:a16="http://schemas.microsoft.com/office/drawing/2014/main" id="{40ADA74F-BD0B-4D8D-B34C-3562165BF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775" y="2622550"/>
            <a:ext cx="552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4" name="Line 60">
            <a:extLst>
              <a:ext uri="{FF2B5EF4-FFF2-40B4-BE49-F238E27FC236}">
                <a16:creationId xmlns:a16="http://schemas.microsoft.com/office/drawing/2014/main" id="{CB86CA5D-FA04-4CE8-91F9-581F535C22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775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5" name="Line 61">
            <a:extLst>
              <a:ext uri="{FF2B5EF4-FFF2-40B4-BE49-F238E27FC236}">
                <a16:creationId xmlns:a16="http://schemas.microsoft.com/office/drawing/2014/main" id="{7C098421-76E5-4B83-A291-56A9FE6D3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8638" y="2324100"/>
            <a:ext cx="27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6" name="Line 62">
            <a:extLst>
              <a:ext uri="{FF2B5EF4-FFF2-40B4-BE49-F238E27FC236}">
                <a16:creationId xmlns:a16="http://schemas.microsoft.com/office/drawing/2014/main" id="{23C52B2A-EAAA-451A-A9BF-DF86453D25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48638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7" name="Line 63">
            <a:extLst>
              <a:ext uri="{FF2B5EF4-FFF2-40B4-BE49-F238E27FC236}">
                <a16:creationId xmlns:a16="http://schemas.microsoft.com/office/drawing/2014/main" id="{F5D87F79-4947-4C00-BEA8-D64D72414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9763" y="2622550"/>
            <a:ext cx="554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8" name="Line 64">
            <a:extLst>
              <a:ext uri="{FF2B5EF4-FFF2-40B4-BE49-F238E27FC236}">
                <a16:creationId xmlns:a16="http://schemas.microsoft.com/office/drawing/2014/main" id="{30939DE5-013C-43E1-8DD1-F1B348ED4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2832100"/>
            <a:ext cx="1103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9" name="Line 65">
            <a:extLst>
              <a:ext uri="{FF2B5EF4-FFF2-40B4-BE49-F238E27FC236}">
                <a16:creationId xmlns:a16="http://schemas.microsoft.com/office/drawing/2014/main" id="{8C74832D-A84D-4C18-AEC4-81FC6C5A78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2832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0" name="Line 66">
            <a:extLst>
              <a:ext uri="{FF2B5EF4-FFF2-40B4-BE49-F238E27FC236}">
                <a16:creationId xmlns:a16="http://schemas.microsoft.com/office/drawing/2014/main" id="{B3888174-67AE-467D-A28F-695C27DD3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7975" y="3130550"/>
            <a:ext cx="1103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1" name="Line 67">
            <a:extLst>
              <a:ext uri="{FF2B5EF4-FFF2-40B4-BE49-F238E27FC236}">
                <a16:creationId xmlns:a16="http://schemas.microsoft.com/office/drawing/2014/main" id="{A75BB8A9-E3C3-4793-BDE1-E3DD36AE5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7975" y="2832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2" name="Line 68">
            <a:extLst>
              <a:ext uri="{FF2B5EF4-FFF2-40B4-BE49-F238E27FC236}">
                <a16:creationId xmlns:a16="http://schemas.microsoft.com/office/drawing/2014/main" id="{409BE277-CF0F-4B6B-B79C-BE2F3D712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1288" y="2832100"/>
            <a:ext cx="1104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3" name="Line 69">
            <a:extLst>
              <a:ext uri="{FF2B5EF4-FFF2-40B4-BE49-F238E27FC236}">
                <a16:creationId xmlns:a16="http://schemas.microsoft.com/office/drawing/2014/main" id="{051A18A8-5284-46C6-8AEB-841E51B600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1288" y="2832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4" name="Line 70">
            <a:extLst>
              <a:ext uri="{FF2B5EF4-FFF2-40B4-BE49-F238E27FC236}">
                <a16:creationId xmlns:a16="http://schemas.microsoft.com/office/drawing/2014/main" id="{CEF082ED-2875-4B12-AEA6-AE99600E2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3130550"/>
            <a:ext cx="827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5" name="Line 71">
            <a:extLst>
              <a:ext uri="{FF2B5EF4-FFF2-40B4-BE49-F238E27FC236}">
                <a16:creationId xmlns:a16="http://schemas.microsoft.com/office/drawing/2014/main" id="{59CD266E-D168-48D2-9196-180BC8B9B1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6188" y="2832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6" name="Line 72">
            <a:extLst>
              <a:ext uri="{FF2B5EF4-FFF2-40B4-BE49-F238E27FC236}">
                <a16:creationId xmlns:a16="http://schemas.microsoft.com/office/drawing/2014/main" id="{468B17EF-17AA-44B2-95A2-396FDEE5B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9763" y="3130550"/>
            <a:ext cx="1104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7" name="Line 73">
            <a:extLst>
              <a:ext uri="{FF2B5EF4-FFF2-40B4-BE49-F238E27FC236}">
                <a16:creationId xmlns:a16="http://schemas.microsoft.com/office/drawing/2014/main" id="{991F0ACA-CB3C-479A-9AB6-AB82FD60C8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7975" y="330835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8" name="Line 74">
            <a:extLst>
              <a:ext uri="{FF2B5EF4-FFF2-40B4-BE49-F238E27FC236}">
                <a16:creationId xmlns:a16="http://schemas.microsoft.com/office/drawing/2014/main" id="{B6BBBEE0-7DFD-4C3D-9BFE-8AAF95D3C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9763" y="3606800"/>
            <a:ext cx="2208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9" name="Line 75">
            <a:extLst>
              <a:ext uri="{FF2B5EF4-FFF2-40B4-BE49-F238E27FC236}">
                <a16:creationId xmlns:a16="http://schemas.microsoft.com/office/drawing/2014/main" id="{C965B7FE-E60B-48F7-9F4C-A7012BFB6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7975" y="3308350"/>
            <a:ext cx="2208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0" name="Line 76">
            <a:extLst>
              <a:ext uri="{FF2B5EF4-FFF2-40B4-BE49-F238E27FC236}">
                <a16:creationId xmlns:a16="http://schemas.microsoft.com/office/drawing/2014/main" id="{2CFE321E-6292-419F-ADA2-205F1F7706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6188" y="330835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1" name="Line 77">
            <a:extLst>
              <a:ext uri="{FF2B5EF4-FFF2-40B4-BE49-F238E27FC236}">
                <a16:creationId xmlns:a16="http://schemas.microsoft.com/office/drawing/2014/main" id="{E7574E9A-8251-48BB-A2CB-996111570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3606800"/>
            <a:ext cx="827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2" name="Text Box 78">
            <a:extLst>
              <a:ext uri="{FF2B5EF4-FFF2-40B4-BE49-F238E27FC236}">
                <a16:creationId xmlns:a16="http://schemas.microsoft.com/office/drawing/2014/main" id="{5B903498-2459-4025-A343-560205182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1484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0</a:t>
            </a:r>
          </a:p>
        </p:txBody>
      </p:sp>
      <p:sp>
        <p:nvSpPr>
          <p:cNvPr id="12333" name="Text Box 79">
            <a:extLst>
              <a:ext uri="{FF2B5EF4-FFF2-40B4-BE49-F238E27FC236}">
                <a16:creationId xmlns:a16="http://schemas.microsoft.com/office/drawing/2014/main" id="{38F01A9A-4FEE-41BE-BB56-AB0F51BB0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1484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1</a:t>
            </a:r>
          </a:p>
        </p:txBody>
      </p:sp>
      <p:sp>
        <p:nvSpPr>
          <p:cNvPr id="12334" name="Text Box 80">
            <a:extLst>
              <a:ext uri="{FF2B5EF4-FFF2-40B4-BE49-F238E27FC236}">
                <a16:creationId xmlns:a16="http://schemas.microsoft.com/office/drawing/2014/main" id="{54D2983B-4322-4471-B0A1-4ABACCE39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1484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2</a:t>
            </a:r>
          </a:p>
        </p:txBody>
      </p:sp>
      <p:sp>
        <p:nvSpPr>
          <p:cNvPr id="12335" name="Text Box 81">
            <a:extLst>
              <a:ext uri="{FF2B5EF4-FFF2-40B4-BE49-F238E27FC236}">
                <a16:creationId xmlns:a16="http://schemas.microsoft.com/office/drawing/2014/main" id="{D8CF92EF-9E18-430A-BD53-9DA2DF9F3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1484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3</a:t>
            </a:r>
          </a:p>
        </p:txBody>
      </p:sp>
      <p:sp>
        <p:nvSpPr>
          <p:cNvPr id="12336" name="Text Box 82">
            <a:extLst>
              <a:ext uri="{FF2B5EF4-FFF2-40B4-BE49-F238E27FC236}">
                <a16:creationId xmlns:a16="http://schemas.microsoft.com/office/drawing/2014/main" id="{166142B2-A3C6-4ECF-9742-617F94B50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148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4</a:t>
            </a:r>
          </a:p>
        </p:txBody>
      </p:sp>
      <p:sp>
        <p:nvSpPr>
          <p:cNvPr id="12337" name="Text Box 83">
            <a:extLst>
              <a:ext uri="{FF2B5EF4-FFF2-40B4-BE49-F238E27FC236}">
                <a16:creationId xmlns:a16="http://schemas.microsoft.com/office/drawing/2014/main" id="{A0194BC8-DC3F-4031-AD98-D1FFE2E7D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148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5</a:t>
            </a:r>
          </a:p>
        </p:txBody>
      </p:sp>
      <p:sp>
        <p:nvSpPr>
          <p:cNvPr id="12338" name="Text Box 84">
            <a:extLst>
              <a:ext uri="{FF2B5EF4-FFF2-40B4-BE49-F238E27FC236}">
                <a16:creationId xmlns:a16="http://schemas.microsoft.com/office/drawing/2014/main" id="{5CA9D543-26FC-4B44-8CF1-CEBF9F211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148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6</a:t>
            </a:r>
          </a:p>
        </p:txBody>
      </p:sp>
      <p:sp>
        <p:nvSpPr>
          <p:cNvPr id="12339" name="Text Box 85">
            <a:extLst>
              <a:ext uri="{FF2B5EF4-FFF2-40B4-BE49-F238E27FC236}">
                <a16:creationId xmlns:a16="http://schemas.microsoft.com/office/drawing/2014/main" id="{F7BDAAA0-C823-4B02-A5F4-91AC2B6FD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8" y="148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7</a:t>
            </a:r>
          </a:p>
        </p:txBody>
      </p:sp>
      <p:sp>
        <p:nvSpPr>
          <p:cNvPr id="12340" name="Text Box 86">
            <a:extLst>
              <a:ext uri="{FF2B5EF4-FFF2-40B4-BE49-F238E27FC236}">
                <a16:creationId xmlns:a16="http://schemas.microsoft.com/office/drawing/2014/main" id="{9B848A31-CA79-4A9B-8B1C-DE4E000BA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950" y="148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8</a:t>
            </a:r>
          </a:p>
        </p:txBody>
      </p:sp>
      <p:grpSp>
        <p:nvGrpSpPr>
          <p:cNvPr id="12341" name="Group 87">
            <a:extLst>
              <a:ext uri="{FF2B5EF4-FFF2-40B4-BE49-F238E27FC236}">
                <a16:creationId xmlns:a16="http://schemas.microsoft.com/office/drawing/2014/main" id="{332465F9-434C-4C8B-A99D-7E0E79DCB211}"/>
              </a:ext>
            </a:extLst>
          </p:cNvPr>
          <p:cNvGrpSpPr>
            <a:grpSpLocks/>
          </p:cNvGrpSpPr>
          <p:nvPr/>
        </p:nvGrpSpPr>
        <p:grpSpPr bwMode="auto">
          <a:xfrm>
            <a:off x="3724275" y="1847850"/>
            <a:ext cx="4432300" cy="2228850"/>
            <a:chOff x="2346" y="2593"/>
            <a:chExt cx="2792" cy="1108"/>
          </a:xfrm>
        </p:grpSpPr>
        <p:sp>
          <p:nvSpPr>
            <p:cNvPr id="12402" name="Line 88">
              <a:extLst>
                <a:ext uri="{FF2B5EF4-FFF2-40B4-BE49-F238E27FC236}">
                  <a16:creationId xmlns:a16="http://schemas.microsoft.com/office/drawing/2014/main" id="{1220EEF5-3FA8-4EB8-BD09-6B0FB9C23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4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3" name="Line 89">
              <a:extLst>
                <a:ext uri="{FF2B5EF4-FFF2-40B4-BE49-F238E27FC236}">
                  <a16:creationId xmlns:a16="http://schemas.microsoft.com/office/drawing/2014/main" id="{8520C401-0F4E-4B3A-9086-FB6A18502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6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4" name="Line 90">
              <a:extLst>
                <a:ext uri="{FF2B5EF4-FFF2-40B4-BE49-F238E27FC236}">
                  <a16:creationId xmlns:a16="http://schemas.microsoft.com/office/drawing/2014/main" id="{F927705E-9200-43C1-941D-65E4BA063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5" name="Line 91">
              <a:extLst>
                <a:ext uri="{FF2B5EF4-FFF2-40B4-BE49-F238E27FC236}">
                  <a16:creationId xmlns:a16="http://schemas.microsoft.com/office/drawing/2014/main" id="{FF228727-2F0A-432A-862E-107A51085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5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6" name="Line 92">
              <a:extLst>
                <a:ext uri="{FF2B5EF4-FFF2-40B4-BE49-F238E27FC236}">
                  <a16:creationId xmlns:a16="http://schemas.microsoft.com/office/drawing/2014/main" id="{3D89AEB6-428A-4ADD-94E6-F1B16C189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0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7" name="Line 93">
              <a:extLst>
                <a:ext uri="{FF2B5EF4-FFF2-40B4-BE49-F238E27FC236}">
                  <a16:creationId xmlns:a16="http://schemas.microsoft.com/office/drawing/2014/main" id="{1B559420-8DF9-49EC-8B7A-5B3135A98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7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8" name="Line 94">
              <a:extLst>
                <a:ext uri="{FF2B5EF4-FFF2-40B4-BE49-F238E27FC236}">
                  <a16:creationId xmlns:a16="http://schemas.microsoft.com/office/drawing/2014/main" id="{60049765-9037-4ECE-89A3-A55A1B5F0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9" name="Line 95">
              <a:extLst>
                <a:ext uri="{FF2B5EF4-FFF2-40B4-BE49-F238E27FC236}">
                  <a16:creationId xmlns:a16="http://schemas.microsoft.com/office/drawing/2014/main" id="{6C21BBFB-190E-47E8-A3A5-B413E10F5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0" name="Line 96">
              <a:extLst>
                <a:ext uri="{FF2B5EF4-FFF2-40B4-BE49-F238E27FC236}">
                  <a16:creationId xmlns:a16="http://schemas.microsoft.com/office/drawing/2014/main" id="{5BF24A81-EAD6-442B-92F7-165651130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8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42" name="Line 97">
            <a:extLst>
              <a:ext uri="{FF2B5EF4-FFF2-40B4-BE49-F238E27FC236}">
                <a16:creationId xmlns:a16="http://schemas.microsoft.com/office/drawing/2014/main" id="{0221F8B3-A731-4279-BC16-D5C0E4786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3" y="4087813"/>
            <a:ext cx="3863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3" name="Line 98">
            <a:extLst>
              <a:ext uri="{FF2B5EF4-FFF2-40B4-BE49-F238E27FC236}">
                <a16:creationId xmlns:a16="http://schemas.microsoft.com/office/drawing/2014/main" id="{2B129A05-E421-4C55-B8B5-66328D2BF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438" y="3789363"/>
            <a:ext cx="552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4" name="Line 99">
            <a:extLst>
              <a:ext uri="{FF2B5EF4-FFF2-40B4-BE49-F238E27FC236}">
                <a16:creationId xmlns:a16="http://schemas.microsoft.com/office/drawing/2014/main" id="{BBFB5EEC-65F6-463A-94BB-20FEC5639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4087813"/>
            <a:ext cx="827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5" name="Text Box 100">
            <a:extLst>
              <a:ext uri="{FF2B5EF4-FFF2-40B4-BE49-F238E27FC236}">
                <a16:creationId xmlns:a16="http://schemas.microsoft.com/office/drawing/2014/main" id="{76D2168C-5D38-4F4B-802E-261076CFA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37163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C</a:t>
            </a:r>
            <a:endParaRPr kumimoji="1" lang="en-US" altLang="zh-CN" sz="1600">
              <a:ea typeface="楷体_GB2312"/>
              <a:cs typeface="楷体_GB2312"/>
            </a:endParaRPr>
          </a:p>
        </p:txBody>
      </p:sp>
      <p:sp>
        <p:nvSpPr>
          <p:cNvPr id="12346" name="Line 101">
            <a:extLst>
              <a:ext uri="{FF2B5EF4-FFF2-40B4-BE49-F238E27FC236}">
                <a16:creationId xmlns:a16="http://schemas.microsoft.com/office/drawing/2014/main" id="{BF0E5365-6C90-421F-9E90-F12D9C565F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6438" y="3789363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7" name="Line 102">
            <a:extLst>
              <a:ext uri="{FF2B5EF4-FFF2-40B4-BE49-F238E27FC236}">
                <a16:creationId xmlns:a16="http://schemas.microsoft.com/office/drawing/2014/main" id="{5188427E-3995-4337-BEDE-0A58E45315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6188" y="3789363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03">
            <a:extLst>
              <a:ext uri="{FF2B5EF4-FFF2-40B4-BE49-F238E27FC236}">
                <a16:creationId xmlns:a16="http://schemas.microsoft.com/office/drawing/2014/main" id="{79E6C067-9DAC-4AE1-812B-3A724027CAB4}"/>
              </a:ext>
            </a:extLst>
          </p:cNvPr>
          <p:cNvGrpSpPr>
            <a:grpSpLocks/>
          </p:cNvGrpSpPr>
          <p:nvPr/>
        </p:nvGrpSpPr>
        <p:grpSpPr bwMode="auto">
          <a:xfrm>
            <a:off x="614363" y="1592263"/>
            <a:ext cx="1924050" cy="2592387"/>
            <a:chOff x="387" y="1003"/>
            <a:chExt cx="1212" cy="1633"/>
          </a:xfrm>
        </p:grpSpPr>
        <p:grpSp>
          <p:nvGrpSpPr>
            <p:cNvPr id="12395" name="Group 104">
              <a:extLst>
                <a:ext uri="{FF2B5EF4-FFF2-40B4-BE49-F238E27FC236}">
                  <a16:creationId xmlns:a16="http://schemas.microsoft.com/office/drawing/2014/main" id="{82A7EAF2-F4D3-4E7E-BB22-AEB53CACC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" y="1888"/>
              <a:ext cx="1109" cy="381"/>
              <a:chOff x="387" y="3612"/>
              <a:chExt cx="1109" cy="381"/>
            </a:xfrm>
          </p:grpSpPr>
          <p:sp>
            <p:nvSpPr>
              <p:cNvPr id="12400" name="Text Box 105">
                <a:extLst>
                  <a:ext uri="{FF2B5EF4-FFF2-40B4-BE49-F238E27FC236}">
                    <a16:creationId xmlns:a16="http://schemas.microsoft.com/office/drawing/2014/main" id="{534DF8DC-420B-4B94-8CD1-F5232EA259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" y="3612"/>
                <a:ext cx="1109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/>
                    <a:cs typeface="楷体_GB2312"/>
                  </a:rPr>
                  <a:t>Q</a:t>
                </a:r>
                <a:r>
                  <a:rPr kumimoji="1" lang="en-US" altLang="zh-CN" baseline="-30000">
                    <a:ea typeface="楷体_GB2312"/>
                    <a:cs typeface="楷体_GB2312"/>
                  </a:rPr>
                  <a:t>i</a:t>
                </a:r>
                <a:r>
                  <a:rPr kumimoji="1" lang="en-US" altLang="zh-CN" baseline="20000">
                    <a:ea typeface="楷体_GB2312"/>
                    <a:cs typeface="楷体_GB2312"/>
                  </a:rPr>
                  <a:t>n+1</a:t>
                </a:r>
                <a:r>
                  <a:rPr kumimoji="1" lang="en-US" altLang="zh-CN" baseline="30000">
                    <a:ea typeface="楷体_GB2312"/>
                    <a:cs typeface="楷体_GB2312"/>
                  </a:rPr>
                  <a:t> </a:t>
                </a:r>
                <a:r>
                  <a:rPr kumimoji="1" lang="en-US" altLang="zh-CN">
                    <a:ea typeface="楷体_GB2312"/>
                    <a:cs typeface="楷体_GB2312"/>
                  </a:rPr>
                  <a:t>= </a:t>
                </a:r>
                <a:r>
                  <a:rPr kumimoji="1" lang="en-US" altLang="zh-CN" sz="2400">
                    <a:ea typeface="楷体_GB2312"/>
                    <a:cs typeface="楷体_GB2312"/>
                  </a:rPr>
                  <a:t>Q</a:t>
                </a:r>
                <a:r>
                  <a:rPr kumimoji="1" lang="en-US" altLang="zh-CN" baseline="-30000">
                    <a:ea typeface="楷体_GB2312"/>
                    <a:cs typeface="楷体_GB2312"/>
                  </a:rPr>
                  <a:t>i</a:t>
                </a:r>
                <a:r>
                  <a:rPr kumimoji="1" lang="en-US" altLang="zh-CN" baseline="20000">
                    <a:ea typeface="楷体_GB2312"/>
                    <a:cs typeface="楷体_GB2312"/>
                  </a:rPr>
                  <a:t>n</a:t>
                </a:r>
                <a:r>
                  <a:rPr kumimoji="1" lang="en-US" altLang="zh-CN">
                    <a:ea typeface="楷体_GB2312"/>
                    <a:cs typeface="楷体_GB2312"/>
                  </a:rPr>
                  <a:t> </a:t>
                </a:r>
              </a:p>
            </p:txBody>
          </p:sp>
          <p:sp>
            <p:nvSpPr>
              <p:cNvPr id="12401" name="Line 106">
                <a:extLst>
                  <a:ext uri="{FF2B5EF4-FFF2-40B4-BE49-F238E27FC236}">
                    <a16:creationId xmlns:a16="http://schemas.microsoft.com/office/drawing/2014/main" id="{407156EB-5ED1-4156-9F33-3CFE0FC4E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3736"/>
                <a:ext cx="1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96" name="Text Box 107">
              <a:extLst>
                <a:ext uri="{FF2B5EF4-FFF2-40B4-BE49-F238E27FC236}">
                  <a16:creationId xmlns:a16="http://schemas.microsoft.com/office/drawing/2014/main" id="{65E331FC-37D8-44F8-8DB8-E0C22170F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03"/>
              <a:ext cx="10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CP</a:t>
              </a:r>
              <a:r>
                <a:rPr kumimoji="1" lang="en-US" altLang="zh-CN" baseline="-15000">
                  <a:ea typeface="楷体_GB2312"/>
                  <a:cs typeface="楷体_GB2312"/>
                </a:rPr>
                <a:t>0</a:t>
              </a:r>
              <a:r>
                <a:rPr kumimoji="1" lang="en-US" altLang="zh-CN" baseline="30000">
                  <a:ea typeface="楷体_GB2312"/>
                  <a:cs typeface="楷体_GB2312"/>
                </a:rPr>
                <a:t> </a:t>
              </a:r>
              <a:r>
                <a:rPr kumimoji="1" lang="en-US" altLang="zh-CN">
                  <a:ea typeface="楷体_GB2312"/>
                  <a:cs typeface="楷体_GB2312"/>
                </a:rPr>
                <a:t>= </a:t>
              </a:r>
              <a:r>
                <a:rPr kumimoji="1" lang="en-US" altLang="zh-CN" sz="2400">
                  <a:ea typeface="楷体_GB2312"/>
                  <a:cs typeface="楷体_GB2312"/>
                </a:rPr>
                <a:t>CLK</a:t>
              </a:r>
              <a:r>
                <a:rPr kumimoji="1" lang="en-US" altLang="zh-CN">
                  <a:ea typeface="楷体_GB2312"/>
                  <a:cs typeface="楷体_GB2312"/>
                </a:rPr>
                <a:t> </a:t>
              </a:r>
            </a:p>
          </p:txBody>
        </p:sp>
        <p:sp>
          <p:nvSpPr>
            <p:cNvPr id="12397" name="Text Box 108">
              <a:extLst>
                <a:ext uri="{FF2B5EF4-FFF2-40B4-BE49-F238E27FC236}">
                  <a16:creationId xmlns:a16="http://schemas.microsoft.com/office/drawing/2014/main" id="{23F3451D-12A1-4DA8-B69D-A44F0F4E9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298"/>
              <a:ext cx="83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CP</a:t>
              </a:r>
              <a:r>
                <a:rPr kumimoji="1" lang="en-US" altLang="zh-CN" baseline="-15000">
                  <a:ea typeface="楷体_GB2312"/>
                  <a:cs typeface="楷体_GB2312"/>
                </a:rPr>
                <a:t>1</a:t>
              </a:r>
              <a:r>
                <a:rPr kumimoji="1" lang="en-US" altLang="zh-CN" baseline="30000">
                  <a:ea typeface="楷体_GB2312"/>
                  <a:cs typeface="楷体_GB2312"/>
                </a:rPr>
                <a:t> </a:t>
              </a:r>
              <a:r>
                <a:rPr kumimoji="1" lang="en-US" altLang="zh-CN">
                  <a:ea typeface="楷体_GB2312"/>
                  <a:cs typeface="楷体_GB2312"/>
                </a:rPr>
                <a:t>= 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0</a:t>
              </a:r>
              <a:r>
                <a:rPr kumimoji="1" lang="en-US" altLang="zh-CN">
                  <a:ea typeface="楷体_GB2312"/>
                  <a:cs typeface="楷体_GB2312"/>
                </a:rPr>
                <a:t> </a:t>
              </a:r>
            </a:p>
          </p:txBody>
        </p:sp>
        <p:sp>
          <p:nvSpPr>
            <p:cNvPr id="12398" name="Text Box 109">
              <a:extLst>
                <a:ext uri="{FF2B5EF4-FFF2-40B4-BE49-F238E27FC236}">
                  <a16:creationId xmlns:a16="http://schemas.microsoft.com/office/drawing/2014/main" id="{6E2C9BDE-E7D4-47A7-A8AF-34D52D35C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16"/>
              <a:ext cx="83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CP</a:t>
              </a:r>
              <a:r>
                <a:rPr kumimoji="1" lang="en-US" altLang="zh-CN" baseline="-15000">
                  <a:ea typeface="楷体_GB2312"/>
                  <a:cs typeface="楷体_GB2312"/>
                </a:rPr>
                <a:t>2</a:t>
              </a:r>
              <a:r>
                <a:rPr kumimoji="1" lang="en-US" altLang="zh-CN" baseline="30000">
                  <a:ea typeface="楷体_GB2312"/>
                  <a:cs typeface="楷体_GB2312"/>
                </a:rPr>
                <a:t> </a:t>
              </a:r>
              <a:r>
                <a:rPr kumimoji="1" lang="en-US" altLang="zh-CN">
                  <a:ea typeface="楷体_GB2312"/>
                  <a:cs typeface="楷体_GB2312"/>
                </a:rPr>
                <a:t>= 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1</a:t>
              </a:r>
              <a:r>
                <a:rPr kumimoji="1" lang="en-US" altLang="zh-CN">
                  <a:ea typeface="楷体_GB2312"/>
                  <a:cs typeface="楷体_GB2312"/>
                </a:rPr>
                <a:t> </a:t>
              </a:r>
            </a:p>
          </p:txBody>
        </p:sp>
        <p:sp>
          <p:nvSpPr>
            <p:cNvPr id="12399" name="Text Box 110">
              <a:extLst>
                <a:ext uri="{FF2B5EF4-FFF2-40B4-BE49-F238E27FC236}">
                  <a16:creationId xmlns:a16="http://schemas.microsoft.com/office/drawing/2014/main" id="{F92E1D7C-4CAF-436E-A551-132F83E75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296"/>
              <a:ext cx="1168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C</a:t>
              </a:r>
              <a:r>
                <a:rPr kumimoji="1" lang="en-US" altLang="zh-CN" baseline="30000">
                  <a:ea typeface="楷体_GB2312"/>
                  <a:cs typeface="楷体_GB2312"/>
                </a:rPr>
                <a:t> </a:t>
              </a:r>
              <a:r>
                <a:rPr kumimoji="1" lang="en-US" altLang="zh-CN">
                  <a:ea typeface="楷体_GB2312"/>
                  <a:cs typeface="楷体_GB2312"/>
                </a:rPr>
                <a:t>= 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2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1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0</a:t>
              </a:r>
              <a:r>
                <a:rPr kumimoji="1" lang="en-US" altLang="zh-CN">
                  <a:ea typeface="楷体_GB2312"/>
                  <a:cs typeface="楷体_GB2312"/>
                </a:rPr>
                <a:t> </a:t>
              </a:r>
            </a:p>
          </p:txBody>
        </p:sp>
      </p:grpSp>
      <p:grpSp>
        <p:nvGrpSpPr>
          <p:cNvPr id="6" name="Group 111">
            <a:extLst>
              <a:ext uri="{FF2B5EF4-FFF2-40B4-BE49-F238E27FC236}">
                <a16:creationId xmlns:a16="http://schemas.microsoft.com/office/drawing/2014/main" id="{83BDA203-3409-4D8A-937F-D8C7CAAD07D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257675"/>
            <a:ext cx="7777162" cy="2052638"/>
            <a:chOff x="385" y="2682"/>
            <a:chExt cx="4899" cy="1293"/>
          </a:xfrm>
        </p:grpSpPr>
        <p:sp>
          <p:nvSpPr>
            <p:cNvPr id="12350" name="Text Box 112">
              <a:extLst>
                <a:ext uri="{FF2B5EF4-FFF2-40B4-BE49-F238E27FC236}">
                  <a16:creationId xmlns:a16="http://schemas.microsoft.com/office/drawing/2014/main" id="{A7F1A7BE-0CA6-4EB1-A44B-B1074468B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" y="292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2351" name="Line 113">
              <a:extLst>
                <a:ext uri="{FF2B5EF4-FFF2-40B4-BE49-F238E27FC236}">
                  <a16:creationId xmlns:a16="http://schemas.microsoft.com/office/drawing/2014/main" id="{757341C5-0986-4535-8D8B-BA0B86F48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3453"/>
              <a:ext cx="2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2" name="Text Box 114">
              <a:extLst>
                <a:ext uri="{FF2B5EF4-FFF2-40B4-BE49-F238E27FC236}">
                  <a16:creationId xmlns:a16="http://schemas.microsoft.com/office/drawing/2014/main" id="{44FBD0C2-52D1-42D8-AD37-A0D7642E1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1" y="3023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T</a:t>
              </a:r>
            </a:p>
          </p:txBody>
        </p:sp>
        <p:sp>
          <p:nvSpPr>
            <p:cNvPr id="12353" name="Text Box 115">
              <a:extLst>
                <a:ext uri="{FF2B5EF4-FFF2-40B4-BE49-F238E27FC236}">
                  <a16:creationId xmlns:a16="http://schemas.microsoft.com/office/drawing/2014/main" id="{0504AFF4-A26E-43AB-9F57-BD01DF9BD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2" y="302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</a:p>
          </p:txBody>
        </p:sp>
        <p:sp>
          <p:nvSpPr>
            <p:cNvPr id="12354" name="AutoShape 116">
              <a:extLst>
                <a:ext uri="{FF2B5EF4-FFF2-40B4-BE49-F238E27FC236}">
                  <a16:creationId xmlns:a16="http://schemas.microsoft.com/office/drawing/2014/main" id="{4F8CD38D-DF8D-45DE-85ED-04807D01C6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88" y="3400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55" name="Line 117">
              <a:extLst>
                <a:ext uri="{FF2B5EF4-FFF2-40B4-BE49-F238E27FC236}">
                  <a16:creationId xmlns:a16="http://schemas.microsoft.com/office/drawing/2014/main" id="{7C4E1057-968D-4EAC-9697-843B8A2D4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6" y="3144"/>
              <a:ext cx="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6" name="Text Box 118">
              <a:extLst>
                <a:ext uri="{FF2B5EF4-FFF2-40B4-BE49-F238E27FC236}">
                  <a16:creationId xmlns:a16="http://schemas.microsoft.com/office/drawing/2014/main" id="{B44E06BD-8779-4FDA-A5BD-A25268E16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318"/>
              <a:ext cx="4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CLK</a:t>
              </a:r>
            </a:p>
          </p:txBody>
        </p:sp>
        <p:sp>
          <p:nvSpPr>
            <p:cNvPr id="12357" name="Text Box 119">
              <a:extLst>
                <a:ext uri="{FF2B5EF4-FFF2-40B4-BE49-F238E27FC236}">
                  <a16:creationId xmlns:a16="http://schemas.microsoft.com/office/drawing/2014/main" id="{C74BD88E-E97A-4334-872E-F8E30A435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" y="3318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FF</a:t>
              </a:r>
              <a:r>
                <a:rPr kumimoji="1" lang="en-US" altLang="zh-CN" sz="1600"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12358" name="Line 120">
              <a:extLst>
                <a:ext uri="{FF2B5EF4-FFF2-40B4-BE49-F238E27FC236}">
                  <a16:creationId xmlns:a16="http://schemas.microsoft.com/office/drawing/2014/main" id="{99CF7E61-3238-486A-AABC-5964F4ECE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3453"/>
              <a:ext cx="4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Text Box 121">
              <a:extLst>
                <a:ext uri="{FF2B5EF4-FFF2-40B4-BE49-F238E27FC236}">
                  <a16:creationId xmlns:a16="http://schemas.microsoft.com/office/drawing/2014/main" id="{1DB9D137-9DE3-472A-9098-AFFBB2FD6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6" y="3023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T</a:t>
              </a:r>
            </a:p>
          </p:txBody>
        </p:sp>
        <p:sp>
          <p:nvSpPr>
            <p:cNvPr id="12360" name="Text Box 122">
              <a:extLst>
                <a:ext uri="{FF2B5EF4-FFF2-40B4-BE49-F238E27FC236}">
                  <a16:creationId xmlns:a16="http://schemas.microsoft.com/office/drawing/2014/main" id="{570957E2-846B-47B7-91F8-AACD3376A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" y="302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</a:p>
          </p:txBody>
        </p:sp>
        <p:sp>
          <p:nvSpPr>
            <p:cNvPr id="12361" name="AutoShape 123">
              <a:extLst>
                <a:ext uri="{FF2B5EF4-FFF2-40B4-BE49-F238E27FC236}">
                  <a16:creationId xmlns:a16="http://schemas.microsoft.com/office/drawing/2014/main" id="{F3D6A03C-ECDC-43E6-9E63-4613CA771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03" y="3400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62" name="Text Box 124">
              <a:extLst>
                <a:ext uri="{FF2B5EF4-FFF2-40B4-BE49-F238E27FC236}">
                  <a16:creationId xmlns:a16="http://schemas.microsoft.com/office/drawing/2014/main" id="{38CF3EE8-E88C-4015-BCA0-9447D7569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5" y="3318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FF</a:t>
              </a:r>
              <a:r>
                <a:rPr kumimoji="1" lang="en-US" altLang="zh-CN" sz="1600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2363" name="Line 125">
              <a:extLst>
                <a:ext uri="{FF2B5EF4-FFF2-40B4-BE49-F238E27FC236}">
                  <a16:creationId xmlns:a16="http://schemas.microsoft.com/office/drawing/2014/main" id="{6506CD36-A7D6-48C4-81E7-D373EC6B4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2796"/>
              <a:ext cx="0" cy="10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Line 126">
              <a:extLst>
                <a:ext uri="{FF2B5EF4-FFF2-40B4-BE49-F238E27FC236}">
                  <a16:creationId xmlns:a16="http://schemas.microsoft.com/office/drawing/2014/main" id="{CA398C84-635F-4340-AAC4-EFEB0FBEC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" y="3144"/>
              <a:ext cx="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65" name="Group 127">
              <a:extLst>
                <a:ext uri="{FF2B5EF4-FFF2-40B4-BE49-F238E27FC236}">
                  <a16:creationId xmlns:a16="http://schemas.microsoft.com/office/drawing/2014/main" id="{314FDB65-60D9-4B16-A5F1-D376A46067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8" y="2977"/>
              <a:ext cx="3152" cy="658"/>
              <a:chOff x="1202" y="1118"/>
              <a:chExt cx="3152" cy="726"/>
            </a:xfrm>
          </p:grpSpPr>
          <p:sp>
            <p:nvSpPr>
              <p:cNvPr id="12392" name="Rectangle 128">
                <a:extLst>
                  <a:ext uri="{FF2B5EF4-FFF2-40B4-BE49-F238E27FC236}">
                    <a16:creationId xmlns:a16="http://schemas.microsoft.com/office/drawing/2014/main" id="{27A18F48-AC1B-403B-AE89-091C53A2F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1118"/>
                <a:ext cx="528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2393" name="Rectangle 129">
                <a:extLst>
                  <a:ext uri="{FF2B5EF4-FFF2-40B4-BE49-F238E27FC236}">
                    <a16:creationId xmlns:a16="http://schemas.microsoft.com/office/drawing/2014/main" id="{3E44C7AB-3143-4631-A2D9-FD5F29DCA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1118"/>
                <a:ext cx="528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2394" name="Rectangle 130">
                <a:extLst>
                  <a:ext uri="{FF2B5EF4-FFF2-40B4-BE49-F238E27FC236}">
                    <a16:creationId xmlns:a16="http://schemas.microsoft.com/office/drawing/2014/main" id="{753455DB-5C59-4454-987B-5A2012AEA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6" y="1118"/>
                <a:ext cx="528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366" name="Line 131">
              <a:extLst>
                <a:ext uri="{FF2B5EF4-FFF2-40B4-BE49-F238E27FC236}">
                  <a16:creationId xmlns:a16="http://schemas.microsoft.com/office/drawing/2014/main" id="{D6A40D29-9326-4079-A120-B4641A013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" y="3453"/>
              <a:ext cx="4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7" name="Text Box 132">
              <a:extLst>
                <a:ext uri="{FF2B5EF4-FFF2-40B4-BE49-F238E27FC236}">
                  <a16:creationId xmlns:a16="http://schemas.microsoft.com/office/drawing/2014/main" id="{D14AB5EE-A9F3-4C1B-9514-BB3E92A61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5" y="3023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T</a:t>
              </a:r>
            </a:p>
          </p:txBody>
        </p:sp>
        <p:sp>
          <p:nvSpPr>
            <p:cNvPr id="12368" name="Text Box 133">
              <a:extLst>
                <a:ext uri="{FF2B5EF4-FFF2-40B4-BE49-F238E27FC236}">
                  <a16:creationId xmlns:a16="http://schemas.microsoft.com/office/drawing/2014/main" id="{0AE71BF3-EBE2-4180-A1EE-D43154EBE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302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</a:p>
          </p:txBody>
        </p:sp>
        <p:sp>
          <p:nvSpPr>
            <p:cNvPr id="12369" name="AutoShape 134">
              <a:extLst>
                <a:ext uri="{FF2B5EF4-FFF2-40B4-BE49-F238E27FC236}">
                  <a16:creationId xmlns:a16="http://schemas.microsoft.com/office/drawing/2014/main" id="{8C06430A-44AB-4C44-BDEA-6DA36F5CE8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12" y="3400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70" name="Text Box 135">
              <a:extLst>
                <a:ext uri="{FF2B5EF4-FFF2-40B4-BE49-F238E27FC236}">
                  <a16:creationId xmlns:a16="http://schemas.microsoft.com/office/drawing/2014/main" id="{C712BC71-4C80-4929-82EA-267CCF16D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" y="3318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FF</a:t>
              </a:r>
              <a:r>
                <a:rPr kumimoji="1" lang="en-US" altLang="zh-CN" sz="1600"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12371" name="Line 136">
              <a:extLst>
                <a:ext uri="{FF2B5EF4-FFF2-40B4-BE49-F238E27FC236}">
                  <a16:creationId xmlns:a16="http://schemas.microsoft.com/office/drawing/2014/main" id="{28467225-3B6E-446C-8724-FCE2AC6B5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" y="2796"/>
              <a:ext cx="0" cy="9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2" name="Line 137">
              <a:extLst>
                <a:ext uri="{FF2B5EF4-FFF2-40B4-BE49-F238E27FC236}">
                  <a16:creationId xmlns:a16="http://schemas.microsoft.com/office/drawing/2014/main" id="{EA2DC382-9EDE-4127-810D-EB0F6CB1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3159"/>
              <a:ext cx="3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3" name="Line 138">
              <a:extLst>
                <a:ext uri="{FF2B5EF4-FFF2-40B4-BE49-F238E27FC236}">
                  <a16:creationId xmlns:a16="http://schemas.microsoft.com/office/drawing/2014/main" id="{1403727A-7CAA-4174-B6BD-FAAE30B84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2818"/>
              <a:ext cx="0" cy="3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4" name="Text Box 139">
              <a:extLst>
                <a:ext uri="{FF2B5EF4-FFF2-40B4-BE49-F238E27FC236}">
                  <a16:creationId xmlns:a16="http://schemas.microsoft.com/office/drawing/2014/main" id="{36E00E30-FD3A-4175-98AE-97D3E01F6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2682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  <a:r>
                <a:rPr kumimoji="1" lang="en-US" altLang="zh-CN" sz="1600"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12375" name="Text Box 140">
              <a:extLst>
                <a:ext uri="{FF2B5EF4-FFF2-40B4-BE49-F238E27FC236}">
                  <a16:creationId xmlns:a16="http://schemas.microsoft.com/office/drawing/2014/main" id="{F42CA278-DDA7-4C0E-A0BD-941DDF1EF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" y="2682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  <a:r>
                <a:rPr kumimoji="1" lang="en-US" altLang="zh-CN" sz="1600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2376" name="Text Box 141">
              <a:extLst>
                <a:ext uri="{FF2B5EF4-FFF2-40B4-BE49-F238E27FC236}">
                  <a16:creationId xmlns:a16="http://schemas.microsoft.com/office/drawing/2014/main" id="{A569C904-54DA-45E1-9563-CA293A90B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0" y="2682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  <a:r>
                <a:rPr kumimoji="1" lang="en-US" altLang="zh-CN" sz="1600"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12377" name="Oval 142">
              <a:extLst>
                <a:ext uri="{FF2B5EF4-FFF2-40B4-BE49-F238E27FC236}">
                  <a16:creationId xmlns:a16="http://schemas.microsoft.com/office/drawing/2014/main" id="{7D287B87-AA3B-46A6-A097-18852E47F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3409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78" name="Oval 143">
              <a:extLst>
                <a:ext uri="{FF2B5EF4-FFF2-40B4-BE49-F238E27FC236}">
                  <a16:creationId xmlns:a16="http://schemas.microsoft.com/office/drawing/2014/main" id="{9920857F-8B33-4475-990F-07DF1C77E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3409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79" name="Oval 144">
              <a:extLst>
                <a:ext uri="{FF2B5EF4-FFF2-40B4-BE49-F238E27FC236}">
                  <a16:creationId xmlns:a16="http://schemas.microsoft.com/office/drawing/2014/main" id="{C7FE4FA6-1DC4-4286-9800-8F4F495E3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3409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80" name="AutoShape 145">
              <a:extLst>
                <a:ext uri="{FF2B5EF4-FFF2-40B4-BE49-F238E27FC236}">
                  <a16:creationId xmlns:a16="http://schemas.microsoft.com/office/drawing/2014/main" id="{62E231E1-2B29-4570-9232-10FAD47CB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" y="3567"/>
              <a:ext cx="317" cy="408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81" name="Line 146">
              <a:extLst>
                <a:ext uri="{FF2B5EF4-FFF2-40B4-BE49-F238E27FC236}">
                  <a16:creationId xmlns:a16="http://schemas.microsoft.com/office/drawing/2014/main" id="{2143B2A5-08CD-4222-9B71-ACF1F057F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0" y="3771"/>
              <a:ext cx="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2" name="Text Box 147">
              <a:extLst>
                <a:ext uri="{FF2B5EF4-FFF2-40B4-BE49-F238E27FC236}">
                  <a16:creationId xmlns:a16="http://schemas.microsoft.com/office/drawing/2014/main" id="{55C09F17-E8C0-4952-9C81-90F09C6DC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8" y="3533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C</a:t>
              </a:r>
            </a:p>
          </p:txBody>
        </p:sp>
        <p:sp>
          <p:nvSpPr>
            <p:cNvPr id="12383" name="Line 148">
              <a:extLst>
                <a:ext uri="{FF2B5EF4-FFF2-40B4-BE49-F238E27FC236}">
                  <a16:creationId xmlns:a16="http://schemas.microsoft.com/office/drawing/2014/main" id="{5A3CD73C-3E1F-4035-B3CE-BCC1F67C6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1" y="3771"/>
              <a:ext cx="14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4" name="Line 149">
              <a:extLst>
                <a:ext uri="{FF2B5EF4-FFF2-40B4-BE49-F238E27FC236}">
                  <a16:creationId xmlns:a16="http://schemas.microsoft.com/office/drawing/2014/main" id="{42F178EF-A371-49D8-AF1F-CC8F89BB4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3884"/>
              <a:ext cx="2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5" name="Line 150">
              <a:extLst>
                <a:ext uri="{FF2B5EF4-FFF2-40B4-BE49-F238E27FC236}">
                  <a16:creationId xmlns:a16="http://schemas.microsoft.com/office/drawing/2014/main" id="{DCEEFD92-571E-4495-BD89-9CC5BAF50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3658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6" name="Line 151">
              <a:extLst>
                <a:ext uri="{FF2B5EF4-FFF2-40B4-BE49-F238E27FC236}">
                  <a16:creationId xmlns:a16="http://schemas.microsoft.com/office/drawing/2014/main" id="{0CB7B51A-E8FE-4CDE-A5E7-9AE3E841E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3159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7" name="Line 152">
              <a:extLst>
                <a:ext uri="{FF2B5EF4-FFF2-40B4-BE49-F238E27FC236}">
                  <a16:creationId xmlns:a16="http://schemas.microsoft.com/office/drawing/2014/main" id="{4EA2EA2A-DFB2-4905-B12D-A7E1DDB82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3135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8" name="Text Box 153">
              <a:extLst>
                <a:ext uri="{FF2B5EF4-FFF2-40B4-BE49-F238E27FC236}">
                  <a16:creationId xmlns:a16="http://schemas.microsoft.com/office/drawing/2014/main" id="{9BC49BC5-C30B-4990-83BB-54D13450E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7" y="292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2389" name="Line 154">
              <a:extLst>
                <a:ext uri="{FF2B5EF4-FFF2-40B4-BE49-F238E27FC236}">
                  <a16:creationId xmlns:a16="http://schemas.microsoft.com/office/drawing/2014/main" id="{679530D8-6313-4E37-83E8-0147615E9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3135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0" name="Text Box 155">
              <a:extLst>
                <a:ext uri="{FF2B5EF4-FFF2-40B4-BE49-F238E27FC236}">
                  <a16:creationId xmlns:a16="http://schemas.microsoft.com/office/drawing/2014/main" id="{C59B67FE-B113-4544-871F-5BE4E33AE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292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2391" name="Line 156">
              <a:extLst>
                <a:ext uri="{FF2B5EF4-FFF2-40B4-BE49-F238E27FC236}">
                  <a16:creationId xmlns:a16="http://schemas.microsoft.com/office/drawing/2014/main" id="{8D3220F3-EDFE-4AAF-8049-EAB5D4E03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6" y="3135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C96C5471-E2A4-4E2B-9B35-DDCA0520241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7F827E4-8BBC-4BA8-914E-AF65C54EA3A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13AB479D-364E-4B4F-ADFC-C767F35C93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D2E78B17-6999-401B-A20E-328EC5AAB4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813327D-1DE4-4BCC-A262-EB5FFE95FF1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DD1D4913-8BF9-4977-8277-5B3672E97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异步二进制递增计数器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2)</a:t>
            </a:r>
          </a:p>
        </p:txBody>
      </p:sp>
      <p:sp>
        <p:nvSpPr>
          <p:cNvPr id="1754115" name="Rectangle 3">
            <a:extLst>
              <a:ext uri="{FF2B5EF4-FFF2-40B4-BE49-F238E27FC236}">
                <a16:creationId xmlns:a16="http://schemas.microsoft.com/office/drawing/2014/main" id="{CD9EF9C2-1F1C-40B6-87A0-9B20BBBEC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77963"/>
            <a:ext cx="7967663" cy="1225550"/>
          </a:xfrm>
          <a:noFill/>
        </p:spPr>
        <p:txBody>
          <a:bodyPr/>
          <a:lstStyle/>
          <a:p>
            <a:r>
              <a:rPr kumimoji="1" lang="zh-CN" altLang="en-US"/>
              <a:t>优点：电路简单，易于扩展</a:t>
            </a:r>
          </a:p>
          <a:p>
            <a:r>
              <a:rPr kumimoji="1" lang="zh-CN" altLang="en-US"/>
              <a:t>缺点：</a:t>
            </a:r>
            <a:endParaRPr kumimoji="1" lang="en-US" altLang="zh-CN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1A249D4-D507-4C7B-8C3D-BA37DF89BFF5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2924175"/>
            <a:ext cx="1274763" cy="2579688"/>
            <a:chOff x="2716" y="1842"/>
            <a:chExt cx="803" cy="1625"/>
          </a:xfrm>
        </p:grpSpPr>
        <p:sp>
          <p:nvSpPr>
            <p:cNvPr id="14456" name="Text Box 5">
              <a:extLst>
                <a:ext uri="{FF2B5EF4-FFF2-40B4-BE49-F238E27FC236}">
                  <a16:creationId xmlns:a16="http://schemas.microsoft.com/office/drawing/2014/main" id="{5A3D435D-F6B1-40D2-91B3-986383F38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" y="3110"/>
              <a:ext cx="3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楷体_GB2312"/>
                  <a:cs typeface="楷体_GB2312"/>
                </a:rPr>
                <a:t>3</a:t>
              </a:r>
              <a:r>
                <a:rPr kumimoji="1" lang="en-US" altLang="zh-CN" sz="2400">
                  <a:solidFill>
                    <a:srgbClr val="0000FF"/>
                  </a:solidFill>
                  <a:ea typeface="楷体_GB2312"/>
                  <a:cs typeface="楷体_GB2312"/>
                </a:rPr>
                <a:t>t</a:t>
              </a:r>
              <a:r>
                <a:rPr kumimoji="1" lang="en-US" altLang="zh-CN" sz="1600">
                  <a:solidFill>
                    <a:srgbClr val="0000FF"/>
                  </a:solidFill>
                  <a:ea typeface="楷体_GB2312"/>
                  <a:cs typeface="楷体_GB2312"/>
                </a:rPr>
                <a:t>d</a:t>
              </a:r>
            </a:p>
          </p:txBody>
        </p:sp>
        <p:sp>
          <p:nvSpPr>
            <p:cNvPr id="14457" name="Line 6">
              <a:extLst>
                <a:ext uri="{FF2B5EF4-FFF2-40B4-BE49-F238E27FC236}">
                  <a16:creationId xmlns:a16="http://schemas.microsoft.com/office/drawing/2014/main" id="{9835322A-F14A-4EBD-A39C-432269199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3" y="3377"/>
              <a:ext cx="18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8" name="Line 7">
              <a:extLst>
                <a:ext uri="{FF2B5EF4-FFF2-40B4-BE49-F238E27FC236}">
                  <a16:creationId xmlns:a16="http://schemas.microsoft.com/office/drawing/2014/main" id="{EBAF2D20-875E-41E0-B430-1694DD7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4" y="3377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9" name="Line 8">
              <a:extLst>
                <a:ext uri="{FF2B5EF4-FFF2-40B4-BE49-F238E27FC236}">
                  <a16:creationId xmlns:a16="http://schemas.microsoft.com/office/drawing/2014/main" id="{F5969958-80E2-474A-AA21-4135323BC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1842"/>
              <a:ext cx="0" cy="1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C31E9520-54D0-47B5-971F-CFACC969A704}"/>
              </a:ext>
            </a:extLst>
          </p:cNvPr>
          <p:cNvGrpSpPr>
            <a:grpSpLocks/>
          </p:cNvGrpSpPr>
          <p:nvPr/>
        </p:nvGrpSpPr>
        <p:grpSpPr bwMode="auto">
          <a:xfrm>
            <a:off x="2122488" y="3340100"/>
            <a:ext cx="876300" cy="957263"/>
            <a:chOff x="1473" y="2104"/>
            <a:chExt cx="552" cy="603"/>
          </a:xfrm>
        </p:grpSpPr>
        <p:sp>
          <p:nvSpPr>
            <p:cNvPr id="14452" name="Text Box 10">
              <a:extLst>
                <a:ext uri="{FF2B5EF4-FFF2-40B4-BE49-F238E27FC236}">
                  <a16:creationId xmlns:a16="http://schemas.microsoft.com/office/drawing/2014/main" id="{0F3C55BE-9E2E-4C11-A585-45F368A70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2342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  <a:ea typeface="楷体_GB2312"/>
                  <a:cs typeface="楷体_GB2312"/>
                </a:rPr>
                <a:t>t</a:t>
              </a:r>
              <a:r>
                <a:rPr kumimoji="1" lang="en-US" altLang="zh-CN" sz="1600">
                  <a:solidFill>
                    <a:srgbClr val="0000FF"/>
                  </a:solidFill>
                  <a:ea typeface="楷体_GB2312"/>
                  <a:cs typeface="楷体_GB2312"/>
                </a:rPr>
                <a:t>d</a:t>
              </a:r>
            </a:p>
          </p:txBody>
        </p:sp>
        <p:sp>
          <p:nvSpPr>
            <p:cNvPr id="14453" name="Line 11">
              <a:extLst>
                <a:ext uri="{FF2B5EF4-FFF2-40B4-BE49-F238E27FC236}">
                  <a16:creationId xmlns:a16="http://schemas.microsoft.com/office/drawing/2014/main" id="{62EA8EE7-5225-4BD8-B894-4C18C6FC7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9" y="2610"/>
              <a:ext cx="18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4" name="Line 12">
              <a:extLst>
                <a:ext uri="{FF2B5EF4-FFF2-40B4-BE49-F238E27FC236}">
                  <a16:creationId xmlns:a16="http://schemas.microsoft.com/office/drawing/2014/main" id="{BF7492F1-FC6C-4BF0-B759-B431F68B8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3" y="2610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5" name="Line 13">
              <a:extLst>
                <a:ext uri="{FF2B5EF4-FFF2-40B4-BE49-F238E27FC236}">
                  <a16:creationId xmlns:a16="http://schemas.microsoft.com/office/drawing/2014/main" id="{6ED1EF95-9D9F-45AD-9B13-C6020F97E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5" y="2104"/>
              <a:ext cx="0" cy="6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16C17C75-6E3D-4062-8A85-D77693F44381}"/>
              </a:ext>
            </a:extLst>
          </p:cNvPr>
          <p:cNvGrpSpPr>
            <a:grpSpLocks/>
          </p:cNvGrpSpPr>
          <p:nvPr/>
        </p:nvGrpSpPr>
        <p:grpSpPr bwMode="auto">
          <a:xfrm>
            <a:off x="2705100" y="3617913"/>
            <a:ext cx="1141413" cy="1287462"/>
            <a:chOff x="1840" y="2279"/>
            <a:chExt cx="719" cy="811"/>
          </a:xfrm>
        </p:grpSpPr>
        <p:sp>
          <p:nvSpPr>
            <p:cNvPr id="14448" name="Text Box 15">
              <a:extLst>
                <a:ext uri="{FF2B5EF4-FFF2-40B4-BE49-F238E27FC236}">
                  <a16:creationId xmlns:a16="http://schemas.microsoft.com/office/drawing/2014/main" id="{FC251317-5373-4FB5-BC49-B0DAF553D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0" y="2742"/>
              <a:ext cx="3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楷体_GB2312"/>
                  <a:cs typeface="楷体_GB2312"/>
                </a:rPr>
                <a:t>2</a:t>
              </a:r>
              <a:r>
                <a:rPr kumimoji="1" lang="en-US" altLang="zh-CN" sz="2400">
                  <a:solidFill>
                    <a:srgbClr val="0000FF"/>
                  </a:solidFill>
                  <a:ea typeface="楷体_GB2312"/>
                  <a:cs typeface="楷体_GB2312"/>
                </a:rPr>
                <a:t>t</a:t>
              </a:r>
              <a:r>
                <a:rPr kumimoji="1" lang="en-US" altLang="zh-CN" sz="1600">
                  <a:solidFill>
                    <a:srgbClr val="0000FF"/>
                  </a:solidFill>
                  <a:ea typeface="楷体_GB2312"/>
                  <a:cs typeface="楷体_GB2312"/>
                </a:rPr>
                <a:t>d</a:t>
              </a:r>
            </a:p>
          </p:txBody>
        </p:sp>
        <p:sp>
          <p:nvSpPr>
            <p:cNvPr id="14449" name="Line 16">
              <a:extLst>
                <a:ext uri="{FF2B5EF4-FFF2-40B4-BE49-F238E27FC236}">
                  <a16:creationId xmlns:a16="http://schemas.microsoft.com/office/drawing/2014/main" id="{B5E81D17-F3CB-4871-8B87-B26C982E9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3" y="3009"/>
              <a:ext cx="18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0" name="Line 17">
              <a:extLst>
                <a:ext uri="{FF2B5EF4-FFF2-40B4-BE49-F238E27FC236}">
                  <a16:creationId xmlns:a16="http://schemas.microsoft.com/office/drawing/2014/main" id="{41884DCB-0796-4EE4-B443-EF7702530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6" y="3013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1" name="Line 18">
              <a:extLst>
                <a:ext uri="{FF2B5EF4-FFF2-40B4-BE49-F238E27FC236}">
                  <a16:creationId xmlns:a16="http://schemas.microsoft.com/office/drawing/2014/main" id="{7D590BF0-37D1-47D8-B835-B4D8082CA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279"/>
              <a:ext cx="0" cy="8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DFC781E3-9172-4742-92D0-A15A92DFCEB8}"/>
              </a:ext>
            </a:extLst>
          </p:cNvPr>
          <p:cNvGrpSpPr>
            <a:grpSpLocks/>
          </p:cNvGrpSpPr>
          <p:nvPr/>
        </p:nvGrpSpPr>
        <p:grpSpPr bwMode="auto">
          <a:xfrm>
            <a:off x="741363" y="3305175"/>
            <a:ext cx="7359650" cy="2209800"/>
            <a:chOff x="603" y="2082"/>
            <a:chExt cx="4636" cy="1392"/>
          </a:xfrm>
        </p:grpSpPr>
        <p:sp>
          <p:nvSpPr>
            <p:cNvPr id="14370" name="Text Box 20">
              <a:extLst>
                <a:ext uri="{FF2B5EF4-FFF2-40B4-BE49-F238E27FC236}">
                  <a16:creationId xmlns:a16="http://schemas.microsoft.com/office/drawing/2014/main" id="{F46CA20B-2CEF-4801-A120-9AA1B93DB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2082"/>
              <a:ext cx="4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CLK</a:t>
              </a:r>
            </a:p>
          </p:txBody>
        </p:sp>
        <p:sp>
          <p:nvSpPr>
            <p:cNvPr id="14371" name="Text Box 21">
              <a:extLst>
                <a:ext uri="{FF2B5EF4-FFF2-40B4-BE49-F238E27FC236}">
                  <a16:creationId xmlns:a16="http://schemas.microsoft.com/office/drawing/2014/main" id="{A395C236-CAD7-4B82-850C-C1345795C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" y="2452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  <a:r>
                <a:rPr kumimoji="1" lang="en-US" altLang="zh-CN" sz="1600"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14372" name="Text Box 22">
              <a:extLst>
                <a:ext uri="{FF2B5EF4-FFF2-40B4-BE49-F238E27FC236}">
                  <a16:creationId xmlns:a16="http://schemas.microsoft.com/office/drawing/2014/main" id="{14659ECD-D4BD-4916-B69D-EE3AECA9D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" y="2822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  <a:r>
                <a:rPr kumimoji="1" lang="en-US" altLang="zh-CN" sz="1600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4373" name="Text Box 23">
              <a:extLst>
                <a:ext uri="{FF2B5EF4-FFF2-40B4-BE49-F238E27FC236}">
                  <a16:creationId xmlns:a16="http://schemas.microsoft.com/office/drawing/2014/main" id="{B4C60BEA-CCE6-47A8-911C-B65CF479B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" y="3217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  <a:r>
                <a:rPr kumimoji="1" lang="en-US" altLang="zh-CN" sz="1600"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14374" name="Line 24">
              <a:extLst>
                <a:ext uri="{FF2B5EF4-FFF2-40B4-BE49-F238E27FC236}">
                  <a16:creationId xmlns:a16="http://schemas.microsoft.com/office/drawing/2014/main" id="{D4ED18F4-76B2-4DD3-9DD0-424D50C98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6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25">
              <a:extLst>
                <a:ext uri="{FF2B5EF4-FFF2-40B4-BE49-F238E27FC236}">
                  <a16:creationId xmlns:a16="http://schemas.microsoft.com/office/drawing/2014/main" id="{01704EF7-25BB-46CA-955D-7780E9814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6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26">
              <a:extLst>
                <a:ext uri="{FF2B5EF4-FFF2-40B4-BE49-F238E27FC236}">
                  <a16:creationId xmlns:a16="http://schemas.microsoft.com/office/drawing/2014/main" id="{4A8F2D7F-A2CD-42D4-AED0-3AB04E5B7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5" y="2335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Line 27">
              <a:extLst>
                <a:ext uri="{FF2B5EF4-FFF2-40B4-BE49-F238E27FC236}">
                  <a16:creationId xmlns:a16="http://schemas.microsoft.com/office/drawing/2014/main" id="{B26FAFCD-F010-4A51-BF3D-1BC8D0443D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5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Line 28">
              <a:extLst>
                <a:ext uri="{FF2B5EF4-FFF2-40B4-BE49-F238E27FC236}">
                  <a16:creationId xmlns:a16="http://schemas.microsoft.com/office/drawing/2014/main" id="{C673DD75-75DC-4608-938E-782845A5D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3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Line 29">
              <a:extLst>
                <a:ext uri="{FF2B5EF4-FFF2-40B4-BE49-F238E27FC236}">
                  <a16:creationId xmlns:a16="http://schemas.microsoft.com/office/drawing/2014/main" id="{EA7012EB-A4D7-49E3-8702-9C7EF90934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3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30">
              <a:extLst>
                <a:ext uri="{FF2B5EF4-FFF2-40B4-BE49-F238E27FC236}">
                  <a16:creationId xmlns:a16="http://schemas.microsoft.com/office/drawing/2014/main" id="{952E77BD-FEC8-49BF-9DD3-7FF757090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" y="233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Line 31">
              <a:extLst>
                <a:ext uri="{FF2B5EF4-FFF2-40B4-BE49-F238E27FC236}">
                  <a16:creationId xmlns:a16="http://schemas.microsoft.com/office/drawing/2014/main" id="{7FF4B766-2080-490A-8E51-CF50F658D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2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Line 32">
              <a:extLst>
                <a:ext uri="{FF2B5EF4-FFF2-40B4-BE49-F238E27FC236}">
                  <a16:creationId xmlns:a16="http://schemas.microsoft.com/office/drawing/2014/main" id="{C62279C3-4DD2-4134-8513-77B49DCAF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9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Line 33">
              <a:extLst>
                <a:ext uri="{FF2B5EF4-FFF2-40B4-BE49-F238E27FC236}">
                  <a16:creationId xmlns:a16="http://schemas.microsoft.com/office/drawing/2014/main" id="{38FDE481-BFB7-4BB2-8706-7BA36BE05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9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Line 34">
              <a:extLst>
                <a:ext uri="{FF2B5EF4-FFF2-40B4-BE49-F238E27FC236}">
                  <a16:creationId xmlns:a16="http://schemas.microsoft.com/office/drawing/2014/main" id="{9EC7C955-E7C2-4746-AB7E-D42DF6786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8" y="233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Line 35">
              <a:extLst>
                <a:ext uri="{FF2B5EF4-FFF2-40B4-BE49-F238E27FC236}">
                  <a16:creationId xmlns:a16="http://schemas.microsoft.com/office/drawing/2014/main" id="{11C023F5-FAB0-42CD-BB26-5C89837CD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8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36">
              <a:extLst>
                <a:ext uri="{FF2B5EF4-FFF2-40B4-BE49-F238E27FC236}">
                  <a16:creationId xmlns:a16="http://schemas.microsoft.com/office/drawing/2014/main" id="{FF8533EE-4A49-4093-8C42-D75091416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7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Line 37">
              <a:extLst>
                <a:ext uri="{FF2B5EF4-FFF2-40B4-BE49-F238E27FC236}">
                  <a16:creationId xmlns:a16="http://schemas.microsoft.com/office/drawing/2014/main" id="{4788D4E7-0AD1-418A-8CB4-FFC411162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7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Line 38">
              <a:extLst>
                <a:ext uri="{FF2B5EF4-FFF2-40B4-BE49-F238E27FC236}">
                  <a16:creationId xmlns:a16="http://schemas.microsoft.com/office/drawing/2014/main" id="{07F0A431-6DA3-4CE7-9DE1-58C929BFC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335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Line 39">
              <a:extLst>
                <a:ext uri="{FF2B5EF4-FFF2-40B4-BE49-F238E27FC236}">
                  <a16:creationId xmlns:a16="http://schemas.microsoft.com/office/drawing/2014/main" id="{2800063D-4E29-45B6-907D-3D2317DECA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6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Line 40">
              <a:extLst>
                <a:ext uri="{FF2B5EF4-FFF2-40B4-BE49-F238E27FC236}">
                  <a16:creationId xmlns:a16="http://schemas.microsoft.com/office/drawing/2014/main" id="{6D4E3918-2830-4057-ABB1-EFCC61D76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8" y="233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41">
              <a:extLst>
                <a:ext uri="{FF2B5EF4-FFF2-40B4-BE49-F238E27FC236}">
                  <a16:creationId xmlns:a16="http://schemas.microsoft.com/office/drawing/2014/main" id="{1BC38220-2D1D-4E39-96BF-5547F9C10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3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Line 42">
              <a:extLst>
                <a:ext uri="{FF2B5EF4-FFF2-40B4-BE49-F238E27FC236}">
                  <a16:creationId xmlns:a16="http://schemas.microsoft.com/office/drawing/2014/main" id="{80F651C8-1EE9-4CBE-9311-FB96A0CB0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3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Line 43">
              <a:extLst>
                <a:ext uri="{FF2B5EF4-FFF2-40B4-BE49-F238E27FC236}">
                  <a16:creationId xmlns:a16="http://schemas.microsoft.com/office/drawing/2014/main" id="{6A9B583E-54A5-45D4-AAFF-D516DA310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" y="233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4" name="Line 44">
              <a:extLst>
                <a:ext uri="{FF2B5EF4-FFF2-40B4-BE49-F238E27FC236}">
                  <a16:creationId xmlns:a16="http://schemas.microsoft.com/office/drawing/2014/main" id="{3861C0F2-A5ED-4E98-B84C-355E726DE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2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Line 45">
              <a:extLst>
                <a:ext uri="{FF2B5EF4-FFF2-40B4-BE49-F238E27FC236}">
                  <a16:creationId xmlns:a16="http://schemas.microsoft.com/office/drawing/2014/main" id="{9179187E-9899-4D15-A002-B3EF1631E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1" y="2104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Line 46">
              <a:extLst>
                <a:ext uri="{FF2B5EF4-FFF2-40B4-BE49-F238E27FC236}">
                  <a16:creationId xmlns:a16="http://schemas.microsoft.com/office/drawing/2014/main" id="{484A7FE7-6279-410A-8A3D-735DAD41C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1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Line 47">
              <a:extLst>
                <a:ext uri="{FF2B5EF4-FFF2-40B4-BE49-F238E27FC236}">
                  <a16:creationId xmlns:a16="http://schemas.microsoft.com/office/drawing/2014/main" id="{D3104E01-47DF-489A-9089-DDD18ED50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233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8" name="Line 48">
              <a:extLst>
                <a:ext uri="{FF2B5EF4-FFF2-40B4-BE49-F238E27FC236}">
                  <a16:creationId xmlns:a16="http://schemas.microsoft.com/office/drawing/2014/main" id="{F2EFBA50-FFD6-47CD-8AC4-3876DB31E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9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Line 49">
              <a:extLst>
                <a:ext uri="{FF2B5EF4-FFF2-40B4-BE49-F238E27FC236}">
                  <a16:creationId xmlns:a16="http://schemas.microsoft.com/office/drawing/2014/main" id="{19B723EC-D47F-4730-9D9A-F0F17DA92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7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Line 50">
              <a:extLst>
                <a:ext uri="{FF2B5EF4-FFF2-40B4-BE49-F238E27FC236}">
                  <a16:creationId xmlns:a16="http://schemas.microsoft.com/office/drawing/2014/main" id="{9A29AB34-0200-4324-B7EB-4F46E0CEF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7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Line 51">
              <a:extLst>
                <a:ext uri="{FF2B5EF4-FFF2-40B4-BE49-F238E27FC236}">
                  <a16:creationId xmlns:a16="http://schemas.microsoft.com/office/drawing/2014/main" id="{6366275B-3844-42D1-A0C6-FE3DFEC6F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6" y="2335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Line 52">
              <a:extLst>
                <a:ext uri="{FF2B5EF4-FFF2-40B4-BE49-F238E27FC236}">
                  <a16:creationId xmlns:a16="http://schemas.microsoft.com/office/drawing/2014/main" id="{079E788B-68E0-4DF0-B61E-C46F2DD4D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6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3" name="Line 53">
              <a:extLst>
                <a:ext uri="{FF2B5EF4-FFF2-40B4-BE49-F238E27FC236}">
                  <a16:creationId xmlns:a16="http://schemas.microsoft.com/office/drawing/2014/main" id="{08E0B61E-48CB-4772-AB28-A115F23AB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4" name="Line 54">
              <a:extLst>
                <a:ext uri="{FF2B5EF4-FFF2-40B4-BE49-F238E27FC236}">
                  <a16:creationId xmlns:a16="http://schemas.microsoft.com/office/drawing/2014/main" id="{CD855A60-F2DC-4FC9-8D56-B77DA351C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4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Line 55">
              <a:extLst>
                <a:ext uri="{FF2B5EF4-FFF2-40B4-BE49-F238E27FC236}">
                  <a16:creationId xmlns:a16="http://schemas.microsoft.com/office/drawing/2014/main" id="{10923B7B-30E5-4AF5-ACF1-EF25A8281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" y="233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Line 56">
              <a:extLst>
                <a:ext uri="{FF2B5EF4-FFF2-40B4-BE49-F238E27FC236}">
                  <a16:creationId xmlns:a16="http://schemas.microsoft.com/office/drawing/2014/main" id="{31B0199E-A6DA-4A59-ACDF-A4AD83CFFE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3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Line 57">
              <a:extLst>
                <a:ext uri="{FF2B5EF4-FFF2-40B4-BE49-F238E27FC236}">
                  <a16:creationId xmlns:a16="http://schemas.microsoft.com/office/drawing/2014/main" id="{10F3BC24-812D-43E7-8C8F-F96F65813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0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Line 58">
              <a:extLst>
                <a:ext uri="{FF2B5EF4-FFF2-40B4-BE49-F238E27FC236}">
                  <a16:creationId xmlns:a16="http://schemas.microsoft.com/office/drawing/2014/main" id="{524188B8-55CB-4C74-88F0-C46FCDDA9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0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Line 59">
              <a:extLst>
                <a:ext uri="{FF2B5EF4-FFF2-40B4-BE49-F238E27FC236}">
                  <a16:creationId xmlns:a16="http://schemas.microsoft.com/office/drawing/2014/main" id="{F04DF2EB-9D25-4363-88C7-70FD44796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" y="2475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Line 60">
              <a:extLst>
                <a:ext uri="{FF2B5EF4-FFF2-40B4-BE49-F238E27FC236}">
                  <a16:creationId xmlns:a16="http://schemas.microsoft.com/office/drawing/2014/main" id="{CF0163D1-FCA0-4263-B77B-D69349C89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5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Line 61">
              <a:extLst>
                <a:ext uri="{FF2B5EF4-FFF2-40B4-BE49-F238E27FC236}">
                  <a16:creationId xmlns:a16="http://schemas.microsoft.com/office/drawing/2014/main" id="{B7E2E2C2-5E7A-45C6-872B-331C23948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707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2" name="Line 62">
              <a:extLst>
                <a:ext uri="{FF2B5EF4-FFF2-40B4-BE49-F238E27FC236}">
                  <a16:creationId xmlns:a16="http://schemas.microsoft.com/office/drawing/2014/main" id="{E3239A11-DE24-4098-BABF-5BE169C82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2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3" name="Line 63">
              <a:extLst>
                <a:ext uri="{FF2B5EF4-FFF2-40B4-BE49-F238E27FC236}">
                  <a16:creationId xmlns:a16="http://schemas.microsoft.com/office/drawing/2014/main" id="{D386A959-3EFD-4685-8121-E0EC5C45B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8" y="2475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4" name="Line 64">
              <a:extLst>
                <a:ext uri="{FF2B5EF4-FFF2-40B4-BE49-F238E27FC236}">
                  <a16:creationId xmlns:a16="http://schemas.microsoft.com/office/drawing/2014/main" id="{48135141-3C7D-474E-A4CB-03DDBFCB9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8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5" name="Line 65">
              <a:extLst>
                <a:ext uri="{FF2B5EF4-FFF2-40B4-BE49-F238E27FC236}">
                  <a16:creationId xmlns:a16="http://schemas.microsoft.com/office/drawing/2014/main" id="{FBF2FC76-9571-4F1F-9215-AB982F898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6" y="2707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6" name="Line 66">
              <a:extLst>
                <a:ext uri="{FF2B5EF4-FFF2-40B4-BE49-F238E27FC236}">
                  <a16:creationId xmlns:a16="http://schemas.microsoft.com/office/drawing/2014/main" id="{D41BF940-2D15-4E6B-9D42-A8E1AE2BB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6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7" name="Line 67">
              <a:extLst>
                <a:ext uri="{FF2B5EF4-FFF2-40B4-BE49-F238E27FC236}">
                  <a16:creationId xmlns:a16="http://schemas.microsoft.com/office/drawing/2014/main" id="{D31908CA-86D5-4F18-A1D0-DE5A4215B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2" y="2475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8" name="Line 68">
              <a:extLst>
                <a:ext uri="{FF2B5EF4-FFF2-40B4-BE49-F238E27FC236}">
                  <a16:creationId xmlns:a16="http://schemas.microsoft.com/office/drawing/2014/main" id="{59F26F9B-9E77-4C5C-8312-6F17B7A83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9" name="Line 69">
              <a:extLst>
                <a:ext uri="{FF2B5EF4-FFF2-40B4-BE49-F238E27FC236}">
                  <a16:creationId xmlns:a16="http://schemas.microsoft.com/office/drawing/2014/main" id="{D516A891-D866-4514-ADC6-67FA58431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9" y="2707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0" name="Line 70">
              <a:extLst>
                <a:ext uri="{FF2B5EF4-FFF2-40B4-BE49-F238E27FC236}">
                  <a16:creationId xmlns:a16="http://schemas.microsoft.com/office/drawing/2014/main" id="{1454CDD4-E3DE-473F-BE22-64BF082B4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9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1" name="Line 71">
              <a:extLst>
                <a:ext uri="{FF2B5EF4-FFF2-40B4-BE49-F238E27FC236}">
                  <a16:creationId xmlns:a16="http://schemas.microsoft.com/office/drawing/2014/main" id="{C879AD5E-333A-43A9-94D5-C435DF3A6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" y="2475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2" name="Line 72">
              <a:extLst>
                <a:ext uri="{FF2B5EF4-FFF2-40B4-BE49-F238E27FC236}">
                  <a16:creationId xmlns:a16="http://schemas.microsoft.com/office/drawing/2014/main" id="{FABC9000-4E17-497D-8692-BB65DC549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6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3" name="Line 73">
              <a:extLst>
                <a:ext uri="{FF2B5EF4-FFF2-40B4-BE49-F238E27FC236}">
                  <a16:creationId xmlns:a16="http://schemas.microsoft.com/office/drawing/2014/main" id="{68215717-EB00-47A0-BA61-15AD703A0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2707"/>
              <a:ext cx="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4" name="Line 74">
              <a:extLst>
                <a:ext uri="{FF2B5EF4-FFF2-40B4-BE49-F238E27FC236}">
                  <a16:creationId xmlns:a16="http://schemas.microsoft.com/office/drawing/2014/main" id="{6B52250F-F809-4840-9B48-9C47BB6928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3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5" name="Line 75">
              <a:extLst>
                <a:ext uri="{FF2B5EF4-FFF2-40B4-BE49-F238E27FC236}">
                  <a16:creationId xmlns:a16="http://schemas.microsoft.com/office/drawing/2014/main" id="{993204BE-C8C3-4AE8-90D0-06D47C395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707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6" name="Line 76">
              <a:extLst>
                <a:ext uri="{FF2B5EF4-FFF2-40B4-BE49-F238E27FC236}">
                  <a16:creationId xmlns:a16="http://schemas.microsoft.com/office/drawing/2014/main" id="{B0260BD0-BB1F-493E-88AB-1137E23DE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2869"/>
              <a:ext cx="8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7" name="Line 77">
              <a:extLst>
                <a:ext uri="{FF2B5EF4-FFF2-40B4-BE49-F238E27FC236}">
                  <a16:creationId xmlns:a16="http://schemas.microsoft.com/office/drawing/2014/main" id="{B2F562D1-AF16-4FD5-98DE-636D4E028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3" y="286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8" name="Line 78">
              <a:extLst>
                <a:ext uri="{FF2B5EF4-FFF2-40B4-BE49-F238E27FC236}">
                  <a16:creationId xmlns:a16="http://schemas.microsoft.com/office/drawing/2014/main" id="{4EDF1B21-762D-4113-826B-B94785268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7" y="3100"/>
              <a:ext cx="8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9" name="Line 79">
              <a:extLst>
                <a:ext uri="{FF2B5EF4-FFF2-40B4-BE49-F238E27FC236}">
                  <a16:creationId xmlns:a16="http://schemas.microsoft.com/office/drawing/2014/main" id="{F76A8C6E-F5EC-4739-B979-6D14CE1E2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7" y="286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0" name="Line 80">
              <a:extLst>
                <a:ext uri="{FF2B5EF4-FFF2-40B4-BE49-F238E27FC236}">
                  <a16:creationId xmlns:a16="http://schemas.microsoft.com/office/drawing/2014/main" id="{0A8A15B7-A178-496D-A9FA-68E4A4E51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0" y="2869"/>
              <a:ext cx="8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1" name="Line 81">
              <a:extLst>
                <a:ext uri="{FF2B5EF4-FFF2-40B4-BE49-F238E27FC236}">
                  <a16:creationId xmlns:a16="http://schemas.microsoft.com/office/drawing/2014/main" id="{17DF8CE4-30C0-40F4-98CD-4FF72B466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0" y="286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2" name="Line 82">
              <a:extLst>
                <a:ext uri="{FF2B5EF4-FFF2-40B4-BE49-F238E27FC236}">
                  <a16:creationId xmlns:a16="http://schemas.microsoft.com/office/drawing/2014/main" id="{74606C56-442A-44CE-BDDA-51C51658F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" y="3100"/>
              <a:ext cx="2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3" name="Line 83">
              <a:extLst>
                <a:ext uri="{FF2B5EF4-FFF2-40B4-BE49-F238E27FC236}">
                  <a16:creationId xmlns:a16="http://schemas.microsoft.com/office/drawing/2014/main" id="{7A0DB85C-9F22-4DB3-B0AB-0EE7D5F55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4" y="286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4" name="Line 84">
              <a:extLst>
                <a:ext uri="{FF2B5EF4-FFF2-40B4-BE49-F238E27FC236}">
                  <a16:creationId xmlns:a16="http://schemas.microsoft.com/office/drawing/2014/main" id="{D187BB4F-AC6C-440A-B51F-9A7385052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9" y="3100"/>
              <a:ext cx="8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5" name="Line 85">
              <a:extLst>
                <a:ext uri="{FF2B5EF4-FFF2-40B4-BE49-F238E27FC236}">
                  <a16:creationId xmlns:a16="http://schemas.microsoft.com/office/drawing/2014/main" id="{E4E9688F-876D-43E0-82EE-0FD5D4D51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8" y="3239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6" name="Line 86">
              <a:extLst>
                <a:ext uri="{FF2B5EF4-FFF2-40B4-BE49-F238E27FC236}">
                  <a16:creationId xmlns:a16="http://schemas.microsoft.com/office/drawing/2014/main" id="{0A486E82-59E6-47D2-B5E0-BD8444B1B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0" y="3471"/>
              <a:ext cx="17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7" name="Line 87">
              <a:extLst>
                <a:ext uri="{FF2B5EF4-FFF2-40B4-BE49-F238E27FC236}">
                  <a16:creationId xmlns:a16="http://schemas.microsoft.com/office/drawing/2014/main" id="{9784DE77-D21A-4690-9146-55B26BC8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3239"/>
              <a:ext cx="17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8" name="Line 88">
              <a:extLst>
                <a:ext uri="{FF2B5EF4-FFF2-40B4-BE49-F238E27FC236}">
                  <a16:creationId xmlns:a16="http://schemas.microsoft.com/office/drawing/2014/main" id="{36085464-FFF5-4889-8979-AEA1AAD90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75" y="3239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" name="Line 89">
              <a:extLst>
                <a:ext uri="{FF2B5EF4-FFF2-40B4-BE49-F238E27FC236}">
                  <a16:creationId xmlns:a16="http://schemas.microsoft.com/office/drawing/2014/main" id="{8AE9DF94-43CC-441F-8BD9-8E900EBE6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5" y="3471"/>
              <a:ext cx="1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" name="Line 90">
              <a:extLst>
                <a:ext uri="{FF2B5EF4-FFF2-40B4-BE49-F238E27FC236}">
                  <a16:creationId xmlns:a16="http://schemas.microsoft.com/office/drawing/2014/main" id="{1C589B4B-1BA6-419C-B743-BD5D659B7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" y="2478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" name="Line 91">
              <a:extLst>
                <a:ext uri="{FF2B5EF4-FFF2-40B4-BE49-F238E27FC236}">
                  <a16:creationId xmlns:a16="http://schemas.microsoft.com/office/drawing/2014/main" id="{0E9CFBC2-F0E6-481B-8A85-CB73555C36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9" y="2478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" name="Line 92">
              <a:extLst>
                <a:ext uri="{FF2B5EF4-FFF2-40B4-BE49-F238E27FC236}">
                  <a16:creationId xmlns:a16="http://schemas.microsoft.com/office/drawing/2014/main" id="{D6C14B9E-8942-40F3-BCDE-1BCED28A2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" y="2872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" name="Line 93">
              <a:extLst>
                <a:ext uri="{FF2B5EF4-FFF2-40B4-BE49-F238E27FC236}">
                  <a16:creationId xmlns:a16="http://schemas.microsoft.com/office/drawing/2014/main" id="{06ED7411-9825-479F-98A9-1F99B6F408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9" y="2871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4" name="Line 94">
              <a:extLst>
                <a:ext uri="{FF2B5EF4-FFF2-40B4-BE49-F238E27FC236}">
                  <a16:creationId xmlns:a16="http://schemas.microsoft.com/office/drawing/2014/main" id="{B16D50F4-41DE-4A1E-9EB7-37DE73D70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" y="3243"/>
              <a:ext cx="4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5" name="Line 95">
              <a:extLst>
                <a:ext uri="{FF2B5EF4-FFF2-40B4-BE49-F238E27FC236}">
                  <a16:creationId xmlns:a16="http://schemas.microsoft.com/office/drawing/2014/main" id="{71B047A8-B969-46F4-B134-A8549B55E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0" y="3241"/>
              <a:ext cx="0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6" name="Line 96">
              <a:extLst>
                <a:ext uri="{FF2B5EF4-FFF2-40B4-BE49-F238E27FC236}">
                  <a16:creationId xmlns:a16="http://schemas.microsoft.com/office/drawing/2014/main" id="{1DDA0B6E-36BB-46F1-8D66-5D72FA249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5" y="2107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7" name="Line 97">
              <a:extLst>
                <a:ext uri="{FF2B5EF4-FFF2-40B4-BE49-F238E27FC236}">
                  <a16:creationId xmlns:a16="http://schemas.microsoft.com/office/drawing/2014/main" id="{3B9D2F2A-B94F-40E4-AEB4-71D5B29B0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1" y="2115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98">
            <a:extLst>
              <a:ext uri="{FF2B5EF4-FFF2-40B4-BE49-F238E27FC236}">
                <a16:creationId xmlns:a16="http://schemas.microsoft.com/office/drawing/2014/main" id="{633A4CD0-AE73-40A5-8B79-9C3F1AECF4B8}"/>
              </a:ext>
            </a:extLst>
          </p:cNvPr>
          <p:cNvGrpSpPr>
            <a:grpSpLocks/>
          </p:cNvGrpSpPr>
          <p:nvPr/>
        </p:nvGrpSpPr>
        <p:grpSpPr bwMode="auto">
          <a:xfrm>
            <a:off x="4087813" y="3914775"/>
            <a:ext cx="692150" cy="2044700"/>
            <a:chOff x="2711" y="2466"/>
            <a:chExt cx="436" cy="1288"/>
          </a:xfrm>
        </p:grpSpPr>
        <p:sp>
          <p:nvSpPr>
            <p:cNvPr id="14367" name="Line 99">
              <a:extLst>
                <a:ext uri="{FF2B5EF4-FFF2-40B4-BE49-F238E27FC236}">
                  <a16:creationId xmlns:a16="http://schemas.microsoft.com/office/drawing/2014/main" id="{66C2465F-BAB6-47D4-8931-0600C1C27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7" y="2466"/>
              <a:ext cx="0" cy="1241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100">
              <a:extLst>
                <a:ext uri="{FF2B5EF4-FFF2-40B4-BE49-F238E27FC236}">
                  <a16:creationId xmlns:a16="http://schemas.microsoft.com/office/drawing/2014/main" id="{DD4AF283-988E-4A82-9D7A-BBECB9DC0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1" y="2486"/>
              <a:ext cx="0" cy="1241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Text Box 101">
              <a:extLst>
                <a:ext uri="{FF2B5EF4-FFF2-40B4-BE49-F238E27FC236}">
                  <a16:creationId xmlns:a16="http://schemas.microsoft.com/office/drawing/2014/main" id="{48C4555E-7C4C-47D1-BA97-A577AFDF0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" y="3562"/>
              <a:ext cx="1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9900"/>
                  </a:solidFill>
                  <a:ea typeface="楷体_GB2312"/>
                  <a:cs typeface="楷体_GB2312"/>
                </a:rPr>
                <a:t>Y</a:t>
              </a:r>
              <a:r>
                <a:rPr kumimoji="1" lang="en-US" altLang="zh-CN" sz="1600">
                  <a:solidFill>
                    <a:srgbClr val="009900"/>
                  </a:solidFill>
                  <a:ea typeface="楷体_GB2312"/>
                  <a:cs typeface="楷体_GB2312"/>
                </a:rPr>
                <a:t>3</a:t>
              </a:r>
              <a:endParaRPr kumimoji="1" lang="en-US" altLang="zh-CN" sz="1200">
                <a:solidFill>
                  <a:srgbClr val="009900"/>
                </a:solidFill>
                <a:ea typeface="楷体_GB2312"/>
                <a:cs typeface="楷体_GB2312"/>
              </a:endParaRPr>
            </a:p>
          </p:txBody>
        </p:sp>
      </p:grpSp>
      <p:grpSp>
        <p:nvGrpSpPr>
          <p:cNvPr id="7" name="Group 102">
            <a:extLst>
              <a:ext uri="{FF2B5EF4-FFF2-40B4-BE49-F238E27FC236}">
                <a16:creationId xmlns:a16="http://schemas.microsoft.com/office/drawing/2014/main" id="{60F269E0-BD0A-4DCC-BCE5-C161C082DBDF}"/>
              </a:ext>
            </a:extLst>
          </p:cNvPr>
          <p:cNvGrpSpPr>
            <a:grpSpLocks/>
          </p:cNvGrpSpPr>
          <p:nvPr/>
        </p:nvGrpSpPr>
        <p:grpSpPr bwMode="auto">
          <a:xfrm>
            <a:off x="5065713" y="3924300"/>
            <a:ext cx="404812" cy="2035175"/>
            <a:chOff x="3327" y="2472"/>
            <a:chExt cx="255" cy="1282"/>
          </a:xfrm>
        </p:grpSpPr>
        <p:grpSp>
          <p:nvGrpSpPr>
            <p:cNvPr id="14363" name="Group 103">
              <a:extLst>
                <a:ext uri="{FF2B5EF4-FFF2-40B4-BE49-F238E27FC236}">
                  <a16:creationId xmlns:a16="http://schemas.microsoft.com/office/drawing/2014/main" id="{DA9BEC44-136D-46CD-9CB5-12E639A6C2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3" y="2472"/>
              <a:ext cx="219" cy="1282"/>
              <a:chOff x="3363" y="2472"/>
              <a:chExt cx="219" cy="1282"/>
            </a:xfrm>
          </p:grpSpPr>
          <p:sp>
            <p:nvSpPr>
              <p:cNvPr id="14365" name="Line 104">
                <a:extLst>
                  <a:ext uri="{FF2B5EF4-FFF2-40B4-BE49-F238E27FC236}">
                    <a16:creationId xmlns:a16="http://schemas.microsoft.com/office/drawing/2014/main" id="{CAD34FB6-DAA5-4A5C-93DB-5A6B2E8C2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2" y="2472"/>
                <a:ext cx="0" cy="1241"/>
              </a:xfrm>
              <a:prstGeom prst="line">
                <a:avLst/>
              </a:prstGeom>
              <a:noFill/>
              <a:ln w="19050">
                <a:solidFill>
                  <a:srgbClr val="FF9933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6" name="Text Box 105">
                <a:extLst>
                  <a:ext uri="{FF2B5EF4-FFF2-40B4-BE49-F238E27FC236}">
                    <a16:creationId xmlns:a16="http://schemas.microsoft.com/office/drawing/2014/main" id="{62F20916-9364-4AA6-B917-5EB9FBB824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3" y="3562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solidFill>
                      <a:srgbClr val="009900"/>
                    </a:solidFill>
                    <a:ea typeface="楷体_GB2312"/>
                    <a:cs typeface="楷体_GB2312"/>
                  </a:rPr>
                  <a:t>Y</a:t>
                </a:r>
                <a:r>
                  <a:rPr kumimoji="1" lang="en-US" altLang="zh-CN" sz="1600">
                    <a:solidFill>
                      <a:srgbClr val="009900"/>
                    </a:solidFill>
                    <a:ea typeface="楷体_GB2312"/>
                    <a:cs typeface="楷体_GB2312"/>
                  </a:rPr>
                  <a:t>4</a:t>
                </a:r>
                <a:endParaRPr kumimoji="1" lang="en-US" altLang="zh-CN" sz="1200">
                  <a:solidFill>
                    <a:srgbClr val="009900"/>
                  </a:solidFill>
                  <a:ea typeface="楷体_GB2312"/>
                  <a:cs typeface="楷体_GB2312"/>
                </a:endParaRPr>
              </a:p>
            </p:txBody>
          </p:sp>
        </p:grpSp>
        <p:sp>
          <p:nvSpPr>
            <p:cNvPr id="14364" name="Line 106">
              <a:extLst>
                <a:ext uri="{FF2B5EF4-FFF2-40B4-BE49-F238E27FC236}">
                  <a16:creationId xmlns:a16="http://schemas.microsoft.com/office/drawing/2014/main" id="{BB86D917-30A3-4AC7-83B4-73EAAC3E1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7" y="2473"/>
              <a:ext cx="0" cy="1241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4219" name="Text Box 107">
            <a:extLst>
              <a:ext uri="{FF2B5EF4-FFF2-40B4-BE49-F238E27FC236}">
                <a16:creationId xmlns:a16="http://schemas.microsoft.com/office/drawing/2014/main" id="{EC0FA5B3-2143-478A-BA3A-4E5FA01C4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6546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FF0000"/>
                </a:solidFill>
                <a:ea typeface="楷体_GB2312"/>
                <a:cs typeface="楷体_GB2312"/>
              </a:rPr>
              <a:t>?</a:t>
            </a:r>
            <a:endParaRPr kumimoji="1" lang="en-US" altLang="zh-CN" sz="1200">
              <a:solidFill>
                <a:srgbClr val="FF0000"/>
              </a:solidFill>
              <a:ea typeface="楷体_GB2312"/>
              <a:cs typeface="楷体_GB2312"/>
            </a:endParaRPr>
          </a:p>
        </p:txBody>
      </p:sp>
      <p:grpSp>
        <p:nvGrpSpPr>
          <p:cNvPr id="9" name="Group 108">
            <a:extLst>
              <a:ext uri="{FF2B5EF4-FFF2-40B4-BE49-F238E27FC236}">
                <a16:creationId xmlns:a16="http://schemas.microsoft.com/office/drawing/2014/main" id="{B84B8DDB-B380-449B-8217-E82E12FD9A64}"/>
              </a:ext>
            </a:extLst>
          </p:cNvPr>
          <p:cNvGrpSpPr>
            <a:grpSpLocks/>
          </p:cNvGrpSpPr>
          <p:nvPr/>
        </p:nvGrpSpPr>
        <p:grpSpPr bwMode="auto">
          <a:xfrm>
            <a:off x="3081338" y="5654675"/>
            <a:ext cx="2184400" cy="366713"/>
            <a:chOff x="2077" y="3562"/>
            <a:chExt cx="1376" cy="231"/>
          </a:xfrm>
        </p:grpSpPr>
        <p:sp>
          <p:nvSpPr>
            <p:cNvPr id="14360" name="Text Box 109">
              <a:extLst>
                <a:ext uri="{FF2B5EF4-FFF2-40B4-BE49-F238E27FC236}">
                  <a16:creationId xmlns:a16="http://schemas.microsoft.com/office/drawing/2014/main" id="{81D69D15-3E45-449F-9000-C195452FD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7" y="3562"/>
              <a:ext cx="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9900"/>
                  </a:solidFill>
                </a:rPr>
                <a:t>有效码</a:t>
              </a:r>
            </a:p>
          </p:txBody>
        </p:sp>
        <p:cxnSp>
          <p:nvCxnSpPr>
            <p:cNvPr id="14361" name="AutoShape 110">
              <a:extLst>
                <a:ext uri="{FF2B5EF4-FFF2-40B4-BE49-F238E27FC236}">
                  <a16:creationId xmlns:a16="http://schemas.microsoft.com/office/drawing/2014/main" id="{38A64E41-AC99-4A2A-A5F4-8A485912C8BD}"/>
                </a:ext>
              </a:extLst>
            </p:cNvPr>
            <p:cNvCxnSpPr>
              <a:cxnSpLocks noChangeShapeType="1"/>
              <a:stCxn id="14360" idx="2"/>
              <a:endCxn id="14369" idx="2"/>
            </p:cNvCxnSpPr>
            <p:nvPr/>
          </p:nvCxnSpPr>
          <p:spPr bwMode="auto">
            <a:xfrm rot="5400000" flipH="1" flipV="1">
              <a:off x="2642" y="3489"/>
              <a:ext cx="39" cy="570"/>
            </a:xfrm>
            <a:prstGeom prst="curvedConnector3">
              <a:avLst>
                <a:gd name="adj1" fmla="val -366667"/>
              </a:avLst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2" name="AutoShape 111">
              <a:extLst>
                <a:ext uri="{FF2B5EF4-FFF2-40B4-BE49-F238E27FC236}">
                  <a16:creationId xmlns:a16="http://schemas.microsoft.com/office/drawing/2014/main" id="{3FD6D593-7458-417B-B789-F48409D6DD7C}"/>
                </a:ext>
              </a:extLst>
            </p:cNvPr>
            <p:cNvCxnSpPr>
              <a:cxnSpLocks noChangeShapeType="1"/>
              <a:stCxn id="14360" idx="2"/>
              <a:endCxn id="14366" idx="2"/>
            </p:cNvCxnSpPr>
            <p:nvPr/>
          </p:nvCxnSpPr>
          <p:spPr bwMode="auto">
            <a:xfrm rot="5400000" flipH="1" flipV="1">
              <a:off x="2895" y="3236"/>
              <a:ext cx="39" cy="1076"/>
            </a:xfrm>
            <a:prstGeom prst="curvedConnector3">
              <a:avLst>
                <a:gd name="adj1" fmla="val -602565"/>
              </a:avLst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2">
            <a:extLst>
              <a:ext uri="{FF2B5EF4-FFF2-40B4-BE49-F238E27FC236}">
                <a16:creationId xmlns:a16="http://schemas.microsoft.com/office/drawing/2014/main" id="{3045196B-3B1A-40E8-910A-A1FA271EFE2E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5648325"/>
            <a:ext cx="1557337" cy="366713"/>
            <a:chOff x="3237" y="3558"/>
            <a:chExt cx="981" cy="231"/>
          </a:xfrm>
        </p:grpSpPr>
        <p:sp>
          <p:nvSpPr>
            <p:cNvPr id="14358" name="Text Box 113">
              <a:extLst>
                <a:ext uri="{FF2B5EF4-FFF2-40B4-BE49-F238E27FC236}">
                  <a16:creationId xmlns:a16="http://schemas.microsoft.com/office/drawing/2014/main" id="{005329E8-36CC-4B4C-B217-EDEF14DB4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" y="3558"/>
              <a:ext cx="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FF3300"/>
                  </a:solidFill>
                </a:rPr>
                <a:t>无效码</a:t>
              </a:r>
            </a:p>
          </p:txBody>
        </p:sp>
        <p:cxnSp>
          <p:nvCxnSpPr>
            <p:cNvPr id="14359" name="AutoShape 114">
              <a:extLst>
                <a:ext uri="{FF2B5EF4-FFF2-40B4-BE49-F238E27FC236}">
                  <a16:creationId xmlns:a16="http://schemas.microsoft.com/office/drawing/2014/main" id="{4C9C6F78-E56B-4D35-8223-EBA965B85C95}"/>
                </a:ext>
              </a:extLst>
            </p:cNvPr>
            <p:cNvCxnSpPr>
              <a:cxnSpLocks noChangeShapeType="1"/>
              <a:stCxn id="14358" idx="2"/>
              <a:endCxn id="1754219" idx="2"/>
            </p:cNvCxnSpPr>
            <p:nvPr/>
          </p:nvCxnSpPr>
          <p:spPr bwMode="auto">
            <a:xfrm rot="16200000" flipV="1">
              <a:off x="3560" y="3431"/>
              <a:ext cx="35" cy="682"/>
            </a:xfrm>
            <a:prstGeom prst="curvedConnector3">
              <a:avLst>
                <a:gd name="adj1" fmla="val -408569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54227" name="Rectangle 115">
            <a:extLst>
              <a:ext uri="{FF2B5EF4-FFF2-40B4-BE49-F238E27FC236}">
                <a16:creationId xmlns:a16="http://schemas.microsoft.com/office/drawing/2014/main" id="{220CEC35-E439-45D1-827F-2E49C0E6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2024063"/>
            <a:ext cx="480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>
                <a:latin typeface="Arial" panose="020B0604020202020204" pitchFamily="34" charset="0"/>
              </a:rPr>
              <a:t>输出信号质量差，工作速度低</a:t>
            </a:r>
          </a:p>
        </p:txBody>
      </p:sp>
      <p:grpSp>
        <p:nvGrpSpPr>
          <p:cNvPr id="11" name="Group 116">
            <a:extLst>
              <a:ext uri="{FF2B5EF4-FFF2-40B4-BE49-F238E27FC236}">
                <a16:creationId xmlns:a16="http://schemas.microsoft.com/office/drawing/2014/main" id="{B8F99098-64F8-4F2E-9572-266735CFDAF9}"/>
              </a:ext>
            </a:extLst>
          </p:cNvPr>
          <p:cNvGrpSpPr>
            <a:grpSpLocks/>
          </p:cNvGrpSpPr>
          <p:nvPr/>
        </p:nvGrpSpPr>
        <p:grpSpPr bwMode="auto">
          <a:xfrm>
            <a:off x="4640263" y="2744788"/>
            <a:ext cx="687387" cy="971550"/>
            <a:chOff x="2923" y="1729"/>
            <a:chExt cx="433" cy="612"/>
          </a:xfrm>
        </p:grpSpPr>
        <p:sp>
          <p:nvSpPr>
            <p:cNvPr id="14354" name="Text Box 117">
              <a:extLst>
                <a:ext uri="{FF2B5EF4-FFF2-40B4-BE49-F238E27FC236}">
                  <a16:creationId xmlns:a16="http://schemas.microsoft.com/office/drawing/2014/main" id="{F75CF0B2-C8CB-4AED-9FE1-451C294F0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0" y="172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T</a:t>
              </a:r>
              <a:endParaRPr kumimoji="1" lang="en-US" altLang="zh-CN" sz="1600">
                <a:ea typeface="楷体_GB2312"/>
                <a:cs typeface="楷体_GB2312"/>
              </a:endParaRPr>
            </a:p>
          </p:txBody>
        </p:sp>
        <p:sp>
          <p:nvSpPr>
            <p:cNvPr id="14355" name="Line 118">
              <a:extLst>
                <a:ext uri="{FF2B5EF4-FFF2-40B4-BE49-F238E27FC236}">
                  <a16:creationId xmlns:a16="http://schemas.microsoft.com/office/drawing/2014/main" id="{D93AE951-5276-4168-BB8A-A4F2D5F3B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6" y="1842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119">
              <a:extLst>
                <a:ext uri="{FF2B5EF4-FFF2-40B4-BE49-F238E27FC236}">
                  <a16:creationId xmlns:a16="http://schemas.microsoft.com/office/drawing/2014/main" id="{739A7DBA-2102-4490-A324-DBADD84A5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3" y="1975"/>
              <a:ext cx="4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120">
              <a:extLst>
                <a:ext uri="{FF2B5EF4-FFF2-40B4-BE49-F238E27FC236}">
                  <a16:creationId xmlns:a16="http://schemas.microsoft.com/office/drawing/2014/main" id="{F188105F-6170-4937-ABF1-33BEDC89E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842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219" grpId="0"/>
      <p:bldP spid="17542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D94DA867-B461-451E-82A0-7DDD3048D9E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199EDA-8C04-4915-8153-1A5EDB34EED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A6E71D72-9647-444E-B81E-1AD6313CC3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D21647D8-BC08-4C7B-81B0-1326308937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82542F-9899-4071-AC75-7BEB2939464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A479854A-6740-4AC7-9505-A9A1190F7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同步二进制</a:t>
            </a:r>
            <a:r>
              <a:rPr lang="zh-CN" altLang="en-US"/>
              <a:t>递增</a:t>
            </a:r>
            <a:r>
              <a:rPr kumimoji="1" lang="zh-CN" altLang="en-US">
                <a:solidFill>
                  <a:schemeClr val="tx1"/>
                </a:solidFill>
              </a:rPr>
              <a:t>计数器</a:t>
            </a:r>
          </a:p>
        </p:txBody>
      </p:sp>
      <p:sp>
        <p:nvSpPr>
          <p:cNvPr id="1756163" name="Rectangle 3">
            <a:extLst>
              <a:ext uri="{FF2B5EF4-FFF2-40B4-BE49-F238E27FC236}">
                <a16:creationId xmlns:a16="http://schemas.microsoft.com/office/drawing/2014/main" id="{8583BF61-41D3-4EE8-819D-63893ACA0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16063"/>
            <a:ext cx="3214688" cy="4865687"/>
          </a:xfrm>
          <a:noFill/>
        </p:spPr>
        <p:txBody>
          <a:bodyPr/>
          <a:lstStyle/>
          <a:p>
            <a:r>
              <a:rPr lang="en-US" altLang="zh-CN"/>
              <a:t>Q</a:t>
            </a:r>
            <a:r>
              <a:rPr lang="en-US" altLang="zh-CN" sz="2000"/>
              <a:t>0</a:t>
            </a:r>
            <a:r>
              <a:rPr lang="zh-CN" altLang="en-US"/>
              <a:t>在每个时钟都翻转</a:t>
            </a:r>
          </a:p>
          <a:p>
            <a:r>
              <a:rPr lang="zh-CN" altLang="en-US"/>
              <a:t>当</a:t>
            </a:r>
            <a:r>
              <a:rPr lang="en-US" altLang="zh-CN"/>
              <a:t>Q</a:t>
            </a:r>
            <a:r>
              <a:rPr lang="en-US" altLang="zh-CN" sz="2000"/>
              <a:t>0</a:t>
            </a:r>
            <a:r>
              <a:rPr lang="en-US" altLang="zh-CN"/>
              <a:t>=1</a:t>
            </a:r>
            <a:r>
              <a:rPr lang="zh-CN" altLang="en-US"/>
              <a:t>时，</a:t>
            </a:r>
            <a:r>
              <a:rPr lang="en-US" altLang="zh-CN"/>
              <a:t>Q</a:t>
            </a:r>
            <a:r>
              <a:rPr lang="en-US" altLang="zh-CN" sz="2000"/>
              <a:t>1</a:t>
            </a:r>
            <a:r>
              <a:rPr lang="zh-CN" altLang="en-US"/>
              <a:t>在下一个时钟翻转</a:t>
            </a:r>
          </a:p>
          <a:p>
            <a:r>
              <a:rPr lang="zh-CN" altLang="en-US"/>
              <a:t>当</a:t>
            </a:r>
            <a:r>
              <a:rPr lang="en-US" altLang="zh-CN"/>
              <a:t>Q</a:t>
            </a:r>
            <a:r>
              <a:rPr lang="en-US" altLang="zh-CN" sz="2000"/>
              <a:t>1</a:t>
            </a:r>
            <a:r>
              <a:rPr lang="en-US" altLang="zh-CN"/>
              <a:t>Q</a:t>
            </a:r>
            <a:r>
              <a:rPr lang="en-US" altLang="zh-CN" sz="2000"/>
              <a:t>0 </a:t>
            </a:r>
            <a:r>
              <a:rPr lang="en-US" altLang="zh-CN"/>
              <a:t>=</a:t>
            </a:r>
            <a:r>
              <a:rPr lang="en-US" altLang="zh-CN" sz="2000"/>
              <a:t> </a:t>
            </a:r>
            <a:r>
              <a:rPr lang="en-US" altLang="zh-CN"/>
              <a:t>11</a:t>
            </a:r>
            <a:r>
              <a:rPr lang="zh-CN" altLang="en-US"/>
              <a:t>时，</a:t>
            </a:r>
            <a:r>
              <a:rPr lang="en-US" altLang="zh-CN"/>
              <a:t>Q</a:t>
            </a:r>
            <a:r>
              <a:rPr lang="en-US" altLang="zh-CN" sz="2000"/>
              <a:t>2</a:t>
            </a:r>
            <a:r>
              <a:rPr lang="zh-CN" altLang="en-US"/>
              <a:t>在下一个时钟翻转</a:t>
            </a:r>
          </a:p>
          <a:p>
            <a:r>
              <a:rPr lang="zh-CN" altLang="en-US"/>
              <a:t>当</a:t>
            </a:r>
            <a:r>
              <a:rPr lang="en-US" altLang="zh-CN"/>
              <a:t>Q</a:t>
            </a:r>
            <a:r>
              <a:rPr lang="en-US" altLang="zh-CN" sz="2000"/>
              <a:t>2</a:t>
            </a:r>
            <a:r>
              <a:rPr lang="en-US" altLang="zh-CN"/>
              <a:t>~Q</a:t>
            </a:r>
            <a:r>
              <a:rPr lang="en-US" altLang="zh-CN" sz="2000"/>
              <a:t>0</a:t>
            </a:r>
            <a:r>
              <a:rPr lang="zh-CN" altLang="en-US"/>
              <a:t>全为</a:t>
            </a:r>
            <a:r>
              <a:rPr lang="en-US" altLang="zh-CN"/>
              <a:t>1</a:t>
            </a:r>
            <a:r>
              <a:rPr lang="zh-CN" altLang="en-US"/>
              <a:t>时，进位为</a:t>
            </a:r>
            <a:r>
              <a:rPr lang="en-US" altLang="zh-CN"/>
              <a:t>1</a:t>
            </a:r>
          </a:p>
        </p:txBody>
      </p:sp>
      <p:sp>
        <p:nvSpPr>
          <p:cNvPr id="16391" name="Rectangle 4">
            <a:extLst>
              <a:ext uri="{FF2B5EF4-FFF2-40B4-BE49-F238E27FC236}">
                <a16:creationId xmlns:a16="http://schemas.microsoft.com/office/drawing/2014/main" id="{CAC388A2-C419-4371-BC60-F8CECEC4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156686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状态表</a:t>
            </a:r>
            <a:endParaRPr lang="zh-CN" altLang="en-US" sz="44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2" name="Rectangle 5">
            <a:extLst>
              <a:ext uri="{FF2B5EF4-FFF2-40B4-BE49-F238E27FC236}">
                <a16:creationId xmlns:a16="http://schemas.microsoft.com/office/drawing/2014/main" id="{C6959B82-CEB3-4507-8A5F-B04632EF7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473325"/>
            <a:ext cx="338138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cs typeface="Times New Roman" panose="02020603050405020304" pitchFamily="18" charset="0"/>
              </a:rPr>
              <a:t>0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6393" name="Rectangle 6">
            <a:extLst>
              <a:ext uri="{FF2B5EF4-FFF2-40B4-BE49-F238E27FC236}">
                <a16:creationId xmlns:a16="http://schemas.microsoft.com/office/drawing/2014/main" id="{76AA6D3B-3A8C-4F66-AA00-27123F049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2473325"/>
            <a:ext cx="338138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cs typeface="Times New Roman" panose="02020603050405020304" pitchFamily="18" charset="0"/>
              </a:rPr>
              <a:t>1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6394" name="Rectangle 7">
            <a:extLst>
              <a:ext uri="{FF2B5EF4-FFF2-40B4-BE49-F238E27FC236}">
                <a16:creationId xmlns:a16="http://schemas.microsoft.com/office/drawing/2014/main" id="{51E88B3F-C2CE-4E4F-BF6E-8AC70A311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2473325"/>
            <a:ext cx="338138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cs typeface="Times New Roman" panose="02020603050405020304" pitchFamily="18" charset="0"/>
              </a:rPr>
              <a:t>2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6395" name="Rectangle 8">
            <a:extLst>
              <a:ext uri="{FF2B5EF4-FFF2-40B4-BE49-F238E27FC236}">
                <a16:creationId xmlns:a16="http://schemas.microsoft.com/office/drawing/2014/main" id="{D624F940-884A-4DEC-979E-D2EF17FC0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688" y="2211388"/>
            <a:ext cx="511175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进位</a:t>
            </a:r>
          </a:p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16396" name="Rectangle 9">
            <a:extLst>
              <a:ext uri="{FF2B5EF4-FFF2-40B4-BE49-F238E27FC236}">
                <a16:creationId xmlns:a16="http://schemas.microsoft.com/office/drawing/2014/main" id="{2977AFEE-6F26-42E5-9835-5B67919D2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2109788"/>
            <a:ext cx="1792287" cy="434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电路状态</a:t>
            </a:r>
          </a:p>
        </p:txBody>
      </p:sp>
      <p:sp>
        <p:nvSpPr>
          <p:cNvPr id="16397" name="Rectangle 10">
            <a:extLst>
              <a:ext uri="{FF2B5EF4-FFF2-40B4-BE49-F238E27FC236}">
                <a16:creationId xmlns:a16="http://schemas.microsoft.com/office/drawing/2014/main" id="{2B839F6D-1FEC-41A8-88C1-B76A948CD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2211388"/>
            <a:ext cx="511175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计数</a:t>
            </a:r>
          </a:p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顺序</a:t>
            </a:r>
          </a:p>
        </p:txBody>
      </p:sp>
      <p:sp>
        <p:nvSpPr>
          <p:cNvPr id="16398" name="Line 11">
            <a:extLst>
              <a:ext uri="{FF2B5EF4-FFF2-40B4-BE49-F238E27FC236}">
                <a16:creationId xmlns:a16="http://schemas.microsoft.com/office/drawing/2014/main" id="{4DAF12AD-3CC4-48BC-8E81-EB97080DE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2238" y="2544763"/>
            <a:ext cx="21526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12">
            <a:extLst>
              <a:ext uri="{FF2B5EF4-FFF2-40B4-BE49-F238E27FC236}">
                <a16:creationId xmlns:a16="http://schemas.microsoft.com/office/drawing/2014/main" id="{60EDD7EB-94C3-477E-90C1-AC2B04827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2238" y="2109788"/>
            <a:ext cx="0" cy="4164012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13">
            <a:extLst>
              <a:ext uri="{FF2B5EF4-FFF2-40B4-BE49-F238E27FC236}">
                <a16:creationId xmlns:a16="http://schemas.microsoft.com/office/drawing/2014/main" id="{976594BE-B95F-4658-9182-E50AECF3B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8" y="2109788"/>
            <a:ext cx="0" cy="4164012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Rectangle 14">
            <a:extLst>
              <a:ext uri="{FF2B5EF4-FFF2-40B4-BE49-F238E27FC236}">
                <a16:creationId xmlns:a16="http://schemas.microsoft.com/office/drawing/2014/main" id="{1070F87C-60C8-4D3C-B3C8-CE76A8969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5911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02" name="Rectangle 15">
            <a:extLst>
              <a:ext uri="{FF2B5EF4-FFF2-40B4-BE49-F238E27FC236}">
                <a16:creationId xmlns:a16="http://schemas.microsoft.com/office/drawing/2014/main" id="{2AE9BC98-4DC9-4D8F-911B-E5A198B59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5911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03" name="Rectangle 16">
            <a:extLst>
              <a:ext uri="{FF2B5EF4-FFF2-40B4-BE49-F238E27FC236}">
                <a16:creationId xmlns:a16="http://schemas.microsoft.com/office/drawing/2014/main" id="{A6FBF871-8B18-40DE-934A-94E539EAF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5911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04" name="Rectangle 17">
            <a:extLst>
              <a:ext uri="{FF2B5EF4-FFF2-40B4-BE49-F238E27FC236}">
                <a16:creationId xmlns:a16="http://schemas.microsoft.com/office/drawing/2014/main" id="{1561778F-3437-47CB-B1E3-62277C6EF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5911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05" name="Rectangle 18">
            <a:extLst>
              <a:ext uri="{FF2B5EF4-FFF2-40B4-BE49-F238E27FC236}">
                <a16:creationId xmlns:a16="http://schemas.microsoft.com/office/drawing/2014/main" id="{266609FD-7D99-4148-9B4A-6CE985CE5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5911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6406" name="Rectangle 19">
            <a:extLst>
              <a:ext uri="{FF2B5EF4-FFF2-40B4-BE49-F238E27FC236}">
                <a16:creationId xmlns:a16="http://schemas.microsoft.com/office/drawing/2014/main" id="{A7622DC7-92BC-4BD9-8EAF-382353EC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5556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  <a:endParaRPr lang="en-US" altLang="zh-CN" sz="1800"/>
          </a:p>
        </p:txBody>
      </p:sp>
      <p:sp>
        <p:nvSpPr>
          <p:cNvPr id="16407" name="Rectangle 20">
            <a:extLst>
              <a:ext uri="{FF2B5EF4-FFF2-40B4-BE49-F238E27FC236}">
                <a16:creationId xmlns:a16="http://schemas.microsoft.com/office/drawing/2014/main" id="{198DAC98-F4A7-4CE3-8C97-218C0B96A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5556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08" name="Rectangle 21">
            <a:extLst>
              <a:ext uri="{FF2B5EF4-FFF2-40B4-BE49-F238E27FC236}">
                <a16:creationId xmlns:a16="http://schemas.microsoft.com/office/drawing/2014/main" id="{83C32086-491E-49EA-AC4C-B9A1CCC76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5556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09" name="Rectangle 22">
            <a:extLst>
              <a:ext uri="{FF2B5EF4-FFF2-40B4-BE49-F238E27FC236}">
                <a16:creationId xmlns:a16="http://schemas.microsoft.com/office/drawing/2014/main" id="{212E260E-BF88-4478-B29C-898CE0B3E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5556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10" name="Rectangle 23">
            <a:extLst>
              <a:ext uri="{FF2B5EF4-FFF2-40B4-BE49-F238E27FC236}">
                <a16:creationId xmlns:a16="http://schemas.microsoft.com/office/drawing/2014/main" id="{3387FF62-D7F3-4178-B059-27EF9654E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5556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6411" name="Rectangle 24">
            <a:extLst>
              <a:ext uri="{FF2B5EF4-FFF2-40B4-BE49-F238E27FC236}">
                <a16:creationId xmlns:a16="http://schemas.microsoft.com/office/drawing/2014/main" id="{FCEBE5B4-E963-47B3-A7C1-98C35FC02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5200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12" name="Rectangle 25">
            <a:extLst>
              <a:ext uri="{FF2B5EF4-FFF2-40B4-BE49-F238E27FC236}">
                <a16:creationId xmlns:a16="http://schemas.microsoft.com/office/drawing/2014/main" id="{E302C313-C3A7-47F7-B2FC-55D7E8EEC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5200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13" name="Rectangle 26">
            <a:extLst>
              <a:ext uri="{FF2B5EF4-FFF2-40B4-BE49-F238E27FC236}">
                <a16:creationId xmlns:a16="http://schemas.microsoft.com/office/drawing/2014/main" id="{E38E05B8-D02D-4BA7-8D05-BDE83DEC7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5200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14" name="Rectangle 27">
            <a:extLst>
              <a:ext uri="{FF2B5EF4-FFF2-40B4-BE49-F238E27FC236}">
                <a16:creationId xmlns:a16="http://schemas.microsoft.com/office/drawing/2014/main" id="{726D2331-2A4D-48A3-8459-DCF3CA977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5200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15" name="Rectangle 28">
            <a:extLst>
              <a:ext uri="{FF2B5EF4-FFF2-40B4-BE49-F238E27FC236}">
                <a16:creationId xmlns:a16="http://schemas.microsoft.com/office/drawing/2014/main" id="{108AAD5A-FBE8-49F4-A770-C5C88108B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5200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6416" name="Rectangle 29">
            <a:extLst>
              <a:ext uri="{FF2B5EF4-FFF2-40B4-BE49-F238E27FC236}">
                <a16:creationId xmlns:a16="http://schemas.microsoft.com/office/drawing/2014/main" id="{D1CC67B7-10E0-4369-82D0-54C2D8418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48434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17" name="Rectangle 30">
            <a:extLst>
              <a:ext uri="{FF2B5EF4-FFF2-40B4-BE49-F238E27FC236}">
                <a16:creationId xmlns:a16="http://schemas.microsoft.com/office/drawing/2014/main" id="{D0B040A3-549D-4708-AEE1-817EB819D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48434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18" name="Rectangle 31">
            <a:extLst>
              <a:ext uri="{FF2B5EF4-FFF2-40B4-BE49-F238E27FC236}">
                <a16:creationId xmlns:a16="http://schemas.microsoft.com/office/drawing/2014/main" id="{E40A25AE-0444-4217-80CD-83918C79F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8434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19" name="Rectangle 32">
            <a:extLst>
              <a:ext uri="{FF2B5EF4-FFF2-40B4-BE49-F238E27FC236}">
                <a16:creationId xmlns:a16="http://schemas.microsoft.com/office/drawing/2014/main" id="{BEC4928D-6AEC-42D9-A8F8-05F7E67A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48434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20" name="Rectangle 33">
            <a:extLst>
              <a:ext uri="{FF2B5EF4-FFF2-40B4-BE49-F238E27FC236}">
                <a16:creationId xmlns:a16="http://schemas.microsoft.com/office/drawing/2014/main" id="{635D6FC3-951A-4998-9354-7AA2C363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48434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421" name="Rectangle 34">
            <a:extLst>
              <a:ext uri="{FF2B5EF4-FFF2-40B4-BE49-F238E27FC236}">
                <a16:creationId xmlns:a16="http://schemas.microsoft.com/office/drawing/2014/main" id="{7C61A5EC-0169-4059-BA11-2E2889CCD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44878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22" name="Rectangle 35">
            <a:extLst>
              <a:ext uri="{FF2B5EF4-FFF2-40B4-BE49-F238E27FC236}">
                <a16:creationId xmlns:a16="http://schemas.microsoft.com/office/drawing/2014/main" id="{D6387691-0286-46DA-8270-A65389B40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44878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23" name="Rectangle 36">
            <a:extLst>
              <a:ext uri="{FF2B5EF4-FFF2-40B4-BE49-F238E27FC236}">
                <a16:creationId xmlns:a16="http://schemas.microsoft.com/office/drawing/2014/main" id="{6664581B-9542-4C7A-B983-B7B307E8C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4878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24" name="Rectangle 37">
            <a:extLst>
              <a:ext uri="{FF2B5EF4-FFF2-40B4-BE49-F238E27FC236}">
                <a16:creationId xmlns:a16="http://schemas.microsoft.com/office/drawing/2014/main" id="{7D101BEA-C888-4A9C-8AB5-282CA721E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44878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25" name="Rectangle 38">
            <a:extLst>
              <a:ext uri="{FF2B5EF4-FFF2-40B4-BE49-F238E27FC236}">
                <a16:creationId xmlns:a16="http://schemas.microsoft.com/office/drawing/2014/main" id="{7387DE3D-115D-4286-9588-E8F71F9EA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44878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426" name="Rectangle 39">
            <a:extLst>
              <a:ext uri="{FF2B5EF4-FFF2-40B4-BE49-F238E27FC236}">
                <a16:creationId xmlns:a16="http://schemas.microsoft.com/office/drawing/2014/main" id="{D07562EE-BA7F-4441-B3EC-11D67A78D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4133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27" name="Rectangle 40">
            <a:extLst>
              <a:ext uri="{FF2B5EF4-FFF2-40B4-BE49-F238E27FC236}">
                <a16:creationId xmlns:a16="http://schemas.microsoft.com/office/drawing/2014/main" id="{A5C1C759-2562-49D3-AF1C-E226BF95C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4133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28" name="Rectangle 41">
            <a:extLst>
              <a:ext uri="{FF2B5EF4-FFF2-40B4-BE49-F238E27FC236}">
                <a16:creationId xmlns:a16="http://schemas.microsoft.com/office/drawing/2014/main" id="{CE295F4F-BDAC-4ACC-BB13-4E1AE6F60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133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29" name="Rectangle 42">
            <a:extLst>
              <a:ext uri="{FF2B5EF4-FFF2-40B4-BE49-F238E27FC236}">
                <a16:creationId xmlns:a16="http://schemas.microsoft.com/office/drawing/2014/main" id="{E21FB01B-5000-4EAD-85C3-85B6C35CE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4133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30" name="Rectangle 43">
            <a:extLst>
              <a:ext uri="{FF2B5EF4-FFF2-40B4-BE49-F238E27FC236}">
                <a16:creationId xmlns:a16="http://schemas.microsoft.com/office/drawing/2014/main" id="{2DB5FC42-E217-4171-908B-C64C374C9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4133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6431" name="Rectangle 44">
            <a:extLst>
              <a:ext uri="{FF2B5EF4-FFF2-40B4-BE49-F238E27FC236}">
                <a16:creationId xmlns:a16="http://schemas.microsoft.com/office/drawing/2014/main" id="{17BBEC18-888F-4346-AD3E-BFFCFB571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3778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32" name="Rectangle 45">
            <a:extLst>
              <a:ext uri="{FF2B5EF4-FFF2-40B4-BE49-F238E27FC236}">
                <a16:creationId xmlns:a16="http://schemas.microsoft.com/office/drawing/2014/main" id="{283370F7-77BA-44BA-AC79-C40695FDB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3778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33" name="Rectangle 46">
            <a:extLst>
              <a:ext uri="{FF2B5EF4-FFF2-40B4-BE49-F238E27FC236}">
                <a16:creationId xmlns:a16="http://schemas.microsoft.com/office/drawing/2014/main" id="{E2790CDE-F8CD-41F1-AEDC-2A189718D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3778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34" name="Rectangle 47">
            <a:extLst>
              <a:ext uri="{FF2B5EF4-FFF2-40B4-BE49-F238E27FC236}">
                <a16:creationId xmlns:a16="http://schemas.microsoft.com/office/drawing/2014/main" id="{365F0C83-A1C9-4C47-9DDF-F4C55D96B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778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35" name="Rectangle 48">
            <a:extLst>
              <a:ext uri="{FF2B5EF4-FFF2-40B4-BE49-F238E27FC236}">
                <a16:creationId xmlns:a16="http://schemas.microsoft.com/office/drawing/2014/main" id="{84853858-4624-4D1F-B79B-DDF9DB70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3778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436" name="Rectangle 49">
            <a:extLst>
              <a:ext uri="{FF2B5EF4-FFF2-40B4-BE49-F238E27FC236}">
                <a16:creationId xmlns:a16="http://schemas.microsoft.com/office/drawing/2014/main" id="{186FBE89-373F-4AA0-BC6C-E3866419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3422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37" name="Rectangle 50">
            <a:extLst>
              <a:ext uri="{FF2B5EF4-FFF2-40B4-BE49-F238E27FC236}">
                <a16:creationId xmlns:a16="http://schemas.microsoft.com/office/drawing/2014/main" id="{0656F5B8-1C02-4712-9B76-30C1D04D8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3422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38" name="Rectangle 51">
            <a:extLst>
              <a:ext uri="{FF2B5EF4-FFF2-40B4-BE49-F238E27FC236}">
                <a16:creationId xmlns:a16="http://schemas.microsoft.com/office/drawing/2014/main" id="{053354B6-EC56-4017-A2E2-8D2C36410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3422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39" name="Rectangle 52">
            <a:extLst>
              <a:ext uri="{FF2B5EF4-FFF2-40B4-BE49-F238E27FC236}">
                <a16:creationId xmlns:a16="http://schemas.microsoft.com/office/drawing/2014/main" id="{9F06A137-3164-4988-B3CD-35D661E2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422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40" name="Rectangle 53">
            <a:extLst>
              <a:ext uri="{FF2B5EF4-FFF2-40B4-BE49-F238E27FC236}">
                <a16:creationId xmlns:a16="http://schemas.microsoft.com/office/drawing/2014/main" id="{B225DB22-B2E7-4B96-A6B0-445810A16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3422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41" name="Rectangle 54">
            <a:extLst>
              <a:ext uri="{FF2B5EF4-FFF2-40B4-BE49-F238E27FC236}">
                <a16:creationId xmlns:a16="http://schemas.microsoft.com/office/drawing/2014/main" id="{4FFA48DD-5829-4500-9929-38B7E4806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3070225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42" name="Rectangle 55">
            <a:extLst>
              <a:ext uri="{FF2B5EF4-FFF2-40B4-BE49-F238E27FC236}">
                <a16:creationId xmlns:a16="http://schemas.microsoft.com/office/drawing/2014/main" id="{3CD37C13-8A21-4D69-A619-6C50A921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3070225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43" name="Rectangle 56">
            <a:extLst>
              <a:ext uri="{FF2B5EF4-FFF2-40B4-BE49-F238E27FC236}">
                <a16:creationId xmlns:a16="http://schemas.microsoft.com/office/drawing/2014/main" id="{7E2DE4B5-093C-4717-808E-26836D3A7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3070225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44" name="Rectangle 57">
            <a:extLst>
              <a:ext uri="{FF2B5EF4-FFF2-40B4-BE49-F238E27FC236}">
                <a16:creationId xmlns:a16="http://schemas.microsoft.com/office/drawing/2014/main" id="{875FCBEC-0103-4C9D-B4ED-E5FC86F4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070225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45" name="Rectangle 58">
            <a:extLst>
              <a:ext uri="{FF2B5EF4-FFF2-40B4-BE49-F238E27FC236}">
                <a16:creationId xmlns:a16="http://schemas.microsoft.com/office/drawing/2014/main" id="{D7E8E237-9D55-4432-825A-27D87E07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3070225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16446" name="Group 59">
            <a:extLst>
              <a:ext uri="{FF2B5EF4-FFF2-40B4-BE49-F238E27FC236}">
                <a16:creationId xmlns:a16="http://schemas.microsoft.com/office/drawing/2014/main" id="{B4A71DC5-D08B-4419-B63E-D287B5556C61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2109788"/>
            <a:ext cx="4356100" cy="4164012"/>
            <a:chOff x="2631" y="1238"/>
            <a:chExt cx="2812" cy="2623"/>
          </a:xfrm>
        </p:grpSpPr>
        <p:sp>
          <p:nvSpPr>
            <p:cNvPr id="16456" name="Line 60">
              <a:extLst>
                <a:ext uri="{FF2B5EF4-FFF2-40B4-BE49-F238E27FC236}">
                  <a16:creationId xmlns:a16="http://schemas.microsoft.com/office/drawing/2014/main" id="{A235B17A-D4EA-4E1A-A51E-FE631171A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1238"/>
              <a:ext cx="281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7" name="Line 61">
              <a:extLst>
                <a:ext uri="{FF2B5EF4-FFF2-40B4-BE49-F238E27FC236}">
                  <a16:creationId xmlns:a16="http://schemas.microsoft.com/office/drawing/2014/main" id="{2EDC3905-AD33-4C38-B9AB-36C4CFB54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3861"/>
              <a:ext cx="281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8" name="Line 62">
              <a:extLst>
                <a:ext uri="{FF2B5EF4-FFF2-40B4-BE49-F238E27FC236}">
                  <a16:creationId xmlns:a16="http://schemas.microsoft.com/office/drawing/2014/main" id="{CCFE0A63-7E4C-4B25-8527-572F959DD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040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9" name="Line 63">
              <a:extLst>
                <a:ext uri="{FF2B5EF4-FFF2-40B4-BE49-F238E27FC236}">
                  <a16:creationId xmlns:a16="http://schemas.microsoft.com/office/drawing/2014/main" id="{49B15E85-E9B9-4DCA-B66B-33612ED7B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263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0" name="Line 64">
              <a:extLst>
                <a:ext uri="{FF2B5EF4-FFF2-40B4-BE49-F238E27FC236}">
                  <a16:creationId xmlns:a16="http://schemas.microsoft.com/office/drawing/2014/main" id="{F3CD471E-DF30-477B-8EA8-95D05DFA2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488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1" name="Line 65">
              <a:extLst>
                <a:ext uri="{FF2B5EF4-FFF2-40B4-BE49-F238E27FC236}">
                  <a16:creationId xmlns:a16="http://schemas.microsoft.com/office/drawing/2014/main" id="{4D07D201-D724-4CA6-A422-71D228E11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711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2" name="Line 66">
              <a:extLst>
                <a:ext uri="{FF2B5EF4-FFF2-40B4-BE49-F238E27FC236}">
                  <a16:creationId xmlns:a16="http://schemas.microsoft.com/office/drawing/2014/main" id="{CA765136-EE01-495C-896F-64619A6F3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933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3" name="Line 67">
              <a:extLst>
                <a:ext uri="{FF2B5EF4-FFF2-40B4-BE49-F238E27FC236}">
                  <a16:creationId xmlns:a16="http://schemas.microsoft.com/office/drawing/2014/main" id="{09143E03-775B-414A-B517-8CDFE4390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3160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4" name="Line 68">
              <a:extLst>
                <a:ext uri="{FF2B5EF4-FFF2-40B4-BE49-F238E27FC236}">
                  <a16:creationId xmlns:a16="http://schemas.microsoft.com/office/drawing/2014/main" id="{886A2CA8-C786-45A3-8F9C-E689B1C32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3384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5" name="Line 69">
              <a:extLst>
                <a:ext uri="{FF2B5EF4-FFF2-40B4-BE49-F238E27FC236}">
                  <a16:creationId xmlns:a16="http://schemas.microsoft.com/office/drawing/2014/main" id="{50FE2B90-3CD2-432D-9F2D-11D39C0DE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3606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6" name="Line 70">
              <a:extLst>
                <a:ext uri="{FF2B5EF4-FFF2-40B4-BE49-F238E27FC236}">
                  <a16:creationId xmlns:a16="http://schemas.microsoft.com/office/drawing/2014/main" id="{57DA9742-5E7E-4862-B3BC-12A8CAB8B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1802"/>
              <a:ext cx="2812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1">
            <a:extLst>
              <a:ext uri="{FF2B5EF4-FFF2-40B4-BE49-F238E27FC236}">
                <a16:creationId xmlns:a16="http://schemas.microsoft.com/office/drawing/2014/main" id="{91AAA316-B7AE-426D-A532-35450F5C631F}"/>
              </a:ext>
            </a:extLst>
          </p:cNvPr>
          <p:cNvGrpSpPr>
            <a:grpSpLocks/>
          </p:cNvGrpSpPr>
          <p:nvPr/>
        </p:nvGrpSpPr>
        <p:grpSpPr bwMode="auto">
          <a:xfrm>
            <a:off x="5348288" y="5516563"/>
            <a:ext cx="2306637" cy="341312"/>
            <a:chOff x="3369" y="3407"/>
            <a:chExt cx="1453" cy="215"/>
          </a:xfrm>
        </p:grpSpPr>
        <p:sp>
          <p:nvSpPr>
            <p:cNvPr id="16454" name="AutoShape 72">
              <a:extLst>
                <a:ext uri="{FF2B5EF4-FFF2-40B4-BE49-F238E27FC236}">
                  <a16:creationId xmlns:a16="http://schemas.microsoft.com/office/drawing/2014/main" id="{0A7113B9-DD4F-4DAB-927F-27B1D2548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3407"/>
              <a:ext cx="1129" cy="21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55" name="Line 73">
              <a:extLst>
                <a:ext uri="{FF2B5EF4-FFF2-40B4-BE49-F238E27FC236}">
                  <a16:creationId xmlns:a16="http://schemas.microsoft.com/office/drawing/2014/main" id="{86F3EE7D-C9AD-4D00-AC7E-18069B39A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8" y="3518"/>
              <a:ext cx="324" cy="2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4">
            <a:extLst>
              <a:ext uri="{FF2B5EF4-FFF2-40B4-BE49-F238E27FC236}">
                <a16:creationId xmlns:a16="http://schemas.microsoft.com/office/drawing/2014/main" id="{DF9BD81A-B200-4B2D-85C0-BA032CCAC664}"/>
              </a:ext>
            </a:extLst>
          </p:cNvPr>
          <p:cNvGrpSpPr>
            <a:grpSpLocks/>
          </p:cNvGrpSpPr>
          <p:nvPr/>
        </p:nvGrpSpPr>
        <p:grpSpPr bwMode="auto">
          <a:xfrm>
            <a:off x="5688013" y="4094163"/>
            <a:ext cx="1439862" cy="342900"/>
            <a:chOff x="3583" y="2511"/>
            <a:chExt cx="907" cy="216"/>
          </a:xfrm>
        </p:grpSpPr>
        <p:sp>
          <p:nvSpPr>
            <p:cNvPr id="16452" name="AutoShape 75">
              <a:extLst>
                <a:ext uri="{FF2B5EF4-FFF2-40B4-BE49-F238E27FC236}">
                  <a16:creationId xmlns:a16="http://schemas.microsoft.com/office/drawing/2014/main" id="{1F133528-4DFB-4DEA-8040-52B064D7D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511"/>
              <a:ext cx="646" cy="21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53" name="Line 76">
              <a:extLst>
                <a:ext uri="{FF2B5EF4-FFF2-40B4-BE49-F238E27FC236}">
                  <a16:creationId xmlns:a16="http://schemas.microsoft.com/office/drawing/2014/main" id="{7A3563D8-5194-4590-847D-4BA8E96CB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3" y="2727"/>
              <a:ext cx="34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7">
            <a:extLst>
              <a:ext uri="{FF2B5EF4-FFF2-40B4-BE49-F238E27FC236}">
                <a16:creationId xmlns:a16="http://schemas.microsoft.com/office/drawing/2014/main" id="{E269AAB1-998D-4899-881E-2562DAA9C201}"/>
              </a:ext>
            </a:extLst>
          </p:cNvPr>
          <p:cNvGrpSpPr>
            <a:grpSpLocks/>
          </p:cNvGrpSpPr>
          <p:nvPr/>
        </p:nvGrpSpPr>
        <p:grpSpPr bwMode="auto">
          <a:xfrm>
            <a:off x="6408738" y="3392488"/>
            <a:ext cx="755650" cy="360362"/>
            <a:chOff x="4037" y="2069"/>
            <a:chExt cx="476" cy="227"/>
          </a:xfrm>
        </p:grpSpPr>
        <p:sp>
          <p:nvSpPr>
            <p:cNvPr id="16450" name="AutoShape 78">
              <a:extLst>
                <a:ext uri="{FF2B5EF4-FFF2-40B4-BE49-F238E27FC236}">
                  <a16:creationId xmlns:a16="http://schemas.microsoft.com/office/drawing/2014/main" id="{98E7236D-638F-4C83-A7D6-E80E9F345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2069"/>
              <a:ext cx="25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51" name="Line 79">
              <a:extLst>
                <a:ext uri="{FF2B5EF4-FFF2-40B4-BE49-F238E27FC236}">
                  <a16:creationId xmlns:a16="http://schemas.microsoft.com/office/drawing/2014/main" id="{206B8D21-AE73-45AE-9289-D61481B67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7" y="2296"/>
              <a:ext cx="340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1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F6C993AE-622E-4DF0-836F-4CAF91382F8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096DDB0-C9CA-4640-AB28-4A8047F95F4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2B763E9E-8CAC-462E-A15E-FEF38D9EA8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FB337165-78DA-42AA-A0E4-B19BF43876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AC43E2F-72D3-458E-95C6-EBE25D5B309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50EAB3B7-A065-4271-BF7C-3AEFAE79D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同步二进制</a:t>
            </a:r>
            <a:r>
              <a:rPr lang="zh-CN" altLang="en-US"/>
              <a:t>递增</a:t>
            </a:r>
            <a:r>
              <a:rPr kumimoji="1" lang="zh-CN" altLang="en-US">
                <a:solidFill>
                  <a:schemeClr val="tx1"/>
                </a:solidFill>
              </a:rPr>
              <a:t>计数器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endParaRPr kumimoji="1"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DFC45FFE-CCE9-4560-ACE3-78544DD24C8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885950"/>
            <a:ext cx="1854200" cy="2119313"/>
            <a:chOff x="431" y="1109"/>
            <a:chExt cx="1168" cy="1335"/>
          </a:xfrm>
        </p:grpSpPr>
        <p:sp>
          <p:nvSpPr>
            <p:cNvPr id="17562" name="Text Box 4">
              <a:extLst>
                <a:ext uri="{FF2B5EF4-FFF2-40B4-BE49-F238E27FC236}">
                  <a16:creationId xmlns:a16="http://schemas.microsoft.com/office/drawing/2014/main" id="{C8B9FDF4-C750-4B00-8928-1FA889F3C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109"/>
              <a:ext cx="5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T</a:t>
              </a:r>
              <a:r>
                <a:rPr kumimoji="1" lang="en-US" altLang="zh-CN" baseline="-15000">
                  <a:ea typeface="楷体_GB2312"/>
                  <a:cs typeface="楷体_GB2312"/>
                </a:rPr>
                <a:t>0</a:t>
              </a:r>
              <a:r>
                <a:rPr kumimoji="1" lang="en-US" altLang="zh-CN" baseline="30000">
                  <a:ea typeface="楷体_GB2312"/>
                  <a:cs typeface="楷体_GB2312"/>
                </a:rPr>
                <a:t> </a:t>
              </a:r>
              <a:r>
                <a:rPr kumimoji="1" lang="en-US" altLang="zh-CN">
                  <a:ea typeface="楷体_GB2312"/>
                  <a:cs typeface="楷体_GB2312"/>
                </a:rPr>
                <a:t>= </a:t>
              </a:r>
              <a:r>
                <a:rPr kumimoji="1" lang="en-US" altLang="zh-CN" sz="2400">
                  <a:ea typeface="楷体_GB2312"/>
                  <a:cs typeface="楷体_GB2312"/>
                </a:rPr>
                <a:t>1</a:t>
              </a:r>
              <a:r>
                <a:rPr kumimoji="1" lang="en-US" altLang="zh-CN">
                  <a:ea typeface="楷体_GB2312"/>
                  <a:cs typeface="楷体_GB2312"/>
                </a:rPr>
                <a:t> </a:t>
              </a:r>
            </a:p>
          </p:txBody>
        </p:sp>
        <p:sp>
          <p:nvSpPr>
            <p:cNvPr id="17563" name="Text Box 5">
              <a:extLst>
                <a:ext uri="{FF2B5EF4-FFF2-40B4-BE49-F238E27FC236}">
                  <a16:creationId xmlns:a16="http://schemas.microsoft.com/office/drawing/2014/main" id="{B76CC12E-ACF8-42AA-9B02-4A76873D0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449"/>
              <a:ext cx="70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T</a:t>
              </a:r>
              <a:r>
                <a:rPr kumimoji="1" lang="en-US" altLang="zh-CN" baseline="-15000">
                  <a:ea typeface="楷体_GB2312"/>
                  <a:cs typeface="楷体_GB2312"/>
                </a:rPr>
                <a:t>1</a:t>
              </a:r>
              <a:r>
                <a:rPr kumimoji="1" lang="en-US" altLang="zh-CN" baseline="30000">
                  <a:ea typeface="楷体_GB2312"/>
                  <a:cs typeface="楷体_GB2312"/>
                </a:rPr>
                <a:t> </a:t>
              </a:r>
              <a:r>
                <a:rPr kumimoji="1" lang="en-US" altLang="zh-CN">
                  <a:ea typeface="楷体_GB2312"/>
                  <a:cs typeface="楷体_GB2312"/>
                </a:rPr>
                <a:t>= 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0</a:t>
              </a:r>
              <a:r>
                <a:rPr kumimoji="1" lang="en-US" altLang="zh-CN">
                  <a:ea typeface="楷体_GB2312"/>
                  <a:cs typeface="楷体_GB2312"/>
                </a:rPr>
                <a:t> </a:t>
              </a:r>
            </a:p>
          </p:txBody>
        </p:sp>
        <p:sp>
          <p:nvSpPr>
            <p:cNvPr id="17564" name="Text Box 6">
              <a:extLst>
                <a:ext uri="{FF2B5EF4-FFF2-40B4-BE49-F238E27FC236}">
                  <a16:creationId xmlns:a16="http://schemas.microsoft.com/office/drawing/2014/main" id="{2994D378-63F1-40F8-BCDE-B51A4A73D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812"/>
              <a:ext cx="93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T</a:t>
              </a:r>
              <a:r>
                <a:rPr kumimoji="1" lang="en-US" altLang="zh-CN" baseline="-15000">
                  <a:ea typeface="楷体_GB2312"/>
                  <a:cs typeface="楷体_GB2312"/>
                </a:rPr>
                <a:t>2</a:t>
              </a:r>
              <a:r>
                <a:rPr kumimoji="1" lang="en-US" altLang="zh-CN" baseline="30000">
                  <a:ea typeface="楷体_GB2312"/>
                  <a:cs typeface="楷体_GB2312"/>
                </a:rPr>
                <a:t> </a:t>
              </a:r>
              <a:r>
                <a:rPr kumimoji="1" lang="en-US" altLang="zh-CN">
                  <a:ea typeface="楷体_GB2312"/>
                  <a:cs typeface="楷体_GB2312"/>
                </a:rPr>
                <a:t>= 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1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0</a:t>
              </a:r>
              <a:r>
                <a:rPr kumimoji="1" lang="en-US" altLang="zh-CN">
                  <a:ea typeface="楷体_GB2312"/>
                  <a:cs typeface="楷体_GB2312"/>
                </a:rPr>
                <a:t> </a:t>
              </a:r>
            </a:p>
          </p:txBody>
        </p:sp>
        <p:sp>
          <p:nvSpPr>
            <p:cNvPr id="17565" name="Text Box 7">
              <a:extLst>
                <a:ext uri="{FF2B5EF4-FFF2-40B4-BE49-F238E27FC236}">
                  <a16:creationId xmlns:a16="http://schemas.microsoft.com/office/drawing/2014/main" id="{D2E1D5E8-E1BF-4DB0-BD95-E12EBCA5C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175"/>
              <a:ext cx="11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2400">
                  <a:ea typeface="楷体_GB2312"/>
                  <a:cs typeface="楷体_GB2312"/>
                </a:rPr>
                <a:t>C</a:t>
              </a:r>
              <a:r>
                <a:rPr kumimoji="1" lang="en-US" altLang="zh-CN" baseline="30000">
                  <a:ea typeface="楷体_GB2312"/>
                  <a:cs typeface="楷体_GB2312"/>
                </a:rPr>
                <a:t> </a:t>
              </a:r>
              <a:r>
                <a:rPr kumimoji="1" lang="en-US" altLang="zh-CN">
                  <a:ea typeface="楷体_GB2312"/>
                  <a:cs typeface="楷体_GB2312"/>
                </a:rPr>
                <a:t>= 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2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1</a:t>
              </a:r>
              <a:r>
                <a:rPr kumimoji="1" lang="en-US" altLang="zh-CN" sz="2400">
                  <a:ea typeface="楷体_GB2312"/>
                  <a:cs typeface="楷体_GB2312"/>
                </a:rPr>
                <a:t>Q</a:t>
              </a:r>
              <a:r>
                <a:rPr kumimoji="1" lang="en-US" altLang="zh-CN" baseline="-30000">
                  <a:ea typeface="楷体_GB2312"/>
                  <a:cs typeface="楷体_GB2312"/>
                </a:rPr>
                <a:t>0</a:t>
              </a:r>
              <a:r>
                <a:rPr kumimoji="1" lang="en-US" altLang="zh-CN">
                  <a:ea typeface="楷体_GB2312"/>
                  <a:cs typeface="楷体_GB2312"/>
                </a:rPr>
                <a:t> 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B6C98E89-42DA-445F-BC0E-ACFAF5DC7A0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257675"/>
            <a:ext cx="8178800" cy="2051050"/>
            <a:chOff x="340" y="890"/>
            <a:chExt cx="5152" cy="1292"/>
          </a:xfrm>
        </p:grpSpPr>
        <p:sp>
          <p:nvSpPr>
            <p:cNvPr id="17512" name="Line 9">
              <a:extLst>
                <a:ext uri="{FF2B5EF4-FFF2-40B4-BE49-F238E27FC236}">
                  <a16:creationId xmlns:a16="http://schemas.microsoft.com/office/drawing/2014/main" id="{522B29E2-DB58-4FF3-BCCA-487C93B00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1" y="155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" name="Line 10">
              <a:extLst>
                <a:ext uri="{FF2B5EF4-FFF2-40B4-BE49-F238E27FC236}">
                  <a16:creationId xmlns:a16="http://schemas.microsoft.com/office/drawing/2014/main" id="{4D7222A1-73C6-4361-90B5-3B358967B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1862"/>
              <a:ext cx="4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" name="Text Box 11">
              <a:extLst>
                <a:ext uri="{FF2B5EF4-FFF2-40B4-BE49-F238E27FC236}">
                  <a16:creationId xmlns:a16="http://schemas.microsoft.com/office/drawing/2014/main" id="{8626A819-2252-46B4-B3B0-DA03E1FFE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" y="143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T</a:t>
              </a:r>
            </a:p>
          </p:txBody>
        </p:sp>
        <p:sp>
          <p:nvSpPr>
            <p:cNvPr id="17515" name="Text Box 12">
              <a:extLst>
                <a:ext uri="{FF2B5EF4-FFF2-40B4-BE49-F238E27FC236}">
                  <a16:creationId xmlns:a16="http://schemas.microsoft.com/office/drawing/2014/main" id="{39B39415-44CD-45CF-8F9C-C664FF75D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6" y="143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</a:p>
          </p:txBody>
        </p:sp>
        <p:sp>
          <p:nvSpPr>
            <p:cNvPr id="17516" name="AutoShape 13">
              <a:extLst>
                <a:ext uri="{FF2B5EF4-FFF2-40B4-BE49-F238E27FC236}">
                  <a16:creationId xmlns:a16="http://schemas.microsoft.com/office/drawing/2014/main" id="{8663FBEB-C106-44A8-AC51-CF61639B9C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92" y="1809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17" name="Text Box 14">
              <a:extLst>
                <a:ext uri="{FF2B5EF4-FFF2-40B4-BE49-F238E27FC236}">
                  <a16:creationId xmlns:a16="http://schemas.microsoft.com/office/drawing/2014/main" id="{AB761D39-63CA-43F4-BEE2-A5450C712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727"/>
              <a:ext cx="4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CLK</a:t>
              </a:r>
            </a:p>
          </p:txBody>
        </p:sp>
        <p:sp>
          <p:nvSpPr>
            <p:cNvPr id="17518" name="Text Box 15">
              <a:extLst>
                <a:ext uri="{FF2B5EF4-FFF2-40B4-BE49-F238E27FC236}">
                  <a16:creationId xmlns:a16="http://schemas.microsoft.com/office/drawing/2014/main" id="{3BECC0D6-97CC-4F57-BD55-5EE4EB8A4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1728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FF</a:t>
              </a:r>
              <a:r>
                <a:rPr kumimoji="1" lang="en-US" altLang="zh-CN" sz="1600"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17519" name="Line 16">
              <a:extLst>
                <a:ext uri="{FF2B5EF4-FFF2-40B4-BE49-F238E27FC236}">
                  <a16:creationId xmlns:a16="http://schemas.microsoft.com/office/drawing/2014/main" id="{E85C66C0-7FF0-4B43-891A-3E59BD77C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1553"/>
              <a:ext cx="5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0" name="Line 17">
              <a:extLst>
                <a:ext uri="{FF2B5EF4-FFF2-40B4-BE49-F238E27FC236}">
                  <a16:creationId xmlns:a16="http://schemas.microsoft.com/office/drawing/2014/main" id="{066EB4BA-961F-43ED-9753-DADB9F59C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1862"/>
              <a:ext cx="1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1" name="Text Box 18">
              <a:extLst>
                <a:ext uri="{FF2B5EF4-FFF2-40B4-BE49-F238E27FC236}">
                  <a16:creationId xmlns:a16="http://schemas.microsoft.com/office/drawing/2014/main" id="{420774C2-C90D-4356-88EE-FA0627FEA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" y="143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T</a:t>
              </a:r>
            </a:p>
          </p:txBody>
        </p:sp>
        <p:sp>
          <p:nvSpPr>
            <p:cNvPr id="17522" name="Text Box 19">
              <a:extLst>
                <a:ext uri="{FF2B5EF4-FFF2-40B4-BE49-F238E27FC236}">
                  <a16:creationId xmlns:a16="http://schemas.microsoft.com/office/drawing/2014/main" id="{859F4C69-5AAC-4BB5-8448-8F052DC28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5" y="143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</a:p>
          </p:txBody>
        </p:sp>
        <p:sp>
          <p:nvSpPr>
            <p:cNvPr id="17523" name="AutoShape 20">
              <a:extLst>
                <a:ext uri="{FF2B5EF4-FFF2-40B4-BE49-F238E27FC236}">
                  <a16:creationId xmlns:a16="http://schemas.microsoft.com/office/drawing/2014/main" id="{645801F7-3C32-44D0-A3AC-0924D84706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81" y="1809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24" name="Text Box 21">
              <a:extLst>
                <a:ext uri="{FF2B5EF4-FFF2-40B4-BE49-F238E27FC236}">
                  <a16:creationId xmlns:a16="http://schemas.microsoft.com/office/drawing/2014/main" id="{F5627CD7-3F00-4365-9997-B73C2A8C3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728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FF</a:t>
              </a:r>
              <a:r>
                <a:rPr kumimoji="1" lang="en-US" altLang="zh-CN" sz="1600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7525" name="Line 22">
              <a:extLst>
                <a:ext uri="{FF2B5EF4-FFF2-40B4-BE49-F238E27FC236}">
                  <a16:creationId xmlns:a16="http://schemas.microsoft.com/office/drawing/2014/main" id="{75ACD607-123F-4BBE-8DAF-8D3957536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" y="155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526" name="Group 23">
              <a:extLst>
                <a:ext uri="{FF2B5EF4-FFF2-40B4-BE49-F238E27FC236}">
                  <a16:creationId xmlns:a16="http://schemas.microsoft.com/office/drawing/2014/main" id="{06233859-043E-4071-8D6D-413BA618C4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1389"/>
              <a:ext cx="3152" cy="657"/>
              <a:chOff x="1266" y="1388"/>
              <a:chExt cx="3152" cy="726"/>
            </a:xfrm>
          </p:grpSpPr>
          <p:sp>
            <p:nvSpPr>
              <p:cNvPr id="17559" name="Rectangle 24">
                <a:extLst>
                  <a:ext uri="{FF2B5EF4-FFF2-40B4-BE49-F238E27FC236}">
                    <a16:creationId xmlns:a16="http://schemas.microsoft.com/office/drawing/2014/main" id="{2B0DEC2A-6FDF-4E66-A8E9-38402CC55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6" y="1388"/>
                <a:ext cx="528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7560" name="Rectangle 25">
                <a:extLst>
                  <a:ext uri="{FF2B5EF4-FFF2-40B4-BE49-F238E27FC236}">
                    <a16:creationId xmlns:a16="http://schemas.microsoft.com/office/drawing/2014/main" id="{6EC0710A-2624-46DC-9E8C-4D1CE8361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1388"/>
                <a:ext cx="528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7561" name="Rectangle 26">
                <a:extLst>
                  <a:ext uri="{FF2B5EF4-FFF2-40B4-BE49-F238E27FC236}">
                    <a16:creationId xmlns:a16="http://schemas.microsoft.com/office/drawing/2014/main" id="{8B312C96-A028-4D34-BA81-3DFEA10DE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1388"/>
                <a:ext cx="528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527" name="Line 27">
              <a:extLst>
                <a:ext uri="{FF2B5EF4-FFF2-40B4-BE49-F238E27FC236}">
                  <a16:creationId xmlns:a16="http://schemas.microsoft.com/office/drawing/2014/main" id="{60B75591-E459-4981-BD2D-0ACA10A14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5" y="155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8" name="Line 28">
              <a:extLst>
                <a:ext uri="{FF2B5EF4-FFF2-40B4-BE49-F238E27FC236}">
                  <a16:creationId xmlns:a16="http://schemas.microsoft.com/office/drawing/2014/main" id="{846B92BA-02CA-4C6F-B2B7-B35871C48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" y="186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9" name="Text Box 29">
              <a:extLst>
                <a:ext uri="{FF2B5EF4-FFF2-40B4-BE49-F238E27FC236}">
                  <a16:creationId xmlns:a16="http://schemas.microsoft.com/office/drawing/2014/main" id="{B095FEB1-5DB9-48F4-BBD5-265CCEFF8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" y="143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T</a:t>
              </a:r>
            </a:p>
          </p:txBody>
        </p:sp>
        <p:sp>
          <p:nvSpPr>
            <p:cNvPr id="17530" name="Text Box 30">
              <a:extLst>
                <a:ext uri="{FF2B5EF4-FFF2-40B4-BE49-F238E27FC236}">
                  <a16:creationId xmlns:a16="http://schemas.microsoft.com/office/drawing/2014/main" id="{1F74D59A-8DDE-4FD9-A2F3-F3E02FCE4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" y="143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</a:p>
          </p:txBody>
        </p:sp>
        <p:sp>
          <p:nvSpPr>
            <p:cNvPr id="17531" name="AutoShape 31">
              <a:extLst>
                <a:ext uri="{FF2B5EF4-FFF2-40B4-BE49-F238E27FC236}">
                  <a16:creationId xmlns:a16="http://schemas.microsoft.com/office/drawing/2014/main" id="{045385F8-D4E5-4043-B95F-C0E610CAA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16" y="1809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32" name="Text Box 32">
              <a:extLst>
                <a:ext uri="{FF2B5EF4-FFF2-40B4-BE49-F238E27FC236}">
                  <a16:creationId xmlns:a16="http://schemas.microsoft.com/office/drawing/2014/main" id="{9F4EC007-9D79-4B41-98CA-F4F91FCA3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3" y="1728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FF</a:t>
              </a:r>
              <a:r>
                <a:rPr kumimoji="1" lang="en-US" altLang="zh-CN" sz="1600"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17533" name="Line 33">
              <a:extLst>
                <a:ext uri="{FF2B5EF4-FFF2-40B4-BE49-F238E27FC236}">
                  <a16:creationId xmlns:a16="http://schemas.microsoft.com/office/drawing/2014/main" id="{EBEF1C34-3135-48D7-B88A-D3B00BE9E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1" y="1553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534" name="Group 34">
              <a:extLst>
                <a:ext uri="{FF2B5EF4-FFF2-40B4-BE49-F238E27FC236}">
                  <a16:creationId xmlns:a16="http://schemas.microsoft.com/office/drawing/2014/main" id="{E9DF2B8F-FCB9-48E1-9B9E-F528E69818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4" y="958"/>
              <a:ext cx="2562" cy="589"/>
              <a:chOff x="2058" y="912"/>
              <a:chExt cx="2562" cy="658"/>
            </a:xfrm>
          </p:grpSpPr>
          <p:sp>
            <p:nvSpPr>
              <p:cNvPr id="17556" name="Line 35">
                <a:extLst>
                  <a:ext uri="{FF2B5EF4-FFF2-40B4-BE49-F238E27FC236}">
                    <a16:creationId xmlns:a16="http://schemas.microsoft.com/office/drawing/2014/main" id="{CBCDE86D-3F93-46F2-8C27-C9360225D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8" y="912"/>
                <a:ext cx="0" cy="6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7" name="Line 36">
                <a:extLst>
                  <a:ext uri="{FF2B5EF4-FFF2-40B4-BE49-F238E27FC236}">
                    <a16:creationId xmlns:a16="http://schemas.microsoft.com/office/drawing/2014/main" id="{2D4D892C-BD5C-4C3B-BD0A-7EC81F50B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6" y="912"/>
                <a:ext cx="0" cy="6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8" name="Line 37">
                <a:extLst>
                  <a:ext uri="{FF2B5EF4-FFF2-40B4-BE49-F238E27FC236}">
                    <a16:creationId xmlns:a16="http://schemas.microsoft.com/office/drawing/2014/main" id="{D875F277-BF00-4CC5-9098-5F6AE0977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0" y="913"/>
                <a:ext cx="0" cy="6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535" name="Text Box 38">
              <a:extLst>
                <a:ext uri="{FF2B5EF4-FFF2-40B4-BE49-F238E27FC236}">
                  <a16:creationId xmlns:a16="http://schemas.microsoft.com/office/drawing/2014/main" id="{9DB1D4CF-9929-4F6F-AC9C-E174269C3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" y="890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  <a:r>
                <a:rPr kumimoji="1" lang="en-US" altLang="zh-CN" sz="1600"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17536" name="Text Box 39">
              <a:extLst>
                <a:ext uri="{FF2B5EF4-FFF2-40B4-BE49-F238E27FC236}">
                  <a16:creationId xmlns:a16="http://schemas.microsoft.com/office/drawing/2014/main" id="{04AEEEEE-73D7-4864-A0A5-409E22DCB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9" y="890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  <a:r>
                <a:rPr kumimoji="1" lang="en-US" altLang="zh-CN" sz="1600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7537" name="Text Box 40">
              <a:extLst>
                <a:ext uri="{FF2B5EF4-FFF2-40B4-BE49-F238E27FC236}">
                  <a16:creationId xmlns:a16="http://schemas.microsoft.com/office/drawing/2014/main" id="{3DBAA6BB-BBB0-4F65-982F-94017C789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890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Q</a:t>
              </a:r>
              <a:r>
                <a:rPr kumimoji="1" lang="en-US" altLang="zh-CN" sz="1600"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17538" name="Oval 41">
              <a:extLst>
                <a:ext uri="{FF2B5EF4-FFF2-40B4-BE49-F238E27FC236}">
                  <a16:creationId xmlns:a16="http://schemas.microsoft.com/office/drawing/2014/main" id="{CF8EF7D3-4A79-4ACB-A610-FFE3C53E6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818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39" name="Oval 42">
              <a:extLst>
                <a:ext uri="{FF2B5EF4-FFF2-40B4-BE49-F238E27FC236}">
                  <a16:creationId xmlns:a16="http://schemas.microsoft.com/office/drawing/2014/main" id="{EF58AA24-6B28-46BB-91FC-CE61B65D4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1818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40" name="Oval 43">
              <a:extLst>
                <a:ext uri="{FF2B5EF4-FFF2-40B4-BE49-F238E27FC236}">
                  <a16:creationId xmlns:a16="http://schemas.microsoft.com/office/drawing/2014/main" id="{1A9CAD7B-44C6-46AC-BC4F-BEF38DEAE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1818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41" name="Text Box 44">
              <a:extLst>
                <a:ext uri="{FF2B5EF4-FFF2-40B4-BE49-F238E27FC236}">
                  <a16:creationId xmlns:a16="http://schemas.microsoft.com/office/drawing/2014/main" id="{FB0EC397-FC03-4BB6-BF35-1ADB47A47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14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7542" name="Line 45">
              <a:extLst>
                <a:ext uri="{FF2B5EF4-FFF2-40B4-BE49-F238E27FC236}">
                  <a16:creationId xmlns:a16="http://schemas.microsoft.com/office/drawing/2014/main" id="{3A6661D9-E86A-4B3B-A019-B87DC509A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4" y="2182"/>
              <a:ext cx="26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3" name="Line 46">
              <a:extLst>
                <a:ext uri="{FF2B5EF4-FFF2-40B4-BE49-F238E27FC236}">
                  <a16:creationId xmlns:a16="http://schemas.microsoft.com/office/drawing/2014/main" id="{5D0FD72D-02E4-4991-B17A-D5C4C306C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" y="1864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4" name="Line 47">
              <a:extLst>
                <a:ext uri="{FF2B5EF4-FFF2-40B4-BE49-F238E27FC236}">
                  <a16:creationId xmlns:a16="http://schemas.microsoft.com/office/drawing/2014/main" id="{A4955C55-66D7-46BC-922E-28E12A429F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6" y="1865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5" name="Line 48">
              <a:extLst>
                <a:ext uri="{FF2B5EF4-FFF2-40B4-BE49-F238E27FC236}">
                  <a16:creationId xmlns:a16="http://schemas.microsoft.com/office/drawing/2014/main" id="{CB758757-D2EC-4A68-929F-16EDD0D70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7" y="1865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6" name="AutoShape 49">
              <a:extLst>
                <a:ext uri="{FF2B5EF4-FFF2-40B4-BE49-F238E27FC236}">
                  <a16:creationId xmlns:a16="http://schemas.microsoft.com/office/drawing/2014/main" id="{387FEBF3-5B87-4BD4-9F48-7BBE0D71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1093"/>
              <a:ext cx="317" cy="318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47" name="Line 50">
              <a:extLst>
                <a:ext uri="{FF2B5EF4-FFF2-40B4-BE49-F238E27FC236}">
                  <a16:creationId xmlns:a16="http://schemas.microsoft.com/office/drawing/2014/main" id="{DC98BEBE-9B83-46F7-B835-B10D68F34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0" y="1252"/>
              <a:ext cx="0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8" name="Line 51">
              <a:extLst>
                <a:ext uri="{FF2B5EF4-FFF2-40B4-BE49-F238E27FC236}">
                  <a16:creationId xmlns:a16="http://schemas.microsoft.com/office/drawing/2014/main" id="{78C8CF98-B845-420A-8C73-10FC8EAFB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4" y="125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9" name="Line 52">
              <a:extLst>
                <a:ext uri="{FF2B5EF4-FFF2-40B4-BE49-F238E27FC236}">
                  <a16:creationId xmlns:a16="http://schemas.microsoft.com/office/drawing/2014/main" id="{D05066A0-6374-45AC-9915-68945F0DA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1184"/>
              <a:ext cx="12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0" name="Line 53">
              <a:extLst>
                <a:ext uri="{FF2B5EF4-FFF2-40B4-BE49-F238E27FC236}">
                  <a16:creationId xmlns:a16="http://schemas.microsoft.com/office/drawing/2014/main" id="{185F061B-EC42-43DC-9B4F-4AE47637C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" y="1320"/>
              <a:ext cx="1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1" name="AutoShape 54">
              <a:extLst>
                <a:ext uri="{FF2B5EF4-FFF2-40B4-BE49-F238E27FC236}">
                  <a16:creationId xmlns:a16="http://schemas.microsoft.com/office/drawing/2014/main" id="{C26295ED-A1D0-430B-8E3D-3C7431740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1161"/>
              <a:ext cx="317" cy="318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552" name="Line 55">
              <a:extLst>
                <a:ext uri="{FF2B5EF4-FFF2-40B4-BE49-F238E27FC236}">
                  <a16:creationId xmlns:a16="http://schemas.microsoft.com/office/drawing/2014/main" id="{F153041F-2B71-4EEA-B1FD-0578A94ED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9" y="1320"/>
              <a:ext cx="1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3" name="Line 56">
              <a:extLst>
                <a:ext uri="{FF2B5EF4-FFF2-40B4-BE49-F238E27FC236}">
                  <a16:creationId xmlns:a16="http://schemas.microsoft.com/office/drawing/2014/main" id="{F9958B43-0431-4090-A0E6-E45A7FCDC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1252"/>
              <a:ext cx="1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4" name="Line 57">
              <a:extLst>
                <a:ext uri="{FF2B5EF4-FFF2-40B4-BE49-F238E27FC236}">
                  <a16:creationId xmlns:a16="http://schemas.microsoft.com/office/drawing/2014/main" id="{27C80796-621D-45F5-8FA7-6859AC966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7" y="1388"/>
              <a:ext cx="1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5" name="Text Box 58">
              <a:extLst>
                <a:ext uri="{FF2B5EF4-FFF2-40B4-BE49-F238E27FC236}">
                  <a16:creationId xmlns:a16="http://schemas.microsoft.com/office/drawing/2014/main" id="{C1F70404-D363-4B77-A5C3-A8CEFCBA7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0" y="118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/>
                  <a:cs typeface="楷体_GB2312"/>
                </a:rPr>
                <a:t>C</a:t>
              </a:r>
            </a:p>
          </p:txBody>
        </p:sp>
      </p:grpSp>
      <p:sp>
        <p:nvSpPr>
          <p:cNvPr id="17416" name="Text Box 59">
            <a:extLst>
              <a:ext uri="{FF2B5EF4-FFF2-40B4-BE49-F238E27FC236}">
                <a16:creationId xmlns:a16="http://schemas.microsoft.com/office/drawing/2014/main" id="{753B1185-BF76-423D-B267-49D893E7A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689100"/>
            <a:ext cx="735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/>
                <a:cs typeface="楷体_GB2312"/>
              </a:rPr>
              <a:t>CLK</a:t>
            </a:r>
          </a:p>
        </p:txBody>
      </p:sp>
      <p:sp>
        <p:nvSpPr>
          <p:cNvPr id="17417" name="Text Box 60">
            <a:extLst>
              <a:ext uri="{FF2B5EF4-FFF2-40B4-BE49-F238E27FC236}">
                <a16:creationId xmlns:a16="http://schemas.microsoft.com/office/drawing/2014/main" id="{7ACEA7FE-DC3A-47AA-948B-EBC286C0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2116138"/>
            <a:ext cx="53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/>
                <a:cs typeface="楷体_GB2312"/>
              </a:rPr>
              <a:t>Q</a:t>
            </a:r>
            <a:r>
              <a:rPr kumimoji="1" lang="en-US" altLang="zh-CN" sz="1800">
                <a:ea typeface="楷体_GB2312"/>
                <a:cs typeface="楷体_GB2312"/>
              </a:rPr>
              <a:t>0</a:t>
            </a:r>
          </a:p>
        </p:txBody>
      </p:sp>
      <p:sp>
        <p:nvSpPr>
          <p:cNvPr id="17418" name="Text Box 61">
            <a:extLst>
              <a:ext uri="{FF2B5EF4-FFF2-40B4-BE49-F238E27FC236}">
                <a16:creationId xmlns:a16="http://schemas.microsoft.com/office/drawing/2014/main" id="{027DA917-4A37-42D7-89CB-69F8BA1A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2593975"/>
            <a:ext cx="53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/>
                <a:cs typeface="楷体_GB2312"/>
              </a:rPr>
              <a:t>Q</a:t>
            </a:r>
            <a:r>
              <a:rPr kumimoji="1" lang="en-US" altLang="zh-CN" sz="1800">
                <a:ea typeface="楷体_GB2312"/>
                <a:cs typeface="楷体_GB2312"/>
              </a:rPr>
              <a:t>1</a:t>
            </a:r>
          </a:p>
        </p:txBody>
      </p:sp>
      <p:sp>
        <p:nvSpPr>
          <p:cNvPr id="17419" name="Text Box 62">
            <a:extLst>
              <a:ext uri="{FF2B5EF4-FFF2-40B4-BE49-F238E27FC236}">
                <a16:creationId xmlns:a16="http://schemas.microsoft.com/office/drawing/2014/main" id="{118572AC-119B-4EA1-AC7D-4DE7F24EC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3101975"/>
            <a:ext cx="53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/>
                <a:cs typeface="楷体_GB2312"/>
              </a:rPr>
              <a:t>Q</a:t>
            </a:r>
            <a:r>
              <a:rPr kumimoji="1" lang="en-US" altLang="zh-CN" sz="1800">
                <a:ea typeface="楷体_GB2312"/>
                <a:cs typeface="楷体_GB2312"/>
              </a:rPr>
              <a:t>2</a:t>
            </a:r>
          </a:p>
        </p:txBody>
      </p:sp>
      <p:sp>
        <p:nvSpPr>
          <p:cNvPr id="17420" name="Text Box 63">
            <a:extLst>
              <a:ext uri="{FF2B5EF4-FFF2-40B4-BE49-F238E27FC236}">
                <a16:creationId xmlns:a16="http://schemas.microsoft.com/office/drawing/2014/main" id="{CCFD4971-2F02-4C09-A0DF-F77C8FA23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388" y="36195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/>
                <a:cs typeface="楷体_GB2312"/>
              </a:rPr>
              <a:t>C</a:t>
            </a:r>
            <a:endParaRPr kumimoji="1" lang="en-US" altLang="zh-CN" sz="1800">
              <a:ea typeface="楷体_GB2312"/>
              <a:cs typeface="楷体_GB2312"/>
            </a:endParaRPr>
          </a:p>
        </p:txBody>
      </p:sp>
      <p:sp>
        <p:nvSpPr>
          <p:cNvPr id="17421" name="Line 64">
            <a:extLst>
              <a:ext uri="{FF2B5EF4-FFF2-40B4-BE49-F238E27FC236}">
                <a16:creationId xmlns:a16="http://schemas.microsoft.com/office/drawing/2014/main" id="{2B8B7BA9-6CC6-4E2F-9BB1-1EF9D2EA7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7013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65">
            <a:extLst>
              <a:ext uri="{FF2B5EF4-FFF2-40B4-BE49-F238E27FC236}">
                <a16:creationId xmlns:a16="http://schemas.microsoft.com/office/drawing/2014/main" id="{D2D6D522-BEA7-4A55-ABC0-371DE3ECA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0275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66">
            <a:extLst>
              <a:ext uri="{FF2B5EF4-FFF2-40B4-BE49-F238E27FC236}">
                <a16:creationId xmlns:a16="http://schemas.microsoft.com/office/drawing/2014/main" id="{F6BC69FB-D73C-44B9-A101-E5DBFADA4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Line 67">
            <a:extLst>
              <a:ext uri="{FF2B5EF4-FFF2-40B4-BE49-F238E27FC236}">
                <a16:creationId xmlns:a16="http://schemas.microsoft.com/office/drawing/2014/main" id="{220CEAB8-CD33-4E81-81ED-71E014FCB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2338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68">
            <a:extLst>
              <a:ext uri="{FF2B5EF4-FFF2-40B4-BE49-F238E27FC236}">
                <a16:creationId xmlns:a16="http://schemas.microsoft.com/office/drawing/2014/main" id="{BEF98EAA-804A-4346-A951-CB3A0C27B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5825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6" name="Line 69">
            <a:extLst>
              <a:ext uri="{FF2B5EF4-FFF2-40B4-BE49-F238E27FC236}">
                <a16:creationId xmlns:a16="http://schemas.microsoft.com/office/drawing/2014/main" id="{846E163D-0D0D-455C-89DD-6EA1A9941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2413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7" name="Line 70">
            <a:extLst>
              <a:ext uri="{FF2B5EF4-FFF2-40B4-BE49-F238E27FC236}">
                <a16:creationId xmlns:a16="http://schemas.microsoft.com/office/drawing/2014/main" id="{E58556F8-8F59-45B8-922F-EEF74D4DC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6300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71">
            <a:extLst>
              <a:ext uri="{FF2B5EF4-FFF2-40B4-BE49-F238E27FC236}">
                <a16:creationId xmlns:a16="http://schemas.microsoft.com/office/drawing/2014/main" id="{F7B49260-D76D-4B4D-82D7-174CC5A1EFBA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1868488"/>
            <a:ext cx="935037" cy="2197100"/>
            <a:chOff x="3059" y="1177"/>
            <a:chExt cx="589" cy="1384"/>
          </a:xfrm>
        </p:grpSpPr>
        <p:sp>
          <p:nvSpPr>
            <p:cNvPr id="17507" name="Line 72">
              <a:extLst>
                <a:ext uri="{FF2B5EF4-FFF2-40B4-BE49-F238E27FC236}">
                  <a16:creationId xmlns:a16="http://schemas.microsoft.com/office/drawing/2014/main" id="{AD2408C3-F226-4C69-973B-6B872E1B4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1177"/>
              <a:ext cx="0" cy="1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8" name="Line 73">
              <a:extLst>
                <a:ext uri="{FF2B5EF4-FFF2-40B4-BE49-F238E27FC236}">
                  <a16:creationId xmlns:a16="http://schemas.microsoft.com/office/drawing/2014/main" id="{AAE2077C-3ED6-4CE4-A838-A77FDF863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7" y="1586"/>
              <a:ext cx="0" cy="95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9" name="Text Box 74">
              <a:extLst>
                <a:ext uri="{FF2B5EF4-FFF2-40B4-BE49-F238E27FC236}">
                  <a16:creationId xmlns:a16="http://schemas.microsoft.com/office/drawing/2014/main" id="{F870C3B6-7F9D-4B6F-8420-D66AD885F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2198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  <a:ea typeface="楷体_GB2312"/>
                  <a:cs typeface="楷体_GB2312"/>
                </a:rPr>
                <a:t>t</a:t>
              </a:r>
              <a:r>
                <a:rPr kumimoji="1" lang="en-US" altLang="zh-CN" sz="1600">
                  <a:solidFill>
                    <a:srgbClr val="0000FF"/>
                  </a:solidFill>
                  <a:ea typeface="楷体_GB2312"/>
                  <a:cs typeface="楷体_GB2312"/>
                </a:rPr>
                <a:t>d</a:t>
              </a:r>
            </a:p>
          </p:txBody>
        </p:sp>
        <p:sp>
          <p:nvSpPr>
            <p:cNvPr id="17510" name="Line 75">
              <a:extLst>
                <a:ext uri="{FF2B5EF4-FFF2-40B4-BE49-F238E27FC236}">
                  <a16:creationId xmlns:a16="http://schemas.microsoft.com/office/drawing/2014/main" id="{7783C5E6-1DD9-475A-820D-19136C730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8" y="2465"/>
              <a:ext cx="21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" name="Line 76">
              <a:extLst>
                <a:ext uri="{FF2B5EF4-FFF2-40B4-BE49-F238E27FC236}">
                  <a16:creationId xmlns:a16="http://schemas.microsoft.com/office/drawing/2014/main" id="{F4CAF54A-8BC9-4C9A-AD79-40B2458FA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7" y="2465"/>
              <a:ext cx="27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29" name="Line 77">
            <a:extLst>
              <a:ext uri="{FF2B5EF4-FFF2-40B4-BE49-F238E27FC236}">
                <a16:creationId xmlns:a16="http://schemas.microsoft.com/office/drawing/2014/main" id="{09152F11-6BBA-4BC4-9DDC-CA6A26161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1800225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0" name="Line 78">
            <a:extLst>
              <a:ext uri="{FF2B5EF4-FFF2-40B4-BE49-F238E27FC236}">
                <a16:creationId xmlns:a16="http://schemas.microsoft.com/office/drawing/2014/main" id="{F98EF2F5-18E8-4577-9501-BB8582390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1388" y="2098675"/>
            <a:ext cx="309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1" name="Line 79">
            <a:extLst>
              <a:ext uri="{FF2B5EF4-FFF2-40B4-BE49-F238E27FC236}">
                <a16:creationId xmlns:a16="http://schemas.microsoft.com/office/drawing/2014/main" id="{D1531CE7-6438-43E8-B56B-54F04300EF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1388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2" name="Line 80">
            <a:extLst>
              <a:ext uri="{FF2B5EF4-FFF2-40B4-BE49-F238E27FC236}">
                <a16:creationId xmlns:a16="http://schemas.microsoft.com/office/drawing/2014/main" id="{BE77BF7A-3D28-4BF8-B179-91E3B8DF5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0950" y="1800225"/>
            <a:ext cx="312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3" name="Line 81">
            <a:extLst>
              <a:ext uri="{FF2B5EF4-FFF2-40B4-BE49-F238E27FC236}">
                <a16:creationId xmlns:a16="http://schemas.microsoft.com/office/drawing/2014/main" id="{CC8B8E7D-9A83-4614-90C5-EA82584976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0950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4" name="Line 82">
            <a:extLst>
              <a:ext uri="{FF2B5EF4-FFF2-40B4-BE49-F238E27FC236}">
                <a16:creationId xmlns:a16="http://schemas.microsoft.com/office/drawing/2014/main" id="{19245D09-61EA-45F1-88A2-B5DD9CE98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688" y="2098675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5" name="Line 83">
            <a:extLst>
              <a:ext uri="{FF2B5EF4-FFF2-40B4-BE49-F238E27FC236}">
                <a16:creationId xmlns:a16="http://schemas.microsoft.com/office/drawing/2014/main" id="{322DBB43-C19F-44FD-9FA4-C2785BFD70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3688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6" name="Line 84">
            <a:extLst>
              <a:ext uri="{FF2B5EF4-FFF2-40B4-BE49-F238E27FC236}">
                <a16:creationId xmlns:a16="http://schemas.microsoft.com/office/drawing/2014/main" id="{4B5F839A-B05C-45AA-8F12-AF829BF28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3250" y="1800225"/>
            <a:ext cx="312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7" name="Line 85">
            <a:extLst>
              <a:ext uri="{FF2B5EF4-FFF2-40B4-BE49-F238E27FC236}">
                <a16:creationId xmlns:a16="http://schemas.microsoft.com/office/drawing/2014/main" id="{3F50D64E-2807-4B1A-B0D0-D2FE27FE29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3250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8" name="Line 86">
            <a:extLst>
              <a:ext uri="{FF2B5EF4-FFF2-40B4-BE49-F238E27FC236}">
                <a16:creationId xmlns:a16="http://schemas.microsoft.com/office/drawing/2014/main" id="{4731087A-248E-43FD-B50B-462CF4F4B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2098675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9" name="Line 87">
            <a:extLst>
              <a:ext uri="{FF2B5EF4-FFF2-40B4-BE49-F238E27FC236}">
                <a16:creationId xmlns:a16="http://schemas.microsoft.com/office/drawing/2014/main" id="{6EF129CD-C880-4694-8567-1081D4FBE5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5988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0" name="Line 88">
            <a:extLst>
              <a:ext uri="{FF2B5EF4-FFF2-40B4-BE49-F238E27FC236}">
                <a16:creationId xmlns:a16="http://schemas.microsoft.com/office/drawing/2014/main" id="{A5D62469-F8FE-4470-B4B7-D05058C04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3" y="1800225"/>
            <a:ext cx="311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1" name="Line 89">
            <a:extLst>
              <a:ext uri="{FF2B5EF4-FFF2-40B4-BE49-F238E27FC236}">
                <a16:creationId xmlns:a16="http://schemas.microsoft.com/office/drawing/2014/main" id="{78827CFF-84BE-4C00-B95D-AFD283976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0313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2" name="Line 90">
            <a:extLst>
              <a:ext uri="{FF2B5EF4-FFF2-40B4-BE49-F238E27FC236}">
                <a16:creationId xmlns:a16="http://schemas.microsoft.com/office/drawing/2014/main" id="{A2DDB9AD-5683-4089-BAC8-44F545DA8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1463" y="2098675"/>
            <a:ext cx="312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3" name="Line 91">
            <a:extLst>
              <a:ext uri="{FF2B5EF4-FFF2-40B4-BE49-F238E27FC236}">
                <a16:creationId xmlns:a16="http://schemas.microsoft.com/office/drawing/2014/main" id="{26552617-2F85-452F-9E03-3A5570AE1B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1463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4" name="Line 92">
            <a:extLst>
              <a:ext uri="{FF2B5EF4-FFF2-40B4-BE49-F238E27FC236}">
                <a16:creationId xmlns:a16="http://schemas.microsoft.com/office/drawing/2014/main" id="{5626F448-0401-4727-8617-19973FA35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2613" y="1800225"/>
            <a:ext cx="311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5" name="Line 93">
            <a:extLst>
              <a:ext uri="{FF2B5EF4-FFF2-40B4-BE49-F238E27FC236}">
                <a16:creationId xmlns:a16="http://schemas.microsoft.com/office/drawing/2014/main" id="{5C598BFC-5EBE-473E-AE83-5313E9D28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2613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6" name="Line 94">
            <a:extLst>
              <a:ext uri="{FF2B5EF4-FFF2-40B4-BE49-F238E27FC236}">
                <a16:creationId xmlns:a16="http://schemas.microsoft.com/office/drawing/2014/main" id="{4B8DCC4E-D16F-4973-AF30-6B749E4CE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3763" y="2098675"/>
            <a:ext cx="312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7" name="Line 95">
            <a:extLst>
              <a:ext uri="{FF2B5EF4-FFF2-40B4-BE49-F238E27FC236}">
                <a16:creationId xmlns:a16="http://schemas.microsoft.com/office/drawing/2014/main" id="{637642E4-9991-4E65-ABF8-57D1EE4F4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3763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8" name="Line 96">
            <a:extLst>
              <a:ext uri="{FF2B5EF4-FFF2-40B4-BE49-F238E27FC236}">
                <a16:creationId xmlns:a16="http://schemas.microsoft.com/office/drawing/2014/main" id="{5D2648FF-DE11-4D96-8C49-0163C8F07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1800225"/>
            <a:ext cx="312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9" name="Line 97">
            <a:extLst>
              <a:ext uri="{FF2B5EF4-FFF2-40B4-BE49-F238E27FC236}">
                <a16:creationId xmlns:a16="http://schemas.microsoft.com/office/drawing/2014/main" id="{6BAB167C-4BC5-4BF7-A411-068B07C130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6500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0" name="Line 98">
            <a:extLst>
              <a:ext uri="{FF2B5EF4-FFF2-40B4-BE49-F238E27FC236}">
                <a16:creationId xmlns:a16="http://schemas.microsoft.com/office/drawing/2014/main" id="{0FD9C7A6-82B4-4E15-B9E2-6CC459267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9238" y="2098675"/>
            <a:ext cx="311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1" name="Line 99">
            <a:extLst>
              <a:ext uri="{FF2B5EF4-FFF2-40B4-BE49-F238E27FC236}">
                <a16:creationId xmlns:a16="http://schemas.microsoft.com/office/drawing/2014/main" id="{74CE4A7B-4E68-42FB-A31F-046E6E9D97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9238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2" name="Line 100">
            <a:extLst>
              <a:ext uri="{FF2B5EF4-FFF2-40B4-BE49-F238E27FC236}">
                <a16:creationId xmlns:a16="http://schemas.microsoft.com/office/drawing/2014/main" id="{BF5C6E35-119E-409B-A980-D22D7F4C1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8800" y="1800225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3" name="Line 101">
            <a:extLst>
              <a:ext uri="{FF2B5EF4-FFF2-40B4-BE49-F238E27FC236}">
                <a16:creationId xmlns:a16="http://schemas.microsoft.com/office/drawing/2014/main" id="{7D6D0EDF-AD24-4AD5-B1B2-FA4C1BD4D7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8800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4" name="Line 102">
            <a:extLst>
              <a:ext uri="{FF2B5EF4-FFF2-40B4-BE49-F238E27FC236}">
                <a16:creationId xmlns:a16="http://schemas.microsoft.com/office/drawing/2014/main" id="{846626B1-DB11-4354-A9F8-7B25E2372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3125" y="2098675"/>
            <a:ext cx="309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5" name="Line 103">
            <a:extLst>
              <a:ext uri="{FF2B5EF4-FFF2-40B4-BE49-F238E27FC236}">
                <a16:creationId xmlns:a16="http://schemas.microsoft.com/office/drawing/2014/main" id="{A9DF7B91-8B55-4E85-BC07-AF4C8E9DE5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3125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6" name="Line 104">
            <a:extLst>
              <a:ext uri="{FF2B5EF4-FFF2-40B4-BE49-F238E27FC236}">
                <a16:creationId xmlns:a16="http://schemas.microsoft.com/office/drawing/2014/main" id="{2C09D541-623A-4C0E-9A8D-C017187F8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2688" y="1800225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7" name="Line 105">
            <a:extLst>
              <a:ext uri="{FF2B5EF4-FFF2-40B4-BE49-F238E27FC236}">
                <a16:creationId xmlns:a16="http://schemas.microsoft.com/office/drawing/2014/main" id="{4FA7094B-5CD8-4CA5-BE4F-8250FC7E5A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2688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8" name="Line 106">
            <a:extLst>
              <a:ext uri="{FF2B5EF4-FFF2-40B4-BE49-F238E27FC236}">
                <a16:creationId xmlns:a16="http://schemas.microsoft.com/office/drawing/2014/main" id="{3A9EA7D7-658F-4067-996E-5C1001E72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7013" y="2098675"/>
            <a:ext cx="312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9" name="Line 107">
            <a:extLst>
              <a:ext uri="{FF2B5EF4-FFF2-40B4-BE49-F238E27FC236}">
                <a16:creationId xmlns:a16="http://schemas.microsoft.com/office/drawing/2014/main" id="{D8AC3B76-6986-45F2-9BE5-99439052C5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7013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0" name="Line 108">
            <a:extLst>
              <a:ext uri="{FF2B5EF4-FFF2-40B4-BE49-F238E27FC236}">
                <a16:creationId xmlns:a16="http://schemas.microsoft.com/office/drawing/2014/main" id="{068AAE0D-AF2E-4DDA-93C9-4D9A7F36B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4988" y="1800225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1" name="Line 109">
            <a:extLst>
              <a:ext uri="{FF2B5EF4-FFF2-40B4-BE49-F238E27FC236}">
                <a16:creationId xmlns:a16="http://schemas.microsoft.com/office/drawing/2014/main" id="{0E4E3AE2-3F76-4B68-9938-329BA1DC88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4988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2" name="Line 110">
            <a:extLst>
              <a:ext uri="{FF2B5EF4-FFF2-40B4-BE49-F238E27FC236}">
                <a16:creationId xmlns:a16="http://schemas.microsoft.com/office/drawing/2014/main" id="{CB16B2EC-9CA3-4698-9BFF-F335EC8A3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925" y="2276475"/>
            <a:ext cx="622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3" name="Line 111">
            <a:extLst>
              <a:ext uri="{FF2B5EF4-FFF2-40B4-BE49-F238E27FC236}">
                <a16:creationId xmlns:a16="http://schemas.microsoft.com/office/drawing/2014/main" id="{884AE496-72AA-4355-B4CC-73CB133AB7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0925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4" name="Line 112">
            <a:extLst>
              <a:ext uri="{FF2B5EF4-FFF2-40B4-BE49-F238E27FC236}">
                <a16:creationId xmlns:a16="http://schemas.microsoft.com/office/drawing/2014/main" id="{5EFC696F-10B5-4A35-82DA-84184A768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225" y="2574925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5" name="Line 113">
            <a:extLst>
              <a:ext uri="{FF2B5EF4-FFF2-40B4-BE49-F238E27FC236}">
                <a16:creationId xmlns:a16="http://schemas.microsoft.com/office/drawing/2014/main" id="{50D61FFD-6098-4622-BBA8-2F4CD4D00D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3225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6" name="Line 114">
            <a:extLst>
              <a:ext uri="{FF2B5EF4-FFF2-40B4-BE49-F238E27FC236}">
                <a16:creationId xmlns:a16="http://schemas.microsoft.com/office/drawing/2014/main" id="{99930416-120D-4FDD-B11D-0784022F6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5525" y="2276475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7" name="Line 115">
            <a:extLst>
              <a:ext uri="{FF2B5EF4-FFF2-40B4-BE49-F238E27FC236}">
                <a16:creationId xmlns:a16="http://schemas.microsoft.com/office/drawing/2014/main" id="{82319D2E-357C-43B5-80CF-083CEFC48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5525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8" name="Line 116">
            <a:extLst>
              <a:ext uri="{FF2B5EF4-FFF2-40B4-BE49-F238E27FC236}">
                <a16:creationId xmlns:a16="http://schemas.microsoft.com/office/drawing/2014/main" id="{04C60481-3EAC-4641-86BA-FE151A791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0" y="2574925"/>
            <a:ext cx="623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9" name="Line 117">
            <a:extLst>
              <a:ext uri="{FF2B5EF4-FFF2-40B4-BE49-F238E27FC236}">
                <a16:creationId xmlns:a16="http://schemas.microsoft.com/office/drawing/2014/main" id="{E5BDD4B7-DF6A-4C18-A13D-09E0D62BD3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1000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0" name="Line 118">
            <a:extLst>
              <a:ext uri="{FF2B5EF4-FFF2-40B4-BE49-F238E27FC236}">
                <a16:creationId xmlns:a16="http://schemas.microsoft.com/office/drawing/2014/main" id="{C57389FE-7DFE-44BB-857F-68C839506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2276475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1" name="Line 119">
            <a:extLst>
              <a:ext uri="{FF2B5EF4-FFF2-40B4-BE49-F238E27FC236}">
                <a16:creationId xmlns:a16="http://schemas.microsoft.com/office/drawing/2014/main" id="{ED6EF830-BEE5-4EBF-AF1C-431FD470EF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3300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2" name="Line 120">
            <a:extLst>
              <a:ext uri="{FF2B5EF4-FFF2-40B4-BE49-F238E27FC236}">
                <a16:creationId xmlns:a16="http://schemas.microsoft.com/office/drawing/2014/main" id="{79C8D0C9-3815-4C7A-9D89-74BD3F174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8775" y="2574925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3" name="Line 121">
            <a:extLst>
              <a:ext uri="{FF2B5EF4-FFF2-40B4-BE49-F238E27FC236}">
                <a16:creationId xmlns:a16="http://schemas.microsoft.com/office/drawing/2014/main" id="{180C2145-E44F-46C9-9E6D-C3B1FB726A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8775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4" name="Line 122">
            <a:extLst>
              <a:ext uri="{FF2B5EF4-FFF2-40B4-BE49-F238E27FC236}">
                <a16:creationId xmlns:a16="http://schemas.microsoft.com/office/drawing/2014/main" id="{4BACEB6C-B76D-4B37-949B-ACFB03CE5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2663" y="2276475"/>
            <a:ext cx="623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5" name="Line 123">
            <a:extLst>
              <a:ext uri="{FF2B5EF4-FFF2-40B4-BE49-F238E27FC236}">
                <a16:creationId xmlns:a16="http://schemas.microsoft.com/office/drawing/2014/main" id="{86E0F58B-0CE9-4C11-8079-89448EA928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2663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6" name="Line 124">
            <a:extLst>
              <a:ext uri="{FF2B5EF4-FFF2-40B4-BE49-F238E27FC236}">
                <a16:creationId xmlns:a16="http://schemas.microsoft.com/office/drawing/2014/main" id="{2857B8FA-5250-4530-97B1-27265049E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2574925"/>
            <a:ext cx="52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7" name="Line 125">
            <a:extLst>
              <a:ext uri="{FF2B5EF4-FFF2-40B4-BE49-F238E27FC236}">
                <a16:creationId xmlns:a16="http://schemas.microsoft.com/office/drawing/2014/main" id="{94C2A108-7DDC-4A1F-9139-B9CD8701F9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6550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8" name="Line 126">
            <a:extLst>
              <a:ext uri="{FF2B5EF4-FFF2-40B4-BE49-F238E27FC236}">
                <a16:creationId xmlns:a16="http://schemas.microsoft.com/office/drawing/2014/main" id="{01E2CA03-799E-4088-A383-B3B3D3651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2574925"/>
            <a:ext cx="423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9" name="Line 127">
            <a:extLst>
              <a:ext uri="{FF2B5EF4-FFF2-40B4-BE49-F238E27FC236}">
                <a16:creationId xmlns:a16="http://schemas.microsoft.com/office/drawing/2014/main" id="{53B90FEF-F644-4C41-869D-6A2E29A68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225" y="2784475"/>
            <a:ext cx="1246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0" name="Line 128">
            <a:extLst>
              <a:ext uri="{FF2B5EF4-FFF2-40B4-BE49-F238E27FC236}">
                <a16:creationId xmlns:a16="http://schemas.microsoft.com/office/drawing/2014/main" id="{591BDB86-60D0-4E5D-BE10-8650175D16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3225" y="2784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1" name="Line 129">
            <a:extLst>
              <a:ext uri="{FF2B5EF4-FFF2-40B4-BE49-F238E27FC236}">
                <a16:creationId xmlns:a16="http://schemas.microsoft.com/office/drawing/2014/main" id="{F6B667CA-6653-4072-A0FE-405164917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9413" y="3082925"/>
            <a:ext cx="1246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2" name="Line 130">
            <a:extLst>
              <a:ext uri="{FF2B5EF4-FFF2-40B4-BE49-F238E27FC236}">
                <a16:creationId xmlns:a16="http://schemas.microsoft.com/office/drawing/2014/main" id="{0D72E64A-4993-4EEA-87F9-3A7F3B6BC1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9413" y="2784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3" name="Line 131">
            <a:extLst>
              <a:ext uri="{FF2B5EF4-FFF2-40B4-BE49-F238E27FC236}">
                <a16:creationId xmlns:a16="http://schemas.microsoft.com/office/drawing/2014/main" id="{FEC18E71-3F1E-468D-A83E-C78D70220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784475"/>
            <a:ext cx="1249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4" name="Line 132">
            <a:extLst>
              <a:ext uri="{FF2B5EF4-FFF2-40B4-BE49-F238E27FC236}">
                <a16:creationId xmlns:a16="http://schemas.microsoft.com/office/drawing/2014/main" id="{2594087D-DE88-4D06-99C8-5D4547983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784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5" name="Line 133">
            <a:extLst>
              <a:ext uri="{FF2B5EF4-FFF2-40B4-BE49-F238E27FC236}">
                <a16:creationId xmlns:a16="http://schemas.microsoft.com/office/drawing/2014/main" id="{9D615657-F505-4D20-BDAE-A1066D80A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3" y="3082925"/>
            <a:ext cx="525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6" name="Line 134">
            <a:extLst>
              <a:ext uri="{FF2B5EF4-FFF2-40B4-BE49-F238E27FC236}">
                <a16:creationId xmlns:a16="http://schemas.microsoft.com/office/drawing/2014/main" id="{E1E4CE19-0B1F-4508-84F6-355F5E9D72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4963" y="2784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7" name="Line 135">
            <a:extLst>
              <a:ext uri="{FF2B5EF4-FFF2-40B4-BE49-F238E27FC236}">
                <a16:creationId xmlns:a16="http://schemas.microsoft.com/office/drawing/2014/main" id="{2736A089-562C-4264-BE0D-1C39202C1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3082925"/>
            <a:ext cx="1046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8" name="Line 136">
            <a:extLst>
              <a:ext uri="{FF2B5EF4-FFF2-40B4-BE49-F238E27FC236}">
                <a16:creationId xmlns:a16="http://schemas.microsoft.com/office/drawing/2014/main" id="{7774854C-D3B2-4741-9BB2-6CDC24C5AA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9413" y="32607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9" name="Line 137">
            <a:extLst>
              <a:ext uri="{FF2B5EF4-FFF2-40B4-BE49-F238E27FC236}">
                <a16:creationId xmlns:a16="http://schemas.microsoft.com/office/drawing/2014/main" id="{3222DC10-8B19-4280-B833-64EC52BDB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3559175"/>
            <a:ext cx="2292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90" name="Line 138">
            <a:extLst>
              <a:ext uri="{FF2B5EF4-FFF2-40B4-BE49-F238E27FC236}">
                <a16:creationId xmlns:a16="http://schemas.microsoft.com/office/drawing/2014/main" id="{53E1A005-871C-4B7C-8BCC-4D368A6C1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9413" y="3260725"/>
            <a:ext cx="249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91" name="Line 139">
            <a:extLst>
              <a:ext uri="{FF2B5EF4-FFF2-40B4-BE49-F238E27FC236}">
                <a16:creationId xmlns:a16="http://schemas.microsoft.com/office/drawing/2014/main" id="{7677282E-5A36-4F3D-A50B-4D6DE87B52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4963" y="32607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92" name="Line 140">
            <a:extLst>
              <a:ext uri="{FF2B5EF4-FFF2-40B4-BE49-F238E27FC236}">
                <a16:creationId xmlns:a16="http://schemas.microsoft.com/office/drawing/2014/main" id="{08B06BFB-746D-42A2-BB74-78731EB88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3" y="3559175"/>
            <a:ext cx="525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93" name="Text Box 141">
            <a:extLst>
              <a:ext uri="{FF2B5EF4-FFF2-40B4-BE49-F238E27FC236}">
                <a16:creationId xmlns:a16="http://schemas.microsoft.com/office/drawing/2014/main" id="{03C95CF1-A41C-46FA-AAB1-226E2C8C1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14001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0</a:t>
            </a:r>
          </a:p>
        </p:txBody>
      </p:sp>
      <p:sp>
        <p:nvSpPr>
          <p:cNvPr id="17494" name="Text Box 142">
            <a:extLst>
              <a:ext uri="{FF2B5EF4-FFF2-40B4-BE49-F238E27FC236}">
                <a16:creationId xmlns:a16="http://schemas.microsoft.com/office/drawing/2014/main" id="{AA25AC85-3AC6-4661-9703-8DC22CC7C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14001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1</a:t>
            </a:r>
          </a:p>
        </p:txBody>
      </p:sp>
      <p:sp>
        <p:nvSpPr>
          <p:cNvPr id="17495" name="Text Box 143">
            <a:extLst>
              <a:ext uri="{FF2B5EF4-FFF2-40B4-BE49-F238E27FC236}">
                <a16:creationId xmlns:a16="http://schemas.microsoft.com/office/drawing/2014/main" id="{F73FE0E4-A144-4F51-802B-2A33760DC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14001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2</a:t>
            </a:r>
          </a:p>
        </p:txBody>
      </p:sp>
      <p:sp>
        <p:nvSpPr>
          <p:cNvPr id="17496" name="Text Box 144">
            <a:extLst>
              <a:ext uri="{FF2B5EF4-FFF2-40B4-BE49-F238E27FC236}">
                <a16:creationId xmlns:a16="http://schemas.microsoft.com/office/drawing/2014/main" id="{EBE9A82C-4602-47D7-9A19-A36F78B18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14001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3</a:t>
            </a:r>
          </a:p>
        </p:txBody>
      </p:sp>
      <p:sp>
        <p:nvSpPr>
          <p:cNvPr id="17497" name="Text Box 145">
            <a:extLst>
              <a:ext uri="{FF2B5EF4-FFF2-40B4-BE49-F238E27FC236}">
                <a16:creationId xmlns:a16="http://schemas.microsoft.com/office/drawing/2014/main" id="{3D807235-C8FD-4648-AC5C-68194451E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3" y="1404938"/>
            <a:ext cx="300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4</a:t>
            </a:r>
          </a:p>
        </p:txBody>
      </p:sp>
      <p:sp>
        <p:nvSpPr>
          <p:cNvPr id="17498" name="Text Box 146">
            <a:extLst>
              <a:ext uri="{FF2B5EF4-FFF2-40B4-BE49-F238E27FC236}">
                <a16:creationId xmlns:a16="http://schemas.microsoft.com/office/drawing/2014/main" id="{CB71529D-125F-4712-8F92-62B1232A2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1404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5</a:t>
            </a:r>
          </a:p>
        </p:txBody>
      </p:sp>
      <p:sp>
        <p:nvSpPr>
          <p:cNvPr id="17499" name="Text Box 147">
            <a:extLst>
              <a:ext uri="{FF2B5EF4-FFF2-40B4-BE49-F238E27FC236}">
                <a16:creationId xmlns:a16="http://schemas.microsoft.com/office/drawing/2014/main" id="{7DB0D4B8-8BE0-405B-B1FC-F48A9D0C4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1404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6</a:t>
            </a:r>
          </a:p>
        </p:txBody>
      </p:sp>
      <p:sp>
        <p:nvSpPr>
          <p:cNvPr id="17500" name="Text Box 148">
            <a:extLst>
              <a:ext uri="{FF2B5EF4-FFF2-40B4-BE49-F238E27FC236}">
                <a16:creationId xmlns:a16="http://schemas.microsoft.com/office/drawing/2014/main" id="{A6C5D461-31B1-43C9-AB06-3255D6C50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50" y="1404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7</a:t>
            </a:r>
          </a:p>
        </p:txBody>
      </p:sp>
      <p:sp>
        <p:nvSpPr>
          <p:cNvPr id="17501" name="Text Box 149">
            <a:extLst>
              <a:ext uri="{FF2B5EF4-FFF2-40B4-BE49-F238E27FC236}">
                <a16:creationId xmlns:a16="http://schemas.microsoft.com/office/drawing/2014/main" id="{7B744793-0CC0-4A5B-9A22-2F048CD91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0" y="1404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/>
                <a:cs typeface="楷体_GB2312"/>
              </a:rPr>
              <a:t>8</a:t>
            </a:r>
          </a:p>
        </p:txBody>
      </p:sp>
      <p:sp>
        <p:nvSpPr>
          <p:cNvPr id="17502" name="Line 150">
            <a:extLst>
              <a:ext uri="{FF2B5EF4-FFF2-40B4-BE49-F238E27FC236}">
                <a16:creationId xmlns:a16="http://schemas.microsoft.com/office/drawing/2014/main" id="{D4979FC5-5B46-46BE-9783-434ECA099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4040188"/>
            <a:ext cx="4178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3" name="Line 151">
            <a:extLst>
              <a:ext uri="{FF2B5EF4-FFF2-40B4-BE49-F238E27FC236}">
                <a16:creationId xmlns:a16="http://schemas.microsoft.com/office/drawing/2014/main" id="{6C861859-698A-4F7C-AD1A-07208B91D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3741738"/>
            <a:ext cx="623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4" name="Line 152">
            <a:extLst>
              <a:ext uri="{FF2B5EF4-FFF2-40B4-BE49-F238E27FC236}">
                <a16:creationId xmlns:a16="http://schemas.microsoft.com/office/drawing/2014/main" id="{36D7A1D6-0E32-41BD-833E-FC923D7EB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9250" y="4040188"/>
            <a:ext cx="511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5" name="Line 153">
            <a:extLst>
              <a:ext uri="{FF2B5EF4-FFF2-40B4-BE49-F238E27FC236}">
                <a16:creationId xmlns:a16="http://schemas.microsoft.com/office/drawing/2014/main" id="{28BCF009-9D29-4C7D-B04A-161544850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5363" y="3741738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6" name="Line 154">
            <a:extLst>
              <a:ext uri="{FF2B5EF4-FFF2-40B4-BE49-F238E27FC236}">
                <a16:creationId xmlns:a16="http://schemas.microsoft.com/office/drawing/2014/main" id="{39CCFD18-7447-4494-AEB9-35752E6C2A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4963" y="3741738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7C5F26CF-AAB3-4B53-8528-5517A280D53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423C35C-F7A7-4DC2-8058-0FE629D62F0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2022/10/20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125893FA-FDB0-481D-8F83-C6474CFB0A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计数器 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6713D522-1E0B-4ED7-A919-6762324DD0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5837FFD-527F-4AB3-8123-AAB5D691D59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232294DB-93B5-445C-8AEC-009D8C4E33B1}"/>
              </a:ext>
            </a:extLst>
          </p:cNvPr>
          <p:cNvGrpSpPr>
            <a:grpSpLocks/>
          </p:cNvGrpSpPr>
          <p:nvPr/>
        </p:nvGrpSpPr>
        <p:grpSpPr bwMode="auto">
          <a:xfrm>
            <a:off x="3994150" y="4244975"/>
            <a:ext cx="4521200" cy="479425"/>
            <a:chOff x="2516" y="2674"/>
            <a:chExt cx="2848" cy="302"/>
          </a:xfrm>
        </p:grpSpPr>
        <p:sp>
          <p:nvSpPr>
            <p:cNvPr id="18520" name="Text Box 3">
              <a:extLst>
                <a:ext uri="{FF2B5EF4-FFF2-40B4-BE49-F238E27FC236}">
                  <a16:creationId xmlns:a16="http://schemas.microsoft.com/office/drawing/2014/main" id="{43E374D0-57CD-4621-A166-2503E6287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</a:t>
              </a:r>
            </a:p>
          </p:txBody>
        </p:sp>
        <p:sp>
          <p:nvSpPr>
            <p:cNvPr id="18521" name="Text Box 4">
              <a:extLst>
                <a:ext uri="{FF2B5EF4-FFF2-40B4-BE49-F238E27FC236}">
                  <a16:creationId xmlns:a16="http://schemas.microsoft.com/office/drawing/2014/main" id="{82ADC433-DEF5-4D97-95FD-86AF56D5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" y="26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8522" name="Text Box 5">
              <a:extLst>
                <a:ext uri="{FF2B5EF4-FFF2-40B4-BE49-F238E27FC236}">
                  <a16:creationId xmlns:a16="http://schemas.microsoft.com/office/drawing/2014/main" id="{0F562358-3751-4BD7-AF95-8385E4F8B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26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8523" name="Text Box 6">
              <a:extLst>
                <a:ext uri="{FF2B5EF4-FFF2-40B4-BE49-F238E27FC236}">
                  <a16:creationId xmlns:a16="http://schemas.microsoft.com/office/drawing/2014/main" id="{EF7B0EB7-E901-47CB-B5BF-5CB9BD8C1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2688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异步清零</a:t>
              </a:r>
            </a:p>
          </p:txBody>
        </p:sp>
        <p:sp>
          <p:nvSpPr>
            <p:cNvPr id="18524" name="Text Box 7">
              <a:extLst>
                <a:ext uri="{FF2B5EF4-FFF2-40B4-BE49-F238E27FC236}">
                  <a16:creationId xmlns:a16="http://schemas.microsoft.com/office/drawing/2014/main" id="{00462F77-1B79-4D5C-97B9-AABC30877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26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8525" name="Text Box 8">
              <a:extLst>
                <a:ext uri="{FF2B5EF4-FFF2-40B4-BE49-F238E27FC236}">
                  <a16:creationId xmlns:a16="http://schemas.microsoft.com/office/drawing/2014/main" id="{A6DBE608-6123-4B34-ACCC-2655547B2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26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199AAFD9-7054-4949-B798-0F545F341770}"/>
              </a:ext>
            </a:extLst>
          </p:cNvPr>
          <p:cNvGrpSpPr>
            <a:grpSpLocks/>
          </p:cNvGrpSpPr>
          <p:nvPr/>
        </p:nvGrpSpPr>
        <p:grpSpPr bwMode="auto">
          <a:xfrm>
            <a:off x="4168775" y="4627563"/>
            <a:ext cx="4335463" cy="479425"/>
            <a:chOff x="2626" y="2915"/>
            <a:chExt cx="2731" cy="302"/>
          </a:xfrm>
        </p:grpSpPr>
        <p:sp>
          <p:nvSpPr>
            <p:cNvPr id="18514" name="Text Box 10">
              <a:extLst>
                <a:ext uri="{FF2B5EF4-FFF2-40B4-BE49-F238E27FC236}">
                  <a16:creationId xmlns:a16="http://schemas.microsoft.com/office/drawing/2014/main" id="{B6AC8ECC-FCD7-4863-A67D-E87F90F68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9" y="292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</a:t>
              </a:r>
            </a:p>
          </p:txBody>
        </p:sp>
        <p:sp>
          <p:nvSpPr>
            <p:cNvPr id="18515" name="Text Box 11">
              <a:extLst>
                <a:ext uri="{FF2B5EF4-FFF2-40B4-BE49-F238E27FC236}">
                  <a16:creationId xmlns:a16="http://schemas.microsoft.com/office/drawing/2014/main" id="{9117863E-0F84-4866-A5FA-DD076D5BF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292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8516" name="Text Box 12">
              <a:extLst>
                <a:ext uri="{FF2B5EF4-FFF2-40B4-BE49-F238E27FC236}">
                  <a16:creationId xmlns:a16="http://schemas.microsoft.com/office/drawing/2014/main" id="{26ADE3F1-591F-4BC3-B7CE-01C89E9C9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2922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同步置数</a:t>
              </a:r>
            </a:p>
          </p:txBody>
        </p:sp>
        <p:sp>
          <p:nvSpPr>
            <p:cNvPr id="18517" name="Line 13">
              <a:extLst>
                <a:ext uri="{FF2B5EF4-FFF2-40B4-BE49-F238E27FC236}">
                  <a16:creationId xmlns:a16="http://schemas.microsoft.com/office/drawing/2014/main" id="{876F86FF-BA86-494B-BECA-449504365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" y="2999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8" name="Text Box 14">
              <a:extLst>
                <a:ext uri="{FF2B5EF4-FFF2-40B4-BE49-F238E27FC236}">
                  <a16:creationId xmlns:a16="http://schemas.microsoft.com/office/drawing/2014/main" id="{98680934-DA58-47B5-B98B-40F499E37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5" y="291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8519" name="Text Box 15">
              <a:extLst>
                <a:ext uri="{FF2B5EF4-FFF2-40B4-BE49-F238E27FC236}">
                  <a16:creationId xmlns:a16="http://schemas.microsoft.com/office/drawing/2014/main" id="{5B5784D5-6D04-45BE-B729-33E2B5099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1" y="291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1D70D295-AE2A-419E-8C45-93AEA275CCED}"/>
              </a:ext>
            </a:extLst>
          </p:cNvPr>
          <p:cNvGrpSpPr>
            <a:grpSpLocks/>
          </p:cNvGrpSpPr>
          <p:nvPr/>
        </p:nvGrpSpPr>
        <p:grpSpPr bwMode="auto">
          <a:xfrm>
            <a:off x="4132263" y="5888038"/>
            <a:ext cx="4075112" cy="492125"/>
            <a:chOff x="2603" y="3709"/>
            <a:chExt cx="2567" cy="310"/>
          </a:xfrm>
        </p:grpSpPr>
        <p:sp>
          <p:nvSpPr>
            <p:cNvPr id="18508" name="Text Box 17">
              <a:extLst>
                <a:ext uri="{FF2B5EF4-FFF2-40B4-BE49-F238E27FC236}">
                  <a16:creationId xmlns:a16="http://schemas.microsoft.com/office/drawing/2014/main" id="{4B2EF7C9-0BB8-44E4-9496-0E4A71159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7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8509" name="Text Box 18">
              <a:extLst>
                <a:ext uri="{FF2B5EF4-FFF2-40B4-BE49-F238E27FC236}">
                  <a16:creationId xmlns:a16="http://schemas.microsoft.com/office/drawing/2014/main" id="{F783C4C4-3E0C-4144-9545-B4FBEC6FA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" y="37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8510" name="Text Box 19">
              <a:extLst>
                <a:ext uri="{FF2B5EF4-FFF2-40B4-BE49-F238E27FC236}">
                  <a16:creationId xmlns:a16="http://schemas.microsoft.com/office/drawing/2014/main" id="{12F5D39F-34C9-432D-B6CF-CF5C42B7A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0" y="3709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计数</a:t>
              </a:r>
            </a:p>
          </p:txBody>
        </p:sp>
        <p:sp>
          <p:nvSpPr>
            <p:cNvPr id="18511" name="Line 20">
              <a:extLst>
                <a:ext uri="{FF2B5EF4-FFF2-40B4-BE49-F238E27FC236}">
                  <a16:creationId xmlns:a16="http://schemas.microsoft.com/office/drawing/2014/main" id="{C175A354-D6F3-4819-A51A-186D638E5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3" y="3770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2" name="Text Box 21">
              <a:extLst>
                <a:ext uri="{FF2B5EF4-FFF2-40B4-BE49-F238E27FC236}">
                  <a16:creationId xmlns:a16="http://schemas.microsoft.com/office/drawing/2014/main" id="{61474286-F26B-4DFE-9063-2B9B360AB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1" y="37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8513" name="Text Box 22">
              <a:extLst>
                <a:ext uri="{FF2B5EF4-FFF2-40B4-BE49-F238E27FC236}">
                  <a16:creationId xmlns:a16="http://schemas.microsoft.com/office/drawing/2014/main" id="{24FA036E-B2BB-4FF2-8251-0F8F4AAAC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1" y="37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id="{A295A963-2ECE-4141-8B3C-78C5D29AD993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5024438"/>
            <a:ext cx="4217988" cy="931862"/>
            <a:chOff x="2514" y="3165"/>
            <a:chExt cx="2657" cy="587"/>
          </a:xfrm>
        </p:grpSpPr>
        <p:sp>
          <p:nvSpPr>
            <p:cNvPr id="18497" name="Text Box 24">
              <a:extLst>
                <a:ext uri="{FF2B5EF4-FFF2-40B4-BE49-F238E27FC236}">
                  <a16:creationId xmlns:a16="http://schemas.microsoft.com/office/drawing/2014/main" id="{A0B50AAA-B42C-48D0-8DAB-799AC7F3B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" y="316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8498" name="Text Box 25">
              <a:extLst>
                <a:ext uri="{FF2B5EF4-FFF2-40B4-BE49-F238E27FC236}">
                  <a16:creationId xmlns:a16="http://schemas.microsoft.com/office/drawing/2014/main" id="{A8F21143-310D-4F42-9864-702DD2215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18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8499" name="Text Box 26">
              <a:extLst>
                <a:ext uri="{FF2B5EF4-FFF2-40B4-BE49-F238E27FC236}">
                  <a16:creationId xmlns:a16="http://schemas.microsoft.com/office/drawing/2014/main" id="{A0E8FFAC-0E8D-47C0-BE15-8A2BD90EA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318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8500" name="Text Box 27">
              <a:extLst>
                <a:ext uri="{FF2B5EF4-FFF2-40B4-BE49-F238E27FC236}">
                  <a16:creationId xmlns:a16="http://schemas.microsoft.com/office/drawing/2014/main" id="{D4202598-3840-4267-8B50-B8729855D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" y="34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8501" name="Text Box 28">
              <a:extLst>
                <a:ext uri="{FF2B5EF4-FFF2-40B4-BE49-F238E27FC236}">
                  <a16:creationId xmlns:a16="http://schemas.microsoft.com/office/drawing/2014/main" id="{24B03CF8-3B45-4A67-9FB6-9F7AB79E8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4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8502" name="Text Box 29">
              <a:extLst>
                <a:ext uri="{FF2B5EF4-FFF2-40B4-BE49-F238E27FC236}">
                  <a16:creationId xmlns:a16="http://schemas.microsoft.com/office/drawing/2014/main" id="{33E13CF0-1991-4F93-81DF-B497CC23A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" y="34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8503" name="Text Box 30">
              <a:extLst>
                <a:ext uri="{FF2B5EF4-FFF2-40B4-BE49-F238E27FC236}">
                  <a16:creationId xmlns:a16="http://schemas.microsoft.com/office/drawing/2014/main" id="{1E3231FE-0CFF-422C-94A0-7A73DB637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1" y="319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</a:t>
              </a:r>
            </a:p>
          </p:txBody>
        </p:sp>
        <p:sp>
          <p:nvSpPr>
            <p:cNvPr id="18504" name="Text Box 31">
              <a:extLst>
                <a:ext uri="{FF2B5EF4-FFF2-40B4-BE49-F238E27FC236}">
                  <a16:creationId xmlns:a16="http://schemas.microsoft.com/office/drawing/2014/main" id="{E4AC552F-D6F0-418A-9EB3-8E640B50A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1" y="318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8505" name="Text Box 32">
              <a:extLst>
                <a:ext uri="{FF2B5EF4-FFF2-40B4-BE49-F238E27FC236}">
                  <a16:creationId xmlns:a16="http://schemas.microsoft.com/office/drawing/2014/main" id="{7709374B-6134-479E-9CBF-E04E09405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1" y="34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8506" name="Text Box 33">
              <a:extLst>
                <a:ext uri="{FF2B5EF4-FFF2-40B4-BE49-F238E27FC236}">
                  <a16:creationId xmlns:a16="http://schemas.microsoft.com/office/drawing/2014/main" id="{AFBEA903-7C84-4B84-942C-31C4C8D31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1" y="34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</a:t>
              </a:r>
            </a:p>
          </p:txBody>
        </p:sp>
        <p:sp>
          <p:nvSpPr>
            <p:cNvPr id="18507" name="Text Box 34">
              <a:extLst>
                <a:ext uri="{FF2B5EF4-FFF2-40B4-BE49-F238E27FC236}">
                  <a16:creationId xmlns:a16="http://schemas.microsoft.com/office/drawing/2014/main" id="{5F0A9535-2BCB-4EF0-B607-441F45E6D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9" y="3317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保持</a:t>
              </a:r>
              <a:endParaRPr kumimoji="1" lang="en-US" altLang="zh-CN" sz="2400"/>
            </a:p>
          </p:txBody>
        </p:sp>
      </p:grpSp>
      <p:sp>
        <p:nvSpPr>
          <p:cNvPr id="18441" name="Rectangle 35">
            <a:extLst>
              <a:ext uri="{FF2B5EF4-FFF2-40B4-BE49-F238E27FC236}">
                <a16:creationId xmlns:a16="http://schemas.microsoft.com/office/drawing/2014/main" id="{60A4424E-8DFC-4C1C-BC60-5CB55C20B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183563" cy="1143000"/>
          </a:xfrm>
        </p:spPr>
        <p:txBody>
          <a:bodyPr/>
          <a:lstStyle/>
          <a:p>
            <a:r>
              <a:rPr lang="en-US" altLang="zh-CN"/>
              <a:t>74x161</a:t>
            </a:r>
          </a:p>
        </p:txBody>
      </p:sp>
      <p:sp>
        <p:nvSpPr>
          <p:cNvPr id="1758244" name="Rectangle 36">
            <a:extLst>
              <a:ext uri="{FF2B5EF4-FFF2-40B4-BE49-F238E27FC236}">
                <a16:creationId xmlns:a16="http://schemas.microsoft.com/office/drawing/2014/main" id="{330DAAD8-ACA1-439F-B661-E7381738F3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3359150" cy="5076825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ct val="30000"/>
              </a:spcAft>
            </a:pPr>
            <a:r>
              <a:rPr lang="zh-CN" altLang="en-US" sz="2400"/>
              <a:t>带使能、异步清零、同步置数四位同步二进制计数器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Q</a:t>
            </a:r>
            <a:r>
              <a:rPr lang="en-US" altLang="zh-CN" sz="1800"/>
              <a:t>3</a:t>
            </a:r>
            <a:r>
              <a:rPr lang="en-US" altLang="zh-CN" sz="2400"/>
              <a:t>~Q</a:t>
            </a:r>
            <a:r>
              <a:rPr lang="en-US" altLang="zh-CN" sz="1800"/>
              <a:t>0</a:t>
            </a:r>
            <a:r>
              <a:rPr lang="en-US" altLang="zh-CN" sz="2400"/>
              <a:t>: </a:t>
            </a:r>
            <a:r>
              <a:rPr lang="zh-CN" altLang="en-US" sz="2400"/>
              <a:t>计数输出，</a:t>
            </a:r>
            <a:r>
              <a:rPr lang="en-US" altLang="zh-CN" sz="2400"/>
              <a:t>Q</a:t>
            </a:r>
            <a:r>
              <a:rPr lang="en-US" altLang="zh-CN" sz="1800"/>
              <a:t>0</a:t>
            </a:r>
            <a:r>
              <a:rPr lang="zh-CN" altLang="en-US" sz="2400"/>
              <a:t>为最低位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TC: </a:t>
            </a:r>
            <a:r>
              <a:rPr lang="zh-CN" altLang="en-US" sz="2400"/>
              <a:t>进位输出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CEP, CET: </a:t>
            </a:r>
            <a:r>
              <a:rPr lang="zh-CN" altLang="en-US" sz="2400"/>
              <a:t>计数使能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CR:</a:t>
            </a:r>
            <a:r>
              <a:rPr lang="en-US" altLang="zh-CN" sz="1800"/>
              <a:t> </a:t>
            </a:r>
            <a:r>
              <a:rPr lang="zh-CN" altLang="en-US" sz="2400"/>
              <a:t>异步清零</a:t>
            </a:r>
            <a:endParaRPr lang="en-US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PE: </a:t>
            </a:r>
            <a:r>
              <a:rPr lang="zh-CN" altLang="en-US" sz="2400"/>
              <a:t>同步置数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D</a:t>
            </a:r>
            <a:r>
              <a:rPr lang="en-US" altLang="zh-CN" sz="1800"/>
              <a:t>3</a:t>
            </a:r>
            <a:r>
              <a:rPr lang="en-US" altLang="zh-CN" sz="2400"/>
              <a:t>~D</a:t>
            </a:r>
            <a:r>
              <a:rPr lang="en-US" altLang="zh-CN" sz="1800"/>
              <a:t>0</a:t>
            </a:r>
            <a:r>
              <a:rPr lang="en-US" altLang="zh-CN" sz="2400"/>
              <a:t>: </a:t>
            </a:r>
            <a:r>
              <a:rPr lang="zh-CN" altLang="en-US" sz="2400"/>
              <a:t>置数输入，</a:t>
            </a:r>
            <a:r>
              <a:rPr lang="en-US" altLang="zh-CN" sz="2400"/>
              <a:t>D</a:t>
            </a:r>
            <a:r>
              <a:rPr lang="en-US" altLang="zh-CN" sz="1800"/>
              <a:t>0</a:t>
            </a:r>
            <a:r>
              <a:rPr lang="zh-CN" altLang="en-US" sz="2400"/>
              <a:t>为最低位</a:t>
            </a:r>
          </a:p>
        </p:txBody>
      </p:sp>
      <p:sp>
        <p:nvSpPr>
          <p:cNvPr id="18443" name="Text Box 37">
            <a:extLst>
              <a:ext uri="{FF2B5EF4-FFF2-40B4-BE49-F238E27FC236}">
                <a16:creationId xmlns:a16="http://schemas.microsoft.com/office/drawing/2014/main" id="{0E4E38D9-A160-44EF-8B5E-0691C3AF9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1517650"/>
            <a:ext cx="6127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</a:t>
            </a:r>
          </a:p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辑</a:t>
            </a:r>
          </a:p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符</a:t>
            </a:r>
          </a:p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号</a:t>
            </a:r>
          </a:p>
        </p:txBody>
      </p:sp>
      <p:sp>
        <p:nvSpPr>
          <p:cNvPr id="18444" name="Text Box 39">
            <a:extLst>
              <a:ext uri="{FF2B5EF4-FFF2-40B4-BE49-F238E27FC236}">
                <a16:creationId xmlns:a16="http://schemas.microsoft.com/office/drawing/2014/main" id="{A721FDA8-DA32-4277-A0C3-8ED59F660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23368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PE</a:t>
            </a:r>
          </a:p>
        </p:txBody>
      </p:sp>
      <p:sp>
        <p:nvSpPr>
          <p:cNvPr id="18445" name="Rectangle 40">
            <a:extLst>
              <a:ext uri="{FF2B5EF4-FFF2-40B4-BE49-F238E27FC236}">
                <a16:creationId xmlns:a16="http://schemas.microsoft.com/office/drawing/2014/main" id="{8C675FEE-B80A-4967-9164-CCF185EEA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1574800"/>
            <a:ext cx="28067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kumimoji="1" lang="zh-CN" altLang="en-US" sz="2400" b="0"/>
          </a:p>
        </p:txBody>
      </p:sp>
      <p:sp>
        <p:nvSpPr>
          <p:cNvPr id="18446" name="Line 41">
            <a:extLst>
              <a:ext uri="{FF2B5EF4-FFF2-40B4-BE49-F238E27FC236}">
                <a16:creationId xmlns:a16="http://schemas.microsoft.com/office/drawing/2014/main" id="{B1DDF227-C5A7-4E2C-BF09-2886A6C945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7825" y="1268413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Line 42">
            <a:extLst>
              <a:ext uri="{FF2B5EF4-FFF2-40B4-BE49-F238E27FC236}">
                <a16:creationId xmlns:a16="http://schemas.microsoft.com/office/drawing/2014/main" id="{982BFC23-E5FA-49C7-9A48-B6C370B289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0575" y="1268413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8" name="Line 43">
            <a:extLst>
              <a:ext uri="{FF2B5EF4-FFF2-40B4-BE49-F238E27FC236}">
                <a16:creationId xmlns:a16="http://schemas.microsoft.com/office/drawing/2014/main" id="{08AB374B-BBEA-49F2-A24C-6163C2D2F3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94438" y="1268413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9" name="Line 44">
            <a:extLst>
              <a:ext uri="{FF2B5EF4-FFF2-40B4-BE49-F238E27FC236}">
                <a16:creationId xmlns:a16="http://schemas.microsoft.com/office/drawing/2014/main" id="{81D7A172-BB7E-4D2B-99BD-894960263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6550" y="1268413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Line 45">
            <a:extLst>
              <a:ext uri="{FF2B5EF4-FFF2-40B4-BE49-F238E27FC236}">
                <a16:creationId xmlns:a16="http://schemas.microsoft.com/office/drawing/2014/main" id="{DEB35D46-AE86-4CE5-AC7A-CA00160972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7350" y="2801938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1" name="Line 46">
            <a:extLst>
              <a:ext uri="{FF2B5EF4-FFF2-40B4-BE49-F238E27FC236}">
                <a16:creationId xmlns:a16="http://schemas.microsoft.com/office/drawing/2014/main" id="{86D6AD1C-D183-4EB5-BAD5-A3E180EDE9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0575" y="2795588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2" name="Line 47">
            <a:extLst>
              <a:ext uri="{FF2B5EF4-FFF2-40B4-BE49-F238E27FC236}">
                <a16:creationId xmlns:a16="http://schemas.microsoft.com/office/drawing/2014/main" id="{4B927F1C-B10F-49B0-A7B7-2895948A04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94438" y="2795588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Line 48">
            <a:extLst>
              <a:ext uri="{FF2B5EF4-FFF2-40B4-BE49-F238E27FC236}">
                <a16:creationId xmlns:a16="http://schemas.microsoft.com/office/drawing/2014/main" id="{1735D443-A46A-4584-91EC-0CC22AE596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6550" y="2795588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4" name="Line 49">
            <a:extLst>
              <a:ext uri="{FF2B5EF4-FFF2-40B4-BE49-F238E27FC236}">
                <a16:creationId xmlns:a16="http://schemas.microsoft.com/office/drawing/2014/main" id="{64905889-A35D-4EB4-8CEA-177CDDEE7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1879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5" name="Line 50">
            <a:extLst>
              <a:ext uri="{FF2B5EF4-FFF2-40B4-BE49-F238E27FC236}">
                <a16:creationId xmlns:a16="http://schemas.microsoft.com/office/drawing/2014/main" id="{EE1EF574-A918-4335-AFF6-4C3146301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2184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6" name="Line 51">
            <a:extLst>
              <a:ext uri="{FF2B5EF4-FFF2-40B4-BE49-F238E27FC236}">
                <a16:creationId xmlns:a16="http://schemas.microsoft.com/office/drawing/2014/main" id="{B2A4A2DE-7DD7-4E4F-AAA9-A5C343094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248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57" name="Group 52">
            <a:extLst>
              <a:ext uri="{FF2B5EF4-FFF2-40B4-BE49-F238E27FC236}">
                <a16:creationId xmlns:a16="http://schemas.microsoft.com/office/drawing/2014/main" id="{76555295-3DCC-45D3-841C-2A8BCAC0F92C}"/>
              </a:ext>
            </a:extLst>
          </p:cNvPr>
          <p:cNvGrpSpPr>
            <a:grpSpLocks/>
          </p:cNvGrpSpPr>
          <p:nvPr/>
        </p:nvGrpSpPr>
        <p:grpSpPr bwMode="auto">
          <a:xfrm>
            <a:off x="4319588" y="1879600"/>
            <a:ext cx="436562" cy="609600"/>
            <a:chOff x="3130" y="1127"/>
            <a:chExt cx="206" cy="384"/>
          </a:xfrm>
        </p:grpSpPr>
        <p:sp>
          <p:nvSpPr>
            <p:cNvPr id="18494" name="Line 53">
              <a:extLst>
                <a:ext uri="{FF2B5EF4-FFF2-40B4-BE49-F238E27FC236}">
                  <a16:creationId xmlns:a16="http://schemas.microsoft.com/office/drawing/2014/main" id="{932BDEF3-EC67-4471-A691-029808A96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1127"/>
              <a:ext cx="2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5" name="Line 54">
              <a:extLst>
                <a:ext uri="{FF2B5EF4-FFF2-40B4-BE49-F238E27FC236}">
                  <a16:creationId xmlns:a16="http://schemas.microsoft.com/office/drawing/2014/main" id="{F151FD37-D3E0-47A0-AC71-2630ACAB3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131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6" name="Line 55">
              <a:extLst>
                <a:ext uri="{FF2B5EF4-FFF2-40B4-BE49-F238E27FC236}">
                  <a16:creationId xmlns:a16="http://schemas.microsoft.com/office/drawing/2014/main" id="{06AB0AD2-6682-48AC-B170-B230AE522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151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58" name="Text Box 56">
            <a:extLst>
              <a:ext uri="{FF2B5EF4-FFF2-40B4-BE49-F238E27FC236}">
                <a16:creationId xmlns:a16="http://schemas.microsoft.com/office/drawing/2014/main" id="{AF7EC004-D9AE-4EB4-B654-409101A71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1498600"/>
            <a:ext cx="170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Q</a:t>
            </a:r>
            <a:r>
              <a:rPr kumimoji="1" lang="en-US" altLang="zh-CN" sz="1600" b="0"/>
              <a:t>3</a:t>
            </a:r>
            <a:r>
              <a:rPr kumimoji="1" lang="en-US" altLang="zh-CN" sz="2400" b="0"/>
              <a:t> Q</a:t>
            </a:r>
            <a:r>
              <a:rPr kumimoji="1" lang="en-US" altLang="zh-CN" sz="1600" b="0"/>
              <a:t>2</a:t>
            </a:r>
            <a:r>
              <a:rPr kumimoji="1" lang="en-US" altLang="zh-CN" sz="2400" b="0"/>
              <a:t> Q</a:t>
            </a:r>
            <a:r>
              <a:rPr kumimoji="1" lang="en-US" altLang="zh-CN" sz="1600" b="0"/>
              <a:t>1</a:t>
            </a:r>
            <a:r>
              <a:rPr kumimoji="1" lang="en-US" altLang="zh-CN" sz="2400" b="0"/>
              <a:t> Q</a:t>
            </a:r>
            <a:r>
              <a:rPr kumimoji="1" lang="en-US" altLang="zh-CN" sz="1600" b="0"/>
              <a:t>0</a:t>
            </a:r>
            <a:endParaRPr kumimoji="1" lang="en-US" altLang="zh-CN" sz="2400" b="0"/>
          </a:p>
        </p:txBody>
      </p:sp>
      <p:sp>
        <p:nvSpPr>
          <p:cNvPr id="18459" name="Text Box 57">
            <a:extLst>
              <a:ext uri="{FF2B5EF4-FFF2-40B4-BE49-F238E27FC236}">
                <a16:creationId xmlns:a16="http://schemas.microsoft.com/office/drawing/2014/main" id="{2BE9FBA1-7136-411C-8AA3-82D68F809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563" y="162877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TC</a:t>
            </a:r>
          </a:p>
        </p:txBody>
      </p:sp>
      <p:sp>
        <p:nvSpPr>
          <p:cNvPr id="18460" name="Text Box 58">
            <a:extLst>
              <a:ext uri="{FF2B5EF4-FFF2-40B4-BE49-F238E27FC236}">
                <a16:creationId xmlns:a16="http://schemas.microsoft.com/office/drawing/2014/main" id="{B047F3A7-207E-4A4F-81E6-CFED85069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238" y="1617663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CEP</a:t>
            </a:r>
          </a:p>
        </p:txBody>
      </p:sp>
      <p:sp>
        <p:nvSpPr>
          <p:cNvPr id="18461" name="Text Box 59">
            <a:extLst>
              <a:ext uri="{FF2B5EF4-FFF2-40B4-BE49-F238E27FC236}">
                <a16:creationId xmlns:a16="http://schemas.microsoft.com/office/drawing/2014/main" id="{35EAF5EB-A178-4674-A325-E773FA744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775" y="1933575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CET</a:t>
            </a:r>
          </a:p>
        </p:txBody>
      </p:sp>
      <p:sp>
        <p:nvSpPr>
          <p:cNvPr id="18462" name="Text Box 60">
            <a:extLst>
              <a:ext uri="{FF2B5EF4-FFF2-40B4-BE49-F238E27FC236}">
                <a16:creationId xmlns:a16="http://schemas.microsoft.com/office/drawing/2014/main" id="{1B23E80D-9E32-41E4-8836-50A9B3533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192405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74x161</a:t>
            </a:r>
          </a:p>
        </p:txBody>
      </p:sp>
      <p:sp>
        <p:nvSpPr>
          <p:cNvPr id="18463" name="Text Box 61">
            <a:extLst>
              <a:ext uri="{FF2B5EF4-FFF2-40B4-BE49-F238E27FC236}">
                <a16:creationId xmlns:a16="http://schemas.microsoft.com/office/drawing/2014/main" id="{8886B652-8526-4401-A734-5EEC1A7A2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1976438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CR</a:t>
            </a:r>
          </a:p>
        </p:txBody>
      </p:sp>
      <p:sp>
        <p:nvSpPr>
          <p:cNvPr id="18464" name="Text Box 64">
            <a:extLst>
              <a:ext uri="{FF2B5EF4-FFF2-40B4-BE49-F238E27FC236}">
                <a16:creationId xmlns:a16="http://schemas.microsoft.com/office/drawing/2014/main" id="{54D59D2D-221A-4B3D-A353-D4C2E9A00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0" y="2336800"/>
            <a:ext cx="170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D</a:t>
            </a:r>
            <a:r>
              <a:rPr kumimoji="1" lang="en-US" altLang="zh-CN" sz="1600" b="0"/>
              <a:t>3</a:t>
            </a:r>
            <a:r>
              <a:rPr kumimoji="1" lang="en-US" altLang="zh-CN" sz="2400" b="0"/>
              <a:t> D</a:t>
            </a:r>
            <a:r>
              <a:rPr kumimoji="1" lang="en-US" altLang="zh-CN" sz="1600" b="0"/>
              <a:t>2</a:t>
            </a:r>
            <a:r>
              <a:rPr kumimoji="1" lang="en-US" altLang="zh-CN" sz="2400" b="0"/>
              <a:t> D</a:t>
            </a:r>
            <a:r>
              <a:rPr kumimoji="1" lang="en-US" altLang="zh-CN" sz="1600" b="0"/>
              <a:t>1</a:t>
            </a:r>
            <a:r>
              <a:rPr kumimoji="1" lang="en-US" altLang="zh-CN" sz="2400" b="0"/>
              <a:t> D</a:t>
            </a:r>
            <a:r>
              <a:rPr kumimoji="1" lang="en-US" altLang="zh-CN" sz="1600" b="0"/>
              <a:t>0</a:t>
            </a:r>
            <a:endParaRPr kumimoji="1" lang="en-US" altLang="zh-CN" sz="2400" b="0"/>
          </a:p>
        </p:txBody>
      </p:sp>
      <p:grpSp>
        <p:nvGrpSpPr>
          <p:cNvPr id="18465" name="Group 65">
            <a:extLst>
              <a:ext uri="{FF2B5EF4-FFF2-40B4-BE49-F238E27FC236}">
                <a16:creationId xmlns:a16="http://schemas.microsoft.com/office/drawing/2014/main" id="{9454E73E-76C2-4556-AA88-55B96DBA0EBB}"/>
              </a:ext>
            </a:extLst>
          </p:cNvPr>
          <p:cNvGrpSpPr>
            <a:grpSpLocks/>
          </p:cNvGrpSpPr>
          <p:nvPr/>
        </p:nvGrpSpPr>
        <p:grpSpPr bwMode="auto">
          <a:xfrm>
            <a:off x="7400925" y="2366963"/>
            <a:ext cx="144463" cy="215900"/>
            <a:chOff x="2041" y="1638"/>
            <a:chExt cx="91" cy="182"/>
          </a:xfrm>
        </p:grpSpPr>
        <p:sp>
          <p:nvSpPr>
            <p:cNvPr id="18492" name="Line 66">
              <a:extLst>
                <a:ext uri="{FF2B5EF4-FFF2-40B4-BE49-F238E27FC236}">
                  <a16:creationId xmlns:a16="http://schemas.microsoft.com/office/drawing/2014/main" id="{1621759F-ABB2-40AB-9C12-33F5CCA97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1" y="1638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Line 67">
              <a:extLst>
                <a:ext uri="{FF2B5EF4-FFF2-40B4-BE49-F238E27FC236}">
                  <a16:creationId xmlns:a16="http://schemas.microsoft.com/office/drawing/2014/main" id="{B28DE6F4-482B-4091-AC07-5237E2B71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1" y="1729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66" name="Oval 68">
            <a:extLst>
              <a:ext uri="{FF2B5EF4-FFF2-40B4-BE49-F238E27FC236}">
                <a16:creationId xmlns:a16="http://schemas.microsoft.com/office/drawing/2014/main" id="{E25E9168-DEEC-4617-9434-6B84506BF18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627563" y="2422525"/>
            <a:ext cx="125412" cy="1254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467" name="Oval 69">
            <a:extLst>
              <a:ext uri="{FF2B5EF4-FFF2-40B4-BE49-F238E27FC236}">
                <a16:creationId xmlns:a16="http://schemas.microsoft.com/office/drawing/2014/main" id="{0281F177-E09A-4F23-9C23-1874A6D03A7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627563" y="2133600"/>
            <a:ext cx="125412" cy="1254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58278" name="Line 70">
            <a:extLst>
              <a:ext uri="{FF2B5EF4-FFF2-40B4-BE49-F238E27FC236}">
                <a16:creationId xmlns:a16="http://schemas.microsoft.com/office/drawing/2014/main" id="{E543A12F-BBA9-4F49-AB0B-8B7C99F08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4976813"/>
            <a:ext cx="395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8279" name="Line 71">
            <a:extLst>
              <a:ext uri="{FF2B5EF4-FFF2-40B4-BE49-F238E27FC236}">
                <a16:creationId xmlns:a16="http://schemas.microsoft.com/office/drawing/2014/main" id="{8ACEB282-C13B-433A-90E6-CEBC4CE03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4508500"/>
            <a:ext cx="395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2">
            <a:extLst>
              <a:ext uri="{FF2B5EF4-FFF2-40B4-BE49-F238E27FC236}">
                <a16:creationId xmlns:a16="http://schemas.microsoft.com/office/drawing/2014/main" id="{F802695C-873C-4156-AAE6-0672825C906A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3176588"/>
            <a:ext cx="4824413" cy="3214687"/>
            <a:chOff x="2426" y="2001"/>
            <a:chExt cx="3039" cy="2025"/>
          </a:xfrm>
        </p:grpSpPr>
        <p:grpSp>
          <p:nvGrpSpPr>
            <p:cNvPr id="18471" name="Group 73">
              <a:extLst>
                <a:ext uri="{FF2B5EF4-FFF2-40B4-BE49-F238E27FC236}">
                  <a16:creationId xmlns:a16="http://schemas.microsoft.com/office/drawing/2014/main" id="{3F083E09-51E0-40B0-B6FF-32332ABB0F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2001"/>
              <a:ext cx="3039" cy="2025"/>
              <a:chOff x="2426" y="2001"/>
              <a:chExt cx="3039" cy="2025"/>
            </a:xfrm>
          </p:grpSpPr>
          <p:grpSp>
            <p:nvGrpSpPr>
              <p:cNvPr id="18473" name="Group 74">
                <a:extLst>
                  <a:ext uri="{FF2B5EF4-FFF2-40B4-BE49-F238E27FC236}">
                    <a16:creationId xmlns:a16="http://schemas.microsoft.com/office/drawing/2014/main" id="{8937F218-76D9-4F0C-A3D0-A00C5F7AC3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6" y="2372"/>
                <a:ext cx="3039" cy="1654"/>
                <a:chOff x="2472" y="2372"/>
                <a:chExt cx="2631" cy="1654"/>
              </a:xfrm>
            </p:grpSpPr>
            <p:sp>
              <p:nvSpPr>
                <p:cNvPr id="18489" name="Line 75">
                  <a:extLst>
                    <a:ext uri="{FF2B5EF4-FFF2-40B4-BE49-F238E27FC236}">
                      <a16:creationId xmlns:a16="http://schemas.microsoft.com/office/drawing/2014/main" id="{9D8681D5-7538-42C4-8185-760F730822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2" y="2372"/>
                  <a:ext cx="263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90" name="Line 76">
                  <a:extLst>
                    <a:ext uri="{FF2B5EF4-FFF2-40B4-BE49-F238E27FC236}">
                      <a16:creationId xmlns:a16="http://schemas.microsoft.com/office/drawing/2014/main" id="{42C76BE4-9AD8-44B7-8799-E9DAF65DCF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2" y="2704"/>
                  <a:ext cx="263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91" name="Line 77">
                  <a:extLst>
                    <a:ext uri="{FF2B5EF4-FFF2-40B4-BE49-F238E27FC236}">
                      <a16:creationId xmlns:a16="http://schemas.microsoft.com/office/drawing/2014/main" id="{49ADE47D-1C71-489F-B0D7-3B0DE89DA7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2" y="4026"/>
                  <a:ext cx="263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474" name="Line 78">
                <a:extLst>
                  <a:ext uri="{FF2B5EF4-FFF2-40B4-BE49-F238E27FC236}">
                    <a16:creationId xmlns:a16="http://schemas.microsoft.com/office/drawing/2014/main" id="{F6A137A2-05B7-4678-9616-3E237D3DA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9" y="2364"/>
                <a:ext cx="0" cy="16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5" name="Text Box 79">
                <a:extLst>
                  <a:ext uri="{FF2B5EF4-FFF2-40B4-BE49-F238E27FC236}">
                    <a16:creationId xmlns:a16="http://schemas.microsoft.com/office/drawing/2014/main" id="{36665C6A-8DCA-487D-B50E-4060D47918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1" y="2416"/>
                <a:ext cx="3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CP</a:t>
                </a:r>
              </a:p>
            </p:txBody>
          </p:sp>
          <p:sp>
            <p:nvSpPr>
              <p:cNvPr id="18476" name="Text Box 80">
                <a:extLst>
                  <a:ext uri="{FF2B5EF4-FFF2-40B4-BE49-F238E27FC236}">
                    <a16:creationId xmlns:a16="http://schemas.microsoft.com/office/drawing/2014/main" id="{0BA01DBD-073F-4AB5-A1EC-71314AC44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0" y="2387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/>
                  <a:t>功能</a:t>
                </a:r>
              </a:p>
            </p:txBody>
          </p:sp>
          <p:grpSp>
            <p:nvGrpSpPr>
              <p:cNvPr id="18477" name="Group 81">
                <a:extLst>
                  <a:ext uri="{FF2B5EF4-FFF2-40B4-BE49-F238E27FC236}">
                    <a16:creationId xmlns:a16="http://schemas.microsoft.com/office/drawing/2014/main" id="{91D85F08-047B-41CE-9635-3C5D882C8A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1" y="2416"/>
                <a:ext cx="394" cy="288"/>
                <a:chOff x="3211" y="1937"/>
                <a:chExt cx="394" cy="288"/>
              </a:xfrm>
            </p:grpSpPr>
            <p:sp>
              <p:nvSpPr>
                <p:cNvPr id="18487" name="Text Box 82">
                  <a:extLst>
                    <a:ext uri="{FF2B5EF4-FFF2-40B4-BE49-F238E27FC236}">
                      <a16:creationId xmlns:a16="http://schemas.microsoft.com/office/drawing/2014/main" id="{A9A4CF04-1F74-47CB-A5B7-942973627B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1" y="1937"/>
                  <a:ext cx="39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Aft>
                      <a:spcPct val="0"/>
                    </a:spcAft>
                    <a:buFontTx/>
                    <a:buNone/>
                  </a:pPr>
                  <a:r>
                    <a:rPr kumimoji="1" lang="en-US" altLang="zh-CN" sz="2400"/>
                    <a:t>CR</a:t>
                  </a:r>
                  <a:endParaRPr kumimoji="1" lang="en-US" altLang="zh-CN" sz="2000"/>
                </a:p>
              </p:txBody>
            </p:sp>
            <p:sp>
              <p:nvSpPr>
                <p:cNvPr id="18488" name="Line 83">
                  <a:extLst>
                    <a:ext uri="{FF2B5EF4-FFF2-40B4-BE49-F238E27FC236}">
                      <a16:creationId xmlns:a16="http://schemas.microsoft.com/office/drawing/2014/main" id="{4DF7F968-8FD0-4740-8418-8B3385240D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8" y="1979"/>
                  <a:ext cx="20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78" name="Group 84">
                <a:extLst>
                  <a:ext uri="{FF2B5EF4-FFF2-40B4-BE49-F238E27FC236}">
                    <a16:creationId xmlns:a16="http://schemas.microsoft.com/office/drawing/2014/main" id="{1CD3F084-6DF0-41EB-916B-CB9BAB9C2B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08" y="2416"/>
                <a:ext cx="361" cy="288"/>
                <a:chOff x="3641" y="1937"/>
                <a:chExt cx="361" cy="288"/>
              </a:xfrm>
            </p:grpSpPr>
            <p:sp>
              <p:nvSpPr>
                <p:cNvPr id="18485" name="Text Box 85">
                  <a:extLst>
                    <a:ext uri="{FF2B5EF4-FFF2-40B4-BE49-F238E27FC236}">
                      <a16:creationId xmlns:a16="http://schemas.microsoft.com/office/drawing/2014/main" id="{0A5A78C3-79EE-4FF4-B4EC-55F16D3D33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41" y="1937"/>
                  <a:ext cx="36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Aft>
                      <a:spcPct val="0"/>
                    </a:spcAft>
                    <a:buFontTx/>
                    <a:buNone/>
                  </a:pPr>
                  <a:r>
                    <a:rPr kumimoji="1" lang="en-US" altLang="zh-CN" sz="2400"/>
                    <a:t>PE</a:t>
                  </a:r>
                  <a:endParaRPr kumimoji="1" lang="en-US" altLang="zh-CN"/>
                </a:p>
              </p:txBody>
            </p:sp>
            <p:sp>
              <p:nvSpPr>
                <p:cNvPr id="18486" name="Line 86">
                  <a:extLst>
                    <a:ext uri="{FF2B5EF4-FFF2-40B4-BE49-F238E27FC236}">
                      <a16:creationId xmlns:a16="http://schemas.microsoft.com/office/drawing/2014/main" id="{2B127F78-79DD-4055-A5D4-753BB8900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79"/>
                  <a:ext cx="25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479" name="Text Box 87">
                <a:extLst>
                  <a:ext uri="{FF2B5EF4-FFF2-40B4-BE49-F238E27FC236}">
                    <a16:creationId xmlns:a16="http://schemas.microsoft.com/office/drawing/2014/main" id="{E05FC948-FB21-4F83-A872-E97FE04D4E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6" y="2428"/>
                <a:ext cx="4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/>
                  <a:t>CEP</a:t>
                </a:r>
              </a:p>
            </p:txBody>
          </p:sp>
          <p:sp>
            <p:nvSpPr>
              <p:cNvPr id="18480" name="Text Box 88">
                <a:extLst>
                  <a:ext uri="{FF2B5EF4-FFF2-40B4-BE49-F238E27FC236}">
                    <a16:creationId xmlns:a16="http://schemas.microsoft.com/office/drawing/2014/main" id="{BA08CC6D-716C-4335-B2C7-5A37E0ED43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4" y="2428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/>
                  <a:t>CET</a:t>
                </a:r>
              </a:p>
            </p:txBody>
          </p:sp>
          <p:sp>
            <p:nvSpPr>
              <p:cNvPr id="18481" name="Text Box 89">
                <a:extLst>
                  <a:ext uri="{FF2B5EF4-FFF2-40B4-BE49-F238E27FC236}">
                    <a16:creationId xmlns:a16="http://schemas.microsoft.com/office/drawing/2014/main" id="{E9B54D4D-8BB2-488E-8A92-B443E9FC7E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6" y="2001"/>
                <a:ext cx="8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latin typeface="Arial" panose="020B0604020202020204" pitchFamily="34" charset="0"/>
                  </a:rPr>
                  <a:t>功能表</a:t>
                </a:r>
              </a:p>
            </p:txBody>
          </p:sp>
          <p:sp>
            <p:nvSpPr>
              <p:cNvPr id="18482" name="Line 90">
                <a:extLst>
                  <a:ext uri="{FF2B5EF4-FFF2-40B4-BE49-F238E27FC236}">
                    <a16:creationId xmlns:a16="http://schemas.microsoft.com/office/drawing/2014/main" id="{A7651F6D-D7CD-40F9-810D-97A787F9C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6" y="2954"/>
                <a:ext cx="30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3" name="Line 91">
                <a:extLst>
                  <a:ext uri="{FF2B5EF4-FFF2-40B4-BE49-F238E27FC236}">
                    <a16:creationId xmlns:a16="http://schemas.microsoft.com/office/drawing/2014/main" id="{D16FBE3D-5942-41D9-8461-B28A038E9C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6" y="3475"/>
                <a:ext cx="18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4" name="Line 92">
                <a:extLst>
                  <a:ext uri="{FF2B5EF4-FFF2-40B4-BE49-F238E27FC236}">
                    <a16:creationId xmlns:a16="http://schemas.microsoft.com/office/drawing/2014/main" id="{8F971D46-B64C-46BA-9B13-7DD870580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6" y="3748"/>
                <a:ext cx="30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72" name="Line 93">
              <a:extLst>
                <a:ext uri="{FF2B5EF4-FFF2-40B4-BE49-F238E27FC236}">
                  <a16:creationId xmlns:a16="http://schemas.microsoft.com/office/drawing/2014/main" id="{93573C09-BB2D-43AC-B4AC-330F4BD8A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203"/>
              <a:ext cx="30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8244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37083</TotalTime>
  <Pages>0</Pages>
  <Words>1009</Words>
  <Characters>0</Characters>
  <Application>Microsoft Office PowerPoint</Application>
  <DocSecurity>0</DocSecurity>
  <PresentationFormat>全屏显示(4:3)</PresentationFormat>
  <Lines>0</Lines>
  <Paragraphs>349</Paragraphs>
  <Slides>13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Arial</vt:lpstr>
      <vt:lpstr>Times New Roman</vt:lpstr>
      <vt:lpstr>楷体_GB2312</vt:lpstr>
      <vt:lpstr>默认设计模板</vt:lpstr>
      <vt:lpstr>Picture</vt:lpstr>
      <vt:lpstr>图片</vt:lpstr>
      <vt:lpstr>Photo Editor 照片</vt:lpstr>
      <vt:lpstr>模拟与数字电路 Analog and Digital Circuits</vt:lpstr>
      <vt:lpstr>主要内容</vt:lpstr>
      <vt:lpstr>计数器</vt:lpstr>
      <vt:lpstr>异步二进制递增计数器</vt:lpstr>
      <vt:lpstr>异步二进制递增计数器(续1)</vt:lpstr>
      <vt:lpstr>异步二进制递增计数器(续2)</vt:lpstr>
      <vt:lpstr>同步二进制递增计数器</vt:lpstr>
      <vt:lpstr>同步二进制递增计数器(续)</vt:lpstr>
      <vt:lpstr>74x161</vt:lpstr>
      <vt:lpstr>74x161—逻辑图</vt:lpstr>
      <vt:lpstr>74x161—时序图</vt:lpstr>
      <vt:lpstr>74x160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371</cp:revision>
  <cp:lastPrinted>1900-01-04T05:08:28Z</cp:lastPrinted>
  <dcterms:created xsi:type="dcterms:W3CDTF">2004-01-05T23:56:53Z</dcterms:created>
  <dcterms:modified xsi:type="dcterms:W3CDTF">2022-10-20T13:09:22Z</dcterms:modified>
  <cp:category>16位微机原理与接口</cp:category>
</cp:coreProperties>
</file>