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610" r:id="rId3"/>
    <p:sldId id="650" r:id="rId4"/>
    <p:sldId id="319" r:id="rId5"/>
    <p:sldId id="741" r:id="rId6"/>
    <p:sldId id="742" r:id="rId7"/>
    <p:sldId id="526" r:id="rId8"/>
    <p:sldId id="692" r:id="rId9"/>
    <p:sldId id="740" r:id="rId10"/>
    <p:sldId id="743" r:id="rId11"/>
    <p:sldId id="744" r:id="rId12"/>
    <p:sldId id="745" r:id="rId13"/>
    <p:sldId id="541" r:id="rId14"/>
    <p:sldId id="272" r:id="rId15"/>
    <p:sldId id="723" r:id="rId16"/>
    <p:sldId id="660" r:id="rId17"/>
    <p:sldId id="651" r:id="rId18"/>
    <p:sldId id="653" r:id="rId19"/>
    <p:sldId id="654" r:id="rId20"/>
    <p:sldId id="656" r:id="rId21"/>
    <p:sldId id="657" r:id="rId22"/>
    <p:sldId id="676" r:id="rId23"/>
    <p:sldId id="677" r:id="rId24"/>
    <p:sldId id="678" r:id="rId25"/>
    <p:sldId id="679" r:id="rId26"/>
    <p:sldId id="690" r:id="rId27"/>
    <p:sldId id="477" r:id="rId2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33"/>
    <a:srgbClr val="0000FF"/>
    <a:srgbClr val="FFFFFF"/>
    <a:srgbClr val="FFFF00"/>
    <a:srgbClr val="996633"/>
    <a:srgbClr val="9900FF"/>
    <a:srgbClr val="CC33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2437" autoAdjust="0"/>
  </p:normalViewPr>
  <p:slideViewPr>
    <p:cSldViewPr>
      <p:cViewPr varScale="1">
        <p:scale>
          <a:sx n="83" d="100"/>
          <a:sy n="83" d="100"/>
        </p:scale>
        <p:origin x="528"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353B0F5-BC4D-4DAB-A9F3-D457669B800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ea typeface="宋体" pitchFamily="2" charset="-122"/>
              </a:defRPr>
            </a:lvl1pPr>
          </a:lstStyle>
          <a:p>
            <a:pPr>
              <a:defRPr/>
            </a:pPr>
            <a:endParaRPr lang="en-US" altLang="zh-CN"/>
          </a:p>
        </p:txBody>
      </p:sp>
      <p:sp>
        <p:nvSpPr>
          <p:cNvPr id="60419" name="Rectangle 3">
            <a:extLst>
              <a:ext uri="{FF2B5EF4-FFF2-40B4-BE49-F238E27FC236}">
                <a16:creationId xmlns:a16="http://schemas.microsoft.com/office/drawing/2014/main" id="{83DCE4A9-DF74-4CC5-981B-7186DEEEF6DE}"/>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ea typeface="宋体" pitchFamily="2" charset="-122"/>
              </a:defRPr>
            </a:lvl1pPr>
          </a:lstStyle>
          <a:p>
            <a:pPr>
              <a:defRPr/>
            </a:pPr>
            <a:endParaRPr lang="en-US" altLang="zh-CN"/>
          </a:p>
        </p:txBody>
      </p:sp>
      <p:sp>
        <p:nvSpPr>
          <p:cNvPr id="60420" name="Rectangle 4">
            <a:extLst>
              <a:ext uri="{FF2B5EF4-FFF2-40B4-BE49-F238E27FC236}">
                <a16:creationId xmlns:a16="http://schemas.microsoft.com/office/drawing/2014/main" id="{227DD0DC-CC24-4026-812B-6BDC8A9B4D2A}"/>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ea typeface="宋体" pitchFamily="2" charset="-122"/>
              </a:defRPr>
            </a:lvl1pPr>
          </a:lstStyle>
          <a:p>
            <a:pPr>
              <a:defRPr/>
            </a:pPr>
            <a:endParaRPr lang="en-US" altLang="zh-CN"/>
          </a:p>
        </p:txBody>
      </p:sp>
      <p:sp>
        <p:nvSpPr>
          <p:cNvPr id="60421" name="Rectangle 5">
            <a:extLst>
              <a:ext uri="{FF2B5EF4-FFF2-40B4-BE49-F238E27FC236}">
                <a16:creationId xmlns:a16="http://schemas.microsoft.com/office/drawing/2014/main" id="{8BC4DFAB-FEAC-4D06-AB2E-D05DC3F2296F}"/>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3680488D-4B60-4ABF-82B4-6A981A1924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4CE65B-CD4B-491D-886B-A2ABF7FB932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ea typeface="宋体" pitchFamily="2" charset="-122"/>
              </a:defRPr>
            </a:lvl1pPr>
          </a:lstStyle>
          <a:p>
            <a:pPr>
              <a:defRPr/>
            </a:pPr>
            <a:endParaRPr lang="en-US" altLang="zh-CN"/>
          </a:p>
        </p:txBody>
      </p:sp>
      <p:sp>
        <p:nvSpPr>
          <p:cNvPr id="62467" name="Rectangle 3">
            <a:extLst>
              <a:ext uri="{FF2B5EF4-FFF2-40B4-BE49-F238E27FC236}">
                <a16:creationId xmlns:a16="http://schemas.microsoft.com/office/drawing/2014/main" id="{0FCA9DE0-73D1-46B3-B006-C1DE17674BE4}"/>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60C60862-D421-4322-BD31-FC5C83364537}"/>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241FAB37-DA30-4E33-A589-E581988D6518}"/>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A0D198D6-5F0C-40FC-9660-BB79BFCDE9C8}"/>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ea typeface="宋体" pitchFamily="2" charset="-122"/>
              </a:defRPr>
            </a:lvl1pPr>
          </a:lstStyle>
          <a:p>
            <a:pPr>
              <a:defRPr/>
            </a:pPr>
            <a:endParaRPr lang="en-US" altLang="zh-CN"/>
          </a:p>
        </p:txBody>
      </p:sp>
      <p:sp>
        <p:nvSpPr>
          <p:cNvPr id="62471" name="Rectangle 7">
            <a:extLst>
              <a:ext uri="{FF2B5EF4-FFF2-40B4-BE49-F238E27FC236}">
                <a16:creationId xmlns:a16="http://schemas.microsoft.com/office/drawing/2014/main" id="{96034EA1-4D19-4EA4-A2F4-85928C5E095F}"/>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46C13B0C-4BF5-4722-8D1A-BF28B59E784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6E0251D-2A0C-4E7E-9FB8-909551E6DE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B2CC5E-E8AE-4775-AB07-2B8BFC5115FB}"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A429D0CC-C71C-4119-9F7C-B4B002A34F21}"/>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DBC4977E-A8B7-4A6F-9E8A-810D529553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A1E4B55-077D-4719-9FC5-EABD5B2F79E2}"/>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4F1D2198-DC8A-41F5-8B25-214F560B47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C5D3FE1-5B29-4BF3-82A4-AAD2F02BFE16}"/>
              </a:ext>
            </a:extLst>
          </p:cNvPr>
          <p:cNvSpPr>
            <a:spLocks noGrp="1" noRot="1" noChangeAspec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D002BF39-2937-44DB-BF96-D86DA593DD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2BD58F9-320F-49FD-97BA-4BFBBD119C12}"/>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1F1B7BB0-4792-40A5-BC4F-A4285C4E9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82F05D3-B497-43F3-9AF9-18735802A403}"/>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392020E6-7455-46B7-8728-4BB970DA0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spcAft>
                <a:spcPct val="10000"/>
              </a:spcAft>
            </a:pPr>
            <a:endParaRPr lang="zh-CN" altLang="en-US"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8986D88-7EE5-4361-B3F8-4EDE9C5AC872}"/>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B3E58CA-7E61-477C-A1ED-1E310C413382}"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E03DAF6D-2673-408D-B84B-6CD7A26E6E44}"/>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6BD722A6-F798-4A4D-9A9E-14658A2A7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1505DC-7072-4300-A1B3-BD54A38A69A3}"/>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461C1F71-4860-40EF-909A-D6B089725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9250666-E8CE-47FD-814B-89FB7F3BE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65FF9D-AF18-4302-B785-4C4CD4A569EF}" type="slidenum">
              <a:rPr lang="en-US" altLang="zh-CN" smtClean="0"/>
              <a:pPr/>
              <a:t>4</a:t>
            </a:fld>
            <a:endParaRPr lang="en-US" altLang="zh-CN"/>
          </a:p>
        </p:txBody>
      </p:sp>
      <p:sp>
        <p:nvSpPr>
          <p:cNvPr id="11267" name="Rectangle 2">
            <a:extLst>
              <a:ext uri="{FF2B5EF4-FFF2-40B4-BE49-F238E27FC236}">
                <a16:creationId xmlns:a16="http://schemas.microsoft.com/office/drawing/2014/main" id="{43A7F191-9C89-452B-9847-ED6406802201}"/>
              </a:ext>
            </a:extLst>
          </p:cNvPr>
          <p:cNvSpPr>
            <a:spLocks noGrp="1" noRot="1" noChangeAspect="1" noChangeArrowheads="1" noTextEdit="1"/>
          </p:cNvSpPr>
          <p:nvPr>
            <p:ph type="sldImg"/>
          </p:nvPr>
        </p:nvSpPr>
        <p:spPr>
          <a:xfrm>
            <a:off x="992188" y="768350"/>
            <a:ext cx="5114925" cy="3836988"/>
          </a:xfrm>
          <a:ln/>
        </p:spPr>
      </p:sp>
      <p:sp>
        <p:nvSpPr>
          <p:cNvPr id="11268" name="Rectangle 3">
            <a:extLst>
              <a:ext uri="{FF2B5EF4-FFF2-40B4-BE49-F238E27FC236}">
                <a16:creationId xmlns:a16="http://schemas.microsoft.com/office/drawing/2014/main" id="{DA6F33AE-609C-4A44-A508-EE54F1C84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5941025D-043A-4DF6-8E7F-4012E3969A34}"/>
              </a:ext>
            </a:extLst>
          </p:cNvPr>
          <p:cNvSpPr>
            <a:spLocks noGrp="1" noRot="1" noChangeAspect="1" noChangeArrowheads="1" noTextEdit="1"/>
          </p:cNvSpPr>
          <p:nvPr>
            <p:ph type="sldImg"/>
          </p:nvPr>
        </p:nvSpPr>
        <p:spPr>
          <a:xfrm>
            <a:off x="992188" y="768350"/>
            <a:ext cx="5114925" cy="3836988"/>
          </a:xfrm>
          <a:ln/>
        </p:spPr>
      </p:sp>
      <p:sp>
        <p:nvSpPr>
          <p:cNvPr id="21507" name="备注占位符 2">
            <a:extLst>
              <a:ext uri="{FF2B5EF4-FFF2-40B4-BE49-F238E27FC236}">
                <a16:creationId xmlns:a16="http://schemas.microsoft.com/office/drawing/2014/main" id="{6DADF456-3D6B-4724-8D8A-17B55C8527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4</a:t>
            </a:r>
            <a:r>
              <a:rPr lang="zh-CN" altLang="en-US"/>
              <a:t>个数的排序呢？</a:t>
            </a:r>
          </a:p>
        </p:txBody>
      </p:sp>
      <p:sp>
        <p:nvSpPr>
          <p:cNvPr id="21508" name="灯片编号占位符 3">
            <a:extLst>
              <a:ext uri="{FF2B5EF4-FFF2-40B4-BE49-F238E27FC236}">
                <a16:creationId xmlns:a16="http://schemas.microsoft.com/office/drawing/2014/main" id="{5A8140B3-BAD6-47BF-8D4B-45DF79B367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1AA806-92F7-4E9F-90BC-DEB1BF90A198}"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EB123F3-1AC6-4B38-9694-72AAB40066B5}"/>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2DF81FCF-20A9-4550-8015-008B995CC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FE987A4-C9C5-47C6-9281-8D547AA30BEA}"/>
              </a:ext>
            </a:extLst>
          </p:cNvPr>
          <p:cNvSpPr>
            <a:spLocks noGrp="1" noRot="1" noChangeAspect="1" noChangeArrowheads="1" noTextEdit="1"/>
          </p:cNvSpPr>
          <p:nvPr>
            <p:ph type="sldImg"/>
          </p:nvPr>
        </p:nvSpPr>
        <p:spPr>
          <a:xfrm>
            <a:off x="992188" y="768350"/>
            <a:ext cx="5114925" cy="3836988"/>
          </a:xfrm>
          <a:ln/>
        </p:spPr>
      </p:sp>
      <p:sp>
        <p:nvSpPr>
          <p:cNvPr id="28675" name="Rectangle 3">
            <a:extLst>
              <a:ext uri="{FF2B5EF4-FFF2-40B4-BE49-F238E27FC236}">
                <a16:creationId xmlns:a16="http://schemas.microsoft.com/office/drawing/2014/main" id="{DBF36A52-426D-464A-8BF0-AA2330F031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数据通路就是数据在被处理的过程中依次经过各种器件的次序和方向。</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85D2A2A-59A5-4F64-BC86-453A02C88FAB}"/>
              </a:ext>
            </a:extLst>
          </p:cNvPr>
          <p:cNvSpPr>
            <a:spLocks noGrp="1" noRot="1" noChangeAspec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62667B30-597F-4E14-B625-DC5A680D05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D64B1DD-B357-425F-A311-E2CF620316EC}"/>
              </a:ext>
            </a:extLst>
          </p:cNvPr>
          <p:cNvSpPr>
            <a:spLocks noGrp="1" noRot="1" noChangeAspect="1" noChangeArrowheads="1" noTextEdit="1"/>
          </p:cNvSpPr>
          <p:nvPr>
            <p:ph type="sldImg"/>
          </p:nvPr>
        </p:nvSpPr>
        <p:spPr>
          <a:xfrm>
            <a:off x="992188" y="768350"/>
            <a:ext cx="5114925" cy="3836988"/>
          </a:xfrm>
          <a:ln/>
        </p:spPr>
      </p:sp>
      <p:sp>
        <p:nvSpPr>
          <p:cNvPr id="32771" name="Rectangle 3">
            <a:extLst>
              <a:ext uri="{FF2B5EF4-FFF2-40B4-BE49-F238E27FC236}">
                <a16:creationId xmlns:a16="http://schemas.microsoft.com/office/drawing/2014/main" id="{909778BD-97E2-45AC-A2D2-4C9C89C308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4E4F00C-6058-4840-8838-6E31C22510AC}"/>
              </a:ext>
            </a:extLst>
          </p:cNvPr>
          <p:cNvSpPr>
            <a:spLocks noGrp="1" noChangeArrowheads="1"/>
          </p:cNvSpPr>
          <p:nvPr>
            <p:ph type="dt" sz="half" idx="10"/>
          </p:nvPr>
        </p:nvSpPr>
        <p:spPr>
          <a:ln/>
        </p:spPr>
        <p:txBody>
          <a:bodyPr/>
          <a:lstStyle>
            <a:lvl1pPr>
              <a:defRPr/>
            </a:lvl1pPr>
          </a:lstStyle>
          <a:p>
            <a:pPr>
              <a:defRPr/>
            </a:pPr>
            <a:fld id="{31E8D952-62FE-4D1A-963D-E87C14ABB6D1}"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3FE480A4-6D11-44B3-83E9-FB6F61624C3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0B67173F-C447-4A04-AC87-197738CEE549}"/>
              </a:ext>
            </a:extLst>
          </p:cNvPr>
          <p:cNvSpPr>
            <a:spLocks noGrp="1" noChangeArrowheads="1"/>
          </p:cNvSpPr>
          <p:nvPr>
            <p:ph type="sldNum" sz="quarter" idx="12"/>
          </p:nvPr>
        </p:nvSpPr>
        <p:spPr>
          <a:ln/>
        </p:spPr>
        <p:txBody>
          <a:bodyPr/>
          <a:lstStyle>
            <a:lvl1pPr>
              <a:defRPr/>
            </a:lvl1pPr>
          </a:lstStyle>
          <a:p>
            <a:pPr>
              <a:defRPr/>
            </a:pPr>
            <a:fld id="{D05D53A2-3BAE-430F-87D0-156F823DB1CE}" type="slidenum">
              <a:rPr lang="en-US" altLang="zh-CN"/>
              <a:pPr>
                <a:defRPr/>
              </a:pPr>
              <a:t>‹#›</a:t>
            </a:fld>
            <a:endParaRPr lang="en-US" altLang="zh-CN"/>
          </a:p>
        </p:txBody>
      </p:sp>
    </p:spTree>
    <p:extLst>
      <p:ext uri="{BB962C8B-B14F-4D97-AF65-F5344CB8AC3E}">
        <p14:creationId xmlns:p14="http://schemas.microsoft.com/office/powerpoint/2010/main" val="227575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377B222-C951-45B0-85DA-437C28704E90}"/>
              </a:ext>
            </a:extLst>
          </p:cNvPr>
          <p:cNvSpPr>
            <a:spLocks noGrp="1" noChangeArrowheads="1"/>
          </p:cNvSpPr>
          <p:nvPr>
            <p:ph type="dt" sz="half" idx="10"/>
          </p:nvPr>
        </p:nvSpPr>
        <p:spPr>
          <a:ln/>
        </p:spPr>
        <p:txBody>
          <a:bodyPr/>
          <a:lstStyle>
            <a:lvl1pPr>
              <a:defRPr/>
            </a:lvl1pPr>
          </a:lstStyle>
          <a:p>
            <a:pPr>
              <a:defRPr/>
            </a:pPr>
            <a:fld id="{90C5BDB8-C349-4BCD-AEDF-9B58BB0AB1D8}"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CA89FCF6-7EE2-40C4-80D1-EDD06F7EB2A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D01FB99C-9531-432B-9ACF-DCA4513393FA}"/>
              </a:ext>
            </a:extLst>
          </p:cNvPr>
          <p:cNvSpPr>
            <a:spLocks noGrp="1" noChangeArrowheads="1"/>
          </p:cNvSpPr>
          <p:nvPr>
            <p:ph type="sldNum" sz="quarter" idx="12"/>
          </p:nvPr>
        </p:nvSpPr>
        <p:spPr>
          <a:ln/>
        </p:spPr>
        <p:txBody>
          <a:bodyPr/>
          <a:lstStyle>
            <a:lvl1pPr>
              <a:defRPr/>
            </a:lvl1pPr>
          </a:lstStyle>
          <a:p>
            <a:pPr>
              <a:defRPr/>
            </a:pPr>
            <a:fld id="{759FAA4D-1894-44ED-9213-6B6D078615D1}" type="slidenum">
              <a:rPr lang="en-US" altLang="zh-CN"/>
              <a:pPr>
                <a:defRPr/>
              </a:pPr>
              <a:t>‹#›</a:t>
            </a:fld>
            <a:endParaRPr lang="en-US" altLang="zh-CN"/>
          </a:p>
        </p:txBody>
      </p:sp>
    </p:spTree>
    <p:extLst>
      <p:ext uri="{BB962C8B-B14F-4D97-AF65-F5344CB8AC3E}">
        <p14:creationId xmlns:p14="http://schemas.microsoft.com/office/powerpoint/2010/main" val="119234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A6141E2-FF1D-4CF2-A96B-A0B215D91D01}"/>
              </a:ext>
            </a:extLst>
          </p:cNvPr>
          <p:cNvSpPr>
            <a:spLocks noGrp="1" noChangeArrowheads="1"/>
          </p:cNvSpPr>
          <p:nvPr>
            <p:ph type="dt" sz="half" idx="10"/>
          </p:nvPr>
        </p:nvSpPr>
        <p:spPr>
          <a:ln/>
        </p:spPr>
        <p:txBody>
          <a:bodyPr/>
          <a:lstStyle>
            <a:lvl1pPr>
              <a:defRPr/>
            </a:lvl1pPr>
          </a:lstStyle>
          <a:p>
            <a:pPr>
              <a:defRPr/>
            </a:pPr>
            <a:fld id="{2E564A59-CB38-4859-8369-DC2856B9B54F}"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16848A88-F53F-4D5C-BF9F-A7E96ABB04F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DFC18ABE-C870-48E2-9DCA-EB134510353B}"/>
              </a:ext>
            </a:extLst>
          </p:cNvPr>
          <p:cNvSpPr>
            <a:spLocks noGrp="1" noChangeArrowheads="1"/>
          </p:cNvSpPr>
          <p:nvPr>
            <p:ph type="sldNum" sz="quarter" idx="12"/>
          </p:nvPr>
        </p:nvSpPr>
        <p:spPr>
          <a:ln/>
        </p:spPr>
        <p:txBody>
          <a:bodyPr/>
          <a:lstStyle>
            <a:lvl1pPr>
              <a:defRPr/>
            </a:lvl1pPr>
          </a:lstStyle>
          <a:p>
            <a:pPr>
              <a:defRPr/>
            </a:pPr>
            <a:fld id="{CB95906C-E848-4BD5-8F14-7FA821414268}" type="slidenum">
              <a:rPr lang="en-US" altLang="zh-CN"/>
              <a:pPr>
                <a:defRPr/>
              </a:pPr>
              <a:t>‹#›</a:t>
            </a:fld>
            <a:endParaRPr lang="en-US" altLang="zh-CN"/>
          </a:p>
        </p:txBody>
      </p:sp>
    </p:spTree>
    <p:extLst>
      <p:ext uri="{BB962C8B-B14F-4D97-AF65-F5344CB8AC3E}">
        <p14:creationId xmlns:p14="http://schemas.microsoft.com/office/powerpoint/2010/main" val="109401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E2A39930-8FCD-423B-8A39-F4EC7664F85B}"/>
              </a:ext>
            </a:extLst>
          </p:cNvPr>
          <p:cNvSpPr>
            <a:spLocks noGrp="1" noChangeArrowheads="1"/>
          </p:cNvSpPr>
          <p:nvPr>
            <p:ph type="dt" sz="half" idx="10"/>
          </p:nvPr>
        </p:nvSpPr>
        <p:spPr>
          <a:ln/>
        </p:spPr>
        <p:txBody>
          <a:bodyPr/>
          <a:lstStyle>
            <a:lvl1pPr>
              <a:defRPr/>
            </a:lvl1pPr>
          </a:lstStyle>
          <a:p>
            <a:pPr>
              <a:defRPr/>
            </a:pPr>
            <a:fld id="{11390AF7-AC92-409D-8726-8C05BFD62807}"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D1A2C5A8-28CE-4382-9BB5-FF066414CC3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7C6906FC-948E-4EE4-999F-2A2CA8A9981F}"/>
              </a:ext>
            </a:extLst>
          </p:cNvPr>
          <p:cNvSpPr>
            <a:spLocks noGrp="1" noChangeArrowheads="1"/>
          </p:cNvSpPr>
          <p:nvPr>
            <p:ph type="sldNum" sz="quarter" idx="12"/>
          </p:nvPr>
        </p:nvSpPr>
        <p:spPr>
          <a:ln/>
        </p:spPr>
        <p:txBody>
          <a:bodyPr/>
          <a:lstStyle>
            <a:lvl1pPr>
              <a:defRPr/>
            </a:lvl1pPr>
          </a:lstStyle>
          <a:p>
            <a:pPr>
              <a:defRPr/>
            </a:pPr>
            <a:fld id="{63CBC405-6124-42C6-B555-7B2531B13C68}" type="slidenum">
              <a:rPr lang="en-US" altLang="zh-CN"/>
              <a:pPr>
                <a:defRPr/>
              </a:pPr>
              <a:t>‹#›</a:t>
            </a:fld>
            <a:endParaRPr lang="en-US" altLang="zh-CN"/>
          </a:p>
        </p:txBody>
      </p:sp>
    </p:spTree>
    <p:extLst>
      <p:ext uri="{BB962C8B-B14F-4D97-AF65-F5344CB8AC3E}">
        <p14:creationId xmlns:p14="http://schemas.microsoft.com/office/powerpoint/2010/main" val="353114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2E33A22-E70F-4156-916A-6D5228B362AE}"/>
              </a:ext>
            </a:extLst>
          </p:cNvPr>
          <p:cNvSpPr>
            <a:spLocks noGrp="1" noChangeArrowheads="1"/>
          </p:cNvSpPr>
          <p:nvPr>
            <p:ph type="dt" sz="half" idx="10"/>
          </p:nvPr>
        </p:nvSpPr>
        <p:spPr>
          <a:ln/>
        </p:spPr>
        <p:txBody>
          <a:bodyPr/>
          <a:lstStyle>
            <a:lvl1pPr>
              <a:defRPr/>
            </a:lvl1pPr>
          </a:lstStyle>
          <a:p>
            <a:pPr>
              <a:defRPr/>
            </a:pPr>
            <a:fld id="{980041B7-44F3-49CD-B329-41CCF92C9912}" type="datetime1">
              <a:rPr lang="zh-CN" altLang="en-US"/>
              <a:pPr>
                <a:defRPr/>
              </a:pPr>
              <a:t>2023/11/15</a:t>
            </a:fld>
            <a:endParaRPr lang="en-US" altLang="zh-CN"/>
          </a:p>
        </p:txBody>
      </p:sp>
      <p:sp>
        <p:nvSpPr>
          <p:cNvPr id="6" name="Rectangle 5">
            <a:extLst>
              <a:ext uri="{FF2B5EF4-FFF2-40B4-BE49-F238E27FC236}">
                <a16:creationId xmlns:a16="http://schemas.microsoft.com/office/drawing/2014/main" id="{57BD27B4-D55D-4A40-8217-44CEC4D4696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7" name="Rectangle 6">
            <a:extLst>
              <a:ext uri="{FF2B5EF4-FFF2-40B4-BE49-F238E27FC236}">
                <a16:creationId xmlns:a16="http://schemas.microsoft.com/office/drawing/2014/main" id="{2DDB89B5-26BE-4CEB-AE91-E29284AE8E27}"/>
              </a:ext>
            </a:extLst>
          </p:cNvPr>
          <p:cNvSpPr>
            <a:spLocks noGrp="1" noChangeArrowheads="1"/>
          </p:cNvSpPr>
          <p:nvPr>
            <p:ph type="sldNum" sz="quarter" idx="12"/>
          </p:nvPr>
        </p:nvSpPr>
        <p:spPr>
          <a:ln/>
        </p:spPr>
        <p:txBody>
          <a:bodyPr/>
          <a:lstStyle>
            <a:lvl1pPr>
              <a:defRPr/>
            </a:lvl1pPr>
          </a:lstStyle>
          <a:p>
            <a:pPr>
              <a:defRPr/>
            </a:pPr>
            <a:fld id="{5D1F400F-691E-4F71-A555-BCC7F010D5D0}" type="slidenum">
              <a:rPr lang="en-US" altLang="zh-CN"/>
              <a:pPr>
                <a:defRPr/>
              </a:pPr>
              <a:t>‹#›</a:t>
            </a:fld>
            <a:endParaRPr lang="en-US" altLang="zh-CN"/>
          </a:p>
        </p:txBody>
      </p:sp>
    </p:spTree>
    <p:extLst>
      <p:ext uri="{BB962C8B-B14F-4D97-AF65-F5344CB8AC3E}">
        <p14:creationId xmlns:p14="http://schemas.microsoft.com/office/powerpoint/2010/main" val="254426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6FC99828-C4E3-4015-98DA-E02C10C465B7}"/>
              </a:ext>
            </a:extLst>
          </p:cNvPr>
          <p:cNvSpPr>
            <a:spLocks noGrp="1" noChangeArrowheads="1"/>
          </p:cNvSpPr>
          <p:nvPr>
            <p:ph type="dt" sz="half" idx="10"/>
          </p:nvPr>
        </p:nvSpPr>
        <p:spPr>
          <a:ln/>
        </p:spPr>
        <p:txBody>
          <a:bodyPr/>
          <a:lstStyle>
            <a:lvl1pPr>
              <a:defRPr/>
            </a:lvl1pPr>
          </a:lstStyle>
          <a:p>
            <a:pPr>
              <a:defRPr/>
            </a:pPr>
            <a:fld id="{ADE1EDEB-226B-44BA-A658-68D3173F29B5}"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E5EC5E9E-DFB1-428D-96EA-D4A44A961F5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0737B58B-E8F5-457E-AD46-CAEA158E9D6B}"/>
              </a:ext>
            </a:extLst>
          </p:cNvPr>
          <p:cNvSpPr>
            <a:spLocks noGrp="1" noChangeArrowheads="1"/>
          </p:cNvSpPr>
          <p:nvPr>
            <p:ph type="sldNum" sz="quarter" idx="12"/>
          </p:nvPr>
        </p:nvSpPr>
        <p:spPr>
          <a:ln/>
        </p:spPr>
        <p:txBody>
          <a:bodyPr/>
          <a:lstStyle>
            <a:lvl1pPr>
              <a:defRPr/>
            </a:lvl1pPr>
          </a:lstStyle>
          <a:p>
            <a:pPr>
              <a:defRPr/>
            </a:pPr>
            <a:fld id="{807D5F2B-D230-408B-9CCC-99D8E3693863}" type="slidenum">
              <a:rPr lang="en-US" altLang="zh-CN"/>
              <a:pPr>
                <a:defRPr/>
              </a:pPr>
              <a:t>‹#›</a:t>
            </a:fld>
            <a:endParaRPr lang="en-US" altLang="zh-CN"/>
          </a:p>
        </p:txBody>
      </p:sp>
    </p:spTree>
    <p:extLst>
      <p:ext uri="{BB962C8B-B14F-4D97-AF65-F5344CB8AC3E}">
        <p14:creationId xmlns:p14="http://schemas.microsoft.com/office/powerpoint/2010/main" val="31871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615C4-5539-43A3-AF69-3683D1AF60A1}"/>
              </a:ext>
            </a:extLst>
          </p:cNvPr>
          <p:cNvSpPr>
            <a:spLocks noGrp="1" noChangeArrowheads="1"/>
          </p:cNvSpPr>
          <p:nvPr>
            <p:ph type="dt" sz="half" idx="10"/>
          </p:nvPr>
        </p:nvSpPr>
        <p:spPr>
          <a:ln/>
        </p:spPr>
        <p:txBody>
          <a:bodyPr/>
          <a:lstStyle>
            <a:lvl1pPr>
              <a:defRPr/>
            </a:lvl1pPr>
          </a:lstStyle>
          <a:p>
            <a:pPr>
              <a:defRPr/>
            </a:pPr>
            <a:fld id="{87A2DAC3-5EF1-4271-ACB5-BCB524EA4C7E}"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71E669CD-AA9F-489E-B1E9-67E630DF848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AF44E075-F583-44C1-B0F7-8FEE15276799}"/>
              </a:ext>
            </a:extLst>
          </p:cNvPr>
          <p:cNvSpPr>
            <a:spLocks noGrp="1" noChangeArrowheads="1"/>
          </p:cNvSpPr>
          <p:nvPr>
            <p:ph type="sldNum" sz="quarter" idx="12"/>
          </p:nvPr>
        </p:nvSpPr>
        <p:spPr>
          <a:ln/>
        </p:spPr>
        <p:txBody>
          <a:bodyPr/>
          <a:lstStyle>
            <a:lvl1pPr>
              <a:defRPr/>
            </a:lvl1pPr>
          </a:lstStyle>
          <a:p>
            <a:pPr>
              <a:defRPr/>
            </a:pPr>
            <a:fld id="{268DB779-3BAA-4962-AFD7-14194DF75388}" type="slidenum">
              <a:rPr lang="en-US" altLang="zh-CN"/>
              <a:pPr>
                <a:defRPr/>
              </a:pPr>
              <a:t>‹#›</a:t>
            </a:fld>
            <a:endParaRPr lang="en-US" altLang="zh-CN"/>
          </a:p>
        </p:txBody>
      </p:sp>
    </p:spTree>
    <p:extLst>
      <p:ext uri="{BB962C8B-B14F-4D97-AF65-F5344CB8AC3E}">
        <p14:creationId xmlns:p14="http://schemas.microsoft.com/office/powerpoint/2010/main" val="94389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70B946D-0E78-4290-B2B0-ACD27ABFD243}"/>
              </a:ext>
            </a:extLst>
          </p:cNvPr>
          <p:cNvSpPr>
            <a:spLocks noGrp="1" noChangeArrowheads="1"/>
          </p:cNvSpPr>
          <p:nvPr>
            <p:ph type="dt" sz="half" idx="10"/>
          </p:nvPr>
        </p:nvSpPr>
        <p:spPr>
          <a:ln/>
        </p:spPr>
        <p:txBody>
          <a:bodyPr/>
          <a:lstStyle>
            <a:lvl1pPr>
              <a:defRPr/>
            </a:lvl1pPr>
          </a:lstStyle>
          <a:p>
            <a:pPr>
              <a:defRPr/>
            </a:pPr>
            <a:fld id="{6AEDF3AD-7478-4CB4-8621-AFE33779CD61}" type="datetime1">
              <a:rPr lang="zh-CN" altLang="en-US"/>
              <a:pPr>
                <a:defRPr/>
              </a:pPr>
              <a:t>2023/11/15</a:t>
            </a:fld>
            <a:endParaRPr lang="en-US" altLang="zh-CN"/>
          </a:p>
        </p:txBody>
      </p:sp>
      <p:sp>
        <p:nvSpPr>
          <p:cNvPr id="5" name="Rectangle 5">
            <a:extLst>
              <a:ext uri="{FF2B5EF4-FFF2-40B4-BE49-F238E27FC236}">
                <a16:creationId xmlns:a16="http://schemas.microsoft.com/office/drawing/2014/main" id="{500FE231-03DA-44C5-A300-75EB17DD929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6" name="Rectangle 6">
            <a:extLst>
              <a:ext uri="{FF2B5EF4-FFF2-40B4-BE49-F238E27FC236}">
                <a16:creationId xmlns:a16="http://schemas.microsoft.com/office/drawing/2014/main" id="{28777E87-D7A2-4574-9624-E14C5707F47D}"/>
              </a:ext>
            </a:extLst>
          </p:cNvPr>
          <p:cNvSpPr>
            <a:spLocks noGrp="1" noChangeArrowheads="1"/>
          </p:cNvSpPr>
          <p:nvPr>
            <p:ph type="sldNum" sz="quarter" idx="12"/>
          </p:nvPr>
        </p:nvSpPr>
        <p:spPr>
          <a:ln/>
        </p:spPr>
        <p:txBody>
          <a:bodyPr/>
          <a:lstStyle>
            <a:lvl1pPr>
              <a:defRPr/>
            </a:lvl1pPr>
          </a:lstStyle>
          <a:p>
            <a:pPr>
              <a:defRPr/>
            </a:pPr>
            <a:fld id="{620EE7FD-27F4-4E54-8A29-5DF330962D7F}" type="slidenum">
              <a:rPr lang="en-US" altLang="zh-CN"/>
              <a:pPr>
                <a:defRPr/>
              </a:pPr>
              <a:t>‹#›</a:t>
            </a:fld>
            <a:endParaRPr lang="en-US" altLang="zh-CN"/>
          </a:p>
        </p:txBody>
      </p:sp>
    </p:spTree>
    <p:extLst>
      <p:ext uri="{BB962C8B-B14F-4D97-AF65-F5344CB8AC3E}">
        <p14:creationId xmlns:p14="http://schemas.microsoft.com/office/powerpoint/2010/main" val="160599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36C30D4-4BF8-480C-A493-D8DEBD502BAC}"/>
              </a:ext>
            </a:extLst>
          </p:cNvPr>
          <p:cNvSpPr>
            <a:spLocks noGrp="1" noChangeArrowheads="1"/>
          </p:cNvSpPr>
          <p:nvPr>
            <p:ph type="dt" sz="half" idx="10"/>
          </p:nvPr>
        </p:nvSpPr>
        <p:spPr>
          <a:ln/>
        </p:spPr>
        <p:txBody>
          <a:bodyPr/>
          <a:lstStyle>
            <a:lvl1pPr>
              <a:defRPr/>
            </a:lvl1pPr>
          </a:lstStyle>
          <a:p>
            <a:pPr>
              <a:defRPr/>
            </a:pPr>
            <a:fld id="{981A3871-A535-4458-A13A-CFAE79D202B3}" type="datetime1">
              <a:rPr lang="zh-CN" altLang="en-US"/>
              <a:pPr>
                <a:defRPr/>
              </a:pPr>
              <a:t>2023/11/15</a:t>
            </a:fld>
            <a:endParaRPr lang="en-US" altLang="zh-CN"/>
          </a:p>
        </p:txBody>
      </p:sp>
      <p:sp>
        <p:nvSpPr>
          <p:cNvPr id="6" name="Rectangle 5">
            <a:extLst>
              <a:ext uri="{FF2B5EF4-FFF2-40B4-BE49-F238E27FC236}">
                <a16:creationId xmlns:a16="http://schemas.microsoft.com/office/drawing/2014/main" id="{4D25240E-22D5-4858-BA8C-B6C1C83E84C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7" name="Rectangle 6">
            <a:extLst>
              <a:ext uri="{FF2B5EF4-FFF2-40B4-BE49-F238E27FC236}">
                <a16:creationId xmlns:a16="http://schemas.microsoft.com/office/drawing/2014/main" id="{B553B628-A461-471D-BBA7-0D20DA9A16BE}"/>
              </a:ext>
            </a:extLst>
          </p:cNvPr>
          <p:cNvSpPr>
            <a:spLocks noGrp="1" noChangeArrowheads="1"/>
          </p:cNvSpPr>
          <p:nvPr>
            <p:ph type="sldNum" sz="quarter" idx="12"/>
          </p:nvPr>
        </p:nvSpPr>
        <p:spPr>
          <a:ln/>
        </p:spPr>
        <p:txBody>
          <a:bodyPr/>
          <a:lstStyle>
            <a:lvl1pPr>
              <a:defRPr/>
            </a:lvl1pPr>
          </a:lstStyle>
          <a:p>
            <a:pPr>
              <a:defRPr/>
            </a:pPr>
            <a:fld id="{A50A9C1C-B4B8-4BEF-BF5C-902760D7F13D}" type="slidenum">
              <a:rPr lang="en-US" altLang="zh-CN"/>
              <a:pPr>
                <a:defRPr/>
              </a:pPr>
              <a:t>‹#›</a:t>
            </a:fld>
            <a:endParaRPr lang="en-US" altLang="zh-CN"/>
          </a:p>
        </p:txBody>
      </p:sp>
    </p:spTree>
    <p:extLst>
      <p:ext uri="{BB962C8B-B14F-4D97-AF65-F5344CB8AC3E}">
        <p14:creationId xmlns:p14="http://schemas.microsoft.com/office/powerpoint/2010/main" val="357531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D7004EF-0618-41CD-A5C5-ECB216469DB8}"/>
              </a:ext>
            </a:extLst>
          </p:cNvPr>
          <p:cNvSpPr>
            <a:spLocks noGrp="1" noChangeArrowheads="1"/>
          </p:cNvSpPr>
          <p:nvPr>
            <p:ph type="dt" sz="half" idx="10"/>
          </p:nvPr>
        </p:nvSpPr>
        <p:spPr>
          <a:ln/>
        </p:spPr>
        <p:txBody>
          <a:bodyPr/>
          <a:lstStyle>
            <a:lvl1pPr>
              <a:defRPr/>
            </a:lvl1pPr>
          </a:lstStyle>
          <a:p>
            <a:pPr>
              <a:defRPr/>
            </a:pPr>
            <a:fld id="{B503D597-2752-497B-B579-F9F0652EDF52}" type="datetime1">
              <a:rPr lang="zh-CN" altLang="en-US"/>
              <a:pPr>
                <a:defRPr/>
              </a:pPr>
              <a:t>2023/11/15</a:t>
            </a:fld>
            <a:endParaRPr lang="en-US" altLang="zh-CN"/>
          </a:p>
        </p:txBody>
      </p:sp>
      <p:sp>
        <p:nvSpPr>
          <p:cNvPr id="8" name="Rectangle 5">
            <a:extLst>
              <a:ext uri="{FF2B5EF4-FFF2-40B4-BE49-F238E27FC236}">
                <a16:creationId xmlns:a16="http://schemas.microsoft.com/office/drawing/2014/main" id="{13EA716B-54BF-446B-96E0-4F169BB605B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9" name="Rectangle 6">
            <a:extLst>
              <a:ext uri="{FF2B5EF4-FFF2-40B4-BE49-F238E27FC236}">
                <a16:creationId xmlns:a16="http://schemas.microsoft.com/office/drawing/2014/main" id="{925D9D8A-85B6-4DDE-B8BF-6E793A526A1E}"/>
              </a:ext>
            </a:extLst>
          </p:cNvPr>
          <p:cNvSpPr>
            <a:spLocks noGrp="1" noChangeArrowheads="1"/>
          </p:cNvSpPr>
          <p:nvPr>
            <p:ph type="sldNum" sz="quarter" idx="12"/>
          </p:nvPr>
        </p:nvSpPr>
        <p:spPr>
          <a:ln/>
        </p:spPr>
        <p:txBody>
          <a:bodyPr/>
          <a:lstStyle>
            <a:lvl1pPr>
              <a:defRPr/>
            </a:lvl1pPr>
          </a:lstStyle>
          <a:p>
            <a:pPr>
              <a:defRPr/>
            </a:pPr>
            <a:fld id="{B785C57B-E309-4C7E-8264-FACDCDCD84A7}" type="slidenum">
              <a:rPr lang="en-US" altLang="zh-CN"/>
              <a:pPr>
                <a:defRPr/>
              </a:pPr>
              <a:t>‹#›</a:t>
            </a:fld>
            <a:endParaRPr lang="en-US" altLang="zh-CN"/>
          </a:p>
        </p:txBody>
      </p:sp>
    </p:spTree>
    <p:extLst>
      <p:ext uri="{BB962C8B-B14F-4D97-AF65-F5344CB8AC3E}">
        <p14:creationId xmlns:p14="http://schemas.microsoft.com/office/powerpoint/2010/main" val="230538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4A4AF56-FB0D-43B2-AE82-1B5C6B442EC9}"/>
              </a:ext>
            </a:extLst>
          </p:cNvPr>
          <p:cNvSpPr>
            <a:spLocks noGrp="1" noChangeArrowheads="1"/>
          </p:cNvSpPr>
          <p:nvPr>
            <p:ph type="dt" sz="half" idx="10"/>
          </p:nvPr>
        </p:nvSpPr>
        <p:spPr>
          <a:ln/>
        </p:spPr>
        <p:txBody>
          <a:bodyPr/>
          <a:lstStyle>
            <a:lvl1pPr>
              <a:defRPr/>
            </a:lvl1pPr>
          </a:lstStyle>
          <a:p>
            <a:pPr>
              <a:defRPr/>
            </a:pPr>
            <a:fld id="{476B56F7-1F94-4D13-928E-42AE9A300BE4}" type="datetime1">
              <a:rPr lang="zh-CN" altLang="en-US"/>
              <a:pPr>
                <a:defRPr/>
              </a:pPr>
              <a:t>2023/11/15</a:t>
            </a:fld>
            <a:endParaRPr lang="en-US" altLang="zh-CN"/>
          </a:p>
        </p:txBody>
      </p:sp>
      <p:sp>
        <p:nvSpPr>
          <p:cNvPr id="4" name="Rectangle 5">
            <a:extLst>
              <a:ext uri="{FF2B5EF4-FFF2-40B4-BE49-F238E27FC236}">
                <a16:creationId xmlns:a16="http://schemas.microsoft.com/office/drawing/2014/main" id="{E6AB9A43-1B99-4E0D-ABAC-97C3B6E90E2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5" name="Rectangle 6">
            <a:extLst>
              <a:ext uri="{FF2B5EF4-FFF2-40B4-BE49-F238E27FC236}">
                <a16:creationId xmlns:a16="http://schemas.microsoft.com/office/drawing/2014/main" id="{3E31C585-04ED-40BB-A541-D2066C04D632}"/>
              </a:ext>
            </a:extLst>
          </p:cNvPr>
          <p:cNvSpPr>
            <a:spLocks noGrp="1" noChangeArrowheads="1"/>
          </p:cNvSpPr>
          <p:nvPr>
            <p:ph type="sldNum" sz="quarter" idx="12"/>
          </p:nvPr>
        </p:nvSpPr>
        <p:spPr>
          <a:ln/>
        </p:spPr>
        <p:txBody>
          <a:bodyPr/>
          <a:lstStyle>
            <a:lvl1pPr>
              <a:defRPr/>
            </a:lvl1pPr>
          </a:lstStyle>
          <a:p>
            <a:pPr>
              <a:defRPr/>
            </a:pPr>
            <a:fld id="{7D00ACB1-0EEB-42AF-8663-B514D8A63E79}" type="slidenum">
              <a:rPr lang="en-US" altLang="zh-CN"/>
              <a:pPr>
                <a:defRPr/>
              </a:pPr>
              <a:t>‹#›</a:t>
            </a:fld>
            <a:endParaRPr lang="en-US" altLang="zh-CN"/>
          </a:p>
        </p:txBody>
      </p:sp>
    </p:spTree>
    <p:extLst>
      <p:ext uri="{BB962C8B-B14F-4D97-AF65-F5344CB8AC3E}">
        <p14:creationId xmlns:p14="http://schemas.microsoft.com/office/powerpoint/2010/main" val="203349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841F9AD-A239-4D04-AB0C-40C5967F3557}"/>
              </a:ext>
            </a:extLst>
          </p:cNvPr>
          <p:cNvSpPr>
            <a:spLocks noGrp="1" noChangeArrowheads="1"/>
          </p:cNvSpPr>
          <p:nvPr>
            <p:ph type="dt" sz="half" idx="10"/>
          </p:nvPr>
        </p:nvSpPr>
        <p:spPr>
          <a:ln/>
        </p:spPr>
        <p:txBody>
          <a:bodyPr/>
          <a:lstStyle>
            <a:lvl1pPr>
              <a:defRPr/>
            </a:lvl1pPr>
          </a:lstStyle>
          <a:p>
            <a:pPr>
              <a:defRPr/>
            </a:pPr>
            <a:fld id="{3AF36A60-3693-4F8F-9258-8A7F009B45E7}" type="datetime1">
              <a:rPr lang="zh-CN" altLang="en-US"/>
              <a:pPr>
                <a:defRPr/>
              </a:pPr>
              <a:t>2023/11/15</a:t>
            </a:fld>
            <a:endParaRPr lang="en-US" altLang="zh-CN"/>
          </a:p>
        </p:txBody>
      </p:sp>
      <p:sp>
        <p:nvSpPr>
          <p:cNvPr id="3" name="Rectangle 5">
            <a:extLst>
              <a:ext uri="{FF2B5EF4-FFF2-40B4-BE49-F238E27FC236}">
                <a16:creationId xmlns:a16="http://schemas.microsoft.com/office/drawing/2014/main" id="{44074F98-7F2B-4B08-A4A4-DB145563267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4" name="Rectangle 6">
            <a:extLst>
              <a:ext uri="{FF2B5EF4-FFF2-40B4-BE49-F238E27FC236}">
                <a16:creationId xmlns:a16="http://schemas.microsoft.com/office/drawing/2014/main" id="{BFC07F19-B87C-435B-A6E2-4D7ED2158A02}"/>
              </a:ext>
            </a:extLst>
          </p:cNvPr>
          <p:cNvSpPr>
            <a:spLocks noGrp="1" noChangeArrowheads="1"/>
          </p:cNvSpPr>
          <p:nvPr>
            <p:ph type="sldNum" sz="quarter" idx="12"/>
          </p:nvPr>
        </p:nvSpPr>
        <p:spPr>
          <a:ln/>
        </p:spPr>
        <p:txBody>
          <a:bodyPr/>
          <a:lstStyle>
            <a:lvl1pPr>
              <a:defRPr/>
            </a:lvl1pPr>
          </a:lstStyle>
          <a:p>
            <a:pPr>
              <a:defRPr/>
            </a:pPr>
            <a:fld id="{3E86E02D-BD72-4E31-AEBA-5CB16B0309F6}" type="slidenum">
              <a:rPr lang="en-US" altLang="zh-CN"/>
              <a:pPr>
                <a:defRPr/>
              </a:pPr>
              <a:t>‹#›</a:t>
            </a:fld>
            <a:endParaRPr lang="en-US" altLang="zh-CN"/>
          </a:p>
        </p:txBody>
      </p:sp>
    </p:spTree>
    <p:extLst>
      <p:ext uri="{BB962C8B-B14F-4D97-AF65-F5344CB8AC3E}">
        <p14:creationId xmlns:p14="http://schemas.microsoft.com/office/powerpoint/2010/main" val="77058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C0E7C44-48D3-4010-8932-8864EE805F88}"/>
              </a:ext>
            </a:extLst>
          </p:cNvPr>
          <p:cNvSpPr>
            <a:spLocks noGrp="1" noChangeArrowheads="1"/>
          </p:cNvSpPr>
          <p:nvPr>
            <p:ph type="dt" sz="half" idx="10"/>
          </p:nvPr>
        </p:nvSpPr>
        <p:spPr>
          <a:ln/>
        </p:spPr>
        <p:txBody>
          <a:bodyPr/>
          <a:lstStyle>
            <a:lvl1pPr>
              <a:defRPr/>
            </a:lvl1pPr>
          </a:lstStyle>
          <a:p>
            <a:pPr>
              <a:defRPr/>
            </a:pPr>
            <a:fld id="{3B6BFFDE-C7BA-477C-961D-D18071F2373F}" type="datetime1">
              <a:rPr lang="zh-CN" altLang="en-US"/>
              <a:pPr>
                <a:defRPr/>
              </a:pPr>
              <a:t>2023/11/15</a:t>
            </a:fld>
            <a:endParaRPr lang="en-US" altLang="zh-CN"/>
          </a:p>
        </p:txBody>
      </p:sp>
      <p:sp>
        <p:nvSpPr>
          <p:cNvPr id="6" name="Rectangle 5">
            <a:extLst>
              <a:ext uri="{FF2B5EF4-FFF2-40B4-BE49-F238E27FC236}">
                <a16:creationId xmlns:a16="http://schemas.microsoft.com/office/drawing/2014/main" id="{453B3A66-017C-42D6-AF88-B5782E5E0A5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7" name="Rectangle 6">
            <a:extLst>
              <a:ext uri="{FF2B5EF4-FFF2-40B4-BE49-F238E27FC236}">
                <a16:creationId xmlns:a16="http://schemas.microsoft.com/office/drawing/2014/main" id="{D5532B17-A33F-405C-9152-37DDBE098678}"/>
              </a:ext>
            </a:extLst>
          </p:cNvPr>
          <p:cNvSpPr>
            <a:spLocks noGrp="1" noChangeArrowheads="1"/>
          </p:cNvSpPr>
          <p:nvPr>
            <p:ph type="sldNum" sz="quarter" idx="12"/>
          </p:nvPr>
        </p:nvSpPr>
        <p:spPr>
          <a:ln/>
        </p:spPr>
        <p:txBody>
          <a:bodyPr/>
          <a:lstStyle>
            <a:lvl1pPr>
              <a:defRPr/>
            </a:lvl1pPr>
          </a:lstStyle>
          <a:p>
            <a:pPr>
              <a:defRPr/>
            </a:pPr>
            <a:fld id="{6E72B790-7BE2-4FC5-8E05-78FDC486FB70}" type="slidenum">
              <a:rPr lang="en-US" altLang="zh-CN"/>
              <a:pPr>
                <a:defRPr/>
              </a:pPr>
              <a:t>‹#›</a:t>
            </a:fld>
            <a:endParaRPr lang="en-US" altLang="zh-CN"/>
          </a:p>
        </p:txBody>
      </p:sp>
    </p:spTree>
    <p:extLst>
      <p:ext uri="{BB962C8B-B14F-4D97-AF65-F5344CB8AC3E}">
        <p14:creationId xmlns:p14="http://schemas.microsoft.com/office/powerpoint/2010/main" val="76749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1F88DC0-98CE-4128-9B53-1528442E3697}"/>
              </a:ext>
            </a:extLst>
          </p:cNvPr>
          <p:cNvSpPr>
            <a:spLocks noGrp="1" noChangeArrowheads="1"/>
          </p:cNvSpPr>
          <p:nvPr>
            <p:ph type="dt" sz="half" idx="10"/>
          </p:nvPr>
        </p:nvSpPr>
        <p:spPr>
          <a:ln/>
        </p:spPr>
        <p:txBody>
          <a:bodyPr/>
          <a:lstStyle>
            <a:lvl1pPr>
              <a:defRPr/>
            </a:lvl1pPr>
          </a:lstStyle>
          <a:p>
            <a:pPr>
              <a:defRPr/>
            </a:pPr>
            <a:fld id="{7955F265-7FDD-4CD5-954D-D9B99FEB3EB5}" type="datetime1">
              <a:rPr lang="zh-CN" altLang="en-US"/>
              <a:pPr>
                <a:defRPr/>
              </a:pPr>
              <a:t>2023/11/15</a:t>
            </a:fld>
            <a:endParaRPr lang="en-US" altLang="zh-CN"/>
          </a:p>
        </p:txBody>
      </p:sp>
      <p:sp>
        <p:nvSpPr>
          <p:cNvPr id="6" name="Rectangle 5">
            <a:extLst>
              <a:ext uri="{FF2B5EF4-FFF2-40B4-BE49-F238E27FC236}">
                <a16:creationId xmlns:a16="http://schemas.microsoft.com/office/drawing/2014/main" id="{90BBCAA3-9D54-415F-BAFB-DF618BC9CDB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7" name="Rectangle 6">
            <a:extLst>
              <a:ext uri="{FF2B5EF4-FFF2-40B4-BE49-F238E27FC236}">
                <a16:creationId xmlns:a16="http://schemas.microsoft.com/office/drawing/2014/main" id="{A093EE47-BCA9-4CFC-85DF-D4A75711EAC9}"/>
              </a:ext>
            </a:extLst>
          </p:cNvPr>
          <p:cNvSpPr>
            <a:spLocks noGrp="1" noChangeArrowheads="1"/>
          </p:cNvSpPr>
          <p:nvPr>
            <p:ph type="sldNum" sz="quarter" idx="12"/>
          </p:nvPr>
        </p:nvSpPr>
        <p:spPr>
          <a:ln/>
        </p:spPr>
        <p:txBody>
          <a:bodyPr/>
          <a:lstStyle>
            <a:lvl1pPr>
              <a:defRPr/>
            </a:lvl1pPr>
          </a:lstStyle>
          <a:p>
            <a:pPr>
              <a:defRPr/>
            </a:pPr>
            <a:fld id="{FFC797F9-2AC7-4111-AD00-85D51F51EAFA}" type="slidenum">
              <a:rPr lang="en-US" altLang="zh-CN"/>
              <a:pPr>
                <a:defRPr/>
              </a:pPr>
              <a:t>‹#›</a:t>
            </a:fld>
            <a:endParaRPr lang="en-US" altLang="zh-CN"/>
          </a:p>
        </p:txBody>
      </p:sp>
    </p:spTree>
    <p:extLst>
      <p:ext uri="{BB962C8B-B14F-4D97-AF65-F5344CB8AC3E}">
        <p14:creationId xmlns:p14="http://schemas.microsoft.com/office/powerpoint/2010/main" val="6295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2F66BE-AD96-492A-AAB9-7B08524DE34E}"/>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9388201-8989-442C-8935-59B0BC36755B}"/>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0DA6C58-FC97-4030-BF96-D4DC2A5BF153}"/>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ea typeface="宋体" pitchFamily="2" charset="-122"/>
              </a:defRPr>
            </a:lvl1pPr>
          </a:lstStyle>
          <a:p>
            <a:pPr>
              <a:defRPr/>
            </a:pPr>
            <a:fld id="{C569F3E8-6C7C-4D8E-9D7E-C5A371807535}" type="datetime1">
              <a:rPr lang="zh-CN" altLang="en-US"/>
              <a:pPr>
                <a:defRPr/>
              </a:pPr>
              <a:t>2023/11/15</a:t>
            </a:fld>
            <a:endParaRPr lang="en-US" altLang="zh-CN"/>
          </a:p>
        </p:txBody>
      </p:sp>
      <p:sp>
        <p:nvSpPr>
          <p:cNvPr id="1029" name="Rectangle 5">
            <a:extLst>
              <a:ext uri="{FF2B5EF4-FFF2-40B4-BE49-F238E27FC236}">
                <a16:creationId xmlns:a16="http://schemas.microsoft.com/office/drawing/2014/main" id="{BF41A128-5A8E-4A59-98B9-E20BCD8814A0}"/>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ea typeface="宋体" pitchFamily="2" charset="-122"/>
              </a:defRPr>
            </a:lvl1pPr>
          </a:lstStyle>
          <a:p>
            <a:pPr>
              <a:defRPr/>
            </a:pPr>
            <a:r>
              <a:rPr lang="zh-CN" altLang="en-US"/>
              <a:t>模拟与数字电路 </a:t>
            </a:r>
            <a:r>
              <a:rPr lang="en-US" altLang="zh-CN"/>
              <a:t>— </a:t>
            </a:r>
            <a:r>
              <a:rPr lang="zh-CN" altLang="en-US"/>
              <a:t>数字系统设计</a:t>
            </a:r>
            <a:endParaRPr kumimoji="1" lang="en-US" altLang="zh-CN"/>
          </a:p>
        </p:txBody>
      </p:sp>
      <p:sp>
        <p:nvSpPr>
          <p:cNvPr id="1030" name="Rectangle 6">
            <a:extLst>
              <a:ext uri="{FF2B5EF4-FFF2-40B4-BE49-F238E27FC236}">
                <a16:creationId xmlns:a16="http://schemas.microsoft.com/office/drawing/2014/main" id="{318A9C44-3421-4F54-92A4-FF442B2B2893}"/>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48174094-7543-4593-B00E-AA7540C73B5A}" type="slidenum">
              <a:rPr lang="en-US" altLang="zh-CN"/>
              <a:pPr>
                <a:defRPr/>
              </a:pPr>
              <a:t>‹#›</a:t>
            </a:fld>
            <a:endParaRPr lang="en-US" altLang="zh-CN"/>
          </a:p>
        </p:txBody>
      </p:sp>
      <p:sp>
        <p:nvSpPr>
          <p:cNvPr id="1031" name="Line 7">
            <a:extLst>
              <a:ext uri="{FF2B5EF4-FFF2-40B4-BE49-F238E27FC236}">
                <a16:creationId xmlns:a16="http://schemas.microsoft.com/office/drawing/2014/main" id="{E32CCEB7-F652-47EB-BF8D-F28B25D4048A}"/>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7AD6B89-CA19-4B98-BD9F-D21DDD5CCF42}"/>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4EE4E0F1-CC8D-4B68-BF2C-9178317B1C7F}"/>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t>18_</a:t>
            </a:r>
            <a:r>
              <a:rPr lang="zh-CN" altLang="en-US" sz="3200" dirty="0"/>
              <a:t>数字系统设计</a:t>
            </a:r>
            <a:endParaRPr kumimoji="1" lang="en-US" altLang="zh-CN" sz="3200" dirty="0">
              <a:latin typeface="宋体" panose="02010600030101010101" pitchFamily="2" charset="-122"/>
            </a:endParaRPr>
          </a:p>
        </p:txBody>
      </p:sp>
      <p:sp>
        <p:nvSpPr>
          <p:cNvPr id="4100" name="Rectangle 4">
            <a:extLst>
              <a:ext uri="{FF2B5EF4-FFF2-40B4-BE49-F238E27FC236}">
                <a16:creationId xmlns:a16="http://schemas.microsoft.com/office/drawing/2014/main" id="{294D41F6-7F52-4DC0-8A12-49379041912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1BBE54B-03ED-4029-B38E-1D1A0421A72D}"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E99F19EA-C92D-49C9-BB42-6018A2E9CF9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4102" name="Rectangle 6">
            <a:extLst>
              <a:ext uri="{FF2B5EF4-FFF2-40B4-BE49-F238E27FC236}">
                <a16:creationId xmlns:a16="http://schemas.microsoft.com/office/drawing/2014/main" id="{67BBDFB0-BBDA-4547-9308-A32C28E6BD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5B23DF3-5220-40D2-80B6-9EFC4663B091}"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A408C553-3F85-4464-8320-F2AD5F7FDBAE}"/>
              </a:ext>
            </a:extLst>
          </p:cNvPr>
          <p:cNvSpPr>
            <a:spLocks noGrp="1" noChangeArrowheads="1"/>
          </p:cNvSpPr>
          <p:nvPr>
            <p:ph type="title"/>
          </p:nvPr>
        </p:nvSpPr>
        <p:spPr/>
        <p:txBody>
          <a:bodyPr/>
          <a:lstStyle/>
          <a:p>
            <a:r>
              <a:rPr lang="zh-CN" altLang="en-US"/>
              <a:t>寄存器堆</a:t>
            </a:r>
          </a:p>
        </p:txBody>
      </p:sp>
      <p:sp>
        <p:nvSpPr>
          <p:cNvPr id="3" name="内容占位符 2">
            <a:extLst>
              <a:ext uri="{FF2B5EF4-FFF2-40B4-BE49-F238E27FC236}">
                <a16:creationId xmlns:a16="http://schemas.microsoft.com/office/drawing/2014/main" id="{DBD462FF-6E71-4176-8DA9-0447BAE42F32}"/>
              </a:ext>
            </a:extLst>
          </p:cNvPr>
          <p:cNvSpPr>
            <a:spLocks noGrp="1"/>
          </p:cNvSpPr>
          <p:nvPr>
            <p:ph idx="1"/>
          </p:nvPr>
        </p:nvSpPr>
        <p:spPr>
          <a:xfrm>
            <a:off x="457200" y="1412875"/>
            <a:ext cx="8229600" cy="4895850"/>
          </a:xfrm>
        </p:spPr>
        <p:txBody>
          <a:bodyPr/>
          <a:lstStyle/>
          <a:p>
            <a:pPr>
              <a:defRPr/>
            </a:pPr>
            <a:r>
              <a:rPr lang="zh-CN" altLang="en-US" sz="2400" dirty="0">
                <a:solidFill>
                  <a:srgbClr val="000000"/>
                </a:solidFill>
              </a:rPr>
              <a:t>也称寄存器文件</a:t>
            </a:r>
            <a:r>
              <a:rPr lang="en-US" altLang="zh-CN" sz="2400" dirty="0">
                <a:solidFill>
                  <a:srgbClr val="000000"/>
                </a:solidFill>
              </a:rPr>
              <a:t>(Register File)</a:t>
            </a:r>
          </a:p>
          <a:p>
            <a:pPr marL="357188" indent="0">
              <a:buFontTx/>
              <a:buNone/>
              <a:defRPr/>
            </a:pPr>
            <a:r>
              <a:rPr lang="zh-CN" altLang="en-US" sz="2400" dirty="0">
                <a:solidFill>
                  <a:srgbClr val="000000"/>
                </a:solidFill>
              </a:rPr>
              <a:t>例如，有</a:t>
            </a:r>
            <a:r>
              <a:rPr lang="en-US" altLang="zh-CN" sz="2400" dirty="0">
                <a:solidFill>
                  <a:srgbClr val="000000"/>
                </a:solidFill>
              </a:rPr>
              <a:t>3</a:t>
            </a:r>
            <a:r>
              <a:rPr lang="zh-CN" altLang="en-US" sz="2400" dirty="0">
                <a:solidFill>
                  <a:srgbClr val="000000"/>
                </a:solidFill>
              </a:rPr>
              <a:t>个读写端口的</a:t>
            </a:r>
            <a:r>
              <a:rPr lang="en-US" altLang="zh-CN" sz="2400" dirty="0">
                <a:solidFill>
                  <a:srgbClr val="000000"/>
                </a:solidFill>
              </a:rPr>
              <a:t>2</a:t>
            </a:r>
            <a:r>
              <a:rPr lang="en-US" altLang="zh-CN" sz="2400" baseline="40000" dirty="0">
                <a:solidFill>
                  <a:srgbClr val="000000"/>
                </a:solidFill>
              </a:rPr>
              <a:t>m</a:t>
            </a:r>
            <a:r>
              <a:rPr lang="zh-CN" altLang="en-US" sz="2400" dirty="0">
                <a:solidFill>
                  <a:srgbClr val="000000"/>
                </a:solidFill>
              </a:rPr>
              <a:t>个</a:t>
            </a:r>
            <a:r>
              <a:rPr lang="en-US" altLang="zh-CN" sz="2400" dirty="0">
                <a:solidFill>
                  <a:srgbClr val="000000"/>
                </a:solidFill>
              </a:rPr>
              <a:t>n</a:t>
            </a:r>
            <a:r>
              <a:rPr lang="zh-CN" altLang="en-US" sz="2400" dirty="0">
                <a:solidFill>
                  <a:srgbClr val="000000"/>
                </a:solidFill>
              </a:rPr>
              <a:t>位寄存器，其中</a:t>
            </a:r>
          </a:p>
          <a:p>
            <a:pPr marL="357188" indent="0">
              <a:buFontTx/>
              <a:buNone/>
              <a:defRPr/>
            </a:pPr>
            <a:r>
              <a:rPr lang="en-US" altLang="zh-CN" sz="2400" dirty="0">
                <a:solidFill>
                  <a:srgbClr val="000000"/>
                </a:solidFill>
              </a:rPr>
              <a:t>1</a:t>
            </a:r>
            <a:r>
              <a:rPr lang="zh-CN" altLang="en-US" sz="2400" dirty="0">
                <a:solidFill>
                  <a:srgbClr val="000000"/>
                </a:solidFill>
              </a:rPr>
              <a:t>个写端口</a:t>
            </a:r>
            <a:endParaRPr lang="en-US" altLang="zh-CN" sz="2400" dirty="0">
              <a:solidFill>
                <a:srgbClr val="000000"/>
              </a:solidFill>
            </a:endParaRPr>
          </a:p>
          <a:p>
            <a:pPr lvl="1">
              <a:defRPr/>
            </a:pPr>
            <a:r>
              <a:rPr lang="en-US" altLang="zh-CN" sz="2000" dirty="0">
                <a:solidFill>
                  <a:srgbClr val="000000"/>
                </a:solidFill>
              </a:rPr>
              <a:t>WA</a:t>
            </a:r>
            <a:r>
              <a:rPr lang="zh-CN" altLang="en-US" sz="2000" dirty="0">
                <a:solidFill>
                  <a:srgbClr val="000000"/>
                </a:solidFill>
              </a:rPr>
              <a:t>：写地址</a:t>
            </a:r>
          </a:p>
          <a:p>
            <a:pPr lvl="1">
              <a:defRPr/>
            </a:pPr>
            <a:r>
              <a:rPr lang="en-US" altLang="zh-CN" sz="2000" dirty="0">
                <a:solidFill>
                  <a:srgbClr val="000000"/>
                </a:solidFill>
              </a:rPr>
              <a:t>WD</a:t>
            </a:r>
            <a:r>
              <a:rPr lang="zh-CN" altLang="en-US" sz="2000" dirty="0">
                <a:solidFill>
                  <a:srgbClr val="000000"/>
                </a:solidFill>
              </a:rPr>
              <a:t>：写入数据</a:t>
            </a:r>
          </a:p>
          <a:p>
            <a:pPr lvl="1">
              <a:defRPr/>
            </a:pPr>
            <a:r>
              <a:rPr lang="en-US" altLang="zh-CN" sz="2000" dirty="0">
                <a:solidFill>
                  <a:srgbClr val="000000"/>
                </a:solidFill>
              </a:rPr>
              <a:t>WE</a:t>
            </a:r>
            <a:r>
              <a:rPr lang="zh-CN" altLang="en-US" sz="2000" dirty="0">
                <a:solidFill>
                  <a:srgbClr val="000000"/>
                </a:solidFill>
              </a:rPr>
              <a:t>：写使能</a:t>
            </a:r>
          </a:p>
          <a:p>
            <a:pPr marL="357188" indent="0">
              <a:buFontTx/>
              <a:buNone/>
              <a:defRPr/>
            </a:pPr>
            <a:r>
              <a:rPr lang="en-US" altLang="zh-CN" sz="2400" dirty="0">
                <a:solidFill>
                  <a:srgbClr val="000000"/>
                </a:solidFill>
              </a:rPr>
              <a:t>2</a:t>
            </a:r>
            <a:r>
              <a:rPr lang="zh-CN" altLang="en-US" sz="2400" dirty="0">
                <a:solidFill>
                  <a:srgbClr val="000000"/>
                </a:solidFill>
              </a:rPr>
              <a:t>个读端口</a:t>
            </a:r>
            <a:endParaRPr lang="en-US" altLang="zh-CN" sz="2400" dirty="0">
              <a:solidFill>
                <a:srgbClr val="000000"/>
              </a:solidFill>
            </a:endParaRPr>
          </a:p>
          <a:p>
            <a:pPr lvl="1">
              <a:defRPr/>
            </a:pPr>
            <a:r>
              <a:rPr lang="en-US" altLang="zh-CN" sz="2000" dirty="0">
                <a:solidFill>
                  <a:srgbClr val="000000"/>
                </a:solidFill>
              </a:rPr>
              <a:t>RA0</a:t>
            </a:r>
            <a:r>
              <a:rPr lang="zh-CN" altLang="en-US" sz="2000" dirty="0">
                <a:solidFill>
                  <a:srgbClr val="000000"/>
                </a:solidFill>
              </a:rPr>
              <a:t>、</a:t>
            </a:r>
            <a:r>
              <a:rPr lang="en-US" altLang="zh-CN" sz="2000" dirty="0">
                <a:solidFill>
                  <a:srgbClr val="000000"/>
                </a:solidFill>
              </a:rPr>
              <a:t>RA1</a:t>
            </a:r>
            <a:r>
              <a:rPr lang="zh-CN" altLang="en-US" sz="2000" dirty="0">
                <a:solidFill>
                  <a:srgbClr val="000000"/>
                </a:solidFill>
              </a:rPr>
              <a:t>：读地址</a:t>
            </a:r>
          </a:p>
          <a:p>
            <a:pPr lvl="1">
              <a:defRPr/>
            </a:pPr>
            <a:r>
              <a:rPr lang="en-US" altLang="zh-CN" sz="2000" dirty="0">
                <a:solidFill>
                  <a:srgbClr val="000000"/>
                </a:solidFill>
              </a:rPr>
              <a:t>RD0</a:t>
            </a:r>
            <a:r>
              <a:rPr lang="zh-CN" altLang="en-US" sz="2000" dirty="0">
                <a:solidFill>
                  <a:srgbClr val="000000"/>
                </a:solidFill>
              </a:rPr>
              <a:t>、</a:t>
            </a:r>
            <a:r>
              <a:rPr lang="en-US" altLang="zh-CN" sz="2000" dirty="0">
                <a:solidFill>
                  <a:srgbClr val="000000"/>
                </a:solidFill>
              </a:rPr>
              <a:t>RD1</a:t>
            </a:r>
            <a:r>
              <a:rPr lang="zh-CN" altLang="en-US" sz="2000" dirty="0">
                <a:solidFill>
                  <a:srgbClr val="000000"/>
                </a:solidFill>
              </a:rPr>
              <a:t>：读出数据</a:t>
            </a:r>
          </a:p>
          <a:p>
            <a:pPr>
              <a:defRPr/>
            </a:pPr>
            <a:endParaRPr lang="zh-CN" altLang="en-US" sz="2400" dirty="0"/>
          </a:p>
        </p:txBody>
      </p:sp>
      <p:grpSp>
        <p:nvGrpSpPr>
          <p:cNvPr id="7" name="Group 59">
            <a:extLst>
              <a:ext uri="{FF2B5EF4-FFF2-40B4-BE49-F238E27FC236}">
                <a16:creationId xmlns:a16="http://schemas.microsoft.com/office/drawing/2014/main" id="{A79F6CF1-4755-408F-AD9B-D3F0C5CE78CA}"/>
              </a:ext>
            </a:extLst>
          </p:cNvPr>
          <p:cNvGrpSpPr>
            <a:grpSpLocks/>
          </p:cNvGrpSpPr>
          <p:nvPr/>
        </p:nvGrpSpPr>
        <p:grpSpPr bwMode="auto">
          <a:xfrm>
            <a:off x="5040313" y="2708275"/>
            <a:ext cx="2808287" cy="2952750"/>
            <a:chOff x="3175" y="1706"/>
            <a:chExt cx="1769" cy="1860"/>
          </a:xfrm>
        </p:grpSpPr>
        <p:sp>
          <p:nvSpPr>
            <p:cNvPr id="16392" name="Text Box 4">
              <a:extLst>
                <a:ext uri="{FF2B5EF4-FFF2-40B4-BE49-F238E27FC236}">
                  <a16:creationId xmlns:a16="http://schemas.microsoft.com/office/drawing/2014/main" id="{2796D828-1041-47D1-892C-689E217CAF8E}"/>
                </a:ext>
              </a:extLst>
            </p:cNvPr>
            <p:cNvSpPr txBox="1">
              <a:spLocks noChangeArrowheads="1"/>
            </p:cNvSpPr>
            <p:nvPr/>
          </p:nvSpPr>
          <p:spPr bwMode="auto">
            <a:xfrm>
              <a:off x="3480" y="2005"/>
              <a:ext cx="1169" cy="126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cs typeface="Times New Roman" panose="02020603050405020304" pitchFamily="18" charset="0"/>
                </a:rPr>
                <a:t>寄存器堆</a:t>
              </a:r>
            </a:p>
            <a:p>
              <a:pPr algn="ctr" eaLnBrk="1" hangingPunct="1">
                <a:spcAft>
                  <a:spcPct val="0"/>
                </a:spcAft>
                <a:buFontTx/>
                <a:buNone/>
              </a:pPr>
              <a:r>
                <a:rPr lang="en-US" altLang="zh-CN" sz="2400" b="0">
                  <a:cs typeface="Times New Roman" panose="02020603050405020304" pitchFamily="18" charset="0"/>
                </a:rPr>
                <a:t>(2</a:t>
              </a:r>
              <a:r>
                <a:rPr lang="en-US" altLang="zh-CN" sz="2400" b="0" baseline="40000">
                  <a:cs typeface="Times New Roman" panose="02020603050405020304" pitchFamily="18" charset="0"/>
                </a:rPr>
                <a:t>m</a:t>
              </a:r>
              <a:r>
                <a:rPr lang="en-US" altLang="zh-CN" sz="1800" b="0">
                  <a:latin typeface="Arial" panose="020B0604020202020204" pitchFamily="34" charset="0"/>
                  <a:cs typeface="Times New Roman" panose="02020603050405020304" pitchFamily="18" charset="0"/>
                </a:rPr>
                <a:t>×</a:t>
              </a:r>
              <a:r>
                <a:rPr lang="en-US" altLang="zh-CN" sz="2400" b="0">
                  <a:cs typeface="Times New Roman" panose="02020603050405020304" pitchFamily="18" charset="0"/>
                </a:rPr>
                <a:t>n)</a:t>
              </a:r>
            </a:p>
          </p:txBody>
        </p:sp>
        <p:sp>
          <p:nvSpPr>
            <p:cNvPr id="16393" name="Text Box 5">
              <a:extLst>
                <a:ext uri="{FF2B5EF4-FFF2-40B4-BE49-F238E27FC236}">
                  <a16:creationId xmlns:a16="http://schemas.microsoft.com/office/drawing/2014/main" id="{D45F8FDE-064C-45A8-A48D-1B441CCDE2E6}"/>
                </a:ext>
              </a:extLst>
            </p:cNvPr>
            <p:cNvSpPr txBox="1">
              <a:spLocks noChangeArrowheads="1"/>
            </p:cNvSpPr>
            <p:nvPr/>
          </p:nvSpPr>
          <p:spPr bwMode="auto">
            <a:xfrm>
              <a:off x="3617" y="3022"/>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RD0</a:t>
              </a:r>
            </a:p>
          </p:txBody>
        </p:sp>
        <p:sp>
          <p:nvSpPr>
            <p:cNvPr id="16394" name="Text Box 6">
              <a:extLst>
                <a:ext uri="{FF2B5EF4-FFF2-40B4-BE49-F238E27FC236}">
                  <a16:creationId xmlns:a16="http://schemas.microsoft.com/office/drawing/2014/main" id="{857903B3-29D6-4252-9628-B35DC31F65B0}"/>
                </a:ext>
              </a:extLst>
            </p:cNvPr>
            <p:cNvSpPr txBox="1">
              <a:spLocks noChangeArrowheads="1"/>
            </p:cNvSpPr>
            <p:nvPr/>
          </p:nvSpPr>
          <p:spPr bwMode="auto">
            <a:xfrm>
              <a:off x="4090" y="3022"/>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RD1</a:t>
              </a:r>
            </a:p>
          </p:txBody>
        </p:sp>
        <p:sp>
          <p:nvSpPr>
            <p:cNvPr id="16395" name="Text Box 7">
              <a:extLst>
                <a:ext uri="{FF2B5EF4-FFF2-40B4-BE49-F238E27FC236}">
                  <a16:creationId xmlns:a16="http://schemas.microsoft.com/office/drawing/2014/main" id="{127BD1D7-CFCF-4715-8A0E-6907071D8E57}"/>
                </a:ext>
              </a:extLst>
            </p:cNvPr>
            <p:cNvSpPr txBox="1">
              <a:spLocks noChangeArrowheads="1"/>
            </p:cNvSpPr>
            <p:nvPr/>
          </p:nvSpPr>
          <p:spPr bwMode="auto">
            <a:xfrm>
              <a:off x="3903" y="2024"/>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WD</a:t>
              </a:r>
            </a:p>
          </p:txBody>
        </p:sp>
        <p:sp>
          <p:nvSpPr>
            <p:cNvPr id="16396" name="Text Box 8">
              <a:extLst>
                <a:ext uri="{FF2B5EF4-FFF2-40B4-BE49-F238E27FC236}">
                  <a16:creationId xmlns:a16="http://schemas.microsoft.com/office/drawing/2014/main" id="{35812E1D-4D2D-4E33-9C5B-85BAF675F8FF}"/>
                </a:ext>
              </a:extLst>
            </p:cNvPr>
            <p:cNvSpPr txBox="1">
              <a:spLocks noChangeArrowheads="1"/>
            </p:cNvSpPr>
            <p:nvPr/>
          </p:nvSpPr>
          <p:spPr bwMode="auto">
            <a:xfrm>
              <a:off x="3489" y="2223"/>
              <a:ext cx="3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WA</a:t>
              </a:r>
            </a:p>
          </p:txBody>
        </p:sp>
        <p:sp>
          <p:nvSpPr>
            <p:cNvPr id="16397" name="Text Box 9">
              <a:extLst>
                <a:ext uri="{FF2B5EF4-FFF2-40B4-BE49-F238E27FC236}">
                  <a16:creationId xmlns:a16="http://schemas.microsoft.com/office/drawing/2014/main" id="{4C910213-DFEA-4CEA-8CD2-F7B96BA82831}"/>
                </a:ext>
              </a:extLst>
            </p:cNvPr>
            <p:cNvSpPr txBox="1">
              <a:spLocks noChangeArrowheads="1"/>
            </p:cNvSpPr>
            <p:nvPr/>
          </p:nvSpPr>
          <p:spPr bwMode="auto">
            <a:xfrm>
              <a:off x="3470" y="2814"/>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RA0</a:t>
              </a:r>
            </a:p>
          </p:txBody>
        </p:sp>
        <p:sp>
          <p:nvSpPr>
            <p:cNvPr id="16398" name="Text Box 10">
              <a:extLst>
                <a:ext uri="{FF2B5EF4-FFF2-40B4-BE49-F238E27FC236}">
                  <a16:creationId xmlns:a16="http://schemas.microsoft.com/office/drawing/2014/main" id="{3626DA9B-586E-474A-8B21-81B22FA488FC}"/>
                </a:ext>
              </a:extLst>
            </p:cNvPr>
            <p:cNvSpPr txBox="1">
              <a:spLocks noChangeArrowheads="1"/>
            </p:cNvSpPr>
            <p:nvPr/>
          </p:nvSpPr>
          <p:spPr bwMode="auto">
            <a:xfrm>
              <a:off x="4257" y="2814"/>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1800" b="0">
                  <a:cs typeface="Times New Roman" panose="02020603050405020304" pitchFamily="18" charset="0"/>
                </a:rPr>
                <a:t>RA1</a:t>
              </a:r>
            </a:p>
          </p:txBody>
        </p:sp>
        <p:sp>
          <p:nvSpPr>
            <p:cNvPr id="16399" name="Text Box 11">
              <a:extLst>
                <a:ext uri="{FF2B5EF4-FFF2-40B4-BE49-F238E27FC236}">
                  <a16:creationId xmlns:a16="http://schemas.microsoft.com/office/drawing/2014/main" id="{9C919CE1-44F4-4266-819B-2CCFFD58D62F}"/>
                </a:ext>
              </a:extLst>
            </p:cNvPr>
            <p:cNvSpPr txBox="1">
              <a:spLocks noChangeArrowheads="1"/>
            </p:cNvSpPr>
            <p:nvPr/>
          </p:nvSpPr>
          <p:spPr bwMode="auto">
            <a:xfrm>
              <a:off x="3493" y="2042"/>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WE</a:t>
              </a:r>
            </a:p>
          </p:txBody>
        </p:sp>
        <p:sp>
          <p:nvSpPr>
            <p:cNvPr id="16400" name="Line 12">
              <a:extLst>
                <a:ext uri="{FF2B5EF4-FFF2-40B4-BE49-F238E27FC236}">
                  <a16:creationId xmlns:a16="http://schemas.microsoft.com/office/drawing/2014/main" id="{138D6AD0-843E-4691-AFF6-C76D5718DC2A}"/>
                </a:ext>
              </a:extLst>
            </p:cNvPr>
            <p:cNvSpPr>
              <a:spLocks noChangeShapeType="1"/>
            </p:cNvSpPr>
            <p:nvPr/>
          </p:nvSpPr>
          <p:spPr bwMode="auto">
            <a:xfrm>
              <a:off x="4286"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13">
              <a:extLst>
                <a:ext uri="{FF2B5EF4-FFF2-40B4-BE49-F238E27FC236}">
                  <a16:creationId xmlns:a16="http://schemas.microsoft.com/office/drawing/2014/main" id="{6366FFA6-542F-4197-9164-564610496B81}"/>
                </a:ext>
              </a:extLst>
            </p:cNvPr>
            <p:cNvSpPr>
              <a:spLocks noChangeShapeType="1"/>
            </p:cNvSpPr>
            <p:nvPr/>
          </p:nvSpPr>
          <p:spPr bwMode="auto">
            <a:xfrm flipH="1">
              <a:off x="4244"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Rectangle 14">
              <a:extLst>
                <a:ext uri="{FF2B5EF4-FFF2-40B4-BE49-F238E27FC236}">
                  <a16:creationId xmlns:a16="http://schemas.microsoft.com/office/drawing/2014/main" id="{9DD4CF75-0ABC-40B2-8014-BD18FF66CD0F}"/>
                </a:ext>
              </a:extLst>
            </p:cNvPr>
            <p:cNvSpPr>
              <a:spLocks noChangeArrowheads="1"/>
            </p:cNvSpPr>
            <p:nvPr/>
          </p:nvSpPr>
          <p:spPr bwMode="auto">
            <a:xfrm>
              <a:off x="4377"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6403" name="Line 15">
              <a:extLst>
                <a:ext uri="{FF2B5EF4-FFF2-40B4-BE49-F238E27FC236}">
                  <a16:creationId xmlns:a16="http://schemas.microsoft.com/office/drawing/2014/main" id="{9AF26C31-EE35-4D02-B922-82E936A462EC}"/>
                </a:ext>
              </a:extLst>
            </p:cNvPr>
            <p:cNvSpPr>
              <a:spLocks noChangeShapeType="1"/>
            </p:cNvSpPr>
            <p:nvPr/>
          </p:nvSpPr>
          <p:spPr bwMode="auto">
            <a:xfrm>
              <a:off x="3810"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16">
              <a:extLst>
                <a:ext uri="{FF2B5EF4-FFF2-40B4-BE49-F238E27FC236}">
                  <a16:creationId xmlns:a16="http://schemas.microsoft.com/office/drawing/2014/main" id="{8809938D-5A18-4BA6-833C-242A3A13FA76}"/>
                </a:ext>
              </a:extLst>
            </p:cNvPr>
            <p:cNvSpPr>
              <a:spLocks noChangeShapeType="1"/>
            </p:cNvSpPr>
            <p:nvPr/>
          </p:nvSpPr>
          <p:spPr bwMode="auto">
            <a:xfrm flipH="1">
              <a:off x="3768"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Rectangle 17">
              <a:extLst>
                <a:ext uri="{FF2B5EF4-FFF2-40B4-BE49-F238E27FC236}">
                  <a16:creationId xmlns:a16="http://schemas.microsoft.com/office/drawing/2014/main" id="{139D6FA6-C146-4A4E-8542-ACBB05113636}"/>
                </a:ext>
              </a:extLst>
            </p:cNvPr>
            <p:cNvSpPr>
              <a:spLocks noChangeArrowheads="1"/>
            </p:cNvSpPr>
            <p:nvPr/>
          </p:nvSpPr>
          <p:spPr bwMode="auto">
            <a:xfrm>
              <a:off x="3901"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6406" name="Line 18">
              <a:extLst>
                <a:ext uri="{FF2B5EF4-FFF2-40B4-BE49-F238E27FC236}">
                  <a16:creationId xmlns:a16="http://schemas.microsoft.com/office/drawing/2014/main" id="{83F99145-2B67-4BFF-AB15-F213EF875D17}"/>
                </a:ext>
              </a:extLst>
            </p:cNvPr>
            <p:cNvSpPr>
              <a:spLocks noChangeShapeType="1"/>
            </p:cNvSpPr>
            <p:nvPr/>
          </p:nvSpPr>
          <p:spPr bwMode="auto">
            <a:xfrm>
              <a:off x="4079" y="1706"/>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Line 19">
              <a:extLst>
                <a:ext uri="{FF2B5EF4-FFF2-40B4-BE49-F238E27FC236}">
                  <a16:creationId xmlns:a16="http://schemas.microsoft.com/office/drawing/2014/main" id="{BF4F03B5-2205-46A1-8FD9-74096AE981DA}"/>
                </a:ext>
              </a:extLst>
            </p:cNvPr>
            <p:cNvSpPr>
              <a:spLocks noChangeShapeType="1"/>
            </p:cNvSpPr>
            <p:nvPr/>
          </p:nvSpPr>
          <p:spPr bwMode="auto">
            <a:xfrm flipH="1">
              <a:off x="4037" y="1797"/>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Rectangle 20">
              <a:extLst>
                <a:ext uri="{FF2B5EF4-FFF2-40B4-BE49-F238E27FC236}">
                  <a16:creationId xmlns:a16="http://schemas.microsoft.com/office/drawing/2014/main" id="{7F654C7E-6E3A-4811-AFBE-ADB80685EFBA}"/>
                </a:ext>
              </a:extLst>
            </p:cNvPr>
            <p:cNvSpPr>
              <a:spLocks noChangeArrowheads="1"/>
            </p:cNvSpPr>
            <p:nvPr/>
          </p:nvSpPr>
          <p:spPr bwMode="auto">
            <a:xfrm>
              <a:off x="4170" y="1767"/>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6409" name="Line 21">
              <a:extLst>
                <a:ext uri="{FF2B5EF4-FFF2-40B4-BE49-F238E27FC236}">
                  <a16:creationId xmlns:a16="http://schemas.microsoft.com/office/drawing/2014/main" id="{E11B4755-68B8-47BD-97E8-733B591E39CC}"/>
                </a:ext>
              </a:extLst>
            </p:cNvPr>
            <p:cNvSpPr>
              <a:spLocks noChangeShapeType="1"/>
            </p:cNvSpPr>
            <p:nvPr/>
          </p:nvSpPr>
          <p:spPr bwMode="auto">
            <a:xfrm>
              <a:off x="4649" y="2954"/>
              <a:ext cx="295"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0" name="Line 22">
              <a:extLst>
                <a:ext uri="{FF2B5EF4-FFF2-40B4-BE49-F238E27FC236}">
                  <a16:creationId xmlns:a16="http://schemas.microsoft.com/office/drawing/2014/main" id="{0F02D42B-8366-4759-B7CF-3F6D97DAF847}"/>
                </a:ext>
              </a:extLst>
            </p:cNvPr>
            <p:cNvSpPr>
              <a:spLocks noChangeShapeType="1"/>
            </p:cNvSpPr>
            <p:nvPr/>
          </p:nvSpPr>
          <p:spPr bwMode="auto">
            <a:xfrm flipH="1">
              <a:off x="4792"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Rectangle 23">
              <a:extLst>
                <a:ext uri="{FF2B5EF4-FFF2-40B4-BE49-F238E27FC236}">
                  <a16:creationId xmlns:a16="http://schemas.microsoft.com/office/drawing/2014/main" id="{7DCFF407-8BE0-4ECA-9C24-7850AAD68353}"/>
                </a:ext>
              </a:extLst>
            </p:cNvPr>
            <p:cNvSpPr>
              <a:spLocks noChangeArrowheads="1"/>
            </p:cNvSpPr>
            <p:nvPr/>
          </p:nvSpPr>
          <p:spPr bwMode="auto">
            <a:xfrm>
              <a:off x="4769"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6412" name="Line 24">
              <a:extLst>
                <a:ext uri="{FF2B5EF4-FFF2-40B4-BE49-F238E27FC236}">
                  <a16:creationId xmlns:a16="http://schemas.microsoft.com/office/drawing/2014/main" id="{C3B87094-078B-4E70-94FB-528F8C6355A5}"/>
                </a:ext>
              </a:extLst>
            </p:cNvPr>
            <p:cNvSpPr>
              <a:spLocks noChangeShapeType="1"/>
            </p:cNvSpPr>
            <p:nvPr/>
          </p:nvSpPr>
          <p:spPr bwMode="auto">
            <a:xfrm>
              <a:off x="3175" y="2954"/>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3" name="Line 25">
              <a:extLst>
                <a:ext uri="{FF2B5EF4-FFF2-40B4-BE49-F238E27FC236}">
                  <a16:creationId xmlns:a16="http://schemas.microsoft.com/office/drawing/2014/main" id="{D7AE7C5B-C426-4D68-9CFF-6D4CF9ECBFF7}"/>
                </a:ext>
              </a:extLst>
            </p:cNvPr>
            <p:cNvSpPr>
              <a:spLocks noChangeShapeType="1"/>
            </p:cNvSpPr>
            <p:nvPr/>
          </p:nvSpPr>
          <p:spPr bwMode="auto">
            <a:xfrm flipH="1">
              <a:off x="3243"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Rectangle 26">
              <a:extLst>
                <a:ext uri="{FF2B5EF4-FFF2-40B4-BE49-F238E27FC236}">
                  <a16:creationId xmlns:a16="http://schemas.microsoft.com/office/drawing/2014/main" id="{C2F23641-2B0B-4453-93CD-CAC1CD7FCA1F}"/>
                </a:ext>
              </a:extLst>
            </p:cNvPr>
            <p:cNvSpPr>
              <a:spLocks noChangeArrowheads="1"/>
            </p:cNvSpPr>
            <p:nvPr/>
          </p:nvSpPr>
          <p:spPr bwMode="auto">
            <a:xfrm>
              <a:off x="3220"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6415" name="Line 27">
              <a:extLst>
                <a:ext uri="{FF2B5EF4-FFF2-40B4-BE49-F238E27FC236}">
                  <a16:creationId xmlns:a16="http://schemas.microsoft.com/office/drawing/2014/main" id="{123202C7-9D97-48DE-A2FA-0C64D69C8682}"/>
                </a:ext>
              </a:extLst>
            </p:cNvPr>
            <p:cNvSpPr>
              <a:spLocks noChangeShapeType="1"/>
            </p:cNvSpPr>
            <p:nvPr/>
          </p:nvSpPr>
          <p:spPr bwMode="auto">
            <a:xfrm>
              <a:off x="3198" y="234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6" name="Line 28">
              <a:extLst>
                <a:ext uri="{FF2B5EF4-FFF2-40B4-BE49-F238E27FC236}">
                  <a16:creationId xmlns:a16="http://schemas.microsoft.com/office/drawing/2014/main" id="{C55CB3C5-ABFD-4CD3-B745-1083585F2E17}"/>
                </a:ext>
              </a:extLst>
            </p:cNvPr>
            <p:cNvSpPr>
              <a:spLocks noChangeShapeType="1"/>
            </p:cNvSpPr>
            <p:nvPr/>
          </p:nvSpPr>
          <p:spPr bwMode="auto">
            <a:xfrm flipH="1">
              <a:off x="3266" y="2294"/>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Rectangle 29">
              <a:extLst>
                <a:ext uri="{FF2B5EF4-FFF2-40B4-BE49-F238E27FC236}">
                  <a16:creationId xmlns:a16="http://schemas.microsoft.com/office/drawing/2014/main" id="{D78D36D1-8569-4735-AEC2-F6BF81F45C50}"/>
                </a:ext>
              </a:extLst>
            </p:cNvPr>
            <p:cNvSpPr>
              <a:spLocks noChangeArrowheads="1"/>
            </p:cNvSpPr>
            <p:nvPr/>
          </p:nvSpPr>
          <p:spPr bwMode="auto">
            <a:xfrm>
              <a:off x="3243" y="2383"/>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6418" name="Line 30">
              <a:extLst>
                <a:ext uri="{FF2B5EF4-FFF2-40B4-BE49-F238E27FC236}">
                  <a16:creationId xmlns:a16="http://schemas.microsoft.com/office/drawing/2014/main" id="{AA7C4D43-8949-419C-BD37-1E0B5CDD89FD}"/>
                </a:ext>
              </a:extLst>
            </p:cNvPr>
            <p:cNvSpPr>
              <a:spLocks noChangeShapeType="1"/>
            </p:cNvSpPr>
            <p:nvPr/>
          </p:nvSpPr>
          <p:spPr bwMode="auto">
            <a:xfrm>
              <a:off x="3198" y="216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6389" name="Rectangle 4">
            <a:extLst>
              <a:ext uri="{FF2B5EF4-FFF2-40B4-BE49-F238E27FC236}">
                <a16:creationId xmlns:a16="http://schemas.microsoft.com/office/drawing/2014/main" id="{809AEAE0-C131-40A8-B4D0-04A8F50A7C1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8517E85-5A4E-46DF-9FC9-D0ECB80164AE}"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6390" name="Rectangle 5">
            <a:extLst>
              <a:ext uri="{FF2B5EF4-FFF2-40B4-BE49-F238E27FC236}">
                <a16:creationId xmlns:a16="http://schemas.microsoft.com/office/drawing/2014/main" id="{7FDAEA7C-4D19-40B9-918B-DEABA5E0BA7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6391" name="Rectangle 6">
            <a:extLst>
              <a:ext uri="{FF2B5EF4-FFF2-40B4-BE49-F238E27FC236}">
                <a16:creationId xmlns:a16="http://schemas.microsoft.com/office/drawing/2014/main" id="{160C45E7-531B-4495-9824-F1A72E9572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92142CF-A33D-4999-AE60-DE68604A66FF}"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71">
            <a:extLst>
              <a:ext uri="{FF2B5EF4-FFF2-40B4-BE49-F238E27FC236}">
                <a16:creationId xmlns:a16="http://schemas.microsoft.com/office/drawing/2014/main" id="{7C40B302-3E18-477B-993F-8EEFF22E6026}"/>
              </a:ext>
            </a:extLst>
          </p:cNvPr>
          <p:cNvSpPr>
            <a:spLocks noChangeShapeType="1"/>
          </p:cNvSpPr>
          <p:nvPr/>
        </p:nvSpPr>
        <p:spPr bwMode="auto">
          <a:xfrm>
            <a:off x="4284663" y="5157788"/>
            <a:ext cx="26638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1" name="Text Box 8">
            <a:extLst>
              <a:ext uri="{FF2B5EF4-FFF2-40B4-BE49-F238E27FC236}">
                <a16:creationId xmlns:a16="http://schemas.microsoft.com/office/drawing/2014/main" id="{80FDEF55-2D99-49AC-B322-88DF528C5E0E}"/>
              </a:ext>
            </a:extLst>
          </p:cNvPr>
          <p:cNvSpPr txBox="1">
            <a:spLocks noChangeArrowheads="1"/>
          </p:cNvSpPr>
          <p:nvPr/>
        </p:nvSpPr>
        <p:spPr bwMode="auto">
          <a:xfrm>
            <a:off x="5599113" y="2024063"/>
            <a:ext cx="641350" cy="1038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0"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lang="en-US" altLang="zh-CN" sz="1800" b="0">
                <a:cs typeface="Times New Roman" panose="02020603050405020304" pitchFamily="18" charset="0"/>
              </a:rPr>
              <a:t>M</a:t>
            </a:r>
          </a:p>
          <a:p>
            <a:pPr algn="ctr" eaLnBrk="1" hangingPunct="1">
              <a:lnSpc>
                <a:spcPct val="90000"/>
              </a:lnSpc>
              <a:spcAft>
                <a:spcPct val="0"/>
              </a:spcAft>
              <a:buFontTx/>
              <a:buNone/>
            </a:pPr>
            <a:r>
              <a:rPr lang="en-US" altLang="zh-CN" sz="1800" b="0">
                <a:cs typeface="Times New Roman" panose="02020603050405020304" pitchFamily="18" charset="0"/>
              </a:rPr>
              <a:t>U</a:t>
            </a:r>
          </a:p>
          <a:p>
            <a:pPr algn="ctr" eaLnBrk="1" hangingPunct="1">
              <a:lnSpc>
                <a:spcPct val="90000"/>
              </a:lnSpc>
              <a:spcAft>
                <a:spcPct val="0"/>
              </a:spcAft>
              <a:buFontTx/>
              <a:buNone/>
            </a:pPr>
            <a:r>
              <a:rPr lang="en-US" altLang="zh-CN" sz="1800" b="0">
                <a:cs typeface="Times New Roman" panose="02020603050405020304" pitchFamily="18" charset="0"/>
              </a:rPr>
              <a:t>X</a:t>
            </a:r>
          </a:p>
        </p:txBody>
      </p:sp>
      <p:sp>
        <p:nvSpPr>
          <p:cNvPr id="17412" name="Text Box 10">
            <a:extLst>
              <a:ext uri="{FF2B5EF4-FFF2-40B4-BE49-F238E27FC236}">
                <a16:creationId xmlns:a16="http://schemas.microsoft.com/office/drawing/2014/main" id="{4A45B9D6-6643-42B2-851C-A2F6F09311B9}"/>
              </a:ext>
            </a:extLst>
          </p:cNvPr>
          <p:cNvSpPr txBox="1">
            <a:spLocks noChangeArrowheads="1"/>
          </p:cNvSpPr>
          <p:nvPr/>
        </p:nvSpPr>
        <p:spPr bwMode="auto">
          <a:xfrm>
            <a:off x="5676900" y="2092325"/>
            <a:ext cx="1143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0</a:t>
            </a:r>
          </a:p>
          <a:p>
            <a:pPr eaLnBrk="1" hangingPunct="1">
              <a:lnSpc>
                <a:spcPct val="85000"/>
              </a:lnSpc>
              <a:spcAft>
                <a:spcPct val="0"/>
              </a:spcAft>
              <a:buFontTx/>
              <a:buNone/>
            </a:pPr>
            <a:r>
              <a:rPr lang="en-US" altLang="zh-CN" sz="1800" b="0">
                <a:cs typeface="Times New Roman" panose="02020603050405020304" pitchFamily="18" charset="0"/>
              </a:rPr>
              <a:t>1</a:t>
            </a:r>
          </a:p>
          <a:p>
            <a:pPr eaLnBrk="1" hangingPunct="1">
              <a:lnSpc>
                <a:spcPct val="85000"/>
              </a:lnSpc>
              <a:spcAft>
                <a:spcPct val="0"/>
              </a:spcAft>
              <a:buFontTx/>
              <a:buNone/>
            </a:pPr>
            <a:r>
              <a:rPr lang="en-US" altLang="zh-CN" sz="1800" b="0">
                <a:cs typeface="Times New Roman" panose="02020603050405020304" pitchFamily="18" charset="0"/>
              </a:rPr>
              <a:t>2</a:t>
            </a:r>
          </a:p>
          <a:p>
            <a:pPr eaLnBrk="1" hangingPunct="1">
              <a:lnSpc>
                <a:spcPct val="85000"/>
              </a:lnSpc>
              <a:spcAft>
                <a:spcPct val="0"/>
              </a:spcAft>
              <a:buFontTx/>
              <a:buNone/>
            </a:pPr>
            <a:r>
              <a:rPr lang="en-US" altLang="zh-CN" sz="1800" b="0">
                <a:cs typeface="Times New Roman" panose="02020603050405020304" pitchFamily="18" charset="0"/>
              </a:rPr>
              <a:t>3</a:t>
            </a:r>
          </a:p>
        </p:txBody>
      </p:sp>
      <p:sp>
        <p:nvSpPr>
          <p:cNvPr id="17413" name="Line 11">
            <a:extLst>
              <a:ext uri="{FF2B5EF4-FFF2-40B4-BE49-F238E27FC236}">
                <a16:creationId xmlns:a16="http://schemas.microsoft.com/office/drawing/2014/main" id="{33C66FD4-3748-46E0-8148-788DC41E3179}"/>
              </a:ext>
            </a:extLst>
          </p:cNvPr>
          <p:cNvSpPr>
            <a:spLocks noChangeShapeType="1"/>
          </p:cNvSpPr>
          <p:nvPr/>
        </p:nvSpPr>
        <p:spPr bwMode="auto">
          <a:xfrm>
            <a:off x="5922963" y="1196975"/>
            <a:ext cx="0" cy="8270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 name="Line 12">
            <a:extLst>
              <a:ext uri="{FF2B5EF4-FFF2-40B4-BE49-F238E27FC236}">
                <a16:creationId xmlns:a16="http://schemas.microsoft.com/office/drawing/2014/main" id="{C43A6093-90E4-462C-8239-C8002421FFE1}"/>
              </a:ext>
            </a:extLst>
          </p:cNvPr>
          <p:cNvSpPr>
            <a:spLocks noChangeShapeType="1"/>
          </p:cNvSpPr>
          <p:nvPr/>
        </p:nvSpPr>
        <p:spPr bwMode="auto">
          <a:xfrm>
            <a:off x="4284663" y="2239963"/>
            <a:ext cx="13319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5" name="Line 13">
            <a:extLst>
              <a:ext uri="{FF2B5EF4-FFF2-40B4-BE49-F238E27FC236}">
                <a16:creationId xmlns:a16="http://schemas.microsoft.com/office/drawing/2014/main" id="{221E4CD6-5053-425C-99BA-BF8852C39C1D}"/>
              </a:ext>
            </a:extLst>
          </p:cNvPr>
          <p:cNvSpPr>
            <a:spLocks noChangeShapeType="1"/>
          </p:cNvSpPr>
          <p:nvPr/>
        </p:nvSpPr>
        <p:spPr bwMode="auto">
          <a:xfrm>
            <a:off x="5094288" y="2457450"/>
            <a:ext cx="5048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6" name="Line 14">
            <a:extLst>
              <a:ext uri="{FF2B5EF4-FFF2-40B4-BE49-F238E27FC236}">
                <a16:creationId xmlns:a16="http://schemas.microsoft.com/office/drawing/2014/main" id="{CADC6E28-A17E-401B-8955-25C9C9FCE1BA}"/>
              </a:ext>
            </a:extLst>
          </p:cNvPr>
          <p:cNvSpPr>
            <a:spLocks noChangeShapeType="1"/>
          </p:cNvSpPr>
          <p:nvPr/>
        </p:nvSpPr>
        <p:spPr bwMode="auto">
          <a:xfrm>
            <a:off x="4913313" y="2673350"/>
            <a:ext cx="685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7" name="Line 15">
            <a:extLst>
              <a:ext uri="{FF2B5EF4-FFF2-40B4-BE49-F238E27FC236}">
                <a16:creationId xmlns:a16="http://schemas.microsoft.com/office/drawing/2014/main" id="{27DD6BC2-92FF-4F38-8EA9-62231A962F9B}"/>
              </a:ext>
            </a:extLst>
          </p:cNvPr>
          <p:cNvSpPr>
            <a:spLocks noChangeShapeType="1"/>
          </p:cNvSpPr>
          <p:nvPr/>
        </p:nvSpPr>
        <p:spPr bwMode="auto">
          <a:xfrm>
            <a:off x="4733925" y="2889250"/>
            <a:ext cx="8651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8" name="Line 16">
            <a:extLst>
              <a:ext uri="{FF2B5EF4-FFF2-40B4-BE49-F238E27FC236}">
                <a16:creationId xmlns:a16="http://schemas.microsoft.com/office/drawing/2014/main" id="{D5D00A7A-4355-4AB2-ABF5-2EAA1D533456}"/>
              </a:ext>
            </a:extLst>
          </p:cNvPr>
          <p:cNvSpPr>
            <a:spLocks noChangeShapeType="1"/>
          </p:cNvSpPr>
          <p:nvPr/>
        </p:nvSpPr>
        <p:spPr bwMode="auto">
          <a:xfrm>
            <a:off x="6246813" y="2528888"/>
            <a:ext cx="287337"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19" name="Line 18">
            <a:extLst>
              <a:ext uri="{FF2B5EF4-FFF2-40B4-BE49-F238E27FC236}">
                <a16:creationId xmlns:a16="http://schemas.microsoft.com/office/drawing/2014/main" id="{CD5D8AD6-4BDA-4639-A458-A001F88C4741}"/>
              </a:ext>
            </a:extLst>
          </p:cNvPr>
          <p:cNvSpPr>
            <a:spLocks noChangeShapeType="1"/>
          </p:cNvSpPr>
          <p:nvPr/>
        </p:nvSpPr>
        <p:spPr bwMode="auto">
          <a:xfrm flipH="1">
            <a:off x="6532563" y="2528888"/>
            <a:ext cx="3175" cy="37084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0" name="Text Box 19">
            <a:extLst>
              <a:ext uri="{FF2B5EF4-FFF2-40B4-BE49-F238E27FC236}">
                <a16:creationId xmlns:a16="http://schemas.microsoft.com/office/drawing/2014/main" id="{298A0813-4137-4342-B205-94204D1CD1AA}"/>
              </a:ext>
            </a:extLst>
          </p:cNvPr>
          <p:cNvSpPr txBox="1">
            <a:spLocks noChangeArrowheads="1"/>
          </p:cNvSpPr>
          <p:nvPr/>
        </p:nvSpPr>
        <p:spPr bwMode="auto">
          <a:xfrm>
            <a:off x="3671888" y="1881188"/>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cs typeface="Times New Roman" panose="02020603050405020304" pitchFamily="18" charset="0"/>
              </a:rPr>
              <a:t>    R0</a:t>
            </a:r>
          </a:p>
        </p:txBody>
      </p:sp>
      <p:sp>
        <p:nvSpPr>
          <p:cNvPr id="17421" name="Line 20">
            <a:extLst>
              <a:ext uri="{FF2B5EF4-FFF2-40B4-BE49-F238E27FC236}">
                <a16:creationId xmlns:a16="http://schemas.microsoft.com/office/drawing/2014/main" id="{8F71305C-FD07-4154-A6D2-A05541B92E10}"/>
              </a:ext>
            </a:extLst>
          </p:cNvPr>
          <p:cNvSpPr>
            <a:spLocks noChangeShapeType="1"/>
          </p:cNvSpPr>
          <p:nvPr/>
        </p:nvSpPr>
        <p:spPr bwMode="auto">
          <a:xfrm>
            <a:off x="2376488" y="2420938"/>
            <a:ext cx="129698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2" name="Line 21">
            <a:extLst>
              <a:ext uri="{FF2B5EF4-FFF2-40B4-BE49-F238E27FC236}">
                <a16:creationId xmlns:a16="http://schemas.microsoft.com/office/drawing/2014/main" id="{7EBFEE36-AD30-4492-9DAA-FA790BE1C883}"/>
              </a:ext>
            </a:extLst>
          </p:cNvPr>
          <p:cNvSpPr>
            <a:spLocks noChangeShapeType="1"/>
          </p:cNvSpPr>
          <p:nvPr/>
        </p:nvSpPr>
        <p:spPr bwMode="auto">
          <a:xfrm>
            <a:off x="3276600" y="2060575"/>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3" name="Text Box 23">
            <a:extLst>
              <a:ext uri="{FF2B5EF4-FFF2-40B4-BE49-F238E27FC236}">
                <a16:creationId xmlns:a16="http://schemas.microsoft.com/office/drawing/2014/main" id="{06FD2C05-C609-4325-8899-F7E401BE4855}"/>
              </a:ext>
            </a:extLst>
          </p:cNvPr>
          <p:cNvSpPr txBox="1">
            <a:spLocks noChangeArrowheads="1"/>
          </p:cNvSpPr>
          <p:nvPr/>
        </p:nvSpPr>
        <p:spPr bwMode="auto">
          <a:xfrm>
            <a:off x="3724275" y="1952625"/>
            <a:ext cx="1651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D</a:t>
            </a:r>
          </a:p>
        </p:txBody>
      </p:sp>
      <p:sp>
        <p:nvSpPr>
          <p:cNvPr id="17424" name="Text Box 24">
            <a:extLst>
              <a:ext uri="{FF2B5EF4-FFF2-40B4-BE49-F238E27FC236}">
                <a16:creationId xmlns:a16="http://schemas.microsoft.com/office/drawing/2014/main" id="{57CAB466-27DE-40A6-B55F-6D3F7402CAE8}"/>
              </a:ext>
            </a:extLst>
          </p:cNvPr>
          <p:cNvSpPr txBox="1">
            <a:spLocks noChangeArrowheads="1"/>
          </p:cNvSpPr>
          <p:nvPr/>
        </p:nvSpPr>
        <p:spPr bwMode="auto">
          <a:xfrm>
            <a:off x="3744913" y="2312988"/>
            <a:ext cx="1397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E</a:t>
            </a:r>
          </a:p>
        </p:txBody>
      </p:sp>
      <p:sp>
        <p:nvSpPr>
          <p:cNvPr id="17425" name="Line 35">
            <a:extLst>
              <a:ext uri="{FF2B5EF4-FFF2-40B4-BE49-F238E27FC236}">
                <a16:creationId xmlns:a16="http://schemas.microsoft.com/office/drawing/2014/main" id="{0A11030B-107D-4602-89B8-839E7AF4FF11}"/>
              </a:ext>
            </a:extLst>
          </p:cNvPr>
          <p:cNvSpPr>
            <a:spLocks noChangeShapeType="1"/>
          </p:cNvSpPr>
          <p:nvPr/>
        </p:nvSpPr>
        <p:spPr bwMode="auto">
          <a:xfrm>
            <a:off x="1276350" y="1250950"/>
            <a:ext cx="0" cy="1123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Text Box 36">
            <a:extLst>
              <a:ext uri="{FF2B5EF4-FFF2-40B4-BE49-F238E27FC236}">
                <a16:creationId xmlns:a16="http://schemas.microsoft.com/office/drawing/2014/main" id="{3C195204-FDBA-4BB1-83B1-D33FC05F2EA8}"/>
              </a:ext>
            </a:extLst>
          </p:cNvPr>
          <p:cNvSpPr txBox="1">
            <a:spLocks noChangeArrowheads="1"/>
          </p:cNvSpPr>
          <p:nvPr/>
        </p:nvSpPr>
        <p:spPr bwMode="auto">
          <a:xfrm>
            <a:off x="3671888" y="2852738"/>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cs typeface="Times New Roman" panose="02020603050405020304" pitchFamily="18" charset="0"/>
              </a:rPr>
              <a:t>    R1</a:t>
            </a:r>
          </a:p>
        </p:txBody>
      </p:sp>
      <p:sp>
        <p:nvSpPr>
          <p:cNvPr id="17427" name="Line 37">
            <a:extLst>
              <a:ext uri="{FF2B5EF4-FFF2-40B4-BE49-F238E27FC236}">
                <a16:creationId xmlns:a16="http://schemas.microsoft.com/office/drawing/2014/main" id="{1F4E4A7E-14B5-48A3-A3CF-6BD8EF995E7E}"/>
              </a:ext>
            </a:extLst>
          </p:cNvPr>
          <p:cNvSpPr>
            <a:spLocks noChangeShapeType="1"/>
          </p:cNvSpPr>
          <p:nvPr/>
        </p:nvSpPr>
        <p:spPr bwMode="auto">
          <a:xfrm>
            <a:off x="3024188" y="3392488"/>
            <a:ext cx="64928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8" name="Line 38">
            <a:extLst>
              <a:ext uri="{FF2B5EF4-FFF2-40B4-BE49-F238E27FC236}">
                <a16:creationId xmlns:a16="http://schemas.microsoft.com/office/drawing/2014/main" id="{4968D981-D414-4448-B3EE-4192899C9BCD}"/>
              </a:ext>
            </a:extLst>
          </p:cNvPr>
          <p:cNvSpPr>
            <a:spLocks noChangeShapeType="1"/>
          </p:cNvSpPr>
          <p:nvPr/>
        </p:nvSpPr>
        <p:spPr bwMode="auto">
          <a:xfrm>
            <a:off x="3276600" y="3032125"/>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9" name="Line 39">
            <a:extLst>
              <a:ext uri="{FF2B5EF4-FFF2-40B4-BE49-F238E27FC236}">
                <a16:creationId xmlns:a16="http://schemas.microsoft.com/office/drawing/2014/main" id="{D5D99D8C-2338-4BC3-B3F6-98A64B6ECC7E}"/>
              </a:ext>
            </a:extLst>
          </p:cNvPr>
          <p:cNvSpPr>
            <a:spLocks noChangeShapeType="1"/>
          </p:cNvSpPr>
          <p:nvPr/>
        </p:nvSpPr>
        <p:spPr bwMode="auto">
          <a:xfrm>
            <a:off x="4283075" y="3211513"/>
            <a:ext cx="793750"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30" name="Text Box 40">
            <a:extLst>
              <a:ext uri="{FF2B5EF4-FFF2-40B4-BE49-F238E27FC236}">
                <a16:creationId xmlns:a16="http://schemas.microsoft.com/office/drawing/2014/main" id="{812E044C-370D-444B-965F-7B3A8758DAE9}"/>
              </a:ext>
            </a:extLst>
          </p:cNvPr>
          <p:cNvSpPr txBox="1">
            <a:spLocks noChangeArrowheads="1"/>
          </p:cNvSpPr>
          <p:nvPr/>
        </p:nvSpPr>
        <p:spPr bwMode="auto">
          <a:xfrm>
            <a:off x="3724275" y="2924175"/>
            <a:ext cx="1651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D</a:t>
            </a:r>
          </a:p>
        </p:txBody>
      </p:sp>
      <p:sp>
        <p:nvSpPr>
          <p:cNvPr id="17431" name="Text Box 41">
            <a:extLst>
              <a:ext uri="{FF2B5EF4-FFF2-40B4-BE49-F238E27FC236}">
                <a16:creationId xmlns:a16="http://schemas.microsoft.com/office/drawing/2014/main" id="{A540D851-4FA7-4B2C-A1AE-41E0E1E6E24E}"/>
              </a:ext>
            </a:extLst>
          </p:cNvPr>
          <p:cNvSpPr txBox="1">
            <a:spLocks noChangeArrowheads="1"/>
          </p:cNvSpPr>
          <p:nvPr/>
        </p:nvSpPr>
        <p:spPr bwMode="auto">
          <a:xfrm>
            <a:off x="3744913" y="3284538"/>
            <a:ext cx="1397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E</a:t>
            </a:r>
          </a:p>
        </p:txBody>
      </p:sp>
      <p:sp>
        <p:nvSpPr>
          <p:cNvPr id="17432" name="Text Box 47">
            <a:extLst>
              <a:ext uri="{FF2B5EF4-FFF2-40B4-BE49-F238E27FC236}">
                <a16:creationId xmlns:a16="http://schemas.microsoft.com/office/drawing/2014/main" id="{8023C110-E62D-49C7-B980-BBD3EB15D5D6}"/>
              </a:ext>
            </a:extLst>
          </p:cNvPr>
          <p:cNvSpPr txBox="1">
            <a:spLocks noChangeArrowheads="1"/>
          </p:cNvSpPr>
          <p:nvPr/>
        </p:nvSpPr>
        <p:spPr bwMode="auto">
          <a:xfrm>
            <a:off x="3671888" y="3825875"/>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cs typeface="Times New Roman" panose="02020603050405020304" pitchFamily="18" charset="0"/>
              </a:rPr>
              <a:t>    R2</a:t>
            </a:r>
          </a:p>
        </p:txBody>
      </p:sp>
      <p:sp>
        <p:nvSpPr>
          <p:cNvPr id="17433" name="Line 48">
            <a:extLst>
              <a:ext uri="{FF2B5EF4-FFF2-40B4-BE49-F238E27FC236}">
                <a16:creationId xmlns:a16="http://schemas.microsoft.com/office/drawing/2014/main" id="{10F00411-2B62-40D8-A84E-C72C781F7127}"/>
              </a:ext>
            </a:extLst>
          </p:cNvPr>
          <p:cNvSpPr>
            <a:spLocks noChangeShapeType="1"/>
          </p:cNvSpPr>
          <p:nvPr/>
        </p:nvSpPr>
        <p:spPr bwMode="auto">
          <a:xfrm>
            <a:off x="2844800" y="4365625"/>
            <a:ext cx="82867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4" name="Line 49">
            <a:extLst>
              <a:ext uri="{FF2B5EF4-FFF2-40B4-BE49-F238E27FC236}">
                <a16:creationId xmlns:a16="http://schemas.microsoft.com/office/drawing/2014/main" id="{2E4F3760-FDDA-4171-B6E7-EF5C95B1449A}"/>
              </a:ext>
            </a:extLst>
          </p:cNvPr>
          <p:cNvSpPr>
            <a:spLocks noChangeShapeType="1"/>
          </p:cNvSpPr>
          <p:nvPr/>
        </p:nvSpPr>
        <p:spPr bwMode="auto">
          <a:xfrm>
            <a:off x="3276600" y="4005263"/>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5" name="Line 50">
            <a:extLst>
              <a:ext uri="{FF2B5EF4-FFF2-40B4-BE49-F238E27FC236}">
                <a16:creationId xmlns:a16="http://schemas.microsoft.com/office/drawing/2014/main" id="{02CBF834-44FB-4E5E-BB48-FBF1B1F7E127}"/>
              </a:ext>
            </a:extLst>
          </p:cNvPr>
          <p:cNvSpPr>
            <a:spLocks noChangeShapeType="1"/>
          </p:cNvSpPr>
          <p:nvPr/>
        </p:nvSpPr>
        <p:spPr bwMode="auto">
          <a:xfrm>
            <a:off x="4283075" y="4184650"/>
            <a:ext cx="612775"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36" name="Text Box 51">
            <a:extLst>
              <a:ext uri="{FF2B5EF4-FFF2-40B4-BE49-F238E27FC236}">
                <a16:creationId xmlns:a16="http://schemas.microsoft.com/office/drawing/2014/main" id="{69E902FE-D238-49C5-AD62-8ECBB2E41943}"/>
              </a:ext>
            </a:extLst>
          </p:cNvPr>
          <p:cNvSpPr txBox="1">
            <a:spLocks noChangeArrowheads="1"/>
          </p:cNvSpPr>
          <p:nvPr/>
        </p:nvSpPr>
        <p:spPr bwMode="auto">
          <a:xfrm>
            <a:off x="3724275" y="3897313"/>
            <a:ext cx="1651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D</a:t>
            </a:r>
          </a:p>
        </p:txBody>
      </p:sp>
      <p:sp>
        <p:nvSpPr>
          <p:cNvPr id="17437" name="Text Box 52">
            <a:extLst>
              <a:ext uri="{FF2B5EF4-FFF2-40B4-BE49-F238E27FC236}">
                <a16:creationId xmlns:a16="http://schemas.microsoft.com/office/drawing/2014/main" id="{9409EF7B-BFCD-4216-8AD6-2E57DB7F5102}"/>
              </a:ext>
            </a:extLst>
          </p:cNvPr>
          <p:cNvSpPr txBox="1">
            <a:spLocks noChangeArrowheads="1"/>
          </p:cNvSpPr>
          <p:nvPr/>
        </p:nvSpPr>
        <p:spPr bwMode="auto">
          <a:xfrm>
            <a:off x="3744913" y="4257675"/>
            <a:ext cx="1397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E</a:t>
            </a:r>
          </a:p>
        </p:txBody>
      </p:sp>
      <p:sp>
        <p:nvSpPr>
          <p:cNvPr id="17438" name="Text Box 56">
            <a:extLst>
              <a:ext uri="{FF2B5EF4-FFF2-40B4-BE49-F238E27FC236}">
                <a16:creationId xmlns:a16="http://schemas.microsoft.com/office/drawing/2014/main" id="{0B9AD6FC-1ADA-4AA9-B737-5E6A0E2E08E6}"/>
              </a:ext>
            </a:extLst>
          </p:cNvPr>
          <p:cNvSpPr txBox="1">
            <a:spLocks noChangeArrowheads="1"/>
          </p:cNvSpPr>
          <p:nvPr/>
        </p:nvSpPr>
        <p:spPr bwMode="auto">
          <a:xfrm>
            <a:off x="3671888" y="4797425"/>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cs typeface="Times New Roman" panose="02020603050405020304" pitchFamily="18" charset="0"/>
              </a:rPr>
              <a:t>    R3</a:t>
            </a:r>
          </a:p>
        </p:txBody>
      </p:sp>
      <p:sp>
        <p:nvSpPr>
          <p:cNvPr id="17439" name="Line 57">
            <a:extLst>
              <a:ext uri="{FF2B5EF4-FFF2-40B4-BE49-F238E27FC236}">
                <a16:creationId xmlns:a16="http://schemas.microsoft.com/office/drawing/2014/main" id="{EED3D8CD-4850-4308-A059-DD6803B0A70D}"/>
              </a:ext>
            </a:extLst>
          </p:cNvPr>
          <p:cNvSpPr>
            <a:spLocks noChangeShapeType="1"/>
          </p:cNvSpPr>
          <p:nvPr/>
        </p:nvSpPr>
        <p:spPr bwMode="auto">
          <a:xfrm>
            <a:off x="2663825" y="5337175"/>
            <a:ext cx="100965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0" name="Line 58">
            <a:extLst>
              <a:ext uri="{FF2B5EF4-FFF2-40B4-BE49-F238E27FC236}">
                <a16:creationId xmlns:a16="http://schemas.microsoft.com/office/drawing/2014/main" id="{80FF72D0-4A0C-4C69-9C5E-7C302FB41F25}"/>
              </a:ext>
            </a:extLst>
          </p:cNvPr>
          <p:cNvSpPr>
            <a:spLocks noChangeShapeType="1"/>
          </p:cNvSpPr>
          <p:nvPr/>
        </p:nvSpPr>
        <p:spPr bwMode="auto">
          <a:xfrm>
            <a:off x="3276600" y="4976813"/>
            <a:ext cx="39687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1" name="Text Box 60">
            <a:extLst>
              <a:ext uri="{FF2B5EF4-FFF2-40B4-BE49-F238E27FC236}">
                <a16:creationId xmlns:a16="http://schemas.microsoft.com/office/drawing/2014/main" id="{21C925C0-BD14-4AB7-9DB5-E89414BFB9B9}"/>
              </a:ext>
            </a:extLst>
          </p:cNvPr>
          <p:cNvSpPr txBox="1">
            <a:spLocks noChangeArrowheads="1"/>
          </p:cNvSpPr>
          <p:nvPr/>
        </p:nvSpPr>
        <p:spPr bwMode="auto">
          <a:xfrm>
            <a:off x="3724275" y="4868863"/>
            <a:ext cx="1651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D</a:t>
            </a:r>
          </a:p>
        </p:txBody>
      </p:sp>
      <p:sp>
        <p:nvSpPr>
          <p:cNvPr id="17442" name="Text Box 61">
            <a:extLst>
              <a:ext uri="{FF2B5EF4-FFF2-40B4-BE49-F238E27FC236}">
                <a16:creationId xmlns:a16="http://schemas.microsoft.com/office/drawing/2014/main" id="{CD3585B6-5F55-4591-85CD-4A30616E0662}"/>
              </a:ext>
            </a:extLst>
          </p:cNvPr>
          <p:cNvSpPr txBox="1">
            <a:spLocks noChangeArrowheads="1"/>
          </p:cNvSpPr>
          <p:nvPr/>
        </p:nvSpPr>
        <p:spPr bwMode="auto">
          <a:xfrm>
            <a:off x="3744913" y="5229225"/>
            <a:ext cx="1397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E</a:t>
            </a:r>
          </a:p>
        </p:txBody>
      </p:sp>
      <p:sp>
        <p:nvSpPr>
          <p:cNvPr id="17443" name="Text Box 65">
            <a:extLst>
              <a:ext uri="{FF2B5EF4-FFF2-40B4-BE49-F238E27FC236}">
                <a16:creationId xmlns:a16="http://schemas.microsoft.com/office/drawing/2014/main" id="{2BD8C7A2-ADBA-4C96-9AED-54C7736F60D6}"/>
              </a:ext>
            </a:extLst>
          </p:cNvPr>
          <p:cNvSpPr txBox="1">
            <a:spLocks noChangeArrowheads="1"/>
          </p:cNvSpPr>
          <p:nvPr/>
        </p:nvSpPr>
        <p:spPr bwMode="auto">
          <a:xfrm>
            <a:off x="6931025" y="4292600"/>
            <a:ext cx="641350" cy="1038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0"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lang="en-US" altLang="zh-CN" sz="1800" b="0">
                <a:cs typeface="Times New Roman" panose="02020603050405020304" pitchFamily="18" charset="0"/>
              </a:rPr>
              <a:t>M</a:t>
            </a:r>
          </a:p>
          <a:p>
            <a:pPr algn="ctr" eaLnBrk="1" hangingPunct="1">
              <a:lnSpc>
                <a:spcPct val="90000"/>
              </a:lnSpc>
              <a:spcAft>
                <a:spcPct val="0"/>
              </a:spcAft>
              <a:buFontTx/>
              <a:buNone/>
            </a:pPr>
            <a:r>
              <a:rPr lang="en-US" altLang="zh-CN" sz="1800" b="0">
                <a:cs typeface="Times New Roman" panose="02020603050405020304" pitchFamily="18" charset="0"/>
              </a:rPr>
              <a:t>U</a:t>
            </a:r>
          </a:p>
          <a:p>
            <a:pPr algn="ctr" eaLnBrk="1" hangingPunct="1">
              <a:lnSpc>
                <a:spcPct val="90000"/>
              </a:lnSpc>
              <a:spcAft>
                <a:spcPct val="0"/>
              </a:spcAft>
              <a:buFontTx/>
              <a:buNone/>
            </a:pPr>
            <a:r>
              <a:rPr lang="en-US" altLang="zh-CN" sz="1800" b="0">
                <a:cs typeface="Times New Roman" panose="02020603050405020304" pitchFamily="18" charset="0"/>
              </a:rPr>
              <a:t>X</a:t>
            </a:r>
          </a:p>
        </p:txBody>
      </p:sp>
      <p:sp>
        <p:nvSpPr>
          <p:cNvPr id="17444" name="Text Box 66">
            <a:extLst>
              <a:ext uri="{FF2B5EF4-FFF2-40B4-BE49-F238E27FC236}">
                <a16:creationId xmlns:a16="http://schemas.microsoft.com/office/drawing/2014/main" id="{3FF5118B-AFC4-4448-AFD7-5596B0970B22}"/>
              </a:ext>
            </a:extLst>
          </p:cNvPr>
          <p:cNvSpPr txBox="1">
            <a:spLocks noChangeArrowheads="1"/>
          </p:cNvSpPr>
          <p:nvPr/>
        </p:nvSpPr>
        <p:spPr bwMode="auto">
          <a:xfrm>
            <a:off x="7008813" y="4360863"/>
            <a:ext cx="1143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0</a:t>
            </a:r>
          </a:p>
          <a:p>
            <a:pPr eaLnBrk="1" hangingPunct="1">
              <a:lnSpc>
                <a:spcPct val="85000"/>
              </a:lnSpc>
              <a:spcAft>
                <a:spcPct val="0"/>
              </a:spcAft>
              <a:buFontTx/>
              <a:buNone/>
            </a:pPr>
            <a:r>
              <a:rPr lang="en-US" altLang="zh-CN" sz="1800" b="0">
                <a:cs typeface="Times New Roman" panose="02020603050405020304" pitchFamily="18" charset="0"/>
              </a:rPr>
              <a:t>1</a:t>
            </a:r>
          </a:p>
          <a:p>
            <a:pPr eaLnBrk="1" hangingPunct="1">
              <a:lnSpc>
                <a:spcPct val="85000"/>
              </a:lnSpc>
              <a:spcAft>
                <a:spcPct val="0"/>
              </a:spcAft>
              <a:buFontTx/>
              <a:buNone/>
            </a:pPr>
            <a:r>
              <a:rPr lang="en-US" altLang="zh-CN" sz="1800" b="0">
                <a:cs typeface="Times New Roman" panose="02020603050405020304" pitchFamily="18" charset="0"/>
              </a:rPr>
              <a:t>2</a:t>
            </a:r>
          </a:p>
          <a:p>
            <a:pPr eaLnBrk="1" hangingPunct="1">
              <a:lnSpc>
                <a:spcPct val="85000"/>
              </a:lnSpc>
              <a:spcAft>
                <a:spcPct val="0"/>
              </a:spcAft>
              <a:buFontTx/>
              <a:buNone/>
            </a:pPr>
            <a:r>
              <a:rPr lang="en-US" altLang="zh-CN" sz="1800" b="0">
                <a:cs typeface="Times New Roman" panose="02020603050405020304" pitchFamily="18" charset="0"/>
              </a:rPr>
              <a:t>3</a:t>
            </a:r>
          </a:p>
        </p:txBody>
      </p:sp>
      <p:sp>
        <p:nvSpPr>
          <p:cNvPr id="17445" name="Line 67">
            <a:extLst>
              <a:ext uri="{FF2B5EF4-FFF2-40B4-BE49-F238E27FC236}">
                <a16:creationId xmlns:a16="http://schemas.microsoft.com/office/drawing/2014/main" id="{E0FBA497-C501-4155-BAD0-5152B2C2466F}"/>
              </a:ext>
            </a:extLst>
          </p:cNvPr>
          <p:cNvSpPr>
            <a:spLocks noChangeShapeType="1"/>
          </p:cNvSpPr>
          <p:nvPr/>
        </p:nvSpPr>
        <p:spPr bwMode="auto">
          <a:xfrm>
            <a:off x="7254875" y="1196975"/>
            <a:ext cx="0" cy="30956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6" name="Line 68">
            <a:extLst>
              <a:ext uri="{FF2B5EF4-FFF2-40B4-BE49-F238E27FC236}">
                <a16:creationId xmlns:a16="http://schemas.microsoft.com/office/drawing/2014/main" id="{1FB410C6-4915-4BE9-84F1-1D4F4F09532E}"/>
              </a:ext>
            </a:extLst>
          </p:cNvPr>
          <p:cNvSpPr>
            <a:spLocks noChangeShapeType="1"/>
          </p:cNvSpPr>
          <p:nvPr/>
        </p:nvSpPr>
        <p:spPr bwMode="auto">
          <a:xfrm>
            <a:off x="5273675" y="4508500"/>
            <a:ext cx="16573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7" name="Line 69">
            <a:extLst>
              <a:ext uri="{FF2B5EF4-FFF2-40B4-BE49-F238E27FC236}">
                <a16:creationId xmlns:a16="http://schemas.microsoft.com/office/drawing/2014/main" id="{94E2DE86-94A5-4523-8116-76E76F5BD848}"/>
              </a:ext>
            </a:extLst>
          </p:cNvPr>
          <p:cNvSpPr>
            <a:spLocks noChangeShapeType="1"/>
          </p:cNvSpPr>
          <p:nvPr/>
        </p:nvSpPr>
        <p:spPr bwMode="auto">
          <a:xfrm>
            <a:off x="5094288" y="4725988"/>
            <a:ext cx="1836737"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8" name="Line 70">
            <a:extLst>
              <a:ext uri="{FF2B5EF4-FFF2-40B4-BE49-F238E27FC236}">
                <a16:creationId xmlns:a16="http://schemas.microsoft.com/office/drawing/2014/main" id="{8BFD4DFA-2445-48E1-91C3-6B589A3EF7A6}"/>
              </a:ext>
            </a:extLst>
          </p:cNvPr>
          <p:cNvSpPr>
            <a:spLocks noChangeShapeType="1"/>
          </p:cNvSpPr>
          <p:nvPr/>
        </p:nvSpPr>
        <p:spPr bwMode="auto">
          <a:xfrm>
            <a:off x="4913313" y="4941888"/>
            <a:ext cx="20177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9" name="Line 72">
            <a:extLst>
              <a:ext uri="{FF2B5EF4-FFF2-40B4-BE49-F238E27FC236}">
                <a16:creationId xmlns:a16="http://schemas.microsoft.com/office/drawing/2014/main" id="{4B24F3B2-60B4-4950-B7D5-CF6D533CE89E}"/>
              </a:ext>
            </a:extLst>
          </p:cNvPr>
          <p:cNvSpPr>
            <a:spLocks noChangeShapeType="1"/>
          </p:cNvSpPr>
          <p:nvPr/>
        </p:nvSpPr>
        <p:spPr bwMode="auto">
          <a:xfrm>
            <a:off x="7578725" y="4797425"/>
            <a:ext cx="2873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50" name="Line 73">
            <a:extLst>
              <a:ext uri="{FF2B5EF4-FFF2-40B4-BE49-F238E27FC236}">
                <a16:creationId xmlns:a16="http://schemas.microsoft.com/office/drawing/2014/main" id="{E6ACE487-CAD1-4FC7-8F28-28F9B40D9143}"/>
              </a:ext>
            </a:extLst>
          </p:cNvPr>
          <p:cNvSpPr>
            <a:spLocks noChangeShapeType="1"/>
          </p:cNvSpPr>
          <p:nvPr/>
        </p:nvSpPr>
        <p:spPr bwMode="auto">
          <a:xfrm flipH="1">
            <a:off x="7864475" y="4797425"/>
            <a:ext cx="3175" cy="14414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51" name="Line 75">
            <a:extLst>
              <a:ext uri="{FF2B5EF4-FFF2-40B4-BE49-F238E27FC236}">
                <a16:creationId xmlns:a16="http://schemas.microsoft.com/office/drawing/2014/main" id="{267299B1-DD5E-49B0-985F-25487BDA8195}"/>
              </a:ext>
            </a:extLst>
          </p:cNvPr>
          <p:cNvSpPr>
            <a:spLocks noChangeShapeType="1"/>
          </p:cNvSpPr>
          <p:nvPr/>
        </p:nvSpPr>
        <p:spPr bwMode="auto">
          <a:xfrm>
            <a:off x="4733925" y="2889250"/>
            <a:ext cx="0" cy="226853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52" name="Line 76">
            <a:extLst>
              <a:ext uri="{FF2B5EF4-FFF2-40B4-BE49-F238E27FC236}">
                <a16:creationId xmlns:a16="http://schemas.microsoft.com/office/drawing/2014/main" id="{715931D8-C267-48A9-9309-1398B82C5427}"/>
              </a:ext>
            </a:extLst>
          </p:cNvPr>
          <p:cNvSpPr>
            <a:spLocks noChangeShapeType="1"/>
          </p:cNvSpPr>
          <p:nvPr/>
        </p:nvSpPr>
        <p:spPr bwMode="auto">
          <a:xfrm>
            <a:off x="4913313" y="2673350"/>
            <a:ext cx="0" cy="2266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Line 77">
            <a:extLst>
              <a:ext uri="{FF2B5EF4-FFF2-40B4-BE49-F238E27FC236}">
                <a16:creationId xmlns:a16="http://schemas.microsoft.com/office/drawing/2014/main" id="{F0B4C959-EDFA-4337-8D03-E7A01981A6D4}"/>
              </a:ext>
            </a:extLst>
          </p:cNvPr>
          <p:cNvSpPr>
            <a:spLocks noChangeShapeType="1"/>
          </p:cNvSpPr>
          <p:nvPr/>
        </p:nvSpPr>
        <p:spPr bwMode="auto">
          <a:xfrm>
            <a:off x="5094288" y="2457450"/>
            <a:ext cx="0" cy="2266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78">
            <a:extLst>
              <a:ext uri="{FF2B5EF4-FFF2-40B4-BE49-F238E27FC236}">
                <a16:creationId xmlns:a16="http://schemas.microsoft.com/office/drawing/2014/main" id="{0306BFDE-ABAB-42E7-A5E0-238B1171E9F7}"/>
              </a:ext>
            </a:extLst>
          </p:cNvPr>
          <p:cNvSpPr>
            <a:spLocks noChangeShapeType="1"/>
          </p:cNvSpPr>
          <p:nvPr/>
        </p:nvSpPr>
        <p:spPr bwMode="auto">
          <a:xfrm>
            <a:off x="5273675" y="2239963"/>
            <a:ext cx="0" cy="2268537"/>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85">
            <a:extLst>
              <a:ext uri="{FF2B5EF4-FFF2-40B4-BE49-F238E27FC236}">
                <a16:creationId xmlns:a16="http://schemas.microsoft.com/office/drawing/2014/main" id="{BE6392E1-9CBB-4AE9-9259-67EC168830FD}"/>
              </a:ext>
            </a:extLst>
          </p:cNvPr>
          <p:cNvSpPr>
            <a:spLocks noChangeShapeType="1"/>
          </p:cNvSpPr>
          <p:nvPr/>
        </p:nvSpPr>
        <p:spPr bwMode="auto">
          <a:xfrm>
            <a:off x="2376488" y="2708275"/>
            <a:ext cx="647700"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8480" name="Text Box 89">
            <a:extLst>
              <a:ext uri="{FF2B5EF4-FFF2-40B4-BE49-F238E27FC236}">
                <a16:creationId xmlns:a16="http://schemas.microsoft.com/office/drawing/2014/main" id="{910244BD-A171-472F-A4E1-D3504A41FA2F}"/>
              </a:ext>
            </a:extLst>
          </p:cNvPr>
          <p:cNvSpPr txBox="1">
            <a:spLocks noChangeArrowheads="1"/>
          </p:cNvSpPr>
          <p:nvPr/>
        </p:nvSpPr>
        <p:spPr bwMode="auto">
          <a:xfrm>
            <a:off x="1625600" y="1881188"/>
            <a:ext cx="747713" cy="16922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vert270" wrap="none" lIns="0" tIns="36000" rIns="0" bIns="0" anchor="ct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buFontTx/>
              <a:buNone/>
              <a:defRPr/>
            </a:pPr>
            <a:r>
              <a:rPr lang="en-US" altLang="zh-CN" sz="1800" b="0" dirty="0"/>
              <a:t>Decoder</a:t>
            </a:r>
          </a:p>
        </p:txBody>
      </p:sp>
      <p:sp>
        <p:nvSpPr>
          <p:cNvPr id="17457" name="Text Box 90">
            <a:extLst>
              <a:ext uri="{FF2B5EF4-FFF2-40B4-BE49-F238E27FC236}">
                <a16:creationId xmlns:a16="http://schemas.microsoft.com/office/drawing/2014/main" id="{92205EEF-9E6B-487A-8720-171C5B7514AE}"/>
              </a:ext>
            </a:extLst>
          </p:cNvPr>
          <p:cNvSpPr txBox="1">
            <a:spLocks noChangeArrowheads="1"/>
          </p:cNvSpPr>
          <p:nvPr/>
        </p:nvSpPr>
        <p:spPr bwMode="auto">
          <a:xfrm>
            <a:off x="2154238" y="2286000"/>
            <a:ext cx="1143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0</a:t>
            </a:r>
          </a:p>
          <a:p>
            <a:pPr eaLnBrk="1" hangingPunct="1">
              <a:spcAft>
                <a:spcPct val="0"/>
              </a:spcAft>
              <a:buFontTx/>
              <a:buNone/>
            </a:pPr>
            <a:r>
              <a:rPr lang="en-US" altLang="zh-CN" sz="1800" b="0">
                <a:cs typeface="Times New Roman" panose="02020603050405020304" pitchFamily="18" charset="0"/>
              </a:rPr>
              <a:t>1</a:t>
            </a:r>
          </a:p>
          <a:p>
            <a:pPr eaLnBrk="1" hangingPunct="1">
              <a:spcAft>
                <a:spcPct val="0"/>
              </a:spcAft>
              <a:buFontTx/>
              <a:buNone/>
            </a:pPr>
            <a:r>
              <a:rPr lang="en-US" altLang="zh-CN" sz="1800" b="0">
                <a:cs typeface="Times New Roman" panose="02020603050405020304" pitchFamily="18" charset="0"/>
              </a:rPr>
              <a:t>2</a:t>
            </a:r>
          </a:p>
          <a:p>
            <a:pPr eaLnBrk="1" hangingPunct="1">
              <a:spcAft>
                <a:spcPct val="0"/>
              </a:spcAft>
              <a:buFontTx/>
              <a:buNone/>
            </a:pPr>
            <a:r>
              <a:rPr lang="en-US" altLang="zh-CN" sz="1800" b="0">
                <a:cs typeface="Times New Roman" panose="02020603050405020304" pitchFamily="18" charset="0"/>
              </a:rPr>
              <a:t>3</a:t>
            </a:r>
          </a:p>
        </p:txBody>
      </p:sp>
      <p:sp>
        <p:nvSpPr>
          <p:cNvPr id="17458" name="Text Box 91">
            <a:extLst>
              <a:ext uri="{FF2B5EF4-FFF2-40B4-BE49-F238E27FC236}">
                <a16:creationId xmlns:a16="http://schemas.microsoft.com/office/drawing/2014/main" id="{CE95738F-955D-439C-B05F-34F007D83AEC}"/>
              </a:ext>
            </a:extLst>
          </p:cNvPr>
          <p:cNvSpPr txBox="1">
            <a:spLocks noChangeArrowheads="1"/>
          </p:cNvSpPr>
          <p:nvPr/>
        </p:nvSpPr>
        <p:spPr bwMode="auto">
          <a:xfrm>
            <a:off x="1693863" y="2433638"/>
            <a:ext cx="1397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cs typeface="Times New Roman" panose="02020603050405020304" pitchFamily="18" charset="0"/>
              </a:rPr>
              <a:t>E</a:t>
            </a:r>
          </a:p>
        </p:txBody>
      </p:sp>
      <p:sp>
        <p:nvSpPr>
          <p:cNvPr id="17459" name="Line 92">
            <a:extLst>
              <a:ext uri="{FF2B5EF4-FFF2-40B4-BE49-F238E27FC236}">
                <a16:creationId xmlns:a16="http://schemas.microsoft.com/office/drawing/2014/main" id="{00B7DB42-3D45-44F9-A28D-25C1FBFD7F64}"/>
              </a:ext>
            </a:extLst>
          </p:cNvPr>
          <p:cNvSpPr>
            <a:spLocks noChangeShapeType="1"/>
          </p:cNvSpPr>
          <p:nvPr/>
        </p:nvSpPr>
        <p:spPr bwMode="auto">
          <a:xfrm>
            <a:off x="2663825" y="3248025"/>
            <a:ext cx="0" cy="2089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93">
            <a:extLst>
              <a:ext uri="{FF2B5EF4-FFF2-40B4-BE49-F238E27FC236}">
                <a16:creationId xmlns:a16="http://schemas.microsoft.com/office/drawing/2014/main" id="{B53E5FED-852A-4822-95D4-61A8AEA887D5}"/>
              </a:ext>
            </a:extLst>
          </p:cNvPr>
          <p:cNvSpPr>
            <a:spLocks noChangeShapeType="1"/>
          </p:cNvSpPr>
          <p:nvPr/>
        </p:nvSpPr>
        <p:spPr bwMode="auto">
          <a:xfrm>
            <a:off x="2843213" y="2960688"/>
            <a:ext cx="0" cy="140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94">
            <a:extLst>
              <a:ext uri="{FF2B5EF4-FFF2-40B4-BE49-F238E27FC236}">
                <a16:creationId xmlns:a16="http://schemas.microsoft.com/office/drawing/2014/main" id="{144D8D7B-C212-4B95-B10E-211193BF798A}"/>
              </a:ext>
            </a:extLst>
          </p:cNvPr>
          <p:cNvSpPr>
            <a:spLocks noChangeShapeType="1"/>
          </p:cNvSpPr>
          <p:nvPr/>
        </p:nvSpPr>
        <p:spPr bwMode="auto">
          <a:xfrm>
            <a:off x="3024188" y="2708275"/>
            <a:ext cx="0" cy="684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96">
            <a:extLst>
              <a:ext uri="{FF2B5EF4-FFF2-40B4-BE49-F238E27FC236}">
                <a16:creationId xmlns:a16="http://schemas.microsoft.com/office/drawing/2014/main" id="{7B052757-9971-44BB-8259-93C704CA3783}"/>
              </a:ext>
            </a:extLst>
          </p:cNvPr>
          <p:cNvSpPr>
            <a:spLocks noChangeShapeType="1"/>
          </p:cNvSpPr>
          <p:nvPr/>
        </p:nvSpPr>
        <p:spPr bwMode="auto">
          <a:xfrm>
            <a:off x="2376488" y="2960688"/>
            <a:ext cx="46831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63" name="Line 97">
            <a:extLst>
              <a:ext uri="{FF2B5EF4-FFF2-40B4-BE49-F238E27FC236}">
                <a16:creationId xmlns:a16="http://schemas.microsoft.com/office/drawing/2014/main" id="{07043743-BB11-4144-8341-FC86493D03CB}"/>
              </a:ext>
            </a:extLst>
          </p:cNvPr>
          <p:cNvSpPr>
            <a:spLocks noChangeShapeType="1"/>
          </p:cNvSpPr>
          <p:nvPr/>
        </p:nvSpPr>
        <p:spPr bwMode="auto">
          <a:xfrm>
            <a:off x="2376488" y="3248025"/>
            <a:ext cx="287337"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64" name="Text Box 98">
            <a:extLst>
              <a:ext uri="{FF2B5EF4-FFF2-40B4-BE49-F238E27FC236}">
                <a16:creationId xmlns:a16="http://schemas.microsoft.com/office/drawing/2014/main" id="{974616CD-1CF3-49FB-9F36-3A99ACBF6A78}"/>
              </a:ext>
            </a:extLst>
          </p:cNvPr>
          <p:cNvSpPr txBox="1">
            <a:spLocks noChangeArrowheads="1"/>
          </p:cNvSpPr>
          <p:nvPr/>
        </p:nvSpPr>
        <p:spPr bwMode="auto">
          <a:xfrm>
            <a:off x="1619250" y="2846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A</a:t>
            </a:r>
          </a:p>
        </p:txBody>
      </p:sp>
      <p:sp>
        <p:nvSpPr>
          <p:cNvPr id="17465" name="Line 99">
            <a:extLst>
              <a:ext uri="{FF2B5EF4-FFF2-40B4-BE49-F238E27FC236}">
                <a16:creationId xmlns:a16="http://schemas.microsoft.com/office/drawing/2014/main" id="{17A3E5A1-387E-43E6-8D2F-D654CF4EFFE5}"/>
              </a:ext>
            </a:extLst>
          </p:cNvPr>
          <p:cNvSpPr>
            <a:spLocks noChangeShapeType="1"/>
          </p:cNvSpPr>
          <p:nvPr/>
        </p:nvSpPr>
        <p:spPr bwMode="auto">
          <a:xfrm>
            <a:off x="1276350" y="2374900"/>
            <a:ext cx="3444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66" name="Line 100">
            <a:extLst>
              <a:ext uri="{FF2B5EF4-FFF2-40B4-BE49-F238E27FC236}">
                <a16:creationId xmlns:a16="http://schemas.microsoft.com/office/drawing/2014/main" id="{48BF0573-23E9-45AA-A651-294D6253AC10}"/>
              </a:ext>
            </a:extLst>
          </p:cNvPr>
          <p:cNvSpPr>
            <a:spLocks noChangeShapeType="1"/>
          </p:cNvSpPr>
          <p:nvPr/>
        </p:nvSpPr>
        <p:spPr bwMode="auto">
          <a:xfrm>
            <a:off x="827088" y="2925763"/>
            <a:ext cx="79375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67" name="Rectangle 102">
            <a:extLst>
              <a:ext uri="{FF2B5EF4-FFF2-40B4-BE49-F238E27FC236}">
                <a16:creationId xmlns:a16="http://schemas.microsoft.com/office/drawing/2014/main" id="{7C7E1F67-99D1-4ADA-B5D8-9CC0BCC00B08}"/>
              </a:ext>
            </a:extLst>
          </p:cNvPr>
          <p:cNvSpPr>
            <a:spLocks noChangeArrowheads="1"/>
          </p:cNvSpPr>
          <p:nvPr/>
        </p:nvSpPr>
        <p:spPr bwMode="auto">
          <a:xfrm>
            <a:off x="684213" y="1700213"/>
            <a:ext cx="7343775" cy="3960812"/>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cs typeface="Times New Roman" panose="02020603050405020304" pitchFamily="18" charset="0"/>
            </a:endParaRPr>
          </a:p>
        </p:txBody>
      </p:sp>
      <p:sp>
        <p:nvSpPr>
          <p:cNvPr id="17468" name="Text Box 104">
            <a:extLst>
              <a:ext uri="{FF2B5EF4-FFF2-40B4-BE49-F238E27FC236}">
                <a16:creationId xmlns:a16="http://schemas.microsoft.com/office/drawing/2014/main" id="{B1C9B915-F6B2-4636-81EE-6AB22E90E3E8}"/>
              </a:ext>
            </a:extLst>
          </p:cNvPr>
          <p:cNvSpPr txBox="1">
            <a:spLocks noChangeArrowheads="1"/>
          </p:cNvSpPr>
          <p:nvPr/>
        </p:nvSpPr>
        <p:spPr bwMode="auto">
          <a:xfrm>
            <a:off x="5822950" y="5762625"/>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RD0</a:t>
            </a:r>
          </a:p>
        </p:txBody>
      </p:sp>
      <p:sp>
        <p:nvSpPr>
          <p:cNvPr id="17469" name="Text Box 105">
            <a:extLst>
              <a:ext uri="{FF2B5EF4-FFF2-40B4-BE49-F238E27FC236}">
                <a16:creationId xmlns:a16="http://schemas.microsoft.com/office/drawing/2014/main" id="{22FE5908-A531-422D-A384-788F17E30DDB}"/>
              </a:ext>
            </a:extLst>
          </p:cNvPr>
          <p:cNvSpPr txBox="1">
            <a:spLocks noChangeArrowheads="1"/>
          </p:cNvSpPr>
          <p:nvPr/>
        </p:nvSpPr>
        <p:spPr bwMode="auto">
          <a:xfrm>
            <a:off x="7191375" y="5762625"/>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RD1</a:t>
            </a:r>
          </a:p>
        </p:txBody>
      </p:sp>
      <p:sp>
        <p:nvSpPr>
          <p:cNvPr id="17470" name="Text Box 106">
            <a:extLst>
              <a:ext uri="{FF2B5EF4-FFF2-40B4-BE49-F238E27FC236}">
                <a16:creationId xmlns:a16="http://schemas.microsoft.com/office/drawing/2014/main" id="{CB988672-B72E-462D-BAB0-63CAF13C51F3}"/>
              </a:ext>
            </a:extLst>
          </p:cNvPr>
          <p:cNvSpPr txBox="1">
            <a:spLocks noChangeArrowheads="1"/>
          </p:cNvSpPr>
          <p:nvPr/>
        </p:nvSpPr>
        <p:spPr bwMode="auto">
          <a:xfrm>
            <a:off x="2700338" y="1196975"/>
            <a:ext cx="568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WD</a:t>
            </a:r>
          </a:p>
        </p:txBody>
      </p:sp>
      <p:sp>
        <p:nvSpPr>
          <p:cNvPr id="17471" name="Text Box 107">
            <a:extLst>
              <a:ext uri="{FF2B5EF4-FFF2-40B4-BE49-F238E27FC236}">
                <a16:creationId xmlns:a16="http://schemas.microsoft.com/office/drawing/2014/main" id="{6F8985DA-B467-429F-A222-124FA152036E}"/>
              </a:ext>
            </a:extLst>
          </p:cNvPr>
          <p:cNvSpPr txBox="1">
            <a:spLocks noChangeArrowheads="1"/>
          </p:cNvSpPr>
          <p:nvPr/>
        </p:nvSpPr>
        <p:spPr bwMode="auto">
          <a:xfrm>
            <a:off x="784225" y="1217613"/>
            <a:ext cx="544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WA</a:t>
            </a:r>
          </a:p>
        </p:txBody>
      </p:sp>
      <p:sp>
        <p:nvSpPr>
          <p:cNvPr id="17472" name="Text Box 108">
            <a:extLst>
              <a:ext uri="{FF2B5EF4-FFF2-40B4-BE49-F238E27FC236}">
                <a16:creationId xmlns:a16="http://schemas.microsoft.com/office/drawing/2014/main" id="{BEACB14E-93B8-4496-B334-697A59C291E3}"/>
              </a:ext>
            </a:extLst>
          </p:cNvPr>
          <p:cNvSpPr txBox="1">
            <a:spLocks noChangeArrowheads="1"/>
          </p:cNvSpPr>
          <p:nvPr/>
        </p:nvSpPr>
        <p:spPr bwMode="auto">
          <a:xfrm>
            <a:off x="5292725" y="1196975"/>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RA0</a:t>
            </a:r>
          </a:p>
        </p:txBody>
      </p:sp>
      <p:sp>
        <p:nvSpPr>
          <p:cNvPr id="17473" name="Text Box 109">
            <a:extLst>
              <a:ext uri="{FF2B5EF4-FFF2-40B4-BE49-F238E27FC236}">
                <a16:creationId xmlns:a16="http://schemas.microsoft.com/office/drawing/2014/main" id="{08A3C601-07BB-41DB-BF73-61161CFA63A9}"/>
              </a:ext>
            </a:extLst>
          </p:cNvPr>
          <p:cNvSpPr txBox="1">
            <a:spLocks noChangeArrowheads="1"/>
          </p:cNvSpPr>
          <p:nvPr/>
        </p:nvSpPr>
        <p:spPr bwMode="auto">
          <a:xfrm>
            <a:off x="6588125" y="1196975"/>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RA1</a:t>
            </a:r>
          </a:p>
        </p:txBody>
      </p:sp>
      <p:sp>
        <p:nvSpPr>
          <p:cNvPr id="17474" name="Text Box 110">
            <a:extLst>
              <a:ext uri="{FF2B5EF4-FFF2-40B4-BE49-F238E27FC236}">
                <a16:creationId xmlns:a16="http://schemas.microsoft.com/office/drawing/2014/main" id="{A351D793-C10F-4901-A6E8-930B75F264CF}"/>
              </a:ext>
            </a:extLst>
          </p:cNvPr>
          <p:cNvSpPr txBox="1">
            <a:spLocks noChangeArrowheads="1"/>
          </p:cNvSpPr>
          <p:nvPr/>
        </p:nvSpPr>
        <p:spPr bwMode="auto">
          <a:xfrm>
            <a:off x="288925" y="121126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WE</a:t>
            </a:r>
          </a:p>
        </p:txBody>
      </p:sp>
      <p:sp>
        <p:nvSpPr>
          <p:cNvPr id="17475" name="Line 128">
            <a:extLst>
              <a:ext uri="{FF2B5EF4-FFF2-40B4-BE49-F238E27FC236}">
                <a16:creationId xmlns:a16="http://schemas.microsoft.com/office/drawing/2014/main" id="{6481733E-F9BD-41E4-B7E9-BABA64C63D11}"/>
              </a:ext>
            </a:extLst>
          </p:cNvPr>
          <p:cNvSpPr>
            <a:spLocks noChangeShapeType="1"/>
          </p:cNvSpPr>
          <p:nvPr/>
        </p:nvSpPr>
        <p:spPr bwMode="auto">
          <a:xfrm flipH="1">
            <a:off x="1203325" y="1470025"/>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Rectangle 129">
            <a:extLst>
              <a:ext uri="{FF2B5EF4-FFF2-40B4-BE49-F238E27FC236}">
                <a16:creationId xmlns:a16="http://schemas.microsoft.com/office/drawing/2014/main" id="{D56731D3-8FD7-451A-B01A-4399E25F290B}"/>
              </a:ext>
            </a:extLst>
          </p:cNvPr>
          <p:cNvSpPr>
            <a:spLocks noChangeArrowheads="1"/>
          </p:cNvSpPr>
          <p:nvPr/>
        </p:nvSpPr>
        <p:spPr bwMode="auto">
          <a:xfrm>
            <a:off x="1433513" y="1393825"/>
            <a:ext cx="1143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dirty="0">
                <a:latin typeface="Arial" panose="020B0604020202020204" pitchFamily="34" charset="0"/>
                <a:cs typeface="Times New Roman" panose="02020603050405020304" pitchFamily="18" charset="0"/>
              </a:rPr>
              <a:t>2</a:t>
            </a:r>
          </a:p>
        </p:txBody>
      </p:sp>
      <p:sp>
        <p:nvSpPr>
          <p:cNvPr id="17477" name="Line 130">
            <a:extLst>
              <a:ext uri="{FF2B5EF4-FFF2-40B4-BE49-F238E27FC236}">
                <a16:creationId xmlns:a16="http://schemas.microsoft.com/office/drawing/2014/main" id="{BAD5D055-0A80-4D50-9D02-E3A8DD24AE3D}"/>
              </a:ext>
            </a:extLst>
          </p:cNvPr>
          <p:cNvSpPr>
            <a:spLocks noChangeShapeType="1"/>
          </p:cNvSpPr>
          <p:nvPr/>
        </p:nvSpPr>
        <p:spPr bwMode="auto">
          <a:xfrm flipH="1">
            <a:off x="5848350" y="1416050"/>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Rectangle 131">
            <a:extLst>
              <a:ext uri="{FF2B5EF4-FFF2-40B4-BE49-F238E27FC236}">
                <a16:creationId xmlns:a16="http://schemas.microsoft.com/office/drawing/2014/main" id="{1520F50A-465F-45D6-8F33-DCB77EB78B91}"/>
              </a:ext>
            </a:extLst>
          </p:cNvPr>
          <p:cNvSpPr>
            <a:spLocks noChangeArrowheads="1"/>
          </p:cNvSpPr>
          <p:nvPr/>
        </p:nvSpPr>
        <p:spPr bwMode="auto">
          <a:xfrm>
            <a:off x="6078538" y="133985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2</a:t>
            </a:r>
          </a:p>
        </p:txBody>
      </p:sp>
      <p:sp>
        <p:nvSpPr>
          <p:cNvPr id="17479" name="Line 132">
            <a:extLst>
              <a:ext uri="{FF2B5EF4-FFF2-40B4-BE49-F238E27FC236}">
                <a16:creationId xmlns:a16="http://schemas.microsoft.com/office/drawing/2014/main" id="{99533A63-20A0-43BB-9140-B9626FB6EF0D}"/>
              </a:ext>
            </a:extLst>
          </p:cNvPr>
          <p:cNvSpPr>
            <a:spLocks noChangeShapeType="1"/>
          </p:cNvSpPr>
          <p:nvPr/>
        </p:nvSpPr>
        <p:spPr bwMode="auto">
          <a:xfrm flipH="1">
            <a:off x="7180263" y="1416050"/>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0" name="Rectangle 133">
            <a:extLst>
              <a:ext uri="{FF2B5EF4-FFF2-40B4-BE49-F238E27FC236}">
                <a16:creationId xmlns:a16="http://schemas.microsoft.com/office/drawing/2014/main" id="{866B6559-44AD-4539-9822-5CDCB6377C02}"/>
              </a:ext>
            </a:extLst>
          </p:cNvPr>
          <p:cNvSpPr>
            <a:spLocks noChangeArrowheads="1"/>
          </p:cNvSpPr>
          <p:nvPr/>
        </p:nvSpPr>
        <p:spPr bwMode="auto">
          <a:xfrm>
            <a:off x="7410450" y="1339850"/>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2</a:t>
            </a:r>
          </a:p>
        </p:txBody>
      </p:sp>
      <p:sp>
        <p:nvSpPr>
          <p:cNvPr id="17481" name="Line 134">
            <a:extLst>
              <a:ext uri="{FF2B5EF4-FFF2-40B4-BE49-F238E27FC236}">
                <a16:creationId xmlns:a16="http://schemas.microsoft.com/office/drawing/2014/main" id="{ED4F44E2-C0EF-406D-8C42-102CC9216CAE}"/>
              </a:ext>
            </a:extLst>
          </p:cNvPr>
          <p:cNvSpPr>
            <a:spLocks noChangeShapeType="1"/>
          </p:cNvSpPr>
          <p:nvPr/>
        </p:nvSpPr>
        <p:spPr bwMode="auto">
          <a:xfrm flipH="1">
            <a:off x="6461125" y="5845175"/>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2" name="Rectangle 135">
            <a:extLst>
              <a:ext uri="{FF2B5EF4-FFF2-40B4-BE49-F238E27FC236}">
                <a16:creationId xmlns:a16="http://schemas.microsoft.com/office/drawing/2014/main" id="{AF83713A-9F96-4723-AC7E-17CD7170991F}"/>
              </a:ext>
            </a:extLst>
          </p:cNvPr>
          <p:cNvSpPr>
            <a:spLocks noChangeArrowheads="1"/>
          </p:cNvSpPr>
          <p:nvPr/>
        </p:nvSpPr>
        <p:spPr bwMode="auto">
          <a:xfrm>
            <a:off x="6691313" y="5768975"/>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83" name="Line 136">
            <a:extLst>
              <a:ext uri="{FF2B5EF4-FFF2-40B4-BE49-F238E27FC236}">
                <a16:creationId xmlns:a16="http://schemas.microsoft.com/office/drawing/2014/main" id="{F070D30E-728E-4878-BCCC-35729AA85273}"/>
              </a:ext>
            </a:extLst>
          </p:cNvPr>
          <p:cNvSpPr>
            <a:spLocks noChangeShapeType="1"/>
          </p:cNvSpPr>
          <p:nvPr/>
        </p:nvSpPr>
        <p:spPr bwMode="auto">
          <a:xfrm flipH="1">
            <a:off x="7793038" y="5840413"/>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4" name="Rectangle 137">
            <a:extLst>
              <a:ext uri="{FF2B5EF4-FFF2-40B4-BE49-F238E27FC236}">
                <a16:creationId xmlns:a16="http://schemas.microsoft.com/office/drawing/2014/main" id="{FD8364F6-C6A0-4509-84DF-991C23068EF0}"/>
              </a:ext>
            </a:extLst>
          </p:cNvPr>
          <p:cNvSpPr>
            <a:spLocks noChangeArrowheads="1"/>
          </p:cNvSpPr>
          <p:nvPr/>
        </p:nvSpPr>
        <p:spPr bwMode="auto">
          <a:xfrm>
            <a:off x="8023225" y="576421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85" name="Line 140">
            <a:extLst>
              <a:ext uri="{FF2B5EF4-FFF2-40B4-BE49-F238E27FC236}">
                <a16:creationId xmlns:a16="http://schemas.microsoft.com/office/drawing/2014/main" id="{C58B7BEF-ECB4-4D99-9BCB-8461B1CA6434}"/>
              </a:ext>
            </a:extLst>
          </p:cNvPr>
          <p:cNvSpPr>
            <a:spLocks noChangeShapeType="1"/>
          </p:cNvSpPr>
          <p:nvPr/>
        </p:nvSpPr>
        <p:spPr bwMode="auto">
          <a:xfrm flipH="1">
            <a:off x="4427538" y="3140075"/>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Rectangle 141">
            <a:extLst>
              <a:ext uri="{FF2B5EF4-FFF2-40B4-BE49-F238E27FC236}">
                <a16:creationId xmlns:a16="http://schemas.microsoft.com/office/drawing/2014/main" id="{C08F3BFC-A968-4C68-9CD9-E0E9445DCBE4}"/>
              </a:ext>
            </a:extLst>
          </p:cNvPr>
          <p:cNvSpPr>
            <a:spLocks noChangeArrowheads="1"/>
          </p:cNvSpPr>
          <p:nvPr/>
        </p:nvSpPr>
        <p:spPr bwMode="auto">
          <a:xfrm>
            <a:off x="4422775" y="2889250"/>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87" name="Line 142">
            <a:extLst>
              <a:ext uri="{FF2B5EF4-FFF2-40B4-BE49-F238E27FC236}">
                <a16:creationId xmlns:a16="http://schemas.microsoft.com/office/drawing/2014/main" id="{4344EA2D-2770-4931-A607-79C77C5174A0}"/>
              </a:ext>
            </a:extLst>
          </p:cNvPr>
          <p:cNvSpPr>
            <a:spLocks noChangeShapeType="1"/>
          </p:cNvSpPr>
          <p:nvPr/>
        </p:nvSpPr>
        <p:spPr bwMode="auto">
          <a:xfrm flipH="1">
            <a:off x="4432300" y="4111625"/>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Rectangle 143">
            <a:extLst>
              <a:ext uri="{FF2B5EF4-FFF2-40B4-BE49-F238E27FC236}">
                <a16:creationId xmlns:a16="http://schemas.microsoft.com/office/drawing/2014/main" id="{588EF9B5-5DD9-49DE-9211-D10E65C51D79}"/>
              </a:ext>
            </a:extLst>
          </p:cNvPr>
          <p:cNvSpPr>
            <a:spLocks noChangeArrowheads="1"/>
          </p:cNvSpPr>
          <p:nvPr/>
        </p:nvSpPr>
        <p:spPr bwMode="auto">
          <a:xfrm>
            <a:off x="4427538" y="386080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89" name="Line 144">
            <a:extLst>
              <a:ext uri="{FF2B5EF4-FFF2-40B4-BE49-F238E27FC236}">
                <a16:creationId xmlns:a16="http://schemas.microsoft.com/office/drawing/2014/main" id="{D1E4F398-9A04-437F-8357-9060F00B8303}"/>
              </a:ext>
            </a:extLst>
          </p:cNvPr>
          <p:cNvSpPr>
            <a:spLocks noChangeShapeType="1"/>
          </p:cNvSpPr>
          <p:nvPr/>
        </p:nvSpPr>
        <p:spPr bwMode="auto">
          <a:xfrm flipH="1">
            <a:off x="4432300" y="5083175"/>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0" name="Rectangle 145">
            <a:extLst>
              <a:ext uri="{FF2B5EF4-FFF2-40B4-BE49-F238E27FC236}">
                <a16:creationId xmlns:a16="http://schemas.microsoft.com/office/drawing/2014/main" id="{87F06C55-7AA5-4119-A6C9-56596EAC386E}"/>
              </a:ext>
            </a:extLst>
          </p:cNvPr>
          <p:cNvSpPr>
            <a:spLocks noChangeArrowheads="1"/>
          </p:cNvSpPr>
          <p:nvPr/>
        </p:nvSpPr>
        <p:spPr bwMode="auto">
          <a:xfrm>
            <a:off x="4427538" y="483235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91" name="Line 146">
            <a:extLst>
              <a:ext uri="{FF2B5EF4-FFF2-40B4-BE49-F238E27FC236}">
                <a16:creationId xmlns:a16="http://schemas.microsoft.com/office/drawing/2014/main" id="{A891B5BD-BC74-4C4E-B00D-3C06CFD1DFF9}"/>
              </a:ext>
            </a:extLst>
          </p:cNvPr>
          <p:cNvSpPr>
            <a:spLocks noChangeShapeType="1"/>
          </p:cNvSpPr>
          <p:nvPr/>
        </p:nvSpPr>
        <p:spPr bwMode="auto">
          <a:xfrm flipH="1">
            <a:off x="4427538" y="216693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2" name="Rectangle 147">
            <a:extLst>
              <a:ext uri="{FF2B5EF4-FFF2-40B4-BE49-F238E27FC236}">
                <a16:creationId xmlns:a16="http://schemas.microsoft.com/office/drawing/2014/main" id="{3536A8C5-9479-4B81-9E69-5DDDB9582AA1}"/>
              </a:ext>
            </a:extLst>
          </p:cNvPr>
          <p:cNvSpPr>
            <a:spLocks noChangeArrowheads="1"/>
          </p:cNvSpPr>
          <p:nvPr/>
        </p:nvSpPr>
        <p:spPr bwMode="auto">
          <a:xfrm>
            <a:off x="4422775" y="191611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7493" name="Rectangle 148">
            <a:extLst>
              <a:ext uri="{FF2B5EF4-FFF2-40B4-BE49-F238E27FC236}">
                <a16:creationId xmlns:a16="http://schemas.microsoft.com/office/drawing/2014/main" id="{8F6E6D41-8302-4080-9C21-637C6D9774A4}"/>
              </a:ext>
            </a:extLst>
          </p:cNvPr>
          <p:cNvSpPr>
            <a:spLocks noGrp="1" noChangeArrowheads="1"/>
          </p:cNvSpPr>
          <p:nvPr>
            <p:ph type="title"/>
          </p:nvPr>
        </p:nvSpPr>
        <p:spPr>
          <a:noFill/>
        </p:spPr>
        <p:txBody>
          <a:bodyPr/>
          <a:lstStyle/>
          <a:p>
            <a:r>
              <a:rPr lang="zh-CN" altLang="en-US"/>
              <a:t>寄存器堆 </a:t>
            </a:r>
            <a:r>
              <a:rPr lang="en-US" altLang="zh-CN"/>
              <a:t>(</a:t>
            </a:r>
            <a:r>
              <a:rPr lang="zh-CN" altLang="en-US"/>
              <a:t>续</a:t>
            </a:r>
            <a:r>
              <a:rPr lang="en-US" altLang="zh-CN"/>
              <a:t>)</a:t>
            </a:r>
            <a:endParaRPr lang="zh-CN" altLang="en-US"/>
          </a:p>
        </p:txBody>
      </p:sp>
      <p:sp>
        <p:nvSpPr>
          <p:cNvPr id="17494" name="Rectangle 150">
            <a:extLst>
              <a:ext uri="{FF2B5EF4-FFF2-40B4-BE49-F238E27FC236}">
                <a16:creationId xmlns:a16="http://schemas.microsoft.com/office/drawing/2014/main" id="{5019FE4A-C8F7-43EB-A482-667ADA084126}"/>
              </a:ext>
            </a:extLst>
          </p:cNvPr>
          <p:cNvSpPr>
            <a:spLocks noChangeArrowheads="1"/>
          </p:cNvSpPr>
          <p:nvPr/>
        </p:nvSpPr>
        <p:spPr bwMode="auto">
          <a:xfrm>
            <a:off x="2773363" y="5699125"/>
            <a:ext cx="280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3</a:t>
            </a:r>
            <a:r>
              <a:rPr lang="zh-CN" altLang="en-US" sz="2400" b="0">
                <a:cs typeface="Times New Roman" panose="02020603050405020304" pitchFamily="18" charset="0"/>
              </a:rPr>
              <a:t>端口</a:t>
            </a:r>
            <a:r>
              <a:rPr lang="en-US" altLang="zh-CN" sz="2400" b="0">
                <a:cs typeface="Times New Roman" panose="02020603050405020304" pitchFamily="18" charset="0"/>
              </a:rPr>
              <a:t>4</a:t>
            </a:r>
            <a:r>
              <a:rPr lang="en-US" altLang="zh-CN" sz="1800" b="0">
                <a:latin typeface="Arial" panose="020B0604020202020204" pitchFamily="34" charset="0"/>
                <a:cs typeface="Times New Roman" panose="02020603050405020304" pitchFamily="18" charset="0"/>
              </a:rPr>
              <a:t>×</a:t>
            </a:r>
            <a:r>
              <a:rPr lang="en-US" altLang="zh-CN" sz="2400" b="0">
                <a:cs typeface="Times New Roman" panose="02020603050405020304" pitchFamily="18" charset="0"/>
              </a:rPr>
              <a:t>n</a:t>
            </a:r>
            <a:r>
              <a:rPr lang="zh-CN" altLang="en-US" sz="2400" b="0">
                <a:cs typeface="Times New Roman" panose="02020603050405020304" pitchFamily="18" charset="0"/>
              </a:rPr>
              <a:t>寄存器堆</a:t>
            </a:r>
          </a:p>
        </p:txBody>
      </p:sp>
      <p:sp>
        <p:nvSpPr>
          <p:cNvPr id="17495" name="Line 35">
            <a:extLst>
              <a:ext uri="{FF2B5EF4-FFF2-40B4-BE49-F238E27FC236}">
                <a16:creationId xmlns:a16="http://schemas.microsoft.com/office/drawing/2014/main" id="{D4A80F28-9797-4A72-8435-673523322DC9}"/>
              </a:ext>
            </a:extLst>
          </p:cNvPr>
          <p:cNvSpPr>
            <a:spLocks noChangeShapeType="1"/>
          </p:cNvSpPr>
          <p:nvPr/>
        </p:nvSpPr>
        <p:spPr bwMode="auto">
          <a:xfrm>
            <a:off x="827088" y="1211263"/>
            <a:ext cx="0" cy="1712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6" name="Line 35">
            <a:extLst>
              <a:ext uri="{FF2B5EF4-FFF2-40B4-BE49-F238E27FC236}">
                <a16:creationId xmlns:a16="http://schemas.microsoft.com/office/drawing/2014/main" id="{8D2BA4BB-6815-4CC7-B502-1EF733A7AC2C}"/>
              </a:ext>
            </a:extLst>
          </p:cNvPr>
          <p:cNvSpPr>
            <a:spLocks noChangeShapeType="1"/>
          </p:cNvSpPr>
          <p:nvPr/>
        </p:nvSpPr>
        <p:spPr bwMode="auto">
          <a:xfrm>
            <a:off x="3287713" y="1292225"/>
            <a:ext cx="0" cy="3663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7" name="Line 128">
            <a:extLst>
              <a:ext uri="{FF2B5EF4-FFF2-40B4-BE49-F238E27FC236}">
                <a16:creationId xmlns:a16="http://schemas.microsoft.com/office/drawing/2014/main" id="{2A11B5F0-2936-427B-A6DA-0FB58A5F114F}"/>
              </a:ext>
            </a:extLst>
          </p:cNvPr>
          <p:cNvSpPr>
            <a:spLocks noChangeShapeType="1"/>
          </p:cNvSpPr>
          <p:nvPr/>
        </p:nvSpPr>
        <p:spPr bwMode="auto">
          <a:xfrm flipH="1">
            <a:off x="3214688" y="1511300"/>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8" name="Rectangle 129">
            <a:extLst>
              <a:ext uri="{FF2B5EF4-FFF2-40B4-BE49-F238E27FC236}">
                <a16:creationId xmlns:a16="http://schemas.microsoft.com/office/drawing/2014/main" id="{2AA5842F-F451-46CA-8D74-3636A77BD6E2}"/>
              </a:ext>
            </a:extLst>
          </p:cNvPr>
          <p:cNvSpPr>
            <a:spLocks noChangeArrowheads="1"/>
          </p:cNvSpPr>
          <p:nvPr/>
        </p:nvSpPr>
        <p:spPr bwMode="auto">
          <a:xfrm>
            <a:off x="3444875" y="1435100"/>
            <a:ext cx="1143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dirty="0">
                <a:latin typeface="Arial" panose="020B0604020202020204" pitchFamily="34" charset="0"/>
                <a:cs typeface="Times New Roman" panose="02020603050405020304" pitchFamily="18" charset="0"/>
              </a:rPr>
              <a:t>n</a:t>
            </a:r>
          </a:p>
        </p:txBody>
      </p:sp>
      <p:sp>
        <p:nvSpPr>
          <p:cNvPr id="17499" name="Rectangle 4">
            <a:extLst>
              <a:ext uri="{FF2B5EF4-FFF2-40B4-BE49-F238E27FC236}">
                <a16:creationId xmlns:a16="http://schemas.microsoft.com/office/drawing/2014/main" id="{C4CA5FA5-3026-4762-8CD9-81FE6A860D7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64DD919-60EA-4595-BC28-A9C8AA95435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7500" name="Rectangle 5">
            <a:extLst>
              <a:ext uri="{FF2B5EF4-FFF2-40B4-BE49-F238E27FC236}">
                <a16:creationId xmlns:a16="http://schemas.microsoft.com/office/drawing/2014/main" id="{32105B48-6BAC-49EC-903E-7B25CFB9891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7501" name="Rectangle 6">
            <a:extLst>
              <a:ext uri="{FF2B5EF4-FFF2-40B4-BE49-F238E27FC236}">
                <a16:creationId xmlns:a16="http://schemas.microsoft.com/office/drawing/2014/main" id="{BCC0920D-298A-4BCD-BF4B-2FE500E0D3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B928493-F888-4229-81AA-53F08A3EAE5E}"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F787CFC-20BD-4AE3-8040-7BA6ECE48379}"/>
              </a:ext>
            </a:extLst>
          </p:cNvPr>
          <p:cNvSpPr>
            <a:spLocks noGrp="1" noChangeArrowheads="1"/>
          </p:cNvSpPr>
          <p:nvPr>
            <p:ph type="title"/>
          </p:nvPr>
        </p:nvSpPr>
        <p:spPr/>
        <p:txBody>
          <a:bodyPr/>
          <a:lstStyle/>
          <a:p>
            <a:r>
              <a:rPr lang="zh-CN" altLang="en-US"/>
              <a:t>寄存器堆 </a:t>
            </a:r>
            <a:r>
              <a:rPr lang="en-US" altLang="zh-CN"/>
              <a:t>(</a:t>
            </a:r>
            <a:r>
              <a:rPr lang="zh-CN" altLang="en-US"/>
              <a:t>续</a:t>
            </a:r>
            <a:r>
              <a:rPr lang="en-US" altLang="zh-CN"/>
              <a:t>)</a:t>
            </a:r>
            <a:endParaRPr lang="zh-CN" altLang="en-US"/>
          </a:p>
        </p:txBody>
      </p:sp>
      <p:sp>
        <p:nvSpPr>
          <p:cNvPr id="18435" name="内容占位符 2">
            <a:extLst>
              <a:ext uri="{FF2B5EF4-FFF2-40B4-BE49-F238E27FC236}">
                <a16:creationId xmlns:a16="http://schemas.microsoft.com/office/drawing/2014/main" id="{8BE3A856-59E6-4364-99C8-985D88ED8BFB}"/>
              </a:ext>
            </a:extLst>
          </p:cNvPr>
          <p:cNvSpPr>
            <a:spLocks noGrp="1" noChangeArrowheads="1"/>
          </p:cNvSpPr>
          <p:nvPr>
            <p:ph idx="1"/>
          </p:nvPr>
        </p:nvSpPr>
        <p:spPr>
          <a:xfrm>
            <a:off x="577850" y="1449388"/>
            <a:ext cx="4633913" cy="5003800"/>
          </a:xfrm>
        </p:spPr>
        <p:txBody>
          <a:bodyPr/>
          <a:lstStyle/>
          <a:p>
            <a:pPr marL="0" indent="0">
              <a:buFontTx/>
              <a:buNone/>
            </a:pPr>
            <a:r>
              <a:rPr lang="en-US" altLang="zh-CN" sz="2400" b="0"/>
              <a:t>// m = 5, n = 32</a:t>
            </a:r>
          </a:p>
          <a:p>
            <a:pPr marL="0" indent="0">
              <a:buFontTx/>
              <a:buNone/>
            </a:pPr>
            <a:r>
              <a:rPr lang="en-US" altLang="zh-CN" sz="2400" b="0"/>
              <a:t>wire [31:0] rd0, rd1;</a:t>
            </a:r>
          </a:p>
          <a:p>
            <a:pPr marL="0" indent="0">
              <a:buFontTx/>
              <a:buNone/>
            </a:pPr>
            <a:r>
              <a:rPr lang="en-US" altLang="zh-CN" sz="2400" b="0"/>
              <a:t>reg [31:0]  regfile [0:31];</a:t>
            </a:r>
          </a:p>
          <a:p>
            <a:pPr marL="0" indent="0">
              <a:buFontTx/>
              <a:buNone/>
            </a:pPr>
            <a:endParaRPr lang="en-US" altLang="zh-CN" sz="2400" b="0"/>
          </a:p>
          <a:p>
            <a:pPr marL="0" indent="0">
              <a:buFontTx/>
              <a:buNone/>
            </a:pPr>
            <a:r>
              <a:rPr lang="en-US" altLang="zh-CN" sz="2400" b="0"/>
              <a:t>assign  rd0 = regfile [ra0],</a:t>
            </a:r>
          </a:p>
          <a:p>
            <a:pPr marL="0" indent="0">
              <a:buFontTx/>
              <a:buNone/>
            </a:pPr>
            <a:r>
              <a:rPr lang="en-US" altLang="zh-CN" sz="2400" b="0"/>
              <a:t>	rd1 = regfile [ra1];</a:t>
            </a:r>
          </a:p>
          <a:p>
            <a:pPr marL="0" indent="0">
              <a:buFontTx/>
              <a:buNone/>
            </a:pPr>
            <a:endParaRPr lang="en-US" altLang="zh-CN" sz="2400" b="0"/>
          </a:p>
          <a:p>
            <a:pPr marL="0" indent="0">
              <a:buFontTx/>
              <a:buNone/>
            </a:pPr>
            <a:r>
              <a:rPr lang="en-US" altLang="zh-CN" sz="2400" b="0"/>
              <a:t>always  @ (posedeg  clk)</a:t>
            </a:r>
          </a:p>
          <a:p>
            <a:pPr marL="0" indent="0">
              <a:buFontTx/>
              <a:buNone/>
            </a:pPr>
            <a:r>
              <a:rPr lang="en-US" altLang="zh-CN" sz="2400" b="0"/>
              <a:t>     if (we)  regfile [wa]  &lt;=  wd;</a:t>
            </a:r>
          </a:p>
          <a:p>
            <a:pPr marL="0" indent="0">
              <a:buFontTx/>
              <a:buNone/>
            </a:pPr>
            <a:endParaRPr lang="en-US" altLang="zh-CN" sz="2400" b="0"/>
          </a:p>
          <a:p>
            <a:pPr marL="0" indent="0">
              <a:buFontTx/>
              <a:buNone/>
            </a:pPr>
            <a:endParaRPr lang="zh-CN" altLang="en-US" sz="2400" b="0"/>
          </a:p>
        </p:txBody>
      </p:sp>
      <p:grpSp>
        <p:nvGrpSpPr>
          <p:cNvPr id="35" name="Group 59">
            <a:extLst>
              <a:ext uri="{FF2B5EF4-FFF2-40B4-BE49-F238E27FC236}">
                <a16:creationId xmlns:a16="http://schemas.microsoft.com/office/drawing/2014/main" id="{621FBA81-2111-4892-AA97-5C37FC368F4A}"/>
              </a:ext>
            </a:extLst>
          </p:cNvPr>
          <p:cNvGrpSpPr>
            <a:grpSpLocks/>
          </p:cNvGrpSpPr>
          <p:nvPr/>
        </p:nvGrpSpPr>
        <p:grpSpPr bwMode="auto">
          <a:xfrm>
            <a:off x="5040313" y="1790700"/>
            <a:ext cx="2808287" cy="2952750"/>
            <a:chOff x="3175" y="1706"/>
            <a:chExt cx="1769" cy="1860"/>
          </a:xfrm>
        </p:grpSpPr>
        <p:sp>
          <p:nvSpPr>
            <p:cNvPr id="18440" name="Text Box 4">
              <a:extLst>
                <a:ext uri="{FF2B5EF4-FFF2-40B4-BE49-F238E27FC236}">
                  <a16:creationId xmlns:a16="http://schemas.microsoft.com/office/drawing/2014/main" id="{1A5CE194-5221-430F-8FB8-B1CB94554301}"/>
                </a:ext>
              </a:extLst>
            </p:cNvPr>
            <p:cNvSpPr txBox="1">
              <a:spLocks noChangeArrowheads="1"/>
            </p:cNvSpPr>
            <p:nvPr/>
          </p:nvSpPr>
          <p:spPr bwMode="auto">
            <a:xfrm>
              <a:off x="3480" y="2005"/>
              <a:ext cx="1169" cy="126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cs typeface="Times New Roman" panose="02020603050405020304" pitchFamily="18" charset="0"/>
                </a:rPr>
                <a:t>寄存器堆</a:t>
              </a:r>
            </a:p>
            <a:p>
              <a:pPr algn="ctr" eaLnBrk="1" hangingPunct="1">
                <a:spcAft>
                  <a:spcPct val="0"/>
                </a:spcAft>
                <a:buFontTx/>
                <a:buNone/>
              </a:pPr>
              <a:r>
                <a:rPr lang="en-US" altLang="zh-CN" sz="2400" b="0">
                  <a:cs typeface="Times New Roman" panose="02020603050405020304" pitchFamily="18" charset="0"/>
                </a:rPr>
                <a:t>(2</a:t>
              </a:r>
              <a:r>
                <a:rPr lang="en-US" altLang="zh-CN" sz="2400" b="0" baseline="40000">
                  <a:cs typeface="Times New Roman" panose="02020603050405020304" pitchFamily="18" charset="0"/>
                </a:rPr>
                <a:t>m</a:t>
              </a:r>
              <a:r>
                <a:rPr lang="en-US" altLang="zh-CN" sz="1800" b="0">
                  <a:latin typeface="Arial" panose="020B0604020202020204" pitchFamily="34" charset="0"/>
                  <a:cs typeface="Times New Roman" panose="02020603050405020304" pitchFamily="18" charset="0"/>
                </a:rPr>
                <a:t>×</a:t>
              </a:r>
              <a:r>
                <a:rPr lang="en-US" altLang="zh-CN" sz="2400" b="0">
                  <a:cs typeface="Times New Roman" panose="02020603050405020304" pitchFamily="18" charset="0"/>
                </a:rPr>
                <a:t>n)</a:t>
              </a:r>
            </a:p>
          </p:txBody>
        </p:sp>
        <p:sp>
          <p:nvSpPr>
            <p:cNvPr id="18441" name="Text Box 5">
              <a:extLst>
                <a:ext uri="{FF2B5EF4-FFF2-40B4-BE49-F238E27FC236}">
                  <a16:creationId xmlns:a16="http://schemas.microsoft.com/office/drawing/2014/main" id="{0DFCCCA6-7A3E-4B52-AA18-5E99B29F00B1}"/>
                </a:ext>
              </a:extLst>
            </p:cNvPr>
            <p:cNvSpPr txBox="1">
              <a:spLocks noChangeArrowheads="1"/>
            </p:cNvSpPr>
            <p:nvPr/>
          </p:nvSpPr>
          <p:spPr bwMode="auto">
            <a:xfrm>
              <a:off x="3617" y="3022"/>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RD0</a:t>
              </a:r>
            </a:p>
          </p:txBody>
        </p:sp>
        <p:sp>
          <p:nvSpPr>
            <p:cNvPr id="18442" name="Text Box 6">
              <a:extLst>
                <a:ext uri="{FF2B5EF4-FFF2-40B4-BE49-F238E27FC236}">
                  <a16:creationId xmlns:a16="http://schemas.microsoft.com/office/drawing/2014/main" id="{0F84F948-7E18-42E6-ACBD-7F4010698CBF}"/>
                </a:ext>
              </a:extLst>
            </p:cNvPr>
            <p:cNvSpPr txBox="1">
              <a:spLocks noChangeArrowheads="1"/>
            </p:cNvSpPr>
            <p:nvPr/>
          </p:nvSpPr>
          <p:spPr bwMode="auto">
            <a:xfrm>
              <a:off x="4090" y="3022"/>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RD1</a:t>
              </a:r>
            </a:p>
          </p:txBody>
        </p:sp>
        <p:sp>
          <p:nvSpPr>
            <p:cNvPr id="18443" name="Text Box 7">
              <a:extLst>
                <a:ext uri="{FF2B5EF4-FFF2-40B4-BE49-F238E27FC236}">
                  <a16:creationId xmlns:a16="http://schemas.microsoft.com/office/drawing/2014/main" id="{B6601053-E6E2-445B-B7A3-C6580066D39F}"/>
                </a:ext>
              </a:extLst>
            </p:cNvPr>
            <p:cNvSpPr txBox="1">
              <a:spLocks noChangeArrowheads="1"/>
            </p:cNvSpPr>
            <p:nvPr/>
          </p:nvSpPr>
          <p:spPr bwMode="auto">
            <a:xfrm>
              <a:off x="3903" y="2024"/>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cs typeface="Times New Roman" panose="02020603050405020304" pitchFamily="18" charset="0"/>
                </a:rPr>
                <a:t>WD</a:t>
              </a:r>
            </a:p>
          </p:txBody>
        </p:sp>
        <p:sp>
          <p:nvSpPr>
            <p:cNvPr id="18444" name="Text Box 8">
              <a:extLst>
                <a:ext uri="{FF2B5EF4-FFF2-40B4-BE49-F238E27FC236}">
                  <a16:creationId xmlns:a16="http://schemas.microsoft.com/office/drawing/2014/main" id="{375FEAD7-BE4F-4CA0-A381-8D98A1CD05DF}"/>
                </a:ext>
              </a:extLst>
            </p:cNvPr>
            <p:cNvSpPr txBox="1">
              <a:spLocks noChangeArrowheads="1"/>
            </p:cNvSpPr>
            <p:nvPr/>
          </p:nvSpPr>
          <p:spPr bwMode="auto">
            <a:xfrm>
              <a:off x="3489" y="2223"/>
              <a:ext cx="3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WA</a:t>
              </a:r>
            </a:p>
          </p:txBody>
        </p:sp>
        <p:sp>
          <p:nvSpPr>
            <p:cNvPr id="18445" name="Text Box 9">
              <a:extLst>
                <a:ext uri="{FF2B5EF4-FFF2-40B4-BE49-F238E27FC236}">
                  <a16:creationId xmlns:a16="http://schemas.microsoft.com/office/drawing/2014/main" id="{9381DD46-CDFE-44AE-BBAA-499C82C2663E}"/>
                </a:ext>
              </a:extLst>
            </p:cNvPr>
            <p:cNvSpPr txBox="1">
              <a:spLocks noChangeArrowheads="1"/>
            </p:cNvSpPr>
            <p:nvPr/>
          </p:nvSpPr>
          <p:spPr bwMode="auto">
            <a:xfrm>
              <a:off x="3470" y="2814"/>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RA0</a:t>
              </a:r>
            </a:p>
          </p:txBody>
        </p:sp>
        <p:sp>
          <p:nvSpPr>
            <p:cNvPr id="18446" name="Text Box 10">
              <a:extLst>
                <a:ext uri="{FF2B5EF4-FFF2-40B4-BE49-F238E27FC236}">
                  <a16:creationId xmlns:a16="http://schemas.microsoft.com/office/drawing/2014/main" id="{6D09E57B-DAE4-481F-B3ED-15F8FC4B8C53}"/>
                </a:ext>
              </a:extLst>
            </p:cNvPr>
            <p:cNvSpPr txBox="1">
              <a:spLocks noChangeArrowheads="1"/>
            </p:cNvSpPr>
            <p:nvPr/>
          </p:nvSpPr>
          <p:spPr bwMode="auto">
            <a:xfrm>
              <a:off x="4257" y="2814"/>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1800" b="0">
                  <a:cs typeface="Times New Roman" panose="02020603050405020304" pitchFamily="18" charset="0"/>
                </a:rPr>
                <a:t>RA1</a:t>
              </a:r>
            </a:p>
          </p:txBody>
        </p:sp>
        <p:sp>
          <p:nvSpPr>
            <p:cNvPr id="18447" name="Text Box 11">
              <a:extLst>
                <a:ext uri="{FF2B5EF4-FFF2-40B4-BE49-F238E27FC236}">
                  <a16:creationId xmlns:a16="http://schemas.microsoft.com/office/drawing/2014/main" id="{2200934C-C8AF-49ED-BFAD-584AFDC0F450}"/>
                </a:ext>
              </a:extLst>
            </p:cNvPr>
            <p:cNvSpPr txBox="1">
              <a:spLocks noChangeArrowheads="1"/>
            </p:cNvSpPr>
            <p:nvPr/>
          </p:nvSpPr>
          <p:spPr bwMode="auto">
            <a:xfrm>
              <a:off x="3493" y="2042"/>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WE</a:t>
              </a:r>
            </a:p>
          </p:txBody>
        </p:sp>
        <p:sp>
          <p:nvSpPr>
            <p:cNvPr id="18448" name="Line 12">
              <a:extLst>
                <a:ext uri="{FF2B5EF4-FFF2-40B4-BE49-F238E27FC236}">
                  <a16:creationId xmlns:a16="http://schemas.microsoft.com/office/drawing/2014/main" id="{F83F8A32-D5D1-425E-AFDF-F7A2E71AD5CC}"/>
                </a:ext>
              </a:extLst>
            </p:cNvPr>
            <p:cNvSpPr>
              <a:spLocks noChangeShapeType="1"/>
            </p:cNvSpPr>
            <p:nvPr/>
          </p:nvSpPr>
          <p:spPr bwMode="auto">
            <a:xfrm>
              <a:off x="4286"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13">
              <a:extLst>
                <a:ext uri="{FF2B5EF4-FFF2-40B4-BE49-F238E27FC236}">
                  <a16:creationId xmlns:a16="http://schemas.microsoft.com/office/drawing/2014/main" id="{B729B01B-0368-4593-93D6-564E0272E181}"/>
                </a:ext>
              </a:extLst>
            </p:cNvPr>
            <p:cNvSpPr>
              <a:spLocks noChangeShapeType="1"/>
            </p:cNvSpPr>
            <p:nvPr/>
          </p:nvSpPr>
          <p:spPr bwMode="auto">
            <a:xfrm flipH="1">
              <a:off x="4244"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14">
              <a:extLst>
                <a:ext uri="{FF2B5EF4-FFF2-40B4-BE49-F238E27FC236}">
                  <a16:creationId xmlns:a16="http://schemas.microsoft.com/office/drawing/2014/main" id="{39544483-6035-42C6-A508-80D1E67A2A5A}"/>
                </a:ext>
              </a:extLst>
            </p:cNvPr>
            <p:cNvSpPr>
              <a:spLocks noChangeArrowheads="1"/>
            </p:cNvSpPr>
            <p:nvPr/>
          </p:nvSpPr>
          <p:spPr bwMode="auto">
            <a:xfrm>
              <a:off x="4377"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8451" name="Line 15">
              <a:extLst>
                <a:ext uri="{FF2B5EF4-FFF2-40B4-BE49-F238E27FC236}">
                  <a16:creationId xmlns:a16="http://schemas.microsoft.com/office/drawing/2014/main" id="{F4626F93-18CA-4CBC-9526-974B6C32846A}"/>
                </a:ext>
              </a:extLst>
            </p:cNvPr>
            <p:cNvSpPr>
              <a:spLocks noChangeShapeType="1"/>
            </p:cNvSpPr>
            <p:nvPr/>
          </p:nvSpPr>
          <p:spPr bwMode="auto">
            <a:xfrm>
              <a:off x="3810"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16">
              <a:extLst>
                <a:ext uri="{FF2B5EF4-FFF2-40B4-BE49-F238E27FC236}">
                  <a16:creationId xmlns:a16="http://schemas.microsoft.com/office/drawing/2014/main" id="{7A5C4F13-16FE-4203-90DB-0A33742685DD}"/>
                </a:ext>
              </a:extLst>
            </p:cNvPr>
            <p:cNvSpPr>
              <a:spLocks noChangeShapeType="1"/>
            </p:cNvSpPr>
            <p:nvPr/>
          </p:nvSpPr>
          <p:spPr bwMode="auto">
            <a:xfrm flipH="1">
              <a:off x="3768"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Rectangle 17">
              <a:extLst>
                <a:ext uri="{FF2B5EF4-FFF2-40B4-BE49-F238E27FC236}">
                  <a16:creationId xmlns:a16="http://schemas.microsoft.com/office/drawing/2014/main" id="{DE06F680-908F-4C63-AAFD-AD751366AC10}"/>
                </a:ext>
              </a:extLst>
            </p:cNvPr>
            <p:cNvSpPr>
              <a:spLocks noChangeArrowheads="1"/>
            </p:cNvSpPr>
            <p:nvPr/>
          </p:nvSpPr>
          <p:spPr bwMode="auto">
            <a:xfrm>
              <a:off x="3901"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8454" name="Line 18">
              <a:extLst>
                <a:ext uri="{FF2B5EF4-FFF2-40B4-BE49-F238E27FC236}">
                  <a16:creationId xmlns:a16="http://schemas.microsoft.com/office/drawing/2014/main" id="{9B9A09C1-AAB9-4764-98C9-2C70DC6A8F93}"/>
                </a:ext>
              </a:extLst>
            </p:cNvPr>
            <p:cNvSpPr>
              <a:spLocks noChangeShapeType="1"/>
            </p:cNvSpPr>
            <p:nvPr/>
          </p:nvSpPr>
          <p:spPr bwMode="auto">
            <a:xfrm>
              <a:off x="4079" y="1706"/>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a:extLst>
                <a:ext uri="{FF2B5EF4-FFF2-40B4-BE49-F238E27FC236}">
                  <a16:creationId xmlns:a16="http://schemas.microsoft.com/office/drawing/2014/main" id="{87E446A2-2F5D-4689-BB33-1FDBB3856222}"/>
                </a:ext>
              </a:extLst>
            </p:cNvPr>
            <p:cNvSpPr>
              <a:spLocks noChangeShapeType="1"/>
            </p:cNvSpPr>
            <p:nvPr/>
          </p:nvSpPr>
          <p:spPr bwMode="auto">
            <a:xfrm flipH="1">
              <a:off x="4037" y="1797"/>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Rectangle 20">
              <a:extLst>
                <a:ext uri="{FF2B5EF4-FFF2-40B4-BE49-F238E27FC236}">
                  <a16:creationId xmlns:a16="http://schemas.microsoft.com/office/drawing/2014/main" id="{C0CFECFE-B646-4D4F-81D9-5EA457EEDD5A}"/>
                </a:ext>
              </a:extLst>
            </p:cNvPr>
            <p:cNvSpPr>
              <a:spLocks noChangeArrowheads="1"/>
            </p:cNvSpPr>
            <p:nvPr/>
          </p:nvSpPr>
          <p:spPr bwMode="auto">
            <a:xfrm>
              <a:off x="4170" y="1767"/>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n</a:t>
              </a:r>
            </a:p>
          </p:txBody>
        </p:sp>
        <p:sp>
          <p:nvSpPr>
            <p:cNvPr id="18457" name="Line 21">
              <a:extLst>
                <a:ext uri="{FF2B5EF4-FFF2-40B4-BE49-F238E27FC236}">
                  <a16:creationId xmlns:a16="http://schemas.microsoft.com/office/drawing/2014/main" id="{512C27EF-C8AF-4928-8D1A-28C695C1D69B}"/>
                </a:ext>
              </a:extLst>
            </p:cNvPr>
            <p:cNvSpPr>
              <a:spLocks noChangeShapeType="1"/>
            </p:cNvSpPr>
            <p:nvPr/>
          </p:nvSpPr>
          <p:spPr bwMode="auto">
            <a:xfrm>
              <a:off x="4649" y="2954"/>
              <a:ext cx="295"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8458" name="Line 22">
              <a:extLst>
                <a:ext uri="{FF2B5EF4-FFF2-40B4-BE49-F238E27FC236}">
                  <a16:creationId xmlns:a16="http://schemas.microsoft.com/office/drawing/2014/main" id="{D607232B-9A05-4D63-AEFC-4E15B999293C}"/>
                </a:ext>
              </a:extLst>
            </p:cNvPr>
            <p:cNvSpPr>
              <a:spLocks noChangeShapeType="1"/>
            </p:cNvSpPr>
            <p:nvPr/>
          </p:nvSpPr>
          <p:spPr bwMode="auto">
            <a:xfrm flipH="1">
              <a:off x="4792"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Rectangle 23">
              <a:extLst>
                <a:ext uri="{FF2B5EF4-FFF2-40B4-BE49-F238E27FC236}">
                  <a16:creationId xmlns:a16="http://schemas.microsoft.com/office/drawing/2014/main" id="{52E86BEF-AB42-4A92-9212-0B220F60C1BC}"/>
                </a:ext>
              </a:extLst>
            </p:cNvPr>
            <p:cNvSpPr>
              <a:spLocks noChangeArrowheads="1"/>
            </p:cNvSpPr>
            <p:nvPr/>
          </p:nvSpPr>
          <p:spPr bwMode="auto">
            <a:xfrm>
              <a:off x="4769"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8460" name="Line 24">
              <a:extLst>
                <a:ext uri="{FF2B5EF4-FFF2-40B4-BE49-F238E27FC236}">
                  <a16:creationId xmlns:a16="http://schemas.microsoft.com/office/drawing/2014/main" id="{7B522D5D-BF27-45B0-A101-9D29D69B537C}"/>
                </a:ext>
              </a:extLst>
            </p:cNvPr>
            <p:cNvSpPr>
              <a:spLocks noChangeShapeType="1"/>
            </p:cNvSpPr>
            <p:nvPr/>
          </p:nvSpPr>
          <p:spPr bwMode="auto">
            <a:xfrm>
              <a:off x="3175" y="2954"/>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61" name="Line 25">
              <a:extLst>
                <a:ext uri="{FF2B5EF4-FFF2-40B4-BE49-F238E27FC236}">
                  <a16:creationId xmlns:a16="http://schemas.microsoft.com/office/drawing/2014/main" id="{B54B030B-1E34-43D9-8EAC-9FCF9285CC71}"/>
                </a:ext>
              </a:extLst>
            </p:cNvPr>
            <p:cNvSpPr>
              <a:spLocks noChangeShapeType="1"/>
            </p:cNvSpPr>
            <p:nvPr/>
          </p:nvSpPr>
          <p:spPr bwMode="auto">
            <a:xfrm flipH="1">
              <a:off x="3243"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Rectangle 26">
              <a:extLst>
                <a:ext uri="{FF2B5EF4-FFF2-40B4-BE49-F238E27FC236}">
                  <a16:creationId xmlns:a16="http://schemas.microsoft.com/office/drawing/2014/main" id="{BBE7C99E-A5CB-4137-A6E5-531B54F8142A}"/>
                </a:ext>
              </a:extLst>
            </p:cNvPr>
            <p:cNvSpPr>
              <a:spLocks noChangeArrowheads="1"/>
            </p:cNvSpPr>
            <p:nvPr/>
          </p:nvSpPr>
          <p:spPr bwMode="auto">
            <a:xfrm>
              <a:off x="3220"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8463" name="Line 27">
              <a:extLst>
                <a:ext uri="{FF2B5EF4-FFF2-40B4-BE49-F238E27FC236}">
                  <a16:creationId xmlns:a16="http://schemas.microsoft.com/office/drawing/2014/main" id="{98315A02-CA5F-448E-B4B9-F745A103647F}"/>
                </a:ext>
              </a:extLst>
            </p:cNvPr>
            <p:cNvSpPr>
              <a:spLocks noChangeShapeType="1"/>
            </p:cNvSpPr>
            <p:nvPr/>
          </p:nvSpPr>
          <p:spPr bwMode="auto">
            <a:xfrm>
              <a:off x="3198" y="234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64" name="Line 28">
              <a:extLst>
                <a:ext uri="{FF2B5EF4-FFF2-40B4-BE49-F238E27FC236}">
                  <a16:creationId xmlns:a16="http://schemas.microsoft.com/office/drawing/2014/main" id="{60506426-7EC2-412B-B323-0BF4665418A0}"/>
                </a:ext>
              </a:extLst>
            </p:cNvPr>
            <p:cNvSpPr>
              <a:spLocks noChangeShapeType="1"/>
            </p:cNvSpPr>
            <p:nvPr/>
          </p:nvSpPr>
          <p:spPr bwMode="auto">
            <a:xfrm flipH="1">
              <a:off x="3266" y="2294"/>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Rectangle 29">
              <a:extLst>
                <a:ext uri="{FF2B5EF4-FFF2-40B4-BE49-F238E27FC236}">
                  <a16:creationId xmlns:a16="http://schemas.microsoft.com/office/drawing/2014/main" id="{171F8ABC-740C-4FB5-8944-459A6CA9E785}"/>
                </a:ext>
              </a:extLst>
            </p:cNvPr>
            <p:cNvSpPr>
              <a:spLocks noChangeArrowheads="1"/>
            </p:cNvSpPr>
            <p:nvPr/>
          </p:nvSpPr>
          <p:spPr bwMode="auto">
            <a:xfrm>
              <a:off x="3243" y="2383"/>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cs typeface="Times New Roman" panose="02020603050405020304" pitchFamily="18" charset="0"/>
                </a:rPr>
                <a:t>m</a:t>
              </a:r>
            </a:p>
          </p:txBody>
        </p:sp>
        <p:sp>
          <p:nvSpPr>
            <p:cNvPr id="18466" name="Line 30">
              <a:extLst>
                <a:ext uri="{FF2B5EF4-FFF2-40B4-BE49-F238E27FC236}">
                  <a16:creationId xmlns:a16="http://schemas.microsoft.com/office/drawing/2014/main" id="{91DD1250-2DB9-4C6D-9ABC-3C97B4DDF4CB}"/>
                </a:ext>
              </a:extLst>
            </p:cNvPr>
            <p:cNvSpPr>
              <a:spLocks noChangeShapeType="1"/>
            </p:cNvSpPr>
            <p:nvPr/>
          </p:nvSpPr>
          <p:spPr bwMode="auto">
            <a:xfrm>
              <a:off x="3198" y="216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8437" name="Rectangle 4">
            <a:extLst>
              <a:ext uri="{FF2B5EF4-FFF2-40B4-BE49-F238E27FC236}">
                <a16:creationId xmlns:a16="http://schemas.microsoft.com/office/drawing/2014/main" id="{92AA5319-6CE4-4FDB-80CC-AD98EBFC61C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019ED72-E4BA-498F-81E8-FBFD9E7EFE3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8438" name="Rectangle 5">
            <a:extLst>
              <a:ext uri="{FF2B5EF4-FFF2-40B4-BE49-F238E27FC236}">
                <a16:creationId xmlns:a16="http://schemas.microsoft.com/office/drawing/2014/main" id="{1CFF513E-9043-41D8-972D-74502B1A409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8439" name="Rectangle 6">
            <a:extLst>
              <a:ext uri="{FF2B5EF4-FFF2-40B4-BE49-F238E27FC236}">
                <a16:creationId xmlns:a16="http://schemas.microsoft.com/office/drawing/2014/main" id="{274B8D6D-2A42-4162-A3E8-2A756305D6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03A6537-890A-4C8B-B581-6FA2B991D03A}"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A343A4D-7AAB-456C-ABB2-3579C4DD9B45}"/>
              </a:ext>
            </a:extLst>
          </p:cNvPr>
          <p:cNvSpPr>
            <a:spLocks noGrp="1" noChangeArrowheads="1"/>
          </p:cNvSpPr>
          <p:nvPr>
            <p:ph type="title"/>
          </p:nvPr>
        </p:nvSpPr>
        <p:spPr/>
        <p:txBody>
          <a:bodyPr/>
          <a:lstStyle/>
          <a:p>
            <a:r>
              <a:rPr lang="zh-CN" altLang="en-US"/>
              <a:t>示例：求最大值</a:t>
            </a:r>
          </a:p>
        </p:txBody>
      </p:sp>
      <p:sp>
        <p:nvSpPr>
          <p:cNvPr id="19459" name="日期占位符 3">
            <a:extLst>
              <a:ext uri="{FF2B5EF4-FFF2-40B4-BE49-F238E27FC236}">
                <a16:creationId xmlns:a16="http://schemas.microsoft.com/office/drawing/2014/main" id="{ECAD2AB9-DBC4-4D08-B91B-C8F888B47B5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72FB37-5258-41CD-97D3-8BF483353538}" type="datetime1">
              <a:rPr lang="zh-CN" altLang="en-US" sz="1800" b="0" smtClean="0">
                <a:solidFill>
                  <a:srgbClr val="B2B2B2"/>
                </a:solidFill>
                <a:latin typeface="Arial" panose="020B0604020202020204" pitchFamily="34" charset="0"/>
              </a:rPr>
              <a:pPr>
                <a:spcAft>
                  <a:spcPct val="0"/>
                </a:spcAft>
                <a:buFontTx/>
                <a:buNone/>
              </a:pPr>
              <a:t>2023/11/15</a:t>
            </a:fld>
            <a:endParaRPr lang="zh-CN" altLang="en-US" sz="1800" b="0">
              <a:solidFill>
                <a:srgbClr val="B2B2B2"/>
              </a:solidFill>
              <a:latin typeface="Arial" panose="020B0604020202020204" pitchFamily="34" charset="0"/>
            </a:endParaRPr>
          </a:p>
        </p:txBody>
      </p:sp>
      <p:sp>
        <p:nvSpPr>
          <p:cNvPr id="19460" name="灯片编号占位符 5">
            <a:extLst>
              <a:ext uri="{FF2B5EF4-FFF2-40B4-BE49-F238E27FC236}">
                <a16:creationId xmlns:a16="http://schemas.microsoft.com/office/drawing/2014/main" id="{306EC2D5-4090-4A2B-9F20-53B49CEBE2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D3D4B6-571A-4F33-A9F3-D1A1EA97C57C}" type="slidenum">
              <a:rPr lang="zh-CN" altLang="en-US" sz="1800" b="0" smtClean="0">
                <a:solidFill>
                  <a:srgbClr val="B2B2B2"/>
                </a:solidFill>
                <a:latin typeface="Arial" panose="020B0604020202020204" pitchFamily="34" charset="0"/>
              </a:rPr>
              <a:pPr>
                <a:spcAft>
                  <a:spcPct val="0"/>
                </a:spcAft>
                <a:buFontTx/>
                <a:buNone/>
              </a:pPr>
              <a:t>13</a:t>
            </a:fld>
            <a:endParaRPr lang="zh-CN" altLang="en-US" sz="1800" b="0">
              <a:solidFill>
                <a:srgbClr val="B2B2B2"/>
              </a:solidFill>
              <a:latin typeface="Arial" panose="020B0604020202020204" pitchFamily="34" charset="0"/>
            </a:endParaRPr>
          </a:p>
        </p:txBody>
      </p:sp>
      <p:grpSp>
        <p:nvGrpSpPr>
          <p:cNvPr id="19462" name="组合 244">
            <a:extLst>
              <a:ext uri="{FF2B5EF4-FFF2-40B4-BE49-F238E27FC236}">
                <a16:creationId xmlns:a16="http://schemas.microsoft.com/office/drawing/2014/main" id="{011B97FD-BDEB-4B2B-B7AE-AA466104E0BA}"/>
              </a:ext>
            </a:extLst>
          </p:cNvPr>
          <p:cNvGrpSpPr>
            <a:grpSpLocks/>
          </p:cNvGrpSpPr>
          <p:nvPr/>
        </p:nvGrpSpPr>
        <p:grpSpPr bwMode="auto">
          <a:xfrm>
            <a:off x="652143" y="1563423"/>
            <a:ext cx="1962712" cy="1793875"/>
            <a:chOff x="-565073" y="3958721"/>
            <a:chExt cx="2374885" cy="1793875"/>
          </a:xfrm>
        </p:grpSpPr>
        <p:sp>
          <p:nvSpPr>
            <p:cNvPr id="19550" name="矩形 1">
              <a:extLst>
                <a:ext uri="{FF2B5EF4-FFF2-40B4-BE49-F238E27FC236}">
                  <a16:creationId xmlns:a16="http://schemas.microsoft.com/office/drawing/2014/main" id="{1C2F7BB0-7CD4-4197-933E-CDA7F5EFC60D}"/>
                </a:ext>
              </a:extLst>
            </p:cNvPr>
            <p:cNvSpPr>
              <a:spLocks noChangeArrowheads="1"/>
            </p:cNvSpPr>
            <p:nvPr/>
          </p:nvSpPr>
          <p:spPr bwMode="auto">
            <a:xfrm>
              <a:off x="504700" y="4079371"/>
              <a:ext cx="446088" cy="1673225"/>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2000" b="0">
                <a:latin typeface="Arial" panose="020B0604020202020204" pitchFamily="34" charset="0"/>
              </a:endParaRPr>
            </a:p>
          </p:txBody>
        </p:sp>
        <p:sp>
          <p:nvSpPr>
            <p:cNvPr id="19551" name="TextBox 32">
              <a:extLst>
                <a:ext uri="{FF2B5EF4-FFF2-40B4-BE49-F238E27FC236}">
                  <a16:creationId xmlns:a16="http://schemas.microsoft.com/office/drawing/2014/main" id="{40AD8669-F4C5-45E7-BFB8-468AC9E3E027}"/>
                </a:ext>
              </a:extLst>
            </p:cNvPr>
            <p:cNvSpPr txBox="1">
              <a:spLocks noChangeArrowheads="1"/>
            </p:cNvSpPr>
            <p:nvPr/>
          </p:nvSpPr>
          <p:spPr bwMode="auto">
            <a:xfrm>
              <a:off x="-320800" y="4355209"/>
              <a:ext cx="2719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x1</a:t>
              </a:r>
              <a:endParaRPr lang="zh-CN" altLang="en-US" sz="1800" b="0">
                <a:latin typeface="Arial" panose="020B0604020202020204" pitchFamily="34" charset="0"/>
                <a:cs typeface="Arial" panose="020B0604020202020204" pitchFamily="34" charset="0"/>
              </a:endParaRPr>
            </a:p>
          </p:txBody>
        </p:sp>
        <p:cxnSp>
          <p:nvCxnSpPr>
            <p:cNvPr id="213" name="直接连接符 212">
              <a:extLst>
                <a:ext uri="{FF2B5EF4-FFF2-40B4-BE49-F238E27FC236}">
                  <a16:creationId xmlns:a16="http://schemas.microsoft.com/office/drawing/2014/main" id="{E53422B2-8C96-4909-9E29-E58E56213D6D}"/>
                </a:ext>
              </a:extLst>
            </p:cNvPr>
            <p:cNvCxnSpPr>
              <a:cxnSpLocks/>
            </p:cNvCxnSpPr>
            <p:nvPr/>
          </p:nvCxnSpPr>
          <p:spPr bwMode="auto">
            <a:xfrm>
              <a:off x="7349" y="4536571"/>
              <a:ext cx="4994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62E7EA5E-870F-4E13-8796-394BEE47E2A9}"/>
                </a:ext>
              </a:extLst>
            </p:cNvPr>
            <p:cNvCxnSpPr/>
            <p:nvPr/>
          </p:nvCxnSpPr>
          <p:spPr bwMode="auto">
            <a:xfrm rot="16200000" flipH="1">
              <a:off x="182744" y="4464539"/>
              <a:ext cx="142875" cy="144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776E1EE8-2DA9-4294-AC80-691FCF4EE82B}"/>
                </a:ext>
              </a:extLst>
            </p:cNvPr>
            <p:cNvCxnSpPr>
              <a:cxnSpLocks/>
            </p:cNvCxnSpPr>
            <p:nvPr/>
          </p:nvCxnSpPr>
          <p:spPr bwMode="auto">
            <a:xfrm>
              <a:off x="967787" y="5352546"/>
              <a:ext cx="501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555" name="TextBox 32">
              <a:extLst>
                <a:ext uri="{FF2B5EF4-FFF2-40B4-BE49-F238E27FC236}">
                  <a16:creationId xmlns:a16="http://schemas.microsoft.com/office/drawing/2014/main" id="{BE629B4E-04FF-4600-890D-9245F96ABB26}"/>
                </a:ext>
              </a:extLst>
            </p:cNvPr>
            <p:cNvSpPr txBox="1">
              <a:spLocks noChangeArrowheads="1"/>
            </p:cNvSpPr>
            <p:nvPr/>
          </p:nvSpPr>
          <p:spPr bwMode="auto">
            <a:xfrm>
              <a:off x="-335087" y="4094859"/>
              <a:ext cx="2719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x0</a:t>
              </a:r>
              <a:endParaRPr lang="zh-CN" altLang="en-US" sz="1800" b="0">
                <a:latin typeface="Arial" panose="020B0604020202020204" pitchFamily="34" charset="0"/>
                <a:cs typeface="Arial" panose="020B0604020202020204" pitchFamily="34" charset="0"/>
              </a:endParaRPr>
            </a:p>
          </p:txBody>
        </p:sp>
        <p:sp>
          <p:nvSpPr>
            <p:cNvPr id="217" name="文本框 216">
              <a:extLst>
                <a:ext uri="{FF2B5EF4-FFF2-40B4-BE49-F238E27FC236}">
                  <a16:creationId xmlns:a16="http://schemas.microsoft.com/office/drawing/2014/main" id="{D64A1D29-0CCA-4134-958F-5B3C3C9B1092}"/>
                </a:ext>
              </a:extLst>
            </p:cNvPr>
            <p:cNvSpPr txBox="1"/>
            <p:nvPr/>
          </p:nvSpPr>
          <p:spPr bwMode="auto">
            <a:xfrm>
              <a:off x="463114" y="4590282"/>
              <a:ext cx="515250" cy="542777"/>
            </a:xfrm>
            <a:prstGeom prst="rect">
              <a:avLst/>
            </a:prstGeom>
            <a:noFill/>
          </p:spPr>
          <p:txBody>
            <a:bodyPr vert="vert270" wrap="none">
              <a:spAutoFit/>
            </a:bodyPr>
            <a:lstStyle/>
            <a:p>
              <a:pPr eaLnBrk="1" hangingPunct="1">
                <a:defRPr/>
              </a:pPr>
              <a:r>
                <a:rPr lang="en-US" altLang="zh-CN" dirty="0"/>
                <a:t>MAX</a:t>
              </a:r>
              <a:endParaRPr lang="zh-CN" altLang="en-US" dirty="0"/>
            </a:p>
          </p:txBody>
        </p:sp>
        <p:cxnSp>
          <p:nvCxnSpPr>
            <p:cNvPr id="218" name="直接连接符 217">
              <a:extLst>
                <a:ext uri="{FF2B5EF4-FFF2-40B4-BE49-F238E27FC236}">
                  <a16:creationId xmlns:a16="http://schemas.microsoft.com/office/drawing/2014/main" id="{78934E17-C9C1-4593-9503-8C07484924EA}"/>
                </a:ext>
              </a:extLst>
            </p:cNvPr>
            <p:cNvCxnSpPr>
              <a:cxnSpLocks/>
            </p:cNvCxnSpPr>
            <p:nvPr/>
          </p:nvCxnSpPr>
          <p:spPr bwMode="auto">
            <a:xfrm>
              <a:off x="5428" y="4282571"/>
              <a:ext cx="4975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9E940A53-7F45-44BD-99B7-563714082B08}"/>
                </a:ext>
              </a:extLst>
            </p:cNvPr>
            <p:cNvCxnSpPr/>
            <p:nvPr/>
          </p:nvCxnSpPr>
          <p:spPr bwMode="auto">
            <a:xfrm rot="16200000" flipH="1">
              <a:off x="178902" y="4210539"/>
              <a:ext cx="142875" cy="144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59" name="TextBox 32">
              <a:extLst>
                <a:ext uri="{FF2B5EF4-FFF2-40B4-BE49-F238E27FC236}">
                  <a16:creationId xmlns:a16="http://schemas.microsoft.com/office/drawing/2014/main" id="{9F4B29A2-A5C4-40C4-B63E-B81949463D30}"/>
                </a:ext>
              </a:extLst>
            </p:cNvPr>
            <p:cNvSpPr txBox="1">
              <a:spLocks noChangeArrowheads="1"/>
            </p:cNvSpPr>
            <p:nvPr/>
          </p:nvSpPr>
          <p:spPr bwMode="auto">
            <a:xfrm>
              <a:off x="-565073" y="4901722"/>
              <a:ext cx="5009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start</a:t>
              </a:r>
              <a:endParaRPr lang="zh-CN" altLang="en-US" sz="1800" b="0">
                <a:latin typeface="Arial" panose="020B0604020202020204" pitchFamily="34" charset="0"/>
                <a:cs typeface="Arial" panose="020B0604020202020204" pitchFamily="34" charset="0"/>
              </a:endParaRPr>
            </a:p>
          </p:txBody>
        </p:sp>
        <p:cxnSp>
          <p:nvCxnSpPr>
            <p:cNvPr id="221" name="直接连接符 220">
              <a:extLst>
                <a:ext uri="{FF2B5EF4-FFF2-40B4-BE49-F238E27FC236}">
                  <a16:creationId xmlns:a16="http://schemas.microsoft.com/office/drawing/2014/main" id="{9E761C2B-1C11-43F0-8DD8-74F7657CABC8}"/>
                </a:ext>
              </a:extLst>
            </p:cNvPr>
            <p:cNvCxnSpPr>
              <a:cxnSpLocks/>
            </p:cNvCxnSpPr>
            <p:nvPr/>
          </p:nvCxnSpPr>
          <p:spPr bwMode="auto">
            <a:xfrm>
              <a:off x="7349" y="5063621"/>
              <a:ext cx="4994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561" name="TextBox 32">
              <a:extLst>
                <a:ext uri="{FF2B5EF4-FFF2-40B4-BE49-F238E27FC236}">
                  <a16:creationId xmlns:a16="http://schemas.microsoft.com/office/drawing/2014/main" id="{775AAC87-A666-4D06-88F9-87EFFE63A7C6}"/>
                </a:ext>
              </a:extLst>
            </p:cNvPr>
            <p:cNvSpPr txBox="1">
              <a:spLocks noChangeArrowheads="1"/>
            </p:cNvSpPr>
            <p:nvPr/>
          </p:nvSpPr>
          <p:spPr bwMode="auto">
            <a:xfrm>
              <a:off x="-335087" y="4628259"/>
              <a:ext cx="2719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x2</a:t>
              </a:r>
              <a:endParaRPr lang="zh-CN" altLang="en-US" sz="1800" b="0">
                <a:latin typeface="Arial" panose="020B0604020202020204" pitchFamily="34" charset="0"/>
                <a:cs typeface="Arial" panose="020B0604020202020204" pitchFamily="34" charset="0"/>
              </a:endParaRPr>
            </a:p>
          </p:txBody>
        </p:sp>
        <p:cxnSp>
          <p:nvCxnSpPr>
            <p:cNvPr id="224" name="直接连接符 223">
              <a:extLst>
                <a:ext uri="{FF2B5EF4-FFF2-40B4-BE49-F238E27FC236}">
                  <a16:creationId xmlns:a16="http://schemas.microsoft.com/office/drawing/2014/main" id="{C65DD717-1D2A-4B13-812F-D5E8EC1EC5C1}"/>
                </a:ext>
              </a:extLst>
            </p:cNvPr>
            <p:cNvCxnSpPr>
              <a:cxnSpLocks/>
            </p:cNvCxnSpPr>
            <p:nvPr/>
          </p:nvCxnSpPr>
          <p:spPr bwMode="auto">
            <a:xfrm>
              <a:off x="5428" y="4808034"/>
              <a:ext cx="4975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DBBF1543-F363-49EB-A89B-34564F05D685}"/>
                </a:ext>
              </a:extLst>
            </p:cNvPr>
            <p:cNvCxnSpPr/>
            <p:nvPr/>
          </p:nvCxnSpPr>
          <p:spPr bwMode="auto">
            <a:xfrm rot="16200000" flipH="1">
              <a:off x="178902" y="4736001"/>
              <a:ext cx="142875" cy="144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37371471-FDCC-4AA9-984D-51FE1FC9DEF4}"/>
                </a:ext>
              </a:extLst>
            </p:cNvPr>
            <p:cNvCxnSpPr>
              <a:cxnSpLocks/>
            </p:cNvCxnSpPr>
            <p:nvPr/>
          </p:nvCxnSpPr>
          <p:spPr bwMode="auto">
            <a:xfrm>
              <a:off x="5428" y="5346196"/>
              <a:ext cx="4975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565" name="TextBox 34">
              <a:extLst>
                <a:ext uri="{FF2B5EF4-FFF2-40B4-BE49-F238E27FC236}">
                  <a16:creationId xmlns:a16="http://schemas.microsoft.com/office/drawing/2014/main" id="{A4063205-9ADF-4225-A572-447E22BD6313}"/>
                </a:ext>
              </a:extLst>
            </p:cNvPr>
            <p:cNvSpPr txBox="1">
              <a:spLocks noChangeArrowheads="1"/>
            </p:cNvSpPr>
            <p:nvPr/>
          </p:nvSpPr>
          <p:spPr bwMode="auto">
            <a:xfrm>
              <a:off x="-452280" y="5156871"/>
              <a:ext cx="36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1800" b="0" dirty="0" err="1">
                  <a:latin typeface="Arial" panose="020B0604020202020204" pitchFamily="34" charset="0"/>
                  <a:cs typeface="Arial" panose="020B0604020202020204" pitchFamily="34" charset="0"/>
                </a:rPr>
                <a:t>rstn</a:t>
              </a:r>
              <a:endParaRPr lang="zh-CN" altLang="en-US" sz="1800" b="0" dirty="0">
                <a:latin typeface="Arial" panose="020B0604020202020204" pitchFamily="34" charset="0"/>
                <a:cs typeface="Arial" panose="020B0604020202020204" pitchFamily="34" charset="0"/>
              </a:endParaRPr>
            </a:p>
          </p:txBody>
        </p:sp>
        <p:cxnSp>
          <p:nvCxnSpPr>
            <p:cNvPr id="230" name="直接连接符 229">
              <a:extLst>
                <a:ext uri="{FF2B5EF4-FFF2-40B4-BE49-F238E27FC236}">
                  <a16:creationId xmlns:a16="http://schemas.microsoft.com/office/drawing/2014/main" id="{5ED83C3F-A636-42CF-A618-265457D51CBF}"/>
                </a:ext>
              </a:extLst>
            </p:cNvPr>
            <p:cNvCxnSpPr>
              <a:cxnSpLocks/>
            </p:cNvCxnSpPr>
            <p:nvPr/>
          </p:nvCxnSpPr>
          <p:spPr bwMode="auto">
            <a:xfrm>
              <a:off x="946658" y="4525459"/>
              <a:ext cx="4994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10E686E3-3537-4CF6-84E8-2F6D6AB5222C}"/>
                </a:ext>
              </a:extLst>
            </p:cNvPr>
            <p:cNvCxnSpPr/>
            <p:nvPr/>
          </p:nvCxnSpPr>
          <p:spPr bwMode="auto">
            <a:xfrm rot="16200000" flipH="1">
              <a:off x="1122053" y="4453425"/>
              <a:ext cx="142875" cy="14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68" name="TextBox 32">
              <a:extLst>
                <a:ext uri="{FF2B5EF4-FFF2-40B4-BE49-F238E27FC236}">
                  <a16:creationId xmlns:a16="http://schemas.microsoft.com/office/drawing/2014/main" id="{30E2F09D-B9A4-4010-B8AD-037BF806DC50}"/>
                </a:ext>
              </a:extLst>
            </p:cNvPr>
            <p:cNvSpPr txBox="1">
              <a:spLocks noChangeArrowheads="1"/>
            </p:cNvSpPr>
            <p:nvPr/>
          </p:nvSpPr>
          <p:spPr bwMode="auto">
            <a:xfrm>
              <a:off x="1566738" y="4364974"/>
              <a:ext cx="128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y</a:t>
              </a:r>
              <a:endParaRPr lang="zh-CN" altLang="en-US" sz="1800" b="0">
                <a:latin typeface="Arial" panose="020B0604020202020204" pitchFamily="34" charset="0"/>
                <a:cs typeface="Arial" panose="020B0604020202020204" pitchFamily="34" charset="0"/>
              </a:endParaRPr>
            </a:p>
          </p:txBody>
        </p:sp>
        <p:sp>
          <p:nvSpPr>
            <p:cNvPr id="19569" name="TextBox 34">
              <a:extLst>
                <a:ext uri="{FF2B5EF4-FFF2-40B4-BE49-F238E27FC236}">
                  <a16:creationId xmlns:a16="http://schemas.microsoft.com/office/drawing/2014/main" id="{04C2E8EA-A6FD-4008-BA9D-05369F954B9C}"/>
                </a:ext>
              </a:extLst>
            </p:cNvPr>
            <p:cNvSpPr txBox="1">
              <a:spLocks noChangeArrowheads="1"/>
            </p:cNvSpPr>
            <p:nvPr/>
          </p:nvSpPr>
          <p:spPr bwMode="auto">
            <a:xfrm>
              <a:off x="1439925" y="5194168"/>
              <a:ext cx="36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f</a:t>
              </a:r>
              <a:endParaRPr lang="zh-CN" altLang="en-US" sz="1800" b="0">
                <a:latin typeface="Arial" panose="020B0604020202020204" pitchFamily="34" charset="0"/>
                <a:cs typeface="Arial" panose="020B0604020202020204" pitchFamily="34" charset="0"/>
              </a:endParaRPr>
            </a:p>
          </p:txBody>
        </p:sp>
        <p:sp>
          <p:nvSpPr>
            <p:cNvPr id="19570" name="TextBox 32">
              <a:extLst>
                <a:ext uri="{FF2B5EF4-FFF2-40B4-BE49-F238E27FC236}">
                  <a16:creationId xmlns:a16="http://schemas.microsoft.com/office/drawing/2014/main" id="{750C99CC-046B-4A44-A366-CCF6AAF1B438}"/>
                </a:ext>
              </a:extLst>
            </p:cNvPr>
            <p:cNvSpPr txBox="1">
              <a:spLocks noChangeArrowheads="1"/>
            </p:cNvSpPr>
            <p:nvPr/>
          </p:nvSpPr>
          <p:spPr bwMode="auto">
            <a:xfrm>
              <a:off x="161800" y="3958721"/>
              <a:ext cx="112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4</a:t>
              </a:r>
              <a:endParaRPr lang="zh-CN" altLang="en-US" sz="1600" b="0">
                <a:latin typeface="Arial" panose="020B0604020202020204" pitchFamily="34" charset="0"/>
                <a:cs typeface="Arial" panose="020B0604020202020204" pitchFamily="34" charset="0"/>
              </a:endParaRPr>
            </a:p>
          </p:txBody>
        </p:sp>
        <p:sp>
          <p:nvSpPr>
            <p:cNvPr id="19571" name="TextBox 32">
              <a:extLst>
                <a:ext uri="{FF2B5EF4-FFF2-40B4-BE49-F238E27FC236}">
                  <a16:creationId xmlns:a16="http://schemas.microsoft.com/office/drawing/2014/main" id="{968A9955-2DB8-4217-AD85-3775022702D5}"/>
                </a:ext>
              </a:extLst>
            </p:cNvPr>
            <p:cNvSpPr txBox="1">
              <a:spLocks noChangeArrowheads="1"/>
            </p:cNvSpPr>
            <p:nvPr/>
          </p:nvSpPr>
          <p:spPr bwMode="auto">
            <a:xfrm>
              <a:off x="1131763" y="4209786"/>
              <a:ext cx="1127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4</a:t>
              </a:r>
              <a:endParaRPr lang="zh-CN" altLang="en-US" sz="1600" b="0">
                <a:latin typeface="Arial" panose="020B0604020202020204" pitchFamily="34" charset="0"/>
                <a:cs typeface="Arial" panose="020B0604020202020204" pitchFamily="34" charset="0"/>
              </a:endParaRPr>
            </a:p>
          </p:txBody>
        </p:sp>
        <p:cxnSp>
          <p:nvCxnSpPr>
            <p:cNvPr id="243" name="直接连接符 242">
              <a:extLst>
                <a:ext uri="{FF2B5EF4-FFF2-40B4-BE49-F238E27FC236}">
                  <a16:creationId xmlns:a16="http://schemas.microsoft.com/office/drawing/2014/main" id="{D368A644-4773-4F24-9C5E-E82C8D65F3E5}"/>
                </a:ext>
              </a:extLst>
            </p:cNvPr>
            <p:cNvCxnSpPr>
              <a:cxnSpLocks/>
            </p:cNvCxnSpPr>
            <p:nvPr/>
          </p:nvCxnSpPr>
          <p:spPr bwMode="auto">
            <a:xfrm>
              <a:off x="5428" y="5573209"/>
              <a:ext cx="4975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573" name="TextBox 34">
              <a:extLst>
                <a:ext uri="{FF2B5EF4-FFF2-40B4-BE49-F238E27FC236}">
                  <a16:creationId xmlns:a16="http://schemas.microsoft.com/office/drawing/2014/main" id="{0C733051-CEEF-4B56-8A71-16989A19BC5C}"/>
                </a:ext>
              </a:extLst>
            </p:cNvPr>
            <p:cNvSpPr txBox="1">
              <a:spLocks noChangeArrowheads="1"/>
            </p:cNvSpPr>
            <p:nvPr/>
          </p:nvSpPr>
          <p:spPr bwMode="auto">
            <a:xfrm>
              <a:off x="-384300" y="5430334"/>
              <a:ext cx="369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clk</a:t>
              </a:r>
              <a:endParaRPr lang="zh-CN" altLang="en-US" sz="1800" b="0">
                <a:latin typeface="Arial" panose="020B0604020202020204" pitchFamily="34" charset="0"/>
                <a:cs typeface="Arial" panose="020B0604020202020204" pitchFamily="34" charset="0"/>
              </a:endParaRPr>
            </a:p>
          </p:txBody>
        </p:sp>
      </p:grpSp>
      <p:grpSp>
        <p:nvGrpSpPr>
          <p:cNvPr id="3" name="组合 2">
            <a:extLst>
              <a:ext uri="{FF2B5EF4-FFF2-40B4-BE49-F238E27FC236}">
                <a16:creationId xmlns:a16="http://schemas.microsoft.com/office/drawing/2014/main" id="{F63143AC-A2B9-4079-A7D3-DC712656AE82}"/>
              </a:ext>
            </a:extLst>
          </p:cNvPr>
          <p:cNvGrpSpPr>
            <a:grpSpLocks/>
          </p:cNvGrpSpPr>
          <p:nvPr/>
        </p:nvGrpSpPr>
        <p:grpSpPr bwMode="auto">
          <a:xfrm>
            <a:off x="5510289" y="1500908"/>
            <a:ext cx="974586" cy="3356842"/>
            <a:chOff x="5656095" y="1691408"/>
            <a:chExt cx="1445126" cy="3356842"/>
          </a:xfrm>
        </p:grpSpPr>
        <p:grpSp>
          <p:nvGrpSpPr>
            <p:cNvPr id="19468" name="组合 163">
              <a:extLst>
                <a:ext uri="{FF2B5EF4-FFF2-40B4-BE49-F238E27FC236}">
                  <a16:creationId xmlns:a16="http://schemas.microsoft.com/office/drawing/2014/main" id="{EC821121-15A1-4B24-94CA-D777A8F3AD51}"/>
                </a:ext>
              </a:extLst>
            </p:cNvPr>
            <p:cNvGrpSpPr>
              <a:grpSpLocks/>
            </p:cNvGrpSpPr>
            <p:nvPr/>
          </p:nvGrpSpPr>
          <p:grpSpPr bwMode="auto">
            <a:xfrm>
              <a:off x="5700713" y="2157413"/>
              <a:ext cx="1219200" cy="446087"/>
              <a:chOff x="6705600" y="1768212"/>
              <a:chExt cx="1219200" cy="498474"/>
            </a:xfrm>
          </p:grpSpPr>
          <p:sp>
            <p:nvSpPr>
              <p:cNvPr id="19486" name="椭圆 144">
                <a:extLst>
                  <a:ext uri="{FF2B5EF4-FFF2-40B4-BE49-F238E27FC236}">
                    <a16:creationId xmlns:a16="http://schemas.microsoft.com/office/drawing/2014/main" id="{C641DB9D-3B27-49E4-A405-CB6A86DC7453}"/>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19487" name="文本框 149">
                <a:extLst>
                  <a:ext uri="{FF2B5EF4-FFF2-40B4-BE49-F238E27FC236}">
                    <a16:creationId xmlns:a16="http://schemas.microsoft.com/office/drawing/2014/main" id="{D20385EF-60B8-4119-A683-452A5F6EA5D6}"/>
                  </a:ext>
                </a:extLst>
              </p:cNvPr>
              <p:cNvSpPr txBox="1">
                <a:spLocks noChangeArrowheads="1"/>
              </p:cNvSpPr>
              <p:nvPr/>
            </p:nvSpPr>
            <p:spPr bwMode="auto">
              <a:xfrm>
                <a:off x="7087285" y="1892774"/>
                <a:ext cx="455253"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IDLE</a:t>
                </a:r>
                <a:endParaRPr lang="zh-CN" altLang="en-US" sz="1600" b="0">
                  <a:latin typeface="Arial" panose="020B0604020202020204" pitchFamily="34" charset="0"/>
                  <a:cs typeface="Arial" panose="020B0604020202020204" pitchFamily="34" charset="0"/>
                </a:endParaRPr>
              </a:p>
            </p:txBody>
          </p:sp>
        </p:grpSp>
        <p:grpSp>
          <p:nvGrpSpPr>
            <p:cNvPr id="19469" name="组合 166">
              <a:extLst>
                <a:ext uri="{FF2B5EF4-FFF2-40B4-BE49-F238E27FC236}">
                  <a16:creationId xmlns:a16="http://schemas.microsoft.com/office/drawing/2014/main" id="{2DECA238-617D-4F0A-88CC-A5D3BC82EA9C}"/>
                </a:ext>
              </a:extLst>
            </p:cNvPr>
            <p:cNvGrpSpPr>
              <a:grpSpLocks/>
            </p:cNvGrpSpPr>
            <p:nvPr/>
          </p:nvGrpSpPr>
          <p:grpSpPr bwMode="auto">
            <a:xfrm>
              <a:off x="5700713" y="3000375"/>
              <a:ext cx="1219200" cy="446088"/>
              <a:chOff x="6705600" y="1768212"/>
              <a:chExt cx="1219200" cy="498474"/>
            </a:xfrm>
          </p:grpSpPr>
          <p:sp>
            <p:nvSpPr>
              <p:cNvPr id="19484" name="椭圆 259">
                <a:extLst>
                  <a:ext uri="{FF2B5EF4-FFF2-40B4-BE49-F238E27FC236}">
                    <a16:creationId xmlns:a16="http://schemas.microsoft.com/office/drawing/2014/main" id="{322AC926-E936-46B0-918B-6C17EFDCFC6F}"/>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19485" name="文本框 260">
                <a:extLst>
                  <a:ext uri="{FF2B5EF4-FFF2-40B4-BE49-F238E27FC236}">
                    <a16:creationId xmlns:a16="http://schemas.microsoft.com/office/drawing/2014/main" id="{71BB0D05-57D8-4F39-8194-212B2F5B0807}"/>
                  </a:ext>
                </a:extLst>
              </p:cNvPr>
              <p:cNvSpPr txBox="1">
                <a:spLocks noChangeArrowheads="1"/>
              </p:cNvSpPr>
              <p:nvPr/>
            </p:nvSpPr>
            <p:spPr bwMode="auto">
              <a:xfrm>
                <a:off x="7036792" y="1880448"/>
                <a:ext cx="557845"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LOAD</a:t>
                </a:r>
                <a:endParaRPr lang="zh-CN" altLang="en-US" sz="1600" b="0">
                  <a:latin typeface="Arial" panose="020B0604020202020204" pitchFamily="34" charset="0"/>
                  <a:cs typeface="Arial" panose="020B0604020202020204" pitchFamily="34" charset="0"/>
                </a:endParaRPr>
              </a:p>
            </p:txBody>
          </p:sp>
        </p:grpSp>
        <p:cxnSp>
          <p:nvCxnSpPr>
            <p:cNvPr id="19470" name="直接箭头连接符 169">
              <a:extLst>
                <a:ext uri="{FF2B5EF4-FFF2-40B4-BE49-F238E27FC236}">
                  <a16:creationId xmlns:a16="http://schemas.microsoft.com/office/drawing/2014/main" id="{09E2BC69-C848-4626-8D98-F29D5001A829}"/>
                </a:ext>
              </a:extLst>
            </p:cNvPr>
            <p:cNvCxnSpPr>
              <a:cxnSpLocks/>
              <a:stCxn id="19486" idx="4"/>
              <a:endCxn id="19484" idx="0"/>
            </p:cNvCxnSpPr>
            <p:nvPr/>
          </p:nvCxnSpPr>
          <p:spPr bwMode="auto">
            <a:xfrm>
              <a:off x="6310313" y="2603500"/>
              <a:ext cx="0" cy="3968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471" name="组合 170">
              <a:extLst>
                <a:ext uri="{FF2B5EF4-FFF2-40B4-BE49-F238E27FC236}">
                  <a16:creationId xmlns:a16="http://schemas.microsoft.com/office/drawing/2014/main" id="{CC87CAC9-225F-4C01-9E4C-70698B08D897}"/>
                </a:ext>
              </a:extLst>
            </p:cNvPr>
            <p:cNvGrpSpPr>
              <a:grpSpLocks/>
            </p:cNvGrpSpPr>
            <p:nvPr/>
          </p:nvGrpSpPr>
          <p:grpSpPr bwMode="auto">
            <a:xfrm>
              <a:off x="5684838" y="3822700"/>
              <a:ext cx="1219200" cy="446088"/>
              <a:chOff x="6705600" y="1768212"/>
              <a:chExt cx="1219200" cy="498474"/>
            </a:xfrm>
          </p:grpSpPr>
          <p:sp>
            <p:nvSpPr>
              <p:cNvPr id="19482" name="椭圆 264">
                <a:extLst>
                  <a:ext uri="{FF2B5EF4-FFF2-40B4-BE49-F238E27FC236}">
                    <a16:creationId xmlns:a16="http://schemas.microsoft.com/office/drawing/2014/main" id="{59987ECF-90E9-4724-AA71-CAF5D65CF3EF}"/>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19483" name="文本框 265">
                <a:extLst>
                  <a:ext uri="{FF2B5EF4-FFF2-40B4-BE49-F238E27FC236}">
                    <a16:creationId xmlns:a16="http://schemas.microsoft.com/office/drawing/2014/main" id="{CBFDE12E-845C-4B39-B9ED-77B9CDD9E6E0}"/>
                  </a:ext>
                </a:extLst>
              </p:cNvPr>
              <p:cNvSpPr txBox="1">
                <a:spLocks noChangeArrowheads="1"/>
              </p:cNvSpPr>
              <p:nvPr/>
            </p:nvSpPr>
            <p:spPr bwMode="auto">
              <a:xfrm>
                <a:off x="7046254" y="1879882"/>
                <a:ext cx="569067"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CMP1</a:t>
                </a:r>
                <a:endParaRPr lang="zh-CN" altLang="en-US" sz="1600" b="0">
                  <a:latin typeface="Arial" panose="020B0604020202020204" pitchFamily="34" charset="0"/>
                  <a:cs typeface="Arial" panose="020B0604020202020204" pitchFamily="34" charset="0"/>
                </a:endParaRPr>
              </a:p>
            </p:txBody>
          </p:sp>
        </p:grpSp>
        <p:cxnSp>
          <p:nvCxnSpPr>
            <p:cNvPr id="19472" name="直接箭头连接符 173">
              <a:extLst>
                <a:ext uri="{FF2B5EF4-FFF2-40B4-BE49-F238E27FC236}">
                  <a16:creationId xmlns:a16="http://schemas.microsoft.com/office/drawing/2014/main" id="{470CABDB-60C8-4614-BA09-2A08A1B30E34}"/>
                </a:ext>
              </a:extLst>
            </p:cNvPr>
            <p:cNvCxnSpPr>
              <a:cxnSpLocks/>
              <a:stCxn id="19482" idx="4"/>
              <a:endCxn id="19480" idx="0"/>
            </p:cNvCxnSpPr>
            <p:nvPr/>
          </p:nvCxnSpPr>
          <p:spPr bwMode="auto">
            <a:xfrm>
              <a:off x="6294438" y="4268788"/>
              <a:ext cx="0" cy="3349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473" name="组合 175">
              <a:extLst>
                <a:ext uri="{FF2B5EF4-FFF2-40B4-BE49-F238E27FC236}">
                  <a16:creationId xmlns:a16="http://schemas.microsoft.com/office/drawing/2014/main" id="{4933BD76-DEBD-4ABD-A763-BAC93057C8FB}"/>
                </a:ext>
              </a:extLst>
            </p:cNvPr>
            <p:cNvGrpSpPr>
              <a:grpSpLocks/>
            </p:cNvGrpSpPr>
            <p:nvPr/>
          </p:nvGrpSpPr>
          <p:grpSpPr bwMode="auto">
            <a:xfrm>
              <a:off x="5684838" y="4603750"/>
              <a:ext cx="1219200" cy="444500"/>
              <a:chOff x="6705600" y="1768212"/>
              <a:chExt cx="1219200" cy="498474"/>
            </a:xfrm>
          </p:grpSpPr>
          <p:sp>
            <p:nvSpPr>
              <p:cNvPr id="19480" name="椭圆 269">
                <a:extLst>
                  <a:ext uri="{FF2B5EF4-FFF2-40B4-BE49-F238E27FC236}">
                    <a16:creationId xmlns:a16="http://schemas.microsoft.com/office/drawing/2014/main" id="{D42BC4D4-0C07-4AE6-816E-684FED0A1B1F}"/>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19481" name="文本框 270">
                <a:extLst>
                  <a:ext uri="{FF2B5EF4-FFF2-40B4-BE49-F238E27FC236}">
                    <a16:creationId xmlns:a16="http://schemas.microsoft.com/office/drawing/2014/main" id="{0C62F7DD-7042-4C12-9471-FD415948A5A1}"/>
                  </a:ext>
                </a:extLst>
              </p:cNvPr>
              <p:cNvSpPr txBox="1">
                <a:spLocks noChangeArrowheads="1"/>
              </p:cNvSpPr>
              <p:nvPr/>
            </p:nvSpPr>
            <p:spPr bwMode="auto">
              <a:xfrm>
                <a:off x="7022886" y="1867931"/>
                <a:ext cx="569067" cy="27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CMP2</a:t>
                </a:r>
                <a:endParaRPr lang="zh-CN" altLang="en-US" sz="1600" b="0">
                  <a:latin typeface="Arial" panose="020B0604020202020204" pitchFamily="34" charset="0"/>
                  <a:cs typeface="Arial" panose="020B0604020202020204" pitchFamily="34" charset="0"/>
                </a:endParaRPr>
              </a:p>
            </p:txBody>
          </p:sp>
        </p:grpSp>
        <p:cxnSp>
          <p:nvCxnSpPr>
            <p:cNvPr id="19474" name="直接箭头连接符 197">
              <a:extLst>
                <a:ext uri="{FF2B5EF4-FFF2-40B4-BE49-F238E27FC236}">
                  <a16:creationId xmlns:a16="http://schemas.microsoft.com/office/drawing/2014/main" id="{5B198CD1-70DC-42E3-91B3-A7D5080773C5}"/>
                </a:ext>
              </a:extLst>
            </p:cNvPr>
            <p:cNvCxnSpPr>
              <a:cxnSpLocks/>
            </p:cNvCxnSpPr>
            <p:nvPr/>
          </p:nvCxnSpPr>
          <p:spPr bwMode="auto">
            <a:xfrm>
              <a:off x="6310313" y="1738659"/>
              <a:ext cx="0" cy="41557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5" name="TextBox 34">
              <a:extLst>
                <a:ext uri="{FF2B5EF4-FFF2-40B4-BE49-F238E27FC236}">
                  <a16:creationId xmlns:a16="http://schemas.microsoft.com/office/drawing/2014/main" id="{4B050528-4DB5-41B7-90EC-2BC96C128895}"/>
                </a:ext>
              </a:extLst>
            </p:cNvPr>
            <p:cNvSpPr txBox="1">
              <a:spLocks noChangeArrowheads="1"/>
            </p:cNvSpPr>
            <p:nvPr/>
          </p:nvSpPr>
          <p:spPr bwMode="auto">
            <a:xfrm>
              <a:off x="6475556" y="1691408"/>
              <a:ext cx="369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dirty="0">
                  <a:latin typeface="Arial" panose="020B0604020202020204" pitchFamily="34" charset="0"/>
                  <a:cs typeface="Arial" panose="020B0604020202020204" pitchFamily="34" charset="0"/>
                </a:rPr>
                <a:t>! </a:t>
              </a:r>
              <a:r>
                <a:rPr lang="en-US" altLang="zh-CN" sz="1800" b="0" dirty="0" err="1">
                  <a:latin typeface="Arial" panose="020B0604020202020204" pitchFamily="34" charset="0"/>
                  <a:cs typeface="Arial" panose="020B0604020202020204" pitchFamily="34" charset="0"/>
                </a:rPr>
                <a:t>rstn</a:t>
              </a:r>
              <a:endParaRPr lang="zh-CN" altLang="en-US" sz="1800" b="0" dirty="0">
                <a:latin typeface="Arial" panose="020B0604020202020204" pitchFamily="34" charset="0"/>
                <a:cs typeface="Arial" panose="020B0604020202020204" pitchFamily="34" charset="0"/>
              </a:endParaRPr>
            </a:p>
          </p:txBody>
        </p:sp>
        <p:sp>
          <p:nvSpPr>
            <p:cNvPr id="19476" name="TextBox 34">
              <a:extLst>
                <a:ext uri="{FF2B5EF4-FFF2-40B4-BE49-F238E27FC236}">
                  <a16:creationId xmlns:a16="http://schemas.microsoft.com/office/drawing/2014/main" id="{D0768998-133B-47E6-9557-CEC12C4B2A1D}"/>
                </a:ext>
              </a:extLst>
            </p:cNvPr>
            <p:cNvSpPr txBox="1">
              <a:spLocks noChangeArrowheads="1"/>
            </p:cNvSpPr>
            <p:nvPr/>
          </p:nvSpPr>
          <p:spPr bwMode="auto">
            <a:xfrm>
              <a:off x="6453202" y="2627741"/>
              <a:ext cx="53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dirty="0">
                  <a:latin typeface="Arial" panose="020B0604020202020204" pitchFamily="34" charset="0"/>
                  <a:cs typeface="Arial" panose="020B0604020202020204" pitchFamily="34" charset="0"/>
                </a:rPr>
                <a:t>start</a:t>
              </a:r>
              <a:endParaRPr lang="zh-CN" altLang="en-US" sz="1800" b="0" dirty="0">
                <a:latin typeface="Arial" panose="020B0604020202020204" pitchFamily="34" charset="0"/>
                <a:cs typeface="Arial" panose="020B0604020202020204" pitchFamily="34" charset="0"/>
              </a:endParaRPr>
            </a:p>
          </p:txBody>
        </p:sp>
        <p:cxnSp>
          <p:nvCxnSpPr>
            <p:cNvPr id="19477" name="直接箭头连接符 259">
              <a:extLst>
                <a:ext uri="{FF2B5EF4-FFF2-40B4-BE49-F238E27FC236}">
                  <a16:creationId xmlns:a16="http://schemas.microsoft.com/office/drawing/2014/main" id="{999A134E-3C14-4139-9724-2E85EDAB3C08}"/>
                </a:ext>
              </a:extLst>
            </p:cNvPr>
            <p:cNvCxnSpPr>
              <a:cxnSpLocks/>
              <a:stCxn id="19484" idx="4"/>
            </p:cNvCxnSpPr>
            <p:nvPr/>
          </p:nvCxnSpPr>
          <p:spPr bwMode="auto">
            <a:xfrm>
              <a:off x="6310313" y="3446463"/>
              <a:ext cx="0" cy="3714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8" name="TextBox 34">
              <a:extLst>
                <a:ext uri="{FF2B5EF4-FFF2-40B4-BE49-F238E27FC236}">
                  <a16:creationId xmlns:a16="http://schemas.microsoft.com/office/drawing/2014/main" id="{33618313-4900-4180-AD7E-5038A35377FC}"/>
                </a:ext>
              </a:extLst>
            </p:cNvPr>
            <p:cNvSpPr txBox="1">
              <a:spLocks noChangeArrowheads="1"/>
            </p:cNvSpPr>
            <p:nvPr/>
          </p:nvSpPr>
          <p:spPr bwMode="auto">
            <a:xfrm>
              <a:off x="6561471" y="3478213"/>
              <a:ext cx="53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dirty="0">
                  <a:latin typeface="Arial" panose="020B0604020202020204" pitchFamily="34" charset="0"/>
                  <a:cs typeface="Arial" panose="020B0604020202020204" pitchFamily="34" charset="0"/>
                </a:rPr>
                <a:t>! start</a:t>
              </a:r>
              <a:endParaRPr lang="zh-CN" altLang="en-US" sz="1800" b="0" dirty="0">
                <a:latin typeface="Arial" panose="020B0604020202020204" pitchFamily="34" charset="0"/>
                <a:cs typeface="Arial" panose="020B0604020202020204" pitchFamily="34" charset="0"/>
              </a:endParaRPr>
            </a:p>
          </p:txBody>
        </p:sp>
        <p:cxnSp>
          <p:nvCxnSpPr>
            <p:cNvPr id="267" name="连接符: 曲线 266">
              <a:extLst>
                <a:ext uri="{FF2B5EF4-FFF2-40B4-BE49-F238E27FC236}">
                  <a16:creationId xmlns:a16="http://schemas.microsoft.com/office/drawing/2014/main" id="{547285D2-7147-4725-AB04-57BE221535D8}"/>
                </a:ext>
              </a:extLst>
            </p:cNvPr>
            <p:cNvCxnSpPr>
              <a:cxnSpLocks/>
            </p:cNvCxnSpPr>
            <p:nvPr/>
          </p:nvCxnSpPr>
          <p:spPr>
            <a:xfrm rot="10800000" flipH="1">
              <a:off x="5656095" y="2381250"/>
              <a:ext cx="15875" cy="2444750"/>
            </a:xfrm>
            <a:prstGeom prst="curvedConnector3">
              <a:avLst>
                <a:gd name="adj1" fmla="val -266007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466" name="Rectangle 5">
            <a:extLst>
              <a:ext uri="{FF2B5EF4-FFF2-40B4-BE49-F238E27FC236}">
                <a16:creationId xmlns:a16="http://schemas.microsoft.com/office/drawing/2014/main" id="{9FCEA534-6436-4440-86F1-5DE64D72152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21" name="文本框 120">
            <a:extLst>
              <a:ext uri="{FF2B5EF4-FFF2-40B4-BE49-F238E27FC236}">
                <a16:creationId xmlns:a16="http://schemas.microsoft.com/office/drawing/2014/main" id="{F05C7C40-6B2B-4F2E-986C-21B149B639C4}"/>
              </a:ext>
            </a:extLst>
          </p:cNvPr>
          <p:cNvSpPr txBox="1">
            <a:spLocks noChangeArrowheads="1"/>
          </p:cNvSpPr>
          <p:nvPr/>
        </p:nvSpPr>
        <p:spPr bwMode="auto">
          <a:xfrm>
            <a:off x="5143563" y="5645286"/>
            <a:ext cx="352864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dirty="0">
                <a:latin typeface="Arial" panose="020B0604020202020204" pitchFamily="34" charset="0"/>
                <a:cs typeface="Arial" panose="020B0604020202020204" pitchFamily="34" charset="0"/>
              </a:rPr>
              <a:t>思考题：有符号数如何？</a:t>
            </a:r>
            <a:r>
              <a:rPr lang="en-US" altLang="zh-CN" sz="2400" dirty="0">
                <a:latin typeface="Arial" panose="020B0604020202020204" pitchFamily="34" charset="0"/>
                <a:cs typeface="Arial" panose="020B0604020202020204" pitchFamily="34" charset="0"/>
              </a:rPr>
              <a:t> </a:t>
            </a:r>
          </a:p>
        </p:txBody>
      </p:sp>
      <p:grpSp>
        <p:nvGrpSpPr>
          <p:cNvPr id="9" name="组合 8">
            <a:extLst>
              <a:ext uri="{FF2B5EF4-FFF2-40B4-BE49-F238E27FC236}">
                <a16:creationId xmlns:a16="http://schemas.microsoft.com/office/drawing/2014/main" id="{4C504FCF-7BAA-4F5C-9608-F2C9121D63AB}"/>
              </a:ext>
            </a:extLst>
          </p:cNvPr>
          <p:cNvGrpSpPr/>
          <p:nvPr/>
        </p:nvGrpSpPr>
        <p:grpSpPr>
          <a:xfrm>
            <a:off x="3064347" y="1613113"/>
            <a:ext cx="1818247" cy="1474636"/>
            <a:chOff x="3024188" y="1724175"/>
            <a:chExt cx="1818247" cy="1474636"/>
          </a:xfrm>
        </p:grpSpPr>
        <p:grpSp>
          <p:nvGrpSpPr>
            <p:cNvPr id="2" name="组合 1">
              <a:extLst>
                <a:ext uri="{FF2B5EF4-FFF2-40B4-BE49-F238E27FC236}">
                  <a16:creationId xmlns:a16="http://schemas.microsoft.com/office/drawing/2014/main" id="{1A76BA7B-0138-4AE7-B59A-481F6D856682}"/>
                </a:ext>
              </a:extLst>
            </p:cNvPr>
            <p:cNvGrpSpPr>
              <a:grpSpLocks/>
            </p:cNvGrpSpPr>
            <p:nvPr/>
          </p:nvGrpSpPr>
          <p:grpSpPr bwMode="auto">
            <a:xfrm>
              <a:off x="3024188" y="1724175"/>
              <a:ext cx="1818247" cy="1369863"/>
              <a:chOff x="2857500" y="1533675"/>
              <a:chExt cx="1818247" cy="1369863"/>
            </a:xfrm>
          </p:grpSpPr>
          <p:cxnSp>
            <p:nvCxnSpPr>
              <p:cNvPr id="19489" name="直接连接符 221">
                <a:extLst>
                  <a:ext uri="{FF2B5EF4-FFF2-40B4-BE49-F238E27FC236}">
                    <a16:creationId xmlns:a16="http://schemas.microsoft.com/office/drawing/2014/main" id="{693C2766-5AA5-4561-A009-3CEE47369857}"/>
                  </a:ext>
                </a:extLst>
              </p:cNvPr>
              <p:cNvCxnSpPr>
                <a:cxnSpLocks/>
              </p:cNvCxnSpPr>
              <p:nvPr/>
            </p:nvCxnSpPr>
            <p:spPr bwMode="auto">
              <a:xfrm rot="-5400000">
                <a:off x="3467894" y="2645569"/>
                <a:ext cx="0" cy="30003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9490" name="直接连接符 222">
                <a:extLst>
                  <a:ext uri="{FF2B5EF4-FFF2-40B4-BE49-F238E27FC236}">
                    <a16:creationId xmlns:a16="http://schemas.microsoft.com/office/drawing/2014/main" id="{B8EF0CA8-7013-4234-9713-7AA12932CAF6}"/>
                  </a:ext>
                </a:extLst>
              </p:cNvPr>
              <p:cNvCxnSpPr>
                <a:cxnSpLocks/>
              </p:cNvCxnSpPr>
              <p:nvPr/>
            </p:nvCxnSpPr>
            <p:spPr bwMode="auto">
              <a:xfrm rot="-5400000">
                <a:off x="3463132" y="2315369"/>
                <a:ext cx="0" cy="30003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9491" name="直接连接符 223">
                <a:extLst>
                  <a:ext uri="{FF2B5EF4-FFF2-40B4-BE49-F238E27FC236}">
                    <a16:creationId xmlns:a16="http://schemas.microsoft.com/office/drawing/2014/main" id="{A047332D-11C1-4F1F-890C-A2645D1B96EA}"/>
                  </a:ext>
                </a:extLst>
              </p:cNvPr>
              <p:cNvCxnSpPr>
                <a:cxnSpLocks/>
              </p:cNvCxnSpPr>
              <p:nvPr/>
            </p:nvCxnSpPr>
            <p:spPr bwMode="auto">
              <a:xfrm rot="-5400000">
                <a:off x="3464719" y="1643856"/>
                <a:ext cx="0" cy="30003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9492" name="直接连接符 224">
                <a:extLst>
                  <a:ext uri="{FF2B5EF4-FFF2-40B4-BE49-F238E27FC236}">
                    <a16:creationId xmlns:a16="http://schemas.microsoft.com/office/drawing/2014/main" id="{D1F503DD-FCC2-471F-976B-6EFDDD058141}"/>
                  </a:ext>
                </a:extLst>
              </p:cNvPr>
              <p:cNvCxnSpPr>
                <a:cxnSpLocks/>
              </p:cNvCxnSpPr>
              <p:nvPr/>
            </p:nvCxnSpPr>
            <p:spPr bwMode="auto">
              <a:xfrm rot="-5400000">
                <a:off x="4148932" y="1659731"/>
                <a:ext cx="0" cy="3000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93" name="直接连接符 229">
                <a:extLst>
                  <a:ext uri="{FF2B5EF4-FFF2-40B4-BE49-F238E27FC236}">
                    <a16:creationId xmlns:a16="http://schemas.microsoft.com/office/drawing/2014/main" id="{44362938-5797-4A27-9076-DE657BD55160}"/>
                  </a:ext>
                </a:extLst>
              </p:cNvPr>
              <p:cNvCxnSpPr>
                <a:cxnSpLocks/>
              </p:cNvCxnSpPr>
              <p:nvPr/>
            </p:nvCxnSpPr>
            <p:spPr bwMode="auto">
              <a:xfrm>
                <a:off x="3998913" y="2814638"/>
                <a:ext cx="2794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9494" name="直接连接符 230">
                <a:extLst>
                  <a:ext uri="{FF2B5EF4-FFF2-40B4-BE49-F238E27FC236}">
                    <a16:creationId xmlns:a16="http://schemas.microsoft.com/office/drawing/2014/main" id="{B8EC3087-57F6-4EBD-9E40-32C60FB141A8}"/>
                  </a:ext>
                </a:extLst>
              </p:cNvPr>
              <p:cNvCxnSpPr>
                <a:cxnSpLocks/>
              </p:cNvCxnSpPr>
              <p:nvPr/>
            </p:nvCxnSpPr>
            <p:spPr bwMode="auto">
              <a:xfrm rot="-5400000">
                <a:off x="4128294" y="2148681"/>
                <a:ext cx="0" cy="3000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9495" name="TextBox 34">
                <a:extLst>
                  <a:ext uri="{FF2B5EF4-FFF2-40B4-BE49-F238E27FC236}">
                    <a16:creationId xmlns:a16="http://schemas.microsoft.com/office/drawing/2014/main" id="{06EF2B4B-A1AD-4840-AFCB-9DCCC1393835}"/>
                  </a:ext>
                </a:extLst>
              </p:cNvPr>
              <p:cNvSpPr txBox="1">
                <a:spLocks noChangeArrowheads="1"/>
              </p:cNvSpPr>
              <p:nvPr/>
            </p:nvSpPr>
            <p:spPr bwMode="auto">
              <a:xfrm rot="-5400000">
                <a:off x="3684588" y="2124075"/>
                <a:ext cx="2397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dirty="0">
                    <a:latin typeface="Arial" panose="020B0604020202020204" pitchFamily="34" charset="0"/>
                    <a:cs typeface="Arial" panose="020B0604020202020204" pitchFamily="34" charset="0"/>
                  </a:rPr>
                  <a:t>CU</a:t>
                </a:r>
                <a:endParaRPr lang="zh-CN" altLang="en-US" sz="1600" b="0" dirty="0">
                  <a:latin typeface="Arial" panose="020B0604020202020204" pitchFamily="34" charset="0"/>
                  <a:cs typeface="Arial" panose="020B0604020202020204" pitchFamily="34" charset="0"/>
                </a:endParaRPr>
              </a:p>
            </p:txBody>
          </p:sp>
          <p:sp>
            <p:nvSpPr>
              <p:cNvPr id="19496" name="TextBox 34">
                <a:extLst>
                  <a:ext uri="{FF2B5EF4-FFF2-40B4-BE49-F238E27FC236}">
                    <a16:creationId xmlns:a16="http://schemas.microsoft.com/office/drawing/2014/main" id="{D854C181-76B1-424A-A3EF-4E0769B95FFE}"/>
                  </a:ext>
                </a:extLst>
              </p:cNvPr>
              <p:cNvSpPr txBox="1">
                <a:spLocks noChangeArrowheads="1"/>
              </p:cNvSpPr>
              <p:nvPr/>
            </p:nvSpPr>
            <p:spPr bwMode="auto">
              <a:xfrm>
                <a:off x="2946400" y="2684463"/>
                <a:ext cx="3349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clk</a:t>
                </a:r>
                <a:endParaRPr lang="zh-CN" altLang="en-US" sz="1800" b="0">
                  <a:latin typeface="Arial" panose="020B0604020202020204" pitchFamily="34" charset="0"/>
                  <a:cs typeface="Arial" panose="020B0604020202020204" pitchFamily="34" charset="0"/>
                </a:endParaRPr>
              </a:p>
            </p:txBody>
          </p:sp>
          <p:sp>
            <p:nvSpPr>
              <p:cNvPr id="19497" name="TextBox 34">
                <a:extLst>
                  <a:ext uri="{FF2B5EF4-FFF2-40B4-BE49-F238E27FC236}">
                    <a16:creationId xmlns:a16="http://schemas.microsoft.com/office/drawing/2014/main" id="{3F637CEC-C244-413C-8FA4-D0621C9088C4}"/>
                  </a:ext>
                </a:extLst>
              </p:cNvPr>
              <p:cNvSpPr txBox="1">
                <a:spLocks noChangeArrowheads="1"/>
              </p:cNvSpPr>
              <p:nvPr/>
            </p:nvSpPr>
            <p:spPr bwMode="auto">
              <a:xfrm>
                <a:off x="2924175" y="2339975"/>
                <a:ext cx="3349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rst</a:t>
                </a:r>
                <a:endParaRPr lang="zh-CN" altLang="en-US" sz="1800" b="0">
                  <a:latin typeface="Arial" panose="020B0604020202020204" pitchFamily="34" charset="0"/>
                  <a:cs typeface="Arial" panose="020B0604020202020204" pitchFamily="34" charset="0"/>
                </a:endParaRPr>
              </a:p>
            </p:txBody>
          </p:sp>
          <p:sp>
            <p:nvSpPr>
              <p:cNvPr id="19498" name="TextBox 34">
                <a:extLst>
                  <a:ext uri="{FF2B5EF4-FFF2-40B4-BE49-F238E27FC236}">
                    <a16:creationId xmlns:a16="http://schemas.microsoft.com/office/drawing/2014/main" id="{4C17CA85-E9D5-409E-B908-E441BC5F751E}"/>
                  </a:ext>
                </a:extLst>
              </p:cNvPr>
              <p:cNvSpPr txBox="1">
                <a:spLocks noChangeArrowheads="1"/>
              </p:cNvSpPr>
              <p:nvPr/>
            </p:nvSpPr>
            <p:spPr bwMode="auto">
              <a:xfrm>
                <a:off x="2981325" y="1668463"/>
                <a:ext cx="3349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cf</a:t>
                </a:r>
                <a:endParaRPr lang="zh-CN" altLang="en-US" sz="1800" b="0">
                  <a:latin typeface="Arial" panose="020B0604020202020204" pitchFamily="34" charset="0"/>
                  <a:cs typeface="Arial" panose="020B0604020202020204" pitchFamily="34" charset="0"/>
                </a:endParaRPr>
              </a:p>
            </p:txBody>
          </p:sp>
          <p:sp>
            <p:nvSpPr>
              <p:cNvPr id="19499" name="TextBox 34">
                <a:extLst>
                  <a:ext uri="{FF2B5EF4-FFF2-40B4-BE49-F238E27FC236}">
                    <a16:creationId xmlns:a16="http://schemas.microsoft.com/office/drawing/2014/main" id="{2232C4E0-0845-4D7C-B8F0-7FF64F66C4DB}"/>
                  </a:ext>
                </a:extLst>
              </p:cNvPr>
              <p:cNvSpPr txBox="1">
                <a:spLocks noChangeArrowheads="1"/>
              </p:cNvSpPr>
              <p:nvPr/>
            </p:nvSpPr>
            <p:spPr bwMode="auto">
              <a:xfrm>
                <a:off x="4340785" y="1681338"/>
                <a:ext cx="334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dirty="0">
                    <a:latin typeface="Arial" panose="020B0604020202020204" pitchFamily="34" charset="0"/>
                    <a:cs typeface="Arial" panose="020B0604020202020204" pitchFamily="34" charset="0"/>
                  </a:rPr>
                  <a:t>s</a:t>
                </a:r>
                <a:endParaRPr lang="zh-CN" altLang="en-US" sz="1800" b="0" dirty="0">
                  <a:latin typeface="Arial" panose="020B0604020202020204" pitchFamily="34" charset="0"/>
                  <a:cs typeface="Arial" panose="020B0604020202020204" pitchFamily="34" charset="0"/>
                </a:endParaRPr>
              </a:p>
            </p:txBody>
          </p:sp>
          <p:sp>
            <p:nvSpPr>
              <p:cNvPr id="19500" name="TextBox 34">
                <a:extLst>
                  <a:ext uri="{FF2B5EF4-FFF2-40B4-BE49-F238E27FC236}">
                    <a16:creationId xmlns:a16="http://schemas.microsoft.com/office/drawing/2014/main" id="{60567759-69EA-468B-B91A-1B7511C14D1E}"/>
                  </a:ext>
                </a:extLst>
              </p:cNvPr>
              <p:cNvSpPr txBox="1">
                <a:spLocks noChangeArrowheads="1"/>
              </p:cNvSpPr>
              <p:nvPr/>
            </p:nvSpPr>
            <p:spPr bwMode="auto">
              <a:xfrm>
                <a:off x="4320677" y="2682197"/>
                <a:ext cx="3349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f</a:t>
                </a:r>
                <a:endParaRPr lang="zh-CN" altLang="en-US" sz="1800" b="0">
                  <a:latin typeface="Arial" panose="020B0604020202020204" pitchFamily="34" charset="0"/>
                  <a:cs typeface="Arial" panose="020B0604020202020204" pitchFamily="34" charset="0"/>
                </a:endParaRPr>
              </a:p>
            </p:txBody>
          </p:sp>
          <p:cxnSp>
            <p:nvCxnSpPr>
              <p:cNvPr id="19501" name="直接连接符 222">
                <a:extLst>
                  <a:ext uri="{FF2B5EF4-FFF2-40B4-BE49-F238E27FC236}">
                    <a16:creationId xmlns:a16="http://schemas.microsoft.com/office/drawing/2014/main" id="{D880705E-3866-4ACB-91CF-C7EB796B0F3A}"/>
                  </a:ext>
                </a:extLst>
              </p:cNvPr>
              <p:cNvCxnSpPr>
                <a:cxnSpLocks/>
              </p:cNvCxnSpPr>
              <p:nvPr/>
            </p:nvCxnSpPr>
            <p:spPr bwMode="auto">
              <a:xfrm rot="-5400000">
                <a:off x="3463132" y="1964531"/>
                <a:ext cx="0" cy="30003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502" name="TextBox 34">
                <a:extLst>
                  <a:ext uri="{FF2B5EF4-FFF2-40B4-BE49-F238E27FC236}">
                    <a16:creationId xmlns:a16="http://schemas.microsoft.com/office/drawing/2014/main" id="{A530C16E-8BC1-4E7B-9AE5-5825365D80BD}"/>
                  </a:ext>
                </a:extLst>
              </p:cNvPr>
              <p:cNvSpPr txBox="1">
                <a:spLocks noChangeArrowheads="1"/>
              </p:cNvSpPr>
              <p:nvPr/>
            </p:nvSpPr>
            <p:spPr bwMode="auto">
              <a:xfrm>
                <a:off x="2857500" y="1989138"/>
                <a:ext cx="3349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start</a:t>
                </a:r>
                <a:endParaRPr lang="zh-CN" altLang="en-US" sz="1800" b="0">
                  <a:latin typeface="Arial" panose="020B0604020202020204" pitchFamily="34" charset="0"/>
                  <a:cs typeface="Arial" panose="020B0604020202020204" pitchFamily="34" charset="0"/>
                </a:endParaRPr>
              </a:p>
            </p:txBody>
          </p:sp>
          <p:sp>
            <p:nvSpPr>
              <p:cNvPr id="19503" name="TextBox 34">
                <a:extLst>
                  <a:ext uri="{FF2B5EF4-FFF2-40B4-BE49-F238E27FC236}">
                    <a16:creationId xmlns:a16="http://schemas.microsoft.com/office/drawing/2014/main" id="{7A6F9B61-05FB-4239-9597-F3D476CF05FA}"/>
                  </a:ext>
                </a:extLst>
              </p:cNvPr>
              <p:cNvSpPr txBox="1">
                <a:spLocks noChangeArrowheads="1"/>
              </p:cNvSpPr>
              <p:nvPr/>
            </p:nvSpPr>
            <p:spPr bwMode="auto">
              <a:xfrm>
                <a:off x="4344810" y="2175608"/>
                <a:ext cx="324255" cy="21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e</a:t>
                </a:r>
                <a:endParaRPr lang="zh-CN" altLang="en-US" sz="1800" b="0">
                  <a:latin typeface="Arial" panose="020B0604020202020204" pitchFamily="34" charset="0"/>
                  <a:cs typeface="Arial" panose="020B0604020202020204" pitchFamily="34" charset="0"/>
                </a:endParaRPr>
              </a:p>
            </p:txBody>
          </p:sp>
          <p:cxnSp>
            <p:nvCxnSpPr>
              <p:cNvPr id="259" name="直接连接符 258">
                <a:extLst>
                  <a:ext uri="{FF2B5EF4-FFF2-40B4-BE49-F238E27FC236}">
                    <a16:creationId xmlns:a16="http://schemas.microsoft.com/office/drawing/2014/main" id="{59E972EB-69CC-497E-B959-190355964B34}"/>
                  </a:ext>
                </a:extLst>
              </p:cNvPr>
              <p:cNvCxnSpPr>
                <a:cxnSpLocks/>
              </p:cNvCxnSpPr>
              <p:nvPr/>
            </p:nvCxnSpPr>
            <p:spPr bwMode="auto">
              <a:xfrm rot="16200000" flipH="1">
                <a:off x="4061618" y="2240757"/>
                <a:ext cx="142875" cy="119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84BCA30B-D43F-4974-B4C2-A8931E92A442}"/>
                  </a:ext>
                </a:extLst>
              </p:cNvPr>
              <p:cNvCxnSpPr>
                <a:cxnSpLocks/>
              </p:cNvCxnSpPr>
              <p:nvPr/>
            </p:nvCxnSpPr>
            <p:spPr bwMode="auto">
              <a:xfrm rot="16200000" flipH="1">
                <a:off x="4089683" y="1771033"/>
                <a:ext cx="142875" cy="119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34">
                <a:extLst>
                  <a:ext uri="{FF2B5EF4-FFF2-40B4-BE49-F238E27FC236}">
                    <a16:creationId xmlns:a16="http://schemas.microsoft.com/office/drawing/2014/main" id="{2786A853-AC27-4DB3-B8D6-9B32F9E32B92}"/>
                  </a:ext>
                </a:extLst>
              </p:cNvPr>
              <p:cNvSpPr txBox="1">
                <a:spLocks noChangeArrowheads="1"/>
              </p:cNvSpPr>
              <p:nvPr/>
            </p:nvSpPr>
            <p:spPr bwMode="auto">
              <a:xfrm>
                <a:off x="4018223" y="1533675"/>
                <a:ext cx="334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400" b="0" dirty="0">
                    <a:latin typeface="Arial" panose="020B0604020202020204" pitchFamily="34" charset="0"/>
                    <a:cs typeface="Arial" panose="020B0604020202020204" pitchFamily="34" charset="0"/>
                  </a:rPr>
                  <a:t>2</a:t>
                </a:r>
                <a:endParaRPr lang="zh-CN" altLang="en-US" sz="1400" b="0" dirty="0">
                  <a:latin typeface="Arial" panose="020B0604020202020204" pitchFamily="34" charset="0"/>
                  <a:cs typeface="Arial" panose="020B0604020202020204" pitchFamily="34" charset="0"/>
                </a:endParaRPr>
              </a:p>
            </p:txBody>
          </p:sp>
          <p:sp>
            <p:nvSpPr>
              <p:cNvPr id="167" name="TextBox 34">
                <a:extLst>
                  <a:ext uri="{FF2B5EF4-FFF2-40B4-BE49-F238E27FC236}">
                    <a16:creationId xmlns:a16="http://schemas.microsoft.com/office/drawing/2014/main" id="{8B8DE7FC-B4DF-4008-84D7-6E839818F88A}"/>
                  </a:ext>
                </a:extLst>
              </p:cNvPr>
              <p:cNvSpPr txBox="1">
                <a:spLocks noChangeArrowheads="1"/>
              </p:cNvSpPr>
              <p:nvPr/>
            </p:nvSpPr>
            <p:spPr bwMode="auto">
              <a:xfrm>
                <a:off x="3990792" y="2004217"/>
                <a:ext cx="334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400" b="0" dirty="0">
                    <a:latin typeface="Arial" panose="020B0604020202020204" pitchFamily="34" charset="0"/>
                    <a:cs typeface="Arial" panose="020B0604020202020204" pitchFamily="34" charset="0"/>
                  </a:rPr>
                  <a:t>3</a:t>
                </a:r>
                <a:endParaRPr lang="zh-CN" altLang="en-US" sz="1400" b="0" dirty="0">
                  <a:latin typeface="Arial" panose="020B0604020202020204" pitchFamily="34" charset="0"/>
                  <a:cs typeface="Arial" panose="020B0604020202020204" pitchFamily="34" charset="0"/>
                </a:endParaRPr>
              </a:p>
            </p:txBody>
          </p:sp>
        </p:grpSp>
        <p:sp>
          <p:nvSpPr>
            <p:cNvPr id="7" name="矩形 6">
              <a:extLst>
                <a:ext uri="{FF2B5EF4-FFF2-40B4-BE49-F238E27FC236}">
                  <a16:creationId xmlns:a16="http://schemas.microsoft.com/office/drawing/2014/main" id="{41C40960-03B0-4E2F-A615-D74559A68131}"/>
                </a:ext>
              </a:extLst>
            </p:cNvPr>
            <p:cNvSpPr/>
            <p:nvPr/>
          </p:nvSpPr>
          <p:spPr>
            <a:xfrm>
              <a:off x="3782143" y="1763712"/>
              <a:ext cx="386109" cy="14350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029823E2-C077-4220-A61F-75E7FF5D3D43}"/>
              </a:ext>
            </a:extLst>
          </p:cNvPr>
          <p:cNvGrpSpPr/>
          <p:nvPr/>
        </p:nvGrpSpPr>
        <p:grpSpPr>
          <a:xfrm>
            <a:off x="877485" y="3728074"/>
            <a:ext cx="3975609" cy="2238882"/>
            <a:chOff x="1009142" y="4078642"/>
            <a:chExt cx="3975609" cy="2238882"/>
          </a:xfrm>
        </p:grpSpPr>
        <p:sp>
          <p:nvSpPr>
            <p:cNvPr id="19511" name="TextBox 34">
              <a:extLst>
                <a:ext uri="{FF2B5EF4-FFF2-40B4-BE49-F238E27FC236}">
                  <a16:creationId xmlns:a16="http://schemas.microsoft.com/office/drawing/2014/main" id="{FA3D0660-60D9-4950-A9E7-F6EE46A8D64A}"/>
                </a:ext>
              </a:extLst>
            </p:cNvPr>
            <p:cNvSpPr txBox="1">
              <a:spLocks noChangeArrowheads="1"/>
            </p:cNvSpPr>
            <p:nvPr/>
          </p:nvSpPr>
          <p:spPr bwMode="auto">
            <a:xfrm>
              <a:off x="2541790" y="4272603"/>
              <a:ext cx="300335" cy="28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s0</a:t>
              </a:r>
              <a:endParaRPr lang="en-US" altLang="zh-CN" sz="1600" b="0" dirty="0">
                <a:latin typeface="Arial" panose="020B0604020202020204" pitchFamily="34" charset="0"/>
                <a:cs typeface="Arial" panose="020B0604020202020204" pitchFamily="34" charset="0"/>
              </a:endParaRPr>
            </a:p>
          </p:txBody>
        </p:sp>
        <p:sp>
          <p:nvSpPr>
            <p:cNvPr id="19528" name="TextBox 36">
              <a:extLst>
                <a:ext uri="{FF2B5EF4-FFF2-40B4-BE49-F238E27FC236}">
                  <a16:creationId xmlns:a16="http://schemas.microsoft.com/office/drawing/2014/main" id="{B3A2EA1D-74E0-4A7A-A7F4-FB8D0CEF35AA}"/>
                </a:ext>
              </a:extLst>
            </p:cNvPr>
            <p:cNvSpPr txBox="1">
              <a:spLocks noChangeArrowheads="1"/>
            </p:cNvSpPr>
            <p:nvPr/>
          </p:nvSpPr>
          <p:spPr bwMode="auto">
            <a:xfrm>
              <a:off x="4073067" y="4436545"/>
              <a:ext cx="507870" cy="2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a:t>
              </a:r>
              <a:endParaRPr lang="zh-CN" altLang="en-US" sz="2000" b="0">
                <a:latin typeface="Arial" panose="020B0604020202020204" pitchFamily="34" charset="0"/>
                <a:cs typeface="Arial" panose="020B0604020202020204" pitchFamily="34" charset="0"/>
              </a:endParaRPr>
            </a:p>
          </p:txBody>
        </p:sp>
        <p:cxnSp>
          <p:nvCxnSpPr>
            <p:cNvPr id="113" name="直接连接符 112">
              <a:extLst>
                <a:ext uri="{FF2B5EF4-FFF2-40B4-BE49-F238E27FC236}">
                  <a16:creationId xmlns:a16="http://schemas.microsoft.com/office/drawing/2014/main" id="{51218D2B-347E-4CCE-8DE5-C00BAEF2E6EF}"/>
                </a:ext>
              </a:extLst>
            </p:cNvPr>
            <p:cNvCxnSpPr>
              <a:cxnSpLocks/>
            </p:cNvCxnSpPr>
            <p:nvPr/>
          </p:nvCxnSpPr>
          <p:spPr bwMode="auto">
            <a:xfrm>
              <a:off x="3540126" y="4875214"/>
              <a:ext cx="2714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FB890B53-0A4B-401F-AAC2-FC70870D2349}"/>
                </a:ext>
              </a:extLst>
            </p:cNvPr>
            <p:cNvCxnSpPr>
              <a:cxnSpLocks/>
            </p:cNvCxnSpPr>
            <p:nvPr/>
          </p:nvCxnSpPr>
          <p:spPr bwMode="auto">
            <a:xfrm>
              <a:off x="3546475" y="5665788"/>
              <a:ext cx="2714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C770C0C1-3713-4863-A4B3-872DF502F863}"/>
                </a:ext>
              </a:extLst>
            </p:cNvPr>
            <p:cNvCxnSpPr>
              <a:cxnSpLocks/>
            </p:cNvCxnSpPr>
            <p:nvPr/>
          </p:nvCxnSpPr>
          <p:spPr bwMode="auto">
            <a:xfrm>
              <a:off x="4324351" y="5270500"/>
              <a:ext cx="3667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83F3DF01-D0E3-43EF-9AB3-7CA524C1895A}"/>
                </a:ext>
              </a:extLst>
            </p:cNvPr>
            <p:cNvCxnSpPr>
              <a:cxnSpLocks/>
            </p:cNvCxnSpPr>
            <p:nvPr/>
          </p:nvCxnSpPr>
          <p:spPr bwMode="auto">
            <a:xfrm>
              <a:off x="4094164" y="4459289"/>
              <a:ext cx="0" cy="327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任意多边形 21">
              <a:extLst>
                <a:ext uri="{FF2B5EF4-FFF2-40B4-BE49-F238E27FC236}">
                  <a16:creationId xmlns:a16="http://schemas.microsoft.com/office/drawing/2014/main" id="{F7FDEE2C-AAEF-4EC3-A8C8-F6704288E031}"/>
                </a:ext>
              </a:extLst>
            </p:cNvPr>
            <p:cNvSpPr/>
            <p:nvPr/>
          </p:nvSpPr>
          <p:spPr bwMode="auto">
            <a:xfrm>
              <a:off x="3817939" y="4664076"/>
              <a:ext cx="511175" cy="1206499"/>
            </a:xfrm>
            <a:custGeom>
              <a:avLst/>
              <a:gdLst>
                <a:gd name="connsiteX0" fmla="*/ 10633 w 659219"/>
                <a:gd name="connsiteY0" fmla="*/ 0 h 1424763"/>
                <a:gd name="connsiteX1" fmla="*/ 659219 w 659219"/>
                <a:gd name="connsiteY1" fmla="*/ 276446 h 1424763"/>
                <a:gd name="connsiteX2" fmla="*/ 659219 w 659219"/>
                <a:gd name="connsiteY2" fmla="*/ 1137684 h 1424763"/>
                <a:gd name="connsiteX3" fmla="*/ 10633 w 659219"/>
                <a:gd name="connsiteY3" fmla="*/ 1424763 h 1424763"/>
                <a:gd name="connsiteX4" fmla="*/ 0 w 659219"/>
                <a:gd name="connsiteY4" fmla="*/ 925032 h 1424763"/>
                <a:gd name="connsiteX5" fmla="*/ 212651 w 659219"/>
                <a:gd name="connsiteY5" fmla="*/ 712381 h 1424763"/>
                <a:gd name="connsiteX6" fmla="*/ 0 w 659219"/>
                <a:gd name="connsiteY6" fmla="*/ 499730 h 1424763"/>
                <a:gd name="connsiteX7" fmla="*/ 10633 w 659219"/>
                <a:gd name="connsiteY7" fmla="*/ 0 h 1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219" h="1424763">
                  <a:moveTo>
                    <a:pt x="10633" y="0"/>
                  </a:moveTo>
                  <a:lnTo>
                    <a:pt x="659219" y="276446"/>
                  </a:lnTo>
                  <a:lnTo>
                    <a:pt x="659219" y="1137684"/>
                  </a:lnTo>
                  <a:lnTo>
                    <a:pt x="10633" y="1424763"/>
                  </a:lnTo>
                  <a:lnTo>
                    <a:pt x="0" y="925032"/>
                  </a:lnTo>
                  <a:lnTo>
                    <a:pt x="212651" y="712381"/>
                  </a:lnTo>
                  <a:lnTo>
                    <a:pt x="0" y="499730"/>
                  </a:lnTo>
                  <a:lnTo>
                    <a:pt x="10633"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Arial" pitchFamily="34" charset="0"/>
              </a:endParaRPr>
            </a:p>
          </p:txBody>
        </p:sp>
        <p:sp>
          <p:nvSpPr>
            <p:cNvPr id="19534" name="TextBox 35">
              <a:extLst>
                <a:ext uri="{FF2B5EF4-FFF2-40B4-BE49-F238E27FC236}">
                  <a16:creationId xmlns:a16="http://schemas.microsoft.com/office/drawing/2014/main" id="{671FA385-72B3-4DC4-98D2-04309D07259E}"/>
                </a:ext>
              </a:extLst>
            </p:cNvPr>
            <p:cNvSpPr txBox="1">
              <a:spLocks noChangeArrowheads="1"/>
            </p:cNvSpPr>
            <p:nvPr/>
          </p:nvSpPr>
          <p:spPr bwMode="auto">
            <a:xfrm>
              <a:off x="4686922" y="5131663"/>
              <a:ext cx="297829" cy="2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cf</a:t>
              </a:r>
              <a:endParaRPr lang="zh-CN" altLang="en-US" sz="1800" b="0">
                <a:latin typeface="Arial" panose="020B0604020202020204" pitchFamily="34" charset="0"/>
                <a:cs typeface="Arial" panose="020B0604020202020204" pitchFamily="34" charset="0"/>
              </a:endParaRPr>
            </a:p>
          </p:txBody>
        </p:sp>
        <p:sp>
          <p:nvSpPr>
            <p:cNvPr id="122" name="文本框 121">
              <a:extLst>
                <a:ext uri="{FF2B5EF4-FFF2-40B4-BE49-F238E27FC236}">
                  <a16:creationId xmlns:a16="http://schemas.microsoft.com/office/drawing/2014/main" id="{1DCAD06A-DE81-4A87-A7FB-99DF1872E614}"/>
                </a:ext>
              </a:extLst>
            </p:cNvPr>
            <p:cNvSpPr txBox="1"/>
            <p:nvPr/>
          </p:nvSpPr>
          <p:spPr bwMode="auto">
            <a:xfrm>
              <a:off x="3902283" y="5066743"/>
              <a:ext cx="430785" cy="424623"/>
            </a:xfrm>
            <a:prstGeom prst="rect">
              <a:avLst/>
            </a:prstGeom>
            <a:noFill/>
          </p:spPr>
          <p:txBody>
            <a:bodyPr vert="vert270" wrap="none">
              <a:spAutoFit/>
            </a:bodyPr>
            <a:lstStyle/>
            <a:p>
              <a:pPr eaLnBrk="1" hangingPunct="1">
                <a:defRPr/>
              </a:pPr>
              <a:r>
                <a:rPr lang="en-US" altLang="zh-CN" sz="1600" dirty="0"/>
                <a:t>ALU</a:t>
              </a:r>
              <a:endParaRPr lang="zh-CN" altLang="en-US" sz="1600" dirty="0"/>
            </a:p>
          </p:txBody>
        </p:sp>
        <p:cxnSp>
          <p:nvCxnSpPr>
            <p:cNvPr id="123" name="直接连接符 122">
              <a:extLst>
                <a:ext uri="{FF2B5EF4-FFF2-40B4-BE49-F238E27FC236}">
                  <a16:creationId xmlns:a16="http://schemas.microsoft.com/office/drawing/2014/main" id="{75404EA6-E216-4CE4-9C81-7B3F8FE6B9AB}"/>
                </a:ext>
              </a:extLst>
            </p:cNvPr>
            <p:cNvCxnSpPr>
              <a:cxnSpLocks/>
            </p:cNvCxnSpPr>
            <p:nvPr/>
          </p:nvCxnSpPr>
          <p:spPr bwMode="auto">
            <a:xfrm>
              <a:off x="2513478" y="4327194"/>
              <a:ext cx="0" cy="267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06" name="组合 133">
              <a:extLst>
                <a:ext uri="{FF2B5EF4-FFF2-40B4-BE49-F238E27FC236}">
                  <a16:creationId xmlns:a16="http://schemas.microsoft.com/office/drawing/2014/main" id="{D9F5A3A7-A9EE-4F66-B82B-EB9415923176}"/>
                </a:ext>
              </a:extLst>
            </p:cNvPr>
            <p:cNvGrpSpPr>
              <a:grpSpLocks/>
            </p:cNvGrpSpPr>
            <p:nvPr/>
          </p:nvGrpSpPr>
          <p:grpSpPr bwMode="auto">
            <a:xfrm>
              <a:off x="1310766" y="5207073"/>
              <a:ext cx="892896" cy="481397"/>
              <a:chOff x="3961721" y="2900120"/>
              <a:chExt cx="893534" cy="686634"/>
            </a:xfrm>
          </p:grpSpPr>
          <p:sp>
            <p:nvSpPr>
              <p:cNvPr id="19544" name="文本框 80">
                <a:extLst>
                  <a:ext uri="{FF2B5EF4-FFF2-40B4-BE49-F238E27FC236}">
                    <a16:creationId xmlns:a16="http://schemas.microsoft.com/office/drawing/2014/main" id="{3136C989-9A67-46F8-A6B2-D3616974C4E1}"/>
                  </a:ext>
                </a:extLst>
              </p:cNvPr>
              <p:cNvSpPr txBox="1">
                <a:spLocks noChangeArrowheads="1"/>
              </p:cNvSpPr>
              <p:nvPr/>
            </p:nvSpPr>
            <p:spPr bwMode="auto">
              <a:xfrm>
                <a:off x="4265613" y="2900120"/>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3000"/>
                  </a:spcBef>
                  <a:spcAft>
                    <a:spcPct val="0"/>
                  </a:spcAft>
                  <a:buFontTx/>
                  <a:buNone/>
                </a:pPr>
                <a:r>
                  <a:rPr lang="en-US" altLang="zh-CN" sz="1400" b="0">
                    <a:latin typeface="Arial" panose="020B0604020202020204" pitchFamily="34" charset="0"/>
                    <a:cs typeface="Arial" panose="020B0604020202020204" pitchFamily="34" charset="0"/>
                  </a:rPr>
                  <a:t>R1</a:t>
                </a:r>
                <a:endParaRPr lang="zh-CN" altLang="en-US" sz="1400" b="0">
                  <a:latin typeface="Arial" panose="020B0604020202020204" pitchFamily="34" charset="0"/>
                  <a:cs typeface="Arial" panose="020B0604020202020204" pitchFamily="34" charset="0"/>
                </a:endParaRPr>
              </a:p>
            </p:txBody>
          </p:sp>
          <p:cxnSp>
            <p:nvCxnSpPr>
              <p:cNvPr id="102" name="直接连接符 101">
                <a:extLst>
                  <a:ext uri="{FF2B5EF4-FFF2-40B4-BE49-F238E27FC236}">
                    <a16:creationId xmlns:a16="http://schemas.microsoft.com/office/drawing/2014/main" id="{C22B6EE2-FB96-4AC2-8873-839F400A5181}"/>
                  </a:ext>
                </a:extLst>
              </p:cNvPr>
              <p:cNvCxnSpPr>
                <a:cxnSpLocks/>
              </p:cNvCxnSpPr>
              <p:nvPr/>
            </p:nvCxnSpPr>
            <p:spPr bwMode="auto">
              <a:xfrm>
                <a:off x="4589231" y="3258761"/>
                <a:ext cx="26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286E9878-5FD5-4917-94D3-57C28F5A3546}"/>
                  </a:ext>
                </a:extLst>
              </p:cNvPr>
              <p:cNvCxnSpPr>
                <a:cxnSpLocks/>
              </p:cNvCxnSpPr>
              <p:nvPr/>
            </p:nvCxnSpPr>
            <p:spPr bwMode="auto">
              <a:xfrm>
                <a:off x="3961721" y="3258761"/>
                <a:ext cx="293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08" name="组合 133">
              <a:extLst>
                <a:ext uri="{FF2B5EF4-FFF2-40B4-BE49-F238E27FC236}">
                  <a16:creationId xmlns:a16="http://schemas.microsoft.com/office/drawing/2014/main" id="{879878F0-9320-4852-A08B-0A62C4C7A8B7}"/>
                </a:ext>
              </a:extLst>
            </p:cNvPr>
            <p:cNvGrpSpPr>
              <a:grpSpLocks/>
            </p:cNvGrpSpPr>
            <p:nvPr/>
          </p:nvGrpSpPr>
          <p:grpSpPr bwMode="auto">
            <a:xfrm>
              <a:off x="2622553" y="4627215"/>
              <a:ext cx="904873" cy="481397"/>
              <a:chOff x="3961720" y="2913407"/>
              <a:chExt cx="905522" cy="686634"/>
            </a:xfrm>
          </p:grpSpPr>
          <p:sp>
            <p:nvSpPr>
              <p:cNvPr id="19539" name="文本框 80">
                <a:extLst>
                  <a:ext uri="{FF2B5EF4-FFF2-40B4-BE49-F238E27FC236}">
                    <a16:creationId xmlns:a16="http://schemas.microsoft.com/office/drawing/2014/main" id="{7ACA7B9B-EE60-4861-8901-BF3E3413DC04}"/>
                  </a:ext>
                </a:extLst>
              </p:cNvPr>
              <p:cNvSpPr txBox="1">
                <a:spLocks noChangeArrowheads="1"/>
              </p:cNvSpPr>
              <p:nvPr/>
            </p:nvSpPr>
            <p:spPr bwMode="auto">
              <a:xfrm>
                <a:off x="4265613" y="2913407"/>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3000"/>
                  </a:spcBef>
                  <a:spcAft>
                    <a:spcPct val="0"/>
                  </a:spcAft>
                  <a:buFontTx/>
                  <a:buNone/>
                </a:pPr>
                <a:r>
                  <a:rPr lang="en-US" altLang="zh-CN" sz="1400" b="0">
                    <a:latin typeface="Arial" panose="020B0604020202020204" pitchFamily="34" charset="0"/>
                    <a:cs typeface="Arial" panose="020B0604020202020204" pitchFamily="34" charset="0"/>
                  </a:rPr>
                  <a:t>R0</a:t>
                </a:r>
                <a:endParaRPr lang="zh-CN" altLang="en-US" sz="1400" b="0">
                  <a:latin typeface="Arial" panose="020B0604020202020204" pitchFamily="34" charset="0"/>
                  <a:cs typeface="Arial" panose="020B0604020202020204" pitchFamily="34" charset="0"/>
                </a:endParaRPr>
              </a:p>
            </p:txBody>
          </p:sp>
          <p:cxnSp>
            <p:nvCxnSpPr>
              <p:cNvPr id="94" name="直接连接符 93">
                <a:extLst>
                  <a:ext uri="{FF2B5EF4-FFF2-40B4-BE49-F238E27FC236}">
                    <a16:creationId xmlns:a16="http://schemas.microsoft.com/office/drawing/2014/main" id="{62D14BEA-06AB-4F35-8B26-49E3EE9103B4}"/>
                  </a:ext>
                </a:extLst>
              </p:cNvPr>
              <p:cNvCxnSpPr>
                <a:cxnSpLocks/>
              </p:cNvCxnSpPr>
              <p:nvPr/>
            </p:nvCxnSpPr>
            <p:spPr bwMode="auto">
              <a:xfrm>
                <a:off x="4589231" y="3272548"/>
                <a:ext cx="2780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598A7233-DF12-4CDB-AD03-577FEF140BDD}"/>
                  </a:ext>
                </a:extLst>
              </p:cNvPr>
              <p:cNvCxnSpPr>
                <a:cxnSpLocks/>
              </p:cNvCxnSpPr>
              <p:nvPr/>
            </p:nvCxnSpPr>
            <p:spPr bwMode="auto">
              <a:xfrm>
                <a:off x="3961720" y="3272548"/>
                <a:ext cx="293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09" name="组合 133">
              <a:extLst>
                <a:ext uri="{FF2B5EF4-FFF2-40B4-BE49-F238E27FC236}">
                  <a16:creationId xmlns:a16="http://schemas.microsoft.com/office/drawing/2014/main" id="{36AB0699-1329-484D-A8F8-B3DCBEDC803A}"/>
                </a:ext>
              </a:extLst>
            </p:cNvPr>
            <p:cNvGrpSpPr>
              <a:grpSpLocks/>
            </p:cNvGrpSpPr>
            <p:nvPr/>
          </p:nvGrpSpPr>
          <p:grpSpPr bwMode="auto">
            <a:xfrm>
              <a:off x="1311446" y="5836127"/>
              <a:ext cx="904662" cy="481397"/>
              <a:chOff x="3962400" y="2900120"/>
              <a:chExt cx="905308" cy="686634"/>
            </a:xfrm>
          </p:grpSpPr>
          <p:sp>
            <p:nvSpPr>
              <p:cNvPr id="19536" name="文本框 80">
                <a:extLst>
                  <a:ext uri="{FF2B5EF4-FFF2-40B4-BE49-F238E27FC236}">
                    <a16:creationId xmlns:a16="http://schemas.microsoft.com/office/drawing/2014/main" id="{A6A0B0F6-459D-4BF4-A3F9-4A7AF3E8F156}"/>
                  </a:ext>
                </a:extLst>
              </p:cNvPr>
              <p:cNvSpPr txBox="1">
                <a:spLocks noChangeArrowheads="1"/>
              </p:cNvSpPr>
              <p:nvPr/>
            </p:nvSpPr>
            <p:spPr bwMode="auto">
              <a:xfrm>
                <a:off x="4265613" y="2900120"/>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3000"/>
                  </a:spcBef>
                  <a:spcAft>
                    <a:spcPct val="0"/>
                  </a:spcAft>
                  <a:buFontTx/>
                  <a:buNone/>
                </a:pPr>
                <a:r>
                  <a:rPr lang="en-US" altLang="zh-CN" sz="1400" b="0">
                    <a:latin typeface="Arial" panose="020B0604020202020204" pitchFamily="34" charset="0"/>
                    <a:cs typeface="Arial" panose="020B0604020202020204" pitchFamily="34" charset="0"/>
                  </a:rPr>
                  <a:t>R2</a:t>
                </a:r>
                <a:endParaRPr lang="zh-CN" altLang="en-US" sz="1400" b="0">
                  <a:latin typeface="Arial" panose="020B0604020202020204" pitchFamily="34" charset="0"/>
                  <a:cs typeface="Arial" panose="020B0604020202020204" pitchFamily="34" charset="0"/>
                </a:endParaRPr>
              </a:p>
            </p:txBody>
          </p:sp>
          <p:cxnSp>
            <p:nvCxnSpPr>
              <p:cNvPr id="106" name="直接连接符 105">
                <a:extLst>
                  <a:ext uri="{FF2B5EF4-FFF2-40B4-BE49-F238E27FC236}">
                    <a16:creationId xmlns:a16="http://schemas.microsoft.com/office/drawing/2014/main" id="{2BFD9BCF-61D5-467C-8D60-46D1FC019486}"/>
                  </a:ext>
                </a:extLst>
              </p:cNvPr>
              <p:cNvCxnSpPr>
                <a:cxnSpLocks/>
              </p:cNvCxnSpPr>
              <p:nvPr/>
            </p:nvCxnSpPr>
            <p:spPr bwMode="auto">
              <a:xfrm>
                <a:off x="4589231" y="3259396"/>
                <a:ext cx="2780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3C65E77A-5CAD-42B6-82FA-8BFD3C1DDE17}"/>
                  </a:ext>
                </a:extLst>
              </p:cNvPr>
              <p:cNvCxnSpPr>
                <a:cxnSpLocks/>
              </p:cNvCxnSpPr>
              <p:nvPr/>
            </p:nvCxnSpPr>
            <p:spPr bwMode="auto">
              <a:xfrm>
                <a:off x="3961721" y="3259396"/>
                <a:ext cx="293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a:extLst>
                <a:ext uri="{FF2B5EF4-FFF2-40B4-BE49-F238E27FC236}">
                  <a16:creationId xmlns:a16="http://schemas.microsoft.com/office/drawing/2014/main" id="{C31BFE8B-24CA-44A8-8806-69E11AF82FB9}"/>
                </a:ext>
              </a:extLst>
            </p:cNvPr>
            <p:cNvCxnSpPr>
              <a:cxnSpLocks/>
            </p:cNvCxnSpPr>
            <p:nvPr/>
          </p:nvCxnSpPr>
          <p:spPr bwMode="auto">
            <a:xfrm flipV="1">
              <a:off x="2195513" y="5013360"/>
              <a:ext cx="0" cy="265694"/>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515" name="TextBox 42">
              <a:extLst>
                <a:ext uri="{FF2B5EF4-FFF2-40B4-BE49-F238E27FC236}">
                  <a16:creationId xmlns:a16="http://schemas.microsoft.com/office/drawing/2014/main" id="{F73D1FDB-BAEB-45E3-AF4A-E3C546B7688D}"/>
                </a:ext>
              </a:extLst>
            </p:cNvPr>
            <p:cNvSpPr txBox="1">
              <a:spLocks noChangeArrowheads="1"/>
            </p:cNvSpPr>
            <p:nvPr/>
          </p:nvSpPr>
          <p:spPr bwMode="auto">
            <a:xfrm>
              <a:off x="1038209" y="4624845"/>
              <a:ext cx="297829" cy="18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x0</a:t>
              </a:r>
              <a:endParaRPr lang="zh-CN" altLang="en-US" sz="1800" b="0">
                <a:latin typeface="Arial" panose="020B0604020202020204" pitchFamily="34" charset="0"/>
                <a:cs typeface="Arial" panose="020B0604020202020204" pitchFamily="34" charset="0"/>
              </a:endParaRPr>
            </a:p>
          </p:txBody>
        </p:sp>
        <p:sp>
          <p:nvSpPr>
            <p:cNvPr id="19516" name="TextBox 42">
              <a:extLst>
                <a:ext uri="{FF2B5EF4-FFF2-40B4-BE49-F238E27FC236}">
                  <a16:creationId xmlns:a16="http://schemas.microsoft.com/office/drawing/2014/main" id="{A56D735A-D11B-4509-9DAA-0E71D75E8027}"/>
                </a:ext>
              </a:extLst>
            </p:cNvPr>
            <p:cNvSpPr txBox="1">
              <a:spLocks noChangeArrowheads="1"/>
            </p:cNvSpPr>
            <p:nvPr/>
          </p:nvSpPr>
          <p:spPr bwMode="auto">
            <a:xfrm>
              <a:off x="1009142" y="5983688"/>
              <a:ext cx="297829" cy="18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x2</a:t>
              </a:r>
              <a:endParaRPr lang="zh-CN" altLang="en-US" sz="1800" b="0">
                <a:latin typeface="Arial" panose="020B0604020202020204" pitchFamily="34" charset="0"/>
                <a:cs typeface="Arial" panose="020B0604020202020204" pitchFamily="34" charset="0"/>
              </a:endParaRPr>
            </a:p>
          </p:txBody>
        </p:sp>
        <p:sp>
          <p:nvSpPr>
            <p:cNvPr id="19517" name="TextBox 42">
              <a:extLst>
                <a:ext uri="{FF2B5EF4-FFF2-40B4-BE49-F238E27FC236}">
                  <a16:creationId xmlns:a16="http://schemas.microsoft.com/office/drawing/2014/main" id="{C34234E0-F4CB-4D7D-A6F4-6B5A5D6A1B71}"/>
                </a:ext>
              </a:extLst>
            </p:cNvPr>
            <p:cNvSpPr txBox="1">
              <a:spLocks noChangeArrowheads="1"/>
            </p:cNvSpPr>
            <p:nvPr/>
          </p:nvSpPr>
          <p:spPr bwMode="auto">
            <a:xfrm>
              <a:off x="1031794" y="5342291"/>
              <a:ext cx="297829" cy="18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x1</a:t>
              </a:r>
              <a:endParaRPr lang="zh-CN" altLang="en-US" sz="1800" b="0">
                <a:latin typeface="Arial" panose="020B0604020202020204" pitchFamily="34" charset="0"/>
                <a:cs typeface="Arial" panose="020B0604020202020204" pitchFamily="34" charset="0"/>
              </a:endParaRPr>
            </a:p>
          </p:txBody>
        </p:sp>
        <p:grpSp>
          <p:nvGrpSpPr>
            <p:cNvPr id="19518" name="组合 209">
              <a:extLst>
                <a:ext uri="{FF2B5EF4-FFF2-40B4-BE49-F238E27FC236}">
                  <a16:creationId xmlns:a16="http://schemas.microsoft.com/office/drawing/2014/main" id="{07174BD8-2F8D-4F88-A4E5-61465120C948}"/>
                </a:ext>
              </a:extLst>
            </p:cNvPr>
            <p:cNvGrpSpPr>
              <a:grpSpLocks/>
            </p:cNvGrpSpPr>
            <p:nvPr/>
          </p:nvGrpSpPr>
          <p:grpSpPr bwMode="auto">
            <a:xfrm flipV="1">
              <a:off x="3565434" y="4207675"/>
              <a:ext cx="1049623" cy="663378"/>
              <a:chOff x="1243997" y="722529"/>
              <a:chExt cx="1049871" cy="461169"/>
            </a:xfrm>
          </p:grpSpPr>
          <p:cxnSp>
            <p:nvCxnSpPr>
              <p:cNvPr id="156" name="直接连接符 155">
                <a:extLst>
                  <a:ext uri="{FF2B5EF4-FFF2-40B4-BE49-F238E27FC236}">
                    <a16:creationId xmlns:a16="http://schemas.microsoft.com/office/drawing/2014/main" id="{A1CACE45-2EF8-4F4B-98E4-AED9F838E637}"/>
                  </a:ext>
                </a:extLst>
              </p:cNvPr>
              <p:cNvCxnSpPr>
                <a:cxnSpLocks/>
              </p:cNvCxnSpPr>
              <p:nvPr/>
            </p:nvCxnSpPr>
            <p:spPr bwMode="auto">
              <a:xfrm>
                <a:off x="1244088" y="722948"/>
                <a:ext cx="0" cy="460202"/>
              </a:xfrm>
              <a:prstGeom prst="line">
                <a:avLst/>
              </a:prstGeom>
              <a:ln w="28575">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8BA94767-4C82-4349-8DBB-35FC5F443AB0}"/>
                  </a:ext>
                </a:extLst>
              </p:cNvPr>
              <p:cNvCxnSpPr>
                <a:cxnSpLocks/>
              </p:cNvCxnSpPr>
              <p:nvPr/>
            </p:nvCxnSpPr>
            <p:spPr bwMode="auto">
              <a:xfrm>
                <a:off x="1244088" y="1183150"/>
                <a:ext cx="10495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519" name="TextBox 34">
              <a:extLst>
                <a:ext uri="{FF2B5EF4-FFF2-40B4-BE49-F238E27FC236}">
                  <a16:creationId xmlns:a16="http://schemas.microsoft.com/office/drawing/2014/main" id="{D3A60B1C-4259-4DC7-AA7B-4261F4196142}"/>
                </a:ext>
              </a:extLst>
            </p:cNvPr>
            <p:cNvSpPr txBox="1">
              <a:spLocks noChangeArrowheads="1"/>
            </p:cNvSpPr>
            <p:nvPr/>
          </p:nvSpPr>
          <p:spPr bwMode="auto">
            <a:xfrm>
              <a:off x="4679289" y="4078642"/>
              <a:ext cx="300335" cy="28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y</a:t>
              </a:r>
            </a:p>
          </p:txBody>
        </p:sp>
        <p:grpSp>
          <p:nvGrpSpPr>
            <p:cNvPr id="124" name="组合 142">
              <a:extLst>
                <a:ext uri="{FF2B5EF4-FFF2-40B4-BE49-F238E27FC236}">
                  <a16:creationId xmlns:a16="http://schemas.microsoft.com/office/drawing/2014/main" id="{307FA164-02E6-449D-ABA9-7DB2B8EE2324}"/>
                </a:ext>
              </a:extLst>
            </p:cNvPr>
            <p:cNvGrpSpPr>
              <a:grpSpLocks/>
            </p:cNvGrpSpPr>
            <p:nvPr/>
          </p:nvGrpSpPr>
          <p:grpSpPr bwMode="auto">
            <a:xfrm>
              <a:off x="2195621" y="5647545"/>
              <a:ext cx="885337" cy="592110"/>
              <a:chOff x="7085778" y="1786668"/>
              <a:chExt cx="1145522" cy="659685"/>
            </a:xfrm>
          </p:grpSpPr>
          <p:sp>
            <p:nvSpPr>
              <p:cNvPr id="125" name="矩形: 圆角 124">
                <a:extLst>
                  <a:ext uri="{FF2B5EF4-FFF2-40B4-BE49-F238E27FC236}">
                    <a16:creationId xmlns:a16="http://schemas.microsoft.com/office/drawing/2014/main" id="{B5CEC507-25F0-4C4B-BAD7-C36DBCD6F5C8}"/>
                  </a:ext>
                </a:extLst>
              </p:cNvPr>
              <p:cNvSpPr/>
              <p:nvPr/>
            </p:nvSpPr>
            <p:spPr>
              <a:xfrm>
                <a:off x="7366773" y="1786668"/>
                <a:ext cx="274659" cy="659685"/>
              </a:xfrm>
              <a:prstGeom prst="roundRect">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26" name="TextBox 34">
                <a:extLst>
                  <a:ext uri="{FF2B5EF4-FFF2-40B4-BE49-F238E27FC236}">
                    <a16:creationId xmlns:a16="http://schemas.microsoft.com/office/drawing/2014/main" id="{9636BA7F-EC03-4BAA-A1DB-5476915AF8E8}"/>
                  </a:ext>
                </a:extLst>
              </p:cNvPr>
              <p:cNvSpPr txBox="1">
                <a:spLocks noChangeArrowheads="1"/>
              </p:cNvSpPr>
              <p:nvPr/>
            </p:nvSpPr>
            <p:spPr bwMode="auto">
              <a:xfrm>
                <a:off x="7406747" y="1812505"/>
                <a:ext cx="190501"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20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2000"/>
                  </a:lnSpc>
                  <a:spcAft>
                    <a:spcPct val="0"/>
                  </a:spcAft>
                  <a:buFontTx/>
                  <a:buNone/>
                </a:pPr>
                <a:r>
                  <a:rPr lang="en-US" altLang="zh-CN" sz="1400" b="0">
                    <a:latin typeface="Arial" panose="020B0604020202020204" pitchFamily="34" charset="0"/>
                    <a:cs typeface="Arial" panose="020B0604020202020204" pitchFamily="34" charset="0"/>
                  </a:rPr>
                  <a:t>1</a:t>
                </a:r>
              </a:p>
            </p:txBody>
          </p:sp>
          <p:cxnSp>
            <p:nvCxnSpPr>
              <p:cNvPr id="127" name="直接连接符 126">
                <a:extLst>
                  <a:ext uri="{FF2B5EF4-FFF2-40B4-BE49-F238E27FC236}">
                    <a16:creationId xmlns:a16="http://schemas.microsoft.com/office/drawing/2014/main" id="{B2B55129-0CE6-411C-BEF8-E3C9AC81E803}"/>
                  </a:ext>
                </a:extLst>
              </p:cNvPr>
              <p:cNvCxnSpPr>
                <a:cxnSpLocks/>
              </p:cNvCxnSpPr>
              <p:nvPr/>
            </p:nvCxnSpPr>
            <p:spPr bwMode="auto">
              <a:xfrm>
                <a:off x="7085778" y="1965799"/>
                <a:ext cx="2778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73198D7B-C7BD-4E58-BDCD-A1135C04CA0D}"/>
                  </a:ext>
                </a:extLst>
              </p:cNvPr>
              <p:cNvCxnSpPr>
                <a:cxnSpLocks/>
              </p:cNvCxnSpPr>
              <p:nvPr/>
            </p:nvCxnSpPr>
            <p:spPr bwMode="auto">
              <a:xfrm>
                <a:off x="7088896" y="2272192"/>
                <a:ext cx="2778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B12AFFB9-FE7F-4583-BD3E-F5FCF2EC279E}"/>
                  </a:ext>
                </a:extLst>
              </p:cNvPr>
              <p:cNvCxnSpPr>
                <a:cxnSpLocks/>
              </p:cNvCxnSpPr>
              <p:nvPr/>
            </p:nvCxnSpPr>
            <p:spPr bwMode="auto">
              <a:xfrm>
                <a:off x="7641432" y="2126251"/>
                <a:ext cx="5898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42">
              <a:extLst>
                <a:ext uri="{FF2B5EF4-FFF2-40B4-BE49-F238E27FC236}">
                  <a16:creationId xmlns:a16="http://schemas.microsoft.com/office/drawing/2014/main" id="{67D9232B-B523-4EC2-9EE0-5680E6B6AED4}"/>
                </a:ext>
              </a:extLst>
            </p:cNvPr>
            <p:cNvGrpSpPr>
              <a:grpSpLocks/>
            </p:cNvGrpSpPr>
            <p:nvPr/>
          </p:nvGrpSpPr>
          <p:grpSpPr bwMode="auto">
            <a:xfrm>
              <a:off x="2195736" y="4577570"/>
              <a:ext cx="429447" cy="592110"/>
              <a:chOff x="7085778" y="1786668"/>
              <a:chExt cx="555654" cy="659685"/>
            </a:xfrm>
          </p:grpSpPr>
          <p:sp>
            <p:nvSpPr>
              <p:cNvPr id="143" name="矩形: 圆角 142">
                <a:extLst>
                  <a:ext uri="{FF2B5EF4-FFF2-40B4-BE49-F238E27FC236}">
                    <a16:creationId xmlns:a16="http://schemas.microsoft.com/office/drawing/2014/main" id="{ACABC843-3201-4E2C-BBBA-1FCC30D69458}"/>
                  </a:ext>
                </a:extLst>
              </p:cNvPr>
              <p:cNvSpPr/>
              <p:nvPr/>
            </p:nvSpPr>
            <p:spPr>
              <a:xfrm>
                <a:off x="7366773" y="1786668"/>
                <a:ext cx="274659" cy="659685"/>
              </a:xfrm>
              <a:prstGeom prst="roundRect">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44" name="TextBox 34">
                <a:extLst>
                  <a:ext uri="{FF2B5EF4-FFF2-40B4-BE49-F238E27FC236}">
                    <a16:creationId xmlns:a16="http://schemas.microsoft.com/office/drawing/2014/main" id="{96BDE865-CC81-48FC-8587-96D21EE6FC53}"/>
                  </a:ext>
                </a:extLst>
              </p:cNvPr>
              <p:cNvSpPr txBox="1">
                <a:spLocks noChangeArrowheads="1"/>
              </p:cNvSpPr>
              <p:nvPr/>
            </p:nvSpPr>
            <p:spPr bwMode="auto">
              <a:xfrm>
                <a:off x="7406747" y="1812505"/>
                <a:ext cx="190501"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20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2000"/>
                  </a:lnSpc>
                  <a:spcAft>
                    <a:spcPct val="0"/>
                  </a:spcAft>
                  <a:buFontTx/>
                  <a:buNone/>
                </a:pPr>
                <a:r>
                  <a:rPr lang="en-US" altLang="zh-CN" sz="1400" b="0">
                    <a:latin typeface="Arial" panose="020B0604020202020204" pitchFamily="34" charset="0"/>
                    <a:cs typeface="Arial" panose="020B0604020202020204" pitchFamily="34" charset="0"/>
                  </a:rPr>
                  <a:t>1</a:t>
                </a:r>
              </a:p>
            </p:txBody>
          </p:sp>
          <p:cxnSp>
            <p:nvCxnSpPr>
              <p:cNvPr id="145" name="直接连接符 144">
                <a:extLst>
                  <a:ext uri="{FF2B5EF4-FFF2-40B4-BE49-F238E27FC236}">
                    <a16:creationId xmlns:a16="http://schemas.microsoft.com/office/drawing/2014/main" id="{C8904020-9E7A-4059-ACC9-99B682916057}"/>
                  </a:ext>
                </a:extLst>
              </p:cNvPr>
              <p:cNvCxnSpPr>
                <a:cxnSpLocks/>
              </p:cNvCxnSpPr>
              <p:nvPr/>
            </p:nvCxnSpPr>
            <p:spPr bwMode="auto">
              <a:xfrm>
                <a:off x="7085778" y="1965799"/>
                <a:ext cx="2778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9BE7ED6E-C7CE-44C8-A68C-2D252B6DAEC0}"/>
                  </a:ext>
                </a:extLst>
              </p:cNvPr>
              <p:cNvCxnSpPr>
                <a:cxnSpLocks/>
              </p:cNvCxnSpPr>
              <p:nvPr/>
            </p:nvCxnSpPr>
            <p:spPr bwMode="auto">
              <a:xfrm>
                <a:off x="7088896" y="2272192"/>
                <a:ext cx="2778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0" name="直接连接符 149">
              <a:extLst>
                <a:ext uri="{FF2B5EF4-FFF2-40B4-BE49-F238E27FC236}">
                  <a16:creationId xmlns:a16="http://schemas.microsoft.com/office/drawing/2014/main" id="{A6290D65-F745-4C60-9D13-44755C88F052}"/>
                </a:ext>
              </a:extLst>
            </p:cNvPr>
            <p:cNvCxnSpPr>
              <a:cxnSpLocks/>
            </p:cNvCxnSpPr>
            <p:nvPr/>
          </p:nvCxnSpPr>
          <p:spPr bwMode="auto">
            <a:xfrm>
              <a:off x="2194162" y="5279054"/>
              <a:ext cx="890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D17B04DA-AB77-49B7-8A65-A51F18D4BF65}"/>
                </a:ext>
              </a:extLst>
            </p:cNvPr>
            <p:cNvCxnSpPr>
              <a:cxnSpLocks/>
            </p:cNvCxnSpPr>
            <p:nvPr/>
          </p:nvCxnSpPr>
          <p:spPr bwMode="auto">
            <a:xfrm>
              <a:off x="3080958" y="5665788"/>
              <a:ext cx="730631" cy="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C729F105-C5FB-4334-8D97-647CD61430EC}"/>
                </a:ext>
              </a:extLst>
            </p:cNvPr>
            <p:cNvCxnSpPr>
              <a:cxnSpLocks/>
            </p:cNvCxnSpPr>
            <p:nvPr/>
          </p:nvCxnSpPr>
          <p:spPr bwMode="auto">
            <a:xfrm>
              <a:off x="1442990" y="4738352"/>
              <a:ext cx="890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367AF4E3-99CE-4E84-B7AA-8601E9D41BE3}"/>
                </a:ext>
              </a:extLst>
            </p:cNvPr>
            <p:cNvCxnSpPr>
              <a:cxnSpLocks/>
            </p:cNvCxnSpPr>
            <p:nvPr/>
          </p:nvCxnSpPr>
          <p:spPr bwMode="auto">
            <a:xfrm flipV="1">
              <a:off x="2203664" y="5458515"/>
              <a:ext cx="0" cy="33558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4" name="TextBox 34">
              <a:extLst>
                <a:ext uri="{FF2B5EF4-FFF2-40B4-BE49-F238E27FC236}">
                  <a16:creationId xmlns:a16="http://schemas.microsoft.com/office/drawing/2014/main" id="{B49194DB-4419-493B-8D76-BE2785C333FE}"/>
                </a:ext>
              </a:extLst>
            </p:cNvPr>
            <p:cNvSpPr txBox="1">
              <a:spLocks noChangeArrowheads="1"/>
            </p:cNvSpPr>
            <p:nvPr/>
          </p:nvSpPr>
          <p:spPr bwMode="auto">
            <a:xfrm>
              <a:off x="2539909" y="5344194"/>
              <a:ext cx="300335" cy="28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s1</a:t>
              </a:r>
              <a:endParaRPr lang="en-US" altLang="zh-CN" sz="1600" b="0" dirty="0">
                <a:latin typeface="Arial" panose="020B0604020202020204" pitchFamily="34" charset="0"/>
                <a:cs typeface="Arial" panose="020B0604020202020204" pitchFamily="34" charset="0"/>
              </a:endParaRPr>
            </a:p>
          </p:txBody>
        </p:sp>
        <p:cxnSp>
          <p:nvCxnSpPr>
            <p:cNvPr id="155" name="直接连接符 154">
              <a:extLst>
                <a:ext uri="{FF2B5EF4-FFF2-40B4-BE49-F238E27FC236}">
                  <a16:creationId xmlns:a16="http://schemas.microsoft.com/office/drawing/2014/main" id="{AC1E7DDA-79C3-4945-B20C-1F2831CCD0D0}"/>
                </a:ext>
              </a:extLst>
            </p:cNvPr>
            <p:cNvCxnSpPr>
              <a:cxnSpLocks/>
            </p:cNvCxnSpPr>
            <p:nvPr/>
          </p:nvCxnSpPr>
          <p:spPr bwMode="auto">
            <a:xfrm>
              <a:off x="2522787" y="5371028"/>
              <a:ext cx="0" cy="267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E064333F-482E-4DD3-9BA3-B408FFE2BC41}"/>
                </a:ext>
              </a:extLst>
            </p:cNvPr>
            <p:cNvCxnSpPr>
              <a:cxnSpLocks/>
            </p:cNvCxnSpPr>
            <p:nvPr/>
          </p:nvCxnSpPr>
          <p:spPr bwMode="auto">
            <a:xfrm flipV="1">
              <a:off x="3080958" y="5279054"/>
              <a:ext cx="0" cy="67329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aphicFrame>
        <p:nvGraphicFramePr>
          <p:cNvPr id="28" name="表格 27">
            <a:extLst>
              <a:ext uri="{FF2B5EF4-FFF2-40B4-BE49-F238E27FC236}">
                <a16:creationId xmlns:a16="http://schemas.microsoft.com/office/drawing/2014/main" id="{52A56CC4-0969-4DD1-BF49-C161429C9ED9}"/>
              </a:ext>
            </a:extLst>
          </p:cNvPr>
          <p:cNvGraphicFramePr>
            <a:graphicFrameLocks noGrp="1"/>
          </p:cNvGraphicFramePr>
          <p:nvPr>
            <p:extLst>
              <p:ext uri="{D42A27DB-BD31-4B8C-83A1-F6EECF244321}">
                <p14:modId xmlns:p14="http://schemas.microsoft.com/office/powerpoint/2010/main" val="369908317"/>
              </p:ext>
            </p:extLst>
          </p:nvPr>
        </p:nvGraphicFramePr>
        <p:xfrm>
          <a:off x="6784865" y="1395467"/>
          <a:ext cx="1689306" cy="3581705"/>
        </p:xfrm>
        <a:graphic>
          <a:graphicData uri="http://schemas.openxmlformats.org/drawingml/2006/table">
            <a:tbl>
              <a:tblPr/>
              <a:tblGrid>
                <a:gridCol w="573182">
                  <a:extLst>
                    <a:ext uri="{9D8B030D-6E8A-4147-A177-3AD203B41FA5}">
                      <a16:colId xmlns:a16="http://schemas.microsoft.com/office/drawing/2014/main" val="2338282466"/>
                    </a:ext>
                  </a:extLst>
                </a:gridCol>
                <a:gridCol w="648072">
                  <a:extLst>
                    <a:ext uri="{9D8B030D-6E8A-4147-A177-3AD203B41FA5}">
                      <a16:colId xmlns:a16="http://schemas.microsoft.com/office/drawing/2014/main" val="263641088"/>
                    </a:ext>
                  </a:extLst>
                </a:gridCol>
                <a:gridCol w="468052">
                  <a:extLst>
                    <a:ext uri="{9D8B030D-6E8A-4147-A177-3AD203B41FA5}">
                      <a16:colId xmlns:a16="http://schemas.microsoft.com/office/drawing/2014/main" val="147094458"/>
                    </a:ext>
                  </a:extLst>
                </a:gridCol>
              </a:tblGrid>
              <a:tr h="508171">
                <a:tc>
                  <a:txBody>
                    <a:bodyPr/>
                    <a:lstStyle/>
                    <a:p>
                      <a:pPr algn="ctr" rtl="0" fontAlgn="ctr"/>
                      <a:r>
                        <a:rPr lang="en-US" sz="2000" b="0" i="0" u="none" strike="noStrike">
                          <a:solidFill>
                            <a:srgbClr val="000000"/>
                          </a:solidFill>
                          <a:effectLst/>
                          <a:latin typeface="Arial" panose="020B0604020202020204" pitchFamily="34" charset="0"/>
                          <a:ea typeface="等线" panose="02010600030101010101" pitchFamily="2" charset="-122"/>
                        </a:rPr>
                        <a:t>s</a:t>
                      </a:r>
                      <a:r>
                        <a:rPr lang="en-US" sz="2000" b="0" i="0" u="none" strike="noStrike" baseline="-25000">
                          <a:solidFill>
                            <a:srgbClr val="000000"/>
                          </a:solidFill>
                          <a:effectLst/>
                          <a:latin typeface="Arial" panose="020B0604020202020204" pitchFamily="34" charset="0"/>
                          <a:ea typeface="等线" panose="02010600030101010101" pitchFamily="2" charset="-122"/>
                        </a:rPr>
                        <a:t>1-0</a:t>
                      </a:r>
                      <a:endParaRPr lang="en-US" sz="2000" b="0" i="0" u="none" strike="noStrike">
                        <a:solidFill>
                          <a:srgbClr val="000000"/>
                        </a:solidFill>
                        <a:effectLst/>
                        <a:latin typeface="Arial" panose="020B0604020202020204" pitchFamily="34"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ea typeface="等线" panose="02010600030101010101" pitchFamily="2" charset="-122"/>
                        </a:rPr>
                        <a:t>e</a:t>
                      </a:r>
                      <a:r>
                        <a:rPr lang="en-US" sz="2000" b="0" i="0" u="none" strike="noStrike" baseline="-25000">
                          <a:solidFill>
                            <a:srgbClr val="000000"/>
                          </a:solidFill>
                          <a:effectLst/>
                          <a:latin typeface="Arial" panose="020B0604020202020204" pitchFamily="34" charset="0"/>
                          <a:ea typeface="等线" panose="02010600030101010101" pitchFamily="2" charset="-122"/>
                        </a:rPr>
                        <a:t>2-0</a:t>
                      </a:r>
                      <a:endParaRPr lang="en-US" sz="2000" b="0" i="0" u="none" strike="noStrike">
                        <a:solidFill>
                          <a:srgbClr val="000000"/>
                        </a:solidFill>
                        <a:effectLst/>
                        <a:latin typeface="Arial" panose="020B0604020202020204" pitchFamily="34"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ea typeface="等线" panose="02010600030101010101" pitchFamily="2" charset="-122"/>
                        </a:rPr>
                        <a:t>f</a:t>
                      </a: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353056"/>
                  </a:ext>
                </a:extLst>
              </a:tr>
              <a:tr h="661266">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rPr>
                        <a:t>xx</a:t>
                      </a: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000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1</a:t>
                      </a: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59335"/>
                  </a:ext>
                </a:extLst>
              </a:tr>
              <a:tr h="900100">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rPr>
                        <a:t>x0</a:t>
                      </a:r>
                    </a:p>
                  </a:txBody>
                  <a:tcPr marL="6350" marR="6350" marT="635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111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0</a:t>
                      </a:r>
                    </a:p>
                  </a:txBody>
                  <a:tcPr marL="6350" marR="6350" marT="635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6560549"/>
                  </a:ext>
                </a:extLst>
              </a:tr>
              <a:tr h="779725">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01</a:t>
                      </a:r>
                    </a:p>
                  </a:txBody>
                  <a:tcPr marL="6350" marR="6350" marT="635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rPr>
                        <a:t>00cf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0</a:t>
                      </a:r>
                    </a:p>
                  </a:txBody>
                  <a:tcPr marL="6350" marR="6350" marT="635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573278"/>
                  </a:ext>
                </a:extLst>
              </a:tr>
              <a:tr h="732443">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11</a:t>
                      </a:r>
                    </a:p>
                  </a:txBody>
                  <a:tcPr marL="6350" marR="6350" marT="635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rPr>
                        <a:t>00cf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rPr>
                        <a:t>0</a:t>
                      </a:r>
                    </a:p>
                  </a:txBody>
                  <a:tcPr marL="6350" marR="6350" marT="635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5542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131">
            <a:extLst>
              <a:ext uri="{FF2B5EF4-FFF2-40B4-BE49-F238E27FC236}">
                <a16:creationId xmlns:a16="http://schemas.microsoft.com/office/drawing/2014/main" id="{A493E7CF-77FD-47CD-A500-71593E16BF9E}"/>
              </a:ext>
            </a:extLst>
          </p:cNvPr>
          <p:cNvGrpSpPr>
            <a:grpSpLocks/>
          </p:cNvGrpSpPr>
          <p:nvPr/>
        </p:nvGrpSpPr>
        <p:grpSpPr bwMode="auto">
          <a:xfrm>
            <a:off x="1304925" y="1649413"/>
            <a:ext cx="914400" cy="685800"/>
            <a:chOff x="3962400" y="935771"/>
            <a:chExt cx="914400" cy="686634"/>
          </a:xfrm>
        </p:grpSpPr>
        <p:sp>
          <p:nvSpPr>
            <p:cNvPr id="20604" name="文本框 5">
              <a:extLst>
                <a:ext uri="{FF2B5EF4-FFF2-40B4-BE49-F238E27FC236}">
                  <a16:creationId xmlns:a16="http://schemas.microsoft.com/office/drawing/2014/main" id="{904FAF74-4D87-41AA-ADC8-672704DF674B}"/>
                </a:ext>
              </a:extLst>
            </p:cNvPr>
            <p:cNvSpPr txBox="1">
              <a:spLocks noChangeArrowheads="1"/>
            </p:cNvSpPr>
            <p:nvPr/>
          </p:nvSpPr>
          <p:spPr bwMode="auto">
            <a:xfrm>
              <a:off x="4249739" y="935771"/>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spcAft>
                  <a:spcPct val="0"/>
                </a:spcAft>
                <a:buFontTx/>
                <a:buNone/>
              </a:pPr>
              <a:r>
                <a:rPr lang="en-US" altLang="zh-CN" sz="1600" b="0">
                  <a:latin typeface="Arial" panose="020B0604020202020204" pitchFamily="34" charset="0"/>
                  <a:cs typeface="Arial" panose="020B0604020202020204" pitchFamily="34" charset="0"/>
                </a:rPr>
                <a:t>R0</a:t>
              </a:r>
              <a:endParaRPr lang="zh-CN" altLang="en-US" sz="1600" b="0">
                <a:latin typeface="Arial" panose="020B0604020202020204" pitchFamily="34" charset="0"/>
                <a:cs typeface="Arial" panose="020B0604020202020204" pitchFamily="34" charset="0"/>
              </a:endParaRPr>
            </a:p>
          </p:txBody>
        </p:sp>
        <p:cxnSp>
          <p:nvCxnSpPr>
            <p:cNvPr id="61" name="直接连接符 60">
              <a:extLst>
                <a:ext uri="{FF2B5EF4-FFF2-40B4-BE49-F238E27FC236}">
                  <a16:creationId xmlns:a16="http://schemas.microsoft.com/office/drawing/2014/main" id="{279ABF23-893C-4902-A3DB-8F5E7483E490}"/>
                </a:ext>
              </a:extLst>
            </p:cNvPr>
            <p:cNvCxnSpPr>
              <a:cxnSpLocks/>
            </p:cNvCxnSpPr>
            <p:nvPr/>
          </p:nvCxnSpPr>
          <p:spPr bwMode="auto">
            <a:xfrm>
              <a:off x="4573588" y="1294982"/>
              <a:ext cx="3032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DBA77C6-4660-44F0-9820-BCCB5540802A}"/>
                </a:ext>
              </a:extLst>
            </p:cNvPr>
            <p:cNvCxnSpPr>
              <a:cxnSpLocks/>
            </p:cNvCxnSpPr>
            <p:nvPr/>
          </p:nvCxnSpPr>
          <p:spPr bwMode="auto">
            <a:xfrm>
              <a:off x="3962400" y="1294982"/>
              <a:ext cx="277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83" name="组合 132">
            <a:extLst>
              <a:ext uri="{FF2B5EF4-FFF2-40B4-BE49-F238E27FC236}">
                <a16:creationId xmlns:a16="http://schemas.microsoft.com/office/drawing/2014/main" id="{519825F5-32D7-45B0-820C-9191B632EA0F}"/>
              </a:ext>
            </a:extLst>
          </p:cNvPr>
          <p:cNvGrpSpPr>
            <a:grpSpLocks/>
          </p:cNvGrpSpPr>
          <p:nvPr/>
        </p:nvGrpSpPr>
        <p:grpSpPr bwMode="auto">
          <a:xfrm>
            <a:off x="923925" y="2616200"/>
            <a:ext cx="1306513" cy="687388"/>
            <a:chOff x="3581400" y="1903906"/>
            <a:chExt cx="1306532" cy="686634"/>
          </a:xfrm>
        </p:grpSpPr>
        <p:sp>
          <p:nvSpPr>
            <p:cNvPr id="20601" name="文本框 71">
              <a:extLst>
                <a:ext uri="{FF2B5EF4-FFF2-40B4-BE49-F238E27FC236}">
                  <a16:creationId xmlns:a16="http://schemas.microsoft.com/office/drawing/2014/main" id="{6FFF585F-807B-4A7A-86B6-9B2413772643}"/>
                </a:ext>
              </a:extLst>
            </p:cNvPr>
            <p:cNvSpPr txBox="1">
              <a:spLocks noChangeArrowheads="1"/>
            </p:cNvSpPr>
            <p:nvPr/>
          </p:nvSpPr>
          <p:spPr bwMode="auto">
            <a:xfrm>
              <a:off x="4265613" y="1903906"/>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spcAft>
                  <a:spcPct val="0"/>
                </a:spcAft>
                <a:buFontTx/>
                <a:buNone/>
              </a:pPr>
              <a:r>
                <a:rPr lang="en-US" altLang="zh-CN" sz="1600" b="0">
                  <a:latin typeface="Arial" panose="020B0604020202020204" pitchFamily="34" charset="0"/>
                  <a:cs typeface="Arial" panose="020B0604020202020204" pitchFamily="34" charset="0"/>
                </a:rPr>
                <a:t>R1</a:t>
              </a:r>
              <a:endParaRPr lang="zh-CN" altLang="en-US" sz="1600" b="0">
                <a:latin typeface="Arial" panose="020B0604020202020204" pitchFamily="34" charset="0"/>
                <a:cs typeface="Arial" panose="020B0604020202020204" pitchFamily="34" charset="0"/>
              </a:endParaRPr>
            </a:p>
          </p:txBody>
        </p:sp>
        <p:cxnSp>
          <p:nvCxnSpPr>
            <p:cNvPr id="73" name="直接连接符 72">
              <a:extLst>
                <a:ext uri="{FF2B5EF4-FFF2-40B4-BE49-F238E27FC236}">
                  <a16:creationId xmlns:a16="http://schemas.microsoft.com/office/drawing/2014/main" id="{03A403E6-3516-4AAA-815A-978FF5A113D7}"/>
                </a:ext>
              </a:extLst>
            </p:cNvPr>
            <p:cNvCxnSpPr>
              <a:cxnSpLocks/>
            </p:cNvCxnSpPr>
            <p:nvPr/>
          </p:nvCxnSpPr>
          <p:spPr bwMode="auto">
            <a:xfrm>
              <a:off x="4589478" y="2263874"/>
              <a:ext cx="2984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57AF3A57-CE75-424A-A59A-CDFEA1630C67}"/>
                </a:ext>
              </a:extLst>
            </p:cNvPr>
            <p:cNvCxnSpPr>
              <a:cxnSpLocks/>
            </p:cNvCxnSpPr>
            <p:nvPr/>
          </p:nvCxnSpPr>
          <p:spPr bwMode="auto">
            <a:xfrm>
              <a:off x="3581400" y="2263874"/>
              <a:ext cx="674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84" name="组合 133">
            <a:extLst>
              <a:ext uri="{FF2B5EF4-FFF2-40B4-BE49-F238E27FC236}">
                <a16:creationId xmlns:a16="http://schemas.microsoft.com/office/drawing/2014/main" id="{27E3CD1C-3A1F-4736-924A-7B5B90ACE90F}"/>
              </a:ext>
            </a:extLst>
          </p:cNvPr>
          <p:cNvGrpSpPr>
            <a:grpSpLocks/>
          </p:cNvGrpSpPr>
          <p:nvPr/>
        </p:nvGrpSpPr>
        <p:grpSpPr bwMode="auto">
          <a:xfrm>
            <a:off x="1304925" y="3613150"/>
            <a:ext cx="904875" cy="685800"/>
            <a:chOff x="3962400" y="2900120"/>
            <a:chExt cx="905308" cy="686634"/>
          </a:xfrm>
        </p:grpSpPr>
        <p:sp>
          <p:nvSpPr>
            <p:cNvPr id="20598" name="文本框 80">
              <a:extLst>
                <a:ext uri="{FF2B5EF4-FFF2-40B4-BE49-F238E27FC236}">
                  <a16:creationId xmlns:a16="http://schemas.microsoft.com/office/drawing/2014/main" id="{5891DD87-BD73-494D-87B6-F9BF46BFE06F}"/>
                </a:ext>
              </a:extLst>
            </p:cNvPr>
            <p:cNvSpPr txBox="1">
              <a:spLocks noChangeArrowheads="1"/>
            </p:cNvSpPr>
            <p:nvPr/>
          </p:nvSpPr>
          <p:spPr bwMode="auto">
            <a:xfrm>
              <a:off x="4265613" y="2900120"/>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spcAft>
                  <a:spcPct val="0"/>
                </a:spcAft>
                <a:buFontTx/>
                <a:buNone/>
              </a:pPr>
              <a:r>
                <a:rPr lang="en-US" altLang="zh-CN" sz="1600" b="0">
                  <a:latin typeface="Arial" panose="020B0604020202020204" pitchFamily="34" charset="0"/>
                  <a:cs typeface="Arial" panose="020B0604020202020204" pitchFamily="34" charset="0"/>
                </a:rPr>
                <a:t>R2</a:t>
              </a:r>
              <a:endParaRPr lang="zh-CN" altLang="en-US" sz="1600" b="0">
                <a:latin typeface="Arial" panose="020B0604020202020204" pitchFamily="34" charset="0"/>
                <a:cs typeface="Arial" panose="020B0604020202020204" pitchFamily="34" charset="0"/>
              </a:endParaRPr>
            </a:p>
          </p:txBody>
        </p:sp>
        <p:cxnSp>
          <p:nvCxnSpPr>
            <p:cNvPr id="83" name="直接连接符 82">
              <a:extLst>
                <a:ext uri="{FF2B5EF4-FFF2-40B4-BE49-F238E27FC236}">
                  <a16:creationId xmlns:a16="http://schemas.microsoft.com/office/drawing/2014/main" id="{3B3C6F31-466D-487C-AE44-F70377D48E24}"/>
                </a:ext>
              </a:extLst>
            </p:cNvPr>
            <p:cNvCxnSpPr>
              <a:cxnSpLocks/>
            </p:cNvCxnSpPr>
            <p:nvPr/>
          </p:nvCxnSpPr>
          <p:spPr bwMode="auto">
            <a:xfrm>
              <a:off x="4589763" y="3259331"/>
              <a:ext cx="2779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E444D708-B8C7-4D6D-B352-75FAC812CCCE}"/>
                </a:ext>
              </a:extLst>
            </p:cNvPr>
            <p:cNvCxnSpPr>
              <a:cxnSpLocks/>
            </p:cNvCxnSpPr>
            <p:nvPr/>
          </p:nvCxnSpPr>
          <p:spPr bwMode="auto">
            <a:xfrm>
              <a:off x="3962400" y="3259331"/>
              <a:ext cx="2938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直接连接符 86">
            <a:extLst>
              <a:ext uri="{FF2B5EF4-FFF2-40B4-BE49-F238E27FC236}">
                <a16:creationId xmlns:a16="http://schemas.microsoft.com/office/drawing/2014/main" id="{09FB3E3E-9B0A-4C53-8651-4EF35EA99DBB}"/>
              </a:ext>
            </a:extLst>
          </p:cNvPr>
          <p:cNvCxnSpPr>
            <a:cxnSpLocks/>
          </p:cNvCxnSpPr>
          <p:nvPr/>
        </p:nvCxnSpPr>
        <p:spPr bwMode="auto">
          <a:xfrm flipV="1">
            <a:off x="2212975" y="2970213"/>
            <a:ext cx="509588" cy="1017587"/>
          </a:xfrm>
          <a:prstGeom prst="line">
            <a:avLst/>
          </a:prstGeom>
          <a:ln w="28575">
            <a:solidFill>
              <a:schemeClr val="tx1"/>
            </a:solidFill>
            <a:headEnd type="none"/>
          </a:ln>
        </p:spPr>
        <p:style>
          <a:lnRef idx="1">
            <a:schemeClr val="accent1"/>
          </a:lnRef>
          <a:fillRef idx="0">
            <a:schemeClr val="accent1"/>
          </a:fillRef>
          <a:effectRef idx="0">
            <a:schemeClr val="accent1"/>
          </a:effectRef>
          <a:fontRef idx="minor">
            <a:schemeClr val="tx1"/>
          </a:fontRef>
        </p:style>
      </p:cxnSp>
      <p:grpSp>
        <p:nvGrpSpPr>
          <p:cNvPr id="130" name="组合 129">
            <a:extLst>
              <a:ext uri="{FF2B5EF4-FFF2-40B4-BE49-F238E27FC236}">
                <a16:creationId xmlns:a16="http://schemas.microsoft.com/office/drawing/2014/main" id="{4CE73E51-4F71-4428-BCFA-2722B4B6EB29}"/>
              </a:ext>
            </a:extLst>
          </p:cNvPr>
          <p:cNvGrpSpPr>
            <a:grpSpLocks/>
          </p:cNvGrpSpPr>
          <p:nvPr/>
        </p:nvGrpSpPr>
        <p:grpSpPr bwMode="auto">
          <a:xfrm>
            <a:off x="1304925" y="2008188"/>
            <a:ext cx="914400" cy="962025"/>
            <a:chOff x="3962400" y="1295400"/>
            <a:chExt cx="914400" cy="961208"/>
          </a:xfrm>
        </p:grpSpPr>
        <p:cxnSp>
          <p:nvCxnSpPr>
            <p:cNvPr id="79" name="直接连接符 78">
              <a:extLst>
                <a:ext uri="{FF2B5EF4-FFF2-40B4-BE49-F238E27FC236}">
                  <a16:creationId xmlns:a16="http://schemas.microsoft.com/office/drawing/2014/main" id="{130F963A-2AA5-49DB-9AC1-555BA5C84541}"/>
                </a:ext>
              </a:extLst>
            </p:cNvPr>
            <p:cNvCxnSpPr>
              <a:cxnSpLocks/>
            </p:cNvCxnSpPr>
            <p:nvPr/>
          </p:nvCxnSpPr>
          <p:spPr bwMode="auto">
            <a:xfrm>
              <a:off x="3962400" y="1752212"/>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7E9D2F4D-8E98-4052-AC9F-C169F6844B1B}"/>
                </a:ext>
              </a:extLst>
            </p:cNvPr>
            <p:cNvCxnSpPr>
              <a:cxnSpLocks/>
            </p:cNvCxnSpPr>
            <p:nvPr/>
          </p:nvCxnSpPr>
          <p:spPr bwMode="auto">
            <a:xfrm flipV="1">
              <a:off x="4876800" y="1752212"/>
              <a:ext cx="0" cy="504396"/>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CDD28A49-8A46-49EC-9705-F3B6CE7EE80A}"/>
                </a:ext>
              </a:extLst>
            </p:cNvPr>
            <p:cNvCxnSpPr>
              <a:cxnSpLocks/>
            </p:cNvCxnSpPr>
            <p:nvPr/>
          </p:nvCxnSpPr>
          <p:spPr bwMode="auto">
            <a:xfrm flipV="1">
              <a:off x="3962400" y="1295400"/>
              <a:ext cx="0" cy="456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1" name="组合 130">
            <a:extLst>
              <a:ext uri="{FF2B5EF4-FFF2-40B4-BE49-F238E27FC236}">
                <a16:creationId xmlns:a16="http://schemas.microsoft.com/office/drawing/2014/main" id="{DE2654C6-F59C-4CA0-946A-4FE9BAF195D0}"/>
              </a:ext>
            </a:extLst>
          </p:cNvPr>
          <p:cNvGrpSpPr>
            <a:grpSpLocks/>
          </p:cNvGrpSpPr>
          <p:nvPr/>
        </p:nvGrpSpPr>
        <p:grpSpPr bwMode="auto">
          <a:xfrm>
            <a:off x="923925" y="1474788"/>
            <a:ext cx="1306513" cy="1509712"/>
            <a:chOff x="3581400" y="762000"/>
            <a:chExt cx="1306532" cy="1509026"/>
          </a:xfrm>
        </p:grpSpPr>
        <p:cxnSp>
          <p:nvCxnSpPr>
            <p:cNvPr id="93" name="直接连接符 92">
              <a:extLst>
                <a:ext uri="{FF2B5EF4-FFF2-40B4-BE49-F238E27FC236}">
                  <a16:creationId xmlns:a16="http://schemas.microsoft.com/office/drawing/2014/main" id="{E2D58977-91AE-498D-9DDD-11D703E42AE8}"/>
                </a:ext>
              </a:extLst>
            </p:cNvPr>
            <p:cNvCxnSpPr>
              <a:cxnSpLocks/>
            </p:cNvCxnSpPr>
            <p:nvPr/>
          </p:nvCxnSpPr>
          <p:spPr bwMode="auto">
            <a:xfrm flipV="1">
              <a:off x="4876819" y="762000"/>
              <a:ext cx="0" cy="533158"/>
            </a:xfrm>
            <a:prstGeom prst="line">
              <a:avLst/>
            </a:prstGeom>
            <a:ln w="28575">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26BDA17B-D2EB-402B-92B4-74D059495A63}"/>
                </a:ext>
              </a:extLst>
            </p:cNvPr>
            <p:cNvCxnSpPr>
              <a:cxnSpLocks/>
            </p:cNvCxnSpPr>
            <p:nvPr/>
          </p:nvCxnSpPr>
          <p:spPr bwMode="auto">
            <a:xfrm>
              <a:off x="3581400" y="762000"/>
              <a:ext cx="13065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848EB785-FB16-4695-92AE-6A5B2C7A7E36}"/>
                </a:ext>
              </a:extLst>
            </p:cNvPr>
            <p:cNvCxnSpPr>
              <a:cxnSpLocks/>
            </p:cNvCxnSpPr>
            <p:nvPr/>
          </p:nvCxnSpPr>
          <p:spPr bwMode="auto">
            <a:xfrm flipV="1">
              <a:off x="3581400" y="762000"/>
              <a:ext cx="0" cy="150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组合 135">
            <a:extLst>
              <a:ext uri="{FF2B5EF4-FFF2-40B4-BE49-F238E27FC236}">
                <a16:creationId xmlns:a16="http://schemas.microsoft.com/office/drawing/2014/main" id="{DC362D26-382B-4D92-962A-E3DEE12420ED}"/>
              </a:ext>
            </a:extLst>
          </p:cNvPr>
          <p:cNvGrpSpPr>
            <a:grpSpLocks/>
          </p:cNvGrpSpPr>
          <p:nvPr/>
        </p:nvGrpSpPr>
        <p:grpSpPr bwMode="auto">
          <a:xfrm>
            <a:off x="1295400" y="2963863"/>
            <a:ext cx="923925" cy="1009650"/>
            <a:chOff x="3953308" y="2251104"/>
            <a:chExt cx="923492" cy="1008645"/>
          </a:xfrm>
        </p:grpSpPr>
        <p:cxnSp>
          <p:nvCxnSpPr>
            <p:cNvPr id="96" name="直接连接符 95">
              <a:extLst>
                <a:ext uri="{FF2B5EF4-FFF2-40B4-BE49-F238E27FC236}">
                  <a16:creationId xmlns:a16="http://schemas.microsoft.com/office/drawing/2014/main" id="{C711F940-A4D0-493D-867A-DD5BBDAA28BF}"/>
                </a:ext>
              </a:extLst>
            </p:cNvPr>
            <p:cNvCxnSpPr>
              <a:cxnSpLocks/>
            </p:cNvCxnSpPr>
            <p:nvPr/>
          </p:nvCxnSpPr>
          <p:spPr bwMode="auto">
            <a:xfrm flipV="1">
              <a:off x="4876800" y="2251104"/>
              <a:ext cx="0" cy="4837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05882DD6-CA0E-421F-86D8-7DE51DC0110A}"/>
                </a:ext>
              </a:extLst>
            </p:cNvPr>
            <p:cNvCxnSpPr>
              <a:cxnSpLocks/>
            </p:cNvCxnSpPr>
            <p:nvPr/>
          </p:nvCxnSpPr>
          <p:spPr bwMode="auto">
            <a:xfrm>
              <a:off x="3953308" y="2734809"/>
              <a:ext cx="9139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4150EF86-600D-4EE8-BCAD-3DE68E9A18AE}"/>
                </a:ext>
              </a:extLst>
            </p:cNvPr>
            <p:cNvCxnSpPr>
              <a:cxnSpLocks/>
            </p:cNvCxnSpPr>
            <p:nvPr/>
          </p:nvCxnSpPr>
          <p:spPr bwMode="auto">
            <a:xfrm flipV="1">
              <a:off x="3953308" y="2734809"/>
              <a:ext cx="0" cy="5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134">
            <a:extLst>
              <a:ext uri="{FF2B5EF4-FFF2-40B4-BE49-F238E27FC236}">
                <a16:creationId xmlns:a16="http://schemas.microsoft.com/office/drawing/2014/main" id="{10DB1C7A-F526-4FC9-AE75-C1057FB23703}"/>
              </a:ext>
            </a:extLst>
          </p:cNvPr>
          <p:cNvGrpSpPr>
            <a:grpSpLocks/>
          </p:cNvGrpSpPr>
          <p:nvPr/>
        </p:nvGrpSpPr>
        <p:grpSpPr bwMode="auto">
          <a:xfrm>
            <a:off x="923925" y="2970213"/>
            <a:ext cx="1306513" cy="1536700"/>
            <a:chOff x="3581400" y="2256608"/>
            <a:chExt cx="1306532" cy="1536544"/>
          </a:xfrm>
        </p:grpSpPr>
        <p:cxnSp>
          <p:nvCxnSpPr>
            <p:cNvPr id="102" name="直接连接符 101">
              <a:extLst>
                <a:ext uri="{FF2B5EF4-FFF2-40B4-BE49-F238E27FC236}">
                  <a16:creationId xmlns:a16="http://schemas.microsoft.com/office/drawing/2014/main" id="{9CBFFA30-BEF3-4B44-8816-806B409CCA59}"/>
                </a:ext>
              </a:extLst>
            </p:cNvPr>
            <p:cNvCxnSpPr>
              <a:cxnSpLocks/>
            </p:cNvCxnSpPr>
            <p:nvPr/>
          </p:nvCxnSpPr>
          <p:spPr bwMode="auto">
            <a:xfrm flipV="1">
              <a:off x="4878407" y="3259806"/>
              <a:ext cx="0" cy="533346"/>
            </a:xfrm>
            <a:prstGeom prst="line">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480AFFD3-6E0A-48FB-B8B8-9F1317DACE24}"/>
                </a:ext>
              </a:extLst>
            </p:cNvPr>
            <p:cNvCxnSpPr>
              <a:cxnSpLocks/>
            </p:cNvCxnSpPr>
            <p:nvPr/>
          </p:nvCxnSpPr>
          <p:spPr bwMode="auto">
            <a:xfrm>
              <a:off x="3581400" y="3793152"/>
              <a:ext cx="13065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9EB65B6C-1C8A-44C8-BC96-26297792FC54}"/>
                </a:ext>
              </a:extLst>
            </p:cNvPr>
            <p:cNvCxnSpPr>
              <a:cxnSpLocks/>
            </p:cNvCxnSpPr>
            <p:nvPr/>
          </p:nvCxnSpPr>
          <p:spPr bwMode="auto">
            <a:xfrm flipV="1">
              <a:off x="3581400" y="2256608"/>
              <a:ext cx="0" cy="1536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13C97610-B93E-4C2F-BB3A-3EBC4E222D49}"/>
              </a:ext>
            </a:extLst>
          </p:cNvPr>
          <p:cNvGrpSpPr>
            <a:grpSpLocks/>
          </p:cNvGrpSpPr>
          <p:nvPr/>
        </p:nvGrpSpPr>
        <p:grpSpPr bwMode="auto">
          <a:xfrm>
            <a:off x="2828925" y="1371600"/>
            <a:ext cx="1831975" cy="1820863"/>
            <a:chOff x="6750299" y="763732"/>
            <a:chExt cx="1832612" cy="1820598"/>
          </a:xfrm>
        </p:grpSpPr>
        <p:cxnSp>
          <p:nvCxnSpPr>
            <p:cNvPr id="108" name="直接连接符 107">
              <a:extLst>
                <a:ext uri="{FF2B5EF4-FFF2-40B4-BE49-F238E27FC236}">
                  <a16:creationId xmlns:a16="http://schemas.microsoft.com/office/drawing/2014/main" id="{D3409F0E-25A6-49AF-A635-5D54B6698794}"/>
                </a:ext>
              </a:extLst>
            </p:cNvPr>
            <p:cNvCxnSpPr>
              <a:cxnSpLocks/>
            </p:cNvCxnSpPr>
            <p:nvPr/>
          </p:nvCxnSpPr>
          <p:spPr bwMode="auto">
            <a:xfrm>
              <a:off x="6750299" y="1400227"/>
              <a:ext cx="35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7B57BAE9-B01F-4B94-87A5-A35EB310B278}"/>
                </a:ext>
              </a:extLst>
            </p:cNvPr>
            <p:cNvCxnSpPr>
              <a:cxnSpLocks/>
            </p:cNvCxnSpPr>
            <p:nvPr/>
          </p:nvCxnSpPr>
          <p:spPr bwMode="auto">
            <a:xfrm>
              <a:off x="6750299" y="2368461"/>
              <a:ext cx="35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6985CD50-E523-44E8-B102-8BC2F0665B64}"/>
                </a:ext>
              </a:extLst>
            </p:cNvPr>
            <p:cNvCxnSpPr>
              <a:cxnSpLocks/>
            </p:cNvCxnSpPr>
            <p:nvPr/>
          </p:nvCxnSpPr>
          <p:spPr bwMode="auto">
            <a:xfrm>
              <a:off x="7746008" y="1884344"/>
              <a:ext cx="4732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6C806FA7-CDF3-48FE-BFC8-A34DDBE7A4E8}"/>
                </a:ext>
              </a:extLst>
            </p:cNvPr>
            <p:cNvCxnSpPr>
              <a:cxnSpLocks/>
            </p:cNvCxnSpPr>
            <p:nvPr/>
          </p:nvCxnSpPr>
          <p:spPr bwMode="auto">
            <a:xfrm>
              <a:off x="7458570" y="833572"/>
              <a:ext cx="0" cy="4714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任意多边形 21">
              <a:extLst>
                <a:ext uri="{FF2B5EF4-FFF2-40B4-BE49-F238E27FC236}">
                  <a16:creationId xmlns:a16="http://schemas.microsoft.com/office/drawing/2014/main" id="{C073008E-3642-4141-94D2-360A0D241912}"/>
                </a:ext>
              </a:extLst>
            </p:cNvPr>
            <p:cNvSpPr/>
            <p:nvPr/>
          </p:nvSpPr>
          <p:spPr bwMode="auto">
            <a:xfrm>
              <a:off x="7101259" y="1160549"/>
              <a:ext cx="660630" cy="1423781"/>
            </a:xfrm>
            <a:custGeom>
              <a:avLst/>
              <a:gdLst>
                <a:gd name="connsiteX0" fmla="*/ 10633 w 659219"/>
                <a:gd name="connsiteY0" fmla="*/ 0 h 1424763"/>
                <a:gd name="connsiteX1" fmla="*/ 659219 w 659219"/>
                <a:gd name="connsiteY1" fmla="*/ 276446 h 1424763"/>
                <a:gd name="connsiteX2" fmla="*/ 659219 w 659219"/>
                <a:gd name="connsiteY2" fmla="*/ 1137684 h 1424763"/>
                <a:gd name="connsiteX3" fmla="*/ 10633 w 659219"/>
                <a:gd name="connsiteY3" fmla="*/ 1424763 h 1424763"/>
                <a:gd name="connsiteX4" fmla="*/ 0 w 659219"/>
                <a:gd name="connsiteY4" fmla="*/ 925032 h 1424763"/>
                <a:gd name="connsiteX5" fmla="*/ 212651 w 659219"/>
                <a:gd name="connsiteY5" fmla="*/ 712381 h 1424763"/>
                <a:gd name="connsiteX6" fmla="*/ 0 w 659219"/>
                <a:gd name="connsiteY6" fmla="*/ 499730 h 1424763"/>
                <a:gd name="connsiteX7" fmla="*/ 10633 w 659219"/>
                <a:gd name="connsiteY7" fmla="*/ 0 h 1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219" h="1424763">
                  <a:moveTo>
                    <a:pt x="10633" y="0"/>
                  </a:moveTo>
                  <a:lnTo>
                    <a:pt x="659219" y="276446"/>
                  </a:lnTo>
                  <a:lnTo>
                    <a:pt x="659219" y="1137684"/>
                  </a:lnTo>
                  <a:lnTo>
                    <a:pt x="10633" y="1424763"/>
                  </a:lnTo>
                  <a:lnTo>
                    <a:pt x="0" y="925032"/>
                  </a:lnTo>
                  <a:lnTo>
                    <a:pt x="212651" y="712381"/>
                  </a:lnTo>
                  <a:lnTo>
                    <a:pt x="0" y="499730"/>
                  </a:lnTo>
                  <a:lnTo>
                    <a:pt x="10633"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Arial" pitchFamily="34" charset="0"/>
              </a:endParaRPr>
            </a:p>
          </p:txBody>
        </p:sp>
        <p:sp>
          <p:nvSpPr>
            <p:cNvPr id="20583" name="TextBox 35">
              <a:extLst>
                <a:ext uri="{FF2B5EF4-FFF2-40B4-BE49-F238E27FC236}">
                  <a16:creationId xmlns:a16="http://schemas.microsoft.com/office/drawing/2014/main" id="{C9A176F5-9470-4C60-B69A-B4E4A521A025}"/>
                </a:ext>
              </a:extLst>
            </p:cNvPr>
            <p:cNvSpPr txBox="1">
              <a:spLocks noChangeArrowheads="1"/>
            </p:cNvSpPr>
            <p:nvPr/>
          </p:nvSpPr>
          <p:spPr bwMode="auto">
            <a:xfrm>
              <a:off x="8198099" y="1721161"/>
              <a:ext cx="384812" cy="30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20584" name="TextBox 36">
              <a:extLst>
                <a:ext uri="{FF2B5EF4-FFF2-40B4-BE49-F238E27FC236}">
                  <a16:creationId xmlns:a16="http://schemas.microsoft.com/office/drawing/2014/main" id="{3277D1DA-9536-43B3-95D5-228E06DC668A}"/>
                </a:ext>
              </a:extLst>
            </p:cNvPr>
            <p:cNvSpPr txBox="1">
              <a:spLocks noChangeArrowheads="1"/>
            </p:cNvSpPr>
            <p:nvPr/>
          </p:nvSpPr>
          <p:spPr bwMode="auto">
            <a:xfrm>
              <a:off x="7387800" y="763732"/>
              <a:ext cx="656198" cy="30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a:t>
              </a:r>
              <a:endParaRPr lang="zh-CN" altLang="en-US" sz="2000" b="0">
                <a:latin typeface="Arial" panose="020B0604020202020204" pitchFamily="34" charset="0"/>
                <a:cs typeface="Arial" panose="020B0604020202020204" pitchFamily="34" charset="0"/>
              </a:endParaRPr>
            </a:p>
          </p:txBody>
        </p:sp>
        <p:sp>
          <p:nvSpPr>
            <p:cNvPr id="128" name="文本框 127">
              <a:extLst>
                <a:ext uri="{FF2B5EF4-FFF2-40B4-BE49-F238E27FC236}">
                  <a16:creationId xmlns:a16="http://schemas.microsoft.com/office/drawing/2014/main" id="{499376BF-4AE2-4968-B6CE-E453DCD23A83}"/>
                </a:ext>
              </a:extLst>
            </p:cNvPr>
            <p:cNvSpPr txBox="1"/>
            <p:nvPr/>
          </p:nvSpPr>
          <p:spPr bwMode="auto">
            <a:xfrm>
              <a:off x="7254124" y="1596382"/>
              <a:ext cx="461775" cy="541038"/>
            </a:xfrm>
            <a:prstGeom prst="rect">
              <a:avLst/>
            </a:prstGeom>
            <a:noFill/>
          </p:spPr>
          <p:txBody>
            <a:bodyPr vert="vert270" wrap="none">
              <a:spAutoFit/>
            </a:bodyPr>
            <a:lstStyle/>
            <a:p>
              <a:pPr eaLnBrk="1" hangingPunct="1">
                <a:defRPr/>
              </a:pPr>
              <a:r>
                <a:rPr lang="en-US" altLang="zh-CN" dirty="0"/>
                <a:t>ALU</a:t>
              </a:r>
              <a:endParaRPr lang="zh-CN" altLang="en-US" dirty="0"/>
            </a:p>
          </p:txBody>
        </p:sp>
      </p:grpSp>
      <p:cxnSp>
        <p:nvCxnSpPr>
          <p:cNvPr id="140" name="直接连接符 139">
            <a:extLst>
              <a:ext uri="{FF2B5EF4-FFF2-40B4-BE49-F238E27FC236}">
                <a16:creationId xmlns:a16="http://schemas.microsoft.com/office/drawing/2014/main" id="{40213C0F-B313-4B40-B77A-EAA296F4FF02}"/>
              </a:ext>
            </a:extLst>
          </p:cNvPr>
          <p:cNvCxnSpPr>
            <a:cxnSpLocks/>
          </p:cNvCxnSpPr>
          <p:nvPr/>
        </p:nvCxnSpPr>
        <p:spPr bwMode="auto">
          <a:xfrm flipV="1">
            <a:off x="2219325" y="2012950"/>
            <a:ext cx="601663" cy="452438"/>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F1807C3F-3423-45C6-AA0A-C4CB266DB4BC}"/>
              </a:ext>
            </a:extLst>
          </p:cNvPr>
          <p:cNvCxnSpPr>
            <a:cxnSpLocks/>
          </p:cNvCxnSpPr>
          <p:nvPr/>
        </p:nvCxnSpPr>
        <p:spPr bwMode="auto">
          <a:xfrm>
            <a:off x="2195513" y="2008188"/>
            <a:ext cx="6334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B5F6CF9E-21F1-4BCE-BEA1-C2BC229633B5}"/>
              </a:ext>
            </a:extLst>
          </p:cNvPr>
          <p:cNvCxnSpPr>
            <a:cxnSpLocks/>
          </p:cNvCxnSpPr>
          <p:nvPr/>
        </p:nvCxnSpPr>
        <p:spPr bwMode="auto">
          <a:xfrm>
            <a:off x="2230438" y="2976563"/>
            <a:ext cx="6064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494" name="标题 1">
            <a:extLst>
              <a:ext uri="{FF2B5EF4-FFF2-40B4-BE49-F238E27FC236}">
                <a16:creationId xmlns:a16="http://schemas.microsoft.com/office/drawing/2014/main" id="{3C50A76E-F4CA-4710-B636-0903EBDD3415}"/>
              </a:ext>
            </a:extLst>
          </p:cNvPr>
          <p:cNvSpPr>
            <a:spLocks noGrp="1" noChangeArrowheads="1"/>
          </p:cNvSpPr>
          <p:nvPr>
            <p:ph type="title"/>
          </p:nvPr>
        </p:nvSpPr>
        <p:spPr>
          <a:xfrm>
            <a:off x="457200" y="274638"/>
            <a:ext cx="8229600" cy="790575"/>
          </a:xfrm>
        </p:spPr>
        <p:txBody>
          <a:bodyPr/>
          <a:lstStyle/>
          <a:p>
            <a:pPr eaLnBrk="1" hangingPunct="1"/>
            <a:r>
              <a:rPr lang="zh-CN" altLang="en-US"/>
              <a:t>示例：三个数排序</a:t>
            </a:r>
          </a:p>
        </p:txBody>
      </p:sp>
      <p:grpSp>
        <p:nvGrpSpPr>
          <p:cNvPr id="281" name="组合 280">
            <a:extLst>
              <a:ext uri="{FF2B5EF4-FFF2-40B4-BE49-F238E27FC236}">
                <a16:creationId xmlns:a16="http://schemas.microsoft.com/office/drawing/2014/main" id="{6179F4CA-7EAF-4AE0-B083-51092A0ADFA6}"/>
              </a:ext>
            </a:extLst>
          </p:cNvPr>
          <p:cNvGrpSpPr>
            <a:grpSpLocks/>
          </p:cNvGrpSpPr>
          <p:nvPr/>
        </p:nvGrpSpPr>
        <p:grpSpPr bwMode="auto">
          <a:xfrm>
            <a:off x="2590800" y="3467100"/>
            <a:ext cx="2212975" cy="1876425"/>
            <a:chOff x="2057400" y="4219139"/>
            <a:chExt cx="2449059" cy="1876861"/>
          </a:xfrm>
        </p:grpSpPr>
        <p:grpSp>
          <p:nvGrpSpPr>
            <p:cNvPr id="20557" name="组合 262">
              <a:extLst>
                <a:ext uri="{FF2B5EF4-FFF2-40B4-BE49-F238E27FC236}">
                  <a16:creationId xmlns:a16="http://schemas.microsoft.com/office/drawing/2014/main" id="{A0145F02-E21F-4089-AC7B-B5F83713D4C7}"/>
                </a:ext>
              </a:extLst>
            </p:cNvPr>
            <p:cNvGrpSpPr>
              <a:grpSpLocks/>
            </p:cNvGrpSpPr>
            <p:nvPr/>
          </p:nvGrpSpPr>
          <p:grpSpPr bwMode="auto">
            <a:xfrm>
              <a:off x="2057400" y="4219139"/>
              <a:ext cx="2449059" cy="1503129"/>
              <a:chOff x="2057400" y="4219139"/>
              <a:chExt cx="2449059" cy="1503129"/>
            </a:xfrm>
          </p:grpSpPr>
          <p:sp>
            <p:nvSpPr>
              <p:cNvPr id="20561" name="矩形 220">
                <a:extLst>
                  <a:ext uri="{FF2B5EF4-FFF2-40B4-BE49-F238E27FC236}">
                    <a16:creationId xmlns:a16="http://schemas.microsoft.com/office/drawing/2014/main" id="{EFCE27D4-A251-408A-A41D-EC25A6802228}"/>
                  </a:ext>
                </a:extLst>
              </p:cNvPr>
              <p:cNvSpPr>
                <a:spLocks noChangeArrowheads="1"/>
              </p:cNvSpPr>
              <p:nvPr/>
            </p:nvSpPr>
            <p:spPr bwMode="auto">
              <a:xfrm>
                <a:off x="2057400" y="4899404"/>
                <a:ext cx="2449059" cy="364117"/>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cxnSp>
            <p:nvCxnSpPr>
              <p:cNvPr id="20562" name="直接连接符 221">
                <a:extLst>
                  <a:ext uri="{FF2B5EF4-FFF2-40B4-BE49-F238E27FC236}">
                    <a16:creationId xmlns:a16="http://schemas.microsoft.com/office/drawing/2014/main" id="{3DACE98E-3642-4279-B8B8-CED9F1AFFF21}"/>
                  </a:ext>
                </a:extLst>
              </p:cNvPr>
              <p:cNvCxnSpPr>
                <a:cxnSpLocks/>
              </p:cNvCxnSpPr>
              <p:nvPr/>
            </p:nvCxnSpPr>
            <p:spPr bwMode="auto">
              <a:xfrm>
                <a:off x="2705558" y="459912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3" name="直接连接符 222">
                <a:extLst>
                  <a:ext uri="{FF2B5EF4-FFF2-40B4-BE49-F238E27FC236}">
                    <a16:creationId xmlns:a16="http://schemas.microsoft.com/office/drawing/2014/main" id="{22062FA5-2866-410A-9F25-CF037098ECC8}"/>
                  </a:ext>
                </a:extLst>
              </p:cNvPr>
              <p:cNvCxnSpPr>
                <a:cxnSpLocks/>
              </p:cNvCxnSpPr>
              <p:nvPr/>
            </p:nvCxnSpPr>
            <p:spPr bwMode="auto">
              <a:xfrm>
                <a:off x="3217996" y="459460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4" name="直接连接符 223">
                <a:extLst>
                  <a:ext uri="{FF2B5EF4-FFF2-40B4-BE49-F238E27FC236}">
                    <a16:creationId xmlns:a16="http://schemas.microsoft.com/office/drawing/2014/main" id="{FBEF4432-C6DB-43AC-BEC4-0518500E43B2}"/>
                  </a:ext>
                </a:extLst>
              </p:cNvPr>
              <p:cNvCxnSpPr>
                <a:cxnSpLocks/>
              </p:cNvCxnSpPr>
              <p:nvPr/>
            </p:nvCxnSpPr>
            <p:spPr bwMode="auto">
              <a:xfrm>
                <a:off x="3945757" y="4595005"/>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5" name="直接连接符 224">
                <a:extLst>
                  <a:ext uri="{FF2B5EF4-FFF2-40B4-BE49-F238E27FC236}">
                    <a16:creationId xmlns:a16="http://schemas.microsoft.com/office/drawing/2014/main" id="{380AEF18-B8C8-4BD6-85B8-1A2EA114B07E}"/>
                  </a:ext>
                </a:extLst>
              </p:cNvPr>
              <p:cNvCxnSpPr>
                <a:cxnSpLocks/>
              </p:cNvCxnSpPr>
              <p:nvPr/>
            </p:nvCxnSpPr>
            <p:spPr bwMode="auto">
              <a:xfrm>
                <a:off x="2586928" y="528040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6" name="直接连接符 225">
                <a:extLst>
                  <a:ext uri="{FF2B5EF4-FFF2-40B4-BE49-F238E27FC236}">
                    <a16:creationId xmlns:a16="http://schemas.microsoft.com/office/drawing/2014/main" id="{CE813D4D-4124-420B-92F8-9007BC90F761}"/>
                  </a:ext>
                </a:extLst>
              </p:cNvPr>
              <p:cNvCxnSpPr>
                <a:cxnSpLocks/>
              </p:cNvCxnSpPr>
              <p:nvPr/>
            </p:nvCxnSpPr>
            <p:spPr bwMode="auto">
              <a:xfrm>
                <a:off x="3501328" y="528040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7" name="直接连接符 226">
                <a:extLst>
                  <a:ext uri="{FF2B5EF4-FFF2-40B4-BE49-F238E27FC236}">
                    <a16:creationId xmlns:a16="http://schemas.microsoft.com/office/drawing/2014/main" id="{B8966FD6-F928-490E-815E-BBE1D93EED63}"/>
                  </a:ext>
                </a:extLst>
              </p:cNvPr>
              <p:cNvCxnSpPr>
                <a:cxnSpLocks/>
              </p:cNvCxnSpPr>
              <p:nvPr/>
            </p:nvCxnSpPr>
            <p:spPr bwMode="auto">
              <a:xfrm>
                <a:off x="3806128" y="528040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8" name="直接连接符 227">
                <a:extLst>
                  <a:ext uri="{FF2B5EF4-FFF2-40B4-BE49-F238E27FC236}">
                    <a16:creationId xmlns:a16="http://schemas.microsoft.com/office/drawing/2014/main" id="{E5A97D6D-CE5C-47BC-B641-DBDC05E4CA0A}"/>
                  </a:ext>
                </a:extLst>
              </p:cNvPr>
              <p:cNvCxnSpPr>
                <a:cxnSpLocks/>
              </p:cNvCxnSpPr>
              <p:nvPr/>
            </p:nvCxnSpPr>
            <p:spPr bwMode="auto">
              <a:xfrm>
                <a:off x="2282128" y="5263519"/>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69" name="直接连接符 228">
                <a:extLst>
                  <a:ext uri="{FF2B5EF4-FFF2-40B4-BE49-F238E27FC236}">
                    <a16:creationId xmlns:a16="http://schemas.microsoft.com/office/drawing/2014/main" id="{07E01E38-0F5A-4DE8-91A2-E5E8FD91A90E}"/>
                  </a:ext>
                </a:extLst>
              </p:cNvPr>
              <p:cNvCxnSpPr>
                <a:cxnSpLocks/>
              </p:cNvCxnSpPr>
              <p:nvPr/>
            </p:nvCxnSpPr>
            <p:spPr bwMode="auto">
              <a:xfrm>
                <a:off x="2891728" y="5280402"/>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70" name="直接连接符 229">
                <a:extLst>
                  <a:ext uri="{FF2B5EF4-FFF2-40B4-BE49-F238E27FC236}">
                    <a16:creationId xmlns:a16="http://schemas.microsoft.com/office/drawing/2014/main" id="{1CBF0BC2-F87E-47D0-B559-06B08D8CEC66}"/>
                  </a:ext>
                </a:extLst>
              </p:cNvPr>
              <p:cNvCxnSpPr>
                <a:cxnSpLocks/>
              </p:cNvCxnSpPr>
              <p:nvPr/>
            </p:nvCxnSpPr>
            <p:spPr bwMode="auto">
              <a:xfrm>
                <a:off x="4281447" y="5258808"/>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0571" name="直接连接符 230">
                <a:extLst>
                  <a:ext uri="{FF2B5EF4-FFF2-40B4-BE49-F238E27FC236}">
                    <a16:creationId xmlns:a16="http://schemas.microsoft.com/office/drawing/2014/main" id="{DBAAFCCF-60A6-48C4-8A62-DE4F8EB3EFD8}"/>
                  </a:ext>
                </a:extLst>
              </p:cNvPr>
              <p:cNvCxnSpPr>
                <a:cxnSpLocks/>
              </p:cNvCxnSpPr>
              <p:nvPr/>
            </p:nvCxnSpPr>
            <p:spPr bwMode="auto">
              <a:xfrm>
                <a:off x="3196528" y="5258808"/>
                <a:ext cx="0" cy="3002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0572" name="TextBox 34">
                <a:extLst>
                  <a:ext uri="{FF2B5EF4-FFF2-40B4-BE49-F238E27FC236}">
                    <a16:creationId xmlns:a16="http://schemas.microsoft.com/office/drawing/2014/main" id="{60B7BED6-B578-4D27-8CEB-5276B3980645}"/>
                  </a:ext>
                </a:extLst>
              </p:cNvPr>
              <p:cNvSpPr txBox="1">
                <a:spLocks noChangeArrowheads="1"/>
              </p:cNvSpPr>
              <p:nvPr/>
            </p:nvSpPr>
            <p:spPr bwMode="auto">
              <a:xfrm>
                <a:off x="3048000" y="4931516"/>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Arial" panose="020B0604020202020204" pitchFamily="34" charset="0"/>
                    <a:cs typeface="Arial" panose="020B0604020202020204" pitchFamily="34" charset="0"/>
                  </a:rPr>
                  <a:t>CU</a:t>
                </a:r>
                <a:endParaRPr lang="zh-CN" altLang="en-US" sz="1800">
                  <a:latin typeface="Arial" panose="020B0604020202020204" pitchFamily="34" charset="0"/>
                  <a:cs typeface="Arial" panose="020B0604020202020204" pitchFamily="34" charset="0"/>
                </a:endParaRPr>
              </a:p>
            </p:txBody>
          </p:sp>
          <p:sp>
            <p:nvSpPr>
              <p:cNvPr id="20573" name="右大括号 232">
                <a:extLst>
                  <a:ext uri="{FF2B5EF4-FFF2-40B4-BE49-F238E27FC236}">
                    <a16:creationId xmlns:a16="http://schemas.microsoft.com/office/drawing/2014/main" id="{4E313A7C-1CCD-476D-977F-9CDB2EF596CC}"/>
                  </a:ext>
                </a:extLst>
              </p:cNvPr>
              <p:cNvSpPr>
                <a:spLocks/>
              </p:cNvSpPr>
              <p:nvPr/>
            </p:nvSpPr>
            <p:spPr bwMode="auto">
              <a:xfrm rot="5400000">
                <a:off x="2539761" y="5279133"/>
                <a:ext cx="119063" cy="740562"/>
              </a:xfrm>
              <a:prstGeom prst="rightBrace">
                <a:avLst>
                  <a:gd name="adj1" fmla="val 50911"/>
                  <a:gd name="adj2" fmla="val 48722"/>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74" name="右大括号 233">
                <a:extLst>
                  <a:ext uri="{FF2B5EF4-FFF2-40B4-BE49-F238E27FC236}">
                    <a16:creationId xmlns:a16="http://schemas.microsoft.com/office/drawing/2014/main" id="{D75FCBAD-09D5-48E0-8AB2-5F1BD7F51BFD}"/>
                  </a:ext>
                </a:extLst>
              </p:cNvPr>
              <p:cNvSpPr>
                <a:spLocks/>
              </p:cNvSpPr>
              <p:nvPr/>
            </p:nvSpPr>
            <p:spPr bwMode="auto">
              <a:xfrm rot="5400000">
                <a:off x="3441796" y="5292456"/>
                <a:ext cx="119063" cy="740562"/>
              </a:xfrm>
              <a:prstGeom prst="rightBrace">
                <a:avLst>
                  <a:gd name="adj1" fmla="val 50911"/>
                  <a:gd name="adj2" fmla="val 48722"/>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75" name="TextBox 34">
                <a:extLst>
                  <a:ext uri="{FF2B5EF4-FFF2-40B4-BE49-F238E27FC236}">
                    <a16:creationId xmlns:a16="http://schemas.microsoft.com/office/drawing/2014/main" id="{98FD339A-BC6C-4225-9321-DF379E4B4D93}"/>
                  </a:ext>
                </a:extLst>
              </p:cNvPr>
              <p:cNvSpPr txBox="1">
                <a:spLocks noChangeArrowheads="1"/>
              </p:cNvSpPr>
              <p:nvPr/>
            </p:nvSpPr>
            <p:spPr bwMode="auto">
              <a:xfrm>
                <a:off x="2523349" y="4240837"/>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clk</a:t>
                </a:r>
                <a:endParaRPr lang="zh-CN" altLang="en-US" sz="2000" b="0">
                  <a:latin typeface="Arial" panose="020B0604020202020204" pitchFamily="34" charset="0"/>
                  <a:cs typeface="Arial" panose="020B0604020202020204" pitchFamily="34" charset="0"/>
                </a:endParaRPr>
              </a:p>
            </p:txBody>
          </p:sp>
          <p:sp>
            <p:nvSpPr>
              <p:cNvPr id="20576" name="TextBox 34">
                <a:extLst>
                  <a:ext uri="{FF2B5EF4-FFF2-40B4-BE49-F238E27FC236}">
                    <a16:creationId xmlns:a16="http://schemas.microsoft.com/office/drawing/2014/main" id="{9D0636B9-E8A1-4590-BCD7-59382E094A0F}"/>
                  </a:ext>
                </a:extLst>
              </p:cNvPr>
              <p:cNvSpPr txBox="1">
                <a:spLocks noChangeArrowheads="1"/>
              </p:cNvSpPr>
              <p:nvPr/>
            </p:nvSpPr>
            <p:spPr bwMode="auto">
              <a:xfrm>
                <a:off x="3057438" y="4219139"/>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rst</a:t>
                </a:r>
                <a:endParaRPr lang="zh-CN" altLang="en-US" sz="2000" b="0">
                  <a:latin typeface="Arial" panose="020B0604020202020204" pitchFamily="34" charset="0"/>
                  <a:cs typeface="Arial" panose="020B0604020202020204" pitchFamily="34" charset="0"/>
                </a:endParaRPr>
              </a:p>
            </p:txBody>
          </p:sp>
          <p:sp>
            <p:nvSpPr>
              <p:cNvPr id="20577" name="TextBox 34">
                <a:extLst>
                  <a:ext uri="{FF2B5EF4-FFF2-40B4-BE49-F238E27FC236}">
                    <a16:creationId xmlns:a16="http://schemas.microsoft.com/office/drawing/2014/main" id="{6CAE9098-3399-40E8-8DA0-33F25B5E64B7}"/>
                  </a:ext>
                </a:extLst>
              </p:cNvPr>
              <p:cNvSpPr txBox="1">
                <a:spLocks noChangeArrowheads="1"/>
              </p:cNvSpPr>
              <p:nvPr/>
            </p:nvSpPr>
            <p:spPr bwMode="auto">
              <a:xfrm>
                <a:off x="3751366" y="4264267"/>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grpSp>
        <p:sp>
          <p:nvSpPr>
            <p:cNvPr id="20558" name="TextBox 34">
              <a:extLst>
                <a:ext uri="{FF2B5EF4-FFF2-40B4-BE49-F238E27FC236}">
                  <a16:creationId xmlns:a16="http://schemas.microsoft.com/office/drawing/2014/main" id="{F057BA43-0070-4C28-A53D-32DE3B4E14F5}"/>
                </a:ext>
              </a:extLst>
            </p:cNvPr>
            <p:cNvSpPr txBox="1">
              <a:spLocks noChangeArrowheads="1"/>
            </p:cNvSpPr>
            <p:nvPr/>
          </p:nvSpPr>
          <p:spPr bwMode="auto">
            <a:xfrm>
              <a:off x="2337609" y="5786111"/>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s0~2</a:t>
              </a:r>
              <a:endParaRPr lang="zh-CN" altLang="en-US" sz="2000" b="0">
                <a:latin typeface="Arial" panose="020B0604020202020204" pitchFamily="34" charset="0"/>
                <a:cs typeface="Arial" panose="020B0604020202020204" pitchFamily="34" charset="0"/>
              </a:endParaRPr>
            </a:p>
          </p:txBody>
        </p:sp>
        <p:sp>
          <p:nvSpPr>
            <p:cNvPr id="20559" name="TextBox 34">
              <a:extLst>
                <a:ext uri="{FF2B5EF4-FFF2-40B4-BE49-F238E27FC236}">
                  <a16:creationId xmlns:a16="http://schemas.microsoft.com/office/drawing/2014/main" id="{5B2EB69E-5B11-40EB-A547-06A224C711FF}"/>
                </a:ext>
              </a:extLst>
            </p:cNvPr>
            <p:cNvSpPr txBox="1">
              <a:spLocks noChangeArrowheads="1"/>
            </p:cNvSpPr>
            <p:nvPr/>
          </p:nvSpPr>
          <p:spPr bwMode="auto">
            <a:xfrm>
              <a:off x="3258266" y="5788267"/>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e0~2</a:t>
              </a:r>
              <a:endParaRPr lang="zh-CN" altLang="en-US" sz="2000" b="0">
                <a:latin typeface="Arial" panose="020B0604020202020204" pitchFamily="34" charset="0"/>
                <a:cs typeface="Arial" panose="020B0604020202020204" pitchFamily="34" charset="0"/>
              </a:endParaRPr>
            </a:p>
          </p:txBody>
        </p:sp>
        <p:sp>
          <p:nvSpPr>
            <p:cNvPr id="20560" name="TextBox 34">
              <a:extLst>
                <a:ext uri="{FF2B5EF4-FFF2-40B4-BE49-F238E27FC236}">
                  <a16:creationId xmlns:a16="http://schemas.microsoft.com/office/drawing/2014/main" id="{E104F19D-28D0-4E03-AF1F-3C37A25DF76F}"/>
                </a:ext>
              </a:extLst>
            </p:cNvPr>
            <p:cNvSpPr txBox="1">
              <a:spLocks noChangeArrowheads="1"/>
            </p:cNvSpPr>
            <p:nvPr/>
          </p:nvSpPr>
          <p:spPr bwMode="auto">
            <a:xfrm>
              <a:off x="4048906" y="5788267"/>
              <a:ext cx="370420"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done</a:t>
              </a:r>
              <a:endParaRPr lang="zh-CN" altLang="en-US" sz="2000" b="0">
                <a:latin typeface="Arial" panose="020B0604020202020204" pitchFamily="34" charset="0"/>
                <a:cs typeface="Arial" panose="020B0604020202020204" pitchFamily="34" charset="0"/>
              </a:endParaRPr>
            </a:p>
          </p:txBody>
        </p:sp>
      </p:grpSp>
      <p:sp>
        <p:nvSpPr>
          <p:cNvPr id="146" name="文本框 145">
            <a:extLst>
              <a:ext uri="{FF2B5EF4-FFF2-40B4-BE49-F238E27FC236}">
                <a16:creationId xmlns:a16="http://schemas.microsoft.com/office/drawing/2014/main" id="{6C76DCCF-2EA2-4000-BBD5-F328F6BA607F}"/>
              </a:ext>
            </a:extLst>
          </p:cNvPr>
          <p:cNvSpPr txBox="1">
            <a:spLocks noChangeArrowheads="1"/>
          </p:cNvSpPr>
          <p:nvPr/>
        </p:nvSpPr>
        <p:spPr bwMode="auto">
          <a:xfrm>
            <a:off x="6780213" y="1492250"/>
            <a:ext cx="1828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en-US" altLang="zh-CN" sz="2000" b="0">
              <a:latin typeface="Arial" panose="020B0604020202020204" pitchFamily="34" charset="0"/>
              <a:cs typeface="Arial" panose="020B0604020202020204" pitchFamily="34" charset="0"/>
            </a:endParaRPr>
          </a:p>
        </p:txBody>
      </p:sp>
      <p:grpSp>
        <p:nvGrpSpPr>
          <p:cNvPr id="151" name="组合 150">
            <a:extLst>
              <a:ext uri="{FF2B5EF4-FFF2-40B4-BE49-F238E27FC236}">
                <a16:creationId xmlns:a16="http://schemas.microsoft.com/office/drawing/2014/main" id="{0E73808F-C77D-4359-8DF5-65F11EE7AAC8}"/>
              </a:ext>
            </a:extLst>
          </p:cNvPr>
          <p:cNvGrpSpPr>
            <a:grpSpLocks/>
          </p:cNvGrpSpPr>
          <p:nvPr/>
        </p:nvGrpSpPr>
        <p:grpSpPr bwMode="auto">
          <a:xfrm>
            <a:off x="5649913" y="1508125"/>
            <a:ext cx="1219200" cy="446088"/>
            <a:chOff x="6705600" y="1768212"/>
            <a:chExt cx="1219200" cy="498474"/>
          </a:xfrm>
        </p:grpSpPr>
        <p:sp>
          <p:nvSpPr>
            <p:cNvPr id="20555" name="椭圆 144">
              <a:extLst>
                <a:ext uri="{FF2B5EF4-FFF2-40B4-BE49-F238E27FC236}">
                  <a16:creationId xmlns:a16="http://schemas.microsoft.com/office/drawing/2014/main" id="{1DE7A41F-4AD4-4ED6-A155-CF90A1A008B9}"/>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56" name="文本框 149">
              <a:extLst>
                <a:ext uri="{FF2B5EF4-FFF2-40B4-BE49-F238E27FC236}">
                  <a16:creationId xmlns:a16="http://schemas.microsoft.com/office/drawing/2014/main" id="{A1B4AE85-98B0-48AA-B863-C17DB7BFD50E}"/>
                </a:ext>
              </a:extLst>
            </p:cNvPr>
            <p:cNvSpPr txBox="1">
              <a:spLocks noChangeArrowheads="1"/>
            </p:cNvSpPr>
            <p:nvPr/>
          </p:nvSpPr>
          <p:spPr bwMode="auto">
            <a:xfrm>
              <a:off x="6934200" y="1905000"/>
              <a:ext cx="769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CMP01</a:t>
              </a:r>
              <a:endParaRPr lang="zh-CN" altLang="en-US" sz="1800" b="0">
                <a:latin typeface="Arial" panose="020B0604020202020204" pitchFamily="34" charset="0"/>
                <a:cs typeface="Arial" panose="020B0604020202020204" pitchFamily="34" charset="0"/>
              </a:endParaRPr>
            </a:p>
          </p:txBody>
        </p:sp>
      </p:grpSp>
      <p:grpSp>
        <p:nvGrpSpPr>
          <p:cNvPr id="259" name="组合 258">
            <a:extLst>
              <a:ext uri="{FF2B5EF4-FFF2-40B4-BE49-F238E27FC236}">
                <a16:creationId xmlns:a16="http://schemas.microsoft.com/office/drawing/2014/main" id="{EAC277D8-ADEF-4AFD-9AA1-5CC1EAC810AE}"/>
              </a:ext>
            </a:extLst>
          </p:cNvPr>
          <p:cNvGrpSpPr>
            <a:grpSpLocks/>
          </p:cNvGrpSpPr>
          <p:nvPr/>
        </p:nvGrpSpPr>
        <p:grpSpPr bwMode="auto">
          <a:xfrm>
            <a:off x="5649913" y="2205038"/>
            <a:ext cx="1219200" cy="446087"/>
            <a:chOff x="6705600" y="1768212"/>
            <a:chExt cx="1219200" cy="498474"/>
          </a:xfrm>
        </p:grpSpPr>
        <p:sp>
          <p:nvSpPr>
            <p:cNvPr id="20553" name="椭圆 259">
              <a:extLst>
                <a:ext uri="{FF2B5EF4-FFF2-40B4-BE49-F238E27FC236}">
                  <a16:creationId xmlns:a16="http://schemas.microsoft.com/office/drawing/2014/main" id="{FBF0C07A-1318-45AE-A2A5-A60D97AE609B}"/>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54" name="文本框 260">
              <a:extLst>
                <a:ext uri="{FF2B5EF4-FFF2-40B4-BE49-F238E27FC236}">
                  <a16:creationId xmlns:a16="http://schemas.microsoft.com/office/drawing/2014/main" id="{B5026E52-6D69-4C70-BFD0-53A0446FA42F}"/>
                </a:ext>
              </a:extLst>
            </p:cNvPr>
            <p:cNvSpPr txBox="1">
              <a:spLocks noChangeArrowheads="1"/>
            </p:cNvSpPr>
            <p:nvPr/>
          </p:nvSpPr>
          <p:spPr bwMode="auto">
            <a:xfrm>
              <a:off x="6934200" y="1905000"/>
              <a:ext cx="7437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EXG01</a:t>
              </a:r>
              <a:endParaRPr lang="zh-CN" altLang="en-US" sz="1800" b="0">
                <a:latin typeface="Arial" panose="020B0604020202020204" pitchFamily="34" charset="0"/>
                <a:cs typeface="Arial" panose="020B0604020202020204" pitchFamily="34" charset="0"/>
              </a:endParaRPr>
            </a:p>
          </p:txBody>
        </p:sp>
      </p:grpSp>
      <p:cxnSp>
        <p:nvCxnSpPr>
          <p:cNvPr id="156" name="直接箭头连接符 155">
            <a:extLst>
              <a:ext uri="{FF2B5EF4-FFF2-40B4-BE49-F238E27FC236}">
                <a16:creationId xmlns:a16="http://schemas.microsoft.com/office/drawing/2014/main" id="{640BA13A-524D-495D-BBDA-5888401B9410}"/>
              </a:ext>
            </a:extLst>
          </p:cNvPr>
          <p:cNvCxnSpPr>
            <a:cxnSpLocks/>
            <a:stCxn id="20555" idx="4"/>
            <a:endCxn id="20553" idx="0"/>
          </p:cNvCxnSpPr>
          <p:nvPr/>
        </p:nvCxnSpPr>
        <p:spPr bwMode="auto">
          <a:xfrm>
            <a:off x="6259513" y="1954213"/>
            <a:ext cx="0" cy="2508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4" name="组合 263">
            <a:extLst>
              <a:ext uri="{FF2B5EF4-FFF2-40B4-BE49-F238E27FC236}">
                <a16:creationId xmlns:a16="http://schemas.microsoft.com/office/drawing/2014/main" id="{FB230594-C11E-4973-B33A-A5A1AF9194FC}"/>
              </a:ext>
            </a:extLst>
          </p:cNvPr>
          <p:cNvGrpSpPr>
            <a:grpSpLocks/>
          </p:cNvGrpSpPr>
          <p:nvPr/>
        </p:nvGrpSpPr>
        <p:grpSpPr bwMode="auto">
          <a:xfrm>
            <a:off x="5634038" y="2905125"/>
            <a:ext cx="1219200" cy="446088"/>
            <a:chOff x="6705600" y="1768212"/>
            <a:chExt cx="1219200" cy="498474"/>
          </a:xfrm>
        </p:grpSpPr>
        <p:sp>
          <p:nvSpPr>
            <p:cNvPr id="20551" name="椭圆 264">
              <a:extLst>
                <a:ext uri="{FF2B5EF4-FFF2-40B4-BE49-F238E27FC236}">
                  <a16:creationId xmlns:a16="http://schemas.microsoft.com/office/drawing/2014/main" id="{4013A15F-7406-428B-A59A-2F4BFFEC78C3}"/>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52" name="文本框 265">
              <a:extLst>
                <a:ext uri="{FF2B5EF4-FFF2-40B4-BE49-F238E27FC236}">
                  <a16:creationId xmlns:a16="http://schemas.microsoft.com/office/drawing/2014/main" id="{04E0AA97-4676-4667-A210-5B6D4158EA2F}"/>
                </a:ext>
              </a:extLst>
            </p:cNvPr>
            <p:cNvSpPr txBox="1">
              <a:spLocks noChangeArrowheads="1"/>
            </p:cNvSpPr>
            <p:nvPr/>
          </p:nvSpPr>
          <p:spPr bwMode="auto">
            <a:xfrm>
              <a:off x="6934200" y="1905000"/>
              <a:ext cx="769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CMP12</a:t>
              </a:r>
              <a:endParaRPr lang="zh-CN" altLang="en-US" sz="1800" b="0">
                <a:latin typeface="Arial" panose="020B0604020202020204" pitchFamily="34" charset="0"/>
                <a:cs typeface="Arial" panose="020B0604020202020204" pitchFamily="34" charset="0"/>
              </a:endParaRPr>
            </a:p>
          </p:txBody>
        </p:sp>
      </p:grpSp>
      <p:cxnSp>
        <p:nvCxnSpPr>
          <p:cNvPr id="267" name="直接箭头连接符 266">
            <a:extLst>
              <a:ext uri="{FF2B5EF4-FFF2-40B4-BE49-F238E27FC236}">
                <a16:creationId xmlns:a16="http://schemas.microsoft.com/office/drawing/2014/main" id="{C9DC96D3-DB9F-4097-8E3A-4E87E87C6419}"/>
              </a:ext>
            </a:extLst>
          </p:cNvPr>
          <p:cNvCxnSpPr>
            <a:cxnSpLocks/>
            <a:stCxn id="20551" idx="4"/>
          </p:cNvCxnSpPr>
          <p:nvPr/>
        </p:nvCxnSpPr>
        <p:spPr bwMode="auto">
          <a:xfrm>
            <a:off x="6243638" y="3351213"/>
            <a:ext cx="0" cy="2524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8" name="直接箭头连接符 267">
            <a:extLst>
              <a:ext uri="{FF2B5EF4-FFF2-40B4-BE49-F238E27FC236}">
                <a16:creationId xmlns:a16="http://schemas.microsoft.com/office/drawing/2014/main" id="{9BBC867E-517B-4D75-BCD9-C2B468D8C610}"/>
              </a:ext>
            </a:extLst>
          </p:cNvPr>
          <p:cNvCxnSpPr>
            <a:cxnSpLocks/>
          </p:cNvCxnSpPr>
          <p:nvPr/>
        </p:nvCxnSpPr>
        <p:spPr bwMode="auto">
          <a:xfrm>
            <a:off x="6243638" y="2651125"/>
            <a:ext cx="0" cy="2524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9" name="组合 268">
            <a:extLst>
              <a:ext uri="{FF2B5EF4-FFF2-40B4-BE49-F238E27FC236}">
                <a16:creationId xmlns:a16="http://schemas.microsoft.com/office/drawing/2014/main" id="{6B42E83B-DF63-49BD-B7E4-8DD5156DD977}"/>
              </a:ext>
            </a:extLst>
          </p:cNvPr>
          <p:cNvGrpSpPr>
            <a:grpSpLocks/>
          </p:cNvGrpSpPr>
          <p:nvPr/>
        </p:nvGrpSpPr>
        <p:grpSpPr bwMode="auto">
          <a:xfrm>
            <a:off x="5634038" y="3606800"/>
            <a:ext cx="1219200" cy="444500"/>
            <a:chOff x="6705600" y="1768212"/>
            <a:chExt cx="1219200" cy="498474"/>
          </a:xfrm>
        </p:grpSpPr>
        <p:sp>
          <p:nvSpPr>
            <p:cNvPr id="20549" name="椭圆 269">
              <a:extLst>
                <a:ext uri="{FF2B5EF4-FFF2-40B4-BE49-F238E27FC236}">
                  <a16:creationId xmlns:a16="http://schemas.microsoft.com/office/drawing/2014/main" id="{1B35688D-A24B-464F-83B1-82A3B78CCB58}"/>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50" name="文本框 270">
              <a:extLst>
                <a:ext uri="{FF2B5EF4-FFF2-40B4-BE49-F238E27FC236}">
                  <a16:creationId xmlns:a16="http://schemas.microsoft.com/office/drawing/2014/main" id="{291036EC-9FC1-4BB2-A001-5FBA54397750}"/>
                </a:ext>
              </a:extLst>
            </p:cNvPr>
            <p:cNvSpPr txBox="1">
              <a:spLocks noChangeArrowheads="1"/>
            </p:cNvSpPr>
            <p:nvPr/>
          </p:nvSpPr>
          <p:spPr bwMode="auto">
            <a:xfrm>
              <a:off x="6934200" y="1905000"/>
              <a:ext cx="7437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EXG12</a:t>
              </a:r>
              <a:endParaRPr lang="zh-CN" altLang="en-US" sz="1800" b="0">
                <a:latin typeface="Arial" panose="020B0604020202020204" pitchFamily="34" charset="0"/>
                <a:cs typeface="Arial" panose="020B0604020202020204" pitchFamily="34" charset="0"/>
              </a:endParaRPr>
            </a:p>
          </p:txBody>
        </p:sp>
      </p:grpSp>
      <p:cxnSp>
        <p:nvCxnSpPr>
          <p:cNvPr id="272" name="直接箭头连接符 271">
            <a:extLst>
              <a:ext uri="{FF2B5EF4-FFF2-40B4-BE49-F238E27FC236}">
                <a16:creationId xmlns:a16="http://schemas.microsoft.com/office/drawing/2014/main" id="{0BDED711-CF6A-4F63-BB3D-3B42830C45F0}"/>
              </a:ext>
            </a:extLst>
          </p:cNvPr>
          <p:cNvCxnSpPr>
            <a:cxnSpLocks/>
          </p:cNvCxnSpPr>
          <p:nvPr/>
        </p:nvCxnSpPr>
        <p:spPr bwMode="auto">
          <a:xfrm>
            <a:off x="6227763" y="4051300"/>
            <a:ext cx="0" cy="2524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3" name="组合 272">
            <a:extLst>
              <a:ext uri="{FF2B5EF4-FFF2-40B4-BE49-F238E27FC236}">
                <a16:creationId xmlns:a16="http://schemas.microsoft.com/office/drawing/2014/main" id="{B0712ACE-E755-4819-9862-C4797091C717}"/>
              </a:ext>
            </a:extLst>
          </p:cNvPr>
          <p:cNvGrpSpPr>
            <a:grpSpLocks/>
          </p:cNvGrpSpPr>
          <p:nvPr/>
        </p:nvGrpSpPr>
        <p:grpSpPr bwMode="auto">
          <a:xfrm>
            <a:off x="5649913" y="4300538"/>
            <a:ext cx="1219200" cy="446087"/>
            <a:chOff x="6705600" y="1768212"/>
            <a:chExt cx="1219200" cy="498474"/>
          </a:xfrm>
        </p:grpSpPr>
        <p:sp>
          <p:nvSpPr>
            <p:cNvPr id="20547" name="椭圆 273">
              <a:extLst>
                <a:ext uri="{FF2B5EF4-FFF2-40B4-BE49-F238E27FC236}">
                  <a16:creationId xmlns:a16="http://schemas.microsoft.com/office/drawing/2014/main" id="{4D48E43C-AC16-4787-A25B-696B56801CD1}"/>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48" name="文本框 274">
              <a:extLst>
                <a:ext uri="{FF2B5EF4-FFF2-40B4-BE49-F238E27FC236}">
                  <a16:creationId xmlns:a16="http://schemas.microsoft.com/office/drawing/2014/main" id="{D79D3595-3412-4C0D-BDB1-B1E0C462E795}"/>
                </a:ext>
              </a:extLst>
            </p:cNvPr>
            <p:cNvSpPr txBox="1">
              <a:spLocks noChangeArrowheads="1"/>
            </p:cNvSpPr>
            <p:nvPr/>
          </p:nvSpPr>
          <p:spPr bwMode="auto">
            <a:xfrm>
              <a:off x="6857256" y="1888735"/>
              <a:ext cx="923330" cy="30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latin typeface="Arial" panose="020B0604020202020204" pitchFamily="34" charset="0"/>
                  <a:cs typeface="Arial" panose="020B0604020202020204" pitchFamily="34" charset="0"/>
                </a:rPr>
                <a:t>CMP01S</a:t>
              </a:r>
              <a:endParaRPr lang="zh-CN" altLang="en-US" sz="1800" b="0">
                <a:latin typeface="Arial" panose="020B0604020202020204" pitchFamily="34" charset="0"/>
                <a:cs typeface="Arial" panose="020B0604020202020204" pitchFamily="34" charset="0"/>
              </a:endParaRPr>
            </a:p>
          </p:txBody>
        </p:sp>
      </p:grpSp>
      <p:grpSp>
        <p:nvGrpSpPr>
          <p:cNvPr id="276" name="组合 275">
            <a:extLst>
              <a:ext uri="{FF2B5EF4-FFF2-40B4-BE49-F238E27FC236}">
                <a16:creationId xmlns:a16="http://schemas.microsoft.com/office/drawing/2014/main" id="{9E0E4FB7-EA69-4D10-826F-B33497A91174}"/>
              </a:ext>
            </a:extLst>
          </p:cNvPr>
          <p:cNvGrpSpPr>
            <a:grpSpLocks/>
          </p:cNvGrpSpPr>
          <p:nvPr/>
        </p:nvGrpSpPr>
        <p:grpSpPr bwMode="auto">
          <a:xfrm>
            <a:off x="5649913" y="4999038"/>
            <a:ext cx="1219200" cy="444500"/>
            <a:chOff x="6705600" y="1768212"/>
            <a:chExt cx="1219200" cy="498474"/>
          </a:xfrm>
        </p:grpSpPr>
        <p:sp>
          <p:nvSpPr>
            <p:cNvPr id="20545" name="椭圆 276">
              <a:extLst>
                <a:ext uri="{FF2B5EF4-FFF2-40B4-BE49-F238E27FC236}">
                  <a16:creationId xmlns:a16="http://schemas.microsoft.com/office/drawing/2014/main" id="{7B015AD8-A936-4B15-AE57-A710D0E2561B}"/>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46" name="文本框 277">
              <a:extLst>
                <a:ext uri="{FF2B5EF4-FFF2-40B4-BE49-F238E27FC236}">
                  <a16:creationId xmlns:a16="http://schemas.microsoft.com/office/drawing/2014/main" id="{2BB1C193-A48C-463F-AF59-D3C06E776F73}"/>
                </a:ext>
              </a:extLst>
            </p:cNvPr>
            <p:cNvSpPr txBox="1">
              <a:spLocks noChangeArrowheads="1"/>
            </p:cNvSpPr>
            <p:nvPr/>
          </p:nvSpPr>
          <p:spPr bwMode="auto">
            <a:xfrm>
              <a:off x="6857256" y="1888183"/>
              <a:ext cx="897682" cy="31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latin typeface="Arial" panose="020B0604020202020204" pitchFamily="34" charset="0"/>
                  <a:cs typeface="Arial" panose="020B0604020202020204" pitchFamily="34" charset="0"/>
                </a:rPr>
                <a:t>EXG01S</a:t>
              </a:r>
              <a:endParaRPr lang="zh-CN" altLang="en-US" sz="1800" b="0">
                <a:latin typeface="Arial" panose="020B0604020202020204" pitchFamily="34" charset="0"/>
                <a:cs typeface="Arial" panose="020B0604020202020204" pitchFamily="34" charset="0"/>
              </a:endParaRPr>
            </a:p>
          </p:txBody>
        </p:sp>
      </p:grpSp>
      <p:cxnSp>
        <p:nvCxnSpPr>
          <p:cNvPr id="279" name="直接箭头连接符 278">
            <a:extLst>
              <a:ext uri="{FF2B5EF4-FFF2-40B4-BE49-F238E27FC236}">
                <a16:creationId xmlns:a16="http://schemas.microsoft.com/office/drawing/2014/main" id="{ABC02B8F-1BAF-42B6-9339-2494C5759279}"/>
              </a:ext>
            </a:extLst>
          </p:cNvPr>
          <p:cNvCxnSpPr>
            <a:cxnSpLocks/>
            <a:stCxn id="20547" idx="4"/>
            <a:endCxn id="20545" idx="0"/>
          </p:cNvCxnSpPr>
          <p:nvPr/>
        </p:nvCxnSpPr>
        <p:spPr bwMode="auto">
          <a:xfrm>
            <a:off x="6259513" y="4746625"/>
            <a:ext cx="0" cy="2524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0" name="直接箭头连接符 279">
            <a:extLst>
              <a:ext uri="{FF2B5EF4-FFF2-40B4-BE49-F238E27FC236}">
                <a16:creationId xmlns:a16="http://schemas.microsoft.com/office/drawing/2014/main" id="{B23D5E36-9C8F-4472-A0CA-4756EA365FB8}"/>
              </a:ext>
            </a:extLst>
          </p:cNvPr>
          <p:cNvCxnSpPr>
            <a:cxnSpLocks/>
          </p:cNvCxnSpPr>
          <p:nvPr/>
        </p:nvCxnSpPr>
        <p:spPr bwMode="auto">
          <a:xfrm>
            <a:off x="6243638" y="5443538"/>
            <a:ext cx="0" cy="2524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2" name="组合 281">
            <a:extLst>
              <a:ext uri="{FF2B5EF4-FFF2-40B4-BE49-F238E27FC236}">
                <a16:creationId xmlns:a16="http://schemas.microsoft.com/office/drawing/2014/main" id="{1818F19D-2284-4926-AED6-EC38C2EA5A2D}"/>
              </a:ext>
            </a:extLst>
          </p:cNvPr>
          <p:cNvGrpSpPr>
            <a:grpSpLocks/>
          </p:cNvGrpSpPr>
          <p:nvPr/>
        </p:nvGrpSpPr>
        <p:grpSpPr bwMode="auto">
          <a:xfrm>
            <a:off x="5649913" y="5694363"/>
            <a:ext cx="1219200" cy="444500"/>
            <a:chOff x="6705600" y="1768212"/>
            <a:chExt cx="1219200" cy="498474"/>
          </a:xfrm>
        </p:grpSpPr>
        <p:sp>
          <p:nvSpPr>
            <p:cNvPr id="20543" name="椭圆 282">
              <a:extLst>
                <a:ext uri="{FF2B5EF4-FFF2-40B4-BE49-F238E27FC236}">
                  <a16:creationId xmlns:a16="http://schemas.microsoft.com/office/drawing/2014/main" id="{A6C39FCB-5378-4A50-A6D7-FFC3CEC5A3B9}"/>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44" name="文本框 283">
              <a:extLst>
                <a:ext uri="{FF2B5EF4-FFF2-40B4-BE49-F238E27FC236}">
                  <a16:creationId xmlns:a16="http://schemas.microsoft.com/office/drawing/2014/main" id="{18010BAF-BFAC-473D-8E80-27472052313E}"/>
                </a:ext>
              </a:extLst>
            </p:cNvPr>
            <p:cNvSpPr txBox="1">
              <a:spLocks noChangeArrowheads="1"/>
            </p:cNvSpPr>
            <p:nvPr/>
          </p:nvSpPr>
          <p:spPr bwMode="auto">
            <a:xfrm>
              <a:off x="7096647" y="1888066"/>
              <a:ext cx="418897" cy="31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latin typeface="Arial" panose="020B0604020202020204" pitchFamily="34" charset="0"/>
                  <a:cs typeface="Arial" panose="020B0604020202020204" pitchFamily="34" charset="0"/>
                </a:rPr>
                <a:t>HLT</a:t>
              </a:r>
              <a:endParaRPr lang="zh-CN" altLang="en-US" sz="1800" b="0">
                <a:latin typeface="Arial" panose="020B0604020202020204" pitchFamily="34" charset="0"/>
                <a:cs typeface="Arial" panose="020B0604020202020204" pitchFamily="34" charset="0"/>
              </a:endParaRPr>
            </a:p>
          </p:txBody>
        </p:sp>
      </p:grpSp>
      <p:sp>
        <p:nvSpPr>
          <p:cNvPr id="262" name="任意多边形: 形状 261">
            <a:extLst>
              <a:ext uri="{FF2B5EF4-FFF2-40B4-BE49-F238E27FC236}">
                <a16:creationId xmlns:a16="http://schemas.microsoft.com/office/drawing/2014/main" id="{A8075A6B-53E3-4EF3-BFEC-A2BD3C4254C9}"/>
              </a:ext>
            </a:extLst>
          </p:cNvPr>
          <p:cNvSpPr>
            <a:spLocks/>
          </p:cNvSpPr>
          <p:nvPr/>
        </p:nvSpPr>
        <p:spPr bwMode="auto">
          <a:xfrm>
            <a:off x="5387975" y="3332163"/>
            <a:ext cx="569913" cy="1023937"/>
          </a:xfrm>
          <a:custGeom>
            <a:avLst/>
            <a:gdLst>
              <a:gd name="T0" fmla="*/ 14625837 w 505403"/>
              <a:gd name="T1" fmla="*/ 0 h 1023583"/>
              <a:gd name="T2" fmla="*/ 12625 w 505403"/>
              <a:gd name="T3" fmla="*/ 495927 h 1023583"/>
              <a:gd name="T4" fmla="*/ 11861179 w 505403"/>
              <a:gd name="T5" fmla="*/ 1033183 h 1023583"/>
              <a:gd name="T6" fmla="*/ 11861179 w 505403"/>
              <a:gd name="T7" fmla="*/ 1033183 h 1023583"/>
              <a:gd name="T8" fmla="*/ 11861179 w 505403"/>
              <a:gd name="T9" fmla="*/ 1033183 h 1023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403" h="1023583">
                <a:moveTo>
                  <a:pt x="505403" y="0"/>
                </a:moveTo>
                <a:cubicBezTo>
                  <a:pt x="260880" y="160361"/>
                  <a:pt x="16358" y="320723"/>
                  <a:pt x="436" y="491320"/>
                </a:cubicBezTo>
                <a:cubicBezTo>
                  <a:pt x="-15486" y="661917"/>
                  <a:pt x="409869" y="1023583"/>
                  <a:pt x="409869" y="1023583"/>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4" name="任意多边形: 形状 293">
            <a:extLst>
              <a:ext uri="{FF2B5EF4-FFF2-40B4-BE49-F238E27FC236}">
                <a16:creationId xmlns:a16="http://schemas.microsoft.com/office/drawing/2014/main" id="{12A10864-2A5B-4B51-A8F7-0A05B6847EBC}"/>
              </a:ext>
            </a:extLst>
          </p:cNvPr>
          <p:cNvSpPr>
            <a:spLocks/>
          </p:cNvSpPr>
          <p:nvPr/>
        </p:nvSpPr>
        <p:spPr bwMode="auto">
          <a:xfrm>
            <a:off x="5383213" y="4724400"/>
            <a:ext cx="571500" cy="1022350"/>
          </a:xfrm>
          <a:custGeom>
            <a:avLst/>
            <a:gdLst>
              <a:gd name="T0" fmla="*/ 15766714 w 505403"/>
              <a:gd name="T1" fmla="*/ 0 h 1023583"/>
              <a:gd name="T2" fmla="*/ 13573 w 505403"/>
              <a:gd name="T3" fmla="*/ 475588 h 1023583"/>
              <a:gd name="T4" fmla="*/ 12786361 w 505403"/>
              <a:gd name="T5" fmla="*/ 990807 h 1023583"/>
              <a:gd name="T6" fmla="*/ 12786361 w 505403"/>
              <a:gd name="T7" fmla="*/ 990807 h 1023583"/>
              <a:gd name="T8" fmla="*/ 12786361 w 505403"/>
              <a:gd name="T9" fmla="*/ 990807 h 1023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403" h="1023583">
                <a:moveTo>
                  <a:pt x="505403" y="0"/>
                </a:moveTo>
                <a:cubicBezTo>
                  <a:pt x="260880" y="160361"/>
                  <a:pt x="16358" y="320723"/>
                  <a:pt x="436" y="491320"/>
                </a:cubicBezTo>
                <a:cubicBezTo>
                  <a:pt x="-15486" y="661917"/>
                  <a:pt x="409869" y="1023583"/>
                  <a:pt x="409869" y="1023583"/>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5" name="任意多边形: 形状 294">
            <a:extLst>
              <a:ext uri="{FF2B5EF4-FFF2-40B4-BE49-F238E27FC236}">
                <a16:creationId xmlns:a16="http://schemas.microsoft.com/office/drawing/2014/main" id="{36F85435-671B-4A20-8A57-0C2CDBE458F8}"/>
              </a:ext>
            </a:extLst>
          </p:cNvPr>
          <p:cNvSpPr>
            <a:spLocks/>
          </p:cNvSpPr>
          <p:nvPr/>
        </p:nvSpPr>
        <p:spPr bwMode="auto">
          <a:xfrm>
            <a:off x="5391150" y="1927225"/>
            <a:ext cx="571500" cy="1022350"/>
          </a:xfrm>
          <a:custGeom>
            <a:avLst/>
            <a:gdLst>
              <a:gd name="T0" fmla="*/ 15766714 w 505403"/>
              <a:gd name="T1" fmla="*/ 0 h 1023583"/>
              <a:gd name="T2" fmla="*/ 13573 w 505403"/>
              <a:gd name="T3" fmla="*/ 475588 h 1023583"/>
              <a:gd name="T4" fmla="*/ 12786361 w 505403"/>
              <a:gd name="T5" fmla="*/ 990807 h 1023583"/>
              <a:gd name="T6" fmla="*/ 12786361 w 505403"/>
              <a:gd name="T7" fmla="*/ 990807 h 1023583"/>
              <a:gd name="T8" fmla="*/ 12786361 w 505403"/>
              <a:gd name="T9" fmla="*/ 990807 h 1023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403" h="1023583">
                <a:moveTo>
                  <a:pt x="505403" y="0"/>
                </a:moveTo>
                <a:cubicBezTo>
                  <a:pt x="260880" y="160361"/>
                  <a:pt x="16358" y="320723"/>
                  <a:pt x="436" y="491320"/>
                </a:cubicBezTo>
                <a:cubicBezTo>
                  <a:pt x="-15486" y="661917"/>
                  <a:pt x="409869" y="1023583"/>
                  <a:pt x="409869" y="1023583"/>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 name="文本框 295">
            <a:extLst>
              <a:ext uri="{FF2B5EF4-FFF2-40B4-BE49-F238E27FC236}">
                <a16:creationId xmlns:a16="http://schemas.microsoft.com/office/drawing/2014/main" id="{840DB27D-F6E3-450C-B76E-A8C859539528}"/>
              </a:ext>
            </a:extLst>
          </p:cNvPr>
          <p:cNvSpPr txBox="1">
            <a:spLocks noChangeArrowheads="1"/>
          </p:cNvSpPr>
          <p:nvPr/>
        </p:nvSpPr>
        <p:spPr bwMode="auto">
          <a:xfrm>
            <a:off x="6807200" y="5688013"/>
            <a:ext cx="1828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done</a:t>
            </a:r>
          </a:p>
        </p:txBody>
      </p:sp>
      <p:sp>
        <p:nvSpPr>
          <p:cNvPr id="297" name="文本框 296">
            <a:extLst>
              <a:ext uri="{FF2B5EF4-FFF2-40B4-BE49-F238E27FC236}">
                <a16:creationId xmlns:a16="http://schemas.microsoft.com/office/drawing/2014/main" id="{CC9C52B7-72DA-4D9B-862C-5FEA2689DAC1}"/>
              </a:ext>
            </a:extLst>
          </p:cNvPr>
          <p:cNvSpPr txBox="1">
            <a:spLocks noChangeArrowheads="1"/>
          </p:cNvSpPr>
          <p:nvPr/>
        </p:nvSpPr>
        <p:spPr bwMode="auto">
          <a:xfrm>
            <a:off x="6883400" y="2941638"/>
            <a:ext cx="1828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s0, s1 </a:t>
            </a:r>
          </a:p>
        </p:txBody>
      </p:sp>
      <p:sp>
        <p:nvSpPr>
          <p:cNvPr id="298" name="文本框 297">
            <a:extLst>
              <a:ext uri="{FF2B5EF4-FFF2-40B4-BE49-F238E27FC236}">
                <a16:creationId xmlns:a16="http://schemas.microsoft.com/office/drawing/2014/main" id="{76AD2B79-24A1-4DCF-B70E-0F8510C59FE4}"/>
              </a:ext>
            </a:extLst>
          </p:cNvPr>
          <p:cNvSpPr txBox="1">
            <a:spLocks noChangeArrowheads="1"/>
          </p:cNvSpPr>
          <p:nvPr/>
        </p:nvSpPr>
        <p:spPr bwMode="auto">
          <a:xfrm>
            <a:off x="6807200" y="3643313"/>
            <a:ext cx="1828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s2, e1, e2</a:t>
            </a:r>
          </a:p>
        </p:txBody>
      </p:sp>
      <p:sp>
        <p:nvSpPr>
          <p:cNvPr id="299" name="文本框 298">
            <a:extLst>
              <a:ext uri="{FF2B5EF4-FFF2-40B4-BE49-F238E27FC236}">
                <a16:creationId xmlns:a16="http://schemas.microsoft.com/office/drawing/2014/main" id="{E1B23E52-C236-492B-BA33-A4DFBE24BB21}"/>
              </a:ext>
            </a:extLst>
          </p:cNvPr>
          <p:cNvSpPr txBox="1">
            <a:spLocks noChangeArrowheads="1"/>
          </p:cNvSpPr>
          <p:nvPr/>
        </p:nvSpPr>
        <p:spPr bwMode="auto">
          <a:xfrm>
            <a:off x="6864350" y="2205038"/>
            <a:ext cx="1828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e0, e1 </a:t>
            </a:r>
          </a:p>
        </p:txBody>
      </p:sp>
      <p:cxnSp>
        <p:nvCxnSpPr>
          <p:cNvPr id="300" name="直接箭头连接符 299">
            <a:extLst>
              <a:ext uri="{FF2B5EF4-FFF2-40B4-BE49-F238E27FC236}">
                <a16:creationId xmlns:a16="http://schemas.microsoft.com/office/drawing/2014/main" id="{807C5C53-DDC1-41B9-AE4C-8CF9AC9790BD}"/>
              </a:ext>
            </a:extLst>
          </p:cNvPr>
          <p:cNvCxnSpPr>
            <a:cxnSpLocks/>
          </p:cNvCxnSpPr>
          <p:nvPr/>
        </p:nvCxnSpPr>
        <p:spPr bwMode="auto">
          <a:xfrm>
            <a:off x="6259513" y="1238250"/>
            <a:ext cx="0" cy="2524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1" name="TextBox 34">
            <a:extLst>
              <a:ext uri="{FF2B5EF4-FFF2-40B4-BE49-F238E27FC236}">
                <a16:creationId xmlns:a16="http://schemas.microsoft.com/office/drawing/2014/main" id="{3D27A731-544A-4727-8493-01D48FA54BFE}"/>
              </a:ext>
            </a:extLst>
          </p:cNvPr>
          <p:cNvSpPr txBox="1">
            <a:spLocks noChangeArrowheads="1"/>
          </p:cNvSpPr>
          <p:nvPr/>
        </p:nvSpPr>
        <p:spPr bwMode="auto">
          <a:xfrm>
            <a:off x="6384925" y="1143000"/>
            <a:ext cx="369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rst</a:t>
            </a:r>
            <a:endParaRPr lang="zh-CN" altLang="en-US" sz="2000" b="0">
              <a:latin typeface="Arial" panose="020B0604020202020204" pitchFamily="34" charset="0"/>
              <a:cs typeface="Arial" panose="020B0604020202020204" pitchFamily="34" charset="0"/>
            </a:endParaRPr>
          </a:p>
        </p:txBody>
      </p:sp>
      <p:sp>
        <p:nvSpPr>
          <p:cNvPr id="304" name="文本框 303">
            <a:extLst>
              <a:ext uri="{FF2B5EF4-FFF2-40B4-BE49-F238E27FC236}">
                <a16:creationId xmlns:a16="http://schemas.microsoft.com/office/drawing/2014/main" id="{2CF8F367-6FAC-489E-B833-EBDD5E22CBD9}"/>
              </a:ext>
            </a:extLst>
          </p:cNvPr>
          <p:cNvSpPr txBox="1">
            <a:spLocks noChangeArrowheads="1"/>
          </p:cNvSpPr>
          <p:nvPr/>
        </p:nvSpPr>
        <p:spPr bwMode="auto">
          <a:xfrm>
            <a:off x="814388" y="5699125"/>
            <a:ext cx="42100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dirty="0">
                <a:latin typeface="Arial" panose="020B0604020202020204" pitchFamily="34" charset="0"/>
                <a:cs typeface="Arial" panose="020B0604020202020204" pitchFamily="34" charset="0"/>
              </a:rPr>
              <a:t>思考题：如何优化？</a:t>
            </a:r>
            <a:r>
              <a:rPr lang="en-US" altLang="zh-CN" sz="2400" dirty="0">
                <a:latin typeface="Arial" panose="020B0604020202020204" pitchFamily="34" charset="0"/>
                <a:cs typeface="Arial" panose="020B0604020202020204" pitchFamily="34" charset="0"/>
              </a:rPr>
              <a:t> </a:t>
            </a:r>
          </a:p>
        </p:txBody>
      </p:sp>
      <p:sp>
        <p:nvSpPr>
          <p:cNvPr id="305" name="文本框 304">
            <a:extLst>
              <a:ext uri="{FF2B5EF4-FFF2-40B4-BE49-F238E27FC236}">
                <a16:creationId xmlns:a16="http://schemas.microsoft.com/office/drawing/2014/main" id="{D49EF84E-7C5E-4017-9B52-2E7AC303C0B3}"/>
              </a:ext>
            </a:extLst>
          </p:cNvPr>
          <p:cNvSpPr txBox="1">
            <a:spLocks noChangeArrowheads="1"/>
          </p:cNvSpPr>
          <p:nvPr/>
        </p:nvSpPr>
        <p:spPr bwMode="auto">
          <a:xfrm>
            <a:off x="6864350" y="4319588"/>
            <a:ext cx="1828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en-US" altLang="zh-CN" sz="2000" b="0">
              <a:latin typeface="Arial" panose="020B0604020202020204" pitchFamily="34" charset="0"/>
              <a:cs typeface="Arial" panose="020B0604020202020204" pitchFamily="34" charset="0"/>
            </a:endParaRPr>
          </a:p>
        </p:txBody>
      </p:sp>
      <p:sp>
        <p:nvSpPr>
          <p:cNvPr id="306" name="TextBox 34">
            <a:extLst>
              <a:ext uri="{FF2B5EF4-FFF2-40B4-BE49-F238E27FC236}">
                <a16:creationId xmlns:a16="http://schemas.microsoft.com/office/drawing/2014/main" id="{461192DB-8164-435B-AF79-8C8F06C49F80}"/>
              </a:ext>
            </a:extLst>
          </p:cNvPr>
          <p:cNvSpPr txBox="1">
            <a:spLocks noChangeArrowheads="1"/>
          </p:cNvSpPr>
          <p:nvPr/>
        </p:nvSpPr>
        <p:spPr bwMode="auto">
          <a:xfrm>
            <a:off x="6505575" y="1901825"/>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307" name="TextBox 34">
            <a:extLst>
              <a:ext uri="{FF2B5EF4-FFF2-40B4-BE49-F238E27FC236}">
                <a16:creationId xmlns:a16="http://schemas.microsoft.com/office/drawing/2014/main" id="{B6223659-4A8C-4322-8293-95D14086E3AA}"/>
              </a:ext>
            </a:extLst>
          </p:cNvPr>
          <p:cNvSpPr txBox="1">
            <a:spLocks noChangeArrowheads="1"/>
          </p:cNvSpPr>
          <p:nvPr/>
        </p:nvSpPr>
        <p:spPr bwMode="auto">
          <a:xfrm>
            <a:off x="5248275" y="1833563"/>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308" name="TextBox 34">
            <a:extLst>
              <a:ext uri="{FF2B5EF4-FFF2-40B4-BE49-F238E27FC236}">
                <a16:creationId xmlns:a16="http://schemas.microsoft.com/office/drawing/2014/main" id="{9C896515-1817-4A60-8E8B-A211E778C2E9}"/>
              </a:ext>
            </a:extLst>
          </p:cNvPr>
          <p:cNvSpPr txBox="1">
            <a:spLocks noChangeArrowheads="1"/>
          </p:cNvSpPr>
          <p:nvPr/>
        </p:nvSpPr>
        <p:spPr bwMode="auto">
          <a:xfrm>
            <a:off x="6483350" y="3306763"/>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309" name="TextBox 34">
            <a:extLst>
              <a:ext uri="{FF2B5EF4-FFF2-40B4-BE49-F238E27FC236}">
                <a16:creationId xmlns:a16="http://schemas.microsoft.com/office/drawing/2014/main" id="{FE7BCB6B-CAFB-4568-870A-8A151CC01881}"/>
              </a:ext>
            </a:extLst>
          </p:cNvPr>
          <p:cNvSpPr txBox="1">
            <a:spLocks noChangeArrowheads="1"/>
          </p:cNvSpPr>
          <p:nvPr/>
        </p:nvSpPr>
        <p:spPr bwMode="auto">
          <a:xfrm>
            <a:off x="5224463" y="3240088"/>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310" name="TextBox 34">
            <a:extLst>
              <a:ext uri="{FF2B5EF4-FFF2-40B4-BE49-F238E27FC236}">
                <a16:creationId xmlns:a16="http://schemas.microsoft.com/office/drawing/2014/main" id="{A95F64C7-1C49-43F2-82E1-BAEBA0FA4887}"/>
              </a:ext>
            </a:extLst>
          </p:cNvPr>
          <p:cNvSpPr txBox="1">
            <a:spLocks noChangeArrowheads="1"/>
          </p:cNvSpPr>
          <p:nvPr/>
        </p:nvSpPr>
        <p:spPr bwMode="auto">
          <a:xfrm>
            <a:off x="6518275" y="4697413"/>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311" name="TextBox 34">
            <a:extLst>
              <a:ext uri="{FF2B5EF4-FFF2-40B4-BE49-F238E27FC236}">
                <a16:creationId xmlns:a16="http://schemas.microsoft.com/office/drawing/2014/main" id="{E6DB37E0-BC9F-4F75-90B4-2343BFBFE1BE}"/>
              </a:ext>
            </a:extLst>
          </p:cNvPr>
          <p:cNvSpPr txBox="1">
            <a:spLocks noChangeArrowheads="1"/>
          </p:cNvSpPr>
          <p:nvPr/>
        </p:nvSpPr>
        <p:spPr bwMode="auto">
          <a:xfrm>
            <a:off x="5259388" y="4630738"/>
            <a:ext cx="334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grpSp>
        <p:nvGrpSpPr>
          <p:cNvPr id="148" name="组合 147">
            <a:extLst>
              <a:ext uri="{FF2B5EF4-FFF2-40B4-BE49-F238E27FC236}">
                <a16:creationId xmlns:a16="http://schemas.microsoft.com/office/drawing/2014/main" id="{E4711E22-5A9A-4F13-9E9C-11AC1D81F477}"/>
              </a:ext>
            </a:extLst>
          </p:cNvPr>
          <p:cNvGrpSpPr>
            <a:grpSpLocks/>
          </p:cNvGrpSpPr>
          <p:nvPr/>
        </p:nvGrpSpPr>
        <p:grpSpPr bwMode="auto">
          <a:xfrm>
            <a:off x="2595563" y="2386013"/>
            <a:ext cx="333375" cy="890587"/>
            <a:chOff x="5247235" y="3703970"/>
            <a:chExt cx="332708" cy="890632"/>
          </a:xfrm>
        </p:grpSpPr>
        <p:sp>
          <p:nvSpPr>
            <p:cNvPr id="20540" name="椭圆 247">
              <a:extLst>
                <a:ext uri="{FF2B5EF4-FFF2-40B4-BE49-F238E27FC236}">
                  <a16:creationId xmlns:a16="http://schemas.microsoft.com/office/drawing/2014/main" id="{58C953AE-9B84-48D6-AC00-11251A8B897B}"/>
                </a:ext>
              </a:extLst>
            </p:cNvPr>
            <p:cNvSpPr>
              <a:spLocks noChangeArrowheads="1"/>
            </p:cNvSpPr>
            <p:nvPr/>
          </p:nvSpPr>
          <p:spPr bwMode="auto">
            <a:xfrm>
              <a:off x="5247235" y="4044435"/>
              <a:ext cx="299807" cy="550167"/>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41" name="TextBox 34">
              <a:extLst>
                <a:ext uri="{FF2B5EF4-FFF2-40B4-BE49-F238E27FC236}">
                  <a16:creationId xmlns:a16="http://schemas.microsoft.com/office/drawing/2014/main" id="{4B9F1613-C065-4C4C-A133-FE8E93948086}"/>
                </a:ext>
              </a:extLst>
            </p:cNvPr>
            <p:cNvSpPr txBox="1">
              <a:spLocks noChangeArrowheads="1"/>
            </p:cNvSpPr>
            <p:nvPr/>
          </p:nvSpPr>
          <p:spPr bwMode="auto">
            <a:xfrm>
              <a:off x="5293301" y="4155127"/>
              <a:ext cx="195696"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0542" name="TextBox 34">
              <a:extLst>
                <a:ext uri="{FF2B5EF4-FFF2-40B4-BE49-F238E27FC236}">
                  <a16:creationId xmlns:a16="http://schemas.microsoft.com/office/drawing/2014/main" id="{55759820-6EE3-4F99-A765-A2BCA5B37668}"/>
                </a:ext>
              </a:extLst>
            </p:cNvPr>
            <p:cNvSpPr txBox="1">
              <a:spLocks noChangeArrowheads="1"/>
            </p:cNvSpPr>
            <p:nvPr/>
          </p:nvSpPr>
          <p:spPr bwMode="auto">
            <a:xfrm>
              <a:off x="5280138" y="3703970"/>
              <a:ext cx="299805"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s1</a:t>
              </a:r>
            </a:p>
          </p:txBody>
        </p:sp>
      </p:grpSp>
      <p:grpSp>
        <p:nvGrpSpPr>
          <p:cNvPr id="149" name="组合 148">
            <a:extLst>
              <a:ext uri="{FF2B5EF4-FFF2-40B4-BE49-F238E27FC236}">
                <a16:creationId xmlns:a16="http://schemas.microsoft.com/office/drawing/2014/main" id="{6377E64D-F193-4BED-8090-5FD1FAC215E4}"/>
              </a:ext>
            </a:extLst>
          </p:cNvPr>
          <p:cNvGrpSpPr>
            <a:grpSpLocks/>
          </p:cNvGrpSpPr>
          <p:nvPr/>
        </p:nvGrpSpPr>
        <p:grpSpPr bwMode="auto">
          <a:xfrm>
            <a:off x="2589213" y="1403350"/>
            <a:ext cx="331787" cy="890588"/>
            <a:chOff x="2599892" y="1444753"/>
            <a:chExt cx="332708" cy="890632"/>
          </a:xfrm>
        </p:grpSpPr>
        <p:sp>
          <p:nvSpPr>
            <p:cNvPr id="20537" name="椭圆 152">
              <a:extLst>
                <a:ext uri="{FF2B5EF4-FFF2-40B4-BE49-F238E27FC236}">
                  <a16:creationId xmlns:a16="http://schemas.microsoft.com/office/drawing/2014/main" id="{872B7DDB-F49E-4A12-840E-28D90A45E04C}"/>
                </a:ext>
              </a:extLst>
            </p:cNvPr>
            <p:cNvSpPr>
              <a:spLocks noChangeArrowheads="1"/>
            </p:cNvSpPr>
            <p:nvPr/>
          </p:nvSpPr>
          <p:spPr bwMode="auto">
            <a:xfrm>
              <a:off x="2599892" y="1785218"/>
              <a:ext cx="299807" cy="550167"/>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38" name="TextBox 34">
              <a:extLst>
                <a:ext uri="{FF2B5EF4-FFF2-40B4-BE49-F238E27FC236}">
                  <a16:creationId xmlns:a16="http://schemas.microsoft.com/office/drawing/2014/main" id="{4B283053-BB2A-4EEB-A5A5-B75790DC2AD9}"/>
                </a:ext>
              </a:extLst>
            </p:cNvPr>
            <p:cNvSpPr txBox="1">
              <a:spLocks noChangeArrowheads="1"/>
            </p:cNvSpPr>
            <p:nvPr/>
          </p:nvSpPr>
          <p:spPr bwMode="auto">
            <a:xfrm>
              <a:off x="2645958" y="1895910"/>
              <a:ext cx="195696"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0539" name="TextBox 34">
              <a:extLst>
                <a:ext uri="{FF2B5EF4-FFF2-40B4-BE49-F238E27FC236}">
                  <a16:creationId xmlns:a16="http://schemas.microsoft.com/office/drawing/2014/main" id="{EE3CB0C6-17B0-475C-A906-6D266C7E4C13}"/>
                </a:ext>
              </a:extLst>
            </p:cNvPr>
            <p:cNvSpPr txBox="1">
              <a:spLocks noChangeArrowheads="1"/>
            </p:cNvSpPr>
            <p:nvPr/>
          </p:nvSpPr>
          <p:spPr bwMode="auto">
            <a:xfrm>
              <a:off x="2632795" y="1444753"/>
              <a:ext cx="299805"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s0</a:t>
              </a:r>
            </a:p>
          </p:txBody>
        </p:sp>
      </p:grpSp>
      <p:grpSp>
        <p:nvGrpSpPr>
          <p:cNvPr id="147" name="组合 146">
            <a:extLst>
              <a:ext uri="{FF2B5EF4-FFF2-40B4-BE49-F238E27FC236}">
                <a16:creationId xmlns:a16="http://schemas.microsoft.com/office/drawing/2014/main" id="{38FF2759-5888-456A-B38A-22A94A8DF20F}"/>
              </a:ext>
            </a:extLst>
          </p:cNvPr>
          <p:cNvGrpSpPr>
            <a:grpSpLocks/>
          </p:cNvGrpSpPr>
          <p:nvPr/>
        </p:nvGrpSpPr>
        <p:grpSpPr bwMode="auto">
          <a:xfrm>
            <a:off x="393700" y="2681288"/>
            <a:ext cx="673100" cy="550862"/>
            <a:chOff x="6624128" y="4464883"/>
            <a:chExt cx="673863" cy="550167"/>
          </a:xfrm>
        </p:grpSpPr>
        <p:sp>
          <p:nvSpPr>
            <p:cNvPr id="20534" name="椭圆 250">
              <a:extLst>
                <a:ext uri="{FF2B5EF4-FFF2-40B4-BE49-F238E27FC236}">
                  <a16:creationId xmlns:a16="http://schemas.microsoft.com/office/drawing/2014/main" id="{286368AD-F11A-4286-822A-6AD47FFF7FDB}"/>
                </a:ext>
              </a:extLst>
            </p:cNvPr>
            <p:cNvSpPr>
              <a:spLocks noChangeArrowheads="1"/>
            </p:cNvSpPr>
            <p:nvPr/>
          </p:nvSpPr>
          <p:spPr bwMode="auto">
            <a:xfrm>
              <a:off x="6998184" y="4464883"/>
              <a:ext cx="299807" cy="550167"/>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0535" name="TextBox 34">
              <a:extLst>
                <a:ext uri="{FF2B5EF4-FFF2-40B4-BE49-F238E27FC236}">
                  <a16:creationId xmlns:a16="http://schemas.microsoft.com/office/drawing/2014/main" id="{71399A44-B14B-4E12-A703-BF153E9DEA09}"/>
                </a:ext>
              </a:extLst>
            </p:cNvPr>
            <p:cNvSpPr txBox="1">
              <a:spLocks noChangeArrowheads="1"/>
            </p:cNvSpPr>
            <p:nvPr/>
          </p:nvSpPr>
          <p:spPr bwMode="auto">
            <a:xfrm>
              <a:off x="7044250" y="4575575"/>
              <a:ext cx="195696"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0536" name="TextBox 34">
              <a:extLst>
                <a:ext uri="{FF2B5EF4-FFF2-40B4-BE49-F238E27FC236}">
                  <a16:creationId xmlns:a16="http://schemas.microsoft.com/office/drawing/2014/main" id="{9C34DC4F-397F-4CAE-91DA-15BED2139CF0}"/>
                </a:ext>
              </a:extLst>
            </p:cNvPr>
            <p:cNvSpPr txBox="1">
              <a:spLocks noChangeArrowheads="1"/>
            </p:cNvSpPr>
            <p:nvPr/>
          </p:nvSpPr>
          <p:spPr bwMode="auto">
            <a:xfrm>
              <a:off x="6624128" y="4594602"/>
              <a:ext cx="299805"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s2</a:t>
              </a:r>
            </a:p>
          </p:txBody>
        </p:sp>
      </p:grpSp>
      <p:sp>
        <p:nvSpPr>
          <p:cNvPr id="325" name="文本框 324">
            <a:extLst>
              <a:ext uri="{FF2B5EF4-FFF2-40B4-BE49-F238E27FC236}">
                <a16:creationId xmlns:a16="http://schemas.microsoft.com/office/drawing/2014/main" id="{3B1FE909-1412-4DE5-A315-1ED3010FD11C}"/>
              </a:ext>
            </a:extLst>
          </p:cNvPr>
          <p:cNvSpPr txBox="1">
            <a:spLocks noChangeArrowheads="1"/>
          </p:cNvSpPr>
          <p:nvPr/>
        </p:nvSpPr>
        <p:spPr bwMode="auto">
          <a:xfrm>
            <a:off x="6807200" y="5022850"/>
            <a:ext cx="1828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e0, e1 </a:t>
            </a:r>
          </a:p>
        </p:txBody>
      </p:sp>
      <p:sp>
        <p:nvSpPr>
          <p:cNvPr id="20531" name="Rectangle 4">
            <a:extLst>
              <a:ext uri="{FF2B5EF4-FFF2-40B4-BE49-F238E27FC236}">
                <a16:creationId xmlns:a16="http://schemas.microsoft.com/office/drawing/2014/main" id="{F8765AD8-9D16-456E-BF05-22B10C93153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E3D7D3C-C508-479B-97E0-53AE77C313B6}"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0532" name="Rectangle 5">
            <a:extLst>
              <a:ext uri="{FF2B5EF4-FFF2-40B4-BE49-F238E27FC236}">
                <a16:creationId xmlns:a16="http://schemas.microsoft.com/office/drawing/2014/main" id="{93DDB1B8-ADA2-45B2-BD60-D87EE9A88A2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0533" name="Rectangle 6">
            <a:extLst>
              <a:ext uri="{FF2B5EF4-FFF2-40B4-BE49-F238E27FC236}">
                <a16:creationId xmlns:a16="http://schemas.microsoft.com/office/drawing/2014/main" id="{BB36332B-0B8C-4746-B1A9-6BC5B0B444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D0C2EDB-FE57-4D00-8659-B2F2655C29DF}"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0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8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nodePh="1">
                                  <p:stCondLst>
                                    <p:cond delay="0"/>
                                  </p:stCondLst>
                                  <p:endCondLst>
                                    <p:cond evt="begin" delay="0">
                                      <p:tn val="105"/>
                                    </p:cond>
                                  </p:endCondLst>
                                  <p:childTnLst>
                                    <p:set>
                                      <p:cBhvr>
                                        <p:cTn id="106" dur="1" fill="hold">
                                          <p:stCondLst>
                                            <p:cond delay="0"/>
                                          </p:stCondLst>
                                        </p:cTn>
                                        <p:tgtEl>
                                          <p:spTgt spid="14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7"/>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9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nodePh="1">
                                  <p:stCondLst>
                                    <p:cond delay="0"/>
                                  </p:stCondLst>
                                  <p:endCondLst>
                                    <p:cond evt="begin" delay="0">
                                      <p:tn val="121"/>
                                    </p:cond>
                                  </p:endCondLst>
                                  <p:childTnLst>
                                    <p:set>
                                      <p:cBhvr>
                                        <p:cTn id="122" dur="1" fill="hold">
                                          <p:stCondLst>
                                            <p:cond delay="0"/>
                                          </p:stCondLst>
                                        </p:cTn>
                                        <p:tgtEl>
                                          <p:spTgt spid="30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25"/>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9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296" grpId="0"/>
      <p:bldP spid="297" grpId="0"/>
      <p:bldP spid="298" grpId="0"/>
      <p:bldP spid="299" grpId="0"/>
      <p:bldP spid="301" grpId="0"/>
      <p:bldP spid="304" grpId="0"/>
      <p:bldP spid="305" grpId="0"/>
      <p:bldP spid="306" grpId="0"/>
      <p:bldP spid="307" grpId="0"/>
      <p:bldP spid="308" grpId="0"/>
      <p:bldP spid="309" grpId="0"/>
      <p:bldP spid="310" grpId="0"/>
      <p:bldP spid="311" grpId="0"/>
      <p:bldP spid="3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2D9E0320-8FAA-4D53-88A4-3E368896FF65}"/>
              </a:ext>
            </a:extLst>
          </p:cNvPr>
          <p:cNvGrpSpPr>
            <a:grpSpLocks/>
          </p:cNvGrpSpPr>
          <p:nvPr/>
        </p:nvGrpSpPr>
        <p:grpSpPr bwMode="auto">
          <a:xfrm>
            <a:off x="1635125" y="4973638"/>
            <a:ext cx="1136650" cy="981075"/>
            <a:chOff x="3815582" y="2251104"/>
            <a:chExt cx="1147811" cy="979377"/>
          </a:xfrm>
        </p:grpSpPr>
        <p:cxnSp>
          <p:nvCxnSpPr>
            <p:cNvPr id="60" name="直接连接符 59">
              <a:extLst>
                <a:ext uri="{FF2B5EF4-FFF2-40B4-BE49-F238E27FC236}">
                  <a16:creationId xmlns:a16="http://schemas.microsoft.com/office/drawing/2014/main" id="{EF5AC874-6A7B-486E-9CC2-FF628B310C20}"/>
                </a:ext>
              </a:extLst>
            </p:cNvPr>
            <p:cNvCxnSpPr>
              <a:cxnSpLocks/>
            </p:cNvCxnSpPr>
            <p:nvPr/>
          </p:nvCxnSpPr>
          <p:spPr bwMode="auto">
            <a:xfrm flipV="1">
              <a:off x="4963393" y="2251104"/>
              <a:ext cx="0" cy="483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6E3144D-DF7E-4E1A-A9FE-C78447C6818F}"/>
                </a:ext>
              </a:extLst>
            </p:cNvPr>
            <p:cNvCxnSpPr>
              <a:cxnSpLocks/>
            </p:cNvCxnSpPr>
            <p:nvPr/>
          </p:nvCxnSpPr>
          <p:spPr bwMode="auto">
            <a:xfrm>
              <a:off x="3815582" y="2734453"/>
              <a:ext cx="11478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49C1334-415A-431B-810E-EDCD0C6D2D32}"/>
                </a:ext>
              </a:extLst>
            </p:cNvPr>
            <p:cNvCxnSpPr>
              <a:cxnSpLocks/>
            </p:cNvCxnSpPr>
            <p:nvPr/>
          </p:nvCxnSpPr>
          <p:spPr bwMode="auto">
            <a:xfrm flipV="1">
              <a:off x="3815582" y="2734453"/>
              <a:ext cx="0" cy="496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组合 131">
            <a:extLst>
              <a:ext uri="{FF2B5EF4-FFF2-40B4-BE49-F238E27FC236}">
                <a16:creationId xmlns:a16="http://schemas.microsoft.com/office/drawing/2014/main" id="{BE1283F0-AF38-4DC7-8A58-321F2AA807DF}"/>
              </a:ext>
            </a:extLst>
          </p:cNvPr>
          <p:cNvGrpSpPr>
            <a:grpSpLocks/>
          </p:cNvGrpSpPr>
          <p:nvPr/>
        </p:nvGrpSpPr>
        <p:grpSpPr bwMode="auto">
          <a:xfrm>
            <a:off x="1639888" y="3659188"/>
            <a:ext cx="1046162" cy="685800"/>
            <a:chOff x="3830538" y="935771"/>
            <a:chExt cx="1046262" cy="686634"/>
          </a:xfrm>
        </p:grpSpPr>
        <p:sp>
          <p:nvSpPr>
            <p:cNvPr id="22683" name="文本框 5">
              <a:extLst>
                <a:ext uri="{FF2B5EF4-FFF2-40B4-BE49-F238E27FC236}">
                  <a16:creationId xmlns:a16="http://schemas.microsoft.com/office/drawing/2014/main" id="{1DEC7D3E-6B4C-4703-8610-9EEDCC25DD8F}"/>
                </a:ext>
              </a:extLst>
            </p:cNvPr>
            <p:cNvSpPr txBox="1">
              <a:spLocks noChangeArrowheads="1"/>
            </p:cNvSpPr>
            <p:nvPr/>
          </p:nvSpPr>
          <p:spPr bwMode="auto">
            <a:xfrm>
              <a:off x="4249739" y="935771"/>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ts val="1200"/>
                </a:spcBef>
                <a:spcAft>
                  <a:spcPct val="0"/>
                </a:spcAft>
                <a:buFontTx/>
                <a:buNone/>
              </a:pPr>
              <a:r>
                <a:rPr lang="en-US" altLang="zh-CN" sz="1600" b="0" dirty="0">
                  <a:latin typeface="Arial" panose="020B0604020202020204" pitchFamily="34" charset="0"/>
                  <a:cs typeface="Arial" panose="020B0604020202020204" pitchFamily="34" charset="0"/>
                </a:rPr>
                <a:t>R0</a:t>
              </a:r>
              <a:endParaRPr lang="zh-CN" altLang="en-US" sz="1600" b="0" dirty="0">
                <a:latin typeface="Arial" panose="020B0604020202020204" pitchFamily="34" charset="0"/>
                <a:cs typeface="Arial" panose="020B0604020202020204" pitchFamily="34" charset="0"/>
              </a:endParaRPr>
            </a:p>
          </p:txBody>
        </p:sp>
        <p:cxnSp>
          <p:nvCxnSpPr>
            <p:cNvPr id="65" name="直接连接符 64">
              <a:extLst>
                <a:ext uri="{FF2B5EF4-FFF2-40B4-BE49-F238E27FC236}">
                  <a16:creationId xmlns:a16="http://schemas.microsoft.com/office/drawing/2014/main" id="{F4B07339-39C6-4E9D-90A3-1BC76B94C764}"/>
                </a:ext>
              </a:extLst>
            </p:cNvPr>
            <p:cNvCxnSpPr>
              <a:cxnSpLocks/>
            </p:cNvCxnSpPr>
            <p:nvPr/>
          </p:nvCxnSpPr>
          <p:spPr bwMode="auto">
            <a:xfrm>
              <a:off x="4573559" y="1294982"/>
              <a:ext cx="3032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616110CB-7752-4381-8079-C9C1AE55EC60}"/>
                </a:ext>
              </a:extLst>
            </p:cNvPr>
            <p:cNvCxnSpPr>
              <a:cxnSpLocks/>
            </p:cNvCxnSpPr>
            <p:nvPr/>
          </p:nvCxnSpPr>
          <p:spPr bwMode="auto">
            <a:xfrm>
              <a:off x="3830538" y="1285446"/>
              <a:ext cx="4096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组合 132">
            <a:extLst>
              <a:ext uri="{FF2B5EF4-FFF2-40B4-BE49-F238E27FC236}">
                <a16:creationId xmlns:a16="http://schemas.microsoft.com/office/drawing/2014/main" id="{64E0F0F4-6584-400E-9340-2D0909152DE1}"/>
              </a:ext>
            </a:extLst>
          </p:cNvPr>
          <p:cNvGrpSpPr>
            <a:grpSpLocks/>
          </p:cNvGrpSpPr>
          <p:nvPr/>
        </p:nvGrpSpPr>
        <p:grpSpPr bwMode="auto">
          <a:xfrm>
            <a:off x="1639888" y="4625975"/>
            <a:ext cx="1057275" cy="687388"/>
            <a:chOff x="3830541" y="1903906"/>
            <a:chExt cx="1057391" cy="686634"/>
          </a:xfrm>
        </p:grpSpPr>
        <p:sp>
          <p:nvSpPr>
            <p:cNvPr id="22680" name="文本框 71">
              <a:extLst>
                <a:ext uri="{FF2B5EF4-FFF2-40B4-BE49-F238E27FC236}">
                  <a16:creationId xmlns:a16="http://schemas.microsoft.com/office/drawing/2014/main" id="{F625ECC0-1CC9-4D8B-8E3A-D8E8C0F4D235}"/>
                </a:ext>
              </a:extLst>
            </p:cNvPr>
            <p:cNvSpPr txBox="1">
              <a:spLocks noChangeArrowheads="1"/>
            </p:cNvSpPr>
            <p:nvPr/>
          </p:nvSpPr>
          <p:spPr bwMode="auto">
            <a:xfrm>
              <a:off x="4265613" y="1903906"/>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ts val="1200"/>
                </a:spcBef>
                <a:spcAft>
                  <a:spcPct val="0"/>
                </a:spcAft>
                <a:buFontTx/>
                <a:buNone/>
              </a:pPr>
              <a:r>
                <a:rPr lang="en-US" altLang="zh-CN" sz="1600" b="0" dirty="0">
                  <a:latin typeface="Arial" panose="020B0604020202020204" pitchFamily="34" charset="0"/>
                  <a:cs typeface="Arial" panose="020B0604020202020204" pitchFamily="34" charset="0"/>
                </a:rPr>
                <a:t>R1</a:t>
              </a:r>
              <a:endParaRPr lang="zh-CN" altLang="en-US" sz="1600" b="0" dirty="0">
                <a:latin typeface="Arial" panose="020B0604020202020204" pitchFamily="34" charset="0"/>
                <a:cs typeface="Arial" panose="020B0604020202020204" pitchFamily="34" charset="0"/>
              </a:endParaRPr>
            </a:p>
          </p:txBody>
        </p:sp>
        <p:cxnSp>
          <p:nvCxnSpPr>
            <p:cNvPr id="69" name="直接连接符 68">
              <a:extLst>
                <a:ext uri="{FF2B5EF4-FFF2-40B4-BE49-F238E27FC236}">
                  <a16:creationId xmlns:a16="http://schemas.microsoft.com/office/drawing/2014/main" id="{BA62DC47-27EB-42EC-9384-5203A79F8424}"/>
                </a:ext>
              </a:extLst>
            </p:cNvPr>
            <p:cNvCxnSpPr>
              <a:cxnSpLocks/>
            </p:cNvCxnSpPr>
            <p:nvPr/>
          </p:nvCxnSpPr>
          <p:spPr bwMode="auto">
            <a:xfrm>
              <a:off x="4589449" y="2263874"/>
              <a:ext cx="298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FB5AB96-715D-4218-B0A0-A4CE4356B9E2}"/>
                </a:ext>
              </a:extLst>
            </p:cNvPr>
            <p:cNvCxnSpPr>
              <a:cxnSpLocks/>
            </p:cNvCxnSpPr>
            <p:nvPr/>
          </p:nvCxnSpPr>
          <p:spPr bwMode="auto">
            <a:xfrm>
              <a:off x="3830541" y="2263874"/>
              <a:ext cx="425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133">
            <a:extLst>
              <a:ext uri="{FF2B5EF4-FFF2-40B4-BE49-F238E27FC236}">
                <a16:creationId xmlns:a16="http://schemas.microsoft.com/office/drawing/2014/main" id="{883DDE5D-5EAD-481D-893C-89FA2B88D2DD}"/>
              </a:ext>
            </a:extLst>
          </p:cNvPr>
          <p:cNvGrpSpPr>
            <a:grpSpLocks/>
          </p:cNvGrpSpPr>
          <p:nvPr/>
        </p:nvGrpSpPr>
        <p:grpSpPr bwMode="auto">
          <a:xfrm>
            <a:off x="1630363" y="5595938"/>
            <a:ext cx="1046162" cy="685800"/>
            <a:chOff x="3821448" y="2900120"/>
            <a:chExt cx="1046260" cy="686634"/>
          </a:xfrm>
        </p:grpSpPr>
        <p:sp>
          <p:nvSpPr>
            <p:cNvPr id="22677" name="文本框 80">
              <a:extLst>
                <a:ext uri="{FF2B5EF4-FFF2-40B4-BE49-F238E27FC236}">
                  <a16:creationId xmlns:a16="http://schemas.microsoft.com/office/drawing/2014/main" id="{4E6F9798-1FAD-4FCC-8320-5D85F5960A67}"/>
                </a:ext>
              </a:extLst>
            </p:cNvPr>
            <p:cNvSpPr txBox="1">
              <a:spLocks noChangeArrowheads="1"/>
            </p:cNvSpPr>
            <p:nvPr/>
          </p:nvSpPr>
          <p:spPr bwMode="auto">
            <a:xfrm>
              <a:off x="4265613" y="2900120"/>
              <a:ext cx="317500" cy="68663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ts val="1200"/>
                </a:spcBef>
                <a:spcAft>
                  <a:spcPct val="0"/>
                </a:spcAft>
                <a:buFontTx/>
                <a:buNone/>
              </a:pPr>
              <a:r>
                <a:rPr lang="en-US" altLang="zh-CN" sz="1600" b="0" dirty="0">
                  <a:latin typeface="Arial" panose="020B0604020202020204" pitchFamily="34" charset="0"/>
                  <a:cs typeface="Arial" panose="020B0604020202020204" pitchFamily="34" charset="0"/>
                </a:rPr>
                <a:t>R2</a:t>
              </a:r>
              <a:endParaRPr lang="zh-CN" altLang="en-US" sz="1600" b="0" dirty="0">
                <a:latin typeface="Arial" panose="020B0604020202020204" pitchFamily="34" charset="0"/>
                <a:cs typeface="Arial" panose="020B0604020202020204" pitchFamily="34" charset="0"/>
              </a:endParaRPr>
            </a:p>
          </p:txBody>
        </p:sp>
        <p:cxnSp>
          <p:nvCxnSpPr>
            <p:cNvPr id="73" name="直接连接符 72">
              <a:extLst>
                <a:ext uri="{FF2B5EF4-FFF2-40B4-BE49-F238E27FC236}">
                  <a16:creationId xmlns:a16="http://schemas.microsoft.com/office/drawing/2014/main" id="{1C82567B-780F-4582-AB6C-3880038B69C2}"/>
                </a:ext>
              </a:extLst>
            </p:cNvPr>
            <p:cNvCxnSpPr>
              <a:cxnSpLocks/>
            </p:cNvCxnSpPr>
            <p:nvPr/>
          </p:nvCxnSpPr>
          <p:spPr bwMode="auto">
            <a:xfrm>
              <a:off x="4589870" y="3259331"/>
              <a:ext cx="2778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C7C4EAF-D5EB-4157-8DD7-E22420FFAE1D}"/>
                </a:ext>
              </a:extLst>
            </p:cNvPr>
            <p:cNvCxnSpPr>
              <a:cxnSpLocks/>
            </p:cNvCxnSpPr>
            <p:nvPr/>
          </p:nvCxnSpPr>
          <p:spPr bwMode="auto">
            <a:xfrm>
              <a:off x="3821448" y="3249795"/>
              <a:ext cx="435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2679E8F6-5E0F-4FE8-AF35-0982FBC18AF2}"/>
              </a:ext>
            </a:extLst>
          </p:cNvPr>
          <p:cNvGrpSpPr>
            <a:grpSpLocks/>
          </p:cNvGrpSpPr>
          <p:nvPr/>
        </p:nvGrpSpPr>
        <p:grpSpPr bwMode="auto">
          <a:xfrm>
            <a:off x="3379788" y="3475038"/>
            <a:ext cx="1419225" cy="1727200"/>
            <a:chOff x="6750299" y="856082"/>
            <a:chExt cx="1754559" cy="1728248"/>
          </a:xfrm>
        </p:grpSpPr>
        <p:cxnSp>
          <p:nvCxnSpPr>
            <p:cNvPr id="79" name="直接连接符 78">
              <a:extLst>
                <a:ext uri="{FF2B5EF4-FFF2-40B4-BE49-F238E27FC236}">
                  <a16:creationId xmlns:a16="http://schemas.microsoft.com/office/drawing/2014/main" id="{149D773E-EBC5-487D-AB53-034010240D3A}"/>
                </a:ext>
              </a:extLst>
            </p:cNvPr>
            <p:cNvCxnSpPr>
              <a:cxnSpLocks/>
            </p:cNvCxnSpPr>
            <p:nvPr/>
          </p:nvCxnSpPr>
          <p:spPr bwMode="auto">
            <a:xfrm>
              <a:off x="6750299" y="1399336"/>
              <a:ext cx="351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0EF2A2D-950F-49B9-8BFF-4B6BCCE8FA6B}"/>
                </a:ext>
              </a:extLst>
            </p:cNvPr>
            <p:cNvCxnSpPr>
              <a:cxnSpLocks/>
            </p:cNvCxnSpPr>
            <p:nvPr/>
          </p:nvCxnSpPr>
          <p:spPr bwMode="auto">
            <a:xfrm>
              <a:off x="6750299" y="2368299"/>
              <a:ext cx="351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4AECCD3-C425-4AA4-811E-203884949604}"/>
                </a:ext>
              </a:extLst>
            </p:cNvPr>
            <p:cNvCxnSpPr>
              <a:cxnSpLocks/>
            </p:cNvCxnSpPr>
            <p:nvPr/>
          </p:nvCxnSpPr>
          <p:spPr bwMode="auto">
            <a:xfrm>
              <a:off x="7757109" y="1866345"/>
              <a:ext cx="368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A84752B7-52D9-438D-B4BA-69427578691C}"/>
                </a:ext>
              </a:extLst>
            </p:cNvPr>
            <p:cNvCxnSpPr>
              <a:cxnSpLocks/>
            </p:cNvCxnSpPr>
            <p:nvPr/>
          </p:nvCxnSpPr>
          <p:spPr bwMode="auto">
            <a:xfrm>
              <a:off x="7458795" y="910090"/>
              <a:ext cx="0" cy="395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任意多边形 21">
              <a:extLst>
                <a:ext uri="{FF2B5EF4-FFF2-40B4-BE49-F238E27FC236}">
                  <a16:creationId xmlns:a16="http://schemas.microsoft.com/office/drawing/2014/main" id="{FB450690-7767-4DD8-B1CE-88A6AA5921B0}"/>
                </a:ext>
              </a:extLst>
            </p:cNvPr>
            <p:cNvSpPr/>
            <p:nvPr/>
          </p:nvSpPr>
          <p:spPr bwMode="auto">
            <a:xfrm>
              <a:off x="7101603" y="1161067"/>
              <a:ext cx="659432" cy="1423263"/>
            </a:xfrm>
            <a:custGeom>
              <a:avLst/>
              <a:gdLst>
                <a:gd name="connsiteX0" fmla="*/ 10633 w 659219"/>
                <a:gd name="connsiteY0" fmla="*/ 0 h 1424763"/>
                <a:gd name="connsiteX1" fmla="*/ 659219 w 659219"/>
                <a:gd name="connsiteY1" fmla="*/ 276446 h 1424763"/>
                <a:gd name="connsiteX2" fmla="*/ 659219 w 659219"/>
                <a:gd name="connsiteY2" fmla="*/ 1137684 h 1424763"/>
                <a:gd name="connsiteX3" fmla="*/ 10633 w 659219"/>
                <a:gd name="connsiteY3" fmla="*/ 1424763 h 1424763"/>
                <a:gd name="connsiteX4" fmla="*/ 0 w 659219"/>
                <a:gd name="connsiteY4" fmla="*/ 925032 h 1424763"/>
                <a:gd name="connsiteX5" fmla="*/ 212651 w 659219"/>
                <a:gd name="connsiteY5" fmla="*/ 712381 h 1424763"/>
                <a:gd name="connsiteX6" fmla="*/ 0 w 659219"/>
                <a:gd name="connsiteY6" fmla="*/ 499730 h 1424763"/>
                <a:gd name="connsiteX7" fmla="*/ 10633 w 659219"/>
                <a:gd name="connsiteY7" fmla="*/ 0 h 1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219" h="1424763">
                  <a:moveTo>
                    <a:pt x="10633" y="0"/>
                  </a:moveTo>
                  <a:lnTo>
                    <a:pt x="659219" y="276446"/>
                  </a:lnTo>
                  <a:lnTo>
                    <a:pt x="659219" y="1137684"/>
                  </a:lnTo>
                  <a:lnTo>
                    <a:pt x="10633" y="1424763"/>
                  </a:lnTo>
                  <a:lnTo>
                    <a:pt x="0" y="925032"/>
                  </a:lnTo>
                  <a:lnTo>
                    <a:pt x="212651" y="712381"/>
                  </a:lnTo>
                  <a:lnTo>
                    <a:pt x="0" y="499730"/>
                  </a:lnTo>
                  <a:lnTo>
                    <a:pt x="10633"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Arial" pitchFamily="34" charset="0"/>
              </a:endParaRPr>
            </a:p>
          </p:txBody>
        </p:sp>
        <p:sp>
          <p:nvSpPr>
            <p:cNvPr id="22674" name="TextBox 35">
              <a:extLst>
                <a:ext uri="{FF2B5EF4-FFF2-40B4-BE49-F238E27FC236}">
                  <a16:creationId xmlns:a16="http://schemas.microsoft.com/office/drawing/2014/main" id="{C6F90E14-1B78-444F-9C27-5A94E375C361}"/>
                </a:ext>
              </a:extLst>
            </p:cNvPr>
            <p:cNvSpPr txBox="1">
              <a:spLocks noChangeArrowheads="1"/>
            </p:cNvSpPr>
            <p:nvPr/>
          </p:nvSpPr>
          <p:spPr bwMode="auto">
            <a:xfrm>
              <a:off x="8120046" y="1703779"/>
              <a:ext cx="384812" cy="30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cf</a:t>
              </a:r>
              <a:endParaRPr lang="zh-CN" altLang="en-US" sz="2000" b="0">
                <a:latin typeface="Arial" panose="020B0604020202020204" pitchFamily="34" charset="0"/>
                <a:cs typeface="Arial" panose="020B0604020202020204" pitchFamily="34" charset="0"/>
              </a:endParaRPr>
            </a:p>
          </p:txBody>
        </p:sp>
        <p:sp>
          <p:nvSpPr>
            <p:cNvPr id="22675" name="TextBox 36">
              <a:extLst>
                <a:ext uri="{FF2B5EF4-FFF2-40B4-BE49-F238E27FC236}">
                  <a16:creationId xmlns:a16="http://schemas.microsoft.com/office/drawing/2014/main" id="{DDCB9387-783B-4D19-9380-D63BA55F3DD3}"/>
                </a:ext>
              </a:extLst>
            </p:cNvPr>
            <p:cNvSpPr txBox="1">
              <a:spLocks noChangeArrowheads="1"/>
            </p:cNvSpPr>
            <p:nvPr/>
          </p:nvSpPr>
          <p:spPr bwMode="auto">
            <a:xfrm>
              <a:off x="7360082" y="856082"/>
              <a:ext cx="656198" cy="30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cs typeface="Arial" panose="020B0604020202020204" pitchFamily="34" charset="0"/>
                </a:rPr>
                <a:t>“-”</a:t>
              </a:r>
              <a:endParaRPr lang="zh-CN" altLang="en-US" sz="2000" b="0">
                <a:latin typeface="Arial" panose="020B0604020202020204" pitchFamily="34" charset="0"/>
                <a:cs typeface="Arial" panose="020B0604020202020204" pitchFamily="34" charset="0"/>
              </a:endParaRPr>
            </a:p>
          </p:txBody>
        </p:sp>
        <p:sp>
          <p:nvSpPr>
            <p:cNvPr id="88" name="文本框 87">
              <a:extLst>
                <a:ext uri="{FF2B5EF4-FFF2-40B4-BE49-F238E27FC236}">
                  <a16:creationId xmlns:a16="http://schemas.microsoft.com/office/drawing/2014/main" id="{1E7063EC-00CA-4EEC-9A2F-3FCC1B786520}"/>
                </a:ext>
              </a:extLst>
            </p:cNvPr>
            <p:cNvSpPr txBox="1"/>
            <p:nvPr/>
          </p:nvSpPr>
          <p:spPr bwMode="auto">
            <a:xfrm>
              <a:off x="7231294" y="1596382"/>
              <a:ext cx="461775" cy="541038"/>
            </a:xfrm>
            <a:prstGeom prst="rect">
              <a:avLst/>
            </a:prstGeom>
            <a:noFill/>
          </p:spPr>
          <p:txBody>
            <a:bodyPr vert="vert270" wrap="none">
              <a:spAutoFit/>
            </a:bodyPr>
            <a:lstStyle/>
            <a:p>
              <a:pPr eaLnBrk="1" hangingPunct="1">
                <a:defRPr/>
              </a:pPr>
              <a:r>
                <a:rPr lang="en-US" altLang="zh-CN" dirty="0"/>
                <a:t>ALU</a:t>
              </a:r>
              <a:endParaRPr lang="zh-CN" altLang="en-US" dirty="0"/>
            </a:p>
          </p:txBody>
        </p:sp>
      </p:grpSp>
      <p:cxnSp>
        <p:nvCxnSpPr>
          <p:cNvPr id="89" name="直接连接符 88">
            <a:extLst>
              <a:ext uri="{FF2B5EF4-FFF2-40B4-BE49-F238E27FC236}">
                <a16:creationId xmlns:a16="http://schemas.microsoft.com/office/drawing/2014/main" id="{0923D921-936A-4F74-BDC4-9BFE8DD24E59}"/>
              </a:ext>
            </a:extLst>
          </p:cNvPr>
          <p:cNvCxnSpPr>
            <a:cxnSpLocks/>
          </p:cNvCxnSpPr>
          <p:nvPr/>
        </p:nvCxnSpPr>
        <p:spPr bwMode="auto">
          <a:xfrm>
            <a:off x="2676525" y="4017963"/>
            <a:ext cx="742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B08C5F1F-4F6D-4121-855A-D60E55C8494C}"/>
              </a:ext>
            </a:extLst>
          </p:cNvPr>
          <p:cNvCxnSpPr>
            <a:cxnSpLocks/>
          </p:cNvCxnSpPr>
          <p:nvPr/>
        </p:nvCxnSpPr>
        <p:spPr bwMode="auto">
          <a:xfrm>
            <a:off x="2697163" y="4986338"/>
            <a:ext cx="6826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27BABC20-89A6-4E80-8203-2258949D8F14}"/>
              </a:ext>
            </a:extLst>
          </p:cNvPr>
          <p:cNvCxnSpPr>
            <a:cxnSpLocks/>
          </p:cNvCxnSpPr>
          <p:nvPr/>
        </p:nvCxnSpPr>
        <p:spPr bwMode="auto">
          <a:xfrm>
            <a:off x="2589213" y="5954713"/>
            <a:ext cx="4270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49B813-B39E-4F24-8969-A7C8EE0FD279}"/>
              </a:ext>
            </a:extLst>
          </p:cNvPr>
          <p:cNvCxnSpPr>
            <a:cxnSpLocks/>
          </p:cNvCxnSpPr>
          <p:nvPr/>
        </p:nvCxnSpPr>
        <p:spPr bwMode="auto">
          <a:xfrm>
            <a:off x="3016250" y="4017963"/>
            <a:ext cx="0" cy="19367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6" name="组合 165">
            <a:extLst>
              <a:ext uri="{FF2B5EF4-FFF2-40B4-BE49-F238E27FC236}">
                <a16:creationId xmlns:a16="http://schemas.microsoft.com/office/drawing/2014/main" id="{190A75D1-C243-411D-B641-79E039D9EED0}"/>
              </a:ext>
            </a:extLst>
          </p:cNvPr>
          <p:cNvGrpSpPr>
            <a:grpSpLocks/>
          </p:cNvGrpSpPr>
          <p:nvPr/>
        </p:nvGrpSpPr>
        <p:grpSpPr bwMode="auto">
          <a:xfrm>
            <a:off x="2838450" y="3509963"/>
            <a:ext cx="309563" cy="852487"/>
            <a:chOff x="1460500" y="3252879"/>
            <a:chExt cx="309371" cy="852834"/>
          </a:xfrm>
        </p:grpSpPr>
        <p:sp>
          <p:nvSpPr>
            <p:cNvPr id="22666" name="椭圆 152">
              <a:extLst>
                <a:ext uri="{FF2B5EF4-FFF2-40B4-BE49-F238E27FC236}">
                  <a16:creationId xmlns:a16="http://schemas.microsoft.com/office/drawing/2014/main" id="{7F7DA5BE-560C-4119-8579-2170BE66E1F5}"/>
                </a:ext>
              </a:extLst>
            </p:cNvPr>
            <p:cNvSpPr>
              <a:spLocks noChangeArrowheads="1"/>
            </p:cNvSpPr>
            <p:nvPr/>
          </p:nvSpPr>
          <p:spPr bwMode="auto">
            <a:xfrm>
              <a:off x="1500460" y="3555573"/>
              <a:ext cx="269411" cy="550140"/>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2667" name="TextBox 34">
              <a:extLst>
                <a:ext uri="{FF2B5EF4-FFF2-40B4-BE49-F238E27FC236}">
                  <a16:creationId xmlns:a16="http://schemas.microsoft.com/office/drawing/2014/main" id="{F7D2CEF6-D261-46CC-AB19-8684F84FE3EF}"/>
                </a:ext>
              </a:extLst>
            </p:cNvPr>
            <p:cNvSpPr txBox="1">
              <a:spLocks noChangeArrowheads="1"/>
            </p:cNvSpPr>
            <p:nvPr/>
          </p:nvSpPr>
          <p:spPr bwMode="auto">
            <a:xfrm>
              <a:off x="1541856" y="3675496"/>
              <a:ext cx="175855" cy="38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2668" name="TextBox 34">
              <a:extLst>
                <a:ext uri="{FF2B5EF4-FFF2-40B4-BE49-F238E27FC236}">
                  <a16:creationId xmlns:a16="http://schemas.microsoft.com/office/drawing/2014/main" id="{AD8BE99F-F3FE-4A1B-99DB-989C279E1697}"/>
                </a:ext>
              </a:extLst>
            </p:cNvPr>
            <p:cNvSpPr txBox="1">
              <a:spLocks noChangeArrowheads="1"/>
            </p:cNvSpPr>
            <p:nvPr/>
          </p:nvSpPr>
          <p:spPr bwMode="auto">
            <a:xfrm>
              <a:off x="1460500" y="3252879"/>
              <a:ext cx="298975" cy="38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s0</a:t>
              </a:r>
            </a:p>
          </p:txBody>
        </p:sp>
      </p:grpSp>
      <p:grpSp>
        <p:nvGrpSpPr>
          <p:cNvPr id="184" name="组合 183">
            <a:extLst>
              <a:ext uri="{FF2B5EF4-FFF2-40B4-BE49-F238E27FC236}">
                <a16:creationId xmlns:a16="http://schemas.microsoft.com/office/drawing/2014/main" id="{C5F060B0-1AB5-457C-A895-498C85AD61C8}"/>
              </a:ext>
            </a:extLst>
          </p:cNvPr>
          <p:cNvGrpSpPr>
            <a:grpSpLocks/>
          </p:cNvGrpSpPr>
          <p:nvPr/>
        </p:nvGrpSpPr>
        <p:grpSpPr bwMode="auto">
          <a:xfrm>
            <a:off x="1635125" y="4017963"/>
            <a:ext cx="1136650" cy="962025"/>
            <a:chOff x="1630657" y="3844352"/>
            <a:chExt cx="1136507" cy="962026"/>
          </a:xfrm>
        </p:grpSpPr>
        <p:cxnSp>
          <p:nvCxnSpPr>
            <p:cNvPr id="106" name="直接连接符 105">
              <a:extLst>
                <a:ext uri="{FF2B5EF4-FFF2-40B4-BE49-F238E27FC236}">
                  <a16:creationId xmlns:a16="http://schemas.microsoft.com/office/drawing/2014/main" id="{20286140-39DA-43FF-85E0-EF5675E3F293}"/>
                </a:ext>
              </a:extLst>
            </p:cNvPr>
            <p:cNvCxnSpPr>
              <a:cxnSpLocks/>
            </p:cNvCxnSpPr>
            <p:nvPr/>
          </p:nvCxnSpPr>
          <p:spPr bwMode="auto">
            <a:xfrm>
              <a:off x="1630657" y="4311077"/>
              <a:ext cx="11365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EC943F48-FD1C-4D9E-B498-B8B230969C62}"/>
                </a:ext>
              </a:extLst>
            </p:cNvPr>
            <p:cNvCxnSpPr>
              <a:cxnSpLocks/>
            </p:cNvCxnSpPr>
            <p:nvPr/>
          </p:nvCxnSpPr>
          <p:spPr bwMode="auto">
            <a:xfrm flipV="1">
              <a:off x="2767164" y="4311077"/>
              <a:ext cx="0" cy="495301"/>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B2B892BF-7781-402F-9E3B-FEA702CA5A49}"/>
                </a:ext>
              </a:extLst>
            </p:cNvPr>
            <p:cNvCxnSpPr>
              <a:cxnSpLocks/>
            </p:cNvCxnSpPr>
            <p:nvPr/>
          </p:nvCxnSpPr>
          <p:spPr bwMode="auto">
            <a:xfrm flipV="1">
              <a:off x="1635419" y="3844352"/>
              <a:ext cx="0" cy="466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直接连接符 108">
            <a:extLst>
              <a:ext uri="{FF2B5EF4-FFF2-40B4-BE49-F238E27FC236}">
                <a16:creationId xmlns:a16="http://schemas.microsoft.com/office/drawing/2014/main" id="{B8C16644-889A-4731-B489-CEFA3A453279}"/>
              </a:ext>
            </a:extLst>
          </p:cNvPr>
          <p:cNvCxnSpPr>
            <a:cxnSpLocks/>
          </p:cNvCxnSpPr>
          <p:nvPr/>
        </p:nvCxnSpPr>
        <p:spPr bwMode="auto">
          <a:xfrm>
            <a:off x="833438" y="3944938"/>
            <a:ext cx="7969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1CC5CE03-9C02-4D64-ABC3-67368A6A31DE}"/>
              </a:ext>
            </a:extLst>
          </p:cNvPr>
          <p:cNvCxnSpPr>
            <a:cxnSpLocks/>
          </p:cNvCxnSpPr>
          <p:nvPr/>
        </p:nvCxnSpPr>
        <p:spPr bwMode="auto">
          <a:xfrm>
            <a:off x="842963" y="6046788"/>
            <a:ext cx="787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组合 184">
            <a:extLst>
              <a:ext uri="{FF2B5EF4-FFF2-40B4-BE49-F238E27FC236}">
                <a16:creationId xmlns:a16="http://schemas.microsoft.com/office/drawing/2014/main" id="{4D84F489-E092-4499-80E1-1F762002EAA1}"/>
              </a:ext>
            </a:extLst>
          </p:cNvPr>
          <p:cNvGrpSpPr>
            <a:grpSpLocks/>
          </p:cNvGrpSpPr>
          <p:nvPr/>
        </p:nvGrpSpPr>
        <p:grpSpPr bwMode="auto">
          <a:xfrm>
            <a:off x="1171575" y="3371850"/>
            <a:ext cx="2252663" cy="1609725"/>
            <a:chOff x="1167708" y="3196871"/>
            <a:chExt cx="2251486" cy="1611225"/>
          </a:xfrm>
        </p:grpSpPr>
        <p:cxnSp>
          <p:nvCxnSpPr>
            <p:cNvPr id="75" name="直接连接符 74">
              <a:extLst>
                <a:ext uri="{FF2B5EF4-FFF2-40B4-BE49-F238E27FC236}">
                  <a16:creationId xmlns:a16="http://schemas.microsoft.com/office/drawing/2014/main" id="{18F04322-4B45-4F83-8626-B8F4E05E5499}"/>
                </a:ext>
              </a:extLst>
            </p:cNvPr>
            <p:cNvCxnSpPr>
              <a:cxnSpLocks/>
            </p:cNvCxnSpPr>
            <p:nvPr/>
          </p:nvCxnSpPr>
          <p:spPr bwMode="auto">
            <a:xfrm flipV="1">
              <a:off x="3414433" y="3200049"/>
              <a:ext cx="0" cy="638770"/>
            </a:xfrm>
            <a:prstGeom prst="line">
              <a:avLst/>
            </a:prstGeom>
            <a:ln w="28575">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A0F23230-281C-40C4-8C22-8F240FB5F080}"/>
                </a:ext>
              </a:extLst>
            </p:cNvPr>
            <p:cNvCxnSpPr>
              <a:cxnSpLocks/>
            </p:cNvCxnSpPr>
            <p:nvPr/>
          </p:nvCxnSpPr>
          <p:spPr bwMode="auto">
            <a:xfrm>
              <a:off x="1167708" y="3196871"/>
              <a:ext cx="2251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6BA4B594-61AC-4274-87BA-097F317D9CB1}"/>
                </a:ext>
              </a:extLst>
            </p:cNvPr>
            <p:cNvCxnSpPr>
              <a:cxnSpLocks/>
            </p:cNvCxnSpPr>
            <p:nvPr/>
          </p:nvCxnSpPr>
          <p:spPr bwMode="auto">
            <a:xfrm flipV="1">
              <a:off x="1174055" y="3196871"/>
              <a:ext cx="0" cy="16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5CA3A0C3-0F19-46DC-A07A-92D3B755EA6B}"/>
                </a:ext>
              </a:extLst>
            </p:cNvPr>
            <p:cNvCxnSpPr>
              <a:cxnSpLocks/>
            </p:cNvCxnSpPr>
            <p:nvPr/>
          </p:nvCxnSpPr>
          <p:spPr bwMode="auto">
            <a:xfrm>
              <a:off x="1174055" y="4808096"/>
              <a:ext cx="4839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直接连接符 113">
            <a:extLst>
              <a:ext uri="{FF2B5EF4-FFF2-40B4-BE49-F238E27FC236}">
                <a16:creationId xmlns:a16="http://schemas.microsoft.com/office/drawing/2014/main" id="{906AB3AA-7BE8-4433-A4CC-F309BB8DBC13}"/>
              </a:ext>
            </a:extLst>
          </p:cNvPr>
          <p:cNvCxnSpPr>
            <a:cxnSpLocks/>
          </p:cNvCxnSpPr>
          <p:nvPr/>
        </p:nvCxnSpPr>
        <p:spPr bwMode="auto">
          <a:xfrm>
            <a:off x="842963" y="5202238"/>
            <a:ext cx="7000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34">
            <a:extLst>
              <a:ext uri="{FF2B5EF4-FFF2-40B4-BE49-F238E27FC236}">
                <a16:creationId xmlns:a16="http://schemas.microsoft.com/office/drawing/2014/main" id="{EC6A3084-884E-43FE-9DA2-F3718A32EB03}"/>
              </a:ext>
            </a:extLst>
          </p:cNvPr>
          <p:cNvSpPr txBox="1">
            <a:spLocks noChangeArrowheads="1"/>
          </p:cNvSpPr>
          <p:nvPr/>
        </p:nvSpPr>
        <p:spPr bwMode="auto">
          <a:xfrm>
            <a:off x="525463" y="3762375"/>
            <a:ext cx="298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x0</a:t>
            </a:r>
          </a:p>
        </p:txBody>
      </p:sp>
      <p:sp>
        <p:nvSpPr>
          <p:cNvPr id="120" name="TextBox 34">
            <a:extLst>
              <a:ext uri="{FF2B5EF4-FFF2-40B4-BE49-F238E27FC236}">
                <a16:creationId xmlns:a16="http://schemas.microsoft.com/office/drawing/2014/main" id="{1DE12DFA-52A6-4607-BF2E-E5670C975D28}"/>
              </a:ext>
            </a:extLst>
          </p:cNvPr>
          <p:cNvSpPr txBox="1">
            <a:spLocks noChangeArrowheads="1"/>
          </p:cNvSpPr>
          <p:nvPr/>
        </p:nvSpPr>
        <p:spPr bwMode="auto">
          <a:xfrm>
            <a:off x="534988" y="5021263"/>
            <a:ext cx="298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x1</a:t>
            </a:r>
          </a:p>
        </p:txBody>
      </p:sp>
      <p:sp>
        <p:nvSpPr>
          <p:cNvPr id="121" name="TextBox 34">
            <a:extLst>
              <a:ext uri="{FF2B5EF4-FFF2-40B4-BE49-F238E27FC236}">
                <a16:creationId xmlns:a16="http://schemas.microsoft.com/office/drawing/2014/main" id="{29FB5E2B-0F28-4A2A-851A-3063C14D59EB}"/>
              </a:ext>
            </a:extLst>
          </p:cNvPr>
          <p:cNvSpPr txBox="1">
            <a:spLocks noChangeArrowheads="1"/>
          </p:cNvSpPr>
          <p:nvPr/>
        </p:nvSpPr>
        <p:spPr bwMode="auto">
          <a:xfrm>
            <a:off x="542925" y="5875338"/>
            <a:ext cx="3000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x2</a:t>
            </a:r>
          </a:p>
        </p:txBody>
      </p:sp>
      <p:grpSp>
        <p:nvGrpSpPr>
          <p:cNvPr id="22548" name="组合 5">
            <a:extLst>
              <a:ext uri="{FF2B5EF4-FFF2-40B4-BE49-F238E27FC236}">
                <a16:creationId xmlns:a16="http://schemas.microsoft.com/office/drawing/2014/main" id="{EB70DDBB-08CE-41D4-9ACA-C69840970793}"/>
              </a:ext>
            </a:extLst>
          </p:cNvPr>
          <p:cNvGrpSpPr>
            <a:grpSpLocks/>
          </p:cNvGrpSpPr>
          <p:nvPr/>
        </p:nvGrpSpPr>
        <p:grpSpPr bwMode="auto">
          <a:xfrm>
            <a:off x="546100" y="1471613"/>
            <a:ext cx="1990725" cy="1433512"/>
            <a:chOff x="546100" y="1472260"/>
            <a:chExt cx="1990725" cy="1433513"/>
          </a:xfrm>
        </p:grpSpPr>
        <p:sp>
          <p:nvSpPr>
            <p:cNvPr id="22631" name="矩形 1">
              <a:extLst>
                <a:ext uri="{FF2B5EF4-FFF2-40B4-BE49-F238E27FC236}">
                  <a16:creationId xmlns:a16="http://schemas.microsoft.com/office/drawing/2014/main" id="{61E26B8D-F2F7-4DDC-B7BF-15B9DD9D0CB0}"/>
                </a:ext>
              </a:extLst>
            </p:cNvPr>
            <p:cNvSpPr>
              <a:spLocks noChangeArrowheads="1"/>
            </p:cNvSpPr>
            <p:nvPr/>
          </p:nvSpPr>
          <p:spPr bwMode="auto">
            <a:xfrm>
              <a:off x="1281112" y="1472260"/>
              <a:ext cx="368300" cy="143351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2000" b="0">
                <a:latin typeface="Arial" panose="020B0604020202020204" pitchFamily="34" charset="0"/>
              </a:endParaRPr>
            </a:p>
          </p:txBody>
        </p:sp>
        <p:sp>
          <p:nvSpPr>
            <p:cNvPr id="22632" name="TextBox 32">
              <a:extLst>
                <a:ext uri="{FF2B5EF4-FFF2-40B4-BE49-F238E27FC236}">
                  <a16:creationId xmlns:a16="http://schemas.microsoft.com/office/drawing/2014/main" id="{CD57220F-E339-4144-8C92-E72617269AFA}"/>
                </a:ext>
              </a:extLst>
            </p:cNvPr>
            <p:cNvSpPr txBox="1">
              <a:spLocks noChangeArrowheads="1"/>
            </p:cNvSpPr>
            <p:nvPr/>
          </p:nvSpPr>
          <p:spPr bwMode="auto">
            <a:xfrm>
              <a:off x="598487" y="1831035"/>
              <a:ext cx="2238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x1</a:t>
              </a:r>
              <a:endParaRPr lang="zh-CN" altLang="en-US" sz="1800" b="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EC8D0EF7-3583-4A0C-B946-3A3D6E5E3609}"/>
                </a:ext>
              </a:extLst>
            </p:cNvPr>
            <p:cNvCxnSpPr>
              <a:cxnSpLocks/>
            </p:cNvCxnSpPr>
            <p:nvPr/>
          </p:nvCxnSpPr>
          <p:spPr bwMode="auto">
            <a:xfrm>
              <a:off x="869950" y="1996135"/>
              <a:ext cx="4111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1B520CE-FE1F-4144-9820-5097546AC8DC}"/>
                </a:ext>
              </a:extLst>
            </p:cNvPr>
            <p:cNvCxnSpPr/>
            <p:nvPr/>
          </p:nvCxnSpPr>
          <p:spPr bwMode="auto">
            <a:xfrm rot="16200000" flipH="1">
              <a:off x="1008857" y="1936603"/>
              <a:ext cx="128588" cy="11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F1A1C67-F5EE-44B7-AF55-0A13690392E7}"/>
                </a:ext>
              </a:extLst>
            </p:cNvPr>
            <p:cNvCxnSpPr>
              <a:cxnSpLocks/>
            </p:cNvCxnSpPr>
            <p:nvPr/>
          </p:nvCxnSpPr>
          <p:spPr bwMode="auto">
            <a:xfrm>
              <a:off x="1665288" y="2626373"/>
              <a:ext cx="4143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636" name="TextBox 32">
              <a:extLst>
                <a:ext uri="{FF2B5EF4-FFF2-40B4-BE49-F238E27FC236}">
                  <a16:creationId xmlns:a16="http://schemas.microsoft.com/office/drawing/2014/main" id="{27C3BC9F-6C9F-4BB7-A611-EDC52553449F}"/>
                </a:ext>
              </a:extLst>
            </p:cNvPr>
            <p:cNvSpPr txBox="1">
              <a:spLocks noChangeArrowheads="1"/>
            </p:cNvSpPr>
            <p:nvPr/>
          </p:nvSpPr>
          <p:spPr bwMode="auto">
            <a:xfrm>
              <a:off x="585787" y="1596085"/>
              <a:ext cx="2254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x0</a:t>
              </a:r>
              <a:endParaRPr lang="zh-CN" altLang="en-US" sz="1800" b="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47FE48C5-8124-4D57-A521-05DB9D2EF6BD}"/>
                </a:ext>
              </a:extLst>
            </p:cNvPr>
            <p:cNvSpPr txBox="1"/>
            <p:nvPr/>
          </p:nvSpPr>
          <p:spPr bwMode="auto">
            <a:xfrm>
              <a:off x="1245948" y="2000029"/>
              <a:ext cx="461665" cy="392047"/>
            </a:xfrm>
            <a:prstGeom prst="rect">
              <a:avLst/>
            </a:prstGeom>
            <a:noFill/>
          </p:spPr>
          <p:txBody>
            <a:bodyPr vert="vert270" wrap="none">
              <a:spAutoFit/>
            </a:bodyPr>
            <a:lstStyle/>
            <a:p>
              <a:pPr eaLnBrk="1" hangingPunct="1">
                <a:defRPr/>
              </a:pPr>
              <a:r>
                <a:rPr lang="en-US" altLang="zh-CN" dirty="0"/>
                <a:t>SRT</a:t>
              </a:r>
              <a:endParaRPr lang="zh-CN" altLang="en-US" dirty="0"/>
            </a:p>
          </p:txBody>
        </p:sp>
        <p:cxnSp>
          <p:nvCxnSpPr>
            <p:cNvPr id="15" name="直接连接符 14">
              <a:extLst>
                <a:ext uri="{FF2B5EF4-FFF2-40B4-BE49-F238E27FC236}">
                  <a16:creationId xmlns:a16="http://schemas.microsoft.com/office/drawing/2014/main" id="{417DD771-565D-486B-95A0-7D76F4D4649A}"/>
                </a:ext>
              </a:extLst>
            </p:cNvPr>
            <p:cNvCxnSpPr>
              <a:cxnSpLocks/>
            </p:cNvCxnSpPr>
            <p:nvPr/>
          </p:nvCxnSpPr>
          <p:spPr bwMode="auto">
            <a:xfrm>
              <a:off x="866775" y="1765947"/>
              <a:ext cx="412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D71E419-7E4D-45CE-B4A0-D2534CD58952}"/>
                </a:ext>
              </a:extLst>
            </p:cNvPr>
            <p:cNvCxnSpPr/>
            <p:nvPr/>
          </p:nvCxnSpPr>
          <p:spPr bwMode="auto">
            <a:xfrm rot="16200000" flipH="1">
              <a:off x="1004888" y="1707210"/>
              <a:ext cx="130175" cy="11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40" name="TextBox 32">
              <a:extLst>
                <a:ext uri="{FF2B5EF4-FFF2-40B4-BE49-F238E27FC236}">
                  <a16:creationId xmlns:a16="http://schemas.microsoft.com/office/drawing/2014/main" id="{89E384EE-C9CA-442C-BAE9-614BDE0D4F48}"/>
                </a:ext>
              </a:extLst>
            </p:cNvPr>
            <p:cNvSpPr txBox="1">
              <a:spLocks noChangeArrowheads="1"/>
            </p:cNvSpPr>
            <p:nvPr/>
          </p:nvSpPr>
          <p:spPr bwMode="auto">
            <a:xfrm>
              <a:off x="585787" y="2078685"/>
              <a:ext cx="2254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x2</a:t>
              </a:r>
              <a:endParaRPr lang="zh-CN" altLang="en-US" sz="1800" b="0">
                <a:latin typeface="Arial" panose="020B0604020202020204" pitchFamily="34" charset="0"/>
                <a:cs typeface="Arial" panose="020B0604020202020204" pitchFamily="34" charset="0"/>
              </a:endParaRPr>
            </a:p>
          </p:txBody>
        </p:sp>
        <p:cxnSp>
          <p:nvCxnSpPr>
            <p:cNvPr id="20" name="直接连接符 19">
              <a:extLst>
                <a:ext uri="{FF2B5EF4-FFF2-40B4-BE49-F238E27FC236}">
                  <a16:creationId xmlns:a16="http://schemas.microsoft.com/office/drawing/2014/main" id="{67228B73-522B-44FD-A38B-4FF692EB7EBD}"/>
                </a:ext>
              </a:extLst>
            </p:cNvPr>
            <p:cNvCxnSpPr>
              <a:cxnSpLocks/>
            </p:cNvCxnSpPr>
            <p:nvPr/>
          </p:nvCxnSpPr>
          <p:spPr bwMode="auto">
            <a:xfrm>
              <a:off x="866775" y="2240611"/>
              <a:ext cx="412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3319E82-3D2C-4740-B2AE-079FBE46F47C}"/>
                </a:ext>
              </a:extLst>
            </p:cNvPr>
            <p:cNvCxnSpPr/>
            <p:nvPr/>
          </p:nvCxnSpPr>
          <p:spPr bwMode="auto">
            <a:xfrm rot="16200000" flipH="1">
              <a:off x="1005682" y="2182667"/>
              <a:ext cx="128587" cy="11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19B3EDD-6AB2-44C0-9BB4-91133873205A}"/>
                </a:ext>
              </a:extLst>
            </p:cNvPr>
            <p:cNvCxnSpPr>
              <a:cxnSpLocks/>
            </p:cNvCxnSpPr>
            <p:nvPr/>
          </p:nvCxnSpPr>
          <p:spPr bwMode="auto">
            <a:xfrm>
              <a:off x="866775" y="2505723"/>
              <a:ext cx="412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644" name="TextBox 34">
              <a:extLst>
                <a:ext uri="{FF2B5EF4-FFF2-40B4-BE49-F238E27FC236}">
                  <a16:creationId xmlns:a16="http://schemas.microsoft.com/office/drawing/2014/main" id="{685D619B-18D3-405F-A2D7-C2416A7CA1A7}"/>
                </a:ext>
              </a:extLst>
            </p:cNvPr>
            <p:cNvSpPr txBox="1">
              <a:spLocks noChangeArrowheads="1"/>
            </p:cNvSpPr>
            <p:nvPr/>
          </p:nvSpPr>
          <p:spPr bwMode="auto">
            <a:xfrm>
              <a:off x="546100" y="2342210"/>
              <a:ext cx="306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rst</a:t>
              </a:r>
              <a:endParaRPr lang="zh-CN" altLang="en-US" sz="1800" b="0">
                <a:latin typeface="Arial" panose="020B0604020202020204" pitchFamily="34" charset="0"/>
                <a:cs typeface="Arial" panose="020B0604020202020204" pitchFamily="34" charset="0"/>
              </a:endParaRPr>
            </a:p>
          </p:txBody>
        </p:sp>
        <p:sp>
          <p:nvSpPr>
            <p:cNvPr id="22645" name="TextBox 34">
              <a:extLst>
                <a:ext uri="{FF2B5EF4-FFF2-40B4-BE49-F238E27FC236}">
                  <a16:creationId xmlns:a16="http://schemas.microsoft.com/office/drawing/2014/main" id="{EBA0A996-CFCB-43DC-9A7F-27AEB514A6A1}"/>
                </a:ext>
              </a:extLst>
            </p:cNvPr>
            <p:cNvSpPr txBox="1">
              <a:spLocks noChangeArrowheads="1"/>
            </p:cNvSpPr>
            <p:nvPr/>
          </p:nvSpPr>
          <p:spPr bwMode="auto">
            <a:xfrm>
              <a:off x="2230437" y="2481910"/>
              <a:ext cx="3063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done</a:t>
              </a:r>
              <a:endParaRPr lang="zh-CN" altLang="en-US" sz="1800" b="0">
                <a:latin typeface="Arial" panose="020B0604020202020204" pitchFamily="34" charset="0"/>
                <a:cs typeface="Arial" panose="020B0604020202020204" pitchFamily="34" charset="0"/>
              </a:endParaRPr>
            </a:p>
          </p:txBody>
        </p:sp>
        <p:sp>
          <p:nvSpPr>
            <p:cNvPr id="22646" name="TextBox 32">
              <a:extLst>
                <a:ext uri="{FF2B5EF4-FFF2-40B4-BE49-F238E27FC236}">
                  <a16:creationId xmlns:a16="http://schemas.microsoft.com/office/drawing/2014/main" id="{DE96C2DD-9E87-40C7-9156-BC13A60BEA20}"/>
                </a:ext>
              </a:extLst>
            </p:cNvPr>
            <p:cNvSpPr txBox="1">
              <a:spLocks noChangeArrowheads="1"/>
            </p:cNvSpPr>
            <p:nvPr/>
          </p:nvSpPr>
          <p:spPr bwMode="auto">
            <a:xfrm>
              <a:off x="996950" y="1472260"/>
              <a:ext cx="936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4</a:t>
              </a:r>
              <a:endParaRPr lang="zh-CN" altLang="en-US" sz="1600" b="0">
                <a:latin typeface="Arial" panose="020B0604020202020204" pitchFamily="34" charset="0"/>
                <a:cs typeface="Arial" panose="020B0604020202020204" pitchFamily="34" charset="0"/>
              </a:endParaRPr>
            </a:p>
          </p:txBody>
        </p:sp>
        <p:cxnSp>
          <p:nvCxnSpPr>
            <p:cNvPr id="30" name="直接连接符 29">
              <a:extLst>
                <a:ext uri="{FF2B5EF4-FFF2-40B4-BE49-F238E27FC236}">
                  <a16:creationId xmlns:a16="http://schemas.microsoft.com/office/drawing/2014/main" id="{9E7D0BA7-CE37-45A5-81D4-B4E36665B52B}"/>
                </a:ext>
              </a:extLst>
            </p:cNvPr>
            <p:cNvCxnSpPr>
              <a:cxnSpLocks/>
            </p:cNvCxnSpPr>
            <p:nvPr/>
          </p:nvCxnSpPr>
          <p:spPr bwMode="auto">
            <a:xfrm>
              <a:off x="866775" y="2721623"/>
              <a:ext cx="412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648" name="TextBox 34">
              <a:extLst>
                <a:ext uri="{FF2B5EF4-FFF2-40B4-BE49-F238E27FC236}">
                  <a16:creationId xmlns:a16="http://schemas.microsoft.com/office/drawing/2014/main" id="{2DA77954-AFDE-43D0-AAF6-CD34839A2F0D}"/>
                </a:ext>
              </a:extLst>
            </p:cNvPr>
            <p:cNvSpPr txBox="1">
              <a:spLocks noChangeArrowheads="1"/>
            </p:cNvSpPr>
            <p:nvPr/>
          </p:nvSpPr>
          <p:spPr bwMode="auto">
            <a:xfrm>
              <a:off x="546100" y="2593035"/>
              <a:ext cx="304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clk</a:t>
              </a:r>
              <a:endParaRPr lang="zh-CN" altLang="en-US" sz="1800" b="0">
                <a:latin typeface="Arial" panose="020B0604020202020204" pitchFamily="34" charset="0"/>
                <a:cs typeface="Arial" panose="020B0604020202020204" pitchFamily="34" charset="0"/>
              </a:endParaRPr>
            </a:p>
          </p:txBody>
        </p:sp>
        <p:cxnSp>
          <p:nvCxnSpPr>
            <p:cNvPr id="49" name="直接连接符 48">
              <a:extLst>
                <a:ext uri="{FF2B5EF4-FFF2-40B4-BE49-F238E27FC236}">
                  <a16:creationId xmlns:a16="http://schemas.microsoft.com/office/drawing/2014/main" id="{0C1D001F-51EB-4FD4-B94F-0A7943098DF5}"/>
                </a:ext>
              </a:extLst>
            </p:cNvPr>
            <p:cNvCxnSpPr>
              <a:cxnSpLocks/>
            </p:cNvCxnSpPr>
            <p:nvPr/>
          </p:nvCxnSpPr>
          <p:spPr bwMode="auto">
            <a:xfrm>
              <a:off x="1644650" y="2002485"/>
              <a:ext cx="4111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9EDCE31-7A86-43A8-8F82-E18D8722B8B6}"/>
                </a:ext>
              </a:extLst>
            </p:cNvPr>
            <p:cNvCxnSpPr/>
            <p:nvPr/>
          </p:nvCxnSpPr>
          <p:spPr bwMode="auto">
            <a:xfrm rot="16200000" flipH="1">
              <a:off x="1782763" y="1943747"/>
              <a:ext cx="130175" cy="11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DD9671C-7169-4468-BFB9-6241E449A4BC}"/>
                </a:ext>
              </a:extLst>
            </p:cNvPr>
            <p:cNvCxnSpPr>
              <a:cxnSpLocks/>
            </p:cNvCxnSpPr>
            <p:nvPr/>
          </p:nvCxnSpPr>
          <p:spPr bwMode="auto">
            <a:xfrm>
              <a:off x="1641475" y="1772297"/>
              <a:ext cx="412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A64D8FC-EA38-46A1-AEB7-D170241DC10C}"/>
                </a:ext>
              </a:extLst>
            </p:cNvPr>
            <p:cNvCxnSpPr/>
            <p:nvPr/>
          </p:nvCxnSpPr>
          <p:spPr bwMode="auto">
            <a:xfrm rot="16200000" flipH="1">
              <a:off x="1780381" y="1712767"/>
              <a:ext cx="130175" cy="119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AC95A9A-7C1D-4B8D-9738-0C47A38E2A09}"/>
                </a:ext>
              </a:extLst>
            </p:cNvPr>
            <p:cNvCxnSpPr>
              <a:cxnSpLocks/>
            </p:cNvCxnSpPr>
            <p:nvPr/>
          </p:nvCxnSpPr>
          <p:spPr bwMode="auto">
            <a:xfrm>
              <a:off x="1641475" y="2248548"/>
              <a:ext cx="412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CA79F64-224E-495C-BE29-B5776673F57B}"/>
                </a:ext>
              </a:extLst>
            </p:cNvPr>
            <p:cNvCxnSpPr/>
            <p:nvPr/>
          </p:nvCxnSpPr>
          <p:spPr bwMode="auto">
            <a:xfrm rot="16200000" flipH="1">
              <a:off x="1780381" y="2189018"/>
              <a:ext cx="130175" cy="119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55" name="TextBox 32">
              <a:extLst>
                <a:ext uri="{FF2B5EF4-FFF2-40B4-BE49-F238E27FC236}">
                  <a16:creationId xmlns:a16="http://schemas.microsoft.com/office/drawing/2014/main" id="{DFB13B69-6EF5-48BE-B0D1-FC2049C1C156}"/>
                </a:ext>
              </a:extLst>
            </p:cNvPr>
            <p:cNvSpPr txBox="1">
              <a:spLocks noChangeArrowheads="1"/>
            </p:cNvSpPr>
            <p:nvPr/>
          </p:nvSpPr>
          <p:spPr bwMode="auto">
            <a:xfrm>
              <a:off x="1771650" y="1480198"/>
              <a:ext cx="936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4</a:t>
              </a:r>
              <a:endParaRPr lang="zh-CN" altLang="en-US" sz="1600" b="0">
                <a:latin typeface="Arial" panose="020B0604020202020204" pitchFamily="34" charset="0"/>
                <a:cs typeface="Arial" panose="020B0604020202020204" pitchFamily="34" charset="0"/>
              </a:endParaRPr>
            </a:p>
          </p:txBody>
        </p:sp>
        <p:sp>
          <p:nvSpPr>
            <p:cNvPr id="22656" name="TextBox 32">
              <a:extLst>
                <a:ext uri="{FF2B5EF4-FFF2-40B4-BE49-F238E27FC236}">
                  <a16:creationId xmlns:a16="http://schemas.microsoft.com/office/drawing/2014/main" id="{8AA04E8A-0A55-4074-B067-A8D75F160674}"/>
                </a:ext>
              </a:extLst>
            </p:cNvPr>
            <p:cNvSpPr txBox="1">
              <a:spLocks noChangeArrowheads="1"/>
            </p:cNvSpPr>
            <p:nvPr/>
          </p:nvSpPr>
          <p:spPr bwMode="auto">
            <a:xfrm>
              <a:off x="2149475" y="1841761"/>
              <a:ext cx="2436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y1</a:t>
              </a:r>
              <a:endParaRPr lang="zh-CN" altLang="en-US" sz="1800" b="0">
                <a:latin typeface="Arial" panose="020B0604020202020204" pitchFamily="34" charset="0"/>
                <a:cs typeface="Arial" panose="020B0604020202020204" pitchFamily="34" charset="0"/>
              </a:endParaRPr>
            </a:p>
          </p:txBody>
        </p:sp>
        <p:sp>
          <p:nvSpPr>
            <p:cNvPr id="22657" name="TextBox 32">
              <a:extLst>
                <a:ext uri="{FF2B5EF4-FFF2-40B4-BE49-F238E27FC236}">
                  <a16:creationId xmlns:a16="http://schemas.microsoft.com/office/drawing/2014/main" id="{9AA2298C-78AF-488E-81D8-C7973C2EDEEB}"/>
                </a:ext>
              </a:extLst>
            </p:cNvPr>
            <p:cNvSpPr txBox="1">
              <a:spLocks noChangeArrowheads="1"/>
            </p:cNvSpPr>
            <p:nvPr/>
          </p:nvSpPr>
          <p:spPr bwMode="auto">
            <a:xfrm>
              <a:off x="2136775" y="1606017"/>
              <a:ext cx="2436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y0</a:t>
              </a:r>
              <a:endParaRPr lang="zh-CN" altLang="en-US" sz="1800" b="0">
                <a:latin typeface="Arial" panose="020B0604020202020204" pitchFamily="34" charset="0"/>
                <a:cs typeface="Arial" panose="020B0604020202020204" pitchFamily="34" charset="0"/>
              </a:endParaRPr>
            </a:p>
          </p:txBody>
        </p:sp>
        <p:sp>
          <p:nvSpPr>
            <p:cNvPr id="22658" name="TextBox 32">
              <a:extLst>
                <a:ext uri="{FF2B5EF4-FFF2-40B4-BE49-F238E27FC236}">
                  <a16:creationId xmlns:a16="http://schemas.microsoft.com/office/drawing/2014/main" id="{AF558B73-3C21-4670-ABDE-CC9D11D44FA8}"/>
                </a:ext>
              </a:extLst>
            </p:cNvPr>
            <p:cNvSpPr txBox="1">
              <a:spLocks noChangeArrowheads="1"/>
            </p:cNvSpPr>
            <p:nvPr/>
          </p:nvSpPr>
          <p:spPr bwMode="auto">
            <a:xfrm>
              <a:off x="2136775" y="2088617"/>
              <a:ext cx="2436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y2</a:t>
              </a:r>
              <a:endParaRPr lang="zh-CN" altLang="en-US" sz="1800" b="0">
                <a:latin typeface="Arial" panose="020B0604020202020204" pitchFamily="34" charset="0"/>
                <a:cs typeface="Arial" panose="020B0604020202020204" pitchFamily="34" charset="0"/>
              </a:endParaRPr>
            </a:p>
          </p:txBody>
        </p:sp>
      </p:grpSp>
      <p:cxnSp>
        <p:nvCxnSpPr>
          <p:cNvPr id="157" name="直接箭头连接符 156">
            <a:extLst>
              <a:ext uri="{FF2B5EF4-FFF2-40B4-BE49-F238E27FC236}">
                <a16:creationId xmlns:a16="http://schemas.microsoft.com/office/drawing/2014/main" id="{8F34708B-4A03-401B-A80C-E9C3DCB5FEDF}"/>
              </a:ext>
            </a:extLst>
          </p:cNvPr>
          <p:cNvCxnSpPr>
            <a:cxnSpLocks/>
          </p:cNvCxnSpPr>
          <p:nvPr/>
        </p:nvCxnSpPr>
        <p:spPr bwMode="auto">
          <a:xfrm>
            <a:off x="5665788" y="2455863"/>
            <a:ext cx="0" cy="325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24" name="组合 123">
            <a:extLst>
              <a:ext uri="{FF2B5EF4-FFF2-40B4-BE49-F238E27FC236}">
                <a16:creationId xmlns:a16="http://schemas.microsoft.com/office/drawing/2014/main" id="{A77C0407-3E5A-4E65-82BC-99C646779109}"/>
              </a:ext>
            </a:extLst>
          </p:cNvPr>
          <p:cNvGrpSpPr>
            <a:grpSpLocks/>
          </p:cNvGrpSpPr>
          <p:nvPr/>
        </p:nvGrpSpPr>
        <p:grpSpPr bwMode="auto">
          <a:xfrm>
            <a:off x="5080000" y="2790825"/>
            <a:ext cx="1219200" cy="441325"/>
            <a:chOff x="6705600" y="1768212"/>
            <a:chExt cx="1219200" cy="498474"/>
          </a:xfrm>
        </p:grpSpPr>
        <p:sp>
          <p:nvSpPr>
            <p:cNvPr id="22613" name="椭圆 144">
              <a:extLst>
                <a:ext uri="{FF2B5EF4-FFF2-40B4-BE49-F238E27FC236}">
                  <a16:creationId xmlns:a16="http://schemas.microsoft.com/office/drawing/2014/main" id="{64AE4D17-01D3-4E76-9817-7709DB28942D}"/>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22614" name="文本框 149">
              <a:extLst>
                <a:ext uri="{FF2B5EF4-FFF2-40B4-BE49-F238E27FC236}">
                  <a16:creationId xmlns:a16="http://schemas.microsoft.com/office/drawing/2014/main" id="{B5764512-5C0F-40D3-8AC1-66985AC8AC8C}"/>
                </a:ext>
              </a:extLst>
            </p:cNvPr>
            <p:cNvSpPr txBox="1">
              <a:spLocks noChangeArrowheads="1"/>
            </p:cNvSpPr>
            <p:nvPr/>
          </p:nvSpPr>
          <p:spPr bwMode="auto">
            <a:xfrm>
              <a:off x="7059232" y="1892774"/>
              <a:ext cx="511358"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CX01</a:t>
              </a:r>
              <a:endParaRPr lang="zh-CN" altLang="en-US" sz="1600" b="0">
                <a:latin typeface="Arial" panose="020B0604020202020204" pitchFamily="34" charset="0"/>
                <a:cs typeface="Arial" panose="020B0604020202020204" pitchFamily="34" charset="0"/>
              </a:endParaRPr>
            </a:p>
          </p:txBody>
        </p:sp>
      </p:grpSp>
      <p:grpSp>
        <p:nvGrpSpPr>
          <p:cNvPr id="128" name="组合 127">
            <a:extLst>
              <a:ext uri="{FF2B5EF4-FFF2-40B4-BE49-F238E27FC236}">
                <a16:creationId xmlns:a16="http://schemas.microsoft.com/office/drawing/2014/main" id="{16F91D3B-A228-4A81-B04B-B549CA79944F}"/>
              </a:ext>
            </a:extLst>
          </p:cNvPr>
          <p:cNvGrpSpPr>
            <a:grpSpLocks/>
          </p:cNvGrpSpPr>
          <p:nvPr/>
        </p:nvGrpSpPr>
        <p:grpSpPr bwMode="auto">
          <a:xfrm>
            <a:off x="5080000" y="3576638"/>
            <a:ext cx="1219200" cy="441325"/>
            <a:chOff x="6705600" y="1768212"/>
            <a:chExt cx="1219200" cy="498474"/>
          </a:xfrm>
        </p:grpSpPr>
        <p:sp>
          <p:nvSpPr>
            <p:cNvPr id="22611" name="椭圆 259">
              <a:extLst>
                <a:ext uri="{FF2B5EF4-FFF2-40B4-BE49-F238E27FC236}">
                  <a16:creationId xmlns:a16="http://schemas.microsoft.com/office/drawing/2014/main" id="{BDEFB7FE-0790-426D-9F53-B82F688C7A51}"/>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22612" name="文本框 260">
              <a:extLst>
                <a:ext uri="{FF2B5EF4-FFF2-40B4-BE49-F238E27FC236}">
                  <a16:creationId xmlns:a16="http://schemas.microsoft.com/office/drawing/2014/main" id="{9279BDA0-4F04-4200-9B00-35C81D31B571}"/>
                </a:ext>
              </a:extLst>
            </p:cNvPr>
            <p:cNvSpPr txBox="1">
              <a:spLocks noChangeArrowheads="1"/>
            </p:cNvSpPr>
            <p:nvPr/>
          </p:nvSpPr>
          <p:spPr bwMode="auto">
            <a:xfrm>
              <a:off x="7060035" y="1880448"/>
              <a:ext cx="511358"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CX12</a:t>
              </a:r>
              <a:endParaRPr lang="zh-CN" altLang="en-US" sz="1600" b="0">
                <a:latin typeface="Arial" panose="020B0604020202020204" pitchFamily="34" charset="0"/>
                <a:cs typeface="Arial" panose="020B0604020202020204" pitchFamily="34" charset="0"/>
              </a:endParaRPr>
            </a:p>
          </p:txBody>
        </p:sp>
      </p:grpSp>
      <p:grpSp>
        <p:nvGrpSpPr>
          <p:cNvPr id="131" name="组合 130">
            <a:extLst>
              <a:ext uri="{FF2B5EF4-FFF2-40B4-BE49-F238E27FC236}">
                <a16:creationId xmlns:a16="http://schemas.microsoft.com/office/drawing/2014/main" id="{BF5CEF23-1E33-420C-923B-7B2DC11B23B3}"/>
              </a:ext>
            </a:extLst>
          </p:cNvPr>
          <p:cNvGrpSpPr>
            <a:grpSpLocks/>
          </p:cNvGrpSpPr>
          <p:nvPr/>
        </p:nvGrpSpPr>
        <p:grpSpPr bwMode="auto">
          <a:xfrm>
            <a:off x="5089525" y="4359275"/>
            <a:ext cx="1219200" cy="441325"/>
            <a:chOff x="6705600" y="1768212"/>
            <a:chExt cx="1219200" cy="498474"/>
          </a:xfrm>
        </p:grpSpPr>
        <p:sp>
          <p:nvSpPr>
            <p:cNvPr id="22609" name="椭圆 264">
              <a:extLst>
                <a:ext uri="{FF2B5EF4-FFF2-40B4-BE49-F238E27FC236}">
                  <a16:creationId xmlns:a16="http://schemas.microsoft.com/office/drawing/2014/main" id="{998FB946-19D6-4150-9CBD-CB8043DEC59A}"/>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22610" name="文本框 265">
              <a:extLst>
                <a:ext uri="{FF2B5EF4-FFF2-40B4-BE49-F238E27FC236}">
                  <a16:creationId xmlns:a16="http://schemas.microsoft.com/office/drawing/2014/main" id="{21419AEE-452D-43CC-8CF6-66AE32E16251}"/>
                </a:ext>
              </a:extLst>
            </p:cNvPr>
            <p:cNvSpPr txBox="1">
              <a:spLocks noChangeArrowheads="1"/>
            </p:cNvSpPr>
            <p:nvPr/>
          </p:nvSpPr>
          <p:spPr bwMode="auto">
            <a:xfrm>
              <a:off x="7006980" y="1879882"/>
              <a:ext cx="647614" cy="27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CX01S</a:t>
              </a:r>
              <a:endParaRPr lang="zh-CN" altLang="en-US" sz="1600" b="0">
                <a:latin typeface="Arial" panose="020B0604020202020204" pitchFamily="34" charset="0"/>
                <a:cs typeface="Arial" panose="020B0604020202020204" pitchFamily="34" charset="0"/>
              </a:endParaRPr>
            </a:p>
          </p:txBody>
        </p:sp>
      </p:grpSp>
      <p:cxnSp>
        <p:nvCxnSpPr>
          <p:cNvPr id="143" name="直接箭头连接符 142">
            <a:extLst>
              <a:ext uri="{FF2B5EF4-FFF2-40B4-BE49-F238E27FC236}">
                <a16:creationId xmlns:a16="http://schemas.microsoft.com/office/drawing/2014/main" id="{EA2BBC1C-7008-4F9E-9227-44BC95293243}"/>
              </a:ext>
            </a:extLst>
          </p:cNvPr>
          <p:cNvCxnSpPr>
            <a:cxnSpLocks/>
          </p:cNvCxnSpPr>
          <p:nvPr/>
        </p:nvCxnSpPr>
        <p:spPr bwMode="auto">
          <a:xfrm>
            <a:off x="5673725" y="3236913"/>
            <a:ext cx="0" cy="325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4" name="直接箭头连接符 143">
            <a:extLst>
              <a:ext uri="{FF2B5EF4-FFF2-40B4-BE49-F238E27FC236}">
                <a16:creationId xmlns:a16="http://schemas.microsoft.com/office/drawing/2014/main" id="{7908112C-903D-4605-AC66-B1E1FCB082BB}"/>
              </a:ext>
            </a:extLst>
          </p:cNvPr>
          <p:cNvCxnSpPr>
            <a:cxnSpLocks/>
          </p:cNvCxnSpPr>
          <p:nvPr/>
        </p:nvCxnSpPr>
        <p:spPr bwMode="auto">
          <a:xfrm>
            <a:off x="5657850" y="4017963"/>
            <a:ext cx="0" cy="325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49" name="组合 148">
            <a:extLst>
              <a:ext uri="{FF2B5EF4-FFF2-40B4-BE49-F238E27FC236}">
                <a16:creationId xmlns:a16="http://schemas.microsoft.com/office/drawing/2014/main" id="{86B9B255-19D3-4CAD-9C7D-231CDD6F6BD2}"/>
              </a:ext>
            </a:extLst>
          </p:cNvPr>
          <p:cNvGrpSpPr>
            <a:grpSpLocks/>
          </p:cNvGrpSpPr>
          <p:nvPr/>
        </p:nvGrpSpPr>
        <p:grpSpPr bwMode="auto">
          <a:xfrm>
            <a:off x="5089525" y="2014538"/>
            <a:ext cx="1219200" cy="441325"/>
            <a:chOff x="6705600" y="1768212"/>
            <a:chExt cx="1219200" cy="498474"/>
          </a:xfrm>
        </p:grpSpPr>
        <p:sp>
          <p:nvSpPr>
            <p:cNvPr id="22607" name="椭圆 259">
              <a:extLst>
                <a:ext uri="{FF2B5EF4-FFF2-40B4-BE49-F238E27FC236}">
                  <a16:creationId xmlns:a16="http://schemas.microsoft.com/office/drawing/2014/main" id="{FF78F2D0-BA35-45E8-9052-0B8B84776281}"/>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22608" name="文本框 260">
              <a:extLst>
                <a:ext uri="{FF2B5EF4-FFF2-40B4-BE49-F238E27FC236}">
                  <a16:creationId xmlns:a16="http://schemas.microsoft.com/office/drawing/2014/main" id="{6FFEBBE1-9469-4C46-AEA2-2A6EE5C8B7F1}"/>
                </a:ext>
              </a:extLst>
            </p:cNvPr>
            <p:cNvSpPr txBox="1">
              <a:spLocks noChangeArrowheads="1"/>
            </p:cNvSpPr>
            <p:nvPr/>
          </p:nvSpPr>
          <p:spPr bwMode="auto">
            <a:xfrm>
              <a:off x="7036791" y="1878853"/>
              <a:ext cx="557846" cy="278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LOAD</a:t>
              </a:r>
              <a:endParaRPr lang="zh-CN" altLang="en-US" sz="1600" b="0">
                <a:latin typeface="Arial" panose="020B0604020202020204" pitchFamily="34" charset="0"/>
                <a:cs typeface="Arial" panose="020B0604020202020204" pitchFamily="34" charset="0"/>
              </a:endParaRPr>
            </a:p>
          </p:txBody>
        </p:sp>
      </p:grpSp>
      <p:cxnSp>
        <p:nvCxnSpPr>
          <p:cNvPr id="156" name="直接箭头连接符 155">
            <a:extLst>
              <a:ext uri="{FF2B5EF4-FFF2-40B4-BE49-F238E27FC236}">
                <a16:creationId xmlns:a16="http://schemas.microsoft.com/office/drawing/2014/main" id="{6EB9CAB8-ED35-43AF-A782-BB3E28BB10C7}"/>
              </a:ext>
            </a:extLst>
          </p:cNvPr>
          <p:cNvCxnSpPr>
            <a:cxnSpLocks/>
          </p:cNvCxnSpPr>
          <p:nvPr/>
        </p:nvCxnSpPr>
        <p:spPr bwMode="auto">
          <a:xfrm>
            <a:off x="5683250" y="1674813"/>
            <a:ext cx="0" cy="325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9" name="TextBox 34">
            <a:extLst>
              <a:ext uri="{FF2B5EF4-FFF2-40B4-BE49-F238E27FC236}">
                <a16:creationId xmlns:a16="http://schemas.microsoft.com/office/drawing/2014/main" id="{FF7E7DF2-E030-4327-8E78-0AF6AF354C4B}"/>
              </a:ext>
            </a:extLst>
          </p:cNvPr>
          <p:cNvSpPr txBox="1">
            <a:spLocks noChangeArrowheads="1"/>
          </p:cNvSpPr>
          <p:nvPr/>
        </p:nvSpPr>
        <p:spPr bwMode="auto">
          <a:xfrm>
            <a:off x="5792788" y="1589088"/>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rst</a:t>
            </a:r>
            <a:endParaRPr lang="zh-CN" altLang="en-US" sz="1800" b="0">
              <a:latin typeface="Arial" panose="020B0604020202020204" pitchFamily="34" charset="0"/>
              <a:cs typeface="Arial" panose="020B0604020202020204" pitchFamily="34" charset="0"/>
            </a:endParaRPr>
          </a:p>
        </p:txBody>
      </p:sp>
      <p:sp>
        <p:nvSpPr>
          <p:cNvPr id="22559" name="标题 1">
            <a:extLst>
              <a:ext uri="{FF2B5EF4-FFF2-40B4-BE49-F238E27FC236}">
                <a16:creationId xmlns:a16="http://schemas.microsoft.com/office/drawing/2014/main" id="{1F782FDC-FE8B-4A6F-BE31-CA246E0A4053}"/>
              </a:ext>
            </a:extLst>
          </p:cNvPr>
          <p:cNvSpPr>
            <a:spLocks noGrp="1" noChangeArrowheads="1"/>
          </p:cNvSpPr>
          <p:nvPr>
            <p:ph type="title"/>
          </p:nvPr>
        </p:nvSpPr>
        <p:spPr>
          <a:xfrm>
            <a:off x="628650" y="242888"/>
            <a:ext cx="7886700" cy="866775"/>
          </a:xfrm>
        </p:spPr>
        <p:txBody>
          <a:bodyPr/>
          <a:lstStyle/>
          <a:p>
            <a:r>
              <a:rPr lang="zh-CN" altLang="en-US"/>
              <a:t>示例：三个数排序 </a:t>
            </a:r>
            <a:r>
              <a:rPr lang="en-US" altLang="zh-CN"/>
              <a:t>(</a:t>
            </a:r>
            <a:r>
              <a:rPr lang="zh-CN" altLang="en-US"/>
              <a:t>续</a:t>
            </a:r>
            <a:r>
              <a:rPr lang="en-US" altLang="zh-CN"/>
              <a:t>)</a:t>
            </a:r>
            <a:endParaRPr lang="zh-CN" altLang="en-US"/>
          </a:p>
        </p:txBody>
      </p:sp>
      <p:grpSp>
        <p:nvGrpSpPr>
          <p:cNvPr id="93" name="组合 92">
            <a:extLst>
              <a:ext uri="{FF2B5EF4-FFF2-40B4-BE49-F238E27FC236}">
                <a16:creationId xmlns:a16="http://schemas.microsoft.com/office/drawing/2014/main" id="{A935E6B1-96B2-46C7-8216-7E7CDC8D2B83}"/>
              </a:ext>
            </a:extLst>
          </p:cNvPr>
          <p:cNvGrpSpPr>
            <a:grpSpLocks/>
          </p:cNvGrpSpPr>
          <p:nvPr/>
        </p:nvGrpSpPr>
        <p:grpSpPr bwMode="auto">
          <a:xfrm>
            <a:off x="1257300" y="3495675"/>
            <a:ext cx="515938" cy="793750"/>
            <a:chOff x="2327276" y="1541881"/>
            <a:chExt cx="572423" cy="793504"/>
          </a:xfrm>
        </p:grpSpPr>
        <p:sp>
          <p:nvSpPr>
            <p:cNvPr id="22604" name="椭圆 152">
              <a:extLst>
                <a:ext uri="{FF2B5EF4-FFF2-40B4-BE49-F238E27FC236}">
                  <a16:creationId xmlns:a16="http://schemas.microsoft.com/office/drawing/2014/main" id="{DF98FBE3-7719-41F2-8DC0-7C9F86FCAAA2}"/>
                </a:ext>
              </a:extLst>
            </p:cNvPr>
            <p:cNvSpPr>
              <a:spLocks noChangeArrowheads="1"/>
            </p:cNvSpPr>
            <p:nvPr/>
          </p:nvSpPr>
          <p:spPr bwMode="auto">
            <a:xfrm>
              <a:off x="2599892" y="1785218"/>
              <a:ext cx="299807" cy="550167"/>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2605" name="TextBox 34">
              <a:extLst>
                <a:ext uri="{FF2B5EF4-FFF2-40B4-BE49-F238E27FC236}">
                  <a16:creationId xmlns:a16="http://schemas.microsoft.com/office/drawing/2014/main" id="{E64C70A1-B7FD-4228-9221-1AFEF9FDDF45}"/>
                </a:ext>
              </a:extLst>
            </p:cNvPr>
            <p:cNvSpPr txBox="1">
              <a:spLocks noChangeArrowheads="1"/>
            </p:cNvSpPr>
            <p:nvPr/>
          </p:nvSpPr>
          <p:spPr bwMode="auto">
            <a:xfrm>
              <a:off x="2645958" y="1895910"/>
              <a:ext cx="195696"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2606" name="TextBox 34">
              <a:extLst>
                <a:ext uri="{FF2B5EF4-FFF2-40B4-BE49-F238E27FC236}">
                  <a16:creationId xmlns:a16="http://schemas.microsoft.com/office/drawing/2014/main" id="{203AA272-8F3C-461F-AF69-9DD12CEA956D}"/>
                </a:ext>
              </a:extLst>
            </p:cNvPr>
            <p:cNvSpPr txBox="1">
              <a:spLocks noChangeArrowheads="1"/>
            </p:cNvSpPr>
            <p:nvPr/>
          </p:nvSpPr>
          <p:spPr bwMode="auto">
            <a:xfrm>
              <a:off x="2327276" y="1541881"/>
              <a:ext cx="332707"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s1</a:t>
              </a:r>
            </a:p>
          </p:txBody>
        </p:sp>
      </p:grpSp>
      <p:grpSp>
        <p:nvGrpSpPr>
          <p:cNvPr id="97" name="组合 96">
            <a:extLst>
              <a:ext uri="{FF2B5EF4-FFF2-40B4-BE49-F238E27FC236}">
                <a16:creationId xmlns:a16="http://schemas.microsoft.com/office/drawing/2014/main" id="{1D79C540-7D74-4F7C-9E80-B002D19E3FA4}"/>
              </a:ext>
            </a:extLst>
          </p:cNvPr>
          <p:cNvGrpSpPr>
            <a:grpSpLocks/>
          </p:cNvGrpSpPr>
          <p:nvPr/>
        </p:nvGrpSpPr>
        <p:grpSpPr bwMode="auto">
          <a:xfrm>
            <a:off x="1193800" y="5568950"/>
            <a:ext cx="579438" cy="622300"/>
            <a:chOff x="2254792" y="1711735"/>
            <a:chExt cx="644907" cy="623650"/>
          </a:xfrm>
        </p:grpSpPr>
        <p:sp>
          <p:nvSpPr>
            <p:cNvPr id="22601" name="椭圆 152">
              <a:extLst>
                <a:ext uri="{FF2B5EF4-FFF2-40B4-BE49-F238E27FC236}">
                  <a16:creationId xmlns:a16="http://schemas.microsoft.com/office/drawing/2014/main" id="{9FB5C377-A77D-4295-AAAA-4D06B102B903}"/>
                </a:ext>
              </a:extLst>
            </p:cNvPr>
            <p:cNvSpPr>
              <a:spLocks noChangeArrowheads="1"/>
            </p:cNvSpPr>
            <p:nvPr/>
          </p:nvSpPr>
          <p:spPr bwMode="auto">
            <a:xfrm>
              <a:off x="2599892" y="1785218"/>
              <a:ext cx="299807" cy="550167"/>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2602" name="TextBox 34">
              <a:extLst>
                <a:ext uri="{FF2B5EF4-FFF2-40B4-BE49-F238E27FC236}">
                  <a16:creationId xmlns:a16="http://schemas.microsoft.com/office/drawing/2014/main" id="{47FA78A3-659B-4ACF-9EA0-06C587C80B53}"/>
                </a:ext>
              </a:extLst>
            </p:cNvPr>
            <p:cNvSpPr txBox="1">
              <a:spLocks noChangeArrowheads="1"/>
            </p:cNvSpPr>
            <p:nvPr/>
          </p:nvSpPr>
          <p:spPr bwMode="auto">
            <a:xfrm>
              <a:off x="2645958" y="1895910"/>
              <a:ext cx="195696" cy="38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2603" name="TextBox 34">
              <a:extLst>
                <a:ext uri="{FF2B5EF4-FFF2-40B4-BE49-F238E27FC236}">
                  <a16:creationId xmlns:a16="http://schemas.microsoft.com/office/drawing/2014/main" id="{9924A949-C305-42AA-ABC8-E92428A78738}"/>
                </a:ext>
              </a:extLst>
            </p:cNvPr>
            <p:cNvSpPr txBox="1">
              <a:spLocks noChangeArrowheads="1"/>
            </p:cNvSpPr>
            <p:nvPr/>
          </p:nvSpPr>
          <p:spPr bwMode="auto">
            <a:xfrm>
              <a:off x="2254792" y="1711735"/>
              <a:ext cx="332707" cy="36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s3</a:t>
              </a:r>
            </a:p>
          </p:txBody>
        </p:sp>
      </p:grpSp>
      <p:grpSp>
        <p:nvGrpSpPr>
          <p:cNvPr id="115" name="组合 114">
            <a:extLst>
              <a:ext uri="{FF2B5EF4-FFF2-40B4-BE49-F238E27FC236}">
                <a16:creationId xmlns:a16="http://schemas.microsoft.com/office/drawing/2014/main" id="{3B6EE174-5533-41DF-AA71-FF5C32EF0717}"/>
              </a:ext>
            </a:extLst>
          </p:cNvPr>
          <p:cNvGrpSpPr>
            <a:grpSpLocks/>
          </p:cNvGrpSpPr>
          <p:nvPr/>
        </p:nvGrpSpPr>
        <p:grpSpPr bwMode="auto">
          <a:xfrm rot="5400000">
            <a:off x="1135063" y="4678363"/>
            <a:ext cx="787400" cy="514350"/>
            <a:chOff x="2178909" y="1944060"/>
            <a:chExt cx="876995" cy="491856"/>
          </a:xfrm>
        </p:grpSpPr>
        <p:sp>
          <p:nvSpPr>
            <p:cNvPr id="22598" name="椭圆 152">
              <a:extLst>
                <a:ext uri="{FF2B5EF4-FFF2-40B4-BE49-F238E27FC236}">
                  <a16:creationId xmlns:a16="http://schemas.microsoft.com/office/drawing/2014/main" id="{11BEE0CC-4FDB-4FCC-9A53-F7BF73EA2ACE}"/>
                </a:ext>
              </a:extLst>
            </p:cNvPr>
            <p:cNvSpPr>
              <a:spLocks noChangeArrowheads="1"/>
            </p:cNvSpPr>
            <p:nvPr/>
          </p:nvSpPr>
          <p:spPr bwMode="auto">
            <a:xfrm rot="-5400000">
              <a:off x="2615087" y="1772667"/>
              <a:ext cx="269423" cy="612210"/>
            </a:xfrm>
            <a:prstGeom prst="ellipse">
              <a:avLst/>
            </a:prstGeom>
            <a:solidFill>
              <a:schemeClr val="bg1"/>
            </a:solidFill>
            <a:ln w="28575" algn="ctr">
              <a:solidFill>
                <a:schemeClr val="tx1"/>
              </a:solidFill>
              <a:round/>
              <a:headEnd/>
              <a:tailEnd/>
            </a:ln>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800" b="0">
                <a:latin typeface="Arial" panose="020B0604020202020204" pitchFamily="34" charset="0"/>
              </a:endParaRPr>
            </a:p>
          </p:txBody>
        </p:sp>
        <p:sp>
          <p:nvSpPr>
            <p:cNvPr id="22599" name="TextBox 34">
              <a:extLst>
                <a:ext uri="{FF2B5EF4-FFF2-40B4-BE49-F238E27FC236}">
                  <a16:creationId xmlns:a16="http://schemas.microsoft.com/office/drawing/2014/main" id="{5C2EF172-A690-4139-84A9-72C8EDC51F15}"/>
                </a:ext>
              </a:extLst>
            </p:cNvPr>
            <p:cNvSpPr txBox="1">
              <a:spLocks noChangeArrowheads="1"/>
            </p:cNvSpPr>
            <p:nvPr/>
          </p:nvSpPr>
          <p:spPr bwMode="auto">
            <a:xfrm rot="-5400000">
              <a:off x="2666152" y="1874256"/>
              <a:ext cx="175864" cy="42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0</a:t>
              </a:r>
            </a:p>
            <a:p>
              <a:pPr eaLnBrk="1" hangingPunct="1">
                <a:lnSpc>
                  <a:spcPts val="1500"/>
                </a:lnSpc>
                <a:spcAft>
                  <a:spcPct val="0"/>
                </a:spcAft>
                <a:buFontTx/>
                <a:buNone/>
              </a:pPr>
              <a:r>
                <a:rPr lang="en-US" altLang="zh-CN" sz="1400" b="0">
                  <a:latin typeface="Arial" panose="020B0604020202020204" pitchFamily="34" charset="0"/>
                  <a:cs typeface="Arial" panose="020B0604020202020204" pitchFamily="34" charset="0"/>
                </a:rPr>
                <a:t>1</a:t>
              </a:r>
              <a:endParaRPr lang="zh-CN" altLang="en-US" sz="1400" b="0">
                <a:latin typeface="Arial" panose="020B0604020202020204" pitchFamily="34" charset="0"/>
                <a:cs typeface="Arial" panose="020B0604020202020204" pitchFamily="34" charset="0"/>
              </a:endParaRPr>
            </a:p>
          </p:txBody>
        </p:sp>
        <p:sp>
          <p:nvSpPr>
            <p:cNvPr id="22600" name="TextBox 34">
              <a:extLst>
                <a:ext uri="{FF2B5EF4-FFF2-40B4-BE49-F238E27FC236}">
                  <a16:creationId xmlns:a16="http://schemas.microsoft.com/office/drawing/2014/main" id="{BE8F80A0-F7E4-4716-A9CA-1B39BB93D744}"/>
                </a:ext>
              </a:extLst>
            </p:cNvPr>
            <p:cNvSpPr txBox="1">
              <a:spLocks noChangeArrowheads="1"/>
            </p:cNvSpPr>
            <p:nvPr/>
          </p:nvSpPr>
          <p:spPr bwMode="auto">
            <a:xfrm rot="-5400000">
              <a:off x="2260127" y="2069349"/>
              <a:ext cx="285349" cy="44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s2</a:t>
              </a:r>
            </a:p>
          </p:txBody>
        </p:sp>
      </p:grpSp>
      <p:grpSp>
        <p:nvGrpSpPr>
          <p:cNvPr id="161" name="组合 160">
            <a:extLst>
              <a:ext uri="{FF2B5EF4-FFF2-40B4-BE49-F238E27FC236}">
                <a16:creationId xmlns:a16="http://schemas.microsoft.com/office/drawing/2014/main" id="{308DED95-39E6-402F-820C-32CB2F75A6BB}"/>
              </a:ext>
            </a:extLst>
          </p:cNvPr>
          <p:cNvGrpSpPr>
            <a:grpSpLocks/>
          </p:cNvGrpSpPr>
          <p:nvPr/>
        </p:nvGrpSpPr>
        <p:grpSpPr bwMode="auto">
          <a:xfrm>
            <a:off x="5080000" y="5132388"/>
            <a:ext cx="1219200" cy="439737"/>
            <a:chOff x="6705600" y="1768212"/>
            <a:chExt cx="1219200" cy="498474"/>
          </a:xfrm>
        </p:grpSpPr>
        <p:sp>
          <p:nvSpPr>
            <p:cNvPr id="22596" name="椭圆 144">
              <a:extLst>
                <a:ext uri="{FF2B5EF4-FFF2-40B4-BE49-F238E27FC236}">
                  <a16:creationId xmlns:a16="http://schemas.microsoft.com/office/drawing/2014/main" id="{970B3907-30A5-4554-9674-12DA3BCAFF02}"/>
                </a:ext>
              </a:extLst>
            </p:cNvPr>
            <p:cNvSpPr>
              <a:spLocks noChangeArrowheads="1"/>
            </p:cNvSpPr>
            <p:nvPr/>
          </p:nvSpPr>
          <p:spPr bwMode="auto">
            <a:xfrm>
              <a:off x="6705600" y="1768212"/>
              <a:ext cx="1219200" cy="49847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1600" b="0">
                <a:latin typeface="Arial" panose="020B0604020202020204" pitchFamily="34" charset="0"/>
              </a:endParaRPr>
            </a:p>
          </p:txBody>
        </p:sp>
        <p:sp>
          <p:nvSpPr>
            <p:cNvPr id="22597" name="文本框 149">
              <a:extLst>
                <a:ext uri="{FF2B5EF4-FFF2-40B4-BE49-F238E27FC236}">
                  <a16:creationId xmlns:a16="http://schemas.microsoft.com/office/drawing/2014/main" id="{A0BF8A25-C36F-42E0-B903-7CD5E0231C2F}"/>
                </a:ext>
              </a:extLst>
            </p:cNvPr>
            <p:cNvSpPr txBox="1">
              <a:spLocks noChangeArrowheads="1"/>
            </p:cNvSpPr>
            <p:nvPr/>
          </p:nvSpPr>
          <p:spPr bwMode="auto">
            <a:xfrm>
              <a:off x="7129378" y="1891179"/>
              <a:ext cx="371064" cy="27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latin typeface="Arial" panose="020B0604020202020204" pitchFamily="34" charset="0"/>
                  <a:cs typeface="Arial" panose="020B0604020202020204" pitchFamily="34" charset="0"/>
                </a:rPr>
                <a:t>HLT</a:t>
              </a:r>
              <a:endParaRPr lang="zh-CN" altLang="en-US" sz="1600" b="0">
                <a:latin typeface="Arial" panose="020B0604020202020204" pitchFamily="34" charset="0"/>
                <a:cs typeface="Arial" panose="020B0604020202020204" pitchFamily="34" charset="0"/>
              </a:endParaRPr>
            </a:p>
          </p:txBody>
        </p:sp>
      </p:grpSp>
      <p:cxnSp>
        <p:nvCxnSpPr>
          <p:cNvPr id="165" name="直接箭头连接符 164">
            <a:extLst>
              <a:ext uri="{FF2B5EF4-FFF2-40B4-BE49-F238E27FC236}">
                <a16:creationId xmlns:a16="http://schemas.microsoft.com/office/drawing/2014/main" id="{5992632C-3EE7-453E-8165-D041F0934213}"/>
              </a:ext>
            </a:extLst>
          </p:cNvPr>
          <p:cNvCxnSpPr>
            <a:cxnSpLocks/>
          </p:cNvCxnSpPr>
          <p:nvPr/>
        </p:nvCxnSpPr>
        <p:spPr bwMode="auto">
          <a:xfrm>
            <a:off x="5689600" y="4791075"/>
            <a:ext cx="0" cy="3254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7" name="表格 6">
            <a:extLst>
              <a:ext uri="{FF2B5EF4-FFF2-40B4-BE49-F238E27FC236}">
                <a16:creationId xmlns:a16="http://schemas.microsoft.com/office/drawing/2014/main" id="{1BF4D09E-7BD6-45A9-BD80-AF30A229A0AB}"/>
              </a:ext>
            </a:extLst>
          </p:cNvPr>
          <p:cNvGraphicFramePr>
            <a:graphicFrameLocks noGrp="1"/>
          </p:cNvGraphicFramePr>
          <p:nvPr/>
        </p:nvGraphicFramePr>
        <p:xfrm>
          <a:off x="6546850" y="1489075"/>
          <a:ext cx="2109788" cy="498475"/>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5">
                  <a:extLst>
                    <a:ext uri="{9D8B030D-6E8A-4147-A177-3AD203B41FA5}">
                      <a16:colId xmlns:a16="http://schemas.microsoft.com/office/drawing/2014/main" val="20002"/>
                    </a:ext>
                  </a:extLst>
                </a:gridCol>
              </a:tblGrid>
              <a:tr h="498475">
                <a:tc>
                  <a:txBody>
                    <a:bodyP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s0~3</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e0~2</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done</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6" name="表格 135">
            <a:extLst>
              <a:ext uri="{FF2B5EF4-FFF2-40B4-BE49-F238E27FC236}">
                <a16:creationId xmlns:a16="http://schemas.microsoft.com/office/drawing/2014/main" id="{5233E668-FD8B-415A-AA2B-310565F838D6}"/>
              </a:ext>
            </a:extLst>
          </p:cNvPr>
          <p:cNvGraphicFramePr>
            <a:graphicFrameLocks noGrp="1"/>
          </p:cNvGraphicFramePr>
          <p:nvPr/>
        </p:nvGraphicFramePr>
        <p:xfrm>
          <a:off x="6513513" y="1976438"/>
          <a:ext cx="2109787" cy="496887"/>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4">
                  <a:extLst>
                    <a:ext uri="{9D8B030D-6E8A-4147-A177-3AD203B41FA5}">
                      <a16:colId xmlns:a16="http://schemas.microsoft.com/office/drawing/2014/main" val="20002"/>
                    </a:ext>
                  </a:extLst>
                </a:gridCol>
              </a:tblGrid>
              <a:tr h="496887">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x011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111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7" name="表格 136">
            <a:extLst>
              <a:ext uri="{FF2B5EF4-FFF2-40B4-BE49-F238E27FC236}">
                <a16:creationId xmlns:a16="http://schemas.microsoft.com/office/drawing/2014/main" id="{AE8B807E-5FEB-45E1-B54C-31D3E61F7BAA}"/>
              </a:ext>
            </a:extLst>
          </p:cNvPr>
          <p:cNvGraphicFramePr>
            <a:graphicFrameLocks noGrp="1"/>
          </p:cNvGraphicFramePr>
          <p:nvPr/>
        </p:nvGraphicFramePr>
        <p:xfrm>
          <a:off x="6523038" y="2763838"/>
          <a:ext cx="2109787" cy="498475"/>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4">
                  <a:extLst>
                    <a:ext uri="{9D8B030D-6E8A-4147-A177-3AD203B41FA5}">
                      <a16:colId xmlns:a16="http://schemas.microsoft.com/office/drawing/2014/main" val="20002"/>
                    </a:ext>
                  </a:extLst>
                </a:gridCol>
              </a:tblGrid>
              <a:tr h="498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010x</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cf,cf,0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8" name="表格 137">
            <a:extLst>
              <a:ext uri="{FF2B5EF4-FFF2-40B4-BE49-F238E27FC236}">
                <a16:creationId xmlns:a16="http://schemas.microsoft.com/office/drawing/2014/main" id="{5475DE47-BF67-46A4-AB79-6FA28796472C}"/>
              </a:ext>
            </a:extLst>
          </p:cNvPr>
          <p:cNvGraphicFramePr>
            <a:graphicFrameLocks noGrp="1"/>
          </p:cNvGraphicFramePr>
          <p:nvPr/>
        </p:nvGraphicFramePr>
        <p:xfrm>
          <a:off x="6537325" y="3543300"/>
          <a:ext cx="2109788" cy="498475"/>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5">
                  <a:extLst>
                    <a:ext uri="{9D8B030D-6E8A-4147-A177-3AD203B41FA5}">
                      <a16:colId xmlns:a16="http://schemas.microsoft.com/office/drawing/2014/main" val="20002"/>
                    </a:ext>
                  </a:extLst>
                </a:gridCol>
              </a:tblGrid>
              <a:tr h="498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1x00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0,!cf,!cf</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9" name="表格 138">
            <a:extLst>
              <a:ext uri="{FF2B5EF4-FFF2-40B4-BE49-F238E27FC236}">
                <a16:creationId xmlns:a16="http://schemas.microsoft.com/office/drawing/2014/main" id="{2BD6C46B-003F-46A0-A705-C833A2C5A810}"/>
              </a:ext>
            </a:extLst>
          </p:cNvPr>
          <p:cNvGraphicFramePr>
            <a:graphicFrameLocks noGrp="1"/>
          </p:cNvGraphicFramePr>
          <p:nvPr/>
        </p:nvGraphicFramePr>
        <p:xfrm>
          <a:off x="6537325" y="4332288"/>
          <a:ext cx="2109788" cy="496887"/>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5">
                  <a:extLst>
                    <a:ext uri="{9D8B030D-6E8A-4147-A177-3AD203B41FA5}">
                      <a16:colId xmlns:a16="http://schemas.microsoft.com/office/drawing/2014/main" val="20002"/>
                    </a:ext>
                  </a:extLst>
                </a:gridCol>
              </a:tblGrid>
              <a:tr h="496887">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010x</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cf,cf,0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0" name="表格 139">
            <a:extLst>
              <a:ext uri="{FF2B5EF4-FFF2-40B4-BE49-F238E27FC236}">
                <a16:creationId xmlns:a16="http://schemas.microsoft.com/office/drawing/2014/main" id="{FA0C79B0-B809-4560-9CF7-CDD900DDED5C}"/>
              </a:ext>
            </a:extLst>
          </p:cNvPr>
          <p:cNvGraphicFramePr>
            <a:graphicFrameLocks noGrp="1"/>
          </p:cNvGraphicFramePr>
          <p:nvPr/>
        </p:nvGraphicFramePr>
        <p:xfrm>
          <a:off x="6529388" y="5097463"/>
          <a:ext cx="2109787" cy="498475"/>
        </p:xfrm>
        <a:graphic>
          <a:graphicData uri="http://schemas.openxmlformats.org/drawingml/2006/table">
            <a:tbl>
              <a:tblPr firstRow="1" bandRow="1">
                <a:tableStyleId>{5C22544A-7EE6-4342-B048-85BDC9FD1C3A}</a:tableStyleId>
              </a:tblPr>
              <a:tblGrid>
                <a:gridCol w="675135">
                  <a:extLst>
                    <a:ext uri="{9D8B030D-6E8A-4147-A177-3AD203B41FA5}">
                      <a16:colId xmlns:a16="http://schemas.microsoft.com/office/drawing/2014/main" val="20000"/>
                    </a:ext>
                  </a:extLst>
                </a:gridCol>
                <a:gridCol w="887128">
                  <a:extLst>
                    <a:ext uri="{9D8B030D-6E8A-4147-A177-3AD203B41FA5}">
                      <a16:colId xmlns:a16="http://schemas.microsoft.com/office/drawing/2014/main" val="20001"/>
                    </a:ext>
                  </a:extLst>
                </a:gridCol>
                <a:gridCol w="547524">
                  <a:extLst>
                    <a:ext uri="{9D8B030D-6E8A-4147-A177-3AD203B41FA5}">
                      <a16:colId xmlns:a16="http://schemas.microsoft.com/office/drawing/2014/main" val="20002"/>
                    </a:ext>
                  </a:extLst>
                </a:gridCol>
              </a:tblGrid>
              <a:tr h="498475">
                <a:tc>
                  <a:txBody>
                    <a:bodyPr/>
                    <a:lstStyle/>
                    <a:p>
                      <a:pPr algn="ctr"/>
                      <a:r>
                        <a:rPr lang="en-US" altLang="zh-CN" sz="1800" b="0" dirty="0" err="1">
                          <a:solidFill>
                            <a:schemeClr val="tx1"/>
                          </a:solidFill>
                          <a:latin typeface="Times New Roman" panose="02020603050405020304" pitchFamily="18" charset="0"/>
                          <a:cs typeface="Times New Roman" panose="02020603050405020304" pitchFamily="18" charset="0"/>
                        </a:rPr>
                        <a:t>xxxx</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2589" name="Rectangle 4">
            <a:extLst>
              <a:ext uri="{FF2B5EF4-FFF2-40B4-BE49-F238E27FC236}">
                <a16:creationId xmlns:a16="http://schemas.microsoft.com/office/drawing/2014/main" id="{3CBCD9CF-88D3-444B-BDC8-9764B9EFC5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916C01C-49F2-4E70-8003-69B8E43F2BD5}"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2590" name="Rectangle 5">
            <a:extLst>
              <a:ext uri="{FF2B5EF4-FFF2-40B4-BE49-F238E27FC236}">
                <a16:creationId xmlns:a16="http://schemas.microsoft.com/office/drawing/2014/main" id="{7DF6F42B-D30B-4D5A-A390-D005A96AB9C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2591" name="Rectangle 6">
            <a:extLst>
              <a:ext uri="{FF2B5EF4-FFF2-40B4-BE49-F238E27FC236}">
                <a16:creationId xmlns:a16="http://schemas.microsoft.com/office/drawing/2014/main" id="{D041A269-4906-43DC-B820-CBFEBA78CBC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C77F0AA-7341-46E7-B252-9A3816FBFA0A}"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141" name="TextBox 34">
            <a:extLst>
              <a:ext uri="{FF2B5EF4-FFF2-40B4-BE49-F238E27FC236}">
                <a16:creationId xmlns:a16="http://schemas.microsoft.com/office/drawing/2014/main" id="{852ECAB4-9D61-4483-9E76-825EF62935D0}"/>
              </a:ext>
            </a:extLst>
          </p:cNvPr>
          <p:cNvSpPr txBox="1">
            <a:spLocks noChangeArrowheads="1"/>
          </p:cNvSpPr>
          <p:nvPr/>
        </p:nvSpPr>
        <p:spPr bwMode="auto">
          <a:xfrm>
            <a:off x="2452688" y="3681413"/>
            <a:ext cx="298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y0</a:t>
            </a:r>
          </a:p>
        </p:txBody>
      </p:sp>
      <p:sp>
        <p:nvSpPr>
          <p:cNvPr id="145" name="TextBox 34">
            <a:extLst>
              <a:ext uri="{FF2B5EF4-FFF2-40B4-BE49-F238E27FC236}">
                <a16:creationId xmlns:a16="http://schemas.microsoft.com/office/drawing/2014/main" id="{358B11D3-401E-41A5-A224-95762C210E2B}"/>
              </a:ext>
            </a:extLst>
          </p:cNvPr>
          <p:cNvSpPr txBox="1">
            <a:spLocks noChangeArrowheads="1"/>
          </p:cNvSpPr>
          <p:nvPr/>
        </p:nvSpPr>
        <p:spPr bwMode="auto">
          <a:xfrm>
            <a:off x="2441575" y="4595813"/>
            <a:ext cx="298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y1</a:t>
            </a:r>
          </a:p>
        </p:txBody>
      </p:sp>
      <p:sp>
        <p:nvSpPr>
          <p:cNvPr id="146" name="TextBox 34">
            <a:extLst>
              <a:ext uri="{FF2B5EF4-FFF2-40B4-BE49-F238E27FC236}">
                <a16:creationId xmlns:a16="http://schemas.microsoft.com/office/drawing/2014/main" id="{7BAA504B-637A-45ED-9F8B-5F282BA2F060}"/>
              </a:ext>
            </a:extLst>
          </p:cNvPr>
          <p:cNvSpPr txBox="1">
            <a:spLocks noChangeArrowheads="1"/>
          </p:cNvSpPr>
          <p:nvPr/>
        </p:nvSpPr>
        <p:spPr bwMode="auto">
          <a:xfrm>
            <a:off x="2427288" y="5580063"/>
            <a:ext cx="298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ts val="1500"/>
              </a:lnSpc>
              <a:spcAft>
                <a:spcPct val="0"/>
              </a:spcAft>
              <a:buFontTx/>
              <a:buNone/>
            </a:pPr>
            <a:r>
              <a:rPr lang="en-US" altLang="zh-CN" sz="1600" b="0">
                <a:latin typeface="Arial" panose="020B0604020202020204" pitchFamily="34" charset="0"/>
                <a:cs typeface="Arial" panose="020B0604020202020204" pitchFamily="34" charset="0"/>
              </a:rPr>
              <a:t>y2</a:t>
            </a:r>
          </a:p>
        </p:txBody>
      </p:sp>
      <p:sp>
        <p:nvSpPr>
          <p:cNvPr id="142" name="文本框 141">
            <a:extLst>
              <a:ext uri="{FF2B5EF4-FFF2-40B4-BE49-F238E27FC236}">
                <a16:creationId xmlns:a16="http://schemas.microsoft.com/office/drawing/2014/main" id="{141CF292-801A-4410-9F13-44F3EED5A9DF}"/>
              </a:ext>
            </a:extLst>
          </p:cNvPr>
          <p:cNvSpPr txBox="1">
            <a:spLocks noChangeArrowheads="1"/>
          </p:cNvSpPr>
          <p:nvPr/>
        </p:nvSpPr>
        <p:spPr bwMode="auto">
          <a:xfrm>
            <a:off x="4691063" y="5837238"/>
            <a:ext cx="403066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dirty="0">
                <a:latin typeface="Arial" panose="020B0604020202020204" pitchFamily="34" charset="0"/>
                <a:cs typeface="Arial" panose="020B0604020202020204" pitchFamily="34" charset="0"/>
              </a:rPr>
              <a:t>思考题：有符号数排序？</a:t>
            </a:r>
            <a:r>
              <a:rPr lang="en-US" altLang="zh-CN" sz="2400" dirty="0">
                <a:latin typeface="Arial" panose="020B0604020202020204" pitchFamily="34" charset="0"/>
                <a:cs typeface="Arial" panose="020B0604020202020204" pitchFamily="34" charset="0"/>
              </a:rPr>
              <a:t> </a:t>
            </a:r>
          </a:p>
        </p:txBody>
      </p:sp>
      <p:grpSp>
        <p:nvGrpSpPr>
          <p:cNvPr id="2" name="组合 1">
            <a:extLst>
              <a:ext uri="{FF2B5EF4-FFF2-40B4-BE49-F238E27FC236}">
                <a16:creationId xmlns:a16="http://schemas.microsoft.com/office/drawing/2014/main" id="{BA5C090D-DC8E-487D-A500-CC36C7B197B0}"/>
              </a:ext>
            </a:extLst>
          </p:cNvPr>
          <p:cNvGrpSpPr/>
          <p:nvPr/>
        </p:nvGrpSpPr>
        <p:grpSpPr>
          <a:xfrm>
            <a:off x="2751138" y="1605370"/>
            <a:ext cx="2092325" cy="1234666"/>
            <a:chOff x="2751138" y="1605370"/>
            <a:chExt cx="2092325" cy="1234666"/>
          </a:xfrm>
        </p:grpSpPr>
        <p:grpSp>
          <p:nvGrpSpPr>
            <p:cNvPr id="190" name="组合 189">
              <a:extLst>
                <a:ext uri="{FF2B5EF4-FFF2-40B4-BE49-F238E27FC236}">
                  <a16:creationId xmlns:a16="http://schemas.microsoft.com/office/drawing/2014/main" id="{3846AB50-D338-445A-B267-97065545FCEA}"/>
                </a:ext>
              </a:extLst>
            </p:cNvPr>
            <p:cNvGrpSpPr>
              <a:grpSpLocks/>
            </p:cNvGrpSpPr>
            <p:nvPr/>
          </p:nvGrpSpPr>
          <p:grpSpPr bwMode="auto">
            <a:xfrm>
              <a:off x="2751138" y="1764827"/>
              <a:ext cx="2092325" cy="928703"/>
              <a:chOff x="2918198" y="4868078"/>
              <a:chExt cx="2091329" cy="1124059"/>
            </a:xfrm>
          </p:grpSpPr>
          <p:cxnSp>
            <p:nvCxnSpPr>
              <p:cNvPr id="22616" name="直接连接符 221">
                <a:extLst>
                  <a:ext uri="{FF2B5EF4-FFF2-40B4-BE49-F238E27FC236}">
                    <a16:creationId xmlns:a16="http://schemas.microsoft.com/office/drawing/2014/main" id="{BBC42C52-6F5D-4DF0-9F51-9BD4408F17D8}"/>
                  </a:ext>
                </a:extLst>
              </p:cNvPr>
              <p:cNvCxnSpPr>
                <a:cxnSpLocks/>
              </p:cNvCxnSpPr>
              <p:nvPr/>
            </p:nvCxnSpPr>
            <p:spPr bwMode="auto">
              <a:xfrm rot="-5400000">
                <a:off x="3461723" y="5738972"/>
                <a:ext cx="0" cy="30021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617" name="直接连接符 222">
                <a:extLst>
                  <a:ext uri="{FF2B5EF4-FFF2-40B4-BE49-F238E27FC236}">
                    <a16:creationId xmlns:a16="http://schemas.microsoft.com/office/drawing/2014/main" id="{4F9B7A7C-832C-484C-99B8-B73609A48673}"/>
                  </a:ext>
                </a:extLst>
              </p:cNvPr>
              <p:cNvCxnSpPr>
                <a:cxnSpLocks/>
              </p:cNvCxnSpPr>
              <p:nvPr/>
            </p:nvCxnSpPr>
            <p:spPr bwMode="auto">
              <a:xfrm rot="-5400000">
                <a:off x="3457204" y="5305649"/>
                <a:ext cx="0" cy="30021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618" name="直接连接符 223">
                <a:extLst>
                  <a:ext uri="{FF2B5EF4-FFF2-40B4-BE49-F238E27FC236}">
                    <a16:creationId xmlns:a16="http://schemas.microsoft.com/office/drawing/2014/main" id="{EE963DF3-CAED-41E1-9D56-058E4C9C7A35}"/>
                  </a:ext>
                </a:extLst>
              </p:cNvPr>
              <p:cNvCxnSpPr>
                <a:cxnSpLocks/>
              </p:cNvCxnSpPr>
              <p:nvPr/>
            </p:nvCxnSpPr>
            <p:spPr bwMode="auto">
              <a:xfrm rot="-5400000">
                <a:off x="3457607" y="4832586"/>
                <a:ext cx="0" cy="30021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619" name="直接连接符 224">
                <a:extLst>
                  <a:ext uri="{FF2B5EF4-FFF2-40B4-BE49-F238E27FC236}">
                    <a16:creationId xmlns:a16="http://schemas.microsoft.com/office/drawing/2014/main" id="{9D62E918-3938-49E8-A70E-69C0D6BEC04B}"/>
                  </a:ext>
                </a:extLst>
              </p:cNvPr>
              <p:cNvCxnSpPr>
                <a:cxnSpLocks/>
              </p:cNvCxnSpPr>
              <p:nvPr/>
            </p:nvCxnSpPr>
            <p:spPr bwMode="auto">
              <a:xfrm rot="-5400000">
                <a:off x="4142845" y="4845868"/>
                <a:ext cx="0" cy="30021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620" name="直接连接符 229">
                <a:extLst>
                  <a:ext uri="{FF2B5EF4-FFF2-40B4-BE49-F238E27FC236}">
                    <a16:creationId xmlns:a16="http://schemas.microsoft.com/office/drawing/2014/main" id="{36E09996-377D-446D-BCC3-9E1AC3217186}"/>
                  </a:ext>
                </a:extLst>
              </p:cNvPr>
              <p:cNvCxnSpPr>
                <a:cxnSpLocks/>
              </p:cNvCxnSpPr>
              <p:nvPr/>
            </p:nvCxnSpPr>
            <p:spPr bwMode="auto">
              <a:xfrm rot="-5400000">
                <a:off x="4121256" y="5755388"/>
                <a:ext cx="0" cy="30021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621" name="直接连接符 230">
                <a:extLst>
                  <a:ext uri="{FF2B5EF4-FFF2-40B4-BE49-F238E27FC236}">
                    <a16:creationId xmlns:a16="http://schemas.microsoft.com/office/drawing/2014/main" id="{5EACE1BD-EAC2-4E40-BCA9-8D2763A54792}"/>
                  </a:ext>
                </a:extLst>
              </p:cNvPr>
              <p:cNvCxnSpPr>
                <a:cxnSpLocks/>
              </p:cNvCxnSpPr>
              <p:nvPr/>
            </p:nvCxnSpPr>
            <p:spPr bwMode="auto">
              <a:xfrm rot="-5400000">
                <a:off x="4121256" y="5288646"/>
                <a:ext cx="0" cy="30021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2622" name="TextBox 34">
                <a:extLst>
                  <a:ext uri="{FF2B5EF4-FFF2-40B4-BE49-F238E27FC236}">
                    <a16:creationId xmlns:a16="http://schemas.microsoft.com/office/drawing/2014/main" id="{9026A033-83FB-4FE6-B6EC-1214B7DE1C0E}"/>
                  </a:ext>
                </a:extLst>
              </p:cNvPr>
              <p:cNvSpPr txBox="1">
                <a:spLocks noChangeArrowheads="1"/>
              </p:cNvSpPr>
              <p:nvPr/>
            </p:nvSpPr>
            <p:spPr bwMode="auto">
              <a:xfrm rot="-5400000">
                <a:off x="3689642" y="5265717"/>
                <a:ext cx="216247" cy="30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latin typeface="Arial" panose="020B0604020202020204" pitchFamily="34" charset="0"/>
                    <a:cs typeface="Arial" panose="020B0604020202020204" pitchFamily="34" charset="0"/>
                  </a:rPr>
                  <a:t>CU</a:t>
                </a:r>
                <a:endParaRPr lang="zh-CN" altLang="en-US" sz="1600" b="0">
                  <a:latin typeface="Arial" panose="020B0604020202020204" pitchFamily="34" charset="0"/>
                  <a:cs typeface="Arial" panose="020B0604020202020204" pitchFamily="34" charset="0"/>
                </a:endParaRPr>
              </a:p>
            </p:txBody>
          </p:sp>
          <p:sp>
            <p:nvSpPr>
              <p:cNvPr id="22623" name="TextBox 34">
                <a:extLst>
                  <a:ext uri="{FF2B5EF4-FFF2-40B4-BE49-F238E27FC236}">
                    <a16:creationId xmlns:a16="http://schemas.microsoft.com/office/drawing/2014/main" id="{2F660054-1B12-4B74-A47C-617097A5DD5E}"/>
                  </a:ext>
                </a:extLst>
              </p:cNvPr>
              <p:cNvSpPr txBox="1">
                <a:spLocks noChangeArrowheads="1"/>
              </p:cNvSpPr>
              <p:nvPr/>
            </p:nvSpPr>
            <p:spPr bwMode="auto">
              <a:xfrm>
                <a:off x="2939890" y="5787940"/>
                <a:ext cx="334712" cy="19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clk</a:t>
                </a:r>
                <a:endParaRPr lang="zh-CN" altLang="en-US" sz="1800" b="0">
                  <a:latin typeface="Arial" panose="020B0604020202020204" pitchFamily="34" charset="0"/>
                  <a:cs typeface="Arial" panose="020B0604020202020204" pitchFamily="34" charset="0"/>
                </a:endParaRPr>
              </a:p>
            </p:txBody>
          </p:sp>
          <p:sp>
            <p:nvSpPr>
              <p:cNvPr id="22624" name="TextBox 34">
                <a:extLst>
                  <a:ext uri="{FF2B5EF4-FFF2-40B4-BE49-F238E27FC236}">
                    <a16:creationId xmlns:a16="http://schemas.microsoft.com/office/drawing/2014/main" id="{52940D1E-286A-4E4E-BDB2-18023429BF70}"/>
                  </a:ext>
                </a:extLst>
              </p:cNvPr>
              <p:cNvSpPr txBox="1">
                <a:spLocks noChangeArrowheads="1"/>
              </p:cNvSpPr>
              <p:nvPr/>
            </p:nvSpPr>
            <p:spPr bwMode="auto">
              <a:xfrm>
                <a:off x="2918198" y="5341978"/>
                <a:ext cx="334712" cy="19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rst</a:t>
                </a:r>
                <a:endParaRPr lang="zh-CN" altLang="en-US" sz="1800" b="0">
                  <a:latin typeface="Arial" panose="020B0604020202020204" pitchFamily="34" charset="0"/>
                  <a:cs typeface="Arial" panose="020B0604020202020204" pitchFamily="34" charset="0"/>
                </a:endParaRPr>
              </a:p>
            </p:txBody>
          </p:sp>
          <p:sp>
            <p:nvSpPr>
              <p:cNvPr id="22625" name="TextBox 34">
                <a:extLst>
                  <a:ext uri="{FF2B5EF4-FFF2-40B4-BE49-F238E27FC236}">
                    <a16:creationId xmlns:a16="http://schemas.microsoft.com/office/drawing/2014/main" id="{09EE9B54-FAA7-43B7-9BA5-918F6B73694D}"/>
                  </a:ext>
                </a:extLst>
              </p:cNvPr>
              <p:cNvSpPr txBox="1">
                <a:spLocks noChangeArrowheads="1"/>
              </p:cNvSpPr>
              <p:nvPr/>
            </p:nvSpPr>
            <p:spPr bwMode="auto">
              <a:xfrm>
                <a:off x="2974627" y="4868078"/>
                <a:ext cx="334712" cy="19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cf</a:t>
                </a:r>
                <a:endParaRPr lang="zh-CN" altLang="en-US" sz="1800" b="0">
                  <a:latin typeface="Arial" panose="020B0604020202020204" pitchFamily="34" charset="0"/>
                  <a:cs typeface="Arial" panose="020B0604020202020204" pitchFamily="34" charset="0"/>
                </a:endParaRPr>
              </a:p>
            </p:txBody>
          </p:sp>
          <p:sp>
            <p:nvSpPr>
              <p:cNvPr id="22626" name="TextBox 34">
                <a:extLst>
                  <a:ext uri="{FF2B5EF4-FFF2-40B4-BE49-F238E27FC236}">
                    <a16:creationId xmlns:a16="http://schemas.microsoft.com/office/drawing/2014/main" id="{A2AF2045-CBE8-4E1B-96E5-C26DB24F323C}"/>
                  </a:ext>
                </a:extLst>
              </p:cNvPr>
              <p:cNvSpPr txBox="1">
                <a:spLocks noChangeArrowheads="1"/>
              </p:cNvSpPr>
              <p:nvPr/>
            </p:nvSpPr>
            <p:spPr bwMode="auto">
              <a:xfrm>
                <a:off x="4492889" y="4892195"/>
                <a:ext cx="334712" cy="19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s0~3</a:t>
                </a:r>
                <a:endParaRPr lang="zh-CN" altLang="en-US" sz="1800" b="0">
                  <a:latin typeface="Arial" panose="020B0604020202020204" pitchFamily="34" charset="0"/>
                  <a:cs typeface="Arial" panose="020B0604020202020204" pitchFamily="34" charset="0"/>
                </a:endParaRPr>
              </a:p>
            </p:txBody>
          </p:sp>
          <p:sp>
            <p:nvSpPr>
              <p:cNvPr id="22627" name="TextBox 34">
                <a:extLst>
                  <a:ext uri="{FF2B5EF4-FFF2-40B4-BE49-F238E27FC236}">
                    <a16:creationId xmlns:a16="http://schemas.microsoft.com/office/drawing/2014/main" id="{1815BF65-FF1C-440F-9441-567782609DA1}"/>
                  </a:ext>
                </a:extLst>
              </p:cNvPr>
              <p:cNvSpPr txBox="1">
                <a:spLocks noChangeArrowheads="1"/>
              </p:cNvSpPr>
              <p:nvPr/>
            </p:nvSpPr>
            <p:spPr bwMode="auto">
              <a:xfrm>
                <a:off x="4453509" y="5793366"/>
                <a:ext cx="334712" cy="19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done</a:t>
                </a:r>
                <a:endParaRPr lang="zh-CN" altLang="en-US" sz="1800" b="0">
                  <a:latin typeface="Arial" panose="020B0604020202020204" pitchFamily="34" charset="0"/>
                  <a:cs typeface="Arial" panose="020B0604020202020204" pitchFamily="34" charset="0"/>
                </a:endParaRPr>
              </a:p>
            </p:txBody>
          </p:sp>
          <p:sp>
            <p:nvSpPr>
              <p:cNvPr id="22628" name="TextBox 34">
                <a:extLst>
                  <a:ext uri="{FF2B5EF4-FFF2-40B4-BE49-F238E27FC236}">
                    <a16:creationId xmlns:a16="http://schemas.microsoft.com/office/drawing/2014/main" id="{B864E28F-E4E8-4224-9FB0-06F35316CEE9}"/>
                  </a:ext>
                </a:extLst>
              </p:cNvPr>
              <p:cNvSpPr txBox="1">
                <a:spLocks noChangeArrowheads="1"/>
              </p:cNvSpPr>
              <p:nvPr/>
            </p:nvSpPr>
            <p:spPr bwMode="auto">
              <a:xfrm>
                <a:off x="4347912" y="5335793"/>
                <a:ext cx="661615" cy="18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cs typeface="Arial" panose="020B0604020202020204" pitchFamily="34" charset="0"/>
                  </a:rPr>
                  <a:t>e0~2</a:t>
                </a:r>
                <a:endParaRPr lang="zh-CN" altLang="en-US" sz="1800" b="0">
                  <a:latin typeface="Arial" panose="020B0604020202020204" pitchFamily="34" charset="0"/>
                  <a:cs typeface="Arial" panose="020B0604020202020204" pitchFamily="34" charset="0"/>
                </a:endParaRPr>
              </a:p>
            </p:txBody>
          </p:sp>
          <p:cxnSp>
            <p:nvCxnSpPr>
              <p:cNvPr id="48" name="直接连接符 47">
                <a:extLst>
                  <a:ext uri="{FF2B5EF4-FFF2-40B4-BE49-F238E27FC236}">
                    <a16:creationId xmlns:a16="http://schemas.microsoft.com/office/drawing/2014/main" id="{2C7F9396-9B5B-4528-8018-1109362C3A72}"/>
                  </a:ext>
                </a:extLst>
              </p:cNvPr>
              <p:cNvCxnSpPr>
                <a:cxnSpLocks/>
              </p:cNvCxnSpPr>
              <p:nvPr/>
            </p:nvCxnSpPr>
            <p:spPr bwMode="auto">
              <a:xfrm rot="16200000" flipH="1">
                <a:off x="4062135" y="5380775"/>
                <a:ext cx="128737" cy="1190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B38DCD18-6DEF-43BD-B3B5-0E3793C8B764}"/>
                  </a:ext>
                </a:extLst>
              </p:cNvPr>
              <p:cNvCxnSpPr>
                <a:cxnSpLocks/>
              </p:cNvCxnSpPr>
              <p:nvPr/>
            </p:nvCxnSpPr>
            <p:spPr bwMode="auto">
              <a:xfrm rot="16200000" flipH="1">
                <a:off x="4051029" y="4936922"/>
                <a:ext cx="128736" cy="119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矩形 1">
              <a:extLst>
                <a:ext uri="{FF2B5EF4-FFF2-40B4-BE49-F238E27FC236}">
                  <a16:creationId xmlns:a16="http://schemas.microsoft.com/office/drawing/2014/main" id="{656CABBB-43B3-473D-8514-69D0A2070E39}"/>
                </a:ext>
              </a:extLst>
            </p:cNvPr>
            <p:cNvSpPr>
              <a:spLocks noChangeArrowheads="1"/>
            </p:cNvSpPr>
            <p:nvPr/>
          </p:nvSpPr>
          <p:spPr bwMode="auto">
            <a:xfrm>
              <a:off x="3438015" y="1605370"/>
              <a:ext cx="368300" cy="1234666"/>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endParaRPr lang="zh-CN" altLang="en-US" sz="20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3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37"/>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14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3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4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1"/>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59" grpId="0"/>
      <p:bldP spid="141" grpId="0"/>
      <p:bldP spid="145" grpId="0"/>
      <p:bldP spid="146" grpId="0"/>
      <p:bldP spid="1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CD95E19E-C513-400A-B0B3-F4E51A4795A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C815648-9F66-4351-A4BC-CCF9932C4D9D}"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0BC7FEA2-FA13-4828-B40D-07B5F116560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3556" name="Rectangle 6">
            <a:extLst>
              <a:ext uri="{FF2B5EF4-FFF2-40B4-BE49-F238E27FC236}">
                <a16:creationId xmlns:a16="http://schemas.microsoft.com/office/drawing/2014/main" id="{8510D4AC-5C37-4456-AF41-D1404F2550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5BDC356-DB29-4A91-810A-E9C36BE8D840}"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23557" name="Rectangle 2">
            <a:extLst>
              <a:ext uri="{FF2B5EF4-FFF2-40B4-BE49-F238E27FC236}">
                <a16:creationId xmlns:a16="http://schemas.microsoft.com/office/drawing/2014/main" id="{E47E09D8-0546-40BF-9C3B-7E5D2B54EEE1}"/>
              </a:ext>
            </a:extLst>
          </p:cNvPr>
          <p:cNvSpPr>
            <a:spLocks noGrp="1" noChangeArrowheads="1"/>
          </p:cNvSpPr>
          <p:nvPr>
            <p:ph type="title"/>
          </p:nvPr>
        </p:nvSpPr>
        <p:spPr/>
        <p:txBody>
          <a:bodyPr/>
          <a:lstStyle/>
          <a:p>
            <a:r>
              <a:rPr lang="zh-CN" altLang="en-US">
                <a:solidFill>
                  <a:schemeClr val="tx1"/>
                </a:solidFill>
              </a:rPr>
              <a:t>示例：</a:t>
            </a:r>
            <a:r>
              <a:rPr lang="zh-CN" altLang="en-US">
                <a:latin typeface="宋体" panose="02010600030101010101" pitchFamily="2" charset="-122"/>
              </a:rPr>
              <a:t>时序</a:t>
            </a:r>
            <a:r>
              <a:rPr kumimoji="1" lang="zh-CN" altLang="en-US">
                <a:latin typeface="宋体" panose="02010600030101010101" pitchFamily="2" charset="-122"/>
              </a:rPr>
              <a:t>乘法器</a:t>
            </a:r>
          </a:p>
        </p:txBody>
      </p:sp>
      <p:sp>
        <p:nvSpPr>
          <p:cNvPr id="1918979" name="Rectangle 3">
            <a:extLst>
              <a:ext uri="{FF2B5EF4-FFF2-40B4-BE49-F238E27FC236}">
                <a16:creationId xmlns:a16="http://schemas.microsoft.com/office/drawing/2014/main" id="{4D01B569-7D09-402C-9DEF-B7BB2CC54337}"/>
              </a:ext>
            </a:extLst>
          </p:cNvPr>
          <p:cNvSpPr>
            <a:spLocks noGrp="1" noChangeArrowheads="1"/>
          </p:cNvSpPr>
          <p:nvPr>
            <p:ph type="body" idx="1"/>
          </p:nvPr>
        </p:nvSpPr>
        <p:spPr>
          <a:xfrm>
            <a:off x="457200" y="1449388"/>
            <a:ext cx="4186238" cy="4932362"/>
          </a:xfrm>
        </p:spPr>
        <p:txBody>
          <a:bodyPr/>
          <a:lstStyle/>
          <a:p>
            <a:pPr>
              <a:lnSpc>
                <a:spcPct val="90000"/>
              </a:lnSpc>
            </a:pPr>
            <a:r>
              <a:rPr lang="en-US" altLang="zh-CN" sz="2400" dirty="0"/>
              <a:t>X</a:t>
            </a:r>
            <a:r>
              <a:rPr lang="zh-CN" altLang="en-US" sz="2400" dirty="0"/>
              <a:t>，</a:t>
            </a:r>
            <a:r>
              <a:rPr lang="en-US" altLang="zh-CN" sz="2400" dirty="0"/>
              <a:t>Y</a:t>
            </a:r>
            <a:r>
              <a:rPr lang="zh-CN" altLang="en-US" sz="2400" dirty="0"/>
              <a:t>：输入数据，被乘数和乘数，</a:t>
            </a:r>
            <a:r>
              <a:rPr lang="en-US" altLang="zh-CN" sz="2400" dirty="0"/>
              <a:t>4</a:t>
            </a:r>
            <a:r>
              <a:rPr lang="zh-CN" altLang="en-US" sz="2400" dirty="0"/>
              <a:t>位无符号二进制数</a:t>
            </a:r>
          </a:p>
          <a:p>
            <a:pPr>
              <a:lnSpc>
                <a:spcPct val="90000"/>
              </a:lnSpc>
            </a:pPr>
            <a:r>
              <a:rPr lang="en-US" altLang="zh-CN" sz="2400" dirty="0"/>
              <a:t>Z</a:t>
            </a:r>
            <a:r>
              <a:rPr lang="zh-CN" altLang="en-US" sz="2400" dirty="0"/>
              <a:t>：输出数据，</a:t>
            </a:r>
            <a:r>
              <a:rPr lang="en-US" altLang="zh-CN" sz="2400" dirty="0"/>
              <a:t>8</a:t>
            </a:r>
            <a:r>
              <a:rPr lang="zh-CN" altLang="en-US" sz="2400" dirty="0"/>
              <a:t>位积</a:t>
            </a:r>
          </a:p>
          <a:p>
            <a:pPr>
              <a:lnSpc>
                <a:spcPct val="90000"/>
              </a:lnSpc>
            </a:pPr>
            <a:r>
              <a:rPr lang="en-US" altLang="zh-CN" sz="2400" dirty="0"/>
              <a:t>Start</a:t>
            </a:r>
            <a:r>
              <a:rPr lang="zh-CN" altLang="en-US" sz="2400" dirty="0"/>
              <a:t>：控制输入，启动乘法运算，高电平有效</a:t>
            </a:r>
          </a:p>
          <a:p>
            <a:pPr>
              <a:lnSpc>
                <a:spcPct val="90000"/>
              </a:lnSpc>
            </a:pPr>
            <a:r>
              <a:rPr lang="en-US" altLang="zh-CN" sz="2400" dirty="0"/>
              <a:t>Reset</a:t>
            </a:r>
            <a:r>
              <a:rPr lang="zh-CN" altLang="en-US" sz="2400" dirty="0"/>
              <a:t>：控制输入，复位，高电平有效</a:t>
            </a:r>
          </a:p>
          <a:p>
            <a:pPr>
              <a:lnSpc>
                <a:spcPct val="90000"/>
              </a:lnSpc>
            </a:pPr>
            <a:r>
              <a:rPr lang="en-US" altLang="zh-CN" sz="2400" dirty="0"/>
              <a:t>Done</a:t>
            </a:r>
            <a:r>
              <a:rPr lang="zh-CN" altLang="en-US" sz="2400" dirty="0"/>
              <a:t>：状态输出，运算结束指示，高电平有效</a:t>
            </a:r>
          </a:p>
          <a:p>
            <a:pPr>
              <a:lnSpc>
                <a:spcPct val="90000"/>
              </a:lnSpc>
            </a:pPr>
            <a:r>
              <a:rPr lang="en-US" altLang="zh-CN" sz="2400" dirty="0" err="1"/>
              <a:t>Clk</a:t>
            </a:r>
            <a:r>
              <a:rPr lang="zh-CN" altLang="en-US" sz="2400" dirty="0"/>
              <a:t>：时钟输入</a:t>
            </a:r>
          </a:p>
        </p:txBody>
      </p:sp>
      <p:sp>
        <p:nvSpPr>
          <p:cNvPr id="23559" name="Line 26">
            <a:extLst>
              <a:ext uri="{FF2B5EF4-FFF2-40B4-BE49-F238E27FC236}">
                <a16:creationId xmlns:a16="http://schemas.microsoft.com/office/drawing/2014/main" id="{71BFFDA3-D82A-40F5-B866-26DC72895750}"/>
              </a:ext>
            </a:extLst>
          </p:cNvPr>
          <p:cNvSpPr>
            <a:spLocks noChangeShapeType="1"/>
          </p:cNvSpPr>
          <p:nvPr/>
        </p:nvSpPr>
        <p:spPr bwMode="auto">
          <a:xfrm>
            <a:off x="7021513" y="2674938"/>
            <a:ext cx="0" cy="477837"/>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0" name="Text Box 27">
            <a:extLst>
              <a:ext uri="{FF2B5EF4-FFF2-40B4-BE49-F238E27FC236}">
                <a16:creationId xmlns:a16="http://schemas.microsoft.com/office/drawing/2014/main" id="{10696E4A-6F4D-4B6D-A949-BAC5AF516E97}"/>
              </a:ext>
            </a:extLst>
          </p:cNvPr>
          <p:cNvSpPr txBox="1">
            <a:spLocks noChangeArrowheads="1"/>
          </p:cNvSpPr>
          <p:nvPr/>
        </p:nvSpPr>
        <p:spPr bwMode="auto">
          <a:xfrm>
            <a:off x="6786563" y="2373313"/>
            <a:ext cx="4953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23561" name="Line 28">
            <a:extLst>
              <a:ext uri="{FF2B5EF4-FFF2-40B4-BE49-F238E27FC236}">
                <a16:creationId xmlns:a16="http://schemas.microsoft.com/office/drawing/2014/main" id="{01CD5212-3939-403A-9B1E-B593D65C73BF}"/>
              </a:ext>
            </a:extLst>
          </p:cNvPr>
          <p:cNvSpPr>
            <a:spLocks noChangeShapeType="1"/>
          </p:cNvSpPr>
          <p:nvPr/>
        </p:nvSpPr>
        <p:spPr bwMode="auto">
          <a:xfrm>
            <a:off x="7654925" y="2674938"/>
            <a:ext cx="0" cy="48895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2" name="Text Box 29">
            <a:extLst>
              <a:ext uri="{FF2B5EF4-FFF2-40B4-BE49-F238E27FC236}">
                <a16:creationId xmlns:a16="http://schemas.microsoft.com/office/drawing/2014/main" id="{0B7888FC-CA6F-4D29-A3B4-76DA0C5C4964}"/>
              </a:ext>
            </a:extLst>
          </p:cNvPr>
          <p:cNvSpPr txBox="1">
            <a:spLocks noChangeArrowheads="1"/>
          </p:cNvSpPr>
          <p:nvPr/>
        </p:nvSpPr>
        <p:spPr bwMode="auto">
          <a:xfrm>
            <a:off x="7386638" y="2373313"/>
            <a:ext cx="538609"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dirty="0"/>
              <a:t>Reset</a:t>
            </a:r>
            <a:endParaRPr kumimoji="1" lang="en-US" altLang="zh-CN" sz="1800" baseline="-10000" dirty="0"/>
          </a:p>
        </p:txBody>
      </p:sp>
      <p:sp>
        <p:nvSpPr>
          <p:cNvPr id="23563" name="Rectangle 30">
            <a:extLst>
              <a:ext uri="{FF2B5EF4-FFF2-40B4-BE49-F238E27FC236}">
                <a16:creationId xmlns:a16="http://schemas.microsoft.com/office/drawing/2014/main" id="{DAE73CE0-1CC5-4AC4-B0C4-2B73C3575744}"/>
              </a:ext>
            </a:extLst>
          </p:cNvPr>
          <p:cNvSpPr>
            <a:spLocks noChangeArrowheads="1"/>
          </p:cNvSpPr>
          <p:nvPr/>
        </p:nvSpPr>
        <p:spPr bwMode="auto">
          <a:xfrm>
            <a:off x="5435600" y="3141663"/>
            <a:ext cx="2520950" cy="914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latin typeface="Arial" panose="020B0604020202020204" pitchFamily="34" charset="0"/>
              </a:rPr>
              <a:t>4</a:t>
            </a:r>
            <a:r>
              <a:rPr lang="zh-CN" altLang="en-US" sz="2400">
                <a:latin typeface="Arial" panose="020B0604020202020204" pitchFamily="34" charset="0"/>
              </a:rPr>
              <a:t>位乘法器</a:t>
            </a:r>
          </a:p>
        </p:txBody>
      </p:sp>
      <p:sp>
        <p:nvSpPr>
          <p:cNvPr id="23564" name="Line 31">
            <a:extLst>
              <a:ext uri="{FF2B5EF4-FFF2-40B4-BE49-F238E27FC236}">
                <a16:creationId xmlns:a16="http://schemas.microsoft.com/office/drawing/2014/main" id="{B45F95DC-2D13-4AAD-B701-90B49CE6F3C7}"/>
              </a:ext>
            </a:extLst>
          </p:cNvPr>
          <p:cNvSpPr>
            <a:spLocks noChangeShapeType="1"/>
          </p:cNvSpPr>
          <p:nvPr/>
        </p:nvSpPr>
        <p:spPr bwMode="auto">
          <a:xfrm>
            <a:off x="6359525" y="2674938"/>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5" name="Line 32">
            <a:extLst>
              <a:ext uri="{FF2B5EF4-FFF2-40B4-BE49-F238E27FC236}">
                <a16:creationId xmlns:a16="http://schemas.microsoft.com/office/drawing/2014/main" id="{85955B70-0024-4B1B-A33B-F1A65BA68629}"/>
              </a:ext>
            </a:extLst>
          </p:cNvPr>
          <p:cNvSpPr>
            <a:spLocks noChangeShapeType="1"/>
          </p:cNvSpPr>
          <p:nvPr/>
        </p:nvSpPr>
        <p:spPr bwMode="auto">
          <a:xfrm flipH="1">
            <a:off x="6296025" y="2827338"/>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Rectangle 33">
            <a:extLst>
              <a:ext uri="{FF2B5EF4-FFF2-40B4-BE49-F238E27FC236}">
                <a16:creationId xmlns:a16="http://schemas.microsoft.com/office/drawing/2014/main" id="{6F008228-F092-4C95-97DB-DDDFC0E05E1A}"/>
              </a:ext>
            </a:extLst>
          </p:cNvPr>
          <p:cNvSpPr>
            <a:spLocks noChangeArrowheads="1"/>
          </p:cNvSpPr>
          <p:nvPr/>
        </p:nvSpPr>
        <p:spPr bwMode="auto">
          <a:xfrm>
            <a:off x="6494463" y="2759075"/>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3567" name="Rectangle 34">
            <a:extLst>
              <a:ext uri="{FF2B5EF4-FFF2-40B4-BE49-F238E27FC236}">
                <a16:creationId xmlns:a16="http://schemas.microsoft.com/office/drawing/2014/main" id="{27634F8F-8D09-4676-AA1C-A4B80C780641}"/>
              </a:ext>
            </a:extLst>
          </p:cNvPr>
          <p:cNvSpPr>
            <a:spLocks noChangeArrowheads="1"/>
          </p:cNvSpPr>
          <p:nvPr/>
        </p:nvSpPr>
        <p:spPr bwMode="auto">
          <a:xfrm>
            <a:off x="6294438" y="23860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Y</a:t>
            </a:r>
          </a:p>
        </p:txBody>
      </p:sp>
      <p:sp>
        <p:nvSpPr>
          <p:cNvPr id="23568" name="Line 35">
            <a:extLst>
              <a:ext uri="{FF2B5EF4-FFF2-40B4-BE49-F238E27FC236}">
                <a16:creationId xmlns:a16="http://schemas.microsoft.com/office/drawing/2014/main" id="{3C2E79EF-BB90-4EBB-9475-315BD02FB82E}"/>
              </a:ext>
            </a:extLst>
          </p:cNvPr>
          <p:cNvSpPr>
            <a:spLocks noChangeShapeType="1"/>
          </p:cNvSpPr>
          <p:nvPr/>
        </p:nvSpPr>
        <p:spPr bwMode="auto">
          <a:xfrm>
            <a:off x="5737225" y="2674938"/>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Line 36">
            <a:extLst>
              <a:ext uri="{FF2B5EF4-FFF2-40B4-BE49-F238E27FC236}">
                <a16:creationId xmlns:a16="http://schemas.microsoft.com/office/drawing/2014/main" id="{EAD9E86F-4475-4164-ACF7-284B78385326}"/>
              </a:ext>
            </a:extLst>
          </p:cNvPr>
          <p:cNvSpPr>
            <a:spLocks noChangeShapeType="1"/>
          </p:cNvSpPr>
          <p:nvPr/>
        </p:nvSpPr>
        <p:spPr bwMode="auto">
          <a:xfrm flipH="1">
            <a:off x="5673725" y="2827338"/>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Rectangle 37">
            <a:extLst>
              <a:ext uri="{FF2B5EF4-FFF2-40B4-BE49-F238E27FC236}">
                <a16:creationId xmlns:a16="http://schemas.microsoft.com/office/drawing/2014/main" id="{DA8CA910-D2AA-4D6F-8CAC-2028C0187C06}"/>
              </a:ext>
            </a:extLst>
          </p:cNvPr>
          <p:cNvSpPr>
            <a:spLocks noChangeArrowheads="1"/>
          </p:cNvSpPr>
          <p:nvPr/>
        </p:nvSpPr>
        <p:spPr bwMode="auto">
          <a:xfrm>
            <a:off x="5870575" y="2759075"/>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3571" name="Rectangle 38">
            <a:extLst>
              <a:ext uri="{FF2B5EF4-FFF2-40B4-BE49-F238E27FC236}">
                <a16:creationId xmlns:a16="http://schemas.microsoft.com/office/drawing/2014/main" id="{2690D5BF-E201-43D9-AA40-ACDE5CD98C96}"/>
              </a:ext>
            </a:extLst>
          </p:cNvPr>
          <p:cNvSpPr>
            <a:spLocks noChangeArrowheads="1"/>
          </p:cNvSpPr>
          <p:nvPr/>
        </p:nvSpPr>
        <p:spPr bwMode="auto">
          <a:xfrm>
            <a:off x="5670550" y="23860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X</a:t>
            </a:r>
          </a:p>
        </p:txBody>
      </p:sp>
      <p:sp>
        <p:nvSpPr>
          <p:cNvPr id="23572" name="Line 39">
            <a:extLst>
              <a:ext uri="{FF2B5EF4-FFF2-40B4-BE49-F238E27FC236}">
                <a16:creationId xmlns:a16="http://schemas.microsoft.com/office/drawing/2014/main" id="{CF72C60F-33AC-49D1-9ED7-83B255B54571}"/>
              </a:ext>
            </a:extLst>
          </p:cNvPr>
          <p:cNvSpPr>
            <a:spLocks noChangeShapeType="1"/>
          </p:cNvSpPr>
          <p:nvPr/>
        </p:nvSpPr>
        <p:spPr bwMode="auto">
          <a:xfrm>
            <a:off x="6040438" y="4056063"/>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3" name="Line 40">
            <a:extLst>
              <a:ext uri="{FF2B5EF4-FFF2-40B4-BE49-F238E27FC236}">
                <a16:creationId xmlns:a16="http://schemas.microsoft.com/office/drawing/2014/main" id="{53375AF1-3A9D-4E5B-B674-097AA65593DC}"/>
              </a:ext>
            </a:extLst>
          </p:cNvPr>
          <p:cNvSpPr>
            <a:spLocks noChangeShapeType="1"/>
          </p:cNvSpPr>
          <p:nvPr/>
        </p:nvSpPr>
        <p:spPr bwMode="auto">
          <a:xfrm flipH="1">
            <a:off x="5978525" y="4208463"/>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Rectangle 41">
            <a:extLst>
              <a:ext uri="{FF2B5EF4-FFF2-40B4-BE49-F238E27FC236}">
                <a16:creationId xmlns:a16="http://schemas.microsoft.com/office/drawing/2014/main" id="{D718D975-6BC9-45BA-BB49-02D85041B0B7}"/>
              </a:ext>
            </a:extLst>
          </p:cNvPr>
          <p:cNvSpPr>
            <a:spLocks noChangeArrowheads="1"/>
          </p:cNvSpPr>
          <p:nvPr/>
        </p:nvSpPr>
        <p:spPr bwMode="auto">
          <a:xfrm>
            <a:off x="6175375" y="4140200"/>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23575" name="Rectangle 42">
            <a:extLst>
              <a:ext uri="{FF2B5EF4-FFF2-40B4-BE49-F238E27FC236}">
                <a16:creationId xmlns:a16="http://schemas.microsoft.com/office/drawing/2014/main" id="{E096FD83-135C-40D1-A3F5-A4BCD3D2C3E7}"/>
              </a:ext>
            </a:extLst>
          </p:cNvPr>
          <p:cNvSpPr>
            <a:spLocks noChangeArrowheads="1"/>
          </p:cNvSpPr>
          <p:nvPr/>
        </p:nvSpPr>
        <p:spPr bwMode="auto">
          <a:xfrm>
            <a:off x="5970588" y="4559300"/>
            <a:ext cx="169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Z</a:t>
            </a:r>
          </a:p>
        </p:txBody>
      </p:sp>
      <p:sp>
        <p:nvSpPr>
          <p:cNvPr id="23576" name="Line 43">
            <a:extLst>
              <a:ext uri="{FF2B5EF4-FFF2-40B4-BE49-F238E27FC236}">
                <a16:creationId xmlns:a16="http://schemas.microsoft.com/office/drawing/2014/main" id="{CE7214D0-1025-482B-9BC5-250BA787E48F}"/>
              </a:ext>
            </a:extLst>
          </p:cNvPr>
          <p:cNvSpPr>
            <a:spLocks noChangeShapeType="1"/>
          </p:cNvSpPr>
          <p:nvPr/>
        </p:nvSpPr>
        <p:spPr bwMode="auto">
          <a:xfrm>
            <a:off x="7013575" y="4057650"/>
            <a:ext cx="0" cy="48895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7" name="Text Box 44">
            <a:extLst>
              <a:ext uri="{FF2B5EF4-FFF2-40B4-BE49-F238E27FC236}">
                <a16:creationId xmlns:a16="http://schemas.microsoft.com/office/drawing/2014/main" id="{9A34F719-0E7F-42FF-8EB0-7BD1ECB2EE82}"/>
              </a:ext>
            </a:extLst>
          </p:cNvPr>
          <p:cNvSpPr txBox="1">
            <a:spLocks noChangeArrowheads="1"/>
          </p:cNvSpPr>
          <p:nvPr/>
        </p:nvSpPr>
        <p:spPr bwMode="auto">
          <a:xfrm>
            <a:off x="6742113" y="4532313"/>
            <a:ext cx="508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sp>
        <p:nvSpPr>
          <p:cNvPr id="23578" name="Line 45">
            <a:extLst>
              <a:ext uri="{FF2B5EF4-FFF2-40B4-BE49-F238E27FC236}">
                <a16:creationId xmlns:a16="http://schemas.microsoft.com/office/drawing/2014/main" id="{DD235F60-CB91-4F60-9432-185BCF365516}"/>
              </a:ext>
            </a:extLst>
          </p:cNvPr>
          <p:cNvSpPr>
            <a:spLocks noChangeShapeType="1"/>
          </p:cNvSpPr>
          <p:nvPr/>
        </p:nvSpPr>
        <p:spPr bwMode="auto">
          <a:xfrm>
            <a:off x="7667625" y="4041775"/>
            <a:ext cx="0" cy="48895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3579" name="Text Box 46">
            <a:extLst>
              <a:ext uri="{FF2B5EF4-FFF2-40B4-BE49-F238E27FC236}">
                <a16:creationId xmlns:a16="http://schemas.microsoft.com/office/drawing/2014/main" id="{26AEFB07-C3A5-41D7-8E34-5D911C78030C}"/>
              </a:ext>
            </a:extLst>
          </p:cNvPr>
          <p:cNvSpPr txBox="1">
            <a:spLocks noChangeArrowheads="1"/>
          </p:cNvSpPr>
          <p:nvPr/>
        </p:nvSpPr>
        <p:spPr bwMode="auto">
          <a:xfrm>
            <a:off x="7472363" y="4516438"/>
            <a:ext cx="355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1800"/>
              <a:t>Clk</a:t>
            </a:r>
            <a:endParaRPr kumimoji="1" lang="en-US" altLang="zh-CN" sz="1800" baseline="-1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8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8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8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8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89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18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89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2C1786DF-63D7-4039-BC4E-A106FFF43E2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48CAC75-117D-4786-BA23-079D7E20EC3A}"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4579" name="Rectangle 5">
            <a:extLst>
              <a:ext uri="{FF2B5EF4-FFF2-40B4-BE49-F238E27FC236}">
                <a16:creationId xmlns:a16="http://schemas.microsoft.com/office/drawing/2014/main" id="{71CCDA4B-E8F3-44E0-ACD6-FB9409E1281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4580" name="Rectangle 6">
            <a:extLst>
              <a:ext uri="{FF2B5EF4-FFF2-40B4-BE49-F238E27FC236}">
                <a16:creationId xmlns:a16="http://schemas.microsoft.com/office/drawing/2014/main" id="{268DAC2F-E7A9-493C-BE9B-493166991A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F0A9672-06E3-4F6C-ADEF-77EC3E2D8F63}"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24581" name="Rectangle 2">
            <a:extLst>
              <a:ext uri="{FF2B5EF4-FFF2-40B4-BE49-F238E27FC236}">
                <a16:creationId xmlns:a16="http://schemas.microsoft.com/office/drawing/2014/main" id="{ACE8B1FB-85E6-489D-AE74-C4C219E5A717}"/>
              </a:ext>
            </a:extLst>
          </p:cNvPr>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乘法运算过程</a:t>
            </a:r>
          </a:p>
        </p:txBody>
      </p:sp>
      <p:sp>
        <p:nvSpPr>
          <p:cNvPr id="24582" name="Text Box 4">
            <a:extLst>
              <a:ext uri="{FF2B5EF4-FFF2-40B4-BE49-F238E27FC236}">
                <a16:creationId xmlns:a16="http://schemas.microsoft.com/office/drawing/2014/main" id="{5EDEF4EC-E131-4976-B7C2-EE07A2B3ADAA}"/>
              </a:ext>
            </a:extLst>
          </p:cNvPr>
          <p:cNvSpPr txBox="1">
            <a:spLocks noChangeArrowheads="1"/>
          </p:cNvSpPr>
          <p:nvPr/>
        </p:nvSpPr>
        <p:spPr bwMode="auto">
          <a:xfrm>
            <a:off x="2047875" y="260032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2</a:t>
            </a:r>
          </a:p>
        </p:txBody>
      </p:sp>
      <p:sp>
        <p:nvSpPr>
          <p:cNvPr id="24583" name="Text Box 5">
            <a:extLst>
              <a:ext uri="{FF2B5EF4-FFF2-40B4-BE49-F238E27FC236}">
                <a16:creationId xmlns:a16="http://schemas.microsoft.com/office/drawing/2014/main" id="{94C5E233-4245-4954-9E29-C6FDCE66CAF6}"/>
              </a:ext>
            </a:extLst>
          </p:cNvPr>
          <p:cNvSpPr txBox="1">
            <a:spLocks noChangeArrowheads="1"/>
          </p:cNvSpPr>
          <p:nvPr/>
        </p:nvSpPr>
        <p:spPr bwMode="auto">
          <a:xfrm>
            <a:off x="1754188" y="260032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3</a:t>
            </a:r>
          </a:p>
        </p:txBody>
      </p:sp>
      <p:sp>
        <p:nvSpPr>
          <p:cNvPr id="24584" name="Text Box 6">
            <a:extLst>
              <a:ext uri="{FF2B5EF4-FFF2-40B4-BE49-F238E27FC236}">
                <a16:creationId xmlns:a16="http://schemas.microsoft.com/office/drawing/2014/main" id="{7A73692D-5236-47D1-8032-79C33FC18F41}"/>
              </a:ext>
            </a:extLst>
          </p:cNvPr>
          <p:cNvSpPr txBox="1">
            <a:spLocks noChangeArrowheads="1"/>
          </p:cNvSpPr>
          <p:nvPr/>
        </p:nvSpPr>
        <p:spPr bwMode="auto">
          <a:xfrm>
            <a:off x="2636838" y="260032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0</a:t>
            </a:r>
          </a:p>
        </p:txBody>
      </p:sp>
      <p:sp>
        <p:nvSpPr>
          <p:cNvPr id="24585" name="Text Box 7">
            <a:extLst>
              <a:ext uri="{FF2B5EF4-FFF2-40B4-BE49-F238E27FC236}">
                <a16:creationId xmlns:a16="http://schemas.microsoft.com/office/drawing/2014/main" id="{54037070-C3F4-4269-96F5-B2B1066BAABD}"/>
              </a:ext>
            </a:extLst>
          </p:cNvPr>
          <p:cNvSpPr txBox="1">
            <a:spLocks noChangeArrowheads="1"/>
          </p:cNvSpPr>
          <p:nvPr/>
        </p:nvSpPr>
        <p:spPr bwMode="auto">
          <a:xfrm>
            <a:off x="2341563" y="260032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1</a:t>
            </a:r>
          </a:p>
        </p:txBody>
      </p:sp>
      <p:sp>
        <p:nvSpPr>
          <p:cNvPr id="24586" name="Text Box 8">
            <a:extLst>
              <a:ext uri="{FF2B5EF4-FFF2-40B4-BE49-F238E27FC236}">
                <a16:creationId xmlns:a16="http://schemas.microsoft.com/office/drawing/2014/main" id="{211C68C4-8090-4531-A02C-BDE609E065D2}"/>
              </a:ext>
            </a:extLst>
          </p:cNvPr>
          <p:cNvSpPr txBox="1">
            <a:spLocks noChangeArrowheads="1"/>
          </p:cNvSpPr>
          <p:nvPr/>
        </p:nvSpPr>
        <p:spPr bwMode="auto">
          <a:xfrm>
            <a:off x="2036763" y="29972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2</a:t>
            </a:r>
          </a:p>
        </p:txBody>
      </p:sp>
      <p:sp>
        <p:nvSpPr>
          <p:cNvPr id="24587" name="Text Box 9">
            <a:extLst>
              <a:ext uri="{FF2B5EF4-FFF2-40B4-BE49-F238E27FC236}">
                <a16:creationId xmlns:a16="http://schemas.microsoft.com/office/drawing/2014/main" id="{8D41CB6C-7C74-4D07-B0A3-7DC9B457A247}"/>
              </a:ext>
            </a:extLst>
          </p:cNvPr>
          <p:cNvSpPr txBox="1">
            <a:spLocks noChangeArrowheads="1"/>
          </p:cNvSpPr>
          <p:nvPr/>
        </p:nvSpPr>
        <p:spPr bwMode="auto">
          <a:xfrm>
            <a:off x="1743075" y="29972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p>
        </p:txBody>
      </p:sp>
      <p:sp>
        <p:nvSpPr>
          <p:cNvPr id="24588" name="Text Box 10">
            <a:extLst>
              <a:ext uri="{FF2B5EF4-FFF2-40B4-BE49-F238E27FC236}">
                <a16:creationId xmlns:a16="http://schemas.microsoft.com/office/drawing/2014/main" id="{833F90AB-0BEA-42CB-9EFE-F5D7DEDD0A07}"/>
              </a:ext>
            </a:extLst>
          </p:cNvPr>
          <p:cNvSpPr txBox="1">
            <a:spLocks noChangeArrowheads="1"/>
          </p:cNvSpPr>
          <p:nvPr/>
        </p:nvSpPr>
        <p:spPr bwMode="auto">
          <a:xfrm>
            <a:off x="2624138" y="29972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0</a:t>
            </a:r>
          </a:p>
        </p:txBody>
      </p:sp>
      <p:sp>
        <p:nvSpPr>
          <p:cNvPr id="24589" name="Text Box 11">
            <a:extLst>
              <a:ext uri="{FF2B5EF4-FFF2-40B4-BE49-F238E27FC236}">
                <a16:creationId xmlns:a16="http://schemas.microsoft.com/office/drawing/2014/main" id="{D76CFE27-634C-4228-B53B-744E609A040B}"/>
              </a:ext>
            </a:extLst>
          </p:cNvPr>
          <p:cNvSpPr txBox="1">
            <a:spLocks noChangeArrowheads="1"/>
          </p:cNvSpPr>
          <p:nvPr/>
        </p:nvSpPr>
        <p:spPr bwMode="auto">
          <a:xfrm>
            <a:off x="2328863" y="29972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1</a:t>
            </a:r>
          </a:p>
        </p:txBody>
      </p:sp>
      <p:sp>
        <p:nvSpPr>
          <p:cNvPr id="24590" name="Text Box 12">
            <a:extLst>
              <a:ext uri="{FF2B5EF4-FFF2-40B4-BE49-F238E27FC236}">
                <a16:creationId xmlns:a16="http://schemas.microsoft.com/office/drawing/2014/main" id="{6F029549-1908-42F6-99AA-A8B186252A39}"/>
              </a:ext>
            </a:extLst>
          </p:cNvPr>
          <p:cNvSpPr txBox="1">
            <a:spLocks noChangeArrowheads="1"/>
          </p:cNvSpPr>
          <p:nvPr/>
        </p:nvSpPr>
        <p:spPr bwMode="auto">
          <a:xfrm>
            <a:off x="1420813" y="2997200"/>
            <a:ext cx="25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latin typeface="Arial" panose="020B0604020202020204" pitchFamily="34" charset="0"/>
              </a:rPr>
              <a:t>×</a:t>
            </a:r>
          </a:p>
        </p:txBody>
      </p:sp>
      <p:sp>
        <p:nvSpPr>
          <p:cNvPr id="24591" name="Line 13">
            <a:extLst>
              <a:ext uri="{FF2B5EF4-FFF2-40B4-BE49-F238E27FC236}">
                <a16:creationId xmlns:a16="http://schemas.microsoft.com/office/drawing/2014/main" id="{B0233636-4488-4BFF-9E34-D68FA0524732}"/>
              </a:ext>
            </a:extLst>
          </p:cNvPr>
          <p:cNvSpPr>
            <a:spLocks noChangeShapeType="1"/>
          </p:cNvSpPr>
          <p:nvPr/>
        </p:nvSpPr>
        <p:spPr bwMode="auto">
          <a:xfrm>
            <a:off x="1389063" y="3357563"/>
            <a:ext cx="152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Text Box 14">
            <a:extLst>
              <a:ext uri="{FF2B5EF4-FFF2-40B4-BE49-F238E27FC236}">
                <a16:creationId xmlns:a16="http://schemas.microsoft.com/office/drawing/2014/main" id="{590159FB-ECB1-414C-992F-D8CBFEA40957}"/>
              </a:ext>
            </a:extLst>
          </p:cNvPr>
          <p:cNvSpPr txBox="1">
            <a:spLocks noChangeArrowheads="1"/>
          </p:cNvSpPr>
          <p:nvPr/>
        </p:nvSpPr>
        <p:spPr bwMode="auto">
          <a:xfrm>
            <a:off x="2062163" y="33924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3" name="Text Box 15">
            <a:extLst>
              <a:ext uri="{FF2B5EF4-FFF2-40B4-BE49-F238E27FC236}">
                <a16:creationId xmlns:a16="http://schemas.microsoft.com/office/drawing/2014/main" id="{35FA8BAD-EA61-45EB-8236-B8586C7467C0}"/>
              </a:ext>
            </a:extLst>
          </p:cNvPr>
          <p:cNvSpPr txBox="1">
            <a:spLocks noChangeArrowheads="1"/>
          </p:cNvSpPr>
          <p:nvPr/>
        </p:nvSpPr>
        <p:spPr bwMode="auto">
          <a:xfrm>
            <a:off x="1766888" y="33924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4" name="Text Box 16">
            <a:extLst>
              <a:ext uri="{FF2B5EF4-FFF2-40B4-BE49-F238E27FC236}">
                <a16:creationId xmlns:a16="http://schemas.microsoft.com/office/drawing/2014/main" id="{4A7BD592-0A42-47D0-B4E8-2CF301FF3806}"/>
              </a:ext>
            </a:extLst>
          </p:cNvPr>
          <p:cNvSpPr txBox="1">
            <a:spLocks noChangeArrowheads="1"/>
          </p:cNvSpPr>
          <p:nvPr/>
        </p:nvSpPr>
        <p:spPr bwMode="auto">
          <a:xfrm>
            <a:off x="2649538" y="33924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5" name="Text Box 17">
            <a:extLst>
              <a:ext uri="{FF2B5EF4-FFF2-40B4-BE49-F238E27FC236}">
                <a16:creationId xmlns:a16="http://schemas.microsoft.com/office/drawing/2014/main" id="{DC11FF77-393A-48BD-97E9-EF3B72698B92}"/>
              </a:ext>
            </a:extLst>
          </p:cNvPr>
          <p:cNvSpPr txBox="1">
            <a:spLocks noChangeArrowheads="1"/>
          </p:cNvSpPr>
          <p:nvPr/>
        </p:nvSpPr>
        <p:spPr bwMode="auto">
          <a:xfrm>
            <a:off x="2355850" y="33924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6" name="Text Box 18">
            <a:extLst>
              <a:ext uri="{FF2B5EF4-FFF2-40B4-BE49-F238E27FC236}">
                <a16:creationId xmlns:a16="http://schemas.microsoft.com/office/drawing/2014/main" id="{FC7FED89-4B91-40BB-BEBB-B52EE58B7535}"/>
              </a:ext>
            </a:extLst>
          </p:cNvPr>
          <p:cNvSpPr txBox="1">
            <a:spLocks noChangeArrowheads="1"/>
          </p:cNvSpPr>
          <p:nvPr/>
        </p:nvSpPr>
        <p:spPr bwMode="auto">
          <a:xfrm>
            <a:off x="1766888" y="36798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7" name="Text Box 19">
            <a:extLst>
              <a:ext uri="{FF2B5EF4-FFF2-40B4-BE49-F238E27FC236}">
                <a16:creationId xmlns:a16="http://schemas.microsoft.com/office/drawing/2014/main" id="{865182A8-07C8-48BD-BD74-E9273C5642C5}"/>
              </a:ext>
            </a:extLst>
          </p:cNvPr>
          <p:cNvSpPr txBox="1">
            <a:spLocks noChangeArrowheads="1"/>
          </p:cNvSpPr>
          <p:nvPr/>
        </p:nvSpPr>
        <p:spPr bwMode="auto">
          <a:xfrm>
            <a:off x="1474788" y="36798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8" name="Text Box 20">
            <a:extLst>
              <a:ext uri="{FF2B5EF4-FFF2-40B4-BE49-F238E27FC236}">
                <a16:creationId xmlns:a16="http://schemas.microsoft.com/office/drawing/2014/main" id="{92F5F330-88DC-442C-8A87-97C2200B2581}"/>
              </a:ext>
            </a:extLst>
          </p:cNvPr>
          <p:cNvSpPr txBox="1">
            <a:spLocks noChangeArrowheads="1"/>
          </p:cNvSpPr>
          <p:nvPr/>
        </p:nvSpPr>
        <p:spPr bwMode="auto">
          <a:xfrm>
            <a:off x="2355850" y="36798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599" name="Text Box 21">
            <a:extLst>
              <a:ext uri="{FF2B5EF4-FFF2-40B4-BE49-F238E27FC236}">
                <a16:creationId xmlns:a16="http://schemas.microsoft.com/office/drawing/2014/main" id="{857B44A3-1092-4A6C-AC03-D48052317FA9}"/>
              </a:ext>
            </a:extLst>
          </p:cNvPr>
          <p:cNvSpPr txBox="1">
            <a:spLocks noChangeArrowheads="1"/>
          </p:cNvSpPr>
          <p:nvPr/>
        </p:nvSpPr>
        <p:spPr bwMode="auto">
          <a:xfrm>
            <a:off x="2062163" y="36798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0" name="Text Box 22">
            <a:extLst>
              <a:ext uri="{FF2B5EF4-FFF2-40B4-BE49-F238E27FC236}">
                <a16:creationId xmlns:a16="http://schemas.microsoft.com/office/drawing/2014/main" id="{D775922E-BBB1-4548-9A39-7B687F377B32}"/>
              </a:ext>
            </a:extLst>
          </p:cNvPr>
          <p:cNvSpPr txBox="1">
            <a:spLocks noChangeArrowheads="1"/>
          </p:cNvSpPr>
          <p:nvPr/>
        </p:nvSpPr>
        <p:spPr bwMode="auto">
          <a:xfrm>
            <a:off x="1460500" y="396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1" name="Text Box 23">
            <a:extLst>
              <a:ext uri="{FF2B5EF4-FFF2-40B4-BE49-F238E27FC236}">
                <a16:creationId xmlns:a16="http://schemas.microsoft.com/office/drawing/2014/main" id="{6A2518CD-77E2-4E6D-9C3D-4F0176189825}"/>
              </a:ext>
            </a:extLst>
          </p:cNvPr>
          <p:cNvSpPr txBox="1">
            <a:spLocks noChangeArrowheads="1"/>
          </p:cNvSpPr>
          <p:nvPr/>
        </p:nvSpPr>
        <p:spPr bwMode="auto">
          <a:xfrm>
            <a:off x="1166813" y="396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2" name="Text Box 24">
            <a:extLst>
              <a:ext uri="{FF2B5EF4-FFF2-40B4-BE49-F238E27FC236}">
                <a16:creationId xmlns:a16="http://schemas.microsoft.com/office/drawing/2014/main" id="{BCA85286-783E-40CE-AA31-254BF9B22E13}"/>
              </a:ext>
            </a:extLst>
          </p:cNvPr>
          <p:cNvSpPr txBox="1">
            <a:spLocks noChangeArrowheads="1"/>
          </p:cNvSpPr>
          <p:nvPr/>
        </p:nvSpPr>
        <p:spPr bwMode="auto">
          <a:xfrm>
            <a:off x="2047875" y="396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3" name="Text Box 25">
            <a:extLst>
              <a:ext uri="{FF2B5EF4-FFF2-40B4-BE49-F238E27FC236}">
                <a16:creationId xmlns:a16="http://schemas.microsoft.com/office/drawing/2014/main" id="{7010138E-C5EB-4B26-90E5-9A189BE793A1}"/>
              </a:ext>
            </a:extLst>
          </p:cNvPr>
          <p:cNvSpPr txBox="1">
            <a:spLocks noChangeArrowheads="1"/>
          </p:cNvSpPr>
          <p:nvPr/>
        </p:nvSpPr>
        <p:spPr bwMode="auto">
          <a:xfrm>
            <a:off x="1752600" y="396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4" name="Text Box 26">
            <a:extLst>
              <a:ext uri="{FF2B5EF4-FFF2-40B4-BE49-F238E27FC236}">
                <a16:creationId xmlns:a16="http://schemas.microsoft.com/office/drawing/2014/main" id="{6C65526F-38B5-4165-97FF-63A708BE6FBD}"/>
              </a:ext>
            </a:extLst>
          </p:cNvPr>
          <p:cNvSpPr txBox="1">
            <a:spLocks noChangeArrowheads="1"/>
          </p:cNvSpPr>
          <p:nvPr/>
        </p:nvSpPr>
        <p:spPr bwMode="auto">
          <a:xfrm>
            <a:off x="1166813" y="42560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5" name="Text Box 27">
            <a:extLst>
              <a:ext uri="{FF2B5EF4-FFF2-40B4-BE49-F238E27FC236}">
                <a16:creationId xmlns:a16="http://schemas.microsoft.com/office/drawing/2014/main" id="{2812D6B0-7312-42B0-84D0-ADBF5E12E9E9}"/>
              </a:ext>
            </a:extLst>
          </p:cNvPr>
          <p:cNvSpPr txBox="1">
            <a:spLocks noChangeArrowheads="1"/>
          </p:cNvSpPr>
          <p:nvPr/>
        </p:nvSpPr>
        <p:spPr bwMode="auto">
          <a:xfrm>
            <a:off x="873125" y="42560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6" name="Text Box 28">
            <a:extLst>
              <a:ext uri="{FF2B5EF4-FFF2-40B4-BE49-F238E27FC236}">
                <a16:creationId xmlns:a16="http://schemas.microsoft.com/office/drawing/2014/main" id="{BD1D698D-47ED-41FB-AC69-159CF081A105}"/>
              </a:ext>
            </a:extLst>
          </p:cNvPr>
          <p:cNvSpPr txBox="1">
            <a:spLocks noChangeArrowheads="1"/>
          </p:cNvSpPr>
          <p:nvPr/>
        </p:nvSpPr>
        <p:spPr bwMode="auto">
          <a:xfrm>
            <a:off x="1752600" y="42560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7" name="Text Box 29">
            <a:extLst>
              <a:ext uri="{FF2B5EF4-FFF2-40B4-BE49-F238E27FC236}">
                <a16:creationId xmlns:a16="http://schemas.microsoft.com/office/drawing/2014/main" id="{B63A6CC3-0BC9-46B0-A95C-D8E1E4976C7D}"/>
              </a:ext>
            </a:extLst>
          </p:cNvPr>
          <p:cNvSpPr txBox="1">
            <a:spLocks noChangeArrowheads="1"/>
          </p:cNvSpPr>
          <p:nvPr/>
        </p:nvSpPr>
        <p:spPr bwMode="auto">
          <a:xfrm>
            <a:off x="1458913" y="425608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08" name="Line 30">
            <a:extLst>
              <a:ext uri="{FF2B5EF4-FFF2-40B4-BE49-F238E27FC236}">
                <a16:creationId xmlns:a16="http://schemas.microsoft.com/office/drawing/2014/main" id="{73EE5B4E-1684-4B1D-85E5-2AB74F67FC54}"/>
              </a:ext>
            </a:extLst>
          </p:cNvPr>
          <p:cNvSpPr>
            <a:spLocks noChangeShapeType="1"/>
          </p:cNvSpPr>
          <p:nvPr/>
        </p:nvSpPr>
        <p:spPr bwMode="auto">
          <a:xfrm>
            <a:off x="525463" y="4606925"/>
            <a:ext cx="2390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Text Box 31">
            <a:extLst>
              <a:ext uri="{FF2B5EF4-FFF2-40B4-BE49-F238E27FC236}">
                <a16:creationId xmlns:a16="http://schemas.microsoft.com/office/drawing/2014/main" id="{A18F6346-4DE5-4375-A5B0-7D6B5C17760B}"/>
              </a:ext>
            </a:extLst>
          </p:cNvPr>
          <p:cNvSpPr txBox="1">
            <a:spLocks noChangeArrowheads="1"/>
          </p:cNvSpPr>
          <p:nvPr/>
        </p:nvSpPr>
        <p:spPr bwMode="auto">
          <a:xfrm>
            <a:off x="2036763" y="4678363"/>
            <a:ext cx="2524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2</a:t>
            </a:r>
          </a:p>
        </p:txBody>
      </p:sp>
      <p:sp>
        <p:nvSpPr>
          <p:cNvPr id="24610" name="Text Box 32">
            <a:extLst>
              <a:ext uri="{FF2B5EF4-FFF2-40B4-BE49-F238E27FC236}">
                <a16:creationId xmlns:a16="http://schemas.microsoft.com/office/drawing/2014/main" id="{DA6ABE0D-0E60-40F6-B18F-52396D7F7D50}"/>
              </a:ext>
            </a:extLst>
          </p:cNvPr>
          <p:cNvSpPr txBox="1">
            <a:spLocks noChangeArrowheads="1"/>
          </p:cNvSpPr>
          <p:nvPr/>
        </p:nvSpPr>
        <p:spPr bwMode="auto">
          <a:xfrm>
            <a:off x="1743075" y="4678363"/>
            <a:ext cx="2524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3</a:t>
            </a:r>
          </a:p>
        </p:txBody>
      </p:sp>
      <p:sp>
        <p:nvSpPr>
          <p:cNvPr id="24611" name="Text Box 33">
            <a:extLst>
              <a:ext uri="{FF2B5EF4-FFF2-40B4-BE49-F238E27FC236}">
                <a16:creationId xmlns:a16="http://schemas.microsoft.com/office/drawing/2014/main" id="{B6DBF8CA-C4AE-4F23-AF7E-9620765E12DE}"/>
              </a:ext>
            </a:extLst>
          </p:cNvPr>
          <p:cNvSpPr txBox="1">
            <a:spLocks noChangeArrowheads="1"/>
          </p:cNvSpPr>
          <p:nvPr/>
        </p:nvSpPr>
        <p:spPr bwMode="auto">
          <a:xfrm>
            <a:off x="2624138" y="4678363"/>
            <a:ext cx="2524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0</a:t>
            </a:r>
          </a:p>
        </p:txBody>
      </p:sp>
      <p:sp>
        <p:nvSpPr>
          <p:cNvPr id="24612" name="Text Box 34">
            <a:extLst>
              <a:ext uri="{FF2B5EF4-FFF2-40B4-BE49-F238E27FC236}">
                <a16:creationId xmlns:a16="http://schemas.microsoft.com/office/drawing/2014/main" id="{19CC77CF-48BB-46A8-9BE9-5561D9C6A8A1}"/>
              </a:ext>
            </a:extLst>
          </p:cNvPr>
          <p:cNvSpPr txBox="1">
            <a:spLocks noChangeArrowheads="1"/>
          </p:cNvSpPr>
          <p:nvPr/>
        </p:nvSpPr>
        <p:spPr bwMode="auto">
          <a:xfrm>
            <a:off x="2328863" y="4678363"/>
            <a:ext cx="2524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1</a:t>
            </a:r>
          </a:p>
        </p:txBody>
      </p:sp>
      <p:sp>
        <p:nvSpPr>
          <p:cNvPr id="24613" name="Text Box 35">
            <a:extLst>
              <a:ext uri="{FF2B5EF4-FFF2-40B4-BE49-F238E27FC236}">
                <a16:creationId xmlns:a16="http://schemas.microsoft.com/office/drawing/2014/main" id="{965ECCFE-E4BA-437E-9E0A-A19CA6E1C086}"/>
              </a:ext>
            </a:extLst>
          </p:cNvPr>
          <p:cNvSpPr txBox="1">
            <a:spLocks noChangeArrowheads="1"/>
          </p:cNvSpPr>
          <p:nvPr/>
        </p:nvSpPr>
        <p:spPr bwMode="auto">
          <a:xfrm>
            <a:off x="844550" y="4678363"/>
            <a:ext cx="2524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6</a:t>
            </a:r>
          </a:p>
        </p:txBody>
      </p:sp>
      <p:sp>
        <p:nvSpPr>
          <p:cNvPr id="24614" name="Text Box 36">
            <a:extLst>
              <a:ext uri="{FF2B5EF4-FFF2-40B4-BE49-F238E27FC236}">
                <a16:creationId xmlns:a16="http://schemas.microsoft.com/office/drawing/2014/main" id="{F34410F4-33DF-4AB7-A25D-DF29AD3E43A1}"/>
              </a:ext>
            </a:extLst>
          </p:cNvPr>
          <p:cNvSpPr txBox="1">
            <a:spLocks noChangeArrowheads="1"/>
          </p:cNvSpPr>
          <p:nvPr/>
        </p:nvSpPr>
        <p:spPr bwMode="auto">
          <a:xfrm>
            <a:off x="550863" y="4678363"/>
            <a:ext cx="2524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7</a:t>
            </a:r>
          </a:p>
        </p:txBody>
      </p:sp>
      <p:sp>
        <p:nvSpPr>
          <p:cNvPr id="24615" name="Text Box 37">
            <a:extLst>
              <a:ext uri="{FF2B5EF4-FFF2-40B4-BE49-F238E27FC236}">
                <a16:creationId xmlns:a16="http://schemas.microsoft.com/office/drawing/2014/main" id="{58B95783-36B5-4117-90B2-99060C889E29}"/>
              </a:ext>
            </a:extLst>
          </p:cNvPr>
          <p:cNvSpPr txBox="1">
            <a:spLocks noChangeArrowheads="1"/>
          </p:cNvSpPr>
          <p:nvPr/>
        </p:nvSpPr>
        <p:spPr bwMode="auto">
          <a:xfrm>
            <a:off x="1430338" y="4678363"/>
            <a:ext cx="2524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4</a:t>
            </a:r>
          </a:p>
        </p:txBody>
      </p:sp>
      <p:sp>
        <p:nvSpPr>
          <p:cNvPr id="24616" name="Text Box 38">
            <a:extLst>
              <a:ext uri="{FF2B5EF4-FFF2-40B4-BE49-F238E27FC236}">
                <a16:creationId xmlns:a16="http://schemas.microsoft.com/office/drawing/2014/main" id="{A22D73FA-4FBC-4D87-B1C6-72258570FAAC}"/>
              </a:ext>
            </a:extLst>
          </p:cNvPr>
          <p:cNvSpPr txBox="1">
            <a:spLocks noChangeArrowheads="1"/>
          </p:cNvSpPr>
          <p:nvPr/>
        </p:nvSpPr>
        <p:spPr bwMode="auto">
          <a:xfrm>
            <a:off x="1136650" y="4678363"/>
            <a:ext cx="2524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5</a:t>
            </a:r>
          </a:p>
        </p:txBody>
      </p:sp>
      <p:sp>
        <p:nvSpPr>
          <p:cNvPr id="24617" name="Text Box 39">
            <a:extLst>
              <a:ext uri="{FF2B5EF4-FFF2-40B4-BE49-F238E27FC236}">
                <a16:creationId xmlns:a16="http://schemas.microsoft.com/office/drawing/2014/main" id="{F75DBA7C-D800-4C3D-B10C-DC8304470BF5}"/>
              </a:ext>
            </a:extLst>
          </p:cNvPr>
          <p:cNvSpPr txBox="1">
            <a:spLocks noChangeArrowheads="1"/>
          </p:cNvSpPr>
          <p:nvPr/>
        </p:nvSpPr>
        <p:spPr bwMode="auto">
          <a:xfrm>
            <a:off x="566738" y="4256088"/>
            <a:ext cx="1444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18" name="Text Box 41">
            <a:extLst>
              <a:ext uri="{FF2B5EF4-FFF2-40B4-BE49-F238E27FC236}">
                <a16:creationId xmlns:a16="http://schemas.microsoft.com/office/drawing/2014/main" id="{4CFF9F51-DCF7-4A52-A14D-AC9E9DA6A5FA}"/>
              </a:ext>
            </a:extLst>
          </p:cNvPr>
          <p:cNvSpPr txBox="1">
            <a:spLocks noChangeArrowheads="1"/>
          </p:cNvSpPr>
          <p:nvPr/>
        </p:nvSpPr>
        <p:spPr bwMode="auto">
          <a:xfrm>
            <a:off x="2644775" y="5253038"/>
            <a:ext cx="1135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a:t>
            </a:r>
            <a:r>
              <a:rPr lang="zh-CN" altLang="en-US" sz="1800" b="0">
                <a:latin typeface="Arial" panose="020B0604020202020204" pitchFamily="34" charset="0"/>
              </a:rPr>
              <a:t>当</a:t>
            </a:r>
            <a:r>
              <a:rPr kumimoji="1" lang="en-US" altLang="zh-CN" sz="1800"/>
              <a:t>Y</a:t>
            </a:r>
            <a:r>
              <a:rPr kumimoji="1" lang="en-US" altLang="zh-CN" sz="1800" baseline="-10000"/>
              <a:t>i </a:t>
            </a:r>
            <a:r>
              <a:rPr lang="en-US" altLang="zh-CN" sz="1800" b="0">
                <a:latin typeface="Arial" panose="020B0604020202020204" pitchFamily="34" charset="0"/>
              </a:rPr>
              <a:t>=1) </a:t>
            </a:r>
            <a:endParaRPr lang="zh-CN" altLang="en-US" sz="1800" b="0">
              <a:latin typeface="Arial" panose="020B0604020202020204" pitchFamily="34" charset="0"/>
            </a:endParaRPr>
          </a:p>
        </p:txBody>
      </p:sp>
      <p:sp>
        <p:nvSpPr>
          <p:cNvPr id="24619" name="Text Box 42">
            <a:extLst>
              <a:ext uri="{FF2B5EF4-FFF2-40B4-BE49-F238E27FC236}">
                <a16:creationId xmlns:a16="http://schemas.microsoft.com/office/drawing/2014/main" id="{25084D1E-C25E-48E9-8589-5CA25E15AF27}"/>
              </a:ext>
            </a:extLst>
          </p:cNvPr>
          <p:cNvSpPr txBox="1">
            <a:spLocks noChangeArrowheads="1"/>
          </p:cNvSpPr>
          <p:nvPr/>
        </p:nvSpPr>
        <p:spPr bwMode="auto">
          <a:xfrm>
            <a:off x="484188" y="5445125"/>
            <a:ext cx="9064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 =</a:t>
            </a:r>
            <a:endParaRPr kumimoji="1" lang="zh-CN" altLang="en-US" sz="2000" baseline="-10000"/>
          </a:p>
        </p:txBody>
      </p:sp>
      <p:sp>
        <p:nvSpPr>
          <p:cNvPr id="24620" name="Text Box 43">
            <a:extLst>
              <a:ext uri="{FF2B5EF4-FFF2-40B4-BE49-F238E27FC236}">
                <a16:creationId xmlns:a16="http://schemas.microsoft.com/office/drawing/2014/main" id="{8ADBD7AB-5BD2-49A1-8AFA-E11C0F29B240}"/>
              </a:ext>
            </a:extLst>
          </p:cNvPr>
          <p:cNvSpPr txBox="1">
            <a:spLocks noChangeArrowheads="1"/>
          </p:cNvSpPr>
          <p:nvPr/>
        </p:nvSpPr>
        <p:spPr bwMode="auto">
          <a:xfrm>
            <a:off x="1708150" y="5287963"/>
            <a:ext cx="965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X</a:t>
            </a:r>
            <a:r>
              <a:rPr kumimoji="1" lang="en-US" altLang="zh-CN" sz="1800" baseline="-10000"/>
              <a:t>3</a:t>
            </a:r>
            <a:r>
              <a:rPr kumimoji="1" lang="en-US" altLang="zh-CN" sz="1800"/>
              <a:t>X</a:t>
            </a:r>
            <a:r>
              <a:rPr kumimoji="1" lang="en-US" altLang="zh-CN" sz="1800" baseline="-10000"/>
              <a:t>2</a:t>
            </a:r>
            <a:r>
              <a:rPr kumimoji="1" lang="en-US" altLang="zh-CN" sz="1800"/>
              <a:t>X</a:t>
            </a:r>
            <a:r>
              <a:rPr kumimoji="1" lang="en-US" altLang="zh-CN" sz="1800" baseline="-10000"/>
              <a:t>1</a:t>
            </a:r>
            <a:r>
              <a:rPr kumimoji="1" lang="en-US" altLang="zh-CN" sz="1800"/>
              <a:t>X</a:t>
            </a:r>
            <a:r>
              <a:rPr kumimoji="1" lang="en-US" altLang="zh-CN" sz="1800" baseline="-10000"/>
              <a:t>0</a:t>
            </a:r>
          </a:p>
        </p:txBody>
      </p:sp>
      <p:sp>
        <p:nvSpPr>
          <p:cNvPr id="24621" name="Text Box 44">
            <a:extLst>
              <a:ext uri="{FF2B5EF4-FFF2-40B4-BE49-F238E27FC236}">
                <a16:creationId xmlns:a16="http://schemas.microsoft.com/office/drawing/2014/main" id="{BE11CC10-942E-4560-BBC2-9635DBE3AA7A}"/>
              </a:ext>
            </a:extLst>
          </p:cNvPr>
          <p:cNvSpPr txBox="1">
            <a:spLocks noChangeArrowheads="1"/>
          </p:cNvSpPr>
          <p:nvPr/>
        </p:nvSpPr>
        <p:spPr bwMode="auto">
          <a:xfrm>
            <a:off x="2644775" y="5613400"/>
            <a:ext cx="1071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a:t>
            </a:r>
            <a:r>
              <a:rPr lang="zh-CN" altLang="en-US" sz="1800" b="0">
                <a:latin typeface="Arial" panose="020B0604020202020204" pitchFamily="34" charset="0"/>
              </a:rPr>
              <a:t>当</a:t>
            </a:r>
            <a:r>
              <a:rPr kumimoji="1" lang="en-US" altLang="zh-CN" sz="1800"/>
              <a:t>Y</a:t>
            </a:r>
            <a:r>
              <a:rPr kumimoji="1" lang="en-US" altLang="zh-CN" sz="1800" baseline="-10000"/>
              <a:t>i </a:t>
            </a:r>
            <a:r>
              <a:rPr lang="en-US" altLang="zh-CN" sz="1800" b="0">
                <a:latin typeface="Arial" panose="020B0604020202020204" pitchFamily="34" charset="0"/>
              </a:rPr>
              <a:t>=0)</a:t>
            </a:r>
            <a:endParaRPr lang="zh-CN" altLang="en-US" sz="1800" b="0">
              <a:latin typeface="Arial" panose="020B0604020202020204" pitchFamily="34" charset="0"/>
            </a:endParaRPr>
          </a:p>
        </p:txBody>
      </p:sp>
      <p:sp>
        <p:nvSpPr>
          <p:cNvPr id="24622" name="Text Box 45">
            <a:extLst>
              <a:ext uri="{FF2B5EF4-FFF2-40B4-BE49-F238E27FC236}">
                <a16:creationId xmlns:a16="http://schemas.microsoft.com/office/drawing/2014/main" id="{11CE6113-2D3B-4E53-8859-AA29BFA4446C}"/>
              </a:ext>
            </a:extLst>
          </p:cNvPr>
          <p:cNvSpPr txBox="1">
            <a:spLocks noChangeArrowheads="1"/>
          </p:cNvSpPr>
          <p:nvPr/>
        </p:nvSpPr>
        <p:spPr bwMode="auto">
          <a:xfrm>
            <a:off x="1708150" y="5626100"/>
            <a:ext cx="889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0  0  0  0</a:t>
            </a:r>
            <a:endParaRPr kumimoji="1" lang="en-US" altLang="zh-CN" sz="2000" baseline="-10000"/>
          </a:p>
        </p:txBody>
      </p:sp>
      <p:sp>
        <p:nvSpPr>
          <p:cNvPr id="24623" name="AutoShape 46">
            <a:extLst>
              <a:ext uri="{FF2B5EF4-FFF2-40B4-BE49-F238E27FC236}">
                <a16:creationId xmlns:a16="http://schemas.microsoft.com/office/drawing/2014/main" id="{57C2965E-E408-42B5-9A0E-9730516822B4}"/>
              </a:ext>
            </a:extLst>
          </p:cNvPr>
          <p:cNvSpPr>
            <a:spLocks/>
          </p:cNvSpPr>
          <p:nvPr/>
        </p:nvSpPr>
        <p:spPr bwMode="auto">
          <a:xfrm>
            <a:off x="1492250" y="5337175"/>
            <a:ext cx="179388" cy="576263"/>
          </a:xfrm>
          <a:prstGeom prst="leftBrace">
            <a:avLst>
              <a:gd name="adj1" fmla="val 26770"/>
              <a:gd name="adj2" fmla="val 4848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 name="Group 102">
            <a:extLst>
              <a:ext uri="{FF2B5EF4-FFF2-40B4-BE49-F238E27FC236}">
                <a16:creationId xmlns:a16="http://schemas.microsoft.com/office/drawing/2014/main" id="{DF8EA3BD-F94E-4267-ACCD-279208EC60C6}"/>
              </a:ext>
            </a:extLst>
          </p:cNvPr>
          <p:cNvGrpSpPr>
            <a:grpSpLocks/>
          </p:cNvGrpSpPr>
          <p:nvPr/>
        </p:nvGrpSpPr>
        <p:grpSpPr bwMode="auto">
          <a:xfrm>
            <a:off x="3182938" y="2600325"/>
            <a:ext cx="417512" cy="2422525"/>
            <a:chOff x="2005" y="1638"/>
            <a:chExt cx="263" cy="1526"/>
          </a:xfrm>
        </p:grpSpPr>
        <p:sp>
          <p:nvSpPr>
            <p:cNvPr id="24674" name="Text Box 84">
              <a:extLst>
                <a:ext uri="{FF2B5EF4-FFF2-40B4-BE49-F238E27FC236}">
                  <a16:creationId xmlns:a16="http://schemas.microsoft.com/office/drawing/2014/main" id="{BAFC70CD-E70B-47E8-95D7-A6B88604CF4D}"/>
                </a:ext>
              </a:extLst>
            </p:cNvPr>
            <p:cNvSpPr txBox="1">
              <a:spLocks noChangeArrowheads="1"/>
            </p:cNvSpPr>
            <p:nvPr/>
          </p:nvSpPr>
          <p:spPr bwMode="auto">
            <a:xfrm>
              <a:off x="2071" y="1638"/>
              <a:ext cx="1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D</a:t>
              </a:r>
            </a:p>
          </p:txBody>
        </p:sp>
        <p:sp>
          <p:nvSpPr>
            <p:cNvPr id="24675" name="Text Box 85">
              <a:extLst>
                <a:ext uri="{FF2B5EF4-FFF2-40B4-BE49-F238E27FC236}">
                  <a16:creationId xmlns:a16="http://schemas.microsoft.com/office/drawing/2014/main" id="{44E36236-7591-4709-80F1-D7A2DCF472A2}"/>
                </a:ext>
              </a:extLst>
            </p:cNvPr>
            <p:cNvSpPr txBox="1">
              <a:spLocks noChangeArrowheads="1"/>
            </p:cNvSpPr>
            <p:nvPr/>
          </p:nvSpPr>
          <p:spPr bwMode="auto">
            <a:xfrm>
              <a:off x="2071" y="1903"/>
              <a:ext cx="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B</a:t>
              </a:r>
            </a:p>
          </p:txBody>
        </p:sp>
        <p:sp>
          <p:nvSpPr>
            <p:cNvPr id="24676" name="Text Box 96">
              <a:extLst>
                <a:ext uri="{FF2B5EF4-FFF2-40B4-BE49-F238E27FC236}">
                  <a16:creationId xmlns:a16="http://schemas.microsoft.com/office/drawing/2014/main" id="{D1167BD9-1F46-47BC-972D-A68FC416471F}"/>
                </a:ext>
              </a:extLst>
            </p:cNvPr>
            <p:cNvSpPr txBox="1">
              <a:spLocks noChangeArrowheads="1"/>
            </p:cNvSpPr>
            <p:nvPr/>
          </p:nvSpPr>
          <p:spPr bwMode="auto">
            <a:xfrm>
              <a:off x="2005" y="2953"/>
              <a:ext cx="26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A B</a:t>
              </a:r>
            </a:p>
          </p:txBody>
        </p:sp>
      </p:grpSp>
      <p:sp>
        <p:nvSpPr>
          <p:cNvPr id="24625" name="Rectangle 98">
            <a:extLst>
              <a:ext uri="{FF2B5EF4-FFF2-40B4-BE49-F238E27FC236}">
                <a16:creationId xmlns:a16="http://schemas.microsoft.com/office/drawing/2014/main" id="{3E77CA24-68AC-4640-A8B0-70C980EB57C0}"/>
              </a:ext>
            </a:extLst>
          </p:cNvPr>
          <p:cNvSpPr>
            <a:spLocks noChangeArrowheads="1"/>
          </p:cNvSpPr>
          <p:nvPr/>
        </p:nvSpPr>
        <p:spPr bwMode="auto">
          <a:xfrm>
            <a:off x="1116013" y="19161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t>手工运算过程</a:t>
            </a:r>
          </a:p>
        </p:txBody>
      </p:sp>
      <p:grpSp>
        <p:nvGrpSpPr>
          <p:cNvPr id="3" name="Group 101">
            <a:extLst>
              <a:ext uri="{FF2B5EF4-FFF2-40B4-BE49-F238E27FC236}">
                <a16:creationId xmlns:a16="http://schemas.microsoft.com/office/drawing/2014/main" id="{4AE35369-8702-487C-9C93-7C873D1B7083}"/>
              </a:ext>
            </a:extLst>
          </p:cNvPr>
          <p:cNvGrpSpPr>
            <a:grpSpLocks/>
          </p:cNvGrpSpPr>
          <p:nvPr/>
        </p:nvGrpSpPr>
        <p:grpSpPr bwMode="auto">
          <a:xfrm>
            <a:off x="3887788" y="1320800"/>
            <a:ext cx="4897437" cy="5024438"/>
            <a:chOff x="2449" y="832"/>
            <a:chExt cx="3085" cy="3165"/>
          </a:xfrm>
        </p:grpSpPr>
        <p:sp>
          <p:nvSpPr>
            <p:cNvPr id="24628" name="Text Box 40">
              <a:extLst>
                <a:ext uri="{FF2B5EF4-FFF2-40B4-BE49-F238E27FC236}">
                  <a16:creationId xmlns:a16="http://schemas.microsoft.com/office/drawing/2014/main" id="{7161A54C-2F44-4193-A688-82F62E7BDECD}"/>
                </a:ext>
              </a:extLst>
            </p:cNvPr>
            <p:cNvSpPr txBox="1">
              <a:spLocks noChangeArrowheads="1"/>
            </p:cNvSpPr>
            <p:nvPr/>
          </p:nvSpPr>
          <p:spPr bwMode="auto">
            <a:xfrm>
              <a:off x="2515" y="1610"/>
              <a:ext cx="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29" name="Text Box 47">
              <a:extLst>
                <a:ext uri="{FF2B5EF4-FFF2-40B4-BE49-F238E27FC236}">
                  <a16:creationId xmlns:a16="http://schemas.microsoft.com/office/drawing/2014/main" id="{3047A1EE-992D-4C52-BC5C-790095A9827C}"/>
                </a:ext>
              </a:extLst>
            </p:cNvPr>
            <p:cNvSpPr txBox="1">
              <a:spLocks noChangeArrowheads="1"/>
            </p:cNvSpPr>
            <p:nvPr/>
          </p:nvSpPr>
          <p:spPr bwMode="auto">
            <a:xfrm>
              <a:off x="2540" y="1412"/>
              <a:ext cx="7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0   0  0  0  0</a:t>
              </a:r>
              <a:endParaRPr kumimoji="1" lang="en-US" altLang="zh-CN" sz="2000" baseline="-10000"/>
            </a:p>
          </p:txBody>
        </p:sp>
        <p:sp>
          <p:nvSpPr>
            <p:cNvPr id="24630" name="Text Box 48">
              <a:extLst>
                <a:ext uri="{FF2B5EF4-FFF2-40B4-BE49-F238E27FC236}">
                  <a16:creationId xmlns:a16="http://schemas.microsoft.com/office/drawing/2014/main" id="{16381AD1-BACA-425B-8824-57FA5FC9CDAF}"/>
                </a:ext>
              </a:extLst>
            </p:cNvPr>
            <p:cNvSpPr txBox="1">
              <a:spLocks noChangeArrowheads="1"/>
            </p:cNvSpPr>
            <p:nvPr/>
          </p:nvSpPr>
          <p:spPr bwMode="auto">
            <a:xfrm>
              <a:off x="3470" y="1412"/>
              <a:ext cx="6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r>
                <a:rPr kumimoji="1" lang="en-US" altLang="zh-CN" sz="2000"/>
                <a:t>Y</a:t>
              </a:r>
              <a:r>
                <a:rPr kumimoji="1" lang="en-US" altLang="zh-CN" sz="2000" baseline="-10000"/>
                <a:t>2</a:t>
              </a:r>
              <a:r>
                <a:rPr kumimoji="1" lang="en-US" altLang="zh-CN" sz="2000"/>
                <a:t>Y</a:t>
              </a:r>
              <a:r>
                <a:rPr kumimoji="1" lang="en-US" altLang="zh-CN" sz="2000" baseline="-10000"/>
                <a:t>1</a:t>
              </a:r>
              <a:r>
                <a:rPr kumimoji="1" lang="en-US" altLang="zh-CN" sz="2000"/>
                <a:t>Y</a:t>
              </a:r>
              <a:r>
                <a:rPr kumimoji="1" lang="en-US" altLang="zh-CN" sz="2000" baseline="-10000"/>
                <a:t>0</a:t>
              </a:r>
              <a:endParaRPr kumimoji="1" lang="en-US" altLang="zh-CN" sz="2000"/>
            </a:p>
          </p:txBody>
        </p:sp>
        <p:sp>
          <p:nvSpPr>
            <p:cNvPr id="24631" name="Text Box 49">
              <a:extLst>
                <a:ext uri="{FF2B5EF4-FFF2-40B4-BE49-F238E27FC236}">
                  <a16:creationId xmlns:a16="http://schemas.microsoft.com/office/drawing/2014/main" id="{B37FD3F1-F286-4715-9B4C-15F65EB0D829}"/>
                </a:ext>
              </a:extLst>
            </p:cNvPr>
            <p:cNvSpPr txBox="1">
              <a:spLocks noChangeArrowheads="1"/>
            </p:cNvSpPr>
            <p:nvPr/>
          </p:nvSpPr>
          <p:spPr bwMode="auto">
            <a:xfrm>
              <a:off x="2751" y="1594"/>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32" name="Text Box 50">
              <a:extLst>
                <a:ext uri="{FF2B5EF4-FFF2-40B4-BE49-F238E27FC236}">
                  <a16:creationId xmlns:a16="http://schemas.microsoft.com/office/drawing/2014/main" id="{9101F563-62D0-492C-A5D0-A729F6DB9F3D}"/>
                </a:ext>
              </a:extLst>
            </p:cNvPr>
            <p:cNvSpPr txBox="1">
              <a:spLocks noChangeArrowheads="1"/>
            </p:cNvSpPr>
            <p:nvPr/>
          </p:nvSpPr>
          <p:spPr bwMode="auto">
            <a:xfrm>
              <a:off x="2535" y="1820"/>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0   ?  ?  ?  Z</a:t>
              </a:r>
              <a:r>
                <a:rPr kumimoji="1" lang="en-US" altLang="zh-CN" sz="2000" baseline="-10000"/>
                <a:t>0</a:t>
              </a:r>
            </a:p>
          </p:txBody>
        </p:sp>
        <p:sp>
          <p:nvSpPr>
            <p:cNvPr id="24633" name="Text Box 51">
              <a:extLst>
                <a:ext uri="{FF2B5EF4-FFF2-40B4-BE49-F238E27FC236}">
                  <a16:creationId xmlns:a16="http://schemas.microsoft.com/office/drawing/2014/main" id="{45AB8B76-0D06-4D9B-BA03-909FFCF328AB}"/>
                </a:ext>
              </a:extLst>
            </p:cNvPr>
            <p:cNvSpPr txBox="1">
              <a:spLocks noChangeArrowheads="1"/>
            </p:cNvSpPr>
            <p:nvPr/>
          </p:nvSpPr>
          <p:spPr bwMode="auto">
            <a:xfrm>
              <a:off x="2744" y="1995"/>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0  ?  ?  ?</a:t>
              </a:r>
              <a:endParaRPr kumimoji="1" lang="en-US" altLang="zh-CN" sz="2000" baseline="-10000"/>
            </a:p>
          </p:txBody>
        </p:sp>
        <p:sp>
          <p:nvSpPr>
            <p:cNvPr id="24634" name="Text Box 52">
              <a:extLst>
                <a:ext uri="{FF2B5EF4-FFF2-40B4-BE49-F238E27FC236}">
                  <a16:creationId xmlns:a16="http://schemas.microsoft.com/office/drawing/2014/main" id="{B996DC32-10E3-431B-BF04-539DFD081D99}"/>
                </a:ext>
              </a:extLst>
            </p:cNvPr>
            <p:cNvSpPr txBox="1">
              <a:spLocks noChangeArrowheads="1"/>
            </p:cNvSpPr>
            <p:nvPr/>
          </p:nvSpPr>
          <p:spPr bwMode="auto">
            <a:xfrm>
              <a:off x="3484" y="1979"/>
              <a:ext cx="66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0</a:t>
              </a:r>
              <a:r>
                <a:rPr kumimoji="1" lang="en-US" altLang="zh-CN" sz="2000"/>
                <a:t>Y</a:t>
              </a:r>
              <a:r>
                <a:rPr kumimoji="1" lang="en-US" altLang="zh-CN" sz="2000" baseline="-10000"/>
                <a:t>3</a:t>
              </a:r>
              <a:r>
                <a:rPr kumimoji="1" lang="en-US" altLang="zh-CN" sz="2000"/>
                <a:t>Y</a:t>
              </a:r>
              <a:r>
                <a:rPr kumimoji="1" lang="en-US" altLang="zh-CN" sz="2000" baseline="-10000"/>
                <a:t>2</a:t>
              </a:r>
              <a:r>
                <a:rPr kumimoji="1" lang="en-US" altLang="zh-CN" sz="2000"/>
                <a:t>Y</a:t>
              </a:r>
              <a:r>
                <a:rPr kumimoji="1" lang="en-US" altLang="zh-CN" sz="2000" baseline="-10000"/>
                <a:t>1</a:t>
              </a:r>
              <a:endParaRPr kumimoji="1" lang="en-US" altLang="zh-CN" sz="2000"/>
            </a:p>
          </p:txBody>
        </p:sp>
        <p:sp>
          <p:nvSpPr>
            <p:cNvPr id="24635" name="Text Box 53">
              <a:extLst>
                <a:ext uri="{FF2B5EF4-FFF2-40B4-BE49-F238E27FC236}">
                  <a16:creationId xmlns:a16="http://schemas.microsoft.com/office/drawing/2014/main" id="{8E719E61-A0A0-4B28-9F21-A2D58EAD2A5A}"/>
                </a:ext>
              </a:extLst>
            </p:cNvPr>
            <p:cNvSpPr txBox="1">
              <a:spLocks noChangeArrowheads="1"/>
            </p:cNvSpPr>
            <p:nvPr/>
          </p:nvSpPr>
          <p:spPr bwMode="auto">
            <a:xfrm>
              <a:off x="2515" y="2184"/>
              <a:ext cx="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36" name="Text Box 54">
              <a:extLst>
                <a:ext uri="{FF2B5EF4-FFF2-40B4-BE49-F238E27FC236}">
                  <a16:creationId xmlns:a16="http://schemas.microsoft.com/office/drawing/2014/main" id="{923202FF-86CD-4FA5-8CFA-328DDD185E7A}"/>
                </a:ext>
              </a:extLst>
            </p:cNvPr>
            <p:cNvSpPr txBox="1">
              <a:spLocks noChangeArrowheads="1"/>
            </p:cNvSpPr>
            <p:nvPr/>
          </p:nvSpPr>
          <p:spPr bwMode="auto">
            <a:xfrm>
              <a:off x="2744" y="2168"/>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37" name="Text Box 55">
              <a:extLst>
                <a:ext uri="{FF2B5EF4-FFF2-40B4-BE49-F238E27FC236}">
                  <a16:creationId xmlns:a16="http://schemas.microsoft.com/office/drawing/2014/main" id="{2E99A222-4AAA-4503-BD43-F9F21D5C88AE}"/>
                </a:ext>
              </a:extLst>
            </p:cNvPr>
            <p:cNvSpPr txBox="1">
              <a:spLocks noChangeArrowheads="1"/>
            </p:cNvSpPr>
            <p:nvPr/>
          </p:nvSpPr>
          <p:spPr bwMode="auto">
            <a:xfrm>
              <a:off x="2535" y="2394"/>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  Z</a:t>
              </a:r>
              <a:r>
                <a:rPr kumimoji="1" lang="en-US" altLang="zh-CN" sz="2000" baseline="-10000"/>
                <a:t>1</a:t>
              </a:r>
            </a:p>
          </p:txBody>
        </p:sp>
        <p:sp>
          <p:nvSpPr>
            <p:cNvPr id="24638" name="Text Box 56">
              <a:extLst>
                <a:ext uri="{FF2B5EF4-FFF2-40B4-BE49-F238E27FC236}">
                  <a16:creationId xmlns:a16="http://schemas.microsoft.com/office/drawing/2014/main" id="{96985CE8-B941-46AA-8804-587CA5DE0001}"/>
                </a:ext>
              </a:extLst>
            </p:cNvPr>
            <p:cNvSpPr txBox="1">
              <a:spLocks noChangeArrowheads="1"/>
            </p:cNvSpPr>
            <p:nvPr/>
          </p:nvSpPr>
          <p:spPr bwMode="auto">
            <a:xfrm>
              <a:off x="2744" y="2569"/>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39" name="Text Box 57">
              <a:extLst>
                <a:ext uri="{FF2B5EF4-FFF2-40B4-BE49-F238E27FC236}">
                  <a16:creationId xmlns:a16="http://schemas.microsoft.com/office/drawing/2014/main" id="{FEEBE870-40E0-4483-BE34-1BEA7220A92D}"/>
                </a:ext>
              </a:extLst>
            </p:cNvPr>
            <p:cNvSpPr txBox="1">
              <a:spLocks noChangeArrowheads="1"/>
            </p:cNvSpPr>
            <p:nvPr/>
          </p:nvSpPr>
          <p:spPr bwMode="auto">
            <a:xfrm>
              <a:off x="3470" y="2569"/>
              <a:ext cx="6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1</a:t>
              </a:r>
              <a:r>
                <a:rPr kumimoji="1" lang="en-US" altLang="zh-CN" sz="2000"/>
                <a:t>Z</a:t>
              </a:r>
              <a:r>
                <a:rPr kumimoji="1" lang="en-US" altLang="zh-CN" sz="2000" baseline="-10000"/>
                <a:t>0</a:t>
              </a:r>
              <a:r>
                <a:rPr kumimoji="1" lang="en-US" altLang="zh-CN" sz="2000"/>
                <a:t>Y</a:t>
              </a:r>
              <a:r>
                <a:rPr kumimoji="1" lang="en-US" altLang="zh-CN" sz="2000" baseline="-10000"/>
                <a:t>3</a:t>
              </a:r>
              <a:r>
                <a:rPr kumimoji="1" lang="en-US" altLang="zh-CN" sz="2000"/>
                <a:t>Y</a:t>
              </a:r>
              <a:r>
                <a:rPr kumimoji="1" lang="en-US" altLang="zh-CN" sz="2000" baseline="-10000"/>
                <a:t>2</a:t>
              </a:r>
              <a:endParaRPr kumimoji="1" lang="en-US" altLang="zh-CN" sz="2000"/>
            </a:p>
          </p:txBody>
        </p:sp>
        <p:sp>
          <p:nvSpPr>
            <p:cNvPr id="24640" name="Text Box 58">
              <a:extLst>
                <a:ext uri="{FF2B5EF4-FFF2-40B4-BE49-F238E27FC236}">
                  <a16:creationId xmlns:a16="http://schemas.microsoft.com/office/drawing/2014/main" id="{C62A6444-4311-423B-9407-DEEA98F46B1A}"/>
                </a:ext>
              </a:extLst>
            </p:cNvPr>
            <p:cNvSpPr txBox="1">
              <a:spLocks noChangeArrowheads="1"/>
            </p:cNvSpPr>
            <p:nvPr/>
          </p:nvSpPr>
          <p:spPr bwMode="auto">
            <a:xfrm>
              <a:off x="2515" y="2751"/>
              <a:ext cx="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4641" name="Text Box 59">
              <a:extLst>
                <a:ext uri="{FF2B5EF4-FFF2-40B4-BE49-F238E27FC236}">
                  <a16:creationId xmlns:a16="http://schemas.microsoft.com/office/drawing/2014/main" id="{0CCB714C-158E-45D8-B457-CC8A22EDE3B2}"/>
                </a:ext>
              </a:extLst>
            </p:cNvPr>
            <p:cNvSpPr txBox="1">
              <a:spLocks noChangeArrowheads="1"/>
            </p:cNvSpPr>
            <p:nvPr/>
          </p:nvSpPr>
          <p:spPr bwMode="auto">
            <a:xfrm>
              <a:off x="2744" y="2735"/>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42" name="Text Box 60">
              <a:extLst>
                <a:ext uri="{FF2B5EF4-FFF2-40B4-BE49-F238E27FC236}">
                  <a16:creationId xmlns:a16="http://schemas.microsoft.com/office/drawing/2014/main" id="{1C0CA457-4F44-48F1-A7DD-AD6690650DA9}"/>
                </a:ext>
              </a:extLst>
            </p:cNvPr>
            <p:cNvSpPr txBox="1">
              <a:spLocks noChangeArrowheads="1"/>
            </p:cNvSpPr>
            <p:nvPr/>
          </p:nvSpPr>
          <p:spPr bwMode="auto">
            <a:xfrm>
              <a:off x="2536" y="2961"/>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  Z</a:t>
              </a:r>
              <a:r>
                <a:rPr kumimoji="1" lang="en-US" altLang="zh-CN" sz="2000" baseline="-10000"/>
                <a:t>2</a:t>
              </a:r>
            </a:p>
          </p:txBody>
        </p:sp>
        <p:sp>
          <p:nvSpPr>
            <p:cNvPr id="24643" name="Text Box 61">
              <a:extLst>
                <a:ext uri="{FF2B5EF4-FFF2-40B4-BE49-F238E27FC236}">
                  <a16:creationId xmlns:a16="http://schemas.microsoft.com/office/drawing/2014/main" id="{B0C7FC8D-3B1A-4738-8062-F3B15ED4E64D}"/>
                </a:ext>
              </a:extLst>
            </p:cNvPr>
            <p:cNvSpPr txBox="1">
              <a:spLocks noChangeArrowheads="1"/>
            </p:cNvSpPr>
            <p:nvPr/>
          </p:nvSpPr>
          <p:spPr bwMode="auto">
            <a:xfrm>
              <a:off x="2744" y="3136"/>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44" name="Text Box 62">
              <a:extLst>
                <a:ext uri="{FF2B5EF4-FFF2-40B4-BE49-F238E27FC236}">
                  <a16:creationId xmlns:a16="http://schemas.microsoft.com/office/drawing/2014/main" id="{0DB475F6-4FEE-49F3-9585-BCDA8C30632E}"/>
                </a:ext>
              </a:extLst>
            </p:cNvPr>
            <p:cNvSpPr txBox="1">
              <a:spLocks noChangeArrowheads="1"/>
            </p:cNvSpPr>
            <p:nvPr/>
          </p:nvSpPr>
          <p:spPr bwMode="auto">
            <a:xfrm>
              <a:off x="3484" y="3127"/>
              <a:ext cx="6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2</a:t>
              </a:r>
              <a:r>
                <a:rPr kumimoji="1" lang="en-US" altLang="zh-CN" sz="2000"/>
                <a:t>Z</a:t>
              </a:r>
              <a:r>
                <a:rPr kumimoji="1" lang="en-US" altLang="zh-CN" sz="2000" baseline="-10000"/>
                <a:t>1</a:t>
              </a:r>
              <a:r>
                <a:rPr kumimoji="1" lang="en-US" altLang="zh-CN" sz="2000"/>
                <a:t>Z</a:t>
              </a:r>
              <a:r>
                <a:rPr kumimoji="1" lang="en-US" altLang="zh-CN" sz="2000" baseline="-10000"/>
                <a:t>0</a:t>
              </a:r>
              <a:r>
                <a:rPr kumimoji="1" lang="en-US" altLang="zh-CN" sz="2000"/>
                <a:t>Y</a:t>
              </a:r>
              <a:r>
                <a:rPr kumimoji="1" lang="en-US" altLang="zh-CN" sz="2000" baseline="-10000"/>
                <a:t>3</a:t>
              </a:r>
              <a:endParaRPr kumimoji="1" lang="en-US" altLang="zh-CN" sz="2000"/>
            </a:p>
          </p:txBody>
        </p:sp>
        <p:sp>
          <p:nvSpPr>
            <p:cNvPr id="24645" name="Text Box 63">
              <a:extLst>
                <a:ext uri="{FF2B5EF4-FFF2-40B4-BE49-F238E27FC236}">
                  <a16:creationId xmlns:a16="http://schemas.microsoft.com/office/drawing/2014/main" id="{BA9F3D49-F499-4D01-BEDF-AE8A1A906EBD}"/>
                </a:ext>
              </a:extLst>
            </p:cNvPr>
            <p:cNvSpPr txBox="1">
              <a:spLocks noChangeArrowheads="1"/>
            </p:cNvSpPr>
            <p:nvPr/>
          </p:nvSpPr>
          <p:spPr bwMode="auto">
            <a:xfrm>
              <a:off x="2512" y="3325"/>
              <a:ext cx="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grpSp>
          <p:nvGrpSpPr>
            <p:cNvPr id="24646" name="Group 64">
              <a:extLst>
                <a:ext uri="{FF2B5EF4-FFF2-40B4-BE49-F238E27FC236}">
                  <a16:creationId xmlns:a16="http://schemas.microsoft.com/office/drawing/2014/main" id="{212F354E-2D4E-4657-A7E7-48CDE886D187}"/>
                </a:ext>
              </a:extLst>
            </p:cNvPr>
            <p:cNvGrpSpPr>
              <a:grpSpLocks/>
            </p:cNvGrpSpPr>
            <p:nvPr/>
          </p:nvGrpSpPr>
          <p:grpSpPr bwMode="auto">
            <a:xfrm>
              <a:off x="2472" y="1814"/>
              <a:ext cx="871" cy="1715"/>
              <a:chOff x="2508" y="1632"/>
              <a:chExt cx="1188" cy="1715"/>
            </a:xfrm>
          </p:grpSpPr>
          <p:sp>
            <p:nvSpPr>
              <p:cNvPr id="24670" name="Line 65">
                <a:extLst>
                  <a:ext uri="{FF2B5EF4-FFF2-40B4-BE49-F238E27FC236}">
                    <a16:creationId xmlns:a16="http://schemas.microsoft.com/office/drawing/2014/main" id="{BCD23675-AF05-4F9E-B021-651053EE762F}"/>
                  </a:ext>
                </a:extLst>
              </p:cNvPr>
              <p:cNvSpPr>
                <a:spLocks noChangeShapeType="1"/>
              </p:cNvSpPr>
              <p:nvPr/>
            </p:nvSpPr>
            <p:spPr bwMode="auto">
              <a:xfrm>
                <a:off x="2517" y="1632"/>
                <a:ext cx="1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1" name="Line 66">
                <a:extLst>
                  <a:ext uri="{FF2B5EF4-FFF2-40B4-BE49-F238E27FC236}">
                    <a16:creationId xmlns:a16="http://schemas.microsoft.com/office/drawing/2014/main" id="{AC12E892-E21E-47A9-850F-5BA26F0077BD}"/>
                  </a:ext>
                </a:extLst>
              </p:cNvPr>
              <p:cNvSpPr>
                <a:spLocks noChangeShapeType="1"/>
              </p:cNvSpPr>
              <p:nvPr/>
            </p:nvSpPr>
            <p:spPr bwMode="auto">
              <a:xfrm>
                <a:off x="2517" y="2206"/>
                <a:ext cx="1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2" name="Line 67">
                <a:extLst>
                  <a:ext uri="{FF2B5EF4-FFF2-40B4-BE49-F238E27FC236}">
                    <a16:creationId xmlns:a16="http://schemas.microsoft.com/office/drawing/2014/main" id="{4A47D741-E754-47FA-B77A-CA56CDECCD6B}"/>
                  </a:ext>
                </a:extLst>
              </p:cNvPr>
              <p:cNvSpPr>
                <a:spLocks noChangeShapeType="1"/>
              </p:cNvSpPr>
              <p:nvPr/>
            </p:nvSpPr>
            <p:spPr bwMode="auto">
              <a:xfrm>
                <a:off x="2517" y="2773"/>
                <a:ext cx="1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3" name="Line 68">
                <a:extLst>
                  <a:ext uri="{FF2B5EF4-FFF2-40B4-BE49-F238E27FC236}">
                    <a16:creationId xmlns:a16="http://schemas.microsoft.com/office/drawing/2014/main" id="{49B12C90-FAA0-4A3C-BD5E-1C78E490C623}"/>
                  </a:ext>
                </a:extLst>
              </p:cNvPr>
              <p:cNvSpPr>
                <a:spLocks noChangeShapeType="1"/>
              </p:cNvSpPr>
              <p:nvPr/>
            </p:nvSpPr>
            <p:spPr bwMode="auto">
              <a:xfrm>
                <a:off x="2508" y="3347"/>
                <a:ext cx="1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7" name="Text Box 69">
              <a:extLst>
                <a:ext uri="{FF2B5EF4-FFF2-40B4-BE49-F238E27FC236}">
                  <a16:creationId xmlns:a16="http://schemas.microsoft.com/office/drawing/2014/main" id="{5DBCE1E6-650F-41CE-B693-31A586D8F606}"/>
                </a:ext>
              </a:extLst>
            </p:cNvPr>
            <p:cNvSpPr txBox="1">
              <a:spLocks noChangeArrowheads="1"/>
            </p:cNvSpPr>
            <p:nvPr/>
          </p:nvSpPr>
          <p:spPr bwMode="auto">
            <a:xfrm>
              <a:off x="2748" y="3309"/>
              <a:ext cx="5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a:t>
              </a:r>
              <a:endParaRPr kumimoji="1" lang="en-US" altLang="zh-CN" sz="2000" baseline="-10000"/>
            </a:p>
          </p:txBody>
        </p:sp>
        <p:sp>
          <p:nvSpPr>
            <p:cNvPr id="24648" name="Text Box 70">
              <a:extLst>
                <a:ext uri="{FF2B5EF4-FFF2-40B4-BE49-F238E27FC236}">
                  <a16:creationId xmlns:a16="http://schemas.microsoft.com/office/drawing/2014/main" id="{8011831E-BAEA-43BE-9465-0C6FE26DF471}"/>
                </a:ext>
              </a:extLst>
            </p:cNvPr>
            <p:cNvSpPr txBox="1">
              <a:spLocks noChangeArrowheads="1"/>
            </p:cNvSpPr>
            <p:nvPr/>
          </p:nvSpPr>
          <p:spPr bwMode="auto">
            <a:xfrm>
              <a:off x="2539" y="3535"/>
              <a:ext cx="84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7  </a:t>
              </a:r>
              <a:r>
                <a:rPr kumimoji="1" lang="en-US" altLang="zh-CN" sz="2000"/>
                <a:t>Z</a:t>
              </a:r>
              <a:r>
                <a:rPr kumimoji="1" lang="en-US" altLang="zh-CN" sz="2000" baseline="-10000"/>
                <a:t>6</a:t>
              </a:r>
              <a:r>
                <a:rPr kumimoji="1" lang="en-US" altLang="zh-CN" sz="2000"/>
                <a:t>Z</a:t>
              </a:r>
              <a:r>
                <a:rPr kumimoji="1" lang="en-US" altLang="zh-CN" sz="2000" baseline="-10000"/>
                <a:t>5</a:t>
              </a:r>
              <a:r>
                <a:rPr kumimoji="1" lang="en-US" altLang="zh-CN" sz="2000"/>
                <a:t>Z</a:t>
              </a:r>
              <a:r>
                <a:rPr kumimoji="1" lang="en-US" altLang="zh-CN" sz="2000" baseline="-10000"/>
                <a:t>4</a:t>
              </a:r>
              <a:r>
                <a:rPr kumimoji="1" lang="en-US" altLang="zh-CN" sz="2000"/>
                <a:t>Z</a:t>
              </a:r>
              <a:r>
                <a:rPr kumimoji="1" lang="en-US" altLang="zh-CN" sz="2000" baseline="-10000"/>
                <a:t>3</a:t>
              </a:r>
            </a:p>
          </p:txBody>
        </p:sp>
        <p:sp>
          <p:nvSpPr>
            <p:cNvPr id="24649" name="Text Box 71">
              <a:extLst>
                <a:ext uri="{FF2B5EF4-FFF2-40B4-BE49-F238E27FC236}">
                  <a16:creationId xmlns:a16="http://schemas.microsoft.com/office/drawing/2014/main" id="{42920521-5FD7-44B8-A4AF-BC424823923E}"/>
                </a:ext>
              </a:extLst>
            </p:cNvPr>
            <p:cNvSpPr txBox="1">
              <a:spLocks noChangeArrowheads="1"/>
            </p:cNvSpPr>
            <p:nvPr/>
          </p:nvSpPr>
          <p:spPr bwMode="auto">
            <a:xfrm>
              <a:off x="3483" y="3718"/>
              <a:ext cx="6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3</a:t>
              </a:r>
              <a:r>
                <a:rPr kumimoji="1" lang="en-US" altLang="zh-CN" sz="2000"/>
                <a:t>Z</a:t>
              </a:r>
              <a:r>
                <a:rPr kumimoji="1" lang="en-US" altLang="zh-CN" sz="2000" baseline="-10000"/>
                <a:t>2</a:t>
              </a:r>
              <a:r>
                <a:rPr kumimoji="1" lang="en-US" altLang="zh-CN" sz="2000"/>
                <a:t>Z</a:t>
              </a:r>
              <a:r>
                <a:rPr kumimoji="1" lang="en-US" altLang="zh-CN" sz="2000" baseline="-10000"/>
                <a:t>1</a:t>
              </a:r>
              <a:r>
                <a:rPr kumimoji="1" lang="en-US" altLang="zh-CN" sz="2000"/>
                <a:t>Z</a:t>
              </a:r>
              <a:r>
                <a:rPr kumimoji="1" lang="en-US" altLang="zh-CN" sz="2000" baseline="-10000"/>
                <a:t>0</a:t>
              </a:r>
              <a:endParaRPr kumimoji="1" lang="en-US" altLang="zh-CN" sz="2000"/>
            </a:p>
          </p:txBody>
        </p:sp>
        <p:sp>
          <p:nvSpPr>
            <p:cNvPr id="24650" name="Text Box 72">
              <a:extLst>
                <a:ext uri="{FF2B5EF4-FFF2-40B4-BE49-F238E27FC236}">
                  <a16:creationId xmlns:a16="http://schemas.microsoft.com/office/drawing/2014/main" id="{DF7C0C91-6DE3-4CAC-9F11-3EFC6A1D5AC7}"/>
                </a:ext>
              </a:extLst>
            </p:cNvPr>
            <p:cNvSpPr txBox="1">
              <a:spLocks noChangeArrowheads="1"/>
            </p:cNvSpPr>
            <p:nvPr/>
          </p:nvSpPr>
          <p:spPr bwMode="auto">
            <a:xfrm>
              <a:off x="2743" y="3719"/>
              <a:ext cx="6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Z</a:t>
              </a:r>
              <a:r>
                <a:rPr kumimoji="1" lang="en-US" altLang="zh-CN" sz="2000" baseline="-10000"/>
                <a:t>7</a:t>
              </a:r>
              <a:r>
                <a:rPr kumimoji="1" lang="en-US" altLang="zh-CN" sz="2000"/>
                <a:t>Z</a:t>
              </a:r>
              <a:r>
                <a:rPr kumimoji="1" lang="en-US" altLang="zh-CN" sz="2000" baseline="-10000"/>
                <a:t>6</a:t>
              </a:r>
              <a:r>
                <a:rPr kumimoji="1" lang="en-US" altLang="zh-CN" sz="2000"/>
                <a:t>Z</a:t>
              </a:r>
              <a:r>
                <a:rPr kumimoji="1" lang="en-US" altLang="zh-CN" sz="2000" baseline="-10000"/>
                <a:t>5</a:t>
              </a:r>
              <a:r>
                <a:rPr kumimoji="1" lang="en-US" altLang="zh-CN" sz="2000"/>
                <a:t>Z</a:t>
              </a:r>
              <a:r>
                <a:rPr kumimoji="1" lang="en-US" altLang="zh-CN" sz="2000" baseline="-10000"/>
                <a:t>4</a:t>
              </a:r>
            </a:p>
          </p:txBody>
        </p:sp>
        <p:sp>
          <p:nvSpPr>
            <p:cNvPr id="24651" name="Line 73">
              <a:extLst>
                <a:ext uri="{FF2B5EF4-FFF2-40B4-BE49-F238E27FC236}">
                  <a16:creationId xmlns:a16="http://schemas.microsoft.com/office/drawing/2014/main" id="{68199DFC-17B3-462A-B492-9FCD188142BA}"/>
                </a:ext>
              </a:extLst>
            </p:cNvPr>
            <p:cNvSpPr>
              <a:spLocks noChangeShapeType="1"/>
            </p:cNvSpPr>
            <p:nvPr/>
          </p:nvSpPr>
          <p:spPr bwMode="auto">
            <a:xfrm>
              <a:off x="4195" y="1162"/>
              <a:ext cx="0" cy="28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2" name="Text Box 74">
              <a:extLst>
                <a:ext uri="{FF2B5EF4-FFF2-40B4-BE49-F238E27FC236}">
                  <a16:creationId xmlns:a16="http://schemas.microsoft.com/office/drawing/2014/main" id="{BA7D0201-4845-47AD-9753-D2E0AA2624E6}"/>
                </a:ext>
              </a:extLst>
            </p:cNvPr>
            <p:cNvSpPr txBox="1">
              <a:spLocks noChangeArrowheads="1"/>
            </p:cNvSpPr>
            <p:nvPr/>
          </p:nvSpPr>
          <p:spPr bwMode="auto">
            <a:xfrm>
              <a:off x="4264" y="1444"/>
              <a:ext cx="1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C=0,A=0,D=X,B=Y</a:t>
              </a:r>
              <a:r>
                <a:rPr lang="zh-CN" altLang="en-US" sz="1800" b="0"/>
                <a:t> </a:t>
              </a:r>
            </a:p>
          </p:txBody>
        </p:sp>
        <p:sp>
          <p:nvSpPr>
            <p:cNvPr id="24653" name="Text Box 75">
              <a:extLst>
                <a:ext uri="{FF2B5EF4-FFF2-40B4-BE49-F238E27FC236}">
                  <a16:creationId xmlns:a16="http://schemas.microsoft.com/office/drawing/2014/main" id="{476669AD-F66B-47D1-9A08-6381F18A61A4}"/>
                </a:ext>
              </a:extLst>
            </p:cNvPr>
            <p:cNvSpPr txBox="1">
              <a:spLocks noChangeArrowheads="1"/>
            </p:cNvSpPr>
            <p:nvPr/>
          </p:nvSpPr>
          <p:spPr bwMode="auto">
            <a:xfrm>
              <a:off x="4293" y="1639"/>
              <a:ext cx="10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{C, A}=A+D*Y</a:t>
              </a:r>
              <a:r>
                <a:rPr lang="en-US" altLang="zh-CN" sz="1200" b="0"/>
                <a:t>0</a:t>
              </a:r>
              <a:r>
                <a:rPr lang="en-US" altLang="zh-CN" sz="1800" b="0"/>
                <a:t> </a:t>
              </a:r>
            </a:p>
          </p:txBody>
        </p:sp>
        <p:sp>
          <p:nvSpPr>
            <p:cNvPr id="24654" name="Text Box 76">
              <a:extLst>
                <a:ext uri="{FF2B5EF4-FFF2-40B4-BE49-F238E27FC236}">
                  <a16:creationId xmlns:a16="http://schemas.microsoft.com/office/drawing/2014/main" id="{A93F45A7-EB3C-40EB-A032-11CB54064B55}"/>
                </a:ext>
              </a:extLst>
            </p:cNvPr>
            <p:cNvSpPr txBox="1">
              <a:spLocks noChangeArrowheads="1"/>
            </p:cNvSpPr>
            <p:nvPr/>
          </p:nvSpPr>
          <p:spPr bwMode="auto">
            <a:xfrm>
              <a:off x="4248" y="2003"/>
              <a:ext cx="12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 B}={C,A,B}&gt;&gt;1 </a:t>
              </a:r>
            </a:p>
          </p:txBody>
        </p:sp>
        <p:sp>
          <p:nvSpPr>
            <p:cNvPr id="24655" name="Text Box 78">
              <a:extLst>
                <a:ext uri="{FF2B5EF4-FFF2-40B4-BE49-F238E27FC236}">
                  <a16:creationId xmlns:a16="http://schemas.microsoft.com/office/drawing/2014/main" id="{2EE5EB52-C288-4053-8AD2-DD495B035D38}"/>
                </a:ext>
              </a:extLst>
            </p:cNvPr>
            <p:cNvSpPr txBox="1">
              <a:spLocks noChangeArrowheads="1"/>
            </p:cNvSpPr>
            <p:nvPr/>
          </p:nvSpPr>
          <p:spPr bwMode="auto">
            <a:xfrm>
              <a:off x="3762" y="1156"/>
              <a:ext cx="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B</a:t>
              </a:r>
            </a:p>
          </p:txBody>
        </p:sp>
        <p:sp>
          <p:nvSpPr>
            <p:cNvPr id="24656" name="Text Box 79">
              <a:extLst>
                <a:ext uri="{FF2B5EF4-FFF2-40B4-BE49-F238E27FC236}">
                  <a16:creationId xmlns:a16="http://schemas.microsoft.com/office/drawing/2014/main" id="{B6308E56-0AFE-4BB2-AE83-F95E3612CC8F}"/>
                </a:ext>
              </a:extLst>
            </p:cNvPr>
            <p:cNvSpPr txBox="1">
              <a:spLocks noChangeArrowheads="1"/>
            </p:cNvSpPr>
            <p:nvPr/>
          </p:nvSpPr>
          <p:spPr bwMode="auto">
            <a:xfrm>
              <a:off x="2991" y="1156"/>
              <a:ext cx="1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a:t>
              </a:r>
            </a:p>
          </p:txBody>
        </p:sp>
        <p:sp>
          <p:nvSpPr>
            <p:cNvPr id="24657" name="Text Box 80">
              <a:extLst>
                <a:ext uri="{FF2B5EF4-FFF2-40B4-BE49-F238E27FC236}">
                  <a16:creationId xmlns:a16="http://schemas.microsoft.com/office/drawing/2014/main" id="{178C90F7-CD3B-4192-812D-7F353FBE6F67}"/>
                </a:ext>
              </a:extLst>
            </p:cNvPr>
            <p:cNvSpPr txBox="1">
              <a:spLocks noChangeArrowheads="1"/>
            </p:cNvSpPr>
            <p:nvPr/>
          </p:nvSpPr>
          <p:spPr bwMode="auto">
            <a:xfrm>
              <a:off x="4573" y="1186"/>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a:latin typeface="Arial" panose="020B0604020202020204" pitchFamily="34" charset="0"/>
                </a:rPr>
                <a:t>操作说明 </a:t>
              </a:r>
            </a:p>
          </p:txBody>
        </p:sp>
        <p:sp>
          <p:nvSpPr>
            <p:cNvPr id="24658" name="Text Box 81">
              <a:extLst>
                <a:ext uri="{FF2B5EF4-FFF2-40B4-BE49-F238E27FC236}">
                  <a16:creationId xmlns:a16="http://schemas.microsoft.com/office/drawing/2014/main" id="{0F23F3FE-EA78-4F1B-89BC-293CD53E769C}"/>
                </a:ext>
              </a:extLst>
            </p:cNvPr>
            <p:cNvSpPr txBox="1">
              <a:spLocks noChangeArrowheads="1"/>
            </p:cNvSpPr>
            <p:nvPr/>
          </p:nvSpPr>
          <p:spPr bwMode="auto">
            <a:xfrm>
              <a:off x="2540" y="1156"/>
              <a:ext cx="1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C</a:t>
              </a:r>
            </a:p>
          </p:txBody>
        </p:sp>
        <p:sp>
          <p:nvSpPr>
            <p:cNvPr id="24659" name="Text Box 86">
              <a:extLst>
                <a:ext uri="{FF2B5EF4-FFF2-40B4-BE49-F238E27FC236}">
                  <a16:creationId xmlns:a16="http://schemas.microsoft.com/office/drawing/2014/main" id="{64255EAB-F0A5-4CF3-A718-B7179A306A37}"/>
                </a:ext>
              </a:extLst>
            </p:cNvPr>
            <p:cNvSpPr txBox="1">
              <a:spLocks noChangeArrowheads="1"/>
            </p:cNvSpPr>
            <p:nvPr/>
          </p:nvSpPr>
          <p:spPr bwMode="auto">
            <a:xfrm>
              <a:off x="4293" y="2228"/>
              <a:ext cx="10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{C, A}=A+D*Y</a:t>
              </a:r>
              <a:r>
                <a:rPr lang="en-US" altLang="zh-CN" sz="1200" b="0"/>
                <a:t>1</a:t>
              </a:r>
              <a:r>
                <a:rPr lang="en-US" altLang="zh-CN" sz="1800" b="0"/>
                <a:t> </a:t>
              </a:r>
            </a:p>
          </p:txBody>
        </p:sp>
        <p:sp>
          <p:nvSpPr>
            <p:cNvPr id="24660" name="Text Box 87">
              <a:extLst>
                <a:ext uri="{FF2B5EF4-FFF2-40B4-BE49-F238E27FC236}">
                  <a16:creationId xmlns:a16="http://schemas.microsoft.com/office/drawing/2014/main" id="{211231F7-D39A-4E09-8985-94B3D38704A8}"/>
                </a:ext>
              </a:extLst>
            </p:cNvPr>
            <p:cNvSpPr txBox="1">
              <a:spLocks noChangeArrowheads="1"/>
            </p:cNvSpPr>
            <p:nvPr/>
          </p:nvSpPr>
          <p:spPr bwMode="auto">
            <a:xfrm>
              <a:off x="4248" y="2591"/>
              <a:ext cx="1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 B}={C,A,B}</a:t>
              </a:r>
              <a:r>
                <a:rPr lang="en-US" altLang="zh-CN" sz="1800" b="0">
                  <a:latin typeface="Arial" panose="020B0604020202020204" pitchFamily="34" charset="0"/>
                </a:rPr>
                <a:t>&gt;&gt;</a:t>
              </a:r>
              <a:r>
                <a:rPr lang="en-US" altLang="zh-CN" sz="1800" b="0"/>
                <a:t>1 </a:t>
              </a:r>
            </a:p>
          </p:txBody>
        </p:sp>
        <p:sp>
          <p:nvSpPr>
            <p:cNvPr id="24661" name="Text Box 88">
              <a:extLst>
                <a:ext uri="{FF2B5EF4-FFF2-40B4-BE49-F238E27FC236}">
                  <a16:creationId xmlns:a16="http://schemas.microsoft.com/office/drawing/2014/main" id="{B7E85CBC-55D5-42AA-83FB-363476BD61E2}"/>
                </a:ext>
              </a:extLst>
            </p:cNvPr>
            <p:cNvSpPr txBox="1">
              <a:spLocks noChangeArrowheads="1"/>
            </p:cNvSpPr>
            <p:nvPr/>
          </p:nvSpPr>
          <p:spPr bwMode="auto">
            <a:xfrm>
              <a:off x="4286" y="2773"/>
              <a:ext cx="10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{C, A}=A+D*Y</a:t>
              </a:r>
              <a:r>
                <a:rPr lang="en-US" altLang="zh-CN" sz="1200" b="0"/>
                <a:t>2</a:t>
              </a:r>
              <a:r>
                <a:rPr lang="en-US" altLang="zh-CN" sz="1800" b="0"/>
                <a:t> </a:t>
              </a:r>
            </a:p>
          </p:txBody>
        </p:sp>
        <p:sp>
          <p:nvSpPr>
            <p:cNvPr id="24662" name="Text Box 89">
              <a:extLst>
                <a:ext uri="{FF2B5EF4-FFF2-40B4-BE49-F238E27FC236}">
                  <a16:creationId xmlns:a16="http://schemas.microsoft.com/office/drawing/2014/main" id="{F19F7435-06EC-465C-A3A9-9E71D1B6AC6D}"/>
                </a:ext>
              </a:extLst>
            </p:cNvPr>
            <p:cNvSpPr txBox="1">
              <a:spLocks noChangeArrowheads="1"/>
            </p:cNvSpPr>
            <p:nvPr/>
          </p:nvSpPr>
          <p:spPr bwMode="auto">
            <a:xfrm>
              <a:off x="4241" y="3137"/>
              <a:ext cx="12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 B}={C,A,B}&gt;&gt;1</a:t>
              </a:r>
            </a:p>
          </p:txBody>
        </p:sp>
        <p:sp>
          <p:nvSpPr>
            <p:cNvPr id="24663" name="Text Box 90">
              <a:extLst>
                <a:ext uri="{FF2B5EF4-FFF2-40B4-BE49-F238E27FC236}">
                  <a16:creationId xmlns:a16="http://schemas.microsoft.com/office/drawing/2014/main" id="{E015E5E1-C0C7-4B0A-9225-D56A13C66BC2}"/>
                </a:ext>
              </a:extLst>
            </p:cNvPr>
            <p:cNvSpPr txBox="1">
              <a:spLocks noChangeArrowheads="1"/>
            </p:cNvSpPr>
            <p:nvPr/>
          </p:nvSpPr>
          <p:spPr bwMode="auto">
            <a:xfrm>
              <a:off x="4286" y="3362"/>
              <a:ext cx="10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{C, A}=A+D*Y</a:t>
              </a:r>
              <a:r>
                <a:rPr lang="en-US" altLang="zh-CN" sz="1200" b="0"/>
                <a:t>3</a:t>
              </a:r>
              <a:r>
                <a:rPr lang="en-US" altLang="zh-CN" sz="1800" b="0"/>
                <a:t> </a:t>
              </a:r>
            </a:p>
          </p:txBody>
        </p:sp>
        <p:sp>
          <p:nvSpPr>
            <p:cNvPr id="24664" name="Text Box 91">
              <a:extLst>
                <a:ext uri="{FF2B5EF4-FFF2-40B4-BE49-F238E27FC236}">
                  <a16:creationId xmlns:a16="http://schemas.microsoft.com/office/drawing/2014/main" id="{6535B34E-B5A8-4891-82B3-AD07E50C683C}"/>
                </a:ext>
              </a:extLst>
            </p:cNvPr>
            <p:cNvSpPr txBox="1">
              <a:spLocks noChangeArrowheads="1"/>
            </p:cNvSpPr>
            <p:nvPr/>
          </p:nvSpPr>
          <p:spPr bwMode="auto">
            <a:xfrm>
              <a:off x="4241" y="3726"/>
              <a:ext cx="12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 B}={C,A,B}&gt;&gt;1 </a:t>
              </a:r>
            </a:p>
          </p:txBody>
        </p:sp>
        <p:grpSp>
          <p:nvGrpSpPr>
            <p:cNvPr id="24665" name="Group 92">
              <a:extLst>
                <a:ext uri="{FF2B5EF4-FFF2-40B4-BE49-F238E27FC236}">
                  <a16:creationId xmlns:a16="http://schemas.microsoft.com/office/drawing/2014/main" id="{D3E2EA7B-E46E-4F8F-B98A-A24523292198}"/>
                </a:ext>
              </a:extLst>
            </p:cNvPr>
            <p:cNvGrpSpPr>
              <a:grpSpLocks/>
            </p:cNvGrpSpPr>
            <p:nvPr/>
          </p:nvGrpSpPr>
          <p:grpSpPr bwMode="auto">
            <a:xfrm>
              <a:off x="2449" y="1162"/>
              <a:ext cx="3085" cy="2835"/>
              <a:chOff x="2584" y="1139"/>
              <a:chExt cx="2973" cy="2835"/>
            </a:xfrm>
          </p:grpSpPr>
          <p:sp>
            <p:nvSpPr>
              <p:cNvPr id="24667" name="Line 93">
                <a:extLst>
                  <a:ext uri="{FF2B5EF4-FFF2-40B4-BE49-F238E27FC236}">
                    <a16:creationId xmlns:a16="http://schemas.microsoft.com/office/drawing/2014/main" id="{76563045-A63A-4B54-8FC5-8E5BA3A53C8F}"/>
                  </a:ext>
                </a:extLst>
              </p:cNvPr>
              <p:cNvSpPr>
                <a:spLocks noChangeShapeType="1"/>
              </p:cNvSpPr>
              <p:nvPr/>
            </p:nvSpPr>
            <p:spPr bwMode="auto">
              <a:xfrm>
                <a:off x="2584" y="1389"/>
                <a:ext cx="29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8" name="Line 94">
                <a:extLst>
                  <a:ext uri="{FF2B5EF4-FFF2-40B4-BE49-F238E27FC236}">
                    <a16:creationId xmlns:a16="http://schemas.microsoft.com/office/drawing/2014/main" id="{80606E47-E064-49D4-A2CF-A0767B918C48}"/>
                  </a:ext>
                </a:extLst>
              </p:cNvPr>
              <p:cNvSpPr>
                <a:spLocks noChangeShapeType="1"/>
              </p:cNvSpPr>
              <p:nvPr/>
            </p:nvSpPr>
            <p:spPr bwMode="auto">
              <a:xfrm>
                <a:off x="2584" y="1139"/>
                <a:ext cx="29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9" name="Line 95">
                <a:extLst>
                  <a:ext uri="{FF2B5EF4-FFF2-40B4-BE49-F238E27FC236}">
                    <a16:creationId xmlns:a16="http://schemas.microsoft.com/office/drawing/2014/main" id="{EBB56F6B-5581-42FD-90EF-869EBFF77B67}"/>
                  </a:ext>
                </a:extLst>
              </p:cNvPr>
              <p:cNvSpPr>
                <a:spLocks noChangeShapeType="1"/>
              </p:cNvSpPr>
              <p:nvPr/>
            </p:nvSpPr>
            <p:spPr bwMode="auto">
              <a:xfrm>
                <a:off x="2585" y="3974"/>
                <a:ext cx="29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66" name="Rectangle 99">
              <a:extLst>
                <a:ext uri="{FF2B5EF4-FFF2-40B4-BE49-F238E27FC236}">
                  <a16:creationId xmlns:a16="http://schemas.microsoft.com/office/drawing/2014/main" id="{33AD0E90-B1BF-4D12-BF80-D6F3F6CCB4E7}"/>
                </a:ext>
              </a:extLst>
            </p:cNvPr>
            <p:cNvSpPr>
              <a:spLocks noChangeArrowheads="1"/>
            </p:cNvSpPr>
            <p:nvPr/>
          </p:nvSpPr>
          <p:spPr bwMode="auto">
            <a:xfrm>
              <a:off x="3349" y="832"/>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t>迭代运算过程</a:t>
              </a:r>
            </a:p>
          </p:txBody>
        </p:sp>
      </p:grpSp>
      <p:sp>
        <p:nvSpPr>
          <p:cNvPr id="24627" name="Text Box 100">
            <a:extLst>
              <a:ext uri="{FF2B5EF4-FFF2-40B4-BE49-F238E27FC236}">
                <a16:creationId xmlns:a16="http://schemas.microsoft.com/office/drawing/2014/main" id="{1899F32A-0F42-4227-AEE9-FE681FFF6DDF}"/>
              </a:ext>
            </a:extLst>
          </p:cNvPr>
          <p:cNvSpPr txBox="1">
            <a:spLocks noChangeArrowheads="1"/>
          </p:cNvSpPr>
          <p:nvPr/>
        </p:nvSpPr>
        <p:spPr bwMode="auto">
          <a:xfrm>
            <a:off x="1468438" y="1449388"/>
            <a:ext cx="13398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2400"/>
              <a:t>Z = X </a:t>
            </a:r>
            <a:r>
              <a:rPr kumimoji="1" lang="en-US" altLang="zh-CN" sz="1800">
                <a:latin typeface="Arial" panose="020B0604020202020204" pitchFamily="34" charset="0"/>
              </a:rPr>
              <a:t>× </a:t>
            </a:r>
            <a:r>
              <a:rPr kumimoji="1" lang="en-US" altLang="zh-CN" sz="2400"/>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0DFB29D4-ED3D-4A56-BA34-AA7565CECD0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47D4B43-F7BB-4492-ACA8-1C74350A1F14}"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6627" name="Rectangle 5">
            <a:extLst>
              <a:ext uri="{FF2B5EF4-FFF2-40B4-BE49-F238E27FC236}">
                <a16:creationId xmlns:a16="http://schemas.microsoft.com/office/drawing/2014/main" id="{2E513D53-9178-42E8-9181-C477EB6BB64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6628" name="Rectangle 6">
            <a:extLst>
              <a:ext uri="{FF2B5EF4-FFF2-40B4-BE49-F238E27FC236}">
                <a16:creationId xmlns:a16="http://schemas.microsoft.com/office/drawing/2014/main" id="{871A5BAF-9EC8-4ACE-B8D1-E2981BC95A3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1C73913-B420-450F-BEEB-FEF5ADD5AF77}"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
        <p:nvSpPr>
          <p:cNvPr id="26629" name="Rectangle 2">
            <a:extLst>
              <a:ext uri="{FF2B5EF4-FFF2-40B4-BE49-F238E27FC236}">
                <a16:creationId xmlns:a16="http://schemas.microsoft.com/office/drawing/2014/main" id="{5D6A1C5B-A846-4FA9-BC51-20A6C8151AFB}"/>
              </a:ext>
            </a:extLst>
          </p:cNvPr>
          <p:cNvSpPr>
            <a:spLocks noGrp="1" noChangeArrowheads="1"/>
          </p:cNvSpPr>
          <p:nvPr>
            <p:ph type="title"/>
          </p:nvPr>
        </p:nvSpPr>
        <p:spPr/>
        <p:txBody>
          <a:bodyPr/>
          <a:lstStyle/>
          <a:p>
            <a:r>
              <a:rPr kumimoji="1" lang="zh-CN" altLang="en-US">
                <a:latin typeface="宋体" panose="02010600030101010101" pitchFamily="2" charset="-122"/>
              </a:rPr>
              <a:t>乘法器结构</a:t>
            </a:r>
          </a:p>
        </p:txBody>
      </p:sp>
      <p:sp>
        <p:nvSpPr>
          <p:cNvPr id="26630" name="Text Box 4">
            <a:extLst>
              <a:ext uri="{FF2B5EF4-FFF2-40B4-BE49-F238E27FC236}">
                <a16:creationId xmlns:a16="http://schemas.microsoft.com/office/drawing/2014/main" id="{23A65E2F-177D-4DB4-937F-6081E13DBF08}"/>
              </a:ext>
            </a:extLst>
          </p:cNvPr>
          <p:cNvSpPr txBox="1">
            <a:spLocks noChangeArrowheads="1"/>
          </p:cNvSpPr>
          <p:nvPr/>
        </p:nvSpPr>
        <p:spPr bwMode="auto">
          <a:xfrm>
            <a:off x="3009453" y="5480050"/>
            <a:ext cx="333425"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Clk</a:t>
            </a:r>
            <a:endParaRPr kumimoji="1" lang="en-US" altLang="zh-CN" sz="1800" b="0" baseline="-10000"/>
          </a:p>
        </p:txBody>
      </p:sp>
      <p:sp>
        <p:nvSpPr>
          <p:cNvPr id="26631" name="Rectangle 6">
            <a:extLst>
              <a:ext uri="{FF2B5EF4-FFF2-40B4-BE49-F238E27FC236}">
                <a16:creationId xmlns:a16="http://schemas.microsoft.com/office/drawing/2014/main" id="{9DDC5501-927F-44DF-8DD5-BE52205AE57A}"/>
              </a:ext>
            </a:extLst>
          </p:cNvPr>
          <p:cNvSpPr>
            <a:spLocks noChangeArrowheads="1"/>
          </p:cNvSpPr>
          <p:nvPr/>
        </p:nvSpPr>
        <p:spPr bwMode="auto">
          <a:xfrm>
            <a:off x="794891" y="3432175"/>
            <a:ext cx="1512887" cy="15811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dirty="0">
                <a:latin typeface="Arial" panose="020B0604020202020204" pitchFamily="34" charset="0"/>
              </a:rPr>
              <a:t>数据通路</a:t>
            </a:r>
          </a:p>
        </p:txBody>
      </p:sp>
      <p:sp>
        <p:nvSpPr>
          <p:cNvPr id="26632" name="Rectangle 7">
            <a:extLst>
              <a:ext uri="{FF2B5EF4-FFF2-40B4-BE49-F238E27FC236}">
                <a16:creationId xmlns:a16="http://schemas.microsoft.com/office/drawing/2014/main" id="{46253C3D-8535-468D-9AC0-BC0393E5AF38}"/>
              </a:ext>
            </a:extLst>
          </p:cNvPr>
          <p:cNvSpPr>
            <a:spLocks noChangeArrowheads="1"/>
          </p:cNvSpPr>
          <p:nvPr/>
        </p:nvSpPr>
        <p:spPr bwMode="auto">
          <a:xfrm>
            <a:off x="4071491" y="3429000"/>
            <a:ext cx="1547812" cy="160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dirty="0">
                <a:latin typeface="Arial" panose="020B0604020202020204" pitchFamily="34" charset="0"/>
              </a:rPr>
              <a:t>控制单元</a:t>
            </a:r>
          </a:p>
        </p:txBody>
      </p:sp>
      <p:sp>
        <p:nvSpPr>
          <p:cNvPr id="26633" name="Line 8">
            <a:extLst>
              <a:ext uri="{FF2B5EF4-FFF2-40B4-BE49-F238E27FC236}">
                <a16:creationId xmlns:a16="http://schemas.microsoft.com/office/drawing/2014/main" id="{0BD571AD-0BF0-4B1D-99E5-DE7B086F6CF3}"/>
              </a:ext>
            </a:extLst>
          </p:cNvPr>
          <p:cNvSpPr>
            <a:spLocks noChangeShapeType="1"/>
          </p:cNvSpPr>
          <p:nvPr/>
        </p:nvSpPr>
        <p:spPr bwMode="auto">
          <a:xfrm>
            <a:off x="5220072" y="2973387"/>
            <a:ext cx="0" cy="47783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34" name="Text Box 9">
            <a:extLst>
              <a:ext uri="{FF2B5EF4-FFF2-40B4-BE49-F238E27FC236}">
                <a16:creationId xmlns:a16="http://schemas.microsoft.com/office/drawing/2014/main" id="{2654B7CF-A8F0-45C3-A6EF-6C9F1CCA25E9}"/>
              </a:ext>
            </a:extLst>
          </p:cNvPr>
          <p:cNvSpPr txBox="1">
            <a:spLocks noChangeArrowheads="1"/>
          </p:cNvSpPr>
          <p:nvPr/>
        </p:nvSpPr>
        <p:spPr bwMode="auto">
          <a:xfrm>
            <a:off x="4993828" y="2654300"/>
            <a:ext cx="436017"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Start</a:t>
            </a:r>
            <a:endParaRPr kumimoji="1" lang="en-US" altLang="zh-CN" sz="1800" b="0" baseline="-10000"/>
          </a:p>
        </p:txBody>
      </p:sp>
      <p:sp>
        <p:nvSpPr>
          <p:cNvPr id="26635" name="Line 12">
            <a:extLst>
              <a:ext uri="{FF2B5EF4-FFF2-40B4-BE49-F238E27FC236}">
                <a16:creationId xmlns:a16="http://schemas.microsoft.com/office/drawing/2014/main" id="{F277ABBE-67C1-480F-A3C9-5F28C23BCAED}"/>
              </a:ext>
            </a:extLst>
          </p:cNvPr>
          <p:cNvSpPr>
            <a:spLocks noChangeShapeType="1"/>
          </p:cNvSpPr>
          <p:nvPr/>
        </p:nvSpPr>
        <p:spPr bwMode="auto">
          <a:xfrm>
            <a:off x="1844228" y="2955925"/>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13">
            <a:extLst>
              <a:ext uri="{FF2B5EF4-FFF2-40B4-BE49-F238E27FC236}">
                <a16:creationId xmlns:a16="http://schemas.microsoft.com/office/drawing/2014/main" id="{A2A23618-8924-4784-A972-213A367BFD9F}"/>
              </a:ext>
            </a:extLst>
          </p:cNvPr>
          <p:cNvSpPr>
            <a:spLocks noChangeShapeType="1"/>
          </p:cNvSpPr>
          <p:nvPr/>
        </p:nvSpPr>
        <p:spPr bwMode="auto">
          <a:xfrm flipH="1">
            <a:off x="1780728" y="3108325"/>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Rectangle 14">
            <a:extLst>
              <a:ext uri="{FF2B5EF4-FFF2-40B4-BE49-F238E27FC236}">
                <a16:creationId xmlns:a16="http://schemas.microsoft.com/office/drawing/2014/main" id="{64B3773B-DFE3-4C7B-ACAD-361BC6F51863}"/>
              </a:ext>
            </a:extLst>
          </p:cNvPr>
          <p:cNvSpPr>
            <a:spLocks noChangeArrowheads="1"/>
          </p:cNvSpPr>
          <p:nvPr/>
        </p:nvSpPr>
        <p:spPr bwMode="auto">
          <a:xfrm>
            <a:off x="1979166" y="3040063"/>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6638" name="Rectangle 15">
            <a:extLst>
              <a:ext uri="{FF2B5EF4-FFF2-40B4-BE49-F238E27FC236}">
                <a16:creationId xmlns:a16="http://schemas.microsoft.com/office/drawing/2014/main" id="{A965C14F-0DC5-4542-A83B-18F64222B62A}"/>
              </a:ext>
            </a:extLst>
          </p:cNvPr>
          <p:cNvSpPr>
            <a:spLocks noChangeArrowheads="1"/>
          </p:cNvSpPr>
          <p:nvPr/>
        </p:nvSpPr>
        <p:spPr bwMode="auto">
          <a:xfrm>
            <a:off x="1779141" y="266700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Y</a:t>
            </a:r>
          </a:p>
        </p:txBody>
      </p:sp>
      <p:sp>
        <p:nvSpPr>
          <p:cNvPr id="26639" name="Line 16">
            <a:extLst>
              <a:ext uri="{FF2B5EF4-FFF2-40B4-BE49-F238E27FC236}">
                <a16:creationId xmlns:a16="http://schemas.microsoft.com/office/drawing/2014/main" id="{3D7945B8-7A8A-4130-90EC-4A32EA23603F}"/>
              </a:ext>
            </a:extLst>
          </p:cNvPr>
          <p:cNvSpPr>
            <a:spLocks noChangeShapeType="1"/>
          </p:cNvSpPr>
          <p:nvPr/>
        </p:nvSpPr>
        <p:spPr bwMode="auto">
          <a:xfrm>
            <a:off x="1221928" y="2955925"/>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17">
            <a:extLst>
              <a:ext uri="{FF2B5EF4-FFF2-40B4-BE49-F238E27FC236}">
                <a16:creationId xmlns:a16="http://schemas.microsoft.com/office/drawing/2014/main" id="{34F6A815-2E9C-44FF-BE52-79A635107A3F}"/>
              </a:ext>
            </a:extLst>
          </p:cNvPr>
          <p:cNvSpPr>
            <a:spLocks noChangeShapeType="1"/>
          </p:cNvSpPr>
          <p:nvPr/>
        </p:nvSpPr>
        <p:spPr bwMode="auto">
          <a:xfrm flipH="1">
            <a:off x="1158428" y="3108325"/>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Rectangle 18">
            <a:extLst>
              <a:ext uri="{FF2B5EF4-FFF2-40B4-BE49-F238E27FC236}">
                <a16:creationId xmlns:a16="http://schemas.microsoft.com/office/drawing/2014/main" id="{A1C0CAD8-C91D-4C12-A86C-695EFA23CBA2}"/>
              </a:ext>
            </a:extLst>
          </p:cNvPr>
          <p:cNvSpPr>
            <a:spLocks noChangeArrowheads="1"/>
          </p:cNvSpPr>
          <p:nvPr/>
        </p:nvSpPr>
        <p:spPr bwMode="auto">
          <a:xfrm>
            <a:off x="939353" y="3040063"/>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6642" name="Rectangle 19">
            <a:extLst>
              <a:ext uri="{FF2B5EF4-FFF2-40B4-BE49-F238E27FC236}">
                <a16:creationId xmlns:a16="http://schemas.microsoft.com/office/drawing/2014/main" id="{0DE1323F-75D5-412D-97AA-ACBDF523EDBB}"/>
              </a:ext>
            </a:extLst>
          </p:cNvPr>
          <p:cNvSpPr>
            <a:spLocks noChangeArrowheads="1"/>
          </p:cNvSpPr>
          <p:nvPr/>
        </p:nvSpPr>
        <p:spPr bwMode="auto">
          <a:xfrm>
            <a:off x="1155253" y="266700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X</a:t>
            </a:r>
          </a:p>
        </p:txBody>
      </p:sp>
      <p:sp>
        <p:nvSpPr>
          <p:cNvPr id="26643" name="Line 20">
            <a:extLst>
              <a:ext uri="{FF2B5EF4-FFF2-40B4-BE49-F238E27FC236}">
                <a16:creationId xmlns:a16="http://schemas.microsoft.com/office/drawing/2014/main" id="{D36A3983-3B6C-43DD-805C-BE62045098E2}"/>
              </a:ext>
            </a:extLst>
          </p:cNvPr>
          <p:cNvSpPr>
            <a:spLocks noChangeShapeType="1"/>
          </p:cNvSpPr>
          <p:nvPr/>
        </p:nvSpPr>
        <p:spPr bwMode="auto">
          <a:xfrm flipH="1">
            <a:off x="2307778" y="4632325"/>
            <a:ext cx="1763713" cy="0"/>
          </a:xfrm>
          <a:prstGeom prst="line">
            <a:avLst/>
          </a:prstGeom>
          <a:noFill/>
          <a:ln w="1905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44" name="Line 21">
            <a:extLst>
              <a:ext uri="{FF2B5EF4-FFF2-40B4-BE49-F238E27FC236}">
                <a16:creationId xmlns:a16="http://schemas.microsoft.com/office/drawing/2014/main" id="{845E1DA1-F9B5-4AA2-BCB8-1B02C30FD279}"/>
              </a:ext>
            </a:extLst>
          </p:cNvPr>
          <p:cNvSpPr>
            <a:spLocks noChangeShapeType="1"/>
          </p:cNvSpPr>
          <p:nvPr/>
        </p:nvSpPr>
        <p:spPr bwMode="auto">
          <a:xfrm>
            <a:off x="3188841" y="4632325"/>
            <a:ext cx="0" cy="75565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22">
            <a:extLst>
              <a:ext uri="{FF2B5EF4-FFF2-40B4-BE49-F238E27FC236}">
                <a16:creationId xmlns:a16="http://schemas.microsoft.com/office/drawing/2014/main" id="{C73A6851-5FE5-42FB-A043-E56E1CDE54D8}"/>
              </a:ext>
            </a:extLst>
          </p:cNvPr>
          <p:cNvSpPr>
            <a:spLocks noChangeShapeType="1"/>
          </p:cNvSpPr>
          <p:nvPr/>
        </p:nvSpPr>
        <p:spPr bwMode="auto">
          <a:xfrm flipH="1">
            <a:off x="2307778" y="4294188"/>
            <a:ext cx="1763713"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46" name="Line 23">
            <a:extLst>
              <a:ext uri="{FF2B5EF4-FFF2-40B4-BE49-F238E27FC236}">
                <a16:creationId xmlns:a16="http://schemas.microsoft.com/office/drawing/2014/main" id="{FE807B01-1E70-4C0E-BFCF-07B1C1367D7C}"/>
              </a:ext>
            </a:extLst>
          </p:cNvPr>
          <p:cNvSpPr>
            <a:spLocks noChangeShapeType="1"/>
          </p:cNvSpPr>
          <p:nvPr/>
        </p:nvSpPr>
        <p:spPr bwMode="auto">
          <a:xfrm flipH="1">
            <a:off x="2307778" y="3857625"/>
            <a:ext cx="1763713" cy="0"/>
          </a:xfrm>
          <a:prstGeom prst="line">
            <a:avLst/>
          </a:prstGeom>
          <a:noFill/>
          <a:ln w="19050">
            <a:solidFill>
              <a:schemeClr val="tx1"/>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47" name="Line 24">
            <a:extLst>
              <a:ext uri="{FF2B5EF4-FFF2-40B4-BE49-F238E27FC236}">
                <a16:creationId xmlns:a16="http://schemas.microsoft.com/office/drawing/2014/main" id="{9891B477-2C14-4504-B420-C89B70DF3329}"/>
              </a:ext>
            </a:extLst>
          </p:cNvPr>
          <p:cNvSpPr>
            <a:spLocks noChangeShapeType="1"/>
          </p:cNvSpPr>
          <p:nvPr/>
        </p:nvSpPr>
        <p:spPr bwMode="auto">
          <a:xfrm>
            <a:off x="4811266" y="5013325"/>
            <a:ext cx="0" cy="48895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48" name="Text Box 25">
            <a:extLst>
              <a:ext uri="{FF2B5EF4-FFF2-40B4-BE49-F238E27FC236}">
                <a16:creationId xmlns:a16="http://schemas.microsoft.com/office/drawing/2014/main" id="{F38377D6-9031-4327-91B5-C3A8E4200735}"/>
              </a:ext>
            </a:extLst>
          </p:cNvPr>
          <p:cNvSpPr txBox="1">
            <a:spLocks noChangeArrowheads="1"/>
          </p:cNvSpPr>
          <p:nvPr/>
        </p:nvSpPr>
        <p:spPr bwMode="auto">
          <a:xfrm>
            <a:off x="4539803" y="5487988"/>
            <a:ext cx="500137"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Done</a:t>
            </a:r>
            <a:endParaRPr kumimoji="1" lang="en-US" altLang="zh-CN" sz="1800" b="0" baseline="-10000"/>
          </a:p>
        </p:txBody>
      </p:sp>
      <p:sp>
        <p:nvSpPr>
          <p:cNvPr id="26649" name="Line 26">
            <a:extLst>
              <a:ext uri="{FF2B5EF4-FFF2-40B4-BE49-F238E27FC236}">
                <a16:creationId xmlns:a16="http://schemas.microsoft.com/office/drawing/2014/main" id="{5085513B-0A45-49E3-8B98-10E8337E9F27}"/>
              </a:ext>
            </a:extLst>
          </p:cNvPr>
          <p:cNvSpPr>
            <a:spLocks noChangeShapeType="1"/>
          </p:cNvSpPr>
          <p:nvPr/>
        </p:nvSpPr>
        <p:spPr bwMode="auto">
          <a:xfrm>
            <a:off x="1541016" y="5013325"/>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7">
            <a:extLst>
              <a:ext uri="{FF2B5EF4-FFF2-40B4-BE49-F238E27FC236}">
                <a16:creationId xmlns:a16="http://schemas.microsoft.com/office/drawing/2014/main" id="{12A6019C-49FE-4991-A1CD-1DCD20A99D7E}"/>
              </a:ext>
            </a:extLst>
          </p:cNvPr>
          <p:cNvSpPr>
            <a:spLocks noChangeShapeType="1"/>
          </p:cNvSpPr>
          <p:nvPr/>
        </p:nvSpPr>
        <p:spPr bwMode="auto">
          <a:xfrm flipH="1">
            <a:off x="1479103" y="5165725"/>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Rectangle 28">
            <a:extLst>
              <a:ext uri="{FF2B5EF4-FFF2-40B4-BE49-F238E27FC236}">
                <a16:creationId xmlns:a16="http://schemas.microsoft.com/office/drawing/2014/main" id="{553F20FE-38AC-437D-B904-BBFE5E73B1F3}"/>
              </a:ext>
            </a:extLst>
          </p:cNvPr>
          <p:cNvSpPr>
            <a:spLocks noChangeArrowheads="1"/>
          </p:cNvSpPr>
          <p:nvPr/>
        </p:nvSpPr>
        <p:spPr bwMode="auto">
          <a:xfrm>
            <a:off x="1675953" y="5097463"/>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26652" name="Rectangle 29">
            <a:extLst>
              <a:ext uri="{FF2B5EF4-FFF2-40B4-BE49-F238E27FC236}">
                <a16:creationId xmlns:a16="http://schemas.microsoft.com/office/drawing/2014/main" id="{39B0AB94-CCF0-4792-A5A9-8B334D60327A}"/>
              </a:ext>
            </a:extLst>
          </p:cNvPr>
          <p:cNvSpPr>
            <a:spLocks noChangeArrowheads="1"/>
          </p:cNvSpPr>
          <p:nvPr/>
        </p:nvSpPr>
        <p:spPr bwMode="auto">
          <a:xfrm>
            <a:off x="1471166" y="5516563"/>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Z</a:t>
            </a:r>
          </a:p>
        </p:txBody>
      </p:sp>
      <p:sp>
        <p:nvSpPr>
          <p:cNvPr id="26653" name="Text Box 30">
            <a:extLst>
              <a:ext uri="{FF2B5EF4-FFF2-40B4-BE49-F238E27FC236}">
                <a16:creationId xmlns:a16="http://schemas.microsoft.com/office/drawing/2014/main" id="{FDB501A1-0660-454E-AB9A-3A84DBEE8827}"/>
              </a:ext>
            </a:extLst>
          </p:cNvPr>
          <p:cNvSpPr txBox="1">
            <a:spLocks noChangeArrowheads="1"/>
          </p:cNvSpPr>
          <p:nvPr/>
        </p:nvSpPr>
        <p:spPr bwMode="auto">
          <a:xfrm>
            <a:off x="2726878" y="3205163"/>
            <a:ext cx="993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en-US" altLang="zh-CN" sz="1800" b="0"/>
              <a:t>Init,  Add, </a:t>
            </a:r>
          </a:p>
          <a:p>
            <a:pPr eaLnBrk="1" hangingPunct="1">
              <a:lnSpc>
                <a:spcPct val="110000"/>
              </a:lnSpc>
              <a:spcAft>
                <a:spcPct val="0"/>
              </a:spcAft>
              <a:buFontTx/>
              <a:buNone/>
            </a:pPr>
            <a:r>
              <a:rPr kumimoji="1" lang="en-US" altLang="zh-CN" sz="1800" b="0"/>
              <a:t>Cnt, Shift</a:t>
            </a:r>
            <a:endParaRPr kumimoji="1" lang="zh-CN" altLang="en-US" sz="1800" b="0" baseline="-10000"/>
          </a:p>
        </p:txBody>
      </p:sp>
      <p:sp>
        <p:nvSpPr>
          <p:cNvPr id="26654" name="Text Box 31">
            <a:extLst>
              <a:ext uri="{FF2B5EF4-FFF2-40B4-BE49-F238E27FC236}">
                <a16:creationId xmlns:a16="http://schemas.microsoft.com/office/drawing/2014/main" id="{202CE096-36E2-46B4-B056-E8A301BDC461}"/>
              </a:ext>
            </a:extLst>
          </p:cNvPr>
          <p:cNvSpPr txBox="1">
            <a:spLocks noChangeArrowheads="1"/>
          </p:cNvSpPr>
          <p:nvPr/>
        </p:nvSpPr>
        <p:spPr bwMode="auto">
          <a:xfrm>
            <a:off x="2896741" y="3956050"/>
            <a:ext cx="545021"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E,  B</a:t>
            </a:r>
            <a:r>
              <a:rPr kumimoji="1" lang="en-US" altLang="zh-CN" sz="1800" b="0" baseline="-10000"/>
              <a:t>0</a:t>
            </a:r>
            <a:endParaRPr kumimoji="1" lang="zh-CN" altLang="en-US" sz="1800" b="0" baseline="-10000"/>
          </a:p>
        </p:txBody>
      </p:sp>
      <p:sp>
        <p:nvSpPr>
          <p:cNvPr id="26655" name="Line 8">
            <a:extLst>
              <a:ext uri="{FF2B5EF4-FFF2-40B4-BE49-F238E27FC236}">
                <a16:creationId xmlns:a16="http://schemas.microsoft.com/office/drawing/2014/main" id="{D4C49F49-398D-4CDB-9A75-4942F5DC2040}"/>
              </a:ext>
            </a:extLst>
          </p:cNvPr>
          <p:cNvSpPr>
            <a:spLocks noChangeShapeType="1"/>
          </p:cNvSpPr>
          <p:nvPr/>
        </p:nvSpPr>
        <p:spPr bwMode="auto">
          <a:xfrm>
            <a:off x="4430266" y="2973388"/>
            <a:ext cx="0" cy="477837"/>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56" name="Text Box 9">
            <a:extLst>
              <a:ext uri="{FF2B5EF4-FFF2-40B4-BE49-F238E27FC236}">
                <a16:creationId xmlns:a16="http://schemas.microsoft.com/office/drawing/2014/main" id="{18515F9C-2414-420D-A28A-C1F3FC821FEE}"/>
              </a:ext>
            </a:extLst>
          </p:cNvPr>
          <p:cNvSpPr txBox="1">
            <a:spLocks noChangeArrowheads="1"/>
          </p:cNvSpPr>
          <p:nvPr/>
        </p:nvSpPr>
        <p:spPr bwMode="auto">
          <a:xfrm>
            <a:off x="4195316" y="2671763"/>
            <a:ext cx="512961"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dirty="0"/>
              <a:t>Reset</a:t>
            </a:r>
            <a:endParaRPr kumimoji="1" lang="en-US" altLang="zh-CN" sz="1800" b="0" baseline="-10000" dirty="0"/>
          </a:p>
        </p:txBody>
      </p:sp>
      <p:grpSp>
        <p:nvGrpSpPr>
          <p:cNvPr id="26657" name="Group 55">
            <a:extLst>
              <a:ext uri="{FF2B5EF4-FFF2-40B4-BE49-F238E27FC236}">
                <a16:creationId xmlns:a16="http://schemas.microsoft.com/office/drawing/2014/main" id="{D41F0136-47DD-40F0-8F6D-599938BAECBB}"/>
              </a:ext>
            </a:extLst>
          </p:cNvPr>
          <p:cNvGrpSpPr>
            <a:grpSpLocks/>
          </p:cNvGrpSpPr>
          <p:nvPr/>
        </p:nvGrpSpPr>
        <p:grpSpPr bwMode="auto">
          <a:xfrm>
            <a:off x="6044753" y="1434968"/>
            <a:ext cx="2378074" cy="2016257"/>
            <a:chOff x="3855" y="814"/>
            <a:chExt cx="1588" cy="1386"/>
          </a:xfrm>
        </p:grpSpPr>
        <p:sp>
          <p:nvSpPr>
            <p:cNvPr id="26658" name="Line 56">
              <a:extLst>
                <a:ext uri="{FF2B5EF4-FFF2-40B4-BE49-F238E27FC236}">
                  <a16:creationId xmlns:a16="http://schemas.microsoft.com/office/drawing/2014/main" id="{4C035BD4-6DF7-4B42-8086-2D76EFF3D928}"/>
                </a:ext>
              </a:extLst>
            </p:cNvPr>
            <p:cNvSpPr>
              <a:spLocks noChangeShapeType="1"/>
            </p:cNvSpPr>
            <p:nvPr/>
          </p:nvSpPr>
          <p:spPr bwMode="auto">
            <a:xfrm>
              <a:off x="4854" y="1004"/>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59" name="Text Box 57">
              <a:extLst>
                <a:ext uri="{FF2B5EF4-FFF2-40B4-BE49-F238E27FC236}">
                  <a16:creationId xmlns:a16="http://schemas.microsoft.com/office/drawing/2014/main" id="{DDE30C9B-4978-41A8-8817-71BFDD091E68}"/>
                </a:ext>
              </a:extLst>
            </p:cNvPr>
            <p:cNvSpPr txBox="1">
              <a:spLocks noChangeArrowheads="1"/>
            </p:cNvSpPr>
            <p:nvPr/>
          </p:nvSpPr>
          <p:spPr bwMode="auto">
            <a:xfrm>
              <a:off x="4706" y="814"/>
              <a:ext cx="29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Start</a:t>
              </a:r>
              <a:endParaRPr kumimoji="1" lang="en-US" altLang="zh-CN" sz="1800" b="0" baseline="-10000"/>
            </a:p>
          </p:txBody>
        </p:sp>
        <p:sp>
          <p:nvSpPr>
            <p:cNvPr id="26660" name="Line 58">
              <a:extLst>
                <a:ext uri="{FF2B5EF4-FFF2-40B4-BE49-F238E27FC236}">
                  <a16:creationId xmlns:a16="http://schemas.microsoft.com/office/drawing/2014/main" id="{9DA63AB8-7AD8-4B44-B858-89E591F5A933}"/>
                </a:ext>
              </a:extLst>
            </p:cNvPr>
            <p:cNvSpPr>
              <a:spLocks noChangeShapeType="1"/>
            </p:cNvSpPr>
            <p:nvPr/>
          </p:nvSpPr>
          <p:spPr bwMode="auto">
            <a:xfrm>
              <a:off x="5253" y="1004"/>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1" name="Text Box 59">
              <a:extLst>
                <a:ext uri="{FF2B5EF4-FFF2-40B4-BE49-F238E27FC236}">
                  <a16:creationId xmlns:a16="http://schemas.microsoft.com/office/drawing/2014/main" id="{C2C92E4A-D43C-4F9A-B7A7-D24BD41B53ED}"/>
                </a:ext>
              </a:extLst>
            </p:cNvPr>
            <p:cNvSpPr txBox="1">
              <a:spLocks noChangeArrowheads="1"/>
            </p:cNvSpPr>
            <p:nvPr/>
          </p:nvSpPr>
          <p:spPr bwMode="auto">
            <a:xfrm>
              <a:off x="5084" y="814"/>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dirty="0"/>
                <a:t>Reset</a:t>
              </a:r>
              <a:endParaRPr kumimoji="1" lang="en-US" altLang="zh-CN" sz="1800" b="0" baseline="-10000" dirty="0"/>
            </a:p>
          </p:txBody>
        </p:sp>
        <p:sp>
          <p:nvSpPr>
            <p:cNvPr id="26662" name="Rectangle 60">
              <a:extLst>
                <a:ext uri="{FF2B5EF4-FFF2-40B4-BE49-F238E27FC236}">
                  <a16:creationId xmlns:a16="http://schemas.microsoft.com/office/drawing/2014/main" id="{B64908FE-6F56-4E09-8D9C-EE033B744614}"/>
                </a:ext>
              </a:extLst>
            </p:cNvPr>
            <p:cNvSpPr>
              <a:spLocks noChangeArrowheads="1"/>
            </p:cNvSpPr>
            <p:nvPr/>
          </p:nvSpPr>
          <p:spPr bwMode="auto">
            <a:xfrm>
              <a:off x="3855" y="1298"/>
              <a:ext cx="1588" cy="38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latin typeface="Arial" panose="020B0604020202020204" pitchFamily="34" charset="0"/>
                </a:rPr>
                <a:t>4</a:t>
              </a:r>
              <a:r>
                <a:rPr lang="zh-CN" altLang="en-US" sz="2000">
                  <a:latin typeface="Arial" panose="020B0604020202020204" pitchFamily="34" charset="0"/>
                </a:rPr>
                <a:t>位乘法器</a:t>
              </a:r>
            </a:p>
          </p:txBody>
        </p:sp>
        <p:sp>
          <p:nvSpPr>
            <p:cNvPr id="26663" name="Line 61">
              <a:extLst>
                <a:ext uri="{FF2B5EF4-FFF2-40B4-BE49-F238E27FC236}">
                  <a16:creationId xmlns:a16="http://schemas.microsoft.com/office/drawing/2014/main" id="{234BFC9A-100A-4F76-BAA0-C0EFF72A07A8}"/>
                </a:ext>
              </a:extLst>
            </p:cNvPr>
            <p:cNvSpPr>
              <a:spLocks noChangeShapeType="1"/>
            </p:cNvSpPr>
            <p:nvPr/>
          </p:nvSpPr>
          <p:spPr bwMode="auto">
            <a:xfrm>
              <a:off x="4437" y="100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62">
              <a:extLst>
                <a:ext uri="{FF2B5EF4-FFF2-40B4-BE49-F238E27FC236}">
                  <a16:creationId xmlns:a16="http://schemas.microsoft.com/office/drawing/2014/main" id="{F632E6C7-7A5E-43C7-BD8E-B658B4A2E666}"/>
                </a:ext>
              </a:extLst>
            </p:cNvPr>
            <p:cNvSpPr>
              <a:spLocks noChangeShapeType="1"/>
            </p:cNvSpPr>
            <p:nvPr/>
          </p:nvSpPr>
          <p:spPr bwMode="auto">
            <a:xfrm flipH="1">
              <a:off x="4397" y="110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5" name="Rectangle 63">
              <a:extLst>
                <a:ext uri="{FF2B5EF4-FFF2-40B4-BE49-F238E27FC236}">
                  <a16:creationId xmlns:a16="http://schemas.microsoft.com/office/drawing/2014/main" id="{42028114-5922-4127-BF7C-87950CD39258}"/>
                </a:ext>
              </a:extLst>
            </p:cNvPr>
            <p:cNvSpPr>
              <a:spLocks noChangeArrowheads="1"/>
            </p:cNvSpPr>
            <p:nvPr/>
          </p:nvSpPr>
          <p:spPr bwMode="auto">
            <a:xfrm>
              <a:off x="4522" y="1057"/>
              <a:ext cx="8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6666" name="Rectangle 64">
              <a:extLst>
                <a:ext uri="{FF2B5EF4-FFF2-40B4-BE49-F238E27FC236}">
                  <a16:creationId xmlns:a16="http://schemas.microsoft.com/office/drawing/2014/main" id="{E88CE9CA-659D-4B5B-BA0C-85054B7F4271}"/>
                </a:ext>
              </a:extLst>
            </p:cNvPr>
            <p:cNvSpPr>
              <a:spLocks noChangeArrowheads="1"/>
            </p:cNvSpPr>
            <p:nvPr/>
          </p:nvSpPr>
          <p:spPr bwMode="auto">
            <a:xfrm>
              <a:off x="4396" y="822"/>
              <a:ext cx="1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Y</a:t>
              </a:r>
            </a:p>
          </p:txBody>
        </p:sp>
        <p:sp>
          <p:nvSpPr>
            <p:cNvPr id="26667" name="Line 65">
              <a:extLst>
                <a:ext uri="{FF2B5EF4-FFF2-40B4-BE49-F238E27FC236}">
                  <a16:creationId xmlns:a16="http://schemas.microsoft.com/office/drawing/2014/main" id="{FAFA8D77-EF8A-4886-8D34-BA94D93BFAE7}"/>
                </a:ext>
              </a:extLst>
            </p:cNvPr>
            <p:cNvSpPr>
              <a:spLocks noChangeShapeType="1"/>
            </p:cNvSpPr>
            <p:nvPr/>
          </p:nvSpPr>
          <p:spPr bwMode="auto">
            <a:xfrm>
              <a:off x="4045" y="100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Line 66">
              <a:extLst>
                <a:ext uri="{FF2B5EF4-FFF2-40B4-BE49-F238E27FC236}">
                  <a16:creationId xmlns:a16="http://schemas.microsoft.com/office/drawing/2014/main" id="{14F4BCA7-44A6-437D-AB0E-EF4B864ADCE7}"/>
                </a:ext>
              </a:extLst>
            </p:cNvPr>
            <p:cNvSpPr>
              <a:spLocks noChangeShapeType="1"/>
            </p:cNvSpPr>
            <p:nvPr/>
          </p:nvSpPr>
          <p:spPr bwMode="auto">
            <a:xfrm flipH="1">
              <a:off x="4005" y="110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Rectangle 67">
              <a:extLst>
                <a:ext uri="{FF2B5EF4-FFF2-40B4-BE49-F238E27FC236}">
                  <a16:creationId xmlns:a16="http://schemas.microsoft.com/office/drawing/2014/main" id="{A808EBC8-DFD2-40CE-A3CD-9DE8497E331F}"/>
                </a:ext>
              </a:extLst>
            </p:cNvPr>
            <p:cNvSpPr>
              <a:spLocks noChangeArrowheads="1"/>
            </p:cNvSpPr>
            <p:nvPr/>
          </p:nvSpPr>
          <p:spPr bwMode="auto">
            <a:xfrm>
              <a:off x="4129" y="1057"/>
              <a:ext cx="8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6670" name="Rectangle 68">
              <a:extLst>
                <a:ext uri="{FF2B5EF4-FFF2-40B4-BE49-F238E27FC236}">
                  <a16:creationId xmlns:a16="http://schemas.microsoft.com/office/drawing/2014/main" id="{D976E9B5-86A5-4DC2-8987-7A0ECD8C6E26}"/>
                </a:ext>
              </a:extLst>
            </p:cNvPr>
            <p:cNvSpPr>
              <a:spLocks noChangeArrowheads="1"/>
            </p:cNvSpPr>
            <p:nvPr/>
          </p:nvSpPr>
          <p:spPr bwMode="auto">
            <a:xfrm>
              <a:off x="4004" y="822"/>
              <a:ext cx="1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X</a:t>
              </a:r>
            </a:p>
          </p:txBody>
        </p:sp>
        <p:sp>
          <p:nvSpPr>
            <p:cNvPr id="26671" name="Line 69">
              <a:extLst>
                <a:ext uri="{FF2B5EF4-FFF2-40B4-BE49-F238E27FC236}">
                  <a16:creationId xmlns:a16="http://schemas.microsoft.com/office/drawing/2014/main" id="{F21AFBEE-7B6A-4C86-A4D4-C09C34E91F1D}"/>
                </a:ext>
              </a:extLst>
            </p:cNvPr>
            <p:cNvSpPr>
              <a:spLocks noChangeShapeType="1"/>
            </p:cNvSpPr>
            <p:nvPr/>
          </p:nvSpPr>
          <p:spPr bwMode="auto">
            <a:xfrm>
              <a:off x="4236" y="1693"/>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Line 70">
              <a:extLst>
                <a:ext uri="{FF2B5EF4-FFF2-40B4-BE49-F238E27FC236}">
                  <a16:creationId xmlns:a16="http://schemas.microsoft.com/office/drawing/2014/main" id="{21C0FBF3-1939-4512-88A8-5FD76E2E0CFC}"/>
                </a:ext>
              </a:extLst>
            </p:cNvPr>
            <p:cNvSpPr>
              <a:spLocks noChangeShapeType="1"/>
            </p:cNvSpPr>
            <p:nvPr/>
          </p:nvSpPr>
          <p:spPr bwMode="auto">
            <a:xfrm flipH="1">
              <a:off x="4197" y="1789"/>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3" name="Rectangle 71">
              <a:extLst>
                <a:ext uri="{FF2B5EF4-FFF2-40B4-BE49-F238E27FC236}">
                  <a16:creationId xmlns:a16="http://schemas.microsoft.com/office/drawing/2014/main" id="{4EA88034-1677-41DB-B89C-08B07D415BC7}"/>
                </a:ext>
              </a:extLst>
            </p:cNvPr>
            <p:cNvSpPr>
              <a:spLocks noChangeArrowheads="1"/>
            </p:cNvSpPr>
            <p:nvPr/>
          </p:nvSpPr>
          <p:spPr bwMode="auto">
            <a:xfrm>
              <a:off x="4321" y="1746"/>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26674" name="Rectangle 72">
              <a:extLst>
                <a:ext uri="{FF2B5EF4-FFF2-40B4-BE49-F238E27FC236}">
                  <a16:creationId xmlns:a16="http://schemas.microsoft.com/office/drawing/2014/main" id="{8D0EFB59-B030-4A56-8C38-B5596516B2DD}"/>
                </a:ext>
              </a:extLst>
            </p:cNvPr>
            <p:cNvSpPr>
              <a:spLocks noChangeArrowheads="1"/>
            </p:cNvSpPr>
            <p:nvPr/>
          </p:nvSpPr>
          <p:spPr bwMode="auto">
            <a:xfrm>
              <a:off x="4192" y="2010"/>
              <a:ext cx="10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Z</a:t>
              </a:r>
            </a:p>
          </p:txBody>
        </p:sp>
        <p:sp>
          <p:nvSpPr>
            <p:cNvPr id="26675" name="Line 73">
              <a:extLst>
                <a:ext uri="{FF2B5EF4-FFF2-40B4-BE49-F238E27FC236}">
                  <a16:creationId xmlns:a16="http://schemas.microsoft.com/office/drawing/2014/main" id="{1A724AEE-4C19-47D0-B074-4558A9A8E405}"/>
                </a:ext>
              </a:extLst>
            </p:cNvPr>
            <p:cNvSpPr>
              <a:spLocks noChangeShapeType="1"/>
            </p:cNvSpPr>
            <p:nvPr/>
          </p:nvSpPr>
          <p:spPr bwMode="auto">
            <a:xfrm>
              <a:off x="4849" y="1694"/>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76" name="Text Box 74">
              <a:extLst>
                <a:ext uri="{FF2B5EF4-FFF2-40B4-BE49-F238E27FC236}">
                  <a16:creationId xmlns:a16="http://schemas.microsoft.com/office/drawing/2014/main" id="{351D932D-0DA3-48E8-AA39-7737EB39A1F7}"/>
                </a:ext>
              </a:extLst>
            </p:cNvPr>
            <p:cNvSpPr txBox="1">
              <a:spLocks noChangeArrowheads="1"/>
            </p:cNvSpPr>
            <p:nvPr/>
          </p:nvSpPr>
          <p:spPr bwMode="auto">
            <a:xfrm>
              <a:off x="4678" y="1994"/>
              <a:ext cx="3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Done</a:t>
              </a:r>
              <a:endParaRPr kumimoji="1" lang="en-US" altLang="zh-CN" sz="1800" b="0" baseline="-10000"/>
            </a:p>
          </p:txBody>
        </p:sp>
        <p:sp>
          <p:nvSpPr>
            <p:cNvPr id="26677" name="Line 75">
              <a:extLst>
                <a:ext uri="{FF2B5EF4-FFF2-40B4-BE49-F238E27FC236}">
                  <a16:creationId xmlns:a16="http://schemas.microsoft.com/office/drawing/2014/main" id="{E6EB8FB0-77E2-4B3B-929A-DC1FDD78D303}"/>
                </a:ext>
              </a:extLst>
            </p:cNvPr>
            <p:cNvSpPr>
              <a:spLocks noChangeShapeType="1"/>
            </p:cNvSpPr>
            <p:nvPr/>
          </p:nvSpPr>
          <p:spPr bwMode="auto">
            <a:xfrm>
              <a:off x="5261" y="1684"/>
              <a:ext cx="0" cy="308"/>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78" name="Text Box 76">
              <a:extLst>
                <a:ext uri="{FF2B5EF4-FFF2-40B4-BE49-F238E27FC236}">
                  <a16:creationId xmlns:a16="http://schemas.microsoft.com/office/drawing/2014/main" id="{BD398188-43D9-476A-A7FB-1F4A78F4CAE5}"/>
                </a:ext>
              </a:extLst>
            </p:cNvPr>
            <p:cNvSpPr txBox="1">
              <a:spLocks noChangeArrowheads="1"/>
            </p:cNvSpPr>
            <p:nvPr/>
          </p:nvSpPr>
          <p:spPr bwMode="auto">
            <a:xfrm>
              <a:off x="5139" y="1983"/>
              <a:ext cx="2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1800" b="0"/>
                <a:t>Clk</a:t>
              </a:r>
              <a:endParaRPr kumimoji="1" lang="en-US" altLang="zh-CN" sz="1800" b="0" baseline="-100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36307405-7D96-4C0E-84FD-83044E50B4A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0F5BFC9-7F88-4A59-B873-A0CCBE43443C}"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7651" name="Rectangle 5">
            <a:extLst>
              <a:ext uri="{FF2B5EF4-FFF2-40B4-BE49-F238E27FC236}">
                <a16:creationId xmlns:a16="http://schemas.microsoft.com/office/drawing/2014/main" id="{4CFB2D32-F45A-4D06-98B5-79C26E4675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7652" name="Rectangle 6">
            <a:extLst>
              <a:ext uri="{FF2B5EF4-FFF2-40B4-BE49-F238E27FC236}">
                <a16:creationId xmlns:a16="http://schemas.microsoft.com/office/drawing/2014/main" id="{9B295566-C703-416A-882D-E51172D132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533B901-734F-4E5F-8533-53BCC595F99D}"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27653" name="Rectangle 3">
            <a:extLst>
              <a:ext uri="{FF2B5EF4-FFF2-40B4-BE49-F238E27FC236}">
                <a16:creationId xmlns:a16="http://schemas.microsoft.com/office/drawing/2014/main" id="{472861C4-89E2-4E34-AC85-F4A52E7DE3AE}"/>
              </a:ext>
            </a:extLst>
          </p:cNvPr>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乘法器结构</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a:t>
            </a:r>
            <a:endParaRPr kumimoji="1" lang="zh-CN" altLang="en-US">
              <a:latin typeface="宋体" panose="02010600030101010101" pitchFamily="2" charset="-122"/>
            </a:endParaRPr>
          </a:p>
        </p:txBody>
      </p:sp>
      <p:grpSp>
        <p:nvGrpSpPr>
          <p:cNvPr id="27654" name="Group 128">
            <a:extLst>
              <a:ext uri="{FF2B5EF4-FFF2-40B4-BE49-F238E27FC236}">
                <a16:creationId xmlns:a16="http://schemas.microsoft.com/office/drawing/2014/main" id="{2B21EC93-9BBE-4CD4-A97B-EC79BE0DF3D8}"/>
              </a:ext>
            </a:extLst>
          </p:cNvPr>
          <p:cNvGrpSpPr>
            <a:grpSpLocks/>
          </p:cNvGrpSpPr>
          <p:nvPr/>
        </p:nvGrpSpPr>
        <p:grpSpPr bwMode="auto">
          <a:xfrm>
            <a:off x="431800" y="1412875"/>
            <a:ext cx="4645025" cy="4968875"/>
            <a:chOff x="249" y="890"/>
            <a:chExt cx="3017" cy="3130"/>
          </a:xfrm>
        </p:grpSpPr>
        <p:sp>
          <p:nvSpPr>
            <p:cNvPr id="27735" name="Rectangle 125">
              <a:extLst>
                <a:ext uri="{FF2B5EF4-FFF2-40B4-BE49-F238E27FC236}">
                  <a16:creationId xmlns:a16="http://schemas.microsoft.com/office/drawing/2014/main" id="{3A9159DC-F893-4E1C-AD36-967C3A709422}"/>
                </a:ext>
              </a:extLst>
            </p:cNvPr>
            <p:cNvSpPr>
              <a:spLocks noChangeArrowheads="1"/>
            </p:cNvSpPr>
            <p:nvPr/>
          </p:nvSpPr>
          <p:spPr bwMode="auto">
            <a:xfrm>
              <a:off x="249" y="890"/>
              <a:ext cx="3017" cy="313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7736" name="Rectangle 127">
              <a:extLst>
                <a:ext uri="{FF2B5EF4-FFF2-40B4-BE49-F238E27FC236}">
                  <a16:creationId xmlns:a16="http://schemas.microsoft.com/office/drawing/2014/main" id="{C7090732-D3A6-494B-B9E5-FE1CB1DE9F95}"/>
                </a:ext>
              </a:extLst>
            </p:cNvPr>
            <p:cNvSpPr>
              <a:spLocks noChangeArrowheads="1"/>
            </p:cNvSpPr>
            <p:nvPr/>
          </p:nvSpPr>
          <p:spPr bwMode="auto">
            <a:xfrm>
              <a:off x="429" y="1049"/>
              <a:ext cx="9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数据通路</a:t>
              </a:r>
            </a:p>
          </p:txBody>
        </p:sp>
      </p:grpSp>
      <p:grpSp>
        <p:nvGrpSpPr>
          <p:cNvPr id="3" name="Group 160">
            <a:extLst>
              <a:ext uri="{FF2B5EF4-FFF2-40B4-BE49-F238E27FC236}">
                <a16:creationId xmlns:a16="http://schemas.microsoft.com/office/drawing/2014/main" id="{94DBD89E-C6D0-4EB8-84BE-B38D93E2E058}"/>
              </a:ext>
            </a:extLst>
          </p:cNvPr>
          <p:cNvGrpSpPr>
            <a:grpSpLocks/>
          </p:cNvGrpSpPr>
          <p:nvPr/>
        </p:nvGrpSpPr>
        <p:grpSpPr bwMode="auto">
          <a:xfrm>
            <a:off x="5337175" y="4184650"/>
            <a:ext cx="3448050" cy="1930400"/>
            <a:chOff x="3362" y="2636"/>
            <a:chExt cx="2172" cy="1216"/>
          </a:xfrm>
        </p:grpSpPr>
        <p:sp>
          <p:nvSpPr>
            <p:cNvPr id="27731" name="Rectangle 151">
              <a:extLst>
                <a:ext uri="{FF2B5EF4-FFF2-40B4-BE49-F238E27FC236}">
                  <a16:creationId xmlns:a16="http://schemas.microsoft.com/office/drawing/2014/main" id="{A2400C79-FCB9-4326-A46F-82BCAFD156A5}"/>
                </a:ext>
              </a:extLst>
            </p:cNvPr>
            <p:cNvSpPr>
              <a:spLocks noChangeArrowheads="1"/>
            </p:cNvSpPr>
            <p:nvPr/>
          </p:nvSpPr>
          <p:spPr bwMode="auto">
            <a:xfrm>
              <a:off x="3365" y="2636"/>
              <a:ext cx="21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dirty="0"/>
                <a:t>Init: D</a:t>
              </a:r>
              <a:r>
                <a:rPr kumimoji="1" lang="en-US" altLang="zh-CN" sz="2000" b="0" dirty="0">
                  <a:sym typeface="Wingdings" panose="05000000000000000000" pitchFamily="2" charset="2"/>
                </a:rPr>
                <a:t>X, BY, T0, </a:t>
              </a:r>
            </a:p>
            <a:p>
              <a:pPr eaLnBrk="1" hangingPunct="1">
                <a:spcAft>
                  <a:spcPct val="0"/>
                </a:spcAft>
                <a:buFontTx/>
                <a:buNone/>
              </a:pPr>
              <a:r>
                <a:rPr kumimoji="1" lang="en-US" altLang="zh-CN" sz="2000" b="0" dirty="0">
                  <a:sym typeface="Wingdings" panose="05000000000000000000" pitchFamily="2" charset="2"/>
                </a:rPr>
                <a:t>         A0, C0</a:t>
              </a:r>
              <a:endParaRPr kumimoji="1" lang="zh-CN" altLang="en-US" sz="2000" b="0" dirty="0">
                <a:sym typeface="Wingdings" panose="05000000000000000000" pitchFamily="2" charset="2"/>
              </a:endParaRPr>
            </a:p>
          </p:txBody>
        </p:sp>
        <p:sp>
          <p:nvSpPr>
            <p:cNvPr id="27732" name="Rectangle 152">
              <a:extLst>
                <a:ext uri="{FF2B5EF4-FFF2-40B4-BE49-F238E27FC236}">
                  <a16:creationId xmlns:a16="http://schemas.microsoft.com/office/drawing/2014/main" id="{157D94C3-2737-4729-8D22-B2973EC4F3C8}"/>
                </a:ext>
              </a:extLst>
            </p:cNvPr>
            <p:cNvSpPr>
              <a:spLocks noChangeArrowheads="1"/>
            </p:cNvSpPr>
            <p:nvPr/>
          </p:nvSpPr>
          <p:spPr bwMode="auto">
            <a:xfrm>
              <a:off x="3383" y="3079"/>
              <a:ext cx="9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t>Cnt: </a:t>
              </a:r>
              <a:r>
                <a:rPr kumimoji="1" lang="en-US" altLang="zh-CN" sz="2000" b="0">
                  <a:sym typeface="Wingdings" panose="05000000000000000000" pitchFamily="2" charset="2"/>
                </a:rPr>
                <a:t>TT-1</a:t>
              </a:r>
              <a:endParaRPr kumimoji="1" lang="zh-CN" altLang="en-US" sz="2000" b="0"/>
            </a:p>
          </p:txBody>
        </p:sp>
        <p:sp>
          <p:nvSpPr>
            <p:cNvPr id="27733" name="Rectangle 153">
              <a:extLst>
                <a:ext uri="{FF2B5EF4-FFF2-40B4-BE49-F238E27FC236}">
                  <a16:creationId xmlns:a16="http://schemas.microsoft.com/office/drawing/2014/main" id="{2842FA5D-557B-4069-8C0A-D1A39ADCB393}"/>
                </a:ext>
              </a:extLst>
            </p:cNvPr>
            <p:cNvSpPr>
              <a:spLocks noChangeArrowheads="1"/>
            </p:cNvSpPr>
            <p:nvPr/>
          </p:nvSpPr>
          <p:spPr bwMode="auto">
            <a:xfrm>
              <a:off x="3362" y="3328"/>
              <a:ext cx="14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Add: </a:t>
              </a:r>
              <a:r>
                <a:rPr kumimoji="1" lang="en-US" altLang="zh-CN" sz="2000" b="0">
                  <a:sym typeface="Wingdings" panose="05000000000000000000" pitchFamily="2" charset="2"/>
                </a:rPr>
                <a:t>{C, A}A+D</a:t>
              </a:r>
              <a:endParaRPr kumimoji="1" lang="zh-CN" altLang="en-US" sz="2000" b="0"/>
            </a:p>
          </p:txBody>
        </p:sp>
        <p:sp>
          <p:nvSpPr>
            <p:cNvPr id="27734" name="Rectangle 154">
              <a:extLst>
                <a:ext uri="{FF2B5EF4-FFF2-40B4-BE49-F238E27FC236}">
                  <a16:creationId xmlns:a16="http://schemas.microsoft.com/office/drawing/2014/main" id="{9579CC72-B6BE-471D-B5A3-EE40668686E4}"/>
                </a:ext>
              </a:extLst>
            </p:cNvPr>
            <p:cNvSpPr>
              <a:spLocks noChangeArrowheads="1"/>
            </p:cNvSpPr>
            <p:nvPr/>
          </p:nvSpPr>
          <p:spPr bwMode="auto">
            <a:xfrm>
              <a:off x="3362" y="3600"/>
              <a:ext cx="2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dirty="0" err="1"/>
                <a:t>Shr</a:t>
              </a:r>
              <a:r>
                <a:rPr kumimoji="1" lang="en-US" altLang="zh-CN" sz="2000" b="0" dirty="0"/>
                <a:t>: </a:t>
              </a:r>
              <a:r>
                <a:rPr kumimoji="1" lang="en-US" altLang="zh-CN" sz="2000" b="0" dirty="0">
                  <a:sym typeface="Wingdings" panose="05000000000000000000" pitchFamily="2" charset="2"/>
                </a:rPr>
                <a:t>{C, A, B}{C, A, B}&gt;&gt;1</a:t>
              </a:r>
            </a:p>
          </p:txBody>
        </p:sp>
      </p:grpSp>
      <p:grpSp>
        <p:nvGrpSpPr>
          <p:cNvPr id="4" name="Group 159">
            <a:extLst>
              <a:ext uri="{FF2B5EF4-FFF2-40B4-BE49-F238E27FC236}">
                <a16:creationId xmlns:a16="http://schemas.microsoft.com/office/drawing/2014/main" id="{2FAF22C7-4398-49ED-8D24-DE17F3AFEF6B}"/>
              </a:ext>
            </a:extLst>
          </p:cNvPr>
          <p:cNvGrpSpPr>
            <a:grpSpLocks/>
          </p:cNvGrpSpPr>
          <p:nvPr/>
        </p:nvGrpSpPr>
        <p:grpSpPr bwMode="auto">
          <a:xfrm>
            <a:off x="5219702" y="1412875"/>
            <a:ext cx="3565526" cy="2628900"/>
            <a:chOff x="3288" y="890"/>
            <a:chExt cx="2246" cy="1656"/>
          </a:xfrm>
        </p:grpSpPr>
        <p:sp>
          <p:nvSpPr>
            <p:cNvPr id="27709" name="Line 129">
              <a:extLst>
                <a:ext uri="{FF2B5EF4-FFF2-40B4-BE49-F238E27FC236}">
                  <a16:creationId xmlns:a16="http://schemas.microsoft.com/office/drawing/2014/main" id="{D347DA56-BDF2-46A9-A342-5EEB4C63818F}"/>
                </a:ext>
              </a:extLst>
            </p:cNvPr>
            <p:cNvSpPr>
              <a:spLocks noChangeShapeType="1"/>
            </p:cNvSpPr>
            <p:nvPr/>
          </p:nvSpPr>
          <p:spPr bwMode="auto">
            <a:xfrm>
              <a:off x="4087" y="1123"/>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0" name="Text Box 130">
              <a:extLst>
                <a:ext uri="{FF2B5EF4-FFF2-40B4-BE49-F238E27FC236}">
                  <a16:creationId xmlns:a16="http://schemas.microsoft.com/office/drawing/2014/main" id="{6B54743E-AFFA-4019-8E01-9F384BC04F16}"/>
                </a:ext>
              </a:extLst>
            </p:cNvPr>
            <p:cNvSpPr txBox="1">
              <a:spLocks noChangeArrowheads="1"/>
            </p:cNvSpPr>
            <p:nvPr/>
          </p:nvSpPr>
          <p:spPr bwMode="auto">
            <a:xfrm>
              <a:off x="3929" y="912"/>
              <a:ext cx="27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Start</a:t>
              </a:r>
              <a:endParaRPr kumimoji="1" lang="en-US" altLang="zh-CN" sz="1800" b="0" baseline="-10000"/>
            </a:p>
          </p:txBody>
        </p:sp>
        <p:sp>
          <p:nvSpPr>
            <p:cNvPr id="27711" name="Line 131">
              <a:extLst>
                <a:ext uri="{FF2B5EF4-FFF2-40B4-BE49-F238E27FC236}">
                  <a16:creationId xmlns:a16="http://schemas.microsoft.com/office/drawing/2014/main" id="{345B7299-DEDB-40C7-91BF-D76BFC24D69E}"/>
                </a:ext>
              </a:extLst>
            </p:cNvPr>
            <p:cNvSpPr>
              <a:spLocks noChangeShapeType="1"/>
            </p:cNvSpPr>
            <p:nvPr/>
          </p:nvSpPr>
          <p:spPr bwMode="auto">
            <a:xfrm>
              <a:off x="4766" y="1130"/>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2" name="Text Box 132">
              <a:extLst>
                <a:ext uri="{FF2B5EF4-FFF2-40B4-BE49-F238E27FC236}">
                  <a16:creationId xmlns:a16="http://schemas.microsoft.com/office/drawing/2014/main" id="{FB5B3C5E-5D53-4DE7-8648-D8390221C3B3}"/>
                </a:ext>
              </a:extLst>
            </p:cNvPr>
            <p:cNvSpPr txBox="1">
              <a:spLocks noChangeArrowheads="1"/>
            </p:cNvSpPr>
            <p:nvPr/>
          </p:nvSpPr>
          <p:spPr bwMode="auto">
            <a:xfrm>
              <a:off x="4585" y="919"/>
              <a:ext cx="32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dirty="0"/>
                <a:t>Reset</a:t>
              </a:r>
              <a:endParaRPr kumimoji="1" lang="en-US" altLang="zh-CN" sz="1800" b="0" baseline="-10000" dirty="0"/>
            </a:p>
          </p:txBody>
        </p:sp>
        <p:sp>
          <p:nvSpPr>
            <p:cNvPr id="27713" name="Text Box 133">
              <a:extLst>
                <a:ext uri="{FF2B5EF4-FFF2-40B4-BE49-F238E27FC236}">
                  <a16:creationId xmlns:a16="http://schemas.microsoft.com/office/drawing/2014/main" id="{D529117B-687E-4E69-8719-A02FDA8AD003}"/>
                </a:ext>
              </a:extLst>
            </p:cNvPr>
            <p:cNvSpPr txBox="1">
              <a:spLocks noChangeArrowheads="1"/>
            </p:cNvSpPr>
            <p:nvPr/>
          </p:nvSpPr>
          <p:spPr bwMode="auto">
            <a:xfrm>
              <a:off x="5241" y="1380"/>
              <a:ext cx="21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Clk</a:t>
              </a:r>
              <a:endParaRPr kumimoji="1" lang="en-US" altLang="zh-CN" sz="1800" b="0" baseline="-10000"/>
            </a:p>
          </p:txBody>
        </p:sp>
        <p:sp>
          <p:nvSpPr>
            <p:cNvPr id="27714" name="Line 134">
              <a:extLst>
                <a:ext uri="{FF2B5EF4-FFF2-40B4-BE49-F238E27FC236}">
                  <a16:creationId xmlns:a16="http://schemas.microsoft.com/office/drawing/2014/main" id="{69E94FFD-F536-417D-BA87-99C7E693D71D}"/>
                </a:ext>
              </a:extLst>
            </p:cNvPr>
            <p:cNvSpPr>
              <a:spLocks noChangeShapeType="1"/>
            </p:cNvSpPr>
            <p:nvPr/>
          </p:nvSpPr>
          <p:spPr bwMode="auto">
            <a:xfrm flipH="1">
              <a:off x="5194" y="1616"/>
              <a:ext cx="249"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5" name="AutoShape 135">
              <a:extLst>
                <a:ext uri="{FF2B5EF4-FFF2-40B4-BE49-F238E27FC236}">
                  <a16:creationId xmlns:a16="http://schemas.microsoft.com/office/drawing/2014/main" id="{91C6800B-E559-4CCF-945F-F6ADD39BF6A6}"/>
                </a:ext>
              </a:extLst>
            </p:cNvPr>
            <p:cNvSpPr>
              <a:spLocks noChangeArrowheads="1"/>
            </p:cNvSpPr>
            <p:nvPr/>
          </p:nvSpPr>
          <p:spPr bwMode="auto">
            <a:xfrm>
              <a:off x="3719" y="1366"/>
              <a:ext cx="1474" cy="47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dirty="0">
                  <a:latin typeface="Arial" panose="020B0604020202020204" pitchFamily="34" charset="0"/>
                </a:rPr>
                <a:t>控制单元</a:t>
              </a:r>
              <a:endParaRPr lang="en-US" altLang="zh-CN" sz="2400" dirty="0">
                <a:latin typeface="Arial" panose="020B0604020202020204" pitchFamily="34" charset="0"/>
              </a:endParaRPr>
            </a:p>
          </p:txBody>
        </p:sp>
        <p:sp>
          <p:nvSpPr>
            <p:cNvPr id="27716" name="Line 136">
              <a:extLst>
                <a:ext uri="{FF2B5EF4-FFF2-40B4-BE49-F238E27FC236}">
                  <a16:creationId xmlns:a16="http://schemas.microsoft.com/office/drawing/2014/main" id="{B86D198B-C70D-4E7E-93AF-89C2F3C9DA07}"/>
                </a:ext>
              </a:extLst>
            </p:cNvPr>
            <p:cNvSpPr>
              <a:spLocks noChangeShapeType="1"/>
            </p:cNvSpPr>
            <p:nvPr/>
          </p:nvSpPr>
          <p:spPr bwMode="auto">
            <a:xfrm>
              <a:off x="5011"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7" name="Line 137">
              <a:extLst>
                <a:ext uri="{FF2B5EF4-FFF2-40B4-BE49-F238E27FC236}">
                  <a16:creationId xmlns:a16="http://schemas.microsoft.com/office/drawing/2014/main" id="{E788175E-2748-441C-9B74-F14D43274025}"/>
                </a:ext>
              </a:extLst>
            </p:cNvPr>
            <p:cNvSpPr>
              <a:spLocks noChangeShapeType="1"/>
            </p:cNvSpPr>
            <p:nvPr/>
          </p:nvSpPr>
          <p:spPr bwMode="auto">
            <a:xfrm>
              <a:off x="412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8" name="Line 138">
              <a:extLst>
                <a:ext uri="{FF2B5EF4-FFF2-40B4-BE49-F238E27FC236}">
                  <a16:creationId xmlns:a16="http://schemas.microsoft.com/office/drawing/2014/main" id="{FC8353F8-2531-4E1B-B8D2-D95A9713C712}"/>
                </a:ext>
              </a:extLst>
            </p:cNvPr>
            <p:cNvSpPr>
              <a:spLocks noChangeShapeType="1"/>
            </p:cNvSpPr>
            <p:nvPr/>
          </p:nvSpPr>
          <p:spPr bwMode="auto">
            <a:xfrm>
              <a:off x="3855"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9" name="Line 139">
              <a:extLst>
                <a:ext uri="{FF2B5EF4-FFF2-40B4-BE49-F238E27FC236}">
                  <a16:creationId xmlns:a16="http://schemas.microsoft.com/office/drawing/2014/main" id="{E4664FA7-8D98-462C-94ED-6C18A88F1240}"/>
                </a:ext>
              </a:extLst>
            </p:cNvPr>
            <p:cNvSpPr>
              <a:spLocks noChangeShapeType="1"/>
            </p:cNvSpPr>
            <p:nvPr/>
          </p:nvSpPr>
          <p:spPr bwMode="auto">
            <a:xfrm>
              <a:off x="471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0" name="Line 140">
              <a:extLst>
                <a:ext uri="{FF2B5EF4-FFF2-40B4-BE49-F238E27FC236}">
                  <a16:creationId xmlns:a16="http://schemas.microsoft.com/office/drawing/2014/main" id="{404DE33E-FB54-429E-9045-BAEDB4938A86}"/>
                </a:ext>
              </a:extLst>
            </p:cNvPr>
            <p:cNvSpPr>
              <a:spLocks noChangeShapeType="1"/>
            </p:cNvSpPr>
            <p:nvPr/>
          </p:nvSpPr>
          <p:spPr bwMode="auto">
            <a:xfrm>
              <a:off x="4422"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1" name="Rectangle 142">
              <a:extLst>
                <a:ext uri="{FF2B5EF4-FFF2-40B4-BE49-F238E27FC236}">
                  <a16:creationId xmlns:a16="http://schemas.microsoft.com/office/drawing/2014/main" id="{D260BCDC-95BD-43DC-B098-B401353EE9E8}"/>
                </a:ext>
              </a:extLst>
            </p:cNvPr>
            <p:cNvSpPr>
              <a:spLocks noChangeArrowheads="1"/>
            </p:cNvSpPr>
            <p:nvPr/>
          </p:nvSpPr>
          <p:spPr bwMode="auto">
            <a:xfrm>
              <a:off x="3658" y="2046"/>
              <a:ext cx="3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Init</a:t>
              </a:r>
              <a:endParaRPr kumimoji="1" lang="zh-CN" altLang="en-US" sz="2000" b="0"/>
            </a:p>
          </p:txBody>
        </p:sp>
        <p:sp>
          <p:nvSpPr>
            <p:cNvPr id="27722" name="Rectangle 143">
              <a:extLst>
                <a:ext uri="{FF2B5EF4-FFF2-40B4-BE49-F238E27FC236}">
                  <a16:creationId xmlns:a16="http://schemas.microsoft.com/office/drawing/2014/main" id="{2074E9AD-27C0-42C1-8A3D-EB3AB224C06B}"/>
                </a:ext>
              </a:extLst>
            </p:cNvPr>
            <p:cNvSpPr>
              <a:spLocks noChangeArrowheads="1"/>
            </p:cNvSpPr>
            <p:nvPr/>
          </p:nvSpPr>
          <p:spPr bwMode="auto">
            <a:xfrm>
              <a:off x="4213" y="2046"/>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Add</a:t>
              </a:r>
              <a:endParaRPr kumimoji="1" lang="zh-CN" altLang="en-US" sz="2000" b="0"/>
            </a:p>
          </p:txBody>
        </p:sp>
        <p:sp>
          <p:nvSpPr>
            <p:cNvPr id="27723" name="Line 144">
              <a:extLst>
                <a:ext uri="{FF2B5EF4-FFF2-40B4-BE49-F238E27FC236}">
                  <a16:creationId xmlns:a16="http://schemas.microsoft.com/office/drawing/2014/main" id="{631DC7B8-5490-40AF-B47F-F0ED3E6C48E1}"/>
                </a:ext>
              </a:extLst>
            </p:cNvPr>
            <p:cNvSpPr>
              <a:spLocks noChangeShapeType="1"/>
            </p:cNvSpPr>
            <p:nvPr/>
          </p:nvSpPr>
          <p:spPr bwMode="auto">
            <a:xfrm flipH="1">
              <a:off x="3402" y="1524"/>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7724" name="Rectangle 145">
              <a:extLst>
                <a:ext uri="{FF2B5EF4-FFF2-40B4-BE49-F238E27FC236}">
                  <a16:creationId xmlns:a16="http://schemas.microsoft.com/office/drawing/2014/main" id="{69178AF7-51A7-4BA8-B373-92B7E546BDA5}"/>
                </a:ext>
              </a:extLst>
            </p:cNvPr>
            <p:cNvSpPr>
              <a:spLocks noChangeArrowheads="1"/>
            </p:cNvSpPr>
            <p:nvPr/>
          </p:nvSpPr>
          <p:spPr bwMode="auto">
            <a:xfrm>
              <a:off x="3470" y="1320"/>
              <a:ext cx="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E</a:t>
              </a:r>
            </a:p>
          </p:txBody>
        </p:sp>
        <p:sp>
          <p:nvSpPr>
            <p:cNvPr id="27725" name="Line 146">
              <a:extLst>
                <a:ext uri="{FF2B5EF4-FFF2-40B4-BE49-F238E27FC236}">
                  <a16:creationId xmlns:a16="http://schemas.microsoft.com/office/drawing/2014/main" id="{ED23250A-BC0E-4E1F-889D-587F8F78AB8E}"/>
                </a:ext>
              </a:extLst>
            </p:cNvPr>
            <p:cNvSpPr>
              <a:spLocks noChangeShapeType="1"/>
            </p:cNvSpPr>
            <p:nvPr/>
          </p:nvSpPr>
          <p:spPr bwMode="auto">
            <a:xfrm flipH="1">
              <a:off x="3402" y="1683"/>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7726" name="Rectangle 147">
              <a:extLst>
                <a:ext uri="{FF2B5EF4-FFF2-40B4-BE49-F238E27FC236}">
                  <a16:creationId xmlns:a16="http://schemas.microsoft.com/office/drawing/2014/main" id="{851EB7C0-7C53-4DB5-BFE7-BF746D46BB2F}"/>
                </a:ext>
              </a:extLst>
            </p:cNvPr>
            <p:cNvSpPr>
              <a:spLocks noChangeArrowheads="1"/>
            </p:cNvSpPr>
            <p:nvPr/>
          </p:nvSpPr>
          <p:spPr bwMode="auto">
            <a:xfrm>
              <a:off x="3425" y="1759"/>
              <a:ext cx="1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B</a:t>
              </a:r>
              <a:r>
                <a:rPr lang="en-US" altLang="zh-CN" sz="1800" b="0"/>
                <a:t>0</a:t>
              </a:r>
              <a:endParaRPr lang="en-US" altLang="zh-CN" sz="2000" b="0"/>
            </a:p>
          </p:txBody>
        </p:sp>
        <p:sp>
          <p:nvSpPr>
            <p:cNvPr id="27727" name="Rectangle 148">
              <a:extLst>
                <a:ext uri="{FF2B5EF4-FFF2-40B4-BE49-F238E27FC236}">
                  <a16:creationId xmlns:a16="http://schemas.microsoft.com/office/drawing/2014/main" id="{5EA204CA-08EC-4642-8044-B0E0A3711DCE}"/>
                </a:ext>
              </a:extLst>
            </p:cNvPr>
            <p:cNvSpPr>
              <a:spLocks noChangeArrowheads="1"/>
            </p:cNvSpPr>
            <p:nvPr/>
          </p:nvSpPr>
          <p:spPr bwMode="auto">
            <a:xfrm>
              <a:off x="3925" y="2250"/>
              <a:ext cx="3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Cnt</a:t>
              </a:r>
              <a:endParaRPr kumimoji="1" lang="zh-CN" altLang="en-US" sz="2000" b="0"/>
            </a:p>
          </p:txBody>
        </p:sp>
        <p:sp>
          <p:nvSpPr>
            <p:cNvPr id="27728" name="Rectangle 149">
              <a:extLst>
                <a:ext uri="{FF2B5EF4-FFF2-40B4-BE49-F238E27FC236}">
                  <a16:creationId xmlns:a16="http://schemas.microsoft.com/office/drawing/2014/main" id="{465DD941-AF4A-4417-9344-F7A1CB2EBD3E}"/>
                </a:ext>
              </a:extLst>
            </p:cNvPr>
            <p:cNvSpPr>
              <a:spLocks noChangeArrowheads="1"/>
            </p:cNvSpPr>
            <p:nvPr/>
          </p:nvSpPr>
          <p:spPr bwMode="auto">
            <a:xfrm>
              <a:off x="4568" y="2250"/>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Shr</a:t>
              </a:r>
              <a:endParaRPr kumimoji="1" lang="zh-CN" altLang="en-US" sz="2000" b="0"/>
            </a:p>
          </p:txBody>
        </p:sp>
        <p:sp>
          <p:nvSpPr>
            <p:cNvPr id="27729" name="Rectangle 150">
              <a:extLst>
                <a:ext uri="{FF2B5EF4-FFF2-40B4-BE49-F238E27FC236}">
                  <a16:creationId xmlns:a16="http://schemas.microsoft.com/office/drawing/2014/main" id="{4E1C5D00-E23C-4197-8D74-A1DA1AC877A6}"/>
                </a:ext>
              </a:extLst>
            </p:cNvPr>
            <p:cNvSpPr>
              <a:spLocks noChangeArrowheads="1"/>
            </p:cNvSpPr>
            <p:nvPr/>
          </p:nvSpPr>
          <p:spPr bwMode="auto">
            <a:xfrm>
              <a:off x="4845" y="2046"/>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Done</a:t>
              </a:r>
              <a:endParaRPr kumimoji="1" lang="zh-CN" altLang="en-US" sz="2000" b="0"/>
            </a:p>
          </p:txBody>
        </p:sp>
        <p:sp>
          <p:nvSpPr>
            <p:cNvPr id="27730" name="Rectangle 156">
              <a:extLst>
                <a:ext uri="{FF2B5EF4-FFF2-40B4-BE49-F238E27FC236}">
                  <a16:creationId xmlns:a16="http://schemas.microsoft.com/office/drawing/2014/main" id="{E23D97EA-3CEA-453A-9697-B3E52AC93FB5}"/>
                </a:ext>
              </a:extLst>
            </p:cNvPr>
            <p:cNvSpPr>
              <a:spLocks noChangeArrowheads="1"/>
            </p:cNvSpPr>
            <p:nvPr/>
          </p:nvSpPr>
          <p:spPr bwMode="auto">
            <a:xfrm>
              <a:off x="3288" y="890"/>
              <a:ext cx="2246" cy="1656"/>
            </a:xfrm>
            <a:prstGeom prst="rect">
              <a:avLst/>
            </a:prstGeom>
            <a:noFill/>
            <a:ln w="19050">
              <a:no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nvGrpSpPr>
          <p:cNvPr id="5" name="Group 161">
            <a:extLst>
              <a:ext uri="{FF2B5EF4-FFF2-40B4-BE49-F238E27FC236}">
                <a16:creationId xmlns:a16="http://schemas.microsoft.com/office/drawing/2014/main" id="{846570C1-E396-409C-BD75-D7E62FF9DCCA}"/>
              </a:ext>
            </a:extLst>
          </p:cNvPr>
          <p:cNvGrpSpPr>
            <a:grpSpLocks/>
          </p:cNvGrpSpPr>
          <p:nvPr/>
        </p:nvGrpSpPr>
        <p:grpSpPr bwMode="auto">
          <a:xfrm>
            <a:off x="611188" y="1449388"/>
            <a:ext cx="4322762" cy="4860924"/>
            <a:chOff x="385" y="913"/>
            <a:chExt cx="2723" cy="3062"/>
          </a:xfrm>
        </p:grpSpPr>
        <p:sp>
          <p:nvSpPr>
            <p:cNvPr id="27658" name="Rectangle 2">
              <a:extLst>
                <a:ext uri="{FF2B5EF4-FFF2-40B4-BE49-F238E27FC236}">
                  <a16:creationId xmlns:a16="http://schemas.microsoft.com/office/drawing/2014/main" id="{18C61F30-723E-4F23-A089-3D7D5B888A7F}"/>
                </a:ext>
              </a:extLst>
            </p:cNvPr>
            <p:cNvSpPr>
              <a:spLocks noChangeArrowheads="1"/>
            </p:cNvSpPr>
            <p:nvPr/>
          </p:nvSpPr>
          <p:spPr bwMode="auto">
            <a:xfrm>
              <a:off x="2495" y="154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600" b="0">
                  <a:latin typeface="Arial" panose="020B0604020202020204" pitchFamily="34" charset="0"/>
                </a:rPr>
                <a:t>2</a:t>
              </a:r>
            </a:p>
          </p:txBody>
        </p:sp>
        <p:sp>
          <p:nvSpPr>
            <p:cNvPr id="27659" name="Text Box 7">
              <a:extLst>
                <a:ext uri="{FF2B5EF4-FFF2-40B4-BE49-F238E27FC236}">
                  <a16:creationId xmlns:a16="http://schemas.microsoft.com/office/drawing/2014/main" id="{F8D7FA2F-3D82-410F-B48C-45CD788DC635}"/>
                </a:ext>
              </a:extLst>
            </p:cNvPr>
            <p:cNvSpPr txBox="1">
              <a:spLocks noChangeArrowheads="1"/>
            </p:cNvSpPr>
            <p:nvPr/>
          </p:nvSpPr>
          <p:spPr bwMode="auto">
            <a:xfrm>
              <a:off x="1292" y="1797"/>
              <a:ext cx="861" cy="25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被乘数</a:t>
              </a:r>
              <a:endParaRPr lang="en-US" altLang="zh-CN" sz="2000">
                <a:latin typeface="Arial" panose="020B0604020202020204" pitchFamily="34" charset="0"/>
              </a:endParaRPr>
            </a:p>
          </p:txBody>
        </p:sp>
        <p:sp>
          <p:nvSpPr>
            <p:cNvPr id="27660" name="Text Box 8">
              <a:extLst>
                <a:ext uri="{FF2B5EF4-FFF2-40B4-BE49-F238E27FC236}">
                  <a16:creationId xmlns:a16="http://schemas.microsoft.com/office/drawing/2014/main" id="{21CEF569-E3F7-45AB-85B2-826E60558DA3}"/>
                </a:ext>
              </a:extLst>
            </p:cNvPr>
            <p:cNvSpPr txBox="1">
              <a:spLocks noChangeArrowheads="1"/>
            </p:cNvSpPr>
            <p:nvPr/>
          </p:nvSpPr>
          <p:spPr bwMode="auto">
            <a:xfrm>
              <a:off x="1088" y="2442"/>
              <a:ext cx="861"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加法器</a:t>
              </a:r>
            </a:p>
          </p:txBody>
        </p:sp>
        <p:sp>
          <p:nvSpPr>
            <p:cNvPr id="27661" name="Text Box 9">
              <a:extLst>
                <a:ext uri="{FF2B5EF4-FFF2-40B4-BE49-F238E27FC236}">
                  <a16:creationId xmlns:a16="http://schemas.microsoft.com/office/drawing/2014/main" id="{498DADFB-C26C-406C-9C6A-B405A6EE2533}"/>
                </a:ext>
              </a:extLst>
            </p:cNvPr>
            <p:cNvSpPr txBox="1">
              <a:spLocks noChangeArrowheads="1"/>
            </p:cNvSpPr>
            <p:nvPr/>
          </p:nvSpPr>
          <p:spPr bwMode="auto">
            <a:xfrm>
              <a:off x="2154" y="2993"/>
              <a:ext cx="862" cy="25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乘数</a:t>
              </a:r>
              <a:endParaRPr lang="en-US" altLang="zh-CN" sz="2000">
                <a:latin typeface="Arial" panose="020B0604020202020204" pitchFamily="34" charset="0"/>
              </a:endParaRPr>
            </a:p>
          </p:txBody>
        </p:sp>
        <p:sp>
          <p:nvSpPr>
            <p:cNvPr id="27662" name="Text Box 10">
              <a:extLst>
                <a:ext uri="{FF2B5EF4-FFF2-40B4-BE49-F238E27FC236}">
                  <a16:creationId xmlns:a16="http://schemas.microsoft.com/office/drawing/2014/main" id="{355AE307-0772-4620-BA4C-8886668BB447}"/>
                </a:ext>
              </a:extLst>
            </p:cNvPr>
            <p:cNvSpPr txBox="1">
              <a:spLocks noChangeArrowheads="1"/>
            </p:cNvSpPr>
            <p:nvPr/>
          </p:nvSpPr>
          <p:spPr bwMode="auto">
            <a:xfrm>
              <a:off x="1088" y="2986"/>
              <a:ext cx="862" cy="25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部分积</a:t>
              </a:r>
            </a:p>
          </p:txBody>
        </p:sp>
        <p:sp>
          <p:nvSpPr>
            <p:cNvPr id="27663" name="Text Box 11">
              <a:extLst>
                <a:ext uri="{FF2B5EF4-FFF2-40B4-BE49-F238E27FC236}">
                  <a16:creationId xmlns:a16="http://schemas.microsoft.com/office/drawing/2014/main" id="{65CF21B3-2836-457A-BC3F-5107DF038B40}"/>
                </a:ext>
              </a:extLst>
            </p:cNvPr>
            <p:cNvSpPr txBox="1">
              <a:spLocks noChangeArrowheads="1"/>
            </p:cNvSpPr>
            <p:nvPr/>
          </p:nvSpPr>
          <p:spPr bwMode="auto">
            <a:xfrm>
              <a:off x="498" y="2986"/>
              <a:ext cx="386" cy="25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进位</a:t>
              </a:r>
            </a:p>
          </p:txBody>
        </p:sp>
        <p:sp>
          <p:nvSpPr>
            <p:cNvPr id="27664" name="Line 12">
              <a:extLst>
                <a:ext uri="{FF2B5EF4-FFF2-40B4-BE49-F238E27FC236}">
                  <a16:creationId xmlns:a16="http://schemas.microsoft.com/office/drawing/2014/main" id="{8DC7F180-883A-4261-8CC1-3C3DC463A94B}"/>
                </a:ext>
              </a:extLst>
            </p:cNvPr>
            <p:cNvSpPr>
              <a:spLocks noChangeShapeType="1"/>
            </p:cNvSpPr>
            <p:nvPr/>
          </p:nvSpPr>
          <p:spPr bwMode="auto">
            <a:xfrm>
              <a:off x="1519" y="2698"/>
              <a:ext cx="0" cy="2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3">
              <a:extLst>
                <a:ext uri="{FF2B5EF4-FFF2-40B4-BE49-F238E27FC236}">
                  <a16:creationId xmlns:a16="http://schemas.microsoft.com/office/drawing/2014/main" id="{85D5BB7D-60E4-46AC-A6D3-E3EEC8F82B28}"/>
                </a:ext>
              </a:extLst>
            </p:cNvPr>
            <p:cNvSpPr>
              <a:spLocks noChangeShapeType="1"/>
            </p:cNvSpPr>
            <p:nvPr/>
          </p:nvSpPr>
          <p:spPr bwMode="auto">
            <a:xfrm>
              <a:off x="1726" y="2054"/>
              <a:ext cx="0" cy="38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Line 14">
              <a:extLst>
                <a:ext uri="{FF2B5EF4-FFF2-40B4-BE49-F238E27FC236}">
                  <a16:creationId xmlns:a16="http://schemas.microsoft.com/office/drawing/2014/main" id="{70A762ED-B0AA-4A23-A9C2-96734B61C2CA}"/>
                </a:ext>
              </a:extLst>
            </p:cNvPr>
            <p:cNvSpPr>
              <a:spLocks noChangeShapeType="1"/>
            </p:cNvSpPr>
            <p:nvPr/>
          </p:nvSpPr>
          <p:spPr bwMode="auto">
            <a:xfrm>
              <a:off x="1315" y="2245"/>
              <a:ext cx="0" cy="2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7" name="Line 15">
              <a:extLst>
                <a:ext uri="{FF2B5EF4-FFF2-40B4-BE49-F238E27FC236}">
                  <a16:creationId xmlns:a16="http://schemas.microsoft.com/office/drawing/2014/main" id="{E03C12C1-304F-4F18-A0B4-E8E53A563827}"/>
                </a:ext>
              </a:extLst>
            </p:cNvPr>
            <p:cNvSpPr>
              <a:spLocks noChangeShapeType="1"/>
            </p:cNvSpPr>
            <p:nvPr/>
          </p:nvSpPr>
          <p:spPr bwMode="auto">
            <a:xfrm flipH="1">
              <a:off x="385" y="2245"/>
              <a:ext cx="93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6">
              <a:extLst>
                <a:ext uri="{FF2B5EF4-FFF2-40B4-BE49-F238E27FC236}">
                  <a16:creationId xmlns:a16="http://schemas.microsoft.com/office/drawing/2014/main" id="{E1D1E71C-1010-413F-9718-24F76AC044C1}"/>
                </a:ext>
              </a:extLst>
            </p:cNvPr>
            <p:cNvSpPr>
              <a:spLocks noChangeShapeType="1"/>
            </p:cNvSpPr>
            <p:nvPr/>
          </p:nvSpPr>
          <p:spPr bwMode="auto">
            <a:xfrm>
              <a:off x="385" y="2244"/>
              <a:ext cx="0" cy="12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17">
              <a:extLst>
                <a:ext uri="{FF2B5EF4-FFF2-40B4-BE49-F238E27FC236}">
                  <a16:creationId xmlns:a16="http://schemas.microsoft.com/office/drawing/2014/main" id="{00DC945B-B2EC-4B1F-BA35-3AAC0600413B}"/>
                </a:ext>
              </a:extLst>
            </p:cNvPr>
            <p:cNvSpPr>
              <a:spLocks noChangeShapeType="1"/>
            </p:cNvSpPr>
            <p:nvPr/>
          </p:nvSpPr>
          <p:spPr bwMode="auto">
            <a:xfrm>
              <a:off x="1519" y="3242"/>
              <a:ext cx="0" cy="40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Line 18">
              <a:extLst>
                <a:ext uri="{FF2B5EF4-FFF2-40B4-BE49-F238E27FC236}">
                  <a16:creationId xmlns:a16="http://schemas.microsoft.com/office/drawing/2014/main" id="{EF3B5506-C9F9-4A56-B7B3-4600091433D2}"/>
                </a:ext>
              </a:extLst>
            </p:cNvPr>
            <p:cNvSpPr>
              <a:spLocks noChangeShapeType="1"/>
            </p:cNvSpPr>
            <p:nvPr/>
          </p:nvSpPr>
          <p:spPr bwMode="auto">
            <a:xfrm flipH="1">
              <a:off x="385" y="3446"/>
              <a:ext cx="113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9">
              <a:extLst>
                <a:ext uri="{FF2B5EF4-FFF2-40B4-BE49-F238E27FC236}">
                  <a16:creationId xmlns:a16="http://schemas.microsoft.com/office/drawing/2014/main" id="{8E31AD72-DCBE-4699-A8F7-99D9A72F8366}"/>
                </a:ext>
              </a:extLst>
            </p:cNvPr>
            <p:cNvSpPr>
              <a:spLocks noChangeShapeType="1"/>
            </p:cNvSpPr>
            <p:nvPr/>
          </p:nvSpPr>
          <p:spPr bwMode="auto">
            <a:xfrm>
              <a:off x="702" y="2585"/>
              <a:ext cx="0" cy="4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2" name="Line 20">
              <a:extLst>
                <a:ext uri="{FF2B5EF4-FFF2-40B4-BE49-F238E27FC236}">
                  <a16:creationId xmlns:a16="http://schemas.microsoft.com/office/drawing/2014/main" id="{270C4060-0ED7-45B2-8F50-E7EEAF981A87}"/>
                </a:ext>
              </a:extLst>
            </p:cNvPr>
            <p:cNvSpPr>
              <a:spLocks noChangeShapeType="1"/>
            </p:cNvSpPr>
            <p:nvPr/>
          </p:nvSpPr>
          <p:spPr bwMode="auto">
            <a:xfrm flipH="1">
              <a:off x="702" y="2585"/>
              <a:ext cx="3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21">
              <a:extLst>
                <a:ext uri="{FF2B5EF4-FFF2-40B4-BE49-F238E27FC236}">
                  <a16:creationId xmlns:a16="http://schemas.microsoft.com/office/drawing/2014/main" id="{417D5655-C638-45D5-BF9C-5866CE9BA3F2}"/>
                </a:ext>
              </a:extLst>
            </p:cNvPr>
            <p:cNvSpPr>
              <a:spLocks noChangeShapeType="1"/>
            </p:cNvSpPr>
            <p:nvPr/>
          </p:nvSpPr>
          <p:spPr bwMode="auto">
            <a:xfrm>
              <a:off x="884" y="3106"/>
              <a:ext cx="20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4" name="Line 22">
              <a:extLst>
                <a:ext uri="{FF2B5EF4-FFF2-40B4-BE49-F238E27FC236}">
                  <a16:creationId xmlns:a16="http://schemas.microsoft.com/office/drawing/2014/main" id="{B0D37F67-6F0F-43BC-9931-0E859EB1A586}"/>
                </a:ext>
              </a:extLst>
            </p:cNvPr>
            <p:cNvSpPr>
              <a:spLocks noChangeShapeType="1"/>
            </p:cNvSpPr>
            <p:nvPr/>
          </p:nvSpPr>
          <p:spPr bwMode="auto">
            <a:xfrm>
              <a:off x="1950" y="3106"/>
              <a:ext cx="20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5" name="Line 23">
              <a:extLst>
                <a:ext uri="{FF2B5EF4-FFF2-40B4-BE49-F238E27FC236}">
                  <a16:creationId xmlns:a16="http://schemas.microsoft.com/office/drawing/2014/main" id="{1E7E9CE1-C0C1-4742-A042-508CAA00C3DA}"/>
                </a:ext>
              </a:extLst>
            </p:cNvPr>
            <p:cNvSpPr>
              <a:spLocks noChangeShapeType="1"/>
            </p:cNvSpPr>
            <p:nvPr/>
          </p:nvSpPr>
          <p:spPr bwMode="auto">
            <a:xfrm flipH="1">
              <a:off x="1681" y="2207"/>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Rectangle 24">
              <a:extLst>
                <a:ext uri="{FF2B5EF4-FFF2-40B4-BE49-F238E27FC236}">
                  <a16:creationId xmlns:a16="http://schemas.microsoft.com/office/drawing/2014/main" id="{D53558FA-B95B-4646-8F9B-1BA04766F060}"/>
                </a:ext>
              </a:extLst>
            </p:cNvPr>
            <p:cNvSpPr>
              <a:spLocks noChangeArrowheads="1"/>
            </p:cNvSpPr>
            <p:nvPr/>
          </p:nvSpPr>
          <p:spPr bwMode="auto">
            <a:xfrm>
              <a:off x="1814" y="2164"/>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77" name="Line 25">
              <a:extLst>
                <a:ext uri="{FF2B5EF4-FFF2-40B4-BE49-F238E27FC236}">
                  <a16:creationId xmlns:a16="http://schemas.microsoft.com/office/drawing/2014/main" id="{DA665F26-5F11-4E2A-B538-7952D930B9BC}"/>
                </a:ext>
              </a:extLst>
            </p:cNvPr>
            <p:cNvSpPr>
              <a:spLocks noChangeShapeType="1"/>
            </p:cNvSpPr>
            <p:nvPr/>
          </p:nvSpPr>
          <p:spPr bwMode="auto">
            <a:xfrm flipH="1">
              <a:off x="1477" y="278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Rectangle 26">
              <a:extLst>
                <a:ext uri="{FF2B5EF4-FFF2-40B4-BE49-F238E27FC236}">
                  <a16:creationId xmlns:a16="http://schemas.microsoft.com/office/drawing/2014/main" id="{9E834D89-56BF-4461-ADF5-498F0644C7CF}"/>
                </a:ext>
              </a:extLst>
            </p:cNvPr>
            <p:cNvSpPr>
              <a:spLocks noChangeArrowheads="1"/>
            </p:cNvSpPr>
            <p:nvPr/>
          </p:nvSpPr>
          <p:spPr bwMode="auto">
            <a:xfrm>
              <a:off x="1610" y="2759"/>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79" name="Line 27">
              <a:extLst>
                <a:ext uri="{FF2B5EF4-FFF2-40B4-BE49-F238E27FC236}">
                  <a16:creationId xmlns:a16="http://schemas.microsoft.com/office/drawing/2014/main" id="{44324169-C5A1-4D7E-9E7C-6F4CCF24C8DD}"/>
                </a:ext>
              </a:extLst>
            </p:cNvPr>
            <p:cNvSpPr>
              <a:spLocks noChangeShapeType="1"/>
            </p:cNvSpPr>
            <p:nvPr/>
          </p:nvSpPr>
          <p:spPr bwMode="auto">
            <a:xfrm flipH="1">
              <a:off x="1477" y="3324"/>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Rectangle 28">
              <a:extLst>
                <a:ext uri="{FF2B5EF4-FFF2-40B4-BE49-F238E27FC236}">
                  <a16:creationId xmlns:a16="http://schemas.microsoft.com/office/drawing/2014/main" id="{94ED2778-698A-44D7-BBC9-2DEC2C9D4695}"/>
                </a:ext>
              </a:extLst>
            </p:cNvPr>
            <p:cNvSpPr>
              <a:spLocks noChangeArrowheads="1"/>
            </p:cNvSpPr>
            <p:nvPr/>
          </p:nvSpPr>
          <p:spPr bwMode="auto">
            <a:xfrm>
              <a:off x="1610" y="3281"/>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81" name="Rectangle 29">
              <a:extLst>
                <a:ext uri="{FF2B5EF4-FFF2-40B4-BE49-F238E27FC236}">
                  <a16:creationId xmlns:a16="http://schemas.microsoft.com/office/drawing/2014/main" id="{60C70E6B-219D-436E-8393-1B911B92E59F}"/>
                </a:ext>
              </a:extLst>
            </p:cNvPr>
            <p:cNvSpPr>
              <a:spLocks noChangeArrowheads="1"/>
            </p:cNvSpPr>
            <p:nvPr/>
          </p:nvSpPr>
          <p:spPr bwMode="auto">
            <a:xfrm>
              <a:off x="2176" y="2797"/>
              <a:ext cx="1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B</a:t>
              </a:r>
            </a:p>
          </p:txBody>
        </p:sp>
        <p:sp>
          <p:nvSpPr>
            <p:cNvPr id="27682" name="Rectangle 30">
              <a:extLst>
                <a:ext uri="{FF2B5EF4-FFF2-40B4-BE49-F238E27FC236}">
                  <a16:creationId xmlns:a16="http://schemas.microsoft.com/office/drawing/2014/main" id="{3792F67C-397E-45EC-8687-AB7A282BCF5C}"/>
                </a:ext>
              </a:extLst>
            </p:cNvPr>
            <p:cNvSpPr>
              <a:spLocks noChangeArrowheads="1"/>
            </p:cNvSpPr>
            <p:nvPr/>
          </p:nvSpPr>
          <p:spPr bwMode="auto">
            <a:xfrm>
              <a:off x="1133" y="2789"/>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A</a:t>
              </a:r>
            </a:p>
          </p:txBody>
        </p:sp>
        <p:sp>
          <p:nvSpPr>
            <p:cNvPr id="27683" name="Rectangle 31">
              <a:extLst>
                <a:ext uri="{FF2B5EF4-FFF2-40B4-BE49-F238E27FC236}">
                  <a16:creationId xmlns:a16="http://schemas.microsoft.com/office/drawing/2014/main" id="{FCE64A2A-16BA-43AA-BEAD-7C20D06D65B4}"/>
                </a:ext>
              </a:extLst>
            </p:cNvPr>
            <p:cNvSpPr>
              <a:spLocks noChangeArrowheads="1"/>
            </p:cNvSpPr>
            <p:nvPr/>
          </p:nvSpPr>
          <p:spPr bwMode="auto">
            <a:xfrm>
              <a:off x="495" y="2789"/>
              <a:ext cx="1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dirty="0"/>
                <a:t>C</a:t>
              </a:r>
              <a:endParaRPr lang="zh-CN" altLang="en-US" sz="2000" b="0" dirty="0"/>
            </a:p>
          </p:txBody>
        </p:sp>
        <p:sp>
          <p:nvSpPr>
            <p:cNvPr id="27684" name="Rectangle 32">
              <a:extLst>
                <a:ext uri="{FF2B5EF4-FFF2-40B4-BE49-F238E27FC236}">
                  <a16:creationId xmlns:a16="http://schemas.microsoft.com/office/drawing/2014/main" id="{48AF15CD-8823-46C4-B1C2-934E370BEA0B}"/>
                </a:ext>
              </a:extLst>
            </p:cNvPr>
            <p:cNvSpPr>
              <a:spLocks noChangeArrowheads="1"/>
            </p:cNvSpPr>
            <p:nvPr/>
          </p:nvSpPr>
          <p:spPr bwMode="auto">
            <a:xfrm>
              <a:off x="1337" y="1601"/>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D</a:t>
              </a:r>
            </a:p>
          </p:txBody>
        </p:sp>
        <p:sp>
          <p:nvSpPr>
            <p:cNvPr id="27685" name="Line 33">
              <a:extLst>
                <a:ext uri="{FF2B5EF4-FFF2-40B4-BE49-F238E27FC236}">
                  <a16:creationId xmlns:a16="http://schemas.microsoft.com/office/drawing/2014/main" id="{D0422DF2-B336-4944-933E-434CBEB2E8A8}"/>
                </a:ext>
              </a:extLst>
            </p:cNvPr>
            <p:cNvSpPr>
              <a:spLocks noChangeShapeType="1"/>
            </p:cNvSpPr>
            <p:nvPr/>
          </p:nvSpPr>
          <p:spPr bwMode="auto">
            <a:xfrm flipH="1">
              <a:off x="838" y="2199"/>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Rectangle 34">
              <a:extLst>
                <a:ext uri="{FF2B5EF4-FFF2-40B4-BE49-F238E27FC236}">
                  <a16:creationId xmlns:a16="http://schemas.microsoft.com/office/drawing/2014/main" id="{5F907809-8AE1-457C-8DD1-16D5D29B0CA3}"/>
                </a:ext>
              </a:extLst>
            </p:cNvPr>
            <p:cNvSpPr>
              <a:spLocks noChangeArrowheads="1"/>
            </p:cNvSpPr>
            <p:nvPr/>
          </p:nvSpPr>
          <p:spPr bwMode="auto">
            <a:xfrm>
              <a:off x="838" y="2053"/>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87" name="Line 37">
              <a:extLst>
                <a:ext uri="{FF2B5EF4-FFF2-40B4-BE49-F238E27FC236}">
                  <a16:creationId xmlns:a16="http://schemas.microsoft.com/office/drawing/2014/main" id="{8852C6B5-BAF1-4933-90AD-AF52628CE198}"/>
                </a:ext>
              </a:extLst>
            </p:cNvPr>
            <p:cNvSpPr>
              <a:spLocks noChangeShapeType="1"/>
            </p:cNvSpPr>
            <p:nvPr/>
          </p:nvSpPr>
          <p:spPr bwMode="auto">
            <a:xfrm>
              <a:off x="1720" y="1499"/>
              <a:ext cx="0" cy="29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38">
              <a:extLst>
                <a:ext uri="{FF2B5EF4-FFF2-40B4-BE49-F238E27FC236}">
                  <a16:creationId xmlns:a16="http://schemas.microsoft.com/office/drawing/2014/main" id="{06D257AC-C280-4D03-9D57-0F232269830B}"/>
                </a:ext>
              </a:extLst>
            </p:cNvPr>
            <p:cNvSpPr>
              <a:spLocks noChangeShapeType="1"/>
            </p:cNvSpPr>
            <p:nvPr/>
          </p:nvSpPr>
          <p:spPr bwMode="auto">
            <a:xfrm flipH="1">
              <a:off x="1678" y="159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Rectangle 39">
              <a:extLst>
                <a:ext uri="{FF2B5EF4-FFF2-40B4-BE49-F238E27FC236}">
                  <a16:creationId xmlns:a16="http://schemas.microsoft.com/office/drawing/2014/main" id="{97F7E0EF-0454-4724-A558-D9A2B432962B}"/>
                </a:ext>
              </a:extLst>
            </p:cNvPr>
            <p:cNvSpPr>
              <a:spLocks noChangeArrowheads="1"/>
            </p:cNvSpPr>
            <p:nvPr/>
          </p:nvSpPr>
          <p:spPr bwMode="auto">
            <a:xfrm>
              <a:off x="1564" y="1560"/>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0" name="Line 40">
              <a:extLst>
                <a:ext uri="{FF2B5EF4-FFF2-40B4-BE49-F238E27FC236}">
                  <a16:creationId xmlns:a16="http://schemas.microsoft.com/office/drawing/2014/main" id="{FFE9933E-CF51-447B-BDE6-D4219F42601B}"/>
                </a:ext>
              </a:extLst>
            </p:cNvPr>
            <p:cNvSpPr>
              <a:spLocks noChangeShapeType="1"/>
            </p:cNvSpPr>
            <p:nvPr/>
          </p:nvSpPr>
          <p:spPr bwMode="auto">
            <a:xfrm>
              <a:off x="2562" y="2698"/>
              <a:ext cx="0" cy="29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Line 41">
              <a:extLst>
                <a:ext uri="{FF2B5EF4-FFF2-40B4-BE49-F238E27FC236}">
                  <a16:creationId xmlns:a16="http://schemas.microsoft.com/office/drawing/2014/main" id="{9204AE55-BB3B-4A59-837F-1ED19FC573BA}"/>
                </a:ext>
              </a:extLst>
            </p:cNvPr>
            <p:cNvSpPr>
              <a:spLocks noChangeShapeType="1"/>
            </p:cNvSpPr>
            <p:nvPr/>
          </p:nvSpPr>
          <p:spPr bwMode="auto">
            <a:xfrm flipH="1">
              <a:off x="2520" y="278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Rectangle 42">
              <a:extLst>
                <a:ext uri="{FF2B5EF4-FFF2-40B4-BE49-F238E27FC236}">
                  <a16:creationId xmlns:a16="http://schemas.microsoft.com/office/drawing/2014/main" id="{E9A99ACE-7D19-41E7-8712-4B7AA25B9C59}"/>
                </a:ext>
              </a:extLst>
            </p:cNvPr>
            <p:cNvSpPr>
              <a:spLocks noChangeArrowheads="1"/>
            </p:cNvSpPr>
            <p:nvPr/>
          </p:nvSpPr>
          <p:spPr bwMode="auto">
            <a:xfrm>
              <a:off x="2403" y="2759"/>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3" name="Rectangle 43">
              <a:extLst>
                <a:ext uri="{FF2B5EF4-FFF2-40B4-BE49-F238E27FC236}">
                  <a16:creationId xmlns:a16="http://schemas.microsoft.com/office/drawing/2014/main" id="{E67EACD8-92C6-4759-8C10-149BB299E758}"/>
                </a:ext>
              </a:extLst>
            </p:cNvPr>
            <p:cNvSpPr>
              <a:spLocks noChangeArrowheads="1"/>
            </p:cNvSpPr>
            <p:nvPr/>
          </p:nvSpPr>
          <p:spPr bwMode="auto">
            <a:xfrm>
              <a:off x="1836" y="146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X</a:t>
              </a:r>
            </a:p>
          </p:txBody>
        </p:sp>
        <p:sp>
          <p:nvSpPr>
            <p:cNvPr id="27694" name="Rectangle 44">
              <a:extLst>
                <a:ext uri="{FF2B5EF4-FFF2-40B4-BE49-F238E27FC236}">
                  <a16:creationId xmlns:a16="http://schemas.microsoft.com/office/drawing/2014/main" id="{44FE2062-2646-462A-8381-E133DA653B85}"/>
                </a:ext>
              </a:extLst>
            </p:cNvPr>
            <p:cNvSpPr>
              <a:spLocks noChangeArrowheads="1"/>
            </p:cNvSpPr>
            <p:nvPr/>
          </p:nvSpPr>
          <p:spPr bwMode="auto">
            <a:xfrm>
              <a:off x="2653" y="2661"/>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Y</a:t>
              </a:r>
            </a:p>
          </p:txBody>
        </p:sp>
        <p:sp>
          <p:nvSpPr>
            <p:cNvPr id="27695" name="Line 45">
              <a:extLst>
                <a:ext uri="{FF2B5EF4-FFF2-40B4-BE49-F238E27FC236}">
                  <a16:creationId xmlns:a16="http://schemas.microsoft.com/office/drawing/2014/main" id="{E3611509-6371-4723-8D2E-B11337D0349B}"/>
                </a:ext>
              </a:extLst>
            </p:cNvPr>
            <p:cNvSpPr>
              <a:spLocks noChangeShapeType="1"/>
            </p:cNvSpPr>
            <p:nvPr/>
          </p:nvSpPr>
          <p:spPr bwMode="auto">
            <a:xfrm>
              <a:off x="2558" y="3242"/>
              <a:ext cx="0" cy="40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6">
              <a:extLst>
                <a:ext uri="{FF2B5EF4-FFF2-40B4-BE49-F238E27FC236}">
                  <a16:creationId xmlns:a16="http://schemas.microsoft.com/office/drawing/2014/main" id="{D231F586-7481-4207-B3FF-BD4F49AE2F65}"/>
                </a:ext>
              </a:extLst>
            </p:cNvPr>
            <p:cNvSpPr>
              <a:spLocks noChangeShapeType="1"/>
            </p:cNvSpPr>
            <p:nvPr/>
          </p:nvSpPr>
          <p:spPr bwMode="auto">
            <a:xfrm flipH="1">
              <a:off x="2516" y="339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Rectangle 47">
              <a:extLst>
                <a:ext uri="{FF2B5EF4-FFF2-40B4-BE49-F238E27FC236}">
                  <a16:creationId xmlns:a16="http://schemas.microsoft.com/office/drawing/2014/main" id="{8C870CF7-5311-4DEA-A2DD-A8EF9DB0F87E}"/>
                </a:ext>
              </a:extLst>
            </p:cNvPr>
            <p:cNvSpPr>
              <a:spLocks noChangeArrowheads="1"/>
            </p:cNvSpPr>
            <p:nvPr/>
          </p:nvSpPr>
          <p:spPr bwMode="auto">
            <a:xfrm>
              <a:off x="2388" y="3355"/>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8" name="Rectangle 48">
              <a:extLst>
                <a:ext uri="{FF2B5EF4-FFF2-40B4-BE49-F238E27FC236}">
                  <a16:creationId xmlns:a16="http://schemas.microsoft.com/office/drawing/2014/main" id="{02E0D42E-29FF-4F0A-9080-8FDCEC9B9633}"/>
                </a:ext>
              </a:extLst>
            </p:cNvPr>
            <p:cNvSpPr>
              <a:spLocks noChangeArrowheads="1"/>
            </p:cNvSpPr>
            <p:nvPr/>
          </p:nvSpPr>
          <p:spPr bwMode="auto">
            <a:xfrm>
              <a:off x="1995" y="3801"/>
              <a:ext cx="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dirty="0"/>
                <a:t>Z</a:t>
              </a:r>
            </a:p>
          </p:txBody>
        </p:sp>
        <p:sp>
          <p:nvSpPr>
            <p:cNvPr id="27699" name="Text Box 49">
              <a:extLst>
                <a:ext uri="{FF2B5EF4-FFF2-40B4-BE49-F238E27FC236}">
                  <a16:creationId xmlns:a16="http://schemas.microsoft.com/office/drawing/2014/main" id="{E1799620-1F45-430C-826D-C78F9E0107A9}"/>
                </a:ext>
              </a:extLst>
            </p:cNvPr>
            <p:cNvSpPr txBox="1">
              <a:spLocks noChangeArrowheads="1"/>
            </p:cNvSpPr>
            <p:nvPr/>
          </p:nvSpPr>
          <p:spPr bwMode="auto">
            <a:xfrm>
              <a:off x="2359" y="1270"/>
              <a:ext cx="749" cy="25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计数器</a:t>
              </a:r>
              <a:endParaRPr lang="en-US" altLang="zh-CN" sz="2000">
                <a:latin typeface="Arial" panose="020B0604020202020204" pitchFamily="34" charset="0"/>
              </a:endParaRPr>
            </a:p>
          </p:txBody>
        </p:sp>
        <p:sp>
          <p:nvSpPr>
            <p:cNvPr id="27700" name="Rectangle 50">
              <a:extLst>
                <a:ext uri="{FF2B5EF4-FFF2-40B4-BE49-F238E27FC236}">
                  <a16:creationId xmlns:a16="http://schemas.microsoft.com/office/drawing/2014/main" id="{40B98E11-C32D-404E-94ED-0A763E5A2E2F}"/>
                </a:ext>
              </a:extLst>
            </p:cNvPr>
            <p:cNvSpPr>
              <a:spLocks noChangeArrowheads="1"/>
            </p:cNvSpPr>
            <p:nvPr/>
          </p:nvSpPr>
          <p:spPr bwMode="auto">
            <a:xfrm>
              <a:off x="2358" y="1074"/>
              <a:ext cx="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T</a:t>
              </a:r>
            </a:p>
          </p:txBody>
        </p:sp>
        <p:sp>
          <p:nvSpPr>
            <p:cNvPr id="27701" name="Line 51">
              <a:extLst>
                <a:ext uri="{FF2B5EF4-FFF2-40B4-BE49-F238E27FC236}">
                  <a16:creationId xmlns:a16="http://schemas.microsoft.com/office/drawing/2014/main" id="{58564BD2-9F2C-4EE0-A433-ACF2A1BBDCF5}"/>
                </a:ext>
              </a:extLst>
            </p:cNvPr>
            <p:cNvSpPr>
              <a:spLocks noChangeShapeType="1"/>
            </p:cNvSpPr>
            <p:nvPr/>
          </p:nvSpPr>
          <p:spPr bwMode="auto">
            <a:xfrm>
              <a:off x="2744" y="975"/>
              <a:ext cx="0" cy="2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Line 53">
              <a:extLst>
                <a:ext uri="{FF2B5EF4-FFF2-40B4-BE49-F238E27FC236}">
                  <a16:creationId xmlns:a16="http://schemas.microsoft.com/office/drawing/2014/main" id="{CE97FDA7-DF53-4E46-81D8-B7C2D1E15567}"/>
                </a:ext>
              </a:extLst>
            </p:cNvPr>
            <p:cNvSpPr>
              <a:spLocks noChangeShapeType="1"/>
            </p:cNvSpPr>
            <p:nvPr/>
          </p:nvSpPr>
          <p:spPr bwMode="auto">
            <a:xfrm>
              <a:off x="2732" y="1519"/>
              <a:ext cx="0"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3" name="Line 54">
              <a:extLst>
                <a:ext uri="{FF2B5EF4-FFF2-40B4-BE49-F238E27FC236}">
                  <a16:creationId xmlns:a16="http://schemas.microsoft.com/office/drawing/2014/main" id="{5F689E5C-BCF5-446D-B51C-34F8576F8E52}"/>
                </a:ext>
              </a:extLst>
            </p:cNvPr>
            <p:cNvSpPr>
              <a:spLocks noChangeShapeType="1"/>
            </p:cNvSpPr>
            <p:nvPr/>
          </p:nvSpPr>
          <p:spPr bwMode="auto">
            <a:xfrm flipH="1">
              <a:off x="2690" y="161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55">
              <a:extLst>
                <a:ext uri="{FF2B5EF4-FFF2-40B4-BE49-F238E27FC236}">
                  <a16:creationId xmlns:a16="http://schemas.microsoft.com/office/drawing/2014/main" id="{F4F8BE6E-E1DF-4641-80FF-429DCFB0DFF0}"/>
                </a:ext>
              </a:extLst>
            </p:cNvPr>
            <p:cNvSpPr txBox="1">
              <a:spLocks noChangeArrowheads="1"/>
            </p:cNvSpPr>
            <p:nvPr/>
          </p:nvSpPr>
          <p:spPr bwMode="auto">
            <a:xfrm>
              <a:off x="2358" y="1792"/>
              <a:ext cx="749"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检测</a:t>
              </a:r>
              <a:r>
                <a:rPr lang="en-US" altLang="zh-CN" sz="2000">
                  <a:latin typeface="Arial" panose="020B0604020202020204" pitchFamily="34" charset="0"/>
                </a:rPr>
                <a:t>0</a:t>
              </a:r>
            </a:p>
          </p:txBody>
        </p:sp>
        <p:sp>
          <p:nvSpPr>
            <p:cNvPr id="27705" name="Line 99">
              <a:extLst>
                <a:ext uri="{FF2B5EF4-FFF2-40B4-BE49-F238E27FC236}">
                  <a16:creationId xmlns:a16="http://schemas.microsoft.com/office/drawing/2014/main" id="{93961356-35DA-4BE1-AF12-0542FF0A19C6}"/>
                </a:ext>
              </a:extLst>
            </p:cNvPr>
            <p:cNvSpPr>
              <a:spLocks noChangeShapeType="1"/>
            </p:cNvSpPr>
            <p:nvPr/>
          </p:nvSpPr>
          <p:spPr bwMode="auto">
            <a:xfrm>
              <a:off x="2722" y="2041"/>
              <a:ext cx="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6" name="Rectangle 100">
              <a:extLst>
                <a:ext uri="{FF2B5EF4-FFF2-40B4-BE49-F238E27FC236}">
                  <a16:creationId xmlns:a16="http://schemas.microsoft.com/office/drawing/2014/main" id="{787FDB7F-0820-47A6-8847-1C1DAA204C9B}"/>
                </a:ext>
              </a:extLst>
            </p:cNvPr>
            <p:cNvSpPr>
              <a:spLocks noChangeArrowheads="1"/>
            </p:cNvSpPr>
            <p:nvPr/>
          </p:nvSpPr>
          <p:spPr bwMode="auto">
            <a:xfrm>
              <a:off x="2518" y="2154"/>
              <a:ext cx="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E</a:t>
              </a:r>
            </a:p>
          </p:txBody>
        </p:sp>
        <p:sp>
          <p:nvSpPr>
            <p:cNvPr id="27707" name="AutoShape 102">
              <a:extLst>
                <a:ext uri="{FF2B5EF4-FFF2-40B4-BE49-F238E27FC236}">
                  <a16:creationId xmlns:a16="http://schemas.microsoft.com/office/drawing/2014/main" id="{DDF46C0F-96A9-408B-8BAE-0D23A190C314}"/>
                </a:ext>
              </a:extLst>
            </p:cNvPr>
            <p:cNvSpPr>
              <a:spLocks/>
            </p:cNvSpPr>
            <p:nvPr/>
          </p:nvSpPr>
          <p:spPr bwMode="auto">
            <a:xfrm rot="5400000">
              <a:off x="1984" y="3165"/>
              <a:ext cx="113" cy="1134"/>
            </a:xfrm>
            <a:prstGeom prst="rightBrace">
              <a:avLst>
                <a:gd name="adj1" fmla="val 8362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7708" name="Rectangle 158">
              <a:extLst>
                <a:ext uri="{FF2B5EF4-FFF2-40B4-BE49-F238E27FC236}">
                  <a16:creationId xmlns:a16="http://schemas.microsoft.com/office/drawing/2014/main" id="{1DAA7CDC-C989-4B22-BD73-215B7BBD6CA5}"/>
                </a:ext>
              </a:extLst>
            </p:cNvPr>
            <p:cNvSpPr>
              <a:spLocks noChangeArrowheads="1"/>
            </p:cNvSpPr>
            <p:nvPr/>
          </p:nvSpPr>
          <p:spPr bwMode="auto">
            <a:xfrm>
              <a:off x="2767" y="9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latin typeface="Arial" panose="020B0604020202020204" pitchFamily="34"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6111ACB5-3084-40D2-AAB3-5A82624C435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26BE2BD-BBDF-493C-89AF-221906253E47}"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82951427-F1DC-45AA-A0F9-879B99D0AD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6148" name="Rectangle 6">
            <a:extLst>
              <a:ext uri="{FF2B5EF4-FFF2-40B4-BE49-F238E27FC236}">
                <a16:creationId xmlns:a16="http://schemas.microsoft.com/office/drawing/2014/main" id="{8386611D-E606-4826-9716-8A6F8DF11F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12153F0-7C26-4394-AAC7-EF68EE1C9458}"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0DB94D93-4DA0-4A2F-86B9-537E0209DDF5}"/>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主要内容</a:t>
            </a:r>
          </a:p>
        </p:txBody>
      </p:sp>
      <p:sp>
        <p:nvSpPr>
          <p:cNvPr id="6150" name="Rectangle 3">
            <a:extLst>
              <a:ext uri="{FF2B5EF4-FFF2-40B4-BE49-F238E27FC236}">
                <a16:creationId xmlns:a16="http://schemas.microsoft.com/office/drawing/2014/main" id="{7729839D-2D71-487D-9C27-7A08753AFB59}"/>
              </a:ext>
            </a:extLst>
          </p:cNvPr>
          <p:cNvSpPr>
            <a:spLocks noGrp="1" noChangeArrowheads="1"/>
          </p:cNvSpPr>
          <p:nvPr>
            <p:ph type="body" idx="4294967295"/>
          </p:nvPr>
        </p:nvSpPr>
        <p:spPr>
          <a:xfrm>
            <a:off x="468313" y="1627188"/>
            <a:ext cx="8135937" cy="4789487"/>
          </a:xfrm>
        </p:spPr>
        <p:txBody>
          <a:bodyPr/>
          <a:lstStyle/>
          <a:p>
            <a:pPr eaLnBrk="1" hangingPunct="1">
              <a:spcAft>
                <a:spcPts val="1200"/>
              </a:spcAft>
            </a:pPr>
            <a:r>
              <a:rPr lang="zh-CN" altLang="en-US" sz="3200" dirty="0"/>
              <a:t>数字系统结构</a:t>
            </a:r>
            <a:endParaRPr lang="en-US" altLang="zh-CN" sz="3200" dirty="0"/>
          </a:p>
          <a:p>
            <a:pPr eaLnBrk="1" hangingPunct="1">
              <a:spcAft>
                <a:spcPts val="1200"/>
              </a:spcAft>
            </a:pPr>
            <a:r>
              <a:rPr lang="zh-CN" altLang="en-US" sz="3200" dirty="0"/>
              <a:t>算术逻辑单元</a:t>
            </a:r>
            <a:endParaRPr lang="en-US" altLang="zh-CN" sz="3200" dirty="0"/>
          </a:p>
          <a:p>
            <a:pPr eaLnBrk="1" hangingPunct="1">
              <a:spcAft>
                <a:spcPts val="1200"/>
              </a:spcAft>
            </a:pPr>
            <a:r>
              <a:rPr lang="zh-CN" altLang="en-US" sz="3200" dirty="0"/>
              <a:t>寄存器传送和总线</a:t>
            </a:r>
            <a:endParaRPr lang="en-US" altLang="zh-CN" sz="3200" dirty="0"/>
          </a:p>
          <a:p>
            <a:pPr eaLnBrk="1" hangingPunct="1">
              <a:spcAft>
                <a:spcPts val="1200"/>
              </a:spcAft>
            </a:pPr>
            <a:r>
              <a:rPr lang="zh-CN" altLang="en-US" sz="3200" dirty="0"/>
              <a:t>求最大值和排序</a:t>
            </a:r>
            <a:endParaRPr lang="en-US" altLang="zh-CN" sz="3200" dirty="0"/>
          </a:p>
          <a:p>
            <a:pPr eaLnBrk="1" hangingPunct="1">
              <a:spcAft>
                <a:spcPts val="1200"/>
              </a:spcAft>
            </a:pPr>
            <a:r>
              <a:rPr kumimoji="1" lang="zh-CN" altLang="en-US" sz="3200" dirty="0"/>
              <a:t>时序乘法器</a:t>
            </a:r>
            <a:endParaRPr kumimoji="1" lang="en-US" altLang="zh-CN" sz="3200" dirty="0"/>
          </a:p>
          <a:p>
            <a:pPr eaLnBrk="1" hangingPunct="1">
              <a:spcAft>
                <a:spcPts val="1200"/>
              </a:spcAft>
            </a:pPr>
            <a:endParaRPr lang="en-US" altLang="zh-C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0002B8EC-63A0-40B1-BECE-2310749CB6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1E12FED-8821-4C42-983E-229D7A3CF9B3}"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29699" name="Rectangle 5">
            <a:extLst>
              <a:ext uri="{FF2B5EF4-FFF2-40B4-BE49-F238E27FC236}">
                <a16:creationId xmlns:a16="http://schemas.microsoft.com/office/drawing/2014/main" id="{0C7C99DC-64A6-4EA5-926A-7AD2A6E6FF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29700" name="Rectangle 6">
            <a:extLst>
              <a:ext uri="{FF2B5EF4-FFF2-40B4-BE49-F238E27FC236}">
                <a16:creationId xmlns:a16="http://schemas.microsoft.com/office/drawing/2014/main" id="{BF33553E-0D83-4443-B166-89FFFBAE78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5EDDF0F-F31B-4A5C-ABA5-F15CACD2FDDE}"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29701" name="Rectangle 2">
            <a:extLst>
              <a:ext uri="{FF2B5EF4-FFF2-40B4-BE49-F238E27FC236}">
                <a16:creationId xmlns:a16="http://schemas.microsoft.com/office/drawing/2014/main" id="{226CA7CA-EEC2-46A2-BF89-793487ECB2EF}"/>
              </a:ext>
            </a:extLst>
          </p:cNvPr>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a:t>
            </a:r>
            <a:r>
              <a:rPr lang="zh-CN" altLang="en-US">
                <a:solidFill>
                  <a:schemeClr val="tx1"/>
                </a:solidFill>
              </a:rPr>
              <a:t>控制单元</a:t>
            </a:r>
          </a:p>
        </p:txBody>
      </p:sp>
      <p:sp>
        <p:nvSpPr>
          <p:cNvPr id="29702" name="Rectangle 3">
            <a:extLst>
              <a:ext uri="{FF2B5EF4-FFF2-40B4-BE49-F238E27FC236}">
                <a16:creationId xmlns:a16="http://schemas.microsoft.com/office/drawing/2014/main" id="{3678FED3-98A8-4A3E-BEE1-C546B81B1215}"/>
              </a:ext>
            </a:extLst>
          </p:cNvPr>
          <p:cNvSpPr>
            <a:spLocks noGrp="1" noChangeArrowheads="1"/>
          </p:cNvSpPr>
          <p:nvPr>
            <p:ph type="body" idx="1"/>
          </p:nvPr>
        </p:nvSpPr>
        <p:spPr>
          <a:xfrm>
            <a:off x="457200" y="1231900"/>
            <a:ext cx="6130925" cy="792163"/>
          </a:xfrm>
        </p:spPr>
        <p:txBody>
          <a:bodyPr/>
          <a:lstStyle/>
          <a:p>
            <a:pPr>
              <a:lnSpc>
                <a:spcPct val="120000"/>
              </a:lnSpc>
            </a:pPr>
            <a:r>
              <a:rPr lang="zh-CN" altLang="en-US"/>
              <a:t>状态图</a:t>
            </a:r>
            <a:endParaRPr lang="en-US" altLang="zh-CN"/>
          </a:p>
        </p:txBody>
      </p:sp>
      <p:grpSp>
        <p:nvGrpSpPr>
          <p:cNvPr id="2" name="Group 95">
            <a:extLst>
              <a:ext uri="{FF2B5EF4-FFF2-40B4-BE49-F238E27FC236}">
                <a16:creationId xmlns:a16="http://schemas.microsoft.com/office/drawing/2014/main" id="{CA4594EE-077D-417F-A450-5C5B6FE88649}"/>
              </a:ext>
            </a:extLst>
          </p:cNvPr>
          <p:cNvGrpSpPr>
            <a:grpSpLocks/>
          </p:cNvGrpSpPr>
          <p:nvPr/>
        </p:nvGrpSpPr>
        <p:grpSpPr bwMode="auto">
          <a:xfrm>
            <a:off x="1346200" y="1991519"/>
            <a:ext cx="2870200" cy="3672408"/>
            <a:chOff x="959" y="1139"/>
            <a:chExt cx="1808" cy="2563"/>
          </a:xfrm>
        </p:grpSpPr>
        <p:sp>
          <p:nvSpPr>
            <p:cNvPr id="29729" name="Oval 16">
              <a:extLst>
                <a:ext uri="{FF2B5EF4-FFF2-40B4-BE49-F238E27FC236}">
                  <a16:creationId xmlns:a16="http://schemas.microsoft.com/office/drawing/2014/main" id="{C86ED865-E238-431B-8452-5C9D9DC701C7}"/>
                </a:ext>
              </a:extLst>
            </p:cNvPr>
            <p:cNvSpPr>
              <a:spLocks noChangeArrowheads="1"/>
            </p:cNvSpPr>
            <p:nvPr/>
          </p:nvSpPr>
          <p:spPr bwMode="auto">
            <a:xfrm>
              <a:off x="1300" y="1411"/>
              <a:ext cx="725" cy="51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29730" name="Arc 17">
              <a:extLst>
                <a:ext uri="{FF2B5EF4-FFF2-40B4-BE49-F238E27FC236}">
                  <a16:creationId xmlns:a16="http://schemas.microsoft.com/office/drawing/2014/main" id="{45AB11C9-2A06-4769-B157-32EB7D89E223}"/>
                </a:ext>
              </a:extLst>
            </p:cNvPr>
            <p:cNvSpPr>
              <a:spLocks/>
            </p:cNvSpPr>
            <p:nvPr/>
          </p:nvSpPr>
          <p:spPr bwMode="auto">
            <a:xfrm rot="10261385" flipH="1">
              <a:off x="1922" y="1366"/>
              <a:ext cx="374" cy="431"/>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1" name="Text Box 18">
              <a:extLst>
                <a:ext uri="{FF2B5EF4-FFF2-40B4-BE49-F238E27FC236}">
                  <a16:creationId xmlns:a16="http://schemas.microsoft.com/office/drawing/2014/main" id="{2FFEC8E6-5EF4-4507-B016-47613E5D0AEB}"/>
                </a:ext>
              </a:extLst>
            </p:cNvPr>
            <p:cNvSpPr txBox="1">
              <a:spLocks noChangeArrowheads="1"/>
            </p:cNvSpPr>
            <p:nvPr/>
          </p:nvSpPr>
          <p:spPr bwMode="auto">
            <a:xfrm>
              <a:off x="1753" y="1955"/>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Start/Init</a:t>
              </a:r>
            </a:p>
          </p:txBody>
        </p:sp>
        <p:sp>
          <p:nvSpPr>
            <p:cNvPr id="29732" name="Line 19">
              <a:extLst>
                <a:ext uri="{FF2B5EF4-FFF2-40B4-BE49-F238E27FC236}">
                  <a16:creationId xmlns:a16="http://schemas.microsoft.com/office/drawing/2014/main" id="{E35432DE-5212-4D1A-80EF-D6603EEE0E27}"/>
                </a:ext>
              </a:extLst>
            </p:cNvPr>
            <p:cNvSpPr>
              <a:spLocks noChangeShapeType="1"/>
            </p:cNvSpPr>
            <p:nvPr/>
          </p:nvSpPr>
          <p:spPr bwMode="auto">
            <a:xfrm>
              <a:off x="1662" y="1161"/>
              <a:ext cx="0" cy="249"/>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3" name="Text Box 20">
              <a:extLst>
                <a:ext uri="{FF2B5EF4-FFF2-40B4-BE49-F238E27FC236}">
                  <a16:creationId xmlns:a16="http://schemas.microsoft.com/office/drawing/2014/main" id="{DEFDF4B3-73A4-427A-B90A-58CA8554798D}"/>
                </a:ext>
              </a:extLst>
            </p:cNvPr>
            <p:cNvSpPr txBox="1">
              <a:spLocks noChangeArrowheads="1"/>
            </p:cNvSpPr>
            <p:nvPr/>
          </p:nvSpPr>
          <p:spPr bwMode="auto">
            <a:xfrm>
              <a:off x="1232" y="1139"/>
              <a:ext cx="3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dirty="0"/>
                <a:t>Reset</a:t>
              </a:r>
            </a:p>
          </p:txBody>
        </p:sp>
        <p:sp>
          <p:nvSpPr>
            <p:cNvPr id="29734" name="Line 21">
              <a:extLst>
                <a:ext uri="{FF2B5EF4-FFF2-40B4-BE49-F238E27FC236}">
                  <a16:creationId xmlns:a16="http://schemas.microsoft.com/office/drawing/2014/main" id="{3E8D8BB5-EAF2-42CB-A1E7-F4E64569DC2F}"/>
                </a:ext>
              </a:extLst>
            </p:cNvPr>
            <p:cNvSpPr>
              <a:spLocks noChangeShapeType="1"/>
            </p:cNvSpPr>
            <p:nvPr/>
          </p:nvSpPr>
          <p:spPr bwMode="auto">
            <a:xfrm>
              <a:off x="1662" y="1910"/>
              <a:ext cx="0" cy="29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5" name="Oval 22">
              <a:extLst>
                <a:ext uri="{FF2B5EF4-FFF2-40B4-BE49-F238E27FC236}">
                  <a16:creationId xmlns:a16="http://schemas.microsoft.com/office/drawing/2014/main" id="{8DC65E3F-FD50-48AF-ACBA-39D7A1AF9370}"/>
                </a:ext>
              </a:extLst>
            </p:cNvPr>
            <p:cNvSpPr>
              <a:spLocks noChangeArrowheads="1"/>
            </p:cNvSpPr>
            <p:nvPr/>
          </p:nvSpPr>
          <p:spPr bwMode="auto">
            <a:xfrm>
              <a:off x="1282" y="2205"/>
              <a:ext cx="748" cy="5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29736" name="Oval 23">
              <a:extLst>
                <a:ext uri="{FF2B5EF4-FFF2-40B4-BE49-F238E27FC236}">
                  <a16:creationId xmlns:a16="http://schemas.microsoft.com/office/drawing/2014/main" id="{E3664738-A5FD-47CF-9711-37189B877986}"/>
                </a:ext>
              </a:extLst>
            </p:cNvPr>
            <p:cNvSpPr>
              <a:spLocks noChangeArrowheads="1"/>
            </p:cNvSpPr>
            <p:nvPr/>
          </p:nvSpPr>
          <p:spPr bwMode="auto">
            <a:xfrm>
              <a:off x="1214" y="3101"/>
              <a:ext cx="930" cy="60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29737" name="Arc 24">
              <a:extLst>
                <a:ext uri="{FF2B5EF4-FFF2-40B4-BE49-F238E27FC236}">
                  <a16:creationId xmlns:a16="http://schemas.microsoft.com/office/drawing/2014/main" id="{89833348-A282-4B61-AA06-3BB3A1A925F3}"/>
                </a:ext>
              </a:extLst>
            </p:cNvPr>
            <p:cNvSpPr>
              <a:spLocks/>
            </p:cNvSpPr>
            <p:nvPr/>
          </p:nvSpPr>
          <p:spPr bwMode="auto">
            <a:xfrm rot="21549739" flipH="1">
              <a:off x="1390" y="2705"/>
              <a:ext cx="201" cy="452"/>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8" name="Arc 25">
              <a:extLst>
                <a:ext uri="{FF2B5EF4-FFF2-40B4-BE49-F238E27FC236}">
                  <a16:creationId xmlns:a16="http://schemas.microsoft.com/office/drawing/2014/main" id="{12C07EE7-BC6A-47D3-B497-4ED59F5715CC}"/>
                </a:ext>
              </a:extLst>
            </p:cNvPr>
            <p:cNvSpPr>
              <a:spLocks/>
            </p:cNvSpPr>
            <p:nvPr/>
          </p:nvSpPr>
          <p:spPr bwMode="auto">
            <a:xfrm rot="-50261">
              <a:off x="1781" y="2704"/>
              <a:ext cx="160" cy="436"/>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9" name="Text Box 26">
              <a:extLst>
                <a:ext uri="{FF2B5EF4-FFF2-40B4-BE49-F238E27FC236}">
                  <a16:creationId xmlns:a16="http://schemas.microsoft.com/office/drawing/2014/main" id="{B6270C97-F7BA-401E-94E5-C119AB7BB09D}"/>
                </a:ext>
              </a:extLst>
            </p:cNvPr>
            <p:cNvSpPr txBox="1">
              <a:spLocks noChangeArrowheads="1"/>
            </p:cNvSpPr>
            <p:nvPr/>
          </p:nvSpPr>
          <p:spPr bwMode="auto">
            <a:xfrm>
              <a:off x="2025" y="2817"/>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B</a:t>
              </a:r>
              <a:r>
                <a:rPr kumimoji="1" lang="en-US" altLang="zh-CN" sz="1800" b="0"/>
                <a:t>0</a:t>
              </a:r>
              <a:r>
                <a:rPr kumimoji="1" lang="en-US" altLang="zh-CN" sz="2000" b="0"/>
                <a:t>/Add</a:t>
              </a:r>
            </a:p>
          </p:txBody>
        </p:sp>
        <p:sp>
          <p:nvSpPr>
            <p:cNvPr id="29740" name="Text Box 27">
              <a:extLst>
                <a:ext uri="{FF2B5EF4-FFF2-40B4-BE49-F238E27FC236}">
                  <a16:creationId xmlns:a16="http://schemas.microsoft.com/office/drawing/2014/main" id="{2E3009E8-9464-4444-8597-0F2D7C528D86}"/>
                </a:ext>
              </a:extLst>
            </p:cNvPr>
            <p:cNvSpPr txBox="1">
              <a:spLocks noChangeArrowheads="1"/>
            </p:cNvSpPr>
            <p:nvPr/>
          </p:nvSpPr>
          <p:spPr bwMode="auto">
            <a:xfrm>
              <a:off x="959" y="2794"/>
              <a:ext cx="2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!B</a:t>
              </a:r>
              <a:r>
                <a:rPr kumimoji="1" lang="en-US" altLang="zh-CN" sz="1800" b="0"/>
                <a:t>0</a:t>
              </a:r>
              <a:endParaRPr kumimoji="1" lang="en-US" altLang="zh-CN" sz="2000" b="0"/>
            </a:p>
          </p:txBody>
        </p:sp>
        <p:cxnSp>
          <p:nvCxnSpPr>
            <p:cNvPr id="29741" name="AutoShape 28">
              <a:extLst>
                <a:ext uri="{FF2B5EF4-FFF2-40B4-BE49-F238E27FC236}">
                  <a16:creationId xmlns:a16="http://schemas.microsoft.com/office/drawing/2014/main" id="{DFAFEB36-508F-45E6-A760-D815B6D73047}"/>
                </a:ext>
              </a:extLst>
            </p:cNvPr>
            <p:cNvCxnSpPr>
              <a:cxnSpLocks noChangeShapeType="1"/>
              <a:stCxn id="29736" idx="6"/>
              <a:endCxn id="29735" idx="6"/>
            </p:cNvCxnSpPr>
            <p:nvPr/>
          </p:nvCxnSpPr>
          <p:spPr bwMode="auto">
            <a:xfrm flipH="1" flipV="1">
              <a:off x="2039" y="2477"/>
              <a:ext cx="114" cy="925"/>
            </a:xfrm>
            <a:prstGeom prst="curvedConnector3">
              <a:avLst>
                <a:gd name="adj1" fmla="val -503778"/>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9742" name="AutoShape 29">
              <a:extLst>
                <a:ext uri="{FF2B5EF4-FFF2-40B4-BE49-F238E27FC236}">
                  <a16:creationId xmlns:a16="http://schemas.microsoft.com/office/drawing/2014/main" id="{C48B0E20-352D-441F-9A07-EED2FF3B3973}"/>
                </a:ext>
              </a:extLst>
            </p:cNvPr>
            <p:cNvCxnSpPr>
              <a:cxnSpLocks noChangeShapeType="1"/>
              <a:stCxn id="29736" idx="2"/>
              <a:endCxn id="29729" idx="2"/>
            </p:cNvCxnSpPr>
            <p:nvPr/>
          </p:nvCxnSpPr>
          <p:spPr bwMode="auto">
            <a:xfrm rot="10800000" flipH="1">
              <a:off x="1205" y="1666"/>
              <a:ext cx="86" cy="1736"/>
            </a:xfrm>
            <a:prstGeom prst="curvedConnector3">
              <a:avLst>
                <a:gd name="adj1" fmla="val -417848"/>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9743" name="Rectangle 30">
              <a:extLst>
                <a:ext uri="{FF2B5EF4-FFF2-40B4-BE49-F238E27FC236}">
                  <a16:creationId xmlns:a16="http://schemas.microsoft.com/office/drawing/2014/main" id="{8EEB5481-C209-4DE4-A19A-0518C75505AB}"/>
                </a:ext>
              </a:extLst>
            </p:cNvPr>
            <p:cNvSpPr>
              <a:spLocks noChangeArrowheads="1"/>
            </p:cNvSpPr>
            <p:nvPr/>
          </p:nvSpPr>
          <p:spPr bwMode="auto">
            <a:xfrm>
              <a:off x="2297" y="1456"/>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t>
              </a:r>
              <a:r>
                <a:rPr kumimoji="1" lang="en-US" altLang="zh-CN" sz="2000" b="0"/>
                <a:t>Start</a:t>
              </a:r>
              <a:endParaRPr kumimoji="1" lang="zh-CN" altLang="en-US" sz="2000" b="0"/>
            </a:p>
          </p:txBody>
        </p:sp>
        <p:sp>
          <p:nvSpPr>
            <p:cNvPr id="29744" name="Text Box 31">
              <a:extLst>
                <a:ext uri="{FF2B5EF4-FFF2-40B4-BE49-F238E27FC236}">
                  <a16:creationId xmlns:a16="http://schemas.microsoft.com/office/drawing/2014/main" id="{B294AA3B-C3CB-4D50-B2D2-6FAE4B93889B}"/>
                </a:ext>
              </a:extLst>
            </p:cNvPr>
            <p:cNvSpPr txBox="1">
              <a:spLocks noChangeArrowheads="1"/>
            </p:cNvSpPr>
            <p:nvPr/>
          </p:nvSpPr>
          <p:spPr bwMode="auto">
            <a:xfrm>
              <a:off x="987" y="342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E</a:t>
              </a:r>
            </a:p>
          </p:txBody>
        </p:sp>
        <p:sp>
          <p:nvSpPr>
            <p:cNvPr id="29745" name="Text Box 32">
              <a:extLst>
                <a:ext uri="{FF2B5EF4-FFF2-40B4-BE49-F238E27FC236}">
                  <a16:creationId xmlns:a16="http://schemas.microsoft.com/office/drawing/2014/main" id="{4D125926-7090-4A5F-BD12-0E47906F4FA4}"/>
                </a:ext>
              </a:extLst>
            </p:cNvPr>
            <p:cNvSpPr txBox="1">
              <a:spLocks noChangeArrowheads="1"/>
            </p:cNvSpPr>
            <p:nvPr/>
          </p:nvSpPr>
          <p:spPr bwMode="auto">
            <a:xfrm>
              <a:off x="2325" y="3452"/>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!E</a:t>
              </a:r>
            </a:p>
          </p:txBody>
        </p:sp>
      </p:grpSp>
      <p:sp>
        <p:nvSpPr>
          <p:cNvPr id="29704" name="Line 68">
            <a:extLst>
              <a:ext uri="{FF2B5EF4-FFF2-40B4-BE49-F238E27FC236}">
                <a16:creationId xmlns:a16="http://schemas.microsoft.com/office/drawing/2014/main" id="{CA804C8B-3E54-4B69-8E5A-491C113BF488}"/>
              </a:ext>
            </a:extLst>
          </p:cNvPr>
          <p:cNvSpPr>
            <a:spLocks noChangeShapeType="1"/>
          </p:cNvSpPr>
          <p:nvPr/>
        </p:nvSpPr>
        <p:spPr bwMode="auto">
          <a:xfrm>
            <a:off x="6227763" y="1782763"/>
            <a:ext cx="0" cy="395287"/>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05" name="Text Box 69">
            <a:extLst>
              <a:ext uri="{FF2B5EF4-FFF2-40B4-BE49-F238E27FC236}">
                <a16:creationId xmlns:a16="http://schemas.microsoft.com/office/drawing/2014/main" id="{0A6893EF-9C12-4787-AD7D-A63584561973}"/>
              </a:ext>
            </a:extLst>
          </p:cNvPr>
          <p:cNvSpPr txBox="1">
            <a:spLocks noChangeArrowheads="1"/>
          </p:cNvSpPr>
          <p:nvPr/>
        </p:nvSpPr>
        <p:spPr bwMode="auto">
          <a:xfrm>
            <a:off x="5976938" y="1447800"/>
            <a:ext cx="4953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29706" name="Line 70">
            <a:extLst>
              <a:ext uri="{FF2B5EF4-FFF2-40B4-BE49-F238E27FC236}">
                <a16:creationId xmlns:a16="http://schemas.microsoft.com/office/drawing/2014/main" id="{7E89B35D-EA8A-4F87-B75D-C685A0E239F5}"/>
              </a:ext>
            </a:extLst>
          </p:cNvPr>
          <p:cNvSpPr>
            <a:spLocks noChangeShapeType="1"/>
          </p:cNvSpPr>
          <p:nvPr/>
        </p:nvSpPr>
        <p:spPr bwMode="auto">
          <a:xfrm>
            <a:off x="7305675" y="1793875"/>
            <a:ext cx="0" cy="395288"/>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07" name="Text Box 71">
            <a:extLst>
              <a:ext uri="{FF2B5EF4-FFF2-40B4-BE49-F238E27FC236}">
                <a16:creationId xmlns:a16="http://schemas.microsoft.com/office/drawing/2014/main" id="{84EDAD33-E935-4027-93A6-D2865BE3861A}"/>
              </a:ext>
            </a:extLst>
          </p:cNvPr>
          <p:cNvSpPr txBox="1">
            <a:spLocks noChangeArrowheads="1"/>
          </p:cNvSpPr>
          <p:nvPr/>
        </p:nvSpPr>
        <p:spPr bwMode="auto">
          <a:xfrm>
            <a:off x="7018338" y="1458913"/>
            <a:ext cx="538609" cy="28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dirty="0"/>
              <a:t>Reset</a:t>
            </a:r>
            <a:endParaRPr kumimoji="1" lang="en-US" altLang="zh-CN" sz="1800" baseline="-10000" dirty="0"/>
          </a:p>
        </p:txBody>
      </p:sp>
      <p:sp>
        <p:nvSpPr>
          <p:cNvPr id="29708" name="Text Box 72">
            <a:extLst>
              <a:ext uri="{FF2B5EF4-FFF2-40B4-BE49-F238E27FC236}">
                <a16:creationId xmlns:a16="http://schemas.microsoft.com/office/drawing/2014/main" id="{2575A2DB-601A-42F9-8817-9E8A739D194C}"/>
              </a:ext>
            </a:extLst>
          </p:cNvPr>
          <p:cNvSpPr txBox="1">
            <a:spLocks noChangeArrowheads="1"/>
          </p:cNvSpPr>
          <p:nvPr/>
        </p:nvSpPr>
        <p:spPr bwMode="auto">
          <a:xfrm>
            <a:off x="8059738" y="2190750"/>
            <a:ext cx="355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29709" name="Line 73">
            <a:extLst>
              <a:ext uri="{FF2B5EF4-FFF2-40B4-BE49-F238E27FC236}">
                <a16:creationId xmlns:a16="http://schemas.microsoft.com/office/drawing/2014/main" id="{C9B61523-1421-4BA8-AAB2-BC20D241B0A0}"/>
              </a:ext>
            </a:extLst>
          </p:cNvPr>
          <p:cNvSpPr>
            <a:spLocks noChangeShapeType="1"/>
          </p:cNvSpPr>
          <p:nvPr/>
        </p:nvSpPr>
        <p:spPr bwMode="auto">
          <a:xfrm flipH="1">
            <a:off x="7985125" y="2565400"/>
            <a:ext cx="395288" cy="0"/>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0" name="AutoShape 74">
            <a:extLst>
              <a:ext uri="{FF2B5EF4-FFF2-40B4-BE49-F238E27FC236}">
                <a16:creationId xmlns:a16="http://schemas.microsoft.com/office/drawing/2014/main" id="{6608C105-ABCC-455E-963F-B471E6D5947E}"/>
              </a:ext>
            </a:extLst>
          </p:cNvPr>
          <p:cNvSpPr>
            <a:spLocks noChangeArrowheads="1"/>
          </p:cNvSpPr>
          <p:nvPr/>
        </p:nvSpPr>
        <p:spPr bwMode="auto">
          <a:xfrm>
            <a:off x="5643563" y="2168525"/>
            <a:ext cx="2339975" cy="75565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控制单元</a:t>
            </a:r>
            <a:endParaRPr lang="en-US" altLang="zh-CN" sz="2400">
              <a:latin typeface="Arial" panose="020B0604020202020204" pitchFamily="34" charset="0"/>
            </a:endParaRPr>
          </a:p>
        </p:txBody>
      </p:sp>
      <p:sp>
        <p:nvSpPr>
          <p:cNvPr id="29711" name="Line 75">
            <a:extLst>
              <a:ext uri="{FF2B5EF4-FFF2-40B4-BE49-F238E27FC236}">
                <a16:creationId xmlns:a16="http://schemas.microsoft.com/office/drawing/2014/main" id="{7B04C573-2274-45B8-9B3E-5340F84FCE5A}"/>
              </a:ext>
            </a:extLst>
          </p:cNvPr>
          <p:cNvSpPr>
            <a:spLocks noChangeShapeType="1"/>
          </p:cNvSpPr>
          <p:nvPr/>
        </p:nvSpPr>
        <p:spPr bwMode="auto">
          <a:xfrm>
            <a:off x="7694613" y="2924175"/>
            <a:ext cx="0" cy="395288"/>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2" name="Line 76">
            <a:extLst>
              <a:ext uri="{FF2B5EF4-FFF2-40B4-BE49-F238E27FC236}">
                <a16:creationId xmlns:a16="http://schemas.microsoft.com/office/drawing/2014/main" id="{44CB2CDA-2EC2-4777-B4C5-A1BB19171726}"/>
              </a:ext>
            </a:extLst>
          </p:cNvPr>
          <p:cNvSpPr>
            <a:spLocks noChangeShapeType="1"/>
          </p:cNvSpPr>
          <p:nvPr/>
        </p:nvSpPr>
        <p:spPr bwMode="auto">
          <a:xfrm>
            <a:off x="6291263" y="2924175"/>
            <a:ext cx="0" cy="684213"/>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3" name="Line 77">
            <a:extLst>
              <a:ext uri="{FF2B5EF4-FFF2-40B4-BE49-F238E27FC236}">
                <a16:creationId xmlns:a16="http://schemas.microsoft.com/office/drawing/2014/main" id="{0B330F0D-EB77-4CA6-B8BF-7DCD6882BEF9}"/>
              </a:ext>
            </a:extLst>
          </p:cNvPr>
          <p:cNvSpPr>
            <a:spLocks noChangeShapeType="1"/>
          </p:cNvSpPr>
          <p:nvPr/>
        </p:nvSpPr>
        <p:spPr bwMode="auto">
          <a:xfrm>
            <a:off x="5859463" y="2924175"/>
            <a:ext cx="0" cy="39528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4" name="Line 78">
            <a:extLst>
              <a:ext uri="{FF2B5EF4-FFF2-40B4-BE49-F238E27FC236}">
                <a16:creationId xmlns:a16="http://schemas.microsoft.com/office/drawing/2014/main" id="{DD115F98-E56B-46C8-8F18-41F4917ABDA5}"/>
              </a:ext>
            </a:extLst>
          </p:cNvPr>
          <p:cNvSpPr>
            <a:spLocks noChangeShapeType="1"/>
          </p:cNvSpPr>
          <p:nvPr/>
        </p:nvSpPr>
        <p:spPr bwMode="auto">
          <a:xfrm>
            <a:off x="7227888" y="2924175"/>
            <a:ext cx="0" cy="684213"/>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5" name="Line 79">
            <a:extLst>
              <a:ext uri="{FF2B5EF4-FFF2-40B4-BE49-F238E27FC236}">
                <a16:creationId xmlns:a16="http://schemas.microsoft.com/office/drawing/2014/main" id="{04D3D686-937E-4345-AF75-81336AFD2171}"/>
              </a:ext>
            </a:extLst>
          </p:cNvPr>
          <p:cNvSpPr>
            <a:spLocks noChangeShapeType="1"/>
          </p:cNvSpPr>
          <p:nvPr/>
        </p:nvSpPr>
        <p:spPr bwMode="auto">
          <a:xfrm>
            <a:off x="6759575" y="2924175"/>
            <a:ext cx="0" cy="39528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81">
            <a:extLst>
              <a:ext uri="{FF2B5EF4-FFF2-40B4-BE49-F238E27FC236}">
                <a16:creationId xmlns:a16="http://schemas.microsoft.com/office/drawing/2014/main" id="{2E3B376F-E4C2-4EB5-885C-048377E00516}"/>
              </a:ext>
            </a:extLst>
          </p:cNvPr>
          <p:cNvSpPr>
            <a:spLocks noChangeArrowheads="1"/>
          </p:cNvSpPr>
          <p:nvPr/>
        </p:nvSpPr>
        <p:spPr bwMode="auto">
          <a:xfrm>
            <a:off x="5527675" y="32480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Init</a:t>
            </a:r>
            <a:endParaRPr kumimoji="1" lang="zh-CN" altLang="en-US" sz="2000"/>
          </a:p>
        </p:txBody>
      </p:sp>
      <p:sp>
        <p:nvSpPr>
          <p:cNvPr id="29717" name="Rectangle 82">
            <a:extLst>
              <a:ext uri="{FF2B5EF4-FFF2-40B4-BE49-F238E27FC236}">
                <a16:creationId xmlns:a16="http://schemas.microsoft.com/office/drawing/2014/main" id="{0C3A6E3A-5973-422C-9F60-6C635A4870A6}"/>
              </a:ext>
            </a:extLst>
          </p:cNvPr>
          <p:cNvSpPr>
            <a:spLocks noChangeArrowheads="1"/>
          </p:cNvSpPr>
          <p:nvPr/>
        </p:nvSpPr>
        <p:spPr bwMode="auto">
          <a:xfrm>
            <a:off x="6427788" y="3248025"/>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a:t>
            </a:r>
            <a:endParaRPr kumimoji="1" lang="zh-CN" altLang="en-US" sz="2000"/>
          </a:p>
        </p:txBody>
      </p:sp>
      <p:sp>
        <p:nvSpPr>
          <p:cNvPr id="29718" name="Line 83">
            <a:extLst>
              <a:ext uri="{FF2B5EF4-FFF2-40B4-BE49-F238E27FC236}">
                <a16:creationId xmlns:a16="http://schemas.microsoft.com/office/drawing/2014/main" id="{770D9442-0884-48BF-A5C5-4D7D512862E2}"/>
              </a:ext>
            </a:extLst>
          </p:cNvPr>
          <p:cNvSpPr>
            <a:spLocks noChangeShapeType="1"/>
          </p:cNvSpPr>
          <p:nvPr/>
        </p:nvSpPr>
        <p:spPr bwMode="auto">
          <a:xfrm flipH="1">
            <a:off x="5140325" y="2419350"/>
            <a:ext cx="503238"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9719" name="Rectangle 84">
            <a:extLst>
              <a:ext uri="{FF2B5EF4-FFF2-40B4-BE49-F238E27FC236}">
                <a16:creationId xmlns:a16="http://schemas.microsoft.com/office/drawing/2014/main" id="{C123A8C3-AD00-402D-A727-CE1B1FCA0CE0}"/>
              </a:ext>
            </a:extLst>
          </p:cNvPr>
          <p:cNvSpPr>
            <a:spLocks noChangeArrowheads="1"/>
          </p:cNvSpPr>
          <p:nvPr/>
        </p:nvSpPr>
        <p:spPr bwMode="auto">
          <a:xfrm>
            <a:off x="5248275" y="2095500"/>
            <a:ext cx="169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E</a:t>
            </a:r>
          </a:p>
        </p:txBody>
      </p:sp>
      <p:sp>
        <p:nvSpPr>
          <p:cNvPr id="29720" name="Line 85">
            <a:extLst>
              <a:ext uri="{FF2B5EF4-FFF2-40B4-BE49-F238E27FC236}">
                <a16:creationId xmlns:a16="http://schemas.microsoft.com/office/drawing/2014/main" id="{E2521E44-30BC-46DD-A43D-C2A7F3ED95F0}"/>
              </a:ext>
            </a:extLst>
          </p:cNvPr>
          <p:cNvSpPr>
            <a:spLocks noChangeShapeType="1"/>
          </p:cNvSpPr>
          <p:nvPr/>
        </p:nvSpPr>
        <p:spPr bwMode="auto">
          <a:xfrm flipH="1">
            <a:off x="5140325" y="2671763"/>
            <a:ext cx="503238"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9721" name="Rectangle 86">
            <a:extLst>
              <a:ext uri="{FF2B5EF4-FFF2-40B4-BE49-F238E27FC236}">
                <a16:creationId xmlns:a16="http://schemas.microsoft.com/office/drawing/2014/main" id="{45E4A619-66DA-41D4-92DB-F5A10BF07D74}"/>
              </a:ext>
            </a:extLst>
          </p:cNvPr>
          <p:cNvSpPr>
            <a:spLocks noChangeArrowheads="1"/>
          </p:cNvSpPr>
          <p:nvPr/>
        </p:nvSpPr>
        <p:spPr bwMode="auto">
          <a:xfrm>
            <a:off x="5184775" y="2792413"/>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B</a:t>
            </a:r>
            <a:r>
              <a:rPr lang="en-US" altLang="zh-CN" sz="1800"/>
              <a:t>0</a:t>
            </a:r>
            <a:endParaRPr lang="en-US" altLang="zh-CN" sz="2000"/>
          </a:p>
        </p:txBody>
      </p:sp>
      <p:sp>
        <p:nvSpPr>
          <p:cNvPr id="29722" name="Rectangle 87">
            <a:extLst>
              <a:ext uri="{FF2B5EF4-FFF2-40B4-BE49-F238E27FC236}">
                <a16:creationId xmlns:a16="http://schemas.microsoft.com/office/drawing/2014/main" id="{F127218C-BE87-4E52-835A-9FE3F7E8F9A4}"/>
              </a:ext>
            </a:extLst>
          </p:cNvPr>
          <p:cNvSpPr>
            <a:spLocks noChangeArrowheads="1"/>
          </p:cNvSpPr>
          <p:nvPr/>
        </p:nvSpPr>
        <p:spPr bwMode="auto">
          <a:xfrm>
            <a:off x="5951538" y="357187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Cnt</a:t>
            </a:r>
            <a:endParaRPr kumimoji="1" lang="zh-CN" altLang="en-US" sz="2000"/>
          </a:p>
        </p:txBody>
      </p:sp>
      <p:sp>
        <p:nvSpPr>
          <p:cNvPr id="29723" name="Rectangle 88">
            <a:extLst>
              <a:ext uri="{FF2B5EF4-FFF2-40B4-BE49-F238E27FC236}">
                <a16:creationId xmlns:a16="http://schemas.microsoft.com/office/drawing/2014/main" id="{54DD5DCC-860C-42D5-9B7C-BB0857B3FB3F}"/>
              </a:ext>
            </a:extLst>
          </p:cNvPr>
          <p:cNvSpPr>
            <a:spLocks noChangeArrowheads="1"/>
          </p:cNvSpPr>
          <p:nvPr/>
        </p:nvSpPr>
        <p:spPr bwMode="auto">
          <a:xfrm>
            <a:off x="6972300" y="3571875"/>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Shr</a:t>
            </a:r>
            <a:endParaRPr kumimoji="1" lang="zh-CN" altLang="en-US" sz="2000"/>
          </a:p>
        </p:txBody>
      </p:sp>
      <p:sp>
        <p:nvSpPr>
          <p:cNvPr id="29724" name="Rectangle 89">
            <a:extLst>
              <a:ext uri="{FF2B5EF4-FFF2-40B4-BE49-F238E27FC236}">
                <a16:creationId xmlns:a16="http://schemas.microsoft.com/office/drawing/2014/main" id="{A1E0C2C5-E72C-4261-ABD2-542A0AFFB679}"/>
              </a:ext>
            </a:extLst>
          </p:cNvPr>
          <p:cNvSpPr>
            <a:spLocks noChangeArrowheads="1"/>
          </p:cNvSpPr>
          <p:nvPr/>
        </p:nvSpPr>
        <p:spPr bwMode="auto">
          <a:xfrm>
            <a:off x="7431088" y="3248025"/>
            <a:ext cx="749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Done</a:t>
            </a:r>
            <a:endParaRPr kumimoji="1" lang="zh-CN" altLang="en-US" sz="2000"/>
          </a:p>
        </p:txBody>
      </p:sp>
      <p:sp>
        <p:nvSpPr>
          <p:cNvPr id="29725" name="Rectangle 90">
            <a:extLst>
              <a:ext uri="{FF2B5EF4-FFF2-40B4-BE49-F238E27FC236}">
                <a16:creationId xmlns:a16="http://schemas.microsoft.com/office/drawing/2014/main" id="{AA5545CD-A414-4BE3-B16A-8AC3E9BD0B3C}"/>
              </a:ext>
            </a:extLst>
          </p:cNvPr>
          <p:cNvSpPr>
            <a:spLocks noChangeArrowheads="1"/>
          </p:cNvSpPr>
          <p:nvPr/>
        </p:nvSpPr>
        <p:spPr bwMode="auto">
          <a:xfrm>
            <a:off x="5081588" y="4184650"/>
            <a:ext cx="3298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dirty="0"/>
              <a:t>Init: D</a:t>
            </a:r>
            <a:r>
              <a:rPr kumimoji="1" lang="en-US" altLang="zh-CN" sz="2000" b="0" dirty="0">
                <a:sym typeface="Wingdings" panose="05000000000000000000" pitchFamily="2" charset="2"/>
              </a:rPr>
              <a:t>X, BY, T0, </a:t>
            </a:r>
          </a:p>
          <a:p>
            <a:pPr eaLnBrk="1" hangingPunct="1">
              <a:spcAft>
                <a:spcPct val="0"/>
              </a:spcAft>
              <a:buFontTx/>
              <a:buNone/>
            </a:pPr>
            <a:r>
              <a:rPr kumimoji="1" lang="en-US" altLang="zh-CN" sz="2000" b="0" dirty="0">
                <a:sym typeface="Wingdings" panose="05000000000000000000" pitchFamily="2" charset="2"/>
              </a:rPr>
              <a:t>         A0, C0</a:t>
            </a:r>
            <a:endParaRPr kumimoji="1" lang="zh-CN" altLang="en-US" sz="2000" b="0" dirty="0">
              <a:sym typeface="Wingdings" panose="05000000000000000000" pitchFamily="2" charset="2"/>
            </a:endParaRPr>
          </a:p>
        </p:txBody>
      </p:sp>
      <p:sp>
        <p:nvSpPr>
          <p:cNvPr id="29726" name="Rectangle 91">
            <a:extLst>
              <a:ext uri="{FF2B5EF4-FFF2-40B4-BE49-F238E27FC236}">
                <a16:creationId xmlns:a16="http://schemas.microsoft.com/office/drawing/2014/main" id="{CB720E68-99D1-4CE1-A186-C4231A12F50D}"/>
              </a:ext>
            </a:extLst>
          </p:cNvPr>
          <p:cNvSpPr>
            <a:spLocks noChangeArrowheads="1"/>
          </p:cNvSpPr>
          <p:nvPr/>
        </p:nvSpPr>
        <p:spPr bwMode="auto">
          <a:xfrm>
            <a:off x="5110163" y="4887913"/>
            <a:ext cx="1440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t>Cnt: </a:t>
            </a:r>
            <a:r>
              <a:rPr kumimoji="1" lang="en-US" altLang="zh-CN" sz="2000" b="0">
                <a:sym typeface="Wingdings" panose="05000000000000000000" pitchFamily="2" charset="2"/>
              </a:rPr>
              <a:t>TT-1</a:t>
            </a:r>
            <a:endParaRPr kumimoji="1" lang="zh-CN" altLang="en-US" sz="2000" b="0"/>
          </a:p>
        </p:txBody>
      </p:sp>
      <p:sp>
        <p:nvSpPr>
          <p:cNvPr id="29727" name="Rectangle 92">
            <a:extLst>
              <a:ext uri="{FF2B5EF4-FFF2-40B4-BE49-F238E27FC236}">
                <a16:creationId xmlns:a16="http://schemas.microsoft.com/office/drawing/2014/main" id="{71918A85-E3B6-40BA-9BA7-62D37F27C290}"/>
              </a:ext>
            </a:extLst>
          </p:cNvPr>
          <p:cNvSpPr>
            <a:spLocks noChangeArrowheads="1"/>
          </p:cNvSpPr>
          <p:nvPr/>
        </p:nvSpPr>
        <p:spPr bwMode="auto">
          <a:xfrm>
            <a:off x="5076825" y="5283200"/>
            <a:ext cx="225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a:t>Add: </a:t>
            </a:r>
            <a:r>
              <a:rPr kumimoji="1" lang="en-US" altLang="zh-CN" sz="2000" b="0">
                <a:sym typeface="Wingdings" panose="05000000000000000000" pitchFamily="2" charset="2"/>
              </a:rPr>
              <a:t>{C, A}A+D</a:t>
            </a:r>
            <a:endParaRPr kumimoji="1" lang="zh-CN" altLang="en-US" sz="2000" b="0"/>
          </a:p>
        </p:txBody>
      </p:sp>
      <p:sp>
        <p:nvSpPr>
          <p:cNvPr id="29728" name="Rectangle 93">
            <a:extLst>
              <a:ext uri="{FF2B5EF4-FFF2-40B4-BE49-F238E27FC236}">
                <a16:creationId xmlns:a16="http://schemas.microsoft.com/office/drawing/2014/main" id="{C43F85F6-4281-401A-87D0-1EC910CB1483}"/>
              </a:ext>
            </a:extLst>
          </p:cNvPr>
          <p:cNvSpPr>
            <a:spLocks noChangeArrowheads="1"/>
          </p:cNvSpPr>
          <p:nvPr/>
        </p:nvSpPr>
        <p:spPr bwMode="auto">
          <a:xfrm>
            <a:off x="5076825" y="5715000"/>
            <a:ext cx="3382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dirty="0" err="1"/>
              <a:t>Shr</a:t>
            </a:r>
            <a:r>
              <a:rPr kumimoji="1" lang="en-US" altLang="zh-CN" sz="2000" b="0" dirty="0"/>
              <a:t>: </a:t>
            </a:r>
            <a:r>
              <a:rPr kumimoji="1" lang="en-US" altLang="zh-CN" sz="2000" b="0" dirty="0">
                <a:sym typeface="Wingdings" panose="05000000000000000000" pitchFamily="2" charset="2"/>
              </a:rPr>
              <a:t>{C, A, B}{C, A, B}&gt;&gt;1</a:t>
            </a:r>
          </a:p>
        </p:txBody>
      </p:sp>
      <p:sp>
        <p:nvSpPr>
          <p:cNvPr id="50" name="文本框 49">
            <a:extLst>
              <a:ext uri="{FF2B5EF4-FFF2-40B4-BE49-F238E27FC236}">
                <a16:creationId xmlns:a16="http://schemas.microsoft.com/office/drawing/2014/main" id="{560EE719-2B5F-434C-B19D-322FD9A097A8}"/>
              </a:ext>
            </a:extLst>
          </p:cNvPr>
          <p:cNvSpPr txBox="1">
            <a:spLocks noChangeArrowheads="1"/>
          </p:cNvSpPr>
          <p:nvPr/>
        </p:nvSpPr>
        <p:spPr bwMode="auto">
          <a:xfrm>
            <a:off x="1178826" y="5919341"/>
            <a:ext cx="346170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dirty="0">
                <a:latin typeface="Arial" panose="020B0604020202020204" pitchFamily="34" charset="0"/>
                <a:cs typeface="Arial" panose="020B0604020202020204" pitchFamily="34" charset="0"/>
              </a:rPr>
              <a:t>思考题：</a:t>
            </a:r>
            <a:r>
              <a:rPr lang="en-US" altLang="zh-CN" sz="2400" b="0" dirty="0">
                <a:latin typeface="Arial" panose="020B0604020202020204" pitchFamily="34" charset="0"/>
                <a:cs typeface="Arial" panose="020B0604020202020204" pitchFamily="34" charset="0"/>
              </a:rPr>
              <a:t>Moore</a:t>
            </a:r>
            <a:r>
              <a:rPr lang="zh-CN" altLang="en-US" sz="2400" dirty="0">
                <a:latin typeface="Arial" panose="020B0604020202020204" pitchFamily="34" charset="0"/>
                <a:cs typeface="Arial" panose="020B0604020202020204" pitchFamily="34" charset="0"/>
              </a:rPr>
              <a:t>型如何？</a:t>
            </a:r>
            <a:r>
              <a:rPr lang="en-US" altLang="zh-CN" sz="2400" dirty="0">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D0E9939F-ABA9-4174-9810-4EA4AEE5B52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37BD958-4C64-47DD-84C1-C0F5D10AEC79}"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31747" name="Rectangle 5">
            <a:extLst>
              <a:ext uri="{FF2B5EF4-FFF2-40B4-BE49-F238E27FC236}">
                <a16:creationId xmlns:a16="http://schemas.microsoft.com/office/drawing/2014/main" id="{06FF56EF-DF85-41A5-9061-9F97C2E1FB2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31748" name="Rectangle 6">
            <a:extLst>
              <a:ext uri="{FF2B5EF4-FFF2-40B4-BE49-F238E27FC236}">
                <a16:creationId xmlns:a16="http://schemas.microsoft.com/office/drawing/2014/main" id="{719F1E75-5D36-4BFB-A0CD-A99A6B25FA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B507CAF-C2C2-4D75-AB5B-9D6500996E7F}"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31749" name="Rectangle 2">
            <a:extLst>
              <a:ext uri="{FF2B5EF4-FFF2-40B4-BE49-F238E27FC236}">
                <a16:creationId xmlns:a16="http://schemas.microsoft.com/office/drawing/2014/main" id="{8F9F0891-0FAB-4E34-85B0-60AF1A8852DE}"/>
              </a:ext>
            </a:extLst>
          </p:cNvPr>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a:t>
            </a:r>
            <a:r>
              <a:rPr lang="zh-CN" altLang="en-US">
                <a:solidFill>
                  <a:schemeClr val="tx1"/>
                </a:solidFill>
              </a:rPr>
              <a:t>控制单元</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1)</a:t>
            </a:r>
            <a:endParaRPr kumimoji="1" lang="zh-CN" altLang="en-US">
              <a:latin typeface="宋体" panose="02010600030101010101" pitchFamily="2" charset="-122"/>
            </a:endParaRPr>
          </a:p>
        </p:txBody>
      </p:sp>
      <p:sp>
        <p:nvSpPr>
          <p:cNvPr id="31750" name="Rectangle 3">
            <a:extLst>
              <a:ext uri="{FF2B5EF4-FFF2-40B4-BE49-F238E27FC236}">
                <a16:creationId xmlns:a16="http://schemas.microsoft.com/office/drawing/2014/main" id="{0F932A4D-FD1B-40E2-9A91-63749042BA33}"/>
              </a:ext>
            </a:extLst>
          </p:cNvPr>
          <p:cNvSpPr>
            <a:spLocks noGrp="1" noChangeArrowheads="1"/>
          </p:cNvSpPr>
          <p:nvPr>
            <p:ph type="body" idx="1"/>
          </p:nvPr>
        </p:nvSpPr>
        <p:spPr>
          <a:xfrm>
            <a:off x="457200" y="1231900"/>
            <a:ext cx="6130925" cy="792163"/>
          </a:xfrm>
        </p:spPr>
        <p:txBody>
          <a:bodyPr/>
          <a:lstStyle/>
          <a:p>
            <a:pPr>
              <a:lnSpc>
                <a:spcPct val="120000"/>
              </a:lnSpc>
            </a:pPr>
            <a:r>
              <a:rPr lang="zh-CN" altLang="en-US"/>
              <a:t>状态表</a:t>
            </a:r>
            <a:endParaRPr lang="en-US" altLang="zh-CN"/>
          </a:p>
        </p:txBody>
      </p:sp>
      <p:sp>
        <p:nvSpPr>
          <p:cNvPr id="31751" name="Text Box 4">
            <a:extLst>
              <a:ext uri="{FF2B5EF4-FFF2-40B4-BE49-F238E27FC236}">
                <a16:creationId xmlns:a16="http://schemas.microsoft.com/office/drawing/2014/main" id="{43B328F0-705B-4E55-A672-E025E35BF713}"/>
              </a:ext>
            </a:extLst>
          </p:cNvPr>
          <p:cNvSpPr txBox="1">
            <a:spLocks noChangeArrowheads="1"/>
          </p:cNvSpPr>
          <p:nvPr/>
        </p:nvSpPr>
        <p:spPr bwMode="auto">
          <a:xfrm>
            <a:off x="739775" y="2097088"/>
            <a:ext cx="8367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dirty="0"/>
              <a:t>Reset</a:t>
            </a:r>
          </a:p>
        </p:txBody>
      </p:sp>
      <p:sp>
        <p:nvSpPr>
          <p:cNvPr id="31752" name="Text Box 5">
            <a:extLst>
              <a:ext uri="{FF2B5EF4-FFF2-40B4-BE49-F238E27FC236}">
                <a16:creationId xmlns:a16="http://schemas.microsoft.com/office/drawing/2014/main" id="{45B5F7DC-3F55-4B3A-99EE-CB8E760542D8}"/>
              </a:ext>
            </a:extLst>
          </p:cNvPr>
          <p:cNvSpPr txBox="1">
            <a:spLocks noChangeArrowheads="1"/>
          </p:cNvSpPr>
          <p:nvPr/>
        </p:nvSpPr>
        <p:spPr bwMode="auto">
          <a:xfrm>
            <a:off x="1581150" y="2097088"/>
            <a:ext cx="574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Start</a:t>
            </a:r>
          </a:p>
        </p:txBody>
      </p:sp>
      <p:sp>
        <p:nvSpPr>
          <p:cNvPr id="31753" name="Text Box 6">
            <a:extLst>
              <a:ext uri="{FF2B5EF4-FFF2-40B4-BE49-F238E27FC236}">
                <a16:creationId xmlns:a16="http://schemas.microsoft.com/office/drawing/2014/main" id="{420CC3A6-5681-4015-B51E-2AD494B8E8EC}"/>
              </a:ext>
            </a:extLst>
          </p:cNvPr>
          <p:cNvSpPr txBox="1">
            <a:spLocks noChangeArrowheads="1"/>
          </p:cNvSpPr>
          <p:nvPr/>
        </p:nvSpPr>
        <p:spPr bwMode="auto">
          <a:xfrm>
            <a:off x="2401888" y="2097088"/>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B</a:t>
            </a:r>
            <a:r>
              <a:rPr kumimoji="1" lang="en-US" altLang="zh-CN" sz="2000" b="0"/>
              <a:t>0</a:t>
            </a:r>
            <a:endParaRPr kumimoji="1" lang="en-US" altLang="zh-CN" sz="2400" b="0"/>
          </a:p>
        </p:txBody>
      </p:sp>
      <p:sp>
        <p:nvSpPr>
          <p:cNvPr id="31754" name="Text Box 7">
            <a:extLst>
              <a:ext uri="{FF2B5EF4-FFF2-40B4-BE49-F238E27FC236}">
                <a16:creationId xmlns:a16="http://schemas.microsoft.com/office/drawing/2014/main" id="{AE4BBB8C-E6E7-44B8-BDC9-F74907D4DEDF}"/>
              </a:ext>
            </a:extLst>
          </p:cNvPr>
          <p:cNvSpPr txBox="1">
            <a:spLocks noChangeArrowheads="1"/>
          </p:cNvSpPr>
          <p:nvPr/>
        </p:nvSpPr>
        <p:spPr bwMode="auto">
          <a:xfrm>
            <a:off x="3054350" y="2097088"/>
            <a:ext cx="187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E</a:t>
            </a:r>
          </a:p>
        </p:txBody>
      </p:sp>
      <p:sp>
        <p:nvSpPr>
          <p:cNvPr id="31755" name="Text Box 8">
            <a:extLst>
              <a:ext uri="{FF2B5EF4-FFF2-40B4-BE49-F238E27FC236}">
                <a16:creationId xmlns:a16="http://schemas.microsoft.com/office/drawing/2014/main" id="{3A9DE631-0299-4305-B2C7-10CF22973BAA}"/>
              </a:ext>
            </a:extLst>
          </p:cNvPr>
          <p:cNvSpPr txBox="1">
            <a:spLocks noChangeArrowheads="1"/>
          </p:cNvSpPr>
          <p:nvPr/>
        </p:nvSpPr>
        <p:spPr bwMode="auto">
          <a:xfrm>
            <a:off x="3635375" y="2097088"/>
            <a:ext cx="271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a:t>
            </a:r>
            <a:r>
              <a:rPr kumimoji="1" lang="en-US" altLang="zh-CN" sz="2400" b="0" baseline="35000"/>
              <a:t>n</a:t>
            </a:r>
          </a:p>
        </p:txBody>
      </p:sp>
      <p:sp>
        <p:nvSpPr>
          <p:cNvPr id="31756" name="Text Box 9">
            <a:extLst>
              <a:ext uri="{FF2B5EF4-FFF2-40B4-BE49-F238E27FC236}">
                <a16:creationId xmlns:a16="http://schemas.microsoft.com/office/drawing/2014/main" id="{6238FD47-307C-4F18-BA60-2D7FBC88D78D}"/>
              </a:ext>
            </a:extLst>
          </p:cNvPr>
          <p:cNvSpPr txBox="1">
            <a:spLocks noChangeArrowheads="1"/>
          </p:cNvSpPr>
          <p:nvPr/>
        </p:nvSpPr>
        <p:spPr bwMode="auto">
          <a:xfrm>
            <a:off x="4502150" y="2097088"/>
            <a:ext cx="487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a:t>
            </a:r>
            <a:r>
              <a:rPr kumimoji="1" lang="en-US" altLang="zh-CN" sz="2400" b="0" baseline="35000"/>
              <a:t>n+1</a:t>
            </a:r>
          </a:p>
        </p:txBody>
      </p:sp>
      <p:sp>
        <p:nvSpPr>
          <p:cNvPr id="31757" name="Text Box 10">
            <a:extLst>
              <a:ext uri="{FF2B5EF4-FFF2-40B4-BE49-F238E27FC236}">
                <a16:creationId xmlns:a16="http://schemas.microsoft.com/office/drawing/2014/main" id="{D8B973BB-9BCD-4FAB-AA07-0E265CACF1FC}"/>
              </a:ext>
            </a:extLst>
          </p:cNvPr>
          <p:cNvSpPr txBox="1">
            <a:spLocks noChangeArrowheads="1"/>
          </p:cNvSpPr>
          <p:nvPr/>
        </p:nvSpPr>
        <p:spPr bwMode="auto">
          <a:xfrm>
            <a:off x="7639050" y="2097088"/>
            <a:ext cx="66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Done</a:t>
            </a:r>
          </a:p>
        </p:txBody>
      </p:sp>
      <p:sp>
        <p:nvSpPr>
          <p:cNvPr id="31758" name="Text Box 11">
            <a:extLst>
              <a:ext uri="{FF2B5EF4-FFF2-40B4-BE49-F238E27FC236}">
                <a16:creationId xmlns:a16="http://schemas.microsoft.com/office/drawing/2014/main" id="{5BC4E010-54D9-4015-A3BB-DCF78BBFE814}"/>
              </a:ext>
            </a:extLst>
          </p:cNvPr>
          <p:cNvSpPr txBox="1">
            <a:spLocks noChangeArrowheads="1"/>
          </p:cNvSpPr>
          <p:nvPr/>
        </p:nvSpPr>
        <p:spPr bwMode="auto">
          <a:xfrm>
            <a:off x="5164138" y="20970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Init</a:t>
            </a:r>
          </a:p>
        </p:txBody>
      </p:sp>
      <p:sp>
        <p:nvSpPr>
          <p:cNvPr id="31759" name="Text Box 12">
            <a:extLst>
              <a:ext uri="{FF2B5EF4-FFF2-40B4-BE49-F238E27FC236}">
                <a16:creationId xmlns:a16="http://schemas.microsoft.com/office/drawing/2014/main" id="{9B191F0E-186F-4369-9407-DE1723AC2695}"/>
              </a:ext>
            </a:extLst>
          </p:cNvPr>
          <p:cNvSpPr txBox="1">
            <a:spLocks noChangeArrowheads="1"/>
          </p:cNvSpPr>
          <p:nvPr/>
        </p:nvSpPr>
        <p:spPr bwMode="auto">
          <a:xfrm>
            <a:off x="5730875" y="2097088"/>
            <a:ext cx="525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Add</a:t>
            </a:r>
          </a:p>
        </p:txBody>
      </p:sp>
      <p:sp>
        <p:nvSpPr>
          <p:cNvPr id="31760" name="Text Box 13">
            <a:extLst>
              <a:ext uri="{FF2B5EF4-FFF2-40B4-BE49-F238E27FC236}">
                <a16:creationId xmlns:a16="http://schemas.microsoft.com/office/drawing/2014/main" id="{69762CC4-90E9-465B-826D-A43C47813D4A}"/>
              </a:ext>
            </a:extLst>
          </p:cNvPr>
          <p:cNvSpPr txBox="1">
            <a:spLocks noChangeArrowheads="1"/>
          </p:cNvSpPr>
          <p:nvPr/>
        </p:nvSpPr>
        <p:spPr bwMode="auto">
          <a:xfrm>
            <a:off x="6415088" y="2097088"/>
            <a:ext cx="423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Shr</a:t>
            </a:r>
          </a:p>
        </p:txBody>
      </p:sp>
      <p:sp>
        <p:nvSpPr>
          <p:cNvPr id="31761" name="Text Box 14">
            <a:extLst>
              <a:ext uri="{FF2B5EF4-FFF2-40B4-BE49-F238E27FC236}">
                <a16:creationId xmlns:a16="http://schemas.microsoft.com/office/drawing/2014/main" id="{E30D1C8D-A04C-4886-B5B2-256B198BE4B2}"/>
              </a:ext>
            </a:extLst>
          </p:cNvPr>
          <p:cNvSpPr txBox="1">
            <a:spLocks noChangeArrowheads="1"/>
          </p:cNvSpPr>
          <p:nvPr/>
        </p:nvSpPr>
        <p:spPr bwMode="auto">
          <a:xfrm>
            <a:off x="6991350" y="2097088"/>
            <a:ext cx="439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Cnt</a:t>
            </a:r>
          </a:p>
        </p:txBody>
      </p:sp>
      <p:sp>
        <p:nvSpPr>
          <p:cNvPr id="31762" name="Line 15">
            <a:extLst>
              <a:ext uri="{FF2B5EF4-FFF2-40B4-BE49-F238E27FC236}">
                <a16:creationId xmlns:a16="http://schemas.microsoft.com/office/drawing/2014/main" id="{AFEE923B-FF90-4180-B456-163ED85F9749}"/>
              </a:ext>
            </a:extLst>
          </p:cNvPr>
          <p:cNvSpPr>
            <a:spLocks noChangeShapeType="1"/>
          </p:cNvSpPr>
          <p:nvPr/>
        </p:nvSpPr>
        <p:spPr bwMode="auto">
          <a:xfrm>
            <a:off x="631825" y="2530475"/>
            <a:ext cx="781208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Text Box 16">
            <a:extLst>
              <a:ext uri="{FF2B5EF4-FFF2-40B4-BE49-F238E27FC236}">
                <a16:creationId xmlns:a16="http://schemas.microsoft.com/office/drawing/2014/main" id="{324D8401-B7D1-40B6-AD53-A105AA0960C9}"/>
              </a:ext>
            </a:extLst>
          </p:cNvPr>
          <p:cNvSpPr txBox="1">
            <a:spLocks noChangeArrowheads="1"/>
          </p:cNvSpPr>
          <p:nvPr/>
        </p:nvSpPr>
        <p:spPr bwMode="auto">
          <a:xfrm>
            <a:off x="955675"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64" name="Line 17">
            <a:extLst>
              <a:ext uri="{FF2B5EF4-FFF2-40B4-BE49-F238E27FC236}">
                <a16:creationId xmlns:a16="http://schemas.microsoft.com/office/drawing/2014/main" id="{7F449D25-79B1-435F-A892-E335DEC419C5}"/>
              </a:ext>
            </a:extLst>
          </p:cNvPr>
          <p:cNvSpPr>
            <a:spLocks noChangeShapeType="1"/>
          </p:cNvSpPr>
          <p:nvPr/>
        </p:nvSpPr>
        <p:spPr bwMode="auto">
          <a:xfrm>
            <a:off x="4195763" y="2025650"/>
            <a:ext cx="0" cy="3132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Text Box 18">
            <a:extLst>
              <a:ext uri="{FF2B5EF4-FFF2-40B4-BE49-F238E27FC236}">
                <a16:creationId xmlns:a16="http://schemas.microsoft.com/office/drawing/2014/main" id="{997C848E-65AA-4FAF-B0E0-3A1DB2FD37F2}"/>
              </a:ext>
            </a:extLst>
          </p:cNvPr>
          <p:cNvSpPr txBox="1">
            <a:spLocks noChangeArrowheads="1"/>
          </p:cNvSpPr>
          <p:nvPr/>
        </p:nvSpPr>
        <p:spPr bwMode="auto">
          <a:xfrm>
            <a:off x="1747838"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6" name="Text Box 19">
            <a:extLst>
              <a:ext uri="{FF2B5EF4-FFF2-40B4-BE49-F238E27FC236}">
                <a16:creationId xmlns:a16="http://schemas.microsoft.com/office/drawing/2014/main" id="{EC29A6EF-5465-41D2-9E44-CAA3EB88EF90}"/>
              </a:ext>
            </a:extLst>
          </p:cNvPr>
          <p:cNvSpPr txBox="1">
            <a:spLocks noChangeArrowheads="1"/>
          </p:cNvSpPr>
          <p:nvPr/>
        </p:nvSpPr>
        <p:spPr bwMode="auto">
          <a:xfrm>
            <a:off x="2459038"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7" name="Text Box 20">
            <a:extLst>
              <a:ext uri="{FF2B5EF4-FFF2-40B4-BE49-F238E27FC236}">
                <a16:creationId xmlns:a16="http://schemas.microsoft.com/office/drawing/2014/main" id="{CF3E593F-60E1-49FF-B924-A0592FE31786}"/>
              </a:ext>
            </a:extLst>
          </p:cNvPr>
          <p:cNvSpPr txBox="1">
            <a:spLocks noChangeArrowheads="1"/>
          </p:cNvSpPr>
          <p:nvPr/>
        </p:nvSpPr>
        <p:spPr bwMode="auto">
          <a:xfrm>
            <a:off x="3070225"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8" name="Text Box 21">
            <a:extLst>
              <a:ext uri="{FF2B5EF4-FFF2-40B4-BE49-F238E27FC236}">
                <a16:creationId xmlns:a16="http://schemas.microsoft.com/office/drawing/2014/main" id="{2DE7E299-197F-4860-B65B-AFBC7A649DFC}"/>
              </a:ext>
            </a:extLst>
          </p:cNvPr>
          <p:cNvSpPr txBox="1">
            <a:spLocks noChangeArrowheads="1"/>
          </p:cNvSpPr>
          <p:nvPr/>
        </p:nvSpPr>
        <p:spPr bwMode="auto">
          <a:xfrm>
            <a:off x="3656013"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9" name="Rectangle 22">
            <a:extLst>
              <a:ext uri="{FF2B5EF4-FFF2-40B4-BE49-F238E27FC236}">
                <a16:creationId xmlns:a16="http://schemas.microsoft.com/office/drawing/2014/main" id="{4177C601-0B08-4D42-8515-15D2487C069D}"/>
              </a:ext>
            </a:extLst>
          </p:cNvPr>
          <p:cNvSpPr>
            <a:spLocks noChangeArrowheads="1"/>
          </p:cNvSpPr>
          <p:nvPr/>
        </p:nvSpPr>
        <p:spPr bwMode="auto">
          <a:xfrm>
            <a:off x="4448175" y="2516188"/>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0</a:t>
            </a:r>
            <a:endParaRPr lang="zh-CN" altLang="en-US" sz="1800" b="0"/>
          </a:p>
        </p:txBody>
      </p:sp>
      <p:sp>
        <p:nvSpPr>
          <p:cNvPr id="31770" name="Text Box 23">
            <a:extLst>
              <a:ext uri="{FF2B5EF4-FFF2-40B4-BE49-F238E27FC236}">
                <a16:creationId xmlns:a16="http://schemas.microsoft.com/office/drawing/2014/main" id="{498EEBE8-2798-45F6-8842-DFE28658D264}"/>
              </a:ext>
            </a:extLst>
          </p:cNvPr>
          <p:cNvSpPr txBox="1">
            <a:spLocks noChangeArrowheads="1"/>
          </p:cNvSpPr>
          <p:nvPr/>
        </p:nvSpPr>
        <p:spPr bwMode="auto">
          <a:xfrm>
            <a:off x="5311775"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1" name="Text Box 24">
            <a:extLst>
              <a:ext uri="{FF2B5EF4-FFF2-40B4-BE49-F238E27FC236}">
                <a16:creationId xmlns:a16="http://schemas.microsoft.com/office/drawing/2014/main" id="{62559EE4-62D0-48ED-8A13-393A109D33A7}"/>
              </a:ext>
            </a:extLst>
          </p:cNvPr>
          <p:cNvSpPr txBox="1">
            <a:spLocks noChangeArrowheads="1"/>
          </p:cNvSpPr>
          <p:nvPr/>
        </p:nvSpPr>
        <p:spPr bwMode="auto">
          <a:xfrm>
            <a:off x="592296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2" name="Text Box 25">
            <a:extLst>
              <a:ext uri="{FF2B5EF4-FFF2-40B4-BE49-F238E27FC236}">
                <a16:creationId xmlns:a16="http://schemas.microsoft.com/office/drawing/2014/main" id="{CDA69E11-4837-4E58-8FC6-92BFF68945B2}"/>
              </a:ext>
            </a:extLst>
          </p:cNvPr>
          <p:cNvSpPr txBox="1">
            <a:spLocks noChangeArrowheads="1"/>
          </p:cNvSpPr>
          <p:nvPr/>
        </p:nvSpPr>
        <p:spPr bwMode="auto">
          <a:xfrm>
            <a:off x="6572250"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3" name="Text Box 26">
            <a:extLst>
              <a:ext uri="{FF2B5EF4-FFF2-40B4-BE49-F238E27FC236}">
                <a16:creationId xmlns:a16="http://schemas.microsoft.com/office/drawing/2014/main" id="{00405467-2D73-4BD8-8C07-7D73124C5709}"/>
              </a:ext>
            </a:extLst>
          </p:cNvPr>
          <p:cNvSpPr txBox="1">
            <a:spLocks noChangeArrowheads="1"/>
          </p:cNvSpPr>
          <p:nvPr/>
        </p:nvSpPr>
        <p:spPr bwMode="auto">
          <a:xfrm>
            <a:off x="714851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4" name="Text Box 27">
            <a:extLst>
              <a:ext uri="{FF2B5EF4-FFF2-40B4-BE49-F238E27FC236}">
                <a16:creationId xmlns:a16="http://schemas.microsoft.com/office/drawing/2014/main" id="{E2F9C108-CECB-4B33-8BA3-3517625E2F71}"/>
              </a:ext>
            </a:extLst>
          </p:cNvPr>
          <p:cNvSpPr txBox="1">
            <a:spLocks noChangeArrowheads="1"/>
          </p:cNvSpPr>
          <p:nvPr/>
        </p:nvSpPr>
        <p:spPr bwMode="auto">
          <a:xfrm>
            <a:off x="7867650"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75" name="Line 28">
            <a:extLst>
              <a:ext uri="{FF2B5EF4-FFF2-40B4-BE49-F238E27FC236}">
                <a16:creationId xmlns:a16="http://schemas.microsoft.com/office/drawing/2014/main" id="{CD6D879E-E49C-4861-93F8-3F6627D52F48}"/>
              </a:ext>
            </a:extLst>
          </p:cNvPr>
          <p:cNvSpPr>
            <a:spLocks noChangeShapeType="1"/>
          </p:cNvSpPr>
          <p:nvPr/>
        </p:nvSpPr>
        <p:spPr bwMode="auto">
          <a:xfrm>
            <a:off x="595313" y="5157788"/>
            <a:ext cx="78486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Text Box 29">
            <a:extLst>
              <a:ext uri="{FF2B5EF4-FFF2-40B4-BE49-F238E27FC236}">
                <a16:creationId xmlns:a16="http://schemas.microsoft.com/office/drawing/2014/main" id="{4ECE13A3-2209-46AE-8B69-B8E3E32110E0}"/>
              </a:ext>
            </a:extLst>
          </p:cNvPr>
          <p:cNvSpPr txBox="1">
            <a:spLocks noChangeArrowheads="1"/>
          </p:cNvSpPr>
          <p:nvPr/>
        </p:nvSpPr>
        <p:spPr bwMode="auto">
          <a:xfrm>
            <a:off x="955675" y="29448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7" name="Text Box 30">
            <a:extLst>
              <a:ext uri="{FF2B5EF4-FFF2-40B4-BE49-F238E27FC236}">
                <a16:creationId xmlns:a16="http://schemas.microsoft.com/office/drawing/2014/main" id="{A079EF63-BEAD-4563-90E1-15739D57D1EE}"/>
              </a:ext>
            </a:extLst>
          </p:cNvPr>
          <p:cNvSpPr txBox="1">
            <a:spLocks noChangeArrowheads="1"/>
          </p:cNvSpPr>
          <p:nvPr/>
        </p:nvSpPr>
        <p:spPr bwMode="auto">
          <a:xfrm>
            <a:off x="1747838" y="29448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8" name="Text Box 31">
            <a:extLst>
              <a:ext uri="{FF2B5EF4-FFF2-40B4-BE49-F238E27FC236}">
                <a16:creationId xmlns:a16="http://schemas.microsoft.com/office/drawing/2014/main" id="{873DBB14-4868-412D-9D4A-CA200C6E7F1B}"/>
              </a:ext>
            </a:extLst>
          </p:cNvPr>
          <p:cNvSpPr txBox="1">
            <a:spLocks noChangeArrowheads="1"/>
          </p:cNvSpPr>
          <p:nvPr/>
        </p:nvSpPr>
        <p:spPr bwMode="auto">
          <a:xfrm>
            <a:off x="2459038" y="28892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79" name="Text Box 32">
            <a:extLst>
              <a:ext uri="{FF2B5EF4-FFF2-40B4-BE49-F238E27FC236}">
                <a16:creationId xmlns:a16="http://schemas.microsoft.com/office/drawing/2014/main" id="{A17669B9-300F-4C82-8ABA-E1E8B343CB9B}"/>
              </a:ext>
            </a:extLst>
          </p:cNvPr>
          <p:cNvSpPr txBox="1">
            <a:spLocks noChangeArrowheads="1"/>
          </p:cNvSpPr>
          <p:nvPr/>
        </p:nvSpPr>
        <p:spPr bwMode="auto">
          <a:xfrm>
            <a:off x="3070225" y="28892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80" name="Rectangle 33">
            <a:extLst>
              <a:ext uri="{FF2B5EF4-FFF2-40B4-BE49-F238E27FC236}">
                <a16:creationId xmlns:a16="http://schemas.microsoft.com/office/drawing/2014/main" id="{E44952E7-18AF-49A8-B039-F91D732314BA}"/>
              </a:ext>
            </a:extLst>
          </p:cNvPr>
          <p:cNvSpPr>
            <a:spLocks noChangeArrowheads="1"/>
          </p:cNvSpPr>
          <p:nvPr/>
        </p:nvSpPr>
        <p:spPr bwMode="auto">
          <a:xfrm>
            <a:off x="4448175" y="2840038"/>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0</a:t>
            </a:r>
            <a:endParaRPr lang="zh-CN" altLang="en-US" sz="1800" b="0"/>
          </a:p>
        </p:txBody>
      </p:sp>
      <p:sp>
        <p:nvSpPr>
          <p:cNvPr id="31781" name="Text Box 34">
            <a:extLst>
              <a:ext uri="{FF2B5EF4-FFF2-40B4-BE49-F238E27FC236}">
                <a16:creationId xmlns:a16="http://schemas.microsoft.com/office/drawing/2014/main" id="{9F8A32A0-9E98-406E-AA4D-92F9A2805D90}"/>
              </a:ext>
            </a:extLst>
          </p:cNvPr>
          <p:cNvSpPr txBox="1">
            <a:spLocks noChangeArrowheads="1"/>
          </p:cNvSpPr>
          <p:nvPr/>
        </p:nvSpPr>
        <p:spPr bwMode="auto">
          <a:xfrm>
            <a:off x="5311775"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2" name="Text Box 35">
            <a:extLst>
              <a:ext uri="{FF2B5EF4-FFF2-40B4-BE49-F238E27FC236}">
                <a16:creationId xmlns:a16="http://schemas.microsoft.com/office/drawing/2014/main" id="{E6957DD0-86DB-430C-AAB6-E62944F48F12}"/>
              </a:ext>
            </a:extLst>
          </p:cNvPr>
          <p:cNvSpPr txBox="1">
            <a:spLocks noChangeArrowheads="1"/>
          </p:cNvSpPr>
          <p:nvPr/>
        </p:nvSpPr>
        <p:spPr bwMode="auto">
          <a:xfrm>
            <a:off x="5922963"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3" name="Text Box 36">
            <a:extLst>
              <a:ext uri="{FF2B5EF4-FFF2-40B4-BE49-F238E27FC236}">
                <a16:creationId xmlns:a16="http://schemas.microsoft.com/office/drawing/2014/main" id="{8B15B2C0-C470-43E0-B5D5-185DD53C9F6C}"/>
              </a:ext>
            </a:extLst>
          </p:cNvPr>
          <p:cNvSpPr txBox="1">
            <a:spLocks noChangeArrowheads="1"/>
          </p:cNvSpPr>
          <p:nvPr/>
        </p:nvSpPr>
        <p:spPr bwMode="auto">
          <a:xfrm>
            <a:off x="6572250"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4" name="Text Box 37">
            <a:extLst>
              <a:ext uri="{FF2B5EF4-FFF2-40B4-BE49-F238E27FC236}">
                <a16:creationId xmlns:a16="http://schemas.microsoft.com/office/drawing/2014/main" id="{80F41864-73C4-442A-B5E9-DE26F60D5810}"/>
              </a:ext>
            </a:extLst>
          </p:cNvPr>
          <p:cNvSpPr txBox="1">
            <a:spLocks noChangeArrowheads="1"/>
          </p:cNvSpPr>
          <p:nvPr/>
        </p:nvSpPr>
        <p:spPr bwMode="auto">
          <a:xfrm>
            <a:off x="7148513"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5" name="Text Box 38">
            <a:extLst>
              <a:ext uri="{FF2B5EF4-FFF2-40B4-BE49-F238E27FC236}">
                <a16:creationId xmlns:a16="http://schemas.microsoft.com/office/drawing/2014/main" id="{09DC3B69-9CD8-4138-8185-64C3D8E2C1D2}"/>
              </a:ext>
            </a:extLst>
          </p:cNvPr>
          <p:cNvSpPr txBox="1">
            <a:spLocks noChangeArrowheads="1"/>
          </p:cNvSpPr>
          <p:nvPr/>
        </p:nvSpPr>
        <p:spPr bwMode="auto">
          <a:xfrm>
            <a:off x="7867650"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86" name="Rectangle 39">
            <a:extLst>
              <a:ext uri="{FF2B5EF4-FFF2-40B4-BE49-F238E27FC236}">
                <a16:creationId xmlns:a16="http://schemas.microsoft.com/office/drawing/2014/main" id="{CF2F2ABA-899F-40CC-A614-CC31C11C8E44}"/>
              </a:ext>
            </a:extLst>
          </p:cNvPr>
          <p:cNvSpPr>
            <a:spLocks noChangeArrowheads="1"/>
          </p:cNvSpPr>
          <p:nvPr/>
        </p:nvSpPr>
        <p:spPr bwMode="auto">
          <a:xfrm>
            <a:off x="3511550" y="2854325"/>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0</a:t>
            </a:r>
            <a:endParaRPr lang="zh-CN" altLang="en-US" sz="1800" b="0"/>
          </a:p>
        </p:txBody>
      </p:sp>
      <p:sp>
        <p:nvSpPr>
          <p:cNvPr id="31787" name="Text Box 40">
            <a:extLst>
              <a:ext uri="{FF2B5EF4-FFF2-40B4-BE49-F238E27FC236}">
                <a16:creationId xmlns:a16="http://schemas.microsoft.com/office/drawing/2014/main" id="{5BE1F61B-6EF6-4F2D-80CF-983B7334B02C}"/>
              </a:ext>
            </a:extLst>
          </p:cNvPr>
          <p:cNvSpPr txBox="1">
            <a:spLocks noChangeArrowheads="1"/>
          </p:cNvSpPr>
          <p:nvPr/>
        </p:nvSpPr>
        <p:spPr bwMode="auto">
          <a:xfrm>
            <a:off x="955675" y="33147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8" name="Text Box 41">
            <a:extLst>
              <a:ext uri="{FF2B5EF4-FFF2-40B4-BE49-F238E27FC236}">
                <a16:creationId xmlns:a16="http://schemas.microsoft.com/office/drawing/2014/main" id="{21D90476-599D-4C02-9C18-5E1F803B370A}"/>
              </a:ext>
            </a:extLst>
          </p:cNvPr>
          <p:cNvSpPr txBox="1">
            <a:spLocks noChangeArrowheads="1"/>
          </p:cNvSpPr>
          <p:nvPr/>
        </p:nvSpPr>
        <p:spPr bwMode="auto">
          <a:xfrm>
            <a:off x="1747838" y="33147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89" name="Text Box 42">
            <a:extLst>
              <a:ext uri="{FF2B5EF4-FFF2-40B4-BE49-F238E27FC236}">
                <a16:creationId xmlns:a16="http://schemas.microsoft.com/office/drawing/2014/main" id="{13BE0B44-5495-4A8D-B854-12874DD01865}"/>
              </a:ext>
            </a:extLst>
          </p:cNvPr>
          <p:cNvSpPr txBox="1">
            <a:spLocks noChangeArrowheads="1"/>
          </p:cNvSpPr>
          <p:nvPr/>
        </p:nvSpPr>
        <p:spPr bwMode="auto">
          <a:xfrm>
            <a:off x="2459038" y="3259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90" name="Text Box 43">
            <a:extLst>
              <a:ext uri="{FF2B5EF4-FFF2-40B4-BE49-F238E27FC236}">
                <a16:creationId xmlns:a16="http://schemas.microsoft.com/office/drawing/2014/main" id="{7C07D1BD-7259-4725-98E8-C393E40B61A6}"/>
              </a:ext>
            </a:extLst>
          </p:cNvPr>
          <p:cNvSpPr txBox="1">
            <a:spLocks noChangeArrowheads="1"/>
          </p:cNvSpPr>
          <p:nvPr/>
        </p:nvSpPr>
        <p:spPr bwMode="auto">
          <a:xfrm>
            <a:off x="3070225" y="3259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91" name="Rectangle 44">
            <a:extLst>
              <a:ext uri="{FF2B5EF4-FFF2-40B4-BE49-F238E27FC236}">
                <a16:creationId xmlns:a16="http://schemas.microsoft.com/office/drawing/2014/main" id="{2D14003B-DF4A-4F4B-9BA0-C25262B11F84}"/>
              </a:ext>
            </a:extLst>
          </p:cNvPr>
          <p:cNvSpPr>
            <a:spLocks noChangeArrowheads="1"/>
          </p:cNvSpPr>
          <p:nvPr/>
        </p:nvSpPr>
        <p:spPr bwMode="auto">
          <a:xfrm>
            <a:off x="4448175" y="3209925"/>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1</a:t>
            </a:r>
            <a:endParaRPr lang="zh-CN" altLang="en-US" sz="1800" b="0"/>
          </a:p>
        </p:txBody>
      </p:sp>
      <p:sp>
        <p:nvSpPr>
          <p:cNvPr id="31792" name="Text Box 45">
            <a:extLst>
              <a:ext uri="{FF2B5EF4-FFF2-40B4-BE49-F238E27FC236}">
                <a16:creationId xmlns:a16="http://schemas.microsoft.com/office/drawing/2014/main" id="{C640868E-AC85-4C81-90BA-987B41A99AA6}"/>
              </a:ext>
            </a:extLst>
          </p:cNvPr>
          <p:cNvSpPr txBox="1">
            <a:spLocks noChangeArrowheads="1"/>
          </p:cNvSpPr>
          <p:nvPr/>
        </p:nvSpPr>
        <p:spPr bwMode="auto">
          <a:xfrm>
            <a:off x="5311775"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93" name="Text Box 46">
            <a:extLst>
              <a:ext uri="{FF2B5EF4-FFF2-40B4-BE49-F238E27FC236}">
                <a16:creationId xmlns:a16="http://schemas.microsoft.com/office/drawing/2014/main" id="{7E51B627-D518-4F24-9896-5D0DD2212CF8}"/>
              </a:ext>
            </a:extLst>
          </p:cNvPr>
          <p:cNvSpPr txBox="1">
            <a:spLocks noChangeArrowheads="1"/>
          </p:cNvSpPr>
          <p:nvPr/>
        </p:nvSpPr>
        <p:spPr bwMode="auto">
          <a:xfrm>
            <a:off x="5922963"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4" name="Text Box 47">
            <a:extLst>
              <a:ext uri="{FF2B5EF4-FFF2-40B4-BE49-F238E27FC236}">
                <a16:creationId xmlns:a16="http://schemas.microsoft.com/office/drawing/2014/main" id="{6D3B0E45-A1A3-424C-A969-6153A5C9158E}"/>
              </a:ext>
            </a:extLst>
          </p:cNvPr>
          <p:cNvSpPr txBox="1">
            <a:spLocks noChangeArrowheads="1"/>
          </p:cNvSpPr>
          <p:nvPr/>
        </p:nvSpPr>
        <p:spPr bwMode="auto">
          <a:xfrm>
            <a:off x="6572250"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5" name="Text Box 48">
            <a:extLst>
              <a:ext uri="{FF2B5EF4-FFF2-40B4-BE49-F238E27FC236}">
                <a16:creationId xmlns:a16="http://schemas.microsoft.com/office/drawing/2014/main" id="{F878D0EA-CBFB-4D5C-BB6E-BEC50087AFB6}"/>
              </a:ext>
            </a:extLst>
          </p:cNvPr>
          <p:cNvSpPr txBox="1">
            <a:spLocks noChangeArrowheads="1"/>
          </p:cNvSpPr>
          <p:nvPr/>
        </p:nvSpPr>
        <p:spPr bwMode="auto">
          <a:xfrm>
            <a:off x="7148513"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6" name="Text Box 49">
            <a:extLst>
              <a:ext uri="{FF2B5EF4-FFF2-40B4-BE49-F238E27FC236}">
                <a16:creationId xmlns:a16="http://schemas.microsoft.com/office/drawing/2014/main" id="{875FEEE0-AE4E-4090-AAFB-D02D4DF8F4F7}"/>
              </a:ext>
            </a:extLst>
          </p:cNvPr>
          <p:cNvSpPr txBox="1">
            <a:spLocks noChangeArrowheads="1"/>
          </p:cNvSpPr>
          <p:nvPr/>
        </p:nvSpPr>
        <p:spPr bwMode="auto">
          <a:xfrm>
            <a:off x="7867650"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97" name="Rectangle 50">
            <a:extLst>
              <a:ext uri="{FF2B5EF4-FFF2-40B4-BE49-F238E27FC236}">
                <a16:creationId xmlns:a16="http://schemas.microsoft.com/office/drawing/2014/main" id="{104DB4C6-6943-4884-953C-BA29E51B3F86}"/>
              </a:ext>
            </a:extLst>
          </p:cNvPr>
          <p:cNvSpPr>
            <a:spLocks noChangeArrowheads="1"/>
          </p:cNvSpPr>
          <p:nvPr/>
        </p:nvSpPr>
        <p:spPr bwMode="auto">
          <a:xfrm>
            <a:off x="3511550" y="3224213"/>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0</a:t>
            </a:r>
            <a:endParaRPr lang="zh-CN" altLang="en-US" sz="1800" b="0"/>
          </a:p>
        </p:txBody>
      </p:sp>
      <p:sp>
        <p:nvSpPr>
          <p:cNvPr id="31798" name="Text Box 51">
            <a:extLst>
              <a:ext uri="{FF2B5EF4-FFF2-40B4-BE49-F238E27FC236}">
                <a16:creationId xmlns:a16="http://schemas.microsoft.com/office/drawing/2014/main" id="{C46B9802-B8FC-4843-AB3B-ABC498374ED1}"/>
              </a:ext>
            </a:extLst>
          </p:cNvPr>
          <p:cNvSpPr txBox="1">
            <a:spLocks noChangeArrowheads="1"/>
          </p:cNvSpPr>
          <p:nvPr/>
        </p:nvSpPr>
        <p:spPr bwMode="auto">
          <a:xfrm>
            <a:off x="955675" y="36655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9" name="Text Box 52">
            <a:extLst>
              <a:ext uri="{FF2B5EF4-FFF2-40B4-BE49-F238E27FC236}">
                <a16:creationId xmlns:a16="http://schemas.microsoft.com/office/drawing/2014/main" id="{95CA9385-5427-4472-895A-5E727D4B9858}"/>
              </a:ext>
            </a:extLst>
          </p:cNvPr>
          <p:cNvSpPr txBox="1">
            <a:spLocks noChangeArrowheads="1"/>
          </p:cNvSpPr>
          <p:nvPr/>
        </p:nvSpPr>
        <p:spPr bwMode="auto">
          <a:xfrm>
            <a:off x="1747838" y="366553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x</a:t>
            </a:r>
          </a:p>
        </p:txBody>
      </p:sp>
      <p:sp>
        <p:nvSpPr>
          <p:cNvPr id="31800" name="Text Box 53">
            <a:extLst>
              <a:ext uri="{FF2B5EF4-FFF2-40B4-BE49-F238E27FC236}">
                <a16:creationId xmlns:a16="http://schemas.microsoft.com/office/drawing/2014/main" id="{B645BAB5-B6B0-41DD-80C2-D0DD527FA0EB}"/>
              </a:ext>
            </a:extLst>
          </p:cNvPr>
          <p:cNvSpPr txBox="1">
            <a:spLocks noChangeArrowheads="1"/>
          </p:cNvSpPr>
          <p:nvPr/>
        </p:nvSpPr>
        <p:spPr bwMode="auto">
          <a:xfrm>
            <a:off x="2459038" y="36560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1" name="Text Box 54">
            <a:extLst>
              <a:ext uri="{FF2B5EF4-FFF2-40B4-BE49-F238E27FC236}">
                <a16:creationId xmlns:a16="http://schemas.microsoft.com/office/drawing/2014/main" id="{74C57515-C61A-4786-8D60-DBCBD8148226}"/>
              </a:ext>
            </a:extLst>
          </p:cNvPr>
          <p:cNvSpPr txBox="1">
            <a:spLocks noChangeArrowheads="1"/>
          </p:cNvSpPr>
          <p:nvPr/>
        </p:nvSpPr>
        <p:spPr bwMode="auto">
          <a:xfrm>
            <a:off x="3070225" y="36099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02" name="Text Box 55">
            <a:extLst>
              <a:ext uri="{FF2B5EF4-FFF2-40B4-BE49-F238E27FC236}">
                <a16:creationId xmlns:a16="http://schemas.microsoft.com/office/drawing/2014/main" id="{3B25D48E-4C8C-4F97-97D9-BA13AA51B687}"/>
              </a:ext>
            </a:extLst>
          </p:cNvPr>
          <p:cNvSpPr txBox="1">
            <a:spLocks noChangeArrowheads="1"/>
          </p:cNvSpPr>
          <p:nvPr/>
        </p:nvSpPr>
        <p:spPr bwMode="auto">
          <a:xfrm>
            <a:off x="5311775"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3" name="Text Box 56">
            <a:extLst>
              <a:ext uri="{FF2B5EF4-FFF2-40B4-BE49-F238E27FC236}">
                <a16:creationId xmlns:a16="http://schemas.microsoft.com/office/drawing/2014/main" id="{E28C546A-75E4-420B-B92B-91ADC899A8F1}"/>
              </a:ext>
            </a:extLst>
          </p:cNvPr>
          <p:cNvSpPr txBox="1">
            <a:spLocks noChangeArrowheads="1"/>
          </p:cNvSpPr>
          <p:nvPr/>
        </p:nvSpPr>
        <p:spPr bwMode="auto">
          <a:xfrm>
            <a:off x="5922963"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4" name="Text Box 57">
            <a:extLst>
              <a:ext uri="{FF2B5EF4-FFF2-40B4-BE49-F238E27FC236}">
                <a16:creationId xmlns:a16="http://schemas.microsoft.com/office/drawing/2014/main" id="{9630B583-C543-4BBE-9B3A-34C2FC3179D0}"/>
              </a:ext>
            </a:extLst>
          </p:cNvPr>
          <p:cNvSpPr txBox="1">
            <a:spLocks noChangeArrowheads="1"/>
          </p:cNvSpPr>
          <p:nvPr/>
        </p:nvSpPr>
        <p:spPr bwMode="auto">
          <a:xfrm>
            <a:off x="6572250"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5" name="Text Box 58">
            <a:extLst>
              <a:ext uri="{FF2B5EF4-FFF2-40B4-BE49-F238E27FC236}">
                <a16:creationId xmlns:a16="http://schemas.microsoft.com/office/drawing/2014/main" id="{9721D991-EECE-44B5-8AAE-11328E168A61}"/>
              </a:ext>
            </a:extLst>
          </p:cNvPr>
          <p:cNvSpPr txBox="1">
            <a:spLocks noChangeArrowheads="1"/>
          </p:cNvSpPr>
          <p:nvPr/>
        </p:nvSpPr>
        <p:spPr bwMode="auto">
          <a:xfrm>
            <a:off x="7148513"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06" name="Text Box 59">
            <a:extLst>
              <a:ext uri="{FF2B5EF4-FFF2-40B4-BE49-F238E27FC236}">
                <a16:creationId xmlns:a16="http://schemas.microsoft.com/office/drawing/2014/main" id="{5C752E24-515F-4E71-B829-2BD47C31F064}"/>
              </a:ext>
            </a:extLst>
          </p:cNvPr>
          <p:cNvSpPr txBox="1">
            <a:spLocks noChangeArrowheads="1"/>
          </p:cNvSpPr>
          <p:nvPr/>
        </p:nvSpPr>
        <p:spPr bwMode="auto">
          <a:xfrm>
            <a:off x="7867650"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7" name="Text Box 60">
            <a:extLst>
              <a:ext uri="{FF2B5EF4-FFF2-40B4-BE49-F238E27FC236}">
                <a16:creationId xmlns:a16="http://schemas.microsoft.com/office/drawing/2014/main" id="{39D256F3-F65D-4A2E-9853-12A3D2DBAF7A}"/>
              </a:ext>
            </a:extLst>
          </p:cNvPr>
          <p:cNvSpPr txBox="1">
            <a:spLocks noChangeArrowheads="1"/>
          </p:cNvSpPr>
          <p:nvPr/>
        </p:nvSpPr>
        <p:spPr bwMode="auto">
          <a:xfrm>
            <a:off x="955675" y="40354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8" name="Text Box 61">
            <a:extLst>
              <a:ext uri="{FF2B5EF4-FFF2-40B4-BE49-F238E27FC236}">
                <a16:creationId xmlns:a16="http://schemas.microsoft.com/office/drawing/2014/main" id="{D549A0B5-0D8A-42BE-980F-09CF406115EA}"/>
              </a:ext>
            </a:extLst>
          </p:cNvPr>
          <p:cNvSpPr txBox="1">
            <a:spLocks noChangeArrowheads="1"/>
          </p:cNvSpPr>
          <p:nvPr/>
        </p:nvSpPr>
        <p:spPr bwMode="auto">
          <a:xfrm>
            <a:off x="1747838" y="403542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x</a:t>
            </a:r>
          </a:p>
        </p:txBody>
      </p:sp>
      <p:sp>
        <p:nvSpPr>
          <p:cNvPr id="31809" name="Text Box 62">
            <a:extLst>
              <a:ext uri="{FF2B5EF4-FFF2-40B4-BE49-F238E27FC236}">
                <a16:creationId xmlns:a16="http://schemas.microsoft.com/office/drawing/2014/main" id="{5766B7D9-C987-4FDF-BDEF-F768910F368E}"/>
              </a:ext>
            </a:extLst>
          </p:cNvPr>
          <p:cNvSpPr txBox="1">
            <a:spLocks noChangeArrowheads="1"/>
          </p:cNvSpPr>
          <p:nvPr/>
        </p:nvSpPr>
        <p:spPr bwMode="auto">
          <a:xfrm>
            <a:off x="2459038" y="40259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0" name="Text Box 63">
            <a:extLst>
              <a:ext uri="{FF2B5EF4-FFF2-40B4-BE49-F238E27FC236}">
                <a16:creationId xmlns:a16="http://schemas.microsoft.com/office/drawing/2014/main" id="{B601E516-0669-46BF-8261-229B171DE99A}"/>
              </a:ext>
            </a:extLst>
          </p:cNvPr>
          <p:cNvSpPr txBox="1">
            <a:spLocks noChangeArrowheads="1"/>
          </p:cNvSpPr>
          <p:nvPr/>
        </p:nvSpPr>
        <p:spPr bwMode="auto">
          <a:xfrm>
            <a:off x="3070225" y="39798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11" name="Rectangle 64">
            <a:extLst>
              <a:ext uri="{FF2B5EF4-FFF2-40B4-BE49-F238E27FC236}">
                <a16:creationId xmlns:a16="http://schemas.microsoft.com/office/drawing/2014/main" id="{C14EE114-254E-446A-9093-3A0641056B76}"/>
              </a:ext>
            </a:extLst>
          </p:cNvPr>
          <p:cNvSpPr>
            <a:spLocks noChangeArrowheads="1"/>
          </p:cNvSpPr>
          <p:nvPr/>
        </p:nvSpPr>
        <p:spPr bwMode="auto">
          <a:xfrm>
            <a:off x="4448175" y="3930650"/>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2</a:t>
            </a:r>
            <a:endParaRPr lang="zh-CN" altLang="en-US" sz="1800" b="0"/>
          </a:p>
        </p:txBody>
      </p:sp>
      <p:sp>
        <p:nvSpPr>
          <p:cNvPr id="31812" name="Text Box 65">
            <a:extLst>
              <a:ext uri="{FF2B5EF4-FFF2-40B4-BE49-F238E27FC236}">
                <a16:creationId xmlns:a16="http://schemas.microsoft.com/office/drawing/2014/main" id="{02AE01A5-20BC-44AD-A826-B13E0680D52E}"/>
              </a:ext>
            </a:extLst>
          </p:cNvPr>
          <p:cNvSpPr txBox="1">
            <a:spLocks noChangeArrowheads="1"/>
          </p:cNvSpPr>
          <p:nvPr/>
        </p:nvSpPr>
        <p:spPr bwMode="auto">
          <a:xfrm>
            <a:off x="5311775"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3" name="Text Box 66">
            <a:extLst>
              <a:ext uri="{FF2B5EF4-FFF2-40B4-BE49-F238E27FC236}">
                <a16:creationId xmlns:a16="http://schemas.microsoft.com/office/drawing/2014/main" id="{E3A3B5F5-4155-4DA3-BD59-3AB5758DF467}"/>
              </a:ext>
            </a:extLst>
          </p:cNvPr>
          <p:cNvSpPr txBox="1">
            <a:spLocks noChangeArrowheads="1"/>
          </p:cNvSpPr>
          <p:nvPr/>
        </p:nvSpPr>
        <p:spPr bwMode="auto">
          <a:xfrm>
            <a:off x="5922963"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4" name="Text Box 67">
            <a:extLst>
              <a:ext uri="{FF2B5EF4-FFF2-40B4-BE49-F238E27FC236}">
                <a16:creationId xmlns:a16="http://schemas.microsoft.com/office/drawing/2014/main" id="{7BFD73BE-92B0-4C9B-BAF9-78FFDFBB0E75}"/>
              </a:ext>
            </a:extLst>
          </p:cNvPr>
          <p:cNvSpPr txBox="1">
            <a:spLocks noChangeArrowheads="1"/>
          </p:cNvSpPr>
          <p:nvPr/>
        </p:nvSpPr>
        <p:spPr bwMode="auto">
          <a:xfrm>
            <a:off x="6572250"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5" name="Text Box 68">
            <a:extLst>
              <a:ext uri="{FF2B5EF4-FFF2-40B4-BE49-F238E27FC236}">
                <a16:creationId xmlns:a16="http://schemas.microsoft.com/office/drawing/2014/main" id="{FD93F868-9EC2-4BE9-A11C-00322210DB31}"/>
              </a:ext>
            </a:extLst>
          </p:cNvPr>
          <p:cNvSpPr txBox="1">
            <a:spLocks noChangeArrowheads="1"/>
          </p:cNvSpPr>
          <p:nvPr/>
        </p:nvSpPr>
        <p:spPr bwMode="auto">
          <a:xfrm>
            <a:off x="7148513"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6" name="Text Box 69">
            <a:extLst>
              <a:ext uri="{FF2B5EF4-FFF2-40B4-BE49-F238E27FC236}">
                <a16:creationId xmlns:a16="http://schemas.microsoft.com/office/drawing/2014/main" id="{8B113EC6-9FAD-4B8A-8B24-17BD68269773}"/>
              </a:ext>
            </a:extLst>
          </p:cNvPr>
          <p:cNvSpPr txBox="1">
            <a:spLocks noChangeArrowheads="1"/>
          </p:cNvSpPr>
          <p:nvPr/>
        </p:nvSpPr>
        <p:spPr bwMode="auto">
          <a:xfrm>
            <a:off x="7867650"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7" name="Rectangle 70">
            <a:extLst>
              <a:ext uri="{FF2B5EF4-FFF2-40B4-BE49-F238E27FC236}">
                <a16:creationId xmlns:a16="http://schemas.microsoft.com/office/drawing/2014/main" id="{D5E76650-909E-4C9E-B41D-700C83F7FDB6}"/>
              </a:ext>
            </a:extLst>
          </p:cNvPr>
          <p:cNvSpPr>
            <a:spLocks noChangeArrowheads="1"/>
          </p:cNvSpPr>
          <p:nvPr/>
        </p:nvSpPr>
        <p:spPr bwMode="auto">
          <a:xfrm>
            <a:off x="3511550" y="3944938"/>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1</a:t>
            </a:r>
            <a:endParaRPr lang="zh-CN" altLang="en-US" sz="1800" b="0"/>
          </a:p>
        </p:txBody>
      </p:sp>
      <p:sp>
        <p:nvSpPr>
          <p:cNvPr id="31818" name="Rectangle 71">
            <a:extLst>
              <a:ext uri="{FF2B5EF4-FFF2-40B4-BE49-F238E27FC236}">
                <a16:creationId xmlns:a16="http://schemas.microsoft.com/office/drawing/2014/main" id="{F7AE30E5-C5CD-4BD4-BD90-5345C5F88254}"/>
              </a:ext>
            </a:extLst>
          </p:cNvPr>
          <p:cNvSpPr>
            <a:spLocks noChangeArrowheads="1"/>
          </p:cNvSpPr>
          <p:nvPr/>
        </p:nvSpPr>
        <p:spPr bwMode="auto">
          <a:xfrm>
            <a:off x="4448175" y="3559175"/>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2</a:t>
            </a:r>
            <a:endParaRPr lang="zh-CN" altLang="en-US" sz="1800" b="0"/>
          </a:p>
        </p:txBody>
      </p:sp>
      <p:sp>
        <p:nvSpPr>
          <p:cNvPr id="31819" name="Rectangle 72">
            <a:extLst>
              <a:ext uri="{FF2B5EF4-FFF2-40B4-BE49-F238E27FC236}">
                <a16:creationId xmlns:a16="http://schemas.microsoft.com/office/drawing/2014/main" id="{9CADFC60-A888-48A9-A68E-D65AC47E2044}"/>
              </a:ext>
            </a:extLst>
          </p:cNvPr>
          <p:cNvSpPr>
            <a:spLocks noChangeArrowheads="1"/>
          </p:cNvSpPr>
          <p:nvPr/>
        </p:nvSpPr>
        <p:spPr bwMode="auto">
          <a:xfrm>
            <a:off x="3511550" y="3573463"/>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1</a:t>
            </a:r>
            <a:endParaRPr lang="zh-CN" altLang="en-US" sz="1800" b="0"/>
          </a:p>
        </p:txBody>
      </p:sp>
      <p:sp>
        <p:nvSpPr>
          <p:cNvPr id="31820" name="Text Box 73">
            <a:extLst>
              <a:ext uri="{FF2B5EF4-FFF2-40B4-BE49-F238E27FC236}">
                <a16:creationId xmlns:a16="http://schemas.microsoft.com/office/drawing/2014/main" id="{7352C810-02B7-4A97-8017-761BB160129D}"/>
              </a:ext>
            </a:extLst>
          </p:cNvPr>
          <p:cNvSpPr txBox="1">
            <a:spLocks noChangeArrowheads="1"/>
          </p:cNvSpPr>
          <p:nvPr/>
        </p:nvSpPr>
        <p:spPr bwMode="auto">
          <a:xfrm>
            <a:off x="955675" y="44211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1" name="Text Box 74">
            <a:extLst>
              <a:ext uri="{FF2B5EF4-FFF2-40B4-BE49-F238E27FC236}">
                <a16:creationId xmlns:a16="http://schemas.microsoft.com/office/drawing/2014/main" id="{9796CA10-17F5-42F1-BC7F-C97B69D2C6B1}"/>
              </a:ext>
            </a:extLst>
          </p:cNvPr>
          <p:cNvSpPr txBox="1">
            <a:spLocks noChangeArrowheads="1"/>
          </p:cNvSpPr>
          <p:nvPr/>
        </p:nvSpPr>
        <p:spPr bwMode="auto">
          <a:xfrm>
            <a:off x="1747838" y="442118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x</a:t>
            </a:r>
          </a:p>
        </p:txBody>
      </p:sp>
      <p:sp>
        <p:nvSpPr>
          <p:cNvPr id="31822" name="Text Box 75">
            <a:extLst>
              <a:ext uri="{FF2B5EF4-FFF2-40B4-BE49-F238E27FC236}">
                <a16:creationId xmlns:a16="http://schemas.microsoft.com/office/drawing/2014/main" id="{94186E1F-6BC6-4B3B-9949-D9805DA8DA22}"/>
              </a:ext>
            </a:extLst>
          </p:cNvPr>
          <p:cNvSpPr txBox="1">
            <a:spLocks noChangeArrowheads="1"/>
          </p:cNvSpPr>
          <p:nvPr/>
        </p:nvSpPr>
        <p:spPr bwMode="auto">
          <a:xfrm>
            <a:off x="2459038" y="43656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23" name="Text Box 76">
            <a:extLst>
              <a:ext uri="{FF2B5EF4-FFF2-40B4-BE49-F238E27FC236}">
                <a16:creationId xmlns:a16="http://schemas.microsoft.com/office/drawing/2014/main" id="{F360A842-1D07-4640-AC7A-C7DCEB3B4E77}"/>
              </a:ext>
            </a:extLst>
          </p:cNvPr>
          <p:cNvSpPr txBox="1">
            <a:spLocks noChangeArrowheads="1"/>
          </p:cNvSpPr>
          <p:nvPr/>
        </p:nvSpPr>
        <p:spPr bwMode="auto">
          <a:xfrm>
            <a:off x="3070225" y="44116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4" name="Text Box 77">
            <a:extLst>
              <a:ext uri="{FF2B5EF4-FFF2-40B4-BE49-F238E27FC236}">
                <a16:creationId xmlns:a16="http://schemas.microsoft.com/office/drawing/2014/main" id="{06DEA3DA-80C1-4985-A310-E1E2F3DAF7A0}"/>
              </a:ext>
            </a:extLst>
          </p:cNvPr>
          <p:cNvSpPr txBox="1">
            <a:spLocks noChangeArrowheads="1"/>
          </p:cNvSpPr>
          <p:nvPr/>
        </p:nvSpPr>
        <p:spPr bwMode="auto">
          <a:xfrm>
            <a:off x="5311775"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5" name="Text Box 78">
            <a:extLst>
              <a:ext uri="{FF2B5EF4-FFF2-40B4-BE49-F238E27FC236}">
                <a16:creationId xmlns:a16="http://schemas.microsoft.com/office/drawing/2014/main" id="{EC4F6C28-CFAF-45AE-A1A8-D0FA0D54FDBB}"/>
              </a:ext>
            </a:extLst>
          </p:cNvPr>
          <p:cNvSpPr txBox="1">
            <a:spLocks noChangeArrowheads="1"/>
          </p:cNvSpPr>
          <p:nvPr/>
        </p:nvSpPr>
        <p:spPr bwMode="auto">
          <a:xfrm>
            <a:off x="5922963"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6" name="Text Box 79">
            <a:extLst>
              <a:ext uri="{FF2B5EF4-FFF2-40B4-BE49-F238E27FC236}">
                <a16:creationId xmlns:a16="http://schemas.microsoft.com/office/drawing/2014/main" id="{F9148AD2-EA4D-43AC-A0DE-57E625BFF8A5}"/>
              </a:ext>
            </a:extLst>
          </p:cNvPr>
          <p:cNvSpPr txBox="1">
            <a:spLocks noChangeArrowheads="1"/>
          </p:cNvSpPr>
          <p:nvPr/>
        </p:nvSpPr>
        <p:spPr bwMode="auto">
          <a:xfrm>
            <a:off x="6572250"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27" name="Text Box 80">
            <a:extLst>
              <a:ext uri="{FF2B5EF4-FFF2-40B4-BE49-F238E27FC236}">
                <a16:creationId xmlns:a16="http://schemas.microsoft.com/office/drawing/2014/main" id="{8406E93B-3AE1-4CF0-8656-C158A13D8725}"/>
              </a:ext>
            </a:extLst>
          </p:cNvPr>
          <p:cNvSpPr txBox="1">
            <a:spLocks noChangeArrowheads="1"/>
          </p:cNvSpPr>
          <p:nvPr/>
        </p:nvSpPr>
        <p:spPr bwMode="auto">
          <a:xfrm>
            <a:off x="7148513"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8" name="Text Box 81">
            <a:extLst>
              <a:ext uri="{FF2B5EF4-FFF2-40B4-BE49-F238E27FC236}">
                <a16:creationId xmlns:a16="http://schemas.microsoft.com/office/drawing/2014/main" id="{D9B1531E-2C73-4F84-A0EF-C00C33F74742}"/>
              </a:ext>
            </a:extLst>
          </p:cNvPr>
          <p:cNvSpPr txBox="1">
            <a:spLocks noChangeArrowheads="1"/>
          </p:cNvSpPr>
          <p:nvPr/>
        </p:nvSpPr>
        <p:spPr bwMode="auto">
          <a:xfrm>
            <a:off x="7867650"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9" name="Text Box 82">
            <a:extLst>
              <a:ext uri="{FF2B5EF4-FFF2-40B4-BE49-F238E27FC236}">
                <a16:creationId xmlns:a16="http://schemas.microsoft.com/office/drawing/2014/main" id="{4605F5D2-C31E-4D12-A230-362C9B805398}"/>
              </a:ext>
            </a:extLst>
          </p:cNvPr>
          <p:cNvSpPr txBox="1">
            <a:spLocks noChangeArrowheads="1"/>
          </p:cNvSpPr>
          <p:nvPr/>
        </p:nvSpPr>
        <p:spPr bwMode="auto">
          <a:xfrm>
            <a:off x="955675" y="47910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0" name="Text Box 83">
            <a:extLst>
              <a:ext uri="{FF2B5EF4-FFF2-40B4-BE49-F238E27FC236}">
                <a16:creationId xmlns:a16="http://schemas.microsoft.com/office/drawing/2014/main" id="{7D4398AB-55E0-4BB9-AEBB-CE4F7814F752}"/>
              </a:ext>
            </a:extLst>
          </p:cNvPr>
          <p:cNvSpPr txBox="1">
            <a:spLocks noChangeArrowheads="1"/>
          </p:cNvSpPr>
          <p:nvPr/>
        </p:nvSpPr>
        <p:spPr bwMode="auto">
          <a:xfrm>
            <a:off x="1747838" y="479107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x</a:t>
            </a:r>
          </a:p>
        </p:txBody>
      </p:sp>
      <p:sp>
        <p:nvSpPr>
          <p:cNvPr id="31831" name="Text Box 84">
            <a:extLst>
              <a:ext uri="{FF2B5EF4-FFF2-40B4-BE49-F238E27FC236}">
                <a16:creationId xmlns:a16="http://schemas.microsoft.com/office/drawing/2014/main" id="{5C845F90-8E76-4DEA-B381-C44AAF385D98}"/>
              </a:ext>
            </a:extLst>
          </p:cNvPr>
          <p:cNvSpPr txBox="1">
            <a:spLocks noChangeArrowheads="1"/>
          </p:cNvSpPr>
          <p:nvPr/>
        </p:nvSpPr>
        <p:spPr bwMode="auto">
          <a:xfrm>
            <a:off x="2459038" y="4735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32" name="Text Box 85">
            <a:extLst>
              <a:ext uri="{FF2B5EF4-FFF2-40B4-BE49-F238E27FC236}">
                <a16:creationId xmlns:a16="http://schemas.microsoft.com/office/drawing/2014/main" id="{12522207-99CC-4915-B81A-6DF2402A0674}"/>
              </a:ext>
            </a:extLst>
          </p:cNvPr>
          <p:cNvSpPr txBox="1">
            <a:spLocks noChangeArrowheads="1"/>
          </p:cNvSpPr>
          <p:nvPr/>
        </p:nvSpPr>
        <p:spPr bwMode="auto">
          <a:xfrm>
            <a:off x="3070225" y="47815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33" name="Rectangle 86">
            <a:extLst>
              <a:ext uri="{FF2B5EF4-FFF2-40B4-BE49-F238E27FC236}">
                <a16:creationId xmlns:a16="http://schemas.microsoft.com/office/drawing/2014/main" id="{82884B1A-FB08-4C59-8527-6F01577DCC6B}"/>
              </a:ext>
            </a:extLst>
          </p:cNvPr>
          <p:cNvSpPr>
            <a:spLocks noChangeArrowheads="1"/>
          </p:cNvSpPr>
          <p:nvPr/>
        </p:nvSpPr>
        <p:spPr bwMode="auto">
          <a:xfrm>
            <a:off x="4448175" y="4686300"/>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0</a:t>
            </a:r>
            <a:endParaRPr lang="zh-CN" altLang="en-US" sz="1800" b="0"/>
          </a:p>
        </p:txBody>
      </p:sp>
      <p:sp>
        <p:nvSpPr>
          <p:cNvPr id="31834" name="Text Box 87">
            <a:extLst>
              <a:ext uri="{FF2B5EF4-FFF2-40B4-BE49-F238E27FC236}">
                <a16:creationId xmlns:a16="http://schemas.microsoft.com/office/drawing/2014/main" id="{F02C3FE8-C1E7-4A2C-80C2-1E18EAAD6DD6}"/>
              </a:ext>
            </a:extLst>
          </p:cNvPr>
          <p:cNvSpPr txBox="1">
            <a:spLocks noChangeArrowheads="1"/>
          </p:cNvSpPr>
          <p:nvPr/>
        </p:nvSpPr>
        <p:spPr bwMode="auto">
          <a:xfrm>
            <a:off x="5311775"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5" name="Text Box 88">
            <a:extLst>
              <a:ext uri="{FF2B5EF4-FFF2-40B4-BE49-F238E27FC236}">
                <a16:creationId xmlns:a16="http://schemas.microsoft.com/office/drawing/2014/main" id="{D32F65E1-6FBC-452A-9367-4E166DCE1C0B}"/>
              </a:ext>
            </a:extLst>
          </p:cNvPr>
          <p:cNvSpPr txBox="1">
            <a:spLocks noChangeArrowheads="1"/>
          </p:cNvSpPr>
          <p:nvPr/>
        </p:nvSpPr>
        <p:spPr bwMode="auto">
          <a:xfrm>
            <a:off x="5922963"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6" name="Text Box 89">
            <a:extLst>
              <a:ext uri="{FF2B5EF4-FFF2-40B4-BE49-F238E27FC236}">
                <a16:creationId xmlns:a16="http://schemas.microsoft.com/office/drawing/2014/main" id="{806CF01C-7796-4106-AF94-B54872E63A43}"/>
              </a:ext>
            </a:extLst>
          </p:cNvPr>
          <p:cNvSpPr txBox="1">
            <a:spLocks noChangeArrowheads="1"/>
          </p:cNvSpPr>
          <p:nvPr/>
        </p:nvSpPr>
        <p:spPr bwMode="auto">
          <a:xfrm>
            <a:off x="6572250"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37" name="Text Box 90">
            <a:extLst>
              <a:ext uri="{FF2B5EF4-FFF2-40B4-BE49-F238E27FC236}">
                <a16:creationId xmlns:a16="http://schemas.microsoft.com/office/drawing/2014/main" id="{83667C49-004B-43BF-8574-07A5C7710BEC}"/>
              </a:ext>
            </a:extLst>
          </p:cNvPr>
          <p:cNvSpPr txBox="1">
            <a:spLocks noChangeArrowheads="1"/>
          </p:cNvSpPr>
          <p:nvPr/>
        </p:nvSpPr>
        <p:spPr bwMode="auto">
          <a:xfrm>
            <a:off x="7148513"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8" name="Text Box 91">
            <a:extLst>
              <a:ext uri="{FF2B5EF4-FFF2-40B4-BE49-F238E27FC236}">
                <a16:creationId xmlns:a16="http://schemas.microsoft.com/office/drawing/2014/main" id="{AC1E9BB3-EE02-452B-B5E2-E6EBAB47AABB}"/>
              </a:ext>
            </a:extLst>
          </p:cNvPr>
          <p:cNvSpPr txBox="1">
            <a:spLocks noChangeArrowheads="1"/>
          </p:cNvSpPr>
          <p:nvPr/>
        </p:nvSpPr>
        <p:spPr bwMode="auto">
          <a:xfrm>
            <a:off x="7867650"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9" name="Rectangle 92">
            <a:extLst>
              <a:ext uri="{FF2B5EF4-FFF2-40B4-BE49-F238E27FC236}">
                <a16:creationId xmlns:a16="http://schemas.microsoft.com/office/drawing/2014/main" id="{114D6FD2-C624-4404-8FBE-64C53F59B4D8}"/>
              </a:ext>
            </a:extLst>
          </p:cNvPr>
          <p:cNvSpPr>
            <a:spLocks noChangeArrowheads="1"/>
          </p:cNvSpPr>
          <p:nvPr/>
        </p:nvSpPr>
        <p:spPr bwMode="auto">
          <a:xfrm>
            <a:off x="3511550" y="4700588"/>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2</a:t>
            </a:r>
            <a:endParaRPr lang="zh-CN" altLang="en-US" sz="1800" b="0"/>
          </a:p>
        </p:txBody>
      </p:sp>
      <p:sp>
        <p:nvSpPr>
          <p:cNvPr id="31840" name="Rectangle 93">
            <a:extLst>
              <a:ext uri="{FF2B5EF4-FFF2-40B4-BE49-F238E27FC236}">
                <a16:creationId xmlns:a16="http://schemas.microsoft.com/office/drawing/2014/main" id="{B99B9605-DB92-46EA-AB98-9CB504987146}"/>
              </a:ext>
            </a:extLst>
          </p:cNvPr>
          <p:cNvSpPr>
            <a:spLocks noChangeArrowheads="1"/>
          </p:cNvSpPr>
          <p:nvPr/>
        </p:nvSpPr>
        <p:spPr bwMode="auto">
          <a:xfrm>
            <a:off x="4448175" y="4314825"/>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1</a:t>
            </a:r>
            <a:endParaRPr lang="zh-CN" altLang="en-US" sz="1800" b="0"/>
          </a:p>
        </p:txBody>
      </p:sp>
      <p:sp>
        <p:nvSpPr>
          <p:cNvPr id="31841" name="Rectangle 94">
            <a:extLst>
              <a:ext uri="{FF2B5EF4-FFF2-40B4-BE49-F238E27FC236}">
                <a16:creationId xmlns:a16="http://schemas.microsoft.com/office/drawing/2014/main" id="{5A5C4CFB-E4F2-4139-BBDD-2DDBB6335C73}"/>
              </a:ext>
            </a:extLst>
          </p:cNvPr>
          <p:cNvSpPr>
            <a:spLocks noChangeArrowheads="1"/>
          </p:cNvSpPr>
          <p:nvPr/>
        </p:nvSpPr>
        <p:spPr bwMode="auto">
          <a:xfrm>
            <a:off x="3511550" y="4329113"/>
            <a:ext cx="46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S</a:t>
            </a:r>
            <a:r>
              <a:rPr lang="en-US" altLang="zh-CN" sz="1800" b="0"/>
              <a:t>2</a:t>
            </a:r>
            <a:endParaRPr lang="zh-CN" altLang="en-US" sz="1800" b="0"/>
          </a:p>
        </p:txBody>
      </p:sp>
      <p:sp>
        <p:nvSpPr>
          <p:cNvPr id="31842" name="Line 95">
            <a:extLst>
              <a:ext uri="{FF2B5EF4-FFF2-40B4-BE49-F238E27FC236}">
                <a16:creationId xmlns:a16="http://schemas.microsoft.com/office/drawing/2014/main" id="{528D3407-9F82-4CF0-977E-53A41B48E79E}"/>
              </a:ext>
            </a:extLst>
          </p:cNvPr>
          <p:cNvSpPr>
            <a:spLocks noChangeShapeType="1"/>
          </p:cNvSpPr>
          <p:nvPr/>
        </p:nvSpPr>
        <p:spPr bwMode="auto">
          <a:xfrm>
            <a:off x="631825" y="2025650"/>
            <a:ext cx="781208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9">
            <a:extLst>
              <a:ext uri="{FF2B5EF4-FFF2-40B4-BE49-F238E27FC236}">
                <a16:creationId xmlns:a16="http://schemas.microsoft.com/office/drawing/2014/main" id="{1BE3E2B8-67E5-4B07-8D7F-3E4C9D5DEBEA}"/>
              </a:ext>
            </a:extLst>
          </p:cNvPr>
          <p:cNvGrpSpPr>
            <a:grpSpLocks/>
          </p:cNvGrpSpPr>
          <p:nvPr/>
        </p:nvGrpSpPr>
        <p:grpSpPr bwMode="auto">
          <a:xfrm>
            <a:off x="827088" y="5368925"/>
            <a:ext cx="5375275" cy="838200"/>
            <a:chOff x="521" y="3382"/>
            <a:chExt cx="3386" cy="528"/>
          </a:xfrm>
        </p:grpSpPr>
        <p:sp>
          <p:nvSpPr>
            <p:cNvPr id="31844" name="Text Box 97">
              <a:extLst>
                <a:ext uri="{FF2B5EF4-FFF2-40B4-BE49-F238E27FC236}">
                  <a16:creationId xmlns:a16="http://schemas.microsoft.com/office/drawing/2014/main" id="{3B2FC13E-1DC8-4FDB-AB2A-3CC52EBAA6D8}"/>
                </a:ext>
              </a:extLst>
            </p:cNvPr>
            <p:cNvSpPr txBox="1">
              <a:spLocks noChangeArrowheads="1"/>
            </p:cNvSpPr>
            <p:nvPr/>
          </p:nvSpPr>
          <p:spPr bwMode="auto">
            <a:xfrm>
              <a:off x="521" y="3385"/>
              <a:ext cx="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dirty="0"/>
                <a:t>Done = </a:t>
              </a:r>
              <a:r>
                <a:rPr lang="en-US" altLang="zh-CN" sz="2400" b="0" dirty="0"/>
                <a:t>S</a:t>
              </a:r>
              <a:r>
                <a:rPr lang="en-US" altLang="zh-CN" sz="1800" b="0" dirty="0"/>
                <a:t>0</a:t>
              </a:r>
              <a:r>
                <a:rPr kumimoji="1" lang="en-US" altLang="zh-CN" sz="2400" b="0" dirty="0"/>
                <a:t> </a:t>
              </a:r>
            </a:p>
          </p:txBody>
        </p:sp>
        <p:sp>
          <p:nvSpPr>
            <p:cNvPr id="31845" name="Text Box 101">
              <a:extLst>
                <a:ext uri="{FF2B5EF4-FFF2-40B4-BE49-F238E27FC236}">
                  <a16:creationId xmlns:a16="http://schemas.microsoft.com/office/drawing/2014/main" id="{19B88B5E-F690-42E7-A816-F9ABF4FAAB10}"/>
                </a:ext>
              </a:extLst>
            </p:cNvPr>
            <p:cNvSpPr txBox="1">
              <a:spLocks noChangeArrowheads="1"/>
            </p:cNvSpPr>
            <p:nvPr/>
          </p:nvSpPr>
          <p:spPr bwMode="auto">
            <a:xfrm>
              <a:off x="544" y="3680"/>
              <a:ext cx="11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Init = Start</a:t>
              </a:r>
              <a:r>
                <a:rPr kumimoji="1" lang="en-US" altLang="zh-CN" sz="2000" b="0">
                  <a:latin typeface="Arial" panose="020B0604020202020204" pitchFamily="34" charset="0"/>
                </a:rPr>
                <a:t>·</a:t>
              </a:r>
              <a:r>
                <a:rPr lang="en-US" altLang="zh-CN" sz="2400" b="0"/>
                <a:t>S</a:t>
              </a:r>
              <a:r>
                <a:rPr lang="en-US" altLang="zh-CN" sz="1800" b="0"/>
                <a:t>0</a:t>
              </a:r>
              <a:r>
                <a:rPr kumimoji="1" lang="en-US" altLang="zh-CN" sz="2400" b="0"/>
                <a:t> </a:t>
              </a:r>
            </a:p>
          </p:txBody>
        </p:sp>
        <p:sp>
          <p:nvSpPr>
            <p:cNvPr id="31846" name="Text Box 102">
              <a:extLst>
                <a:ext uri="{FF2B5EF4-FFF2-40B4-BE49-F238E27FC236}">
                  <a16:creationId xmlns:a16="http://schemas.microsoft.com/office/drawing/2014/main" id="{5804E1B2-79EB-479C-A0D7-D2A7BCEEF5BB}"/>
                </a:ext>
              </a:extLst>
            </p:cNvPr>
            <p:cNvSpPr txBox="1">
              <a:spLocks noChangeArrowheads="1"/>
            </p:cNvSpPr>
            <p:nvPr/>
          </p:nvSpPr>
          <p:spPr bwMode="auto">
            <a:xfrm>
              <a:off x="1859" y="3385"/>
              <a:ext cx="10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Add = B</a:t>
              </a:r>
              <a:r>
                <a:rPr kumimoji="1" lang="en-US" altLang="zh-CN" sz="2000" b="0"/>
                <a:t>0</a:t>
              </a:r>
              <a:r>
                <a:rPr kumimoji="1" lang="en-US" altLang="zh-CN" sz="2400" b="0"/>
                <a:t> </a:t>
              </a:r>
              <a:r>
                <a:rPr kumimoji="1" lang="en-US" altLang="zh-CN" sz="2000" b="0">
                  <a:latin typeface="Arial" panose="020B0604020202020204" pitchFamily="34" charset="0"/>
                </a:rPr>
                <a:t>·</a:t>
              </a:r>
              <a:r>
                <a:rPr lang="en-US" altLang="zh-CN" sz="2400" b="0"/>
                <a:t>S</a:t>
              </a:r>
              <a:r>
                <a:rPr lang="en-US" altLang="zh-CN" sz="1800" b="0"/>
                <a:t>1</a:t>
              </a:r>
            </a:p>
          </p:txBody>
        </p:sp>
        <p:sp>
          <p:nvSpPr>
            <p:cNvPr id="31847" name="Text Box 103">
              <a:extLst>
                <a:ext uri="{FF2B5EF4-FFF2-40B4-BE49-F238E27FC236}">
                  <a16:creationId xmlns:a16="http://schemas.microsoft.com/office/drawing/2014/main" id="{BF5C6389-60C6-46B7-A3D0-548D947E2DCE}"/>
                </a:ext>
              </a:extLst>
            </p:cNvPr>
            <p:cNvSpPr txBox="1">
              <a:spLocks noChangeArrowheads="1"/>
            </p:cNvSpPr>
            <p:nvPr/>
          </p:nvSpPr>
          <p:spPr bwMode="auto">
            <a:xfrm>
              <a:off x="1882" y="3680"/>
              <a:ext cx="6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Shr = </a:t>
              </a:r>
              <a:r>
                <a:rPr lang="en-US" altLang="zh-CN" sz="2400" b="0"/>
                <a:t>S</a:t>
              </a:r>
              <a:r>
                <a:rPr lang="en-US" altLang="zh-CN" sz="1800" b="0"/>
                <a:t>2</a:t>
              </a:r>
              <a:r>
                <a:rPr kumimoji="1" lang="en-US" altLang="zh-CN" sz="2400" b="0"/>
                <a:t> </a:t>
              </a:r>
            </a:p>
          </p:txBody>
        </p:sp>
        <p:sp>
          <p:nvSpPr>
            <p:cNvPr id="31848" name="Text Box 104">
              <a:extLst>
                <a:ext uri="{FF2B5EF4-FFF2-40B4-BE49-F238E27FC236}">
                  <a16:creationId xmlns:a16="http://schemas.microsoft.com/office/drawing/2014/main" id="{09AD6AB1-431F-4848-A6A8-DA57B371C16D}"/>
                </a:ext>
              </a:extLst>
            </p:cNvPr>
            <p:cNvSpPr txBox="1">
              <a:spLocks noChangeArrowheads="1"/>
            </p:cNvSpPr>
            <p:nvPr/>
          </p:nvSpPr>
          <p:spPr bwMode="auto">
            <a:xfrm>
              <a:off x="3247" y="3382"/>
              <a:ext cx="6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Cnt = </a:t>
              </a:r>
              <a:r>
                <a:rPr lang="en-US" altLang="zh-CN" sz="2400" b="0"/>
                <a:t>S</a:t>
              </a:r>
              <a:r>
                <a:rPr lang="en-US" altLang="zh-CN" sz="1800" b="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3749E9A-A464-4261-B2F0-39D7661B2157}"/>
              </a:ext>
            </a:extLst>
          </p:cNvPr>
          <p:cNvSpPr>
            <a:spLocks noGrp="1" noChangeArrowheads="1"/>
          </p:cNvSpPr>
          <p:nvPr>
            <p:ph type="title"/>
          </p:nvPr>
        </p:nvSpPr>
        <p:spPr/>
        <p:txBody>
          <a:bodyPr/>
          <a:lstStyle/>
          <a:p>
            <a:r>
              <a:rPr kumimoji="1" lang="en-US" altLang="zh-CN" dirty="0">
                <a:latin typeface="宋体" panose="02010600030101010101" pitchFamily="2" charset="-122"/>
              </a:rPr>
              <a:t>Verilog</a:t>
            </a:r>
            <a:r>
              <a:rPr kumimoji="1" lang="zh-CN" altLang="en-US" dirty="0">
                <a:latin typeface="宋体" panose="02010600030101010101" pitchFamily="2" charset="-122"/>
              </a:rPr>
              <a:t>描述乘法器</a:t>
            </a:r>
          </a:p>
        </p:txBody>
      </p:sp>
      <p:sp>
        <p:nvSpPr>
          <p:cNvPr id="33795" name="Rectangle 26">
            <a:extLst>
              <a:ext uri="{FF2B5EF4-FFF2-40B4-BE49-F238E27FC236}">
                <a16:creationId xmlns:a16="http://schemas.microsoft.com/office/drawing/2014/main" id="{AA534520-A899-4CB4-99B5-0839D0BDD62A}"/>
              </a:ext>
            </a:extLst>
          </p:cNvPr>
          <p:cNvSpPr>
            <a:spLocks noChangeArrowheads="1"/>
          </p:cNvSpPr>
          <p:nvPr/>
        </p:nvSpPr>
        <p:spPr bwMode="auto">
          <a:xfrm>
            <a:off x="358775" y="1196752"/>
            <a:ext cx="8229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ts val="200"/>
              </a:spcAft>
              <a:buFontTx/>
              <a:buNone/>
            </a:pPr>
            <a:r>
              <a:rPr lang="en-US" altLang="zh-CN" sz="2400" b="0" dirty="0">
                <a:cs typeface="Times New Roman" panose="02020603050405020304" pitchFamily="18" charset="0"/>
              </a:rPr>
              <a:t>module multiplier( </a:t>
            </a:r>
          </a:p>
          <a:p>
            <a:pPr>
              <a:spcAft>
                <a:spcPts val="200"/>
              </a:spcAft>
              <a:buFontTx/>
              <a:buNone/>
            </a:pPr>
            <a:r>
              <a:rPr lang="en-US" altLang="zh-CN" sz="2400" b="0" dirty="0">
                <a:cs typeface="Times New Roman" panose="02020603050405020304" pitchFamily="18" charset="0"/>
              </a:rPr>
              <a:t>	input </a:t>
            </a:r>
            <a:r>
              <a:rPr lang="en-US" altLang="zh-CN" sz="2400" b="0" dirty="0" err="1">
                <a:cs typeface="Times New Roman" panose="02020603050405020304" pitchFamily="18" charset="0"/>
              </a:rPr>
              <a:t>clk</a:t>
            </a:r>
            <a:r>
              <a:rPr lang="en-US" altLang="zh-CN" sz="2400" b="0" dirty="0">
                <a:cs typeface="Times New Roman" panose="02020603050405020304" pitchFamily="18" charset="0"/>
              </a:rPr>
              <a:t>, </a:t>
            </a:r>
            <a:r>
              <a:rPr lang="en-US" altLang="zh-CN" sz="2400" b="0" dirty="0" err="1">
                <a:cs typeface="Times New Roman" panose="02020603050405020304" pitchFamily="18" charset="0"/>
              </a:rPr>
              <a:t>resetn</a:t>
            </a:r>
            <a:r>
              <a:rPr lang="en-US" altLang="zh-CN" sz="2400" b="0" dirty="0">
                <a:cs typeface="Times New Roman" panose="02020603050405020304" pitchFamily="18" charset="0"/>
              </a:rPr>
              <a:t>, start,  </a:t>
            </a:r>
          </a:p>
          <a:p>
            <a:pPr>
              <a:spcAft>
                <a:spcPts val="200"/>
              </a:spcAft>
              <a:buFontTx/>
              <a:buNone/>
            </a:pPr>
            <a:r>
              <a:rPr lang="en-US" altLang="zh-CN" sz="2400" b="0" dirty="0">
                <a:cs typeface="Times New Roman" panose="02020603050405020304" pitchFamily="18" charset="0"/>
              </a:rPr>
              <a:t>	input [3:0] x, y,</a:t>
            </a:r>
          </a:p>
          <a:p>
            <a:pPr>
              <a:spcAft>
                <a:spcPts val="200"/>
              </a:spcAft>
              <a:buFontTx/>
              <a:buNone/>
            </a:pPr>
            <a:r>
              <a:rPr lang="en-US" altLang="zh-CN" sz="2400" b="0" dirty="0">
                <a:cs typeface="Times New Roman" panose="02020603050405020304" pitchFamily="18" charset="0"/>
              </a:rPr>
              <a:t>	output [7:0] z,</a:t>
            </a:r>
          </a:p>
          <a:p>
            <a:pPr>
              <a:spcAft>
                <a:spcPts val="200"/>
              </a:spcAft>
              <a:buFontTx/>
              <a:buNone/>
            </a:pPr>
            <a:r>
              <a:rPr lang="en-US" altLang="zh-CN" sz="2400" b="0" dirty="0">
                <a:cs typeface="Times New Roman" panose="02020603050405020304" pitchFamily="18" charset="0"/>
              </a:rPr>
              <a:t>	output done</a:t>
            </a:r>
          </a:p>
          <a:p>
            <a:pPr>
              <a:spcAft>
                <a:spcPts val="200"/>
              </a:spcAft>
              <a:buFontTx/>
              <a:buNone/>
            </a:pPr>
            <a:r>
              <a:rPr lang="en-US" altLang="zh-CN" sz="2400" b="0" dirty="0">
                <a:cs typeface="Times New Roman" panose="02020603050405020304" pitchFamily="18" charset="0"/>
              </a:rPr>
              <a:t>);</a:t>
            </a:r>
          </a:p>
          <a:p>
            <a:pPr>
              <a:spcAft>
                <a:spcPts val="200"/>
              </a:spcAft>
              <a:buFontTx/>
              <a:buNone/>
            </a:pPr>
            <a:r>
              <a:rPr lang="en-US" altLang="zh-CN" sz="2400" b="0" dirty="0">
                <a:cs typeface="Times New Roman" panose="02020603050405020304" pitchFamily="18" charset="0"/>
              </a:rPr>
              <a:t>	reg [3:0] a, b, d;</a:t>
            </a:r>
          </a:p>
          <a:p>
            <a:pPr>
              <a:spcAft>
                <a:spcPts val="200"/>
              </a:spcAft>
              <a:buFontTx/>
              <a:buNone/>
            </a:pPr>
            <a:r>
              <a:rPr lang="en-US" altLang="zh-CN" sz="2400" b="0" dirty="0">
                <a:cs typeface="Times New Roman" panose="02020603050405020304" pitchFamily="18" charset="0"/>
              </a:rPr>
              <a:t>	reg c;</a:t>
            </a:r>
          </a:p>
          <a:p>
            <a:pPr>
              <a:spcAft>
                <a:spcPts val="200"/>
              </a:spcAft>
              <a:buFontTx/>
              <a:buNone/>
            </a:pPr>
            <a:r>
              <a:rPr lang="en-US" altLang="zh-CN" sz="2400" b="0" dirty="0">
                <a:cs typeface="Times New Roman" panose="02020603050405020304" pitchFamily="18" charset="0"/>
              </a:rPr>
              <a:t>	reg [1:0] state,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t;</a:t>
            </a:r>
          </a:p>
          <a:p>
            <a:pPr>
              <a:spcAft>
                <a:spcPts val="200"/>
              </a:spcAft>
              <a:buFontTx/>
              <a:buNone/>
            </a:pPr>
            <a:r>
              <a:rPr lang="en-US" altLang="zh-CN" sz="2400" b="0" dirty="0">
                <a:cs typeface="Times New Roman" panose="02020603050405020304" pitchFamily="18" charset="0"/>
              </a:rPr>
              <a:t>	</a:t>
            </a:r>
            <a:r>
              <a:rPr lang="en-US" altLang="zh-CN" sz="2400" b="0" dirty="0" err="1">
                <a:cs typeface="Times New Roman" panose="02020603050405020304" pitchFamily="18" charset="0"/>
              </a:rPr>
              <a:t>localparam</a:t>
            </a:r>
            <a:r>
              <a:rPr lang="en-US" altLang="zh-CN" sz="2400" b="0" dirty="0">
                <a:cs typeface="Times New Roman" panose="02020603050405020304" pitchFamily="18" charset="0"/>
              </a:rPr>
              <a:t> S0=2’b00, S1=2’b01, S2=2’b10;</a:t>
            </a:r>
          </a:p>
          <a:p>
            <a:pPr>
              <a:spcAft>
                <a:spcPts val="200"/>
              </a:spcAft>
              <a:buFontTx/>
              <a:buNone/>
            </a:pPr>
            <a:r>
              <a:rPr lang="en-US" altLang="zh-CN" sz="2400" b="0" dirty="0">
                <a:cs typeface="Times New Roman" panose="02020603050405020304" pitchFamily="18" charset="0"/>
              </a:rPr>
              <a:t>	wire e;</a:t>
            </a:r>
          </a:p>
          <a:p>
            <a:pPr>
              <a:spcAft>
                <a:spcPts val="200"/>
              </a:spcAft>
              <a:buFontTx/>
              <a:buNone/>
            </a:pPr>
            <a:endParaRPr lang="en-US" altLang="zh-CN" sz="500" b="0" dirty="0">
              <a:cs typeface="Times New Roman" panose="02020603050405020304" pitchFamily="18" charset="0"/>
            </a:endParaRPr>
          </a:p>
          <a:p>
            <a:pPr>
              <a:spcAft>
                <a:spcPts val="200"/>
              </a:spcAft>
              <a:buFontTx/>
              <a:buNone/>
            </a:pPr>
            <a:r>
              <a:rPr lang="en-US" altLang="zh-CN" sz="2400" b="0" dirty="0">
                <a:cs typeface="Times New Roman" panose="02020603050405020304" pitchFamily="18" charset="0"/>
              </a:rPr>
              <a:t>	assign e = ~|t;</a:t>
            </a:r>
          </a:p>
          <a:p>
            <a:pPr>
              <a:spcAft>
                <a:spcPts val="200"/>
              </a:spcAft>
              <a:buFontTx/>
              <a:buNone/>
            </a:pPr>
            <a:r>
              <a:rPr lang="en-US" altLang="zh-CN" sz="2400" b="0" dirty="0">
                <a:cs typeface="Times New Roman" panose="02020603050405020304" pitchFamily="18" charset="0"/>
              </a:rPr>
              <a:t>	assign z = {a, b};   </a:t>
            </a:r>
          </a:p>
        </p:txBody>
      </p:sp>
      <p:grpSp>
        <p:nvGrpSpPr>
          <p:cNvPr id="33796" name="Group 29">
            <a:extLst>
              <a:ext uri="{FF2B5EF4-FFF2-40B4-BE49-F238E27FC236}">
                <a16:creationId xmlns:a16="http://schemas.microsoft.com/office/drawing/2014/main" id="{3105F4BA-A015-4755-A51B-5176CE2C67A4}"/>
              </a:ext>
            </a:extLst>
          </p:cNvPr>
          <p:cNvGrpSpPr>
            <a:grpSpLocks/>
          </p:cNvGrpSpPr>
          <p:nvPr/>
        </p:nvGrpSpPr>
        <p:grpSpPr bwMode="auto">
          <a:xfrm>
            <a:off x="5384800" y="2087563"/>
            <a:ext cx="3021013" cy="2217737"/>
            <a:chOff x="3515" y="1117"/>
            <a:chExt cx="1903" cy="1397"/>
          </a:xfrm>
        </p:grpSpPr>
        <p:sp>
          <p:nvSpPr>
            <p:cNvPr id="33800" name="Text Box 4">
              <a:extLst>
                <a:ext uri="{FF2B5EF4-FFF2-40B4-BE49-F238E27FC236}">
                  <a16:creationId xmlns:a16="http://schemas.microsoft.com/office/drawing/2014/main" id="{C25E9027-E4DC-4D13-BFC0-85557E69286E}"/>
                </a:ext>
              </a:extLst>
            </p:cNvPr>
            <p:cNvSpPr txBox="1">
              <a:spLocks noChangeArrowheads="1"/>
            </p:cNvSpPr>
            <p:nvPr/>
          </p:nvSpPr>
          <p:spPr bwMode="auto">
            <a:xfrm>
              <a:off x="5194" y="1570"/>
              <a:ext cx="2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33801" name="Line 5">
              <a:extLst>
                <a:ext uri="{FF2B5EF4-FFF2-40B4-BE49-F238E27FC236}">
                  <a16:creationId xmlns:a16="http://schemas.microsoft.com/office/drawing/2014/main" id="{35AA3348-C4AD-4A05-989A-97B783E67466}"/>
                </a:ext>
              </a:extLst>
            </p:cNvPr>
            <p:cNvSpPr>
              <a:spLocks noChangeShapeType="1"/>
            </p:cNvSpPr>
            <p:nvPr/>
          </p:nvSpPr>
          <p:spPr bwMode="auto">
            <a:xfrm flipH="1">
              <a:off x="5103" y="1820"/>
              <a:ext cx="29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2" name="Line 7">
              <a:extLst>
                <a:ext uri="{FF2B5EF4-FFF2-40B4-BE49-F238E27FC236}">
                  <a16:creationId xmlns:a16="http://schemas.microsoft.com/office/drawing/2014/main" id="{15389A7E-79DF-4F92-8CDD-E15879FAADA6}"/>
                </a:ext>
              </a:extLst>
            </p:cNvPr>
            <p:cNvSpPr>
              <a:spLocks noChangeShapeType="1"/>
            </p:cNvSpPr>
            <p:nvPr/>
          </p:nvSpPr>
          <p:spPr bwMode="auto">
            <a:xfrm>
              <a:off x="4514" y="1300"/>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3" name="Text Box 8">
              <a:extLst>
                <a:ext uri="{FF2B5EF4-FFF2-40B4-BE49-F238E27FC236}">
                  <a16:creationId xmlns:a16="http://schemas.microsoft.com/office/drawing/2014/main" id="{673A6A28-B7EA-4942-8E0D-D314BB175609}"/>
                </a:ext>
              </a:extLst>
            </p:cNvPr>
            <p:cNvSpPr txBox="1">
              <a:spLocks noChangeArrowheads="1"/>
            </p:cNvSpPr>
            <p:nvPr/>
          </p:nvSpPr>
          <p:spPr bwMode="auto">
            <a:xfrm>
              <a:off x="4354" y="1117"/>
              <a:ext cx="3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33804" name="Line 9">
              <a:extLst>
                <a:ext uri="{FF2B5EF4-FFF2-40B4-BE49-F238E27FC236}">
                  <a16:creationId xmlns:a16="http://schemas.microsoft.com/office/drawing/2014/main" id="{AEA4A21B-F099-4710-AA98-A9C3DAA59F83}"/>
                </a:ext>
              </a:extLst>
            </p:cNvPr>
            <p:cNvSpPr>
              <a:spLocks noChangeShapeType="1"/>
            </p:cNvSpPr>
            <p:nvPr/>
          </p:nvSpPr>
          <p:spPr bwMode="auto">
            <a:xfrm>
              <a:off x="4886" y="1279"/>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5" name="Text Box 10">
              <a:extLst>
                <a:ext uri="{FF2B5EF4-FFF2-40B4-BE49-F238E27FC236}">
                  <a16:creationId xmlns:a16="http://schemas.microsoft.com/office/drawing/2014/main" id="{21AD1C0B-C427-4FD2-A7C3-DA2FEBD5AE32}"/>
                </a:ext>
              </a:extLst>
            </p:cNvPr>
            <p:cNvSpPr txBox="1">
              <a:spLocks noChangeArrowheads="1"/>
            </p:cNvSpPr>
            <p:nvPr/>
          </p:nvSpPr>
          <p:spPr bwMode="auto">
            <a:xfrm>
              <a:off x="4717" y="1117"/>
              <a:ext cx="3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dirty="0"/>
                <a:t>Reset</a:t>
              </a:r>
              <a:endParaRPr kumimoji="1" lang="en-US" altLang="zh-CN" sz="1800" baseline="-10000" dirty="0"/>
            </a:p>
          </p:txBody>
        </p:sp>
        <p:sp>
          <p:nvSpPr>
            <p:cNvPr id="33806" name="Rectangle 11">
              <a:extLst>
                <a:ext uri="{FF2B5EF4-FFF2-40B4-BE49-F238E27FC236}">
                  <a16:creationId xmlns:a16="http://schemas.microsoft.com/office/drawing/2014/main" id="{E50BF5A1-D958-4F7B-9208-32D42682DB96}"/>
                </a:ext>
              </a:extLst>
            </p:cNvPr>
            <p:cNvSpPr>
              <a:spLocks noChangeArrowheads="1"/>
            </p:cNvSpPr>
            <p:nvPr/>
          </p:nvSpPr>
          <p:spPr bwMode="auto">
            <a:xfrm>
              <a:off x="3515" y="1601"/>
              <a:ext cx="1588" cy="4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乘法器</a:t>
              </a:r>
            </a:p>
          </p:txBody>
        </p:sp>
        <p:sp>
          <p:nvSpPr>
            <p:cNvPr id="33807" name="Line 12">
              <a:extLst>
                <a:ext uri="{FF2B5EF4-FFF2-40B4-BE49-F238E27FC236}">
                  <a16:creationId xmlns:a16="http://schemas.microsoft.com/office/drawing/2014/main" id="{C17BDD79-A087-4A99-B614-E50BD3A4B332}"/>
                </a:ext>
              </a:extLst>
            </p:cNvPr>
            <p:cNvSpPr>
              <a:spLocks noChangeShapeType="1"/>
            </p:cNvSpPr>
            <p:nvPr/>
          </p:nvSpPr>
          <p:spPr bwMode="auto">
            <a:xfrm>
              <a:off x="4097" y="1307"/>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8" name="Line 13">
              <a:extLst>
                <a:ext uri="{FF2B5EF4-FFF2-40B4-BE49-F238E27FC236}">
                  <a16:creationId xmlns:a16="http://schemas.microsoft.com/office/drawing/2014/main" id="{ADBE0AC9-58E1-40AE-B028-65CD9585E33A}"/>
                </a:ext>
              </a:extLst>
            </p:cNvPr>
            <p:cNvSpPr>
              <a:spLocks noChangeShapeType="1"/>
            </p:cNvSpPr>
            <p:nvPr/>
          </p:nvSpPr>
          <p:spPr bwMode="auto">
            <a:xfrm flipH="1">
              <a:off x="4057" y="1403"/>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Rectangle 14">
              <a:extLst>
                <a:ext uri="{FF2B5EF4-FFF2-40B4-BE49-F238E27FC236}">
                  <a16:creationId xmlns:a16="http://schemas.microsoft.com/office/drawing/2014/main" id="{B3DE3686-EE1D-401C-ADC7-E2E9C65FCB08}"/>
                </a:ext>
              </a:extLst>
            </p:cNvPr>
            <p:cNvSpPr>
              <a:spLocks noChangeArrowheads="1"/>
            </p:cNvSpPr>
            <p:nvPr/>
          </p:nvSpPr>
          <p:spPr bwMode="auto">
            <a:xfrm>
              <a:off x="4182" y="1360"/>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endParaRPr lang="zh-CN" altLang="en-US" sz="1800" b="0">
                <a:latin typeface="Arial" panose="020B0604020202020204" pitchFamily="34" charset="0"/>
              </a:endParaRPr>
            </a:p>
          </p:txBody>
        </p:sp>
        <p:sp>
          <p:nvSpPr>
            <p:cNvPr id="33810" name="Rectangle 15">
              <a:extLst>
                <a:ext uri="{FF2B5EF4-FFF2-40B4-BE49-F238E27FC236}">
                  <a16:creationId xmlns:a16="http://schemas.microsoft.com/office/drawing/2014/main" id="{341FC81A-E449-40E8-8304-1DF4BFE9B826}"/>
                </a:ext>
              </a:extLst>
            </p:cNvPr>
            <p:cNvSpPr>
              <a:spLocks noChangeArrowheads="1"/>
            </p:cNvSpPr>
            <p:nvPr/>
          </p:nvSpPr>
          <p:spPr bwMode="auto">
            <a:xfrm>
              <a:off x="4056" y="112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Y</a:t>
              </a:r>
            </a:p>
          </p:txBody>
        </p:sp>
        <p:sp>
          <p:nvSpPr>
            <p:cNvPr id="33811" name="Line 16">
              <a:extLst>
                <a:ext uri="{FF2B5EF4-FFF2-40B4-BE49-F238E27FC236}">
                  <a16:creationId xmlns:a16="http://schemas.microsoft.com/office/drawing/2014/main" id="{891960AB-F512-4286-8292-0DBF355510C9}"/>
                </a:ext>
              </a:extLst>
            </p:cNvPr>
            <p:cNvSpPr>
              <a:spLocks noChangeShapeType="1"/>
            </p:cNvSpPr>
            <p:nvPr/>
          </p:nvSpPr>
          <p:spPr bwMode="auto">
            <a:xfrm>
              <a:off x="3705" y="1307"/>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17">
              <a:extLst>
                <a:ext uri="{FF2B5EF4-FFF2-40B4-BE49-F238E27FC236}">
                  <a16:creationId xmlns:a16="http://schemas.microsoft.com/office/drawing/2014/main" id="{7210D22C-C064-4468-A43E-B7E0FE999B55}"/>
                </a:ext>
              </a:extLst>
            </p:cNvPr>
            <p:cNvSpPr>
              <a:spLocks noChangeShapeType="1"/>
            </p:cNvSpPr>
            <p:nvPr/>
          </p:nvSpPr>
          <p:spPr bwMode="auto">
            <a:xfrm flipH="1">
              <a:off x="3665" y="1403"/>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Rectangle 18">
              <a:extLst>
                <a:ext uri="{FF2B5EF4-FFF2-40B4-BE49-F238E27FC236}">
                  <a16:creationId xmlns:a16="http://schemas.microsoft.com/office/drawing/2014/main" id="{05DFC7F5-3234-4C01-9123-C7A5C7C40863}"/>
                </a:ext>
              </a:extLst>
            </p:cNvPr>
            <p:cNvSpPr>
              <a:spLocks noChangeArrowheads="1"/>
            </p:cNvSpPr>
            <p:nvPr/>
          </p:nvSpPr>
          <p:spPr bwMode="auto">
            <a:xfrm>
              <a:off x="3789" y="1360"/>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endParaRPr lang="zh-CN" altLang="en-US" sz="1800" b="0">
                <a:latin typeface="Arial" panose="020B0604020202020204" pitchFamily="34" charset="0"/>
              </a:endParaRPr>
            </a:p>
          </p:txBody>
        </p:sp>
        <p:sp>
          <p:nvSpPr>
            <p:cNvPr id="33814" name="Rectangle 19">
              <a:extLst>
                <a:ext uri="{FF2B5EF4-FFF2-40B4-BE49-F238E27FC236}">
                  <a16:creationId xmlns:a16="http://schemas.microsoft.com/office/drawing/2014/main" id="{37BED316-0E8B-41CA-AE18-257CC22B024B}"/>
                </a:ext>
              </a:extLst>
            </p:cNvPr>
            <p:cNvSpPr>
              <a:spLocks noChangeArrowheads="1"/>
            </p:cNvSpPr>
            <p:nvPr/>
          </p:nvSpPr>
          <p:spPr bwMode="auto">
            <a:xfrm>
              <a:off x="3663" y="112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X</a:t>
              </a:r>
            </a:p>
          </p:txBody>
        </p:sp>
        <p:sp>
          <p:nvSpPr>
            <p:cNvPr id="33815" name="Line 20">
              <a:extLst>
                <a:ext uri="{FF2B5EF4-FFF2-40B4-BE49-F238E27FC236}">
                  <a16:creationId xmlns:a16="http://schemas.microsoft.com/office/drawing/2014/main" id="{2C0A11B5-400F-44AB-9BF8-858C2624FC20}"/>
                </a:ext>
              </a:extLst>
            </p:cNvPr>
            <p:cNvSpPr>
              <a:spLocks noChangeShapeType="1"/>
            </p:cNvSpPr>
            <p:nvPr/>
          </p:nvSpPr>
          <p:spPr bwMode="auto">
            <a:xfrm>
              <a:off x="4103" y="202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21">
              <a:extLst>
                <a:ext uri="{FF2B5EF4-FFF2-40B4-BE49-F238E27FC236}">
                  <a16:creationId xmlns:a16="http://schemas.microsoft.com/office/drawing/2014/main" id="{66E73EDF-0567-4385-AB0B-CD45198D3397}"/>
                </a:ext>
              </a:extLst>
            </p:cNvPr>
            <p:cNvSpPr>
              <a:spLocks noChangeShapeType="1"/>
            </p:cNvSpPr>
            <p:nvPr/>
          </p:nvSpPr>
          <p:spPr bwMode="auto">
            <a:xfrm flipH="1">
              <a:off x="4064" y="212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Rectangle 22">
              <a:extLst>
                <a:ext uri="{FF2B5EF4-FFF2-40B4-BE49-F238E27FC236}">
                  <a16:creationId xmlns:a16="http://schemas.microsoft.com/office/drawing/2014/main" id="{5F08C601-63EB-4E9C-8C42-2CC61DC4AB6D}"/>
                </a:ext>
              </a:extLst>
            </p:cNvPr>
            <p:cNvSpPr>
              <a:spLocks noChangeArrowheads="1"/>
            </p:cNvSpPr>
            <p:nvPr/>
          </p:nvSpPr>
          <p:spPr bwMode="auto">
            <a:xfrm>
              <a:off x="3926" y="2088"/>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33818" name="Rectangle 23">
              <a:extLst>
                <a:ext uri="{FF2B5EF4-FFF2-40B4-BE49-F238E27FC236}">
                  <a16:creationId xmlns:a16="http://schemas.microsoft.com/office/drawing/2014/main" id="{F800A7D1-3D8D-4F83-9FE3-DB69A80BCF4B}"/>
                </a:ext>
              </a:extLst>
            </p:cNvPr>
            <p:cNvSpPr>
              <a:spLocks noChangeArrowheads="1"/>
            </p:cNvSpPr>
            <p:nvPr/>
          </p:nvSpPr>
          <p:spPr bwMode="auto">
            <a:xfrm>
              <a:off x="4059" y="2341"/>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Z</a:t>
              </a:r>
            </a:p>
          </p:txBody>
        </p:sp>
        <p:sp>
          <p:nvSpPr>
            <p:cNvPr id="33819" name="Line 24">
              <a:extLst>
                <a:ext uri="{FF2B5EF4-FFF2-40B4-BE49-F238E27FC236}">
                  <a16:creationId xmlns:a16="http://schemas.microsoft.com/office/drawing/2014/main" id="{1A271FC6-FE33-46AF-931E-F58D08A82622}"/>
                </a:ext>
              </a:extLst>
            </p:cNvPr>
            <p:cNvSpPr>
              <a:spLocks noChangeShapeType="1"/>
            </p:cNvSpPr>
            <p:nvPr/>
          </p:nvSpPr>
          <p:spPr bwMode="auto">
            <a:xfrm>
              <a:off x="4509" y="2025"/>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20" name="Text Box 25">
              <a:extLst>
                <a:ext uri="{FF2B5EF4-FFF2-40B4-BE49-F238E27FC236}">
                  <a16:creationId xmlns:a16="http://schemas.microsoft.com/office/drawing/2014/main" id="{08789E06-A73F-4AFE-92C5-47E654A90937}"/>
                </a:ext>
              </a:extLst>
            </p:cNvPr>
            <p:cNvSpPr txBox="1">
              <a:spLocks noChangeArrowheads="1"/>
            </p:cNvSpPr>
            <p:nvPr/>
          </p:nvSpPr>
          <p:spPr bwMode="auto">
            <a:xfrm>
              <a:off x="4352" y="2324"/>
              <a:ext cx="32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grpSp>
      <p:sp>
        <p:nvSpPr>
          <p:cNvPr id="33797" name="Rectangle 4">
            <a:extLst>
              <a:ext uri="{FF2B5EF4-FFF2-40B4-BE49-F238E27FC236}">
                <a16:creationId xmlns:a16="http://schemas.microsoft.com/office/drawing/2014/main" id="{C99D5F3C-C218-42EE-BCAF-17E35EE9EB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AA9451A-91AC-4565-A7F0-474C1A2E7C50}"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33798" name="Rectangle 5">
            <a:extLst>
              <a:ext uri="{FF2B5EF4-FFF2-40B4-BE49-F238E27FC236}">
                <a16:creationId xmlns:a16="http://schemas.microsoft.com/office/drawing/2014/main" id="{9392461C-314C-4763-9327-AEFDC30E203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33799" name="Rectangle 6">
            <a:extLst>
              <a:ext uri="{FF2B5EF4-FFF2-40B4-BE49-F238E27FC236}">
                <a16:creationId xmlns:a16="http://schemas.microsoft.com/office/drawing/2014/main" id="{9A1FE2C3-A65C-4DCE-AFB1-892F036EFBB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D7B63AA-CA8E-4886-A2FD-F8E693BADDE8}"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97B88B6-491F-4CC7-8B5B-E7836830006A}"/>
              </a:ext>
            </a:extLst>
          </p:cNvPr>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1)</a:t>
            </a:r>
            <a:endParaRPr kumimoji="1" lang="zh-CN" altLang="en-US">
              <a:latin typeface="宋体" panose="02010600030101010101" pitchFamily="2" charset="-122"/>
            </a:endParaRPr>
          </a:p>
        </p:txBody>
      </p:sp>
      <p:sp>
        <p:nvSpPr>
          <p:cNvPr id="35843" name="Rectangle 3">
            <a:extLst>
              <a:ext uri="{FF2B5EF4-FFF2-40B4-BE49-F238E27FC236}">
                <a16:creationId xmlns:a16="http://schemas.microsoft.com/office/drawing/2014/main" id="{D84D5668-0456-474F-8AC3-EE178921474B}"/>
              </a:ext>
            </a:extLst>
          </p:cNvPr>
          <p:cNvSpPr>
            <a:spLocks noChangeArrowheads="1"/>
          </p:cNvSpPr>
          <p:nvPr/>
        </p:nvSpPr>
        <p:spPr bwMode="auto">
          <a:xfrm>
            <a:off x="358775" y="1125538"/>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dirty="0">
                <a:cs typeface="Times New Roman" panose="02020603050405020304" pitchFamily="18" charset="0"/>
              </a:rPr>
              <a:t>	//state register</a:t>
            </a:r>
          </a:p>
          <a:p>
            <a:pPr>
              <a:spcAft>
                <a:spcPct val="0"/>
              </a:spcAft>
              <a:buFontTx/>
              <a:buNone/>
            </a:pPr>
            <a:r>
              <a:rPr lang="en-US" altLang="zh-CN" sz="2400" b="0" dirty="0">
                <a:cs typeface="Times New Roman" panose="02020603050405020304" pitchFamily="18" charset="0"/>
              </a:rPr>
              <a:t>	always @(</a:t>
            </a:r>
            <a:r>
              <a:rPr lang="en-US" altLang="zh-CN" sz="2400" b="0" dirty="0" err="1">
                <a:cs typeface="Times New Roman" panose="02020603050405020304" pitchFamily="18" charset="0"/>
              </a:rPr>
              <a:t>posedge</a:t>
            </a:r>
            <a:r>
              <a:rPr lang="en-US" altLang="zh-CN" sz="2400" b="0" dirty="0">
                <a:cs typeface="Times New Roman" panose="02020603050405020304" pitchFamily="18" charset="0"/>
              </a:rPr>
              <a:t> </a:t>
            </a:r>
            <a:r>
              <a:rPr lang="en-US" altLang="zh-CN" sz="2400" b="0" dirty="0" err="1">
                <a:cs typeface="Times New Roman" panose="02020603050405020304" pitchFamily="18" charset="0"/>
              </a:rPr>
              <a:t>clk</a:t>
            </a:r>
            <a:r>
              <a:rPr lang="en-US" altLang="zh-CN" sz="2400" b="0" dirty="0">
                <a:cs typeface="Times New Roman" panose="02020603050405020304" pitchFamily="18" charset="0"/>
              </a:rPr>
              <a:t>, </a:t>
            </a:r>
            <a:r>
              <a:rPr lang="en-US" altLang="zh-CN" sz="2400" b="0" dirty="0" err="1">
                <a:cs typeface="Times New Roman" panose="02020603050405020304" pitchFamily="18" charset="0"/>
              </a:rPr>
              <a:t>posedge</a:t>
            </a:r>
            <a:r>
              <a:rPr lang="en-US" altLang="zh-CN" sz="2400" b="0" dirty="0">
                <a:cs typeface="Times New Roman" panose="02020603050405020304" pitchFamily="18" charset="0"/>
              </a:rPr>
              <a:t> reset)</a:t>
            </a:r>
          </a:p>
          <a:p>
            <a:pPr>
              <a:spcAft>
                <a:spcPct val="0"/>
              </a:spcAft>
              <a:buFontTx/>
              <a:buNone/>
            </a:pPr>
            <a:r>
              <a:rPr lang="en-US" altLang="zh-CN" sz="2400" b="0" dirty="0">
                <a:cs typeface="Times New Roman" panose="02020603050405020304" pitchFamily="18" charset="0"/>
              </a:rPr>
              <a:t>	begin</a:t>
            </a:r>
          </a:p>
          <a:p>
            <a:pPr>
              <a:spcAft>
                <a:spcPct val="0"/>
              </a:spcAft>
              <a:buFontTx/>
              <a:buNone/>
            </a:pPr>
            <a:r>
              <a:rPr lang="en-US" altLang="zh-CN" sz="2400" b="0" dirty="0">
                <a:cs typeface="Times New Roman" panose="02020603050405020304" pitchFamily="18" charset="0"/>
              </a:rPr>
              <a:t>	    if (reset) state &lt;= S0;</a:t>
            </a:r>
          </a:p>
          <a:p>
            <a:pPr>
              <a:spcAft>
                <a:spcPct val="0"/>
              </a:spcAft>
              <a:buFontTx/>
              <a:buNone/>
            </a:pPr>
            <a:r>
              <a:rPr lang="en-US" altLang="zh-CN" sz="2400" b="0" dirty="0">
                <a:cs typeface="Times New Roman" panose="02020603050405020304" pitchFamily="18" charset="0"/>
              </a:rPr>
              <a:t>	    else state &lt;=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a:t>
            </a:r>
          </a:p>
          <a:p>
            <a:pPr>
              <a:spcAft>
                <a:spcPct val="0"/>
              </a:spcAft>
              <a:buFontTx/>
              <a:buNone/>
            </a:pPr>
            <a:r>
              <a:rPr lang="en-US" altLang="zh-CN" sz="2400" b="0" dirty="0">
                <a:cs typeface="Times New Roman" panose="02020603050405020304" pitchFamily="18" charset="0"/>
              </a:rPr>
              <a:t>	end</a:t>
            </a:r>
          </a:p>
          <a:p>
            <a:pPr>
              <a:spcAft>
                <a:spcPct val="0"/>
              </a:spcAft>
              <a:buFontTx/>
              <a:buNone/>
            </a:pPr>
            <a:endParaRPr lang="en-US" altLang="zh-CN" sz="1000" b="0" dirty="0">
              <a:cs typeface="Times New Roman" panose="02020603050405020304" pitchFamily="18" charset="0"/>
            </a:endParaRPr>
          </a:p>
          <a:p>
            <a:pPr>
              <a:spcAft>
                <a:spcPct val="0"/>
              </a:spcAft>
              <a:buFontTx/>
              <a:buNone/>
            </a:pPr>
            <a:r>
              <a:rPr lang="en-US" altLang="zh-CN" sz="2400" b="0" dirty="0">
                <a:cs typeface="Times New Roman" panose="02020603050405020304" pitchFamily="18" charset="0"/>
              </a:rPr>
              <a:t>    assign done = (state == S0);</a:t>
            </a:r>
          </a:p>
          <a:p>
            <a:pPr>
              <a:spcAft>
                <a:spcPct val="0"/>
              </a:spcAft>
              <a:buFontTx/>
              <a:buNone/>
            </a:pPr>
            <a:endParaRPr lang="en-US" altLang="zh-CN" sz="1000" b="0" dirty="0">
              <a:cs typeface="Times New Roman" panose="02020603050405020304" pitchFamily="18" charset="0"/>
            </a:endParaRPr>
          </a:p>
          <a:p>
            <a:pPr>
              <a:spcAft>
                <a:spcPct val="0"/>
              </a:spcAft>
              <a:buFontTx/>
              <a:buNone/>
            </a:pPr>
            <a:r>
              <a:rPr lang="en-US" altLang="zh-CN" sz="2400" b="0" dirty="0">
                <a:cs typeface="Times New Roman" panose="02020603050405020304" pitchFamily="18" charset="0"/>
              </a:rPr>
              <a:t>    //next state function</a:t>
            </a:r>
          </a:p>
          <a:p>
            <a:pPr>
              <a:spcAft>
                <a:spcPct val="0"/>
              </a:spcAft>
              <a:buFontTx/>
              <a:buNone/>
            </a:pPr>
            <a:r>
              <a:rPr lang="en-US" altLang="zh-CN" sz="2400" b="0" dirty="0">
                <a:cs typeface="Times New Roman" panose="02020603050405020304" pitchFamily="18" charset="0"/>
              </a:rPr>
              <a:t>	always @(*) begin</a:t>
            </a:r>
          </a:p>
          <a:p>
            <a:pPr>
              <a:spcAft>
                <a:spcPct val="0"/>
              </a:spcAft>
              <a:buFontTx/>
              <a:buNone/>
            </a:pPr>
            <a:r>
              <a:rPr lang="en-US" altLang="zh-CN" sz="2400" b="0" dirty="0">
                <a:cs typeface="Times New Roman" panose="02020603050405020304" pitchFamily="18" charset="0"/>
              </a:rPr>
              <a:t>        case (state)</a:t>
            </a:r>
          </a:p>
          <a:p>
            <a:pPr>
              <a:spcAft>
                <a:spcPct val="0"/>
              </a:spcAft>
              <a:buFontTx/>
              <a:buNone/>
            </a:pPr>
            <a:r>
              <a:rPr lang="en-US" altLang="zh-CN" sz="2400" b="0" dirty="0">
                <a:cs typeface="Times New Roman" panose="02020603050405020304" pitchFamily="18" charset="0"/>
              </a:rPr>
              <a:t>	        S0: if(start)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S1;</a:t>
            </a:r>
          </a:p>
          <a:p>
            <a:pPr>
              <a:spcAft>
                <a:spcPct val="0"/>
              </a:spcAft>
              <a:buFontTx/>
              <a:buNone/>
            </a:pPr>
            <a:r>
              <a:rPr lang="en-US" altLang="zh-CN" sz="2400" b="0" dirty="0">
                <a:cs typeface="Times New Roman" panose="02020603050405020304" pitchFamily="18" charset="0"/>
              </a:rPr>
              <a:t>	              else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S0; </a:t>
            </a:r>
          </a:p>
          <a:p>
            <a:pPr>
              <a:spcAft>
                <a:spcPct val="0"/>
              </a:spcAft>
              <a:buFontTx/>
              <a:buNone/>
            </a:pPr>
            <a:r>
              <a:rPr lang="en-US" altLang="zh-CN" sz="2400" b="0" dirty="0">
                <a:cs typeface="Times New Roman" panose="02020603050405020304" pitchFamily="18" charset="0"/>
              </a:rPr>
              <a:t>	        S1: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S2;</a:t>
            </a:r>
          </a:p>
        </p:txBody>
      </p:sp>
      <p:grpSp>
        <p:nvGrpSpPr>
          <p:cNvPr id="35844" name="Group 46">
            <a:extLst>
              <a:ext uri="{FF2B5EF4-FFF2-40B4-BE49-F238E27FC236}">
                <a16:creationId xmlns:a16="http://schemas.microsoft.com/office/drawing/2014/main" id="{A9C399DC-6E8F-4C7D-A38F-65DE8F02BDDA}"/>
              </a:ext>
            </a:extLst>
          </p:cNvPr>
          <p:cNvGrpSpPr>
            <a:grpSpLocks/>
          </p:cNvGrpSpPr>
          <p:nvPr/>
        </p:nvGrpSpPr>
        <p:grpSpPr bwMode="auto">
          <a:xfrm>
            <a:off x="6048375" y="1989138"/>
            <a:ext cx="2555875" cy="3925887"/>
            <a:chOff x="3810" y="1253"/>
            <a:chExt cx="1610" cy="2473"/>
          </a:xfrm>
        </p:grpSpPr>
        <p:sp>
          <p:nvSpPr>
            <p:cNvPr id="35848" name="Oval 28">
              <a:extLst>
                <a:ext uri="{FF2B5EF4-FFF2-40B4-BE49-F238E27FC236}">
                  <a16:creationId xmlns:a16="http://schemas.microsoft.com/office/drawing/2014/main" id="{25854779-37A1-4B9D-98F2-205DBC0BF0F8}"/>
                </a:ext>
              </a:extLst>
            </p:cNvPr>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5849" name="Arc 29">
              <a:extLst>
                <a:ext uri="{FF2B5EF4-FFF2-40B4-BE49-F238E27FC236}">
                  <a16:creationId xmlns:a16="http://schemas.microsoft.com/office/drawing/2014/main" id="{B5F274FA-B1CB-42D1-B674-EE03BD761858}"/>
                </a:ext>
              </a:extLst>
            </p:cNvPr>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0" name="Text Box 30">
              <a:extLst>
                <a:ext uri="{FF2B5EF4-FFF2-40B4-BE49-F238E27FC236}">
                  <a16:creationId xmlns:a16="http://schemas.microsoft.com/office/drawing/2014/main" id="{1658AF42-D712-4E50-A189-36888CBBB868}"/>
                </a:ext>
              </a:extLst>
            </p:cNvPr>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5851" name="Line 31">
              <a:extLst>
                <a:ext uri="{FF2B5EF4-FFF2-40B4-BE49-F238E27FC236}">
                  <a16:creationId xmlns:a16="http://schemas.microsoft.com/office/drawing/2014/main" id="{D8AC560F-81F7-4022-8F6E-F1BD392EB125}"/>
                </a:ext>
              </a:extLst>
            </p:cNvPr>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52" name="Text Box 32">
              <a:extLst>
                <a:ext uri="{FF2B5EF4-FFF2-40B4-BE49-F238E27FC236}">
                  <a16:creationId xmlns:a16="http://schemas.microsoft.com/office/drawing/2014/main" id="{428C37E9-7CF0-4E7B-A600-11F7862F3A0C}"/>
                </a:ext>
              </a:extLst>
            </p:cNvPr>
            <p:cNvSpPr txBox="1">
              <a:spLocks noChangeArrowheads="1"/>
            </p:cNvSpPr>
            <p:nvPr/>
          </p:nvSpPr>
          <p:spPr bwMode="auto">
            <a:xfrm>
              <a:off x="3992" y="1253"/>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Reset</a:t>
              </a:r>
            </a:p>
          </p:txBody>
        </p:sp>
        <p:sp>
          <p:nvSpPr>
            <p:cNvPr id="35853" name="Line 33">
              <a:extLst>
                <a:ext uri="{FF2B5EF4-FFF2-40B4-BE49-F238E27FC236}">
                  <a16:creationId xmlns:a16="http://schemas.microsoft.com/office/drawing/2014/main" id="{49FDA830-0EC9-4A57-918E-C964E33FBF28}"/>
                </a:ext>
              </a:extLst>
            </p:cNvPr>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54" name="Oval 34">
              <a:extLst>
                <a:ext uri="{FF2B5EF4-FFF2-40B4-BE49-F238E27FC236}">
                  <a16:creationId xmlns:a16="http://schemas.microsoft.com/office/drawing/2014/main" id="{02F460E9-F63A-4CD1-95E1-A154AA20CF5F}"/>
                </a:ext>
              </a:extLst>
            </p:cNvPr>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5855" name="Oval 35">
              <a:extLst>
                <a:ext uri="{FF2B5EF4-FFF2-40B4-BE49-F238E27FC236}">
                  <a16:creationId xmlns:a16="http://schemas.microsoft.com/office/drawing/2014/main" id="{C2AD3D90-E5E5-4DB8-A405-E94CC69C4709}"/>
                </a:ext>
              </a:extLst>
            </p:cNvPr>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5856" name="Arc 36">
              <a:extLst>
                <a:ext uri="{FF2B5EF4-FFF2-40B4-BE49-F238E27FC236}">
                  <a16:creationId xmlns:a16="http://schemas.microsoft.com/office/drawing/2014/main" id="{CD31157F-42ED-445E-BBC5-FE381E4DDD30}"/>
                </a:ext>
              </a:extLst>
            </p:cNvPr>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7" name="Arc 37">
              <a:extLst>
                <a:ext uri="{FF2B5EF4-FFF2-40B4-BE49-F238E27FC236}">
                  <a16:creationId xmlns:a16="http://schemas.microsoft.com/office/drawing/2014/main" id="{E356F2CF-7BAD-437B-B87B-BEF91BFADD6E}"/>
                </a:ext>
              </a:extLst>
            </p:cNvPr>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8" name="Text Box 38">
              <a:extLst>
                <a:ext uri="{FF2B5EF4-FFF2-40B4-BE49-F238E27FC236}">
                  <a16:creationId xmlns:a16="http://schemas.microsoft.com/office/drawing/2014/main" id="{2BD5B396-82B2-442D-B477-C199A35BB181}"/>
                </a:ext>
              </a:extLst>
            </p:cNvPr>
            <p:cNvSpPr txBox="1">
              <a:spLocks noChangeArrowheads="1"/>
            </p:cNvSpPr>
            <p:nvPr/>
          </p:nvSpPr>
          <p:spPr bwMode="auto">
            <a:xfrm>
              <a:off x="4717" y="2872"/>
              <a:ext cx="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a:t>
              </a:r>
              <a:r>
                <a:rPr kumimoji="1" lang="en-US" altLang="zh-CN" sz="1600" b="0"/>
                <a:t>0</a:t>
              </a:r>
              <a:r>
                <a:rPr kumimoji="1" lang="en-US" altLang="zh-CN" sz="1800" b="0"/>
                <a:t>/Add</a:t>
              </a:r>
            </a:p>
          </p:txBody>
        </p:sp>
        <p:sp>
          <p:nvSpPr>
            <p:cNvPr id="35859" name="Text Box 39">
              <a:extLst>
                <a:ext uri="{FF2B5EF4-FFF2-40B4-BE49-F238E27FC236}">
                  <a16:creationId xmlns:a16="http://schemas.microsoft.com/office/drawing/2014/main" id="{6AC7EA64-98D7-4737-AFAE-E89A559745A6}"/>
                </a:ext>
              </a:extLst>
            </p:cNvPr>
            <p:cNvSpPr txBox="1">
              <a:spLocks noChangeArrowheads="1"/>
            </p:cNvSpPr>
            <p:nvPr/>
          </p:nvSpPr>
          <p:spPr bwMode="auto">
            <a:xfrm>
              <a:off x="3810" y="2850"/>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a:t>
              </a:r>
              <a:r>
                <a:rPr kumimoji="1" lang="en-US" altLang="zh-CN" sz="1600" b="0"/>
                <a:t>0</a:t>
              </a:r>
              <a:endParaRPr kumimoji="1" lang="en-US" altLang="zh-CN" sz="1800" b="0"/>
            </a:p>
          </p:txBody>
        </p:sp>
        <p:cxnSp>
          <p:nvCxnSpPr>
            <p:cNvPr id="35860" name="AutoShape 40">
              <a:extLst>
                <a:ext uri="{FF2B5EF4-FFF2-40B4-BE49-F238E27FC236}">
                  <a16:creationId xmlns:a16="http://schemas.microsoft.com/office/drawing/2014/main" id="{6823849D-D8EF-469D-8D9B-117099B4CD23}"/>
                </a:ext>
              </a:extLst>
            </p:cNvPr>
            <p:cNvCxnSpPr>
              <a:cxnSpLocks noChangeShapeType="1"/>
              <a:stCxn id="35855" idx="6"/>
              <a:endCxn id="35854"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5861" name="AutoShape 41">
              <a:extLst>
                <a:ext uri="{FF2B5EF4-FFF2-40B4-BE49-F238E27FC236}">
                  <a16:creationId xmlns:a16="http://schemas.microsoft.com/office/drawing/2014/main" id="{31C8AD50-1A2D-4743-BBAE-5E8F3069A299}"/>
                </a:ext>
              </a:extLst>
            </p:cNvPr>
            <p:cNvCxnSpPr>
              <a:cxnSpLocks noChangeShapeType="1"/>
              <a:stCxn id="35855" idx="2"/>
              <a:endCxn id="35848"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5862" name="Rectangle 42">
              <a:extLst>
                <a:ext uri="{FF2B5EF4-FFF2-40B4-BE49-F238E27FC236}">
                  <a16:creationId xmlns:a16="http://schemas.microsoft.com/office/drawing/2014/main" id="{628708D6-038A-469F-93B1-9D9592386586}"/>
                </a:ext>
              </a:extLst>
            </p:cNvPr>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5863" name="Text Box 43">
              <a:extLst>
                <a:ext uri="{FF2B5EF4-FFF2-40B4-BE49-F238E27FC236}">
                  <a16:creationId xmlns:a16="http://schemas.microsoft.com/office/drawing/2014/main" id="{D92CCDB7-D628-46C4-97E6-34CE693C3294}"/>
                </a:ext>
              </a:extLst>
            </p:cNvPr>
            <p:cNvSpPr txBox="1">
              <a:spLocks noChangeArrowheads="1"/>
            </p:cNvSpPr>
            <p:nvPr/>
          </p:nvSpPr>
          <p:spPr bwMode="auto">
            <a:xfrm>
              <a:off x="3879" y="346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F</a:t>
              </a:r>
            </a:p>
          </p:txBody>
        </p:sp>
        <p:sp>
          <p:nvSpPr>
            <p:cNvPr id="35864" name="Text Box 44">
              <a:extLst>
                <a:ext uri="{FF2B5EF4-FFF2-40B4-BE49-F238E27FC236}">
                  <a16:creationId xmlns:a16="http://schemas.microsoft.com/office/drawing/2014/main" id="{A0FFDA3A-74F1-445C-AF23-CE153E52A925}"/>
                </a:ext>
              </a:extLst>
            </p:cNvPr>
            <p:cNvSpPr txBox="1">
              <a:spLocks noChangeArrowheads="1"/>
            </p:cNvSpPr>
            <p:nvPr/>
          </p:nvSpPr>
          <p:spPr bwMode="auto">
            <a:xfrm>
              <a:off x="4967" y="3485"/>
              <a:ext cx="1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F</a:t>
              </a:r>
            </a:p>
          </p:txBody>
        </p:sp>
      </p:grpSp>
      <p:sp>
        <p:nvSpPr>
          <p:cNvPr id="35845" name="Rectangle 4">
            <a:extLst>
              <a:ext uri="{FF2B5EF4-FFF2-40B4-BE49-F238E27FC236}">
                <a16:creationId xmlns:a16="http://schemas.microsoft.com/office/drawing/2014/main" id="{AD85BCC9-D124-4433-AE10-2F2ECB4370E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C09AB6-9CA6-466B-BD74-43932BBA1C2D}"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35846" name="Rectangle 5">
            <a:extLst>
              <a:ext uri="{FF2B5EF4-FFF2-40B4-BE49-F238E27FC236}">
                <a16:creationId xmlns:a16="http://schemas.microsoft.com/office/drawing/2014/main" id="{657CE40C-0BA2-481A-84F6-0893C2CA779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35847" name="Rectangle 6">
            <a:extLst>
              <a:ext uri="{FF2B5EF4-FFF2-40B4-BE49-F238E27FC236}">
                <a16:creationId xmlns:a16="http://schemas.microsoft.com/office/drawing/2014/main" id="{25EBF808-C871-4BE8-A611-86574DA5B1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7CA51EB-5449-410E-B2B1-55FC1C876311}"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96DF2D7-4B40-4098-AA85-A8505377A45A}"/>
              </a:ext>
            </a:extLst>
          </p:cNvPr>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2)</a:t>
            </a:r>
            <a:endParaRPr kumimoji="1" lang="zh-CN" altLang="en-US">
              <a:latin typeface="宋体" panose="02010600030101010101" pitchFamily="2" charset="-122"/>
            </a:endParaRPr>
          </a:p>
        </p:txBody>
      </p:sp>
      <p:sp>
        <p:nvSpPr>
          <p:cNvPr id="37891" name="Rectangle 3">
            <a:extLst>
              <a:ext uri="{FF2B5EF4-FFF2-40B4-BE49-F238E27FC236}">
                <a16:creationId xmlns:a16="http://schemas.microsoft.com/office/drawing/2014/main" id="{8FDC4AD4-3C17-4B66-9AC9-5261BE4633F0}"/>
              </a:ext>
            </a:extLst>
          </p:cNvPr>
          <p:cNvSpPr>
            <a:spLocks noChangeArrowheads="1"/>
          </p:cNvSpPr>
          <p:nvPr/>
        </p:nvSpPr>
        <p:spPr bwMode="auto">
          <a:xfrm>
            <a:off x="358775" y="1274763"/>
            <a:ext cx="8229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dirty="0">
                <a:cs typeface="Times New Roman" panose="02020603050405020304" pitchFamily="18" charset="0"/>
              </a:rPr>
              <a:t>	         S2: if (!e)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S1;</a:t>
            </a:r>
          </a:p>
          <a:p>
            <a:pPr>
              <a:spcAft>
                <a:spcPct val="0"/>
              </a:spcAft>
              <a:buFontTx/>
              <a:buNone/>
            </a:pPr>
            <a:r>
              <a:rPr lang="en-US" altLang="zh-CN" sz="2400" b="0" dirty="0">
                <a:cs typeface="Times New Roman" panose="02020603050405020304" pitchFamily="18" charset="0"/>
              </a:rPr>
              <a:t>		        else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S0;</a:t>
            </a:r>
          </a:p>
          <a:p>
            <a:pPr>
              <a:spcAft>
                <a:spcPct val="0"/>
              </a:spcAft>
              <a:buFontTx/>
              <a:buNone/>
            </a:pPr>
            <a:r>
              <a:rPr lang="en-US" altLang="zh-CN" sz="2400" b="0" dirty="0">
                <a:cs typeface="Times New Roman" panose="02020603050405020304" pitchFamily="18" charset="0"/>
              </a:rPr>
              <a:t>		  default </a:t>
            </a:r>
            <a:r>
              <a:rPr lang="en-US" altLang="zh-CN" sz="2400" b="0" dirty="0" err="1">
                <a:cs typeface="Times New Roman" panose="02020603050405020304" pitchFamily="18" charset="0"/>
              </a:rPr>
              <a:t>next_state</a:t>
            </a:r>
            <a:r>
              <a:rPr lang="en-US" altLang="zh-CN" sz="2400" b="0" dirty="0">
                <a:cs typeface="Times New Roman" panose="02020603050405020304" pitchFamily="18" charset="0"/>
              </a:rPr>
              <a:t> = S0;</a:t>
            </a:r>
          </a:p>
          <a:p>
            <a:pPr>
              <a:spcAft>
                <a:spcPct val="0"/>
              </a:spcAft>
              <a:buFontTx/>
              <a:buNone/>
            </a:pPr>
            <a:r>
              <a:rPr lang="en-US" altLang="zh-CN" sz="2400" b="0" dirty="0">
                <a:cs typeface="Times New Roman" panose="02020603050405020304" pitchFamily="18" charset="0"/>
              </a:rPr>
              <a:t>	    </a:t>
            </a:r>
            <a:r>
              <a:rPr lang="en-US" altLang="zh-CN" sz="2400" b="0" dirty="0" err="1">
                <a:cs typeface="Times New Roman" panose="02020603050405020304" pitchFamily="18" charset="0"/>
              </a:rPr>
              <a:t>endcase</a:t>
            </a:r>
            <a:endParaRPr lang="en-US" altLang="zh-CN" sz="2400" b="0" dirty="0">
              <a:cs typeface="Times New Roman" panose="02020603050405020304" pitchFamily="18" charset="0"/>
            </a:endParaRPr>
          </a:p>
          <a:p>
            <a:pPr>
              <a:spcAft>
                <a:spcPct val="0"/>
              </a:spcAft>
              <a:buFontTx/>
              <a:buNone/>
            </a:pPr>
            <a:r>
              <a:rPr lang="en-US" altLang="zh-CN" sz="2400" b="0" dirty="0">
                <a:cs typeface="Times New Roman" panose="02020603050405020304" pitchFamily="18" charset="0"/>
              </a:rPr>
              <a:t>	end</a:t>
            </a:r>
          </a:p>
          <a:p>
            <a:pPr>
              <a:spcAft>
                <a:spcPct val="0"/>
              </a:spcAft>
              <a:buFontTx/>
              <a:buNone/>
            </a:pPr>
            <a:endParaRPr lang="en-US" altLang="zh-CN" sz="1400" b="0" dirty="0">
              <a:cs typeface="Times New Roman" panose="02020603050405020304" pitchFamily="18" charset="0"/>
            </a:endParaRPr>
          </a:p>
          <a:p>
            <a:pPr>
              <a:spcAft>
                <a:spcPct val="0"/>
              </a:spcAft>
              <a:buFontTx/>
              <a:buNone/>
            </a:pPr>
            <a:r>
              <a:rPr lang="en-US" altLang="zh-CN" sz="2400" b="0" dirty="0">
                <a:cs typeface="Times New Roman" panose="02020603050405020304" pitchFamily="18" charset="0"/>
              </a:rPr>
              <a:t>	//</a:t>
            </a:r>
            <a:r>
              <a:rPr lang="en-US" altLang="zh-CN" sz="2400" b="0" dirty="0" err="1">
                <a:cs typeface="Times New Roman" panose="02020603050405020304" pitchFamily="18" charset="0"/>
              </a:rPr>
              <a:t>datapath</a:t>
            </a:r>
            <a:r>
              <a:rPr lang="en-US" altLang="zh-CN" sz="2400" b="0" dirty="0">
                <a:cs typeface="Times New Roman" panose="02020603050405020304" pitchFamily="18" charset="0"/>
              </a:rPr>
              <a:t> function</a:t>
            </a:r>
          </a:p>
          <a:p>
            <a:pPr>
              <a:spcAft>
                <a:spcPct val="0"/>
              </a:spcAft>
              <a:buFontTx/>
              <a:buNone/>
            </a:pPr>
            <a:r>
              <a:rPr lang="en-US" altLang="zh-CN" sz="2400" b="0" dirty="0">
                <a:cs typeface="Times New Roman" panose="02020603050405020304" pitchFamily="18" charset="0"/>
              </a:rPr>
              <a:t>	always @(</a:t>
            </a:r>
            <a:r>
              <a:rPr lang="en-US" altLang="zh-CN" sz="2400" b="0" dirty="0" err="1">
                <a:cs typeface="Times New Roman" panose="02020603050405020304" pitchFamily="18" charset="0"/>
              </a:rPr>
              <a:t>posedge</a:t>
            </a:r>
            <a:r>
              <a:rPr lang="en-US" altLang="zh-CN" sz="2400" b="0" dirty="0">
                <a:cs typeface="Times New Roman" panose="02020603050405020304" pitchFamily="18" charset="0"/>
              </a:rPr>
              <a:t> </a:t>
            </a:r>
            <a:r>
              <a:rPr lang="en-US" altLang="zh-CN" sz="2400" b="0" dirty="0" err="1">
                <a:cs typeface="Times New Roman" panose="02020603050405020304" pitchFamily="18" charset="0"/>
              </a:rPr>
              <a:t>clk</a:t>
            </a:r>
            <a:r>
              <a:rPr lang="en-US" altLang="zh-CN" sz="2400" b="0" dirty="0">
                <a:cs typeface="Times New Roman" panose="02020603050405020304" pitchFamily="18" charset="0"/>
              </a:rPr>
              <a:t>)</a:t>
            </a:r>
          </a:p>
          <a:p>
            <a:pPr>
              <a:spcAft>
                <a:spcPct val="0"/>
              </a:spcAft>
              <a:buFontTx/>
              <a:buNone/>
            </a:pPr>
            <a:r>
              <a:rPr lang="en-US" altLang="zh-CN" sz="2400" b="0" dirty="0">
                <a:cs typeface="Times New Roman" panose="02020603050405020304" pitchFamily="18" charset="0"/>
              </a:rPr>
              <a:t>    begin</a:t>
            </a:r>
          </a:p>
          <a:p>
            <a:pPr>
              <a:spcAft>
                <a:spcPct val="0"/>
              </a:spcAft>
              <a:buFontTx/>
              <a:buNone/>
            </a:pPr>
            <a:r>
              <a:rPr lang="en-US" altLang="zh-CN" sz="2400" b="0" dirty="0">
                <a:cs typeface="Times New Roman" panose="02020603050405020304" pitchFamily="18" charset="0"/>
              </a:rPr>
              <a:t>	    case (state)</a:t>
            </a:r>
          </a:p>
          <a:p>
            <a:pPr>
              <a:spcAft>
                <a:spcPct val="0"/>
              </a:spcAft>
              <a:buFontTx/>
              <a:buNone/>
            </a:pPr>
            <a:r>
              <a:rPr lang="en-US" altLang="zh-CN" sz="2400" b="0" dirty="0">
                <a:cs typeface="Times New Roman" panose="02020603050405020304" pitchFamily="18" charset="0"/>
              </a:rPr>
              <a:t>		  S0: if (start) begin</a:t>
            </a:r>
          </a:p>
          <a:p>
            <a:pPr>
              <a:spcAft>
                <a:spcPct val="0"/>
              </a:spcAft>
              <a:buFontTx/>
              <a:buNone/>
            </a:pPr>
            <a:r>
              <a:rPr lang="en-US" altLang="zh-CN" sz="2400" b="0" dirty="0">
                <a:cs typeface="Times New Roman" panose="02020603050405020304" pitchFamily="18" charset="0"/>
              </a:rPr>
              <a:t>		            d &lt;= x; b &lt;= y;</a:t>
            </a:r>
          </a:p>
          <a:p>
            <a:pPr>
              <a:spcAft>
                <a:spcPct val="0"/>
              </a:spcAft>
              <a:buFontTx/>
              <a:buNone/>
            </a:pPr>
            <a:r>
              <a:rPr lang="en-US" altLang="zh-CN" sz="2400" b="0" dirty="0">
                <a:cs typeface="Times New Roman" panose="02020603050405020304" pitchFamily="18" charset="0"/>
              </a:rPr>
              <a:t>		            a &lt;= 4’d0; c &lt;= 1’b0; t &lt;= 2’b0; </a:t>
            </a:r>
          </a:p>
          <a:p>
            <a:pPr>
              <a:spcAft>
                <a:spcPct val="0"/>
              </a:spcAft>
              <a:buFontTx/>
              <a:buNone/>
            </a:pPr>
            <a:r>
              <a:rPr lang="en-US" altLang="zh-CN" sz="2400" b="0" dirty="0">
                <a:cs typeface="Times New Roman" panose="02020603050405020304" pitchFamily="18" charset="0"/>
              </a:rPr>
              <a:t>		        end</a:t>
            </a:r>
          </a:p>
        </p:txBody>
      </p:sp>
      <p:sp>
        <p:nvSpPr>
          <p:cNvPr id="37892" name="Rectangle 4">
            <a:extLst>
              <a:ext uri="{FF2B5EF4-FFF2-40B4-BE49-F238E27FC236}">
                <a16:creationId xmlns:a16="http://schemas.microsoft.com/office/drawing/2014/main" id="{FECAF78A-B1D3-429B-98E0-517167A21F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CF96F6C-E5F7-48AC-BE38-3222C21D2155}"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37893" name="Rectangle 5">
            <a:extLst>
              <a:ext uri="{FF2B5EF4-FFF2-40B4-BE49-F238E27FC236}">
                <a16:creationId xmlns:a16="http://schemas.microsoft.com/office/drawing/2014/main" id="{BE55EED6-8C55-4634-8FA0-333929B9069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37894" name="Rectangle 6">
            <a:extLst>
              <a:ext uri="{FF2B5EF4-FFF2-40B4-BE49-F238E27FC236}">
                <a16:creationId xmlns:a16="http://schemas.microsoft.com/office/drawing/2014/main" id="{47BB60AA-7A9A-4B72-811C-DFFEADF013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A2336C2-0BCC-4A2F-9C70-EB4455B499CB}" type="slidenum">
              <a:rPr lang="en-US" altLang="zh-CN" sz="1800" b="0" smtClean="0">
                <a:solidFill>
                  <a:srgbClr val="B2B2B2"/>
                </a:solidFill>
                <a:latin typeface="Arial" panose="020B0604020202020204" pitchFamily="34" charset="0"/>
              </a:rPr>
              <a:pPr>
                <a:spcAft>
                  <a:spcPct val="0"/>
                </a:spcAft>
                <a:buFontTx/>
                <a:buNone/>
              </a:pPr>
              <a:t>24</a:t>
            </a:fld>
            <a:endParaRPr lang="en-US" altLang="zh-CN" sz="1800" b="0">
              <a:solidFill>
                <a:srgbClr val="B2B2B2"/>
              </a:solidFill>
              <a:latin typeface="Arial" panose="020B0604020202020204" pitchFamily="34" charset="0"/>
            </a:endParaRPr>
          </a:p>
        </p:txBody>
      </p:sp>
      <p:grpSp>
        <p:nvGrpSpPr>
          <p:cNvPr id="37895" name="Group 46">
            <a:extLst>
              <a:ext uri="{FF2B5EF4-FFF2-40B4-BE49-F238E27FC236}">
                <a16:creationId xmlns:a16="http://schemas.microsoft.com/office/drawing/2014/main" id="{4A8FF6AC-589E-462C-88E5-2E9C757ABBAC}"/>
              </a:ext>
            </a:extLst>
          </p:cNvPr>
          <p:cNvGrpSpPr>
            <a:grpSpLocks/>
          </p:cNvGrpSpPr>
          <p:nvPr/>
        </p:nvGrpSpPr>
        <p:grpSpPr bwMode="auto">
          <a:xfrm>
            <a:off x="6048375" y="1295400"/>
            <a:ext cx="2555875" cy="3925888"/>
            <a:chOff x="3810" y="1253"/>
            <a:chExt cx="1610" cy="2473"/>
          </a:xfrm>
        </p:grpSpPr>
        <p:sp>
          <p:nvSpPr>
            <p:cNvPr id="37896" name="Oval 28">
              <a:extLst>
                <a:ext uri="{FF2B5EF4-FFF2-40B4-BE49-F238E27FC236}">
                  <a16:creationId xmlns:a16="http://schemas.microsoft.com/office/drawing/2014/main" id="{82BE8ED0-2CEF-49DB-BBBC-2F1B82041B70}"/>
                </a:ext>
              </a:extLst>
            </p:cNvPr>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7897" name="Arc 29">
              <a:extLst>
                <a:ext uri="{FF2B5EF4-FFF2-40B4-BE49-F238E27FC236}">
                  <a16:creationId xmlns:a16="http://schemas.microsoft.com/office/drawing/2014/main" id="{0AEB1767-5470-4357-BFBC-A5382449B83E}"/>
                </a:ext>
              </a:extLst>
            </p:cNvPr>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898" name="Text Box 30">
              <a:extLst>
                <a:ext uri="{FF2B5EF4-FFF2-40B4-BE49-F238E27FC236}">
                  <a16:creationId xmlns:a16="http://schemas.microsoft.com/office/drawing/2014/main" id="{BE4DBBEC-8370-428A-8893-71AC8EA5F443}"/>
                </a:ext>
              </a:extLst>
            </p:cNvPr>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7899" name="Line 31">
              <a:extLst>
                <a:ext uri="{FF2B5EF4-FFF2-40B4-BE49-F238E27FC236}">
                  <a16:creationId xmlns:a16="http://schemas.microsoft.com/office/drawing/2014/main" id="{5A0E684A-989A-4544-9DF3-5F29844577FB}"/>
                </a:ext>
              </a:extLst>
            </p:cNvPr>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00" name="Text Box 32">
              <a:extLst>
                <a:ext uri="{FF2B5EF4-FFF2-40B4-BE49-F238E27FC236}">
                  <a16:creationId xmlns:a16="http://schemas.microsoft.com/office/drawing/2014/main" id="{32335E74-28FA-487A-8210-47F3A2CB37F2}"/>
                </a:ext>
              </a:extLst>
            </p:cNvPr>
            <p:cNvSpPr txBox="1">
              <a:spLocks noChangeArrowheads="1"/>
            </p:cNvSpPr>
            <p:nvPr/>
          </p:nvSpPr>
          <p:spPr bwMode="auto">
            <a:xfrm>
              <a:off x="3992" y="1253"/>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Reset</a:t>
              </a:r>
            </a:p>
          </p:txBody>
        </p:sp>
        <p:sp>
          <p:nvSpPr>
            <p:cNvPr id="37901" name="Line 33">
              <a:extLst>
                <a:ext uri="{FF2B5EF4-FFF2-40B4-BE49-F238E27FC236}">
                  <a16:creationId xmlns:a16="http://schemas.microsoft.com/office/drawing/2014/main" id="{C24A3664-2A6C-4244-8C56-CCC66850565C}"/>
                </a:ext>
              </a:extLst>
            </p:cNvPr>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02" name="Oval 34">
              <a:extLst>
                <a:ext uri="{FF2B5EF4-FFF2-40B4-BE49-F238E27FC236}">
                  <a16:creationId xmlns:a16="http://schemas.microsoft.com/office/drawing/2014/main" id="{0984FC8E-B0B5-4745-AF6A-33D4FBD3E3FD}"/>
                </a:ext>
              </a:extLst>
            </p:cNvPr>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7903" name="Oval 35">
              <a:extLst>
                <a:ext uri="{FF2B5EF4-FFF2-40B4-BE49-F238E27FC236}">
                  <a16:creationId xmlns:a16="http://schemas.microsoft.com/office/drawing/2014/main" id="{1E911639-F8F3-47A9-84A3-6304C9A2CF7E}"/>
                </a:ext>
              </a:extLst>
            </p:cNvPr>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7904" name="Arc 36">
              <a:extLst>
                <a:ext uri="{FF2B5EF4-FFF2-40B4-BE49-F238E27FC236}">
                  <a16:creationId xmlns:a16="http://schemas.microsoft.com/office/drawing/2014/main" id="{1DB9D757-001C-435A-A923-7F3AEDEDF2E2}"/>
                </a:ext>
              </a:extLst>
            </p:cNvPr>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5" name="Arc 37">
              <a:extLst>
                <a:ext uri="{FF2B5EF4-FFF2-40B4-BE49-F238E27FC236}">
                  <a16:creationId xmlns:a16="http://schemas.microsoft.com/office/drawing/2014/main" id="{12A71F16-DE1E-4CE5-B35C-A27816F8F421}"/>
                </a:ext>
              </a:extLst>
            </p:cNvPr>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6" name="Text Box 38">
              <a:extLst>
                <a:ext uri="{FF2B5EF4-FFF2-40B4-BE49-F238E27FC236}">
                  <a16:creationId xmlns:a16="http://schemas.microsoft.com/office/drawing/2014/main" id="{5AA0DF0D-11D8-42BE-A0AA-A11CCCD29DA7}"/>
                </a:ext>
              </a:extLst>
            </p:cNvPr>
            <p:cNvSpPr txBox="1">
              <a:spLocks noChangeArrowheads="1"/>
            </p:cNvSpPr>
            <p:nvPr/>
          </p:nvSpPr>
          <p:spPr bwMode="auto">
            <a:xfrm>
              <a:off x="4717" y="2872"/>
              <a:ext cx="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a:t>
              </a:r>
              <a:r>
                <a:rPr kumimoji="1" lang="en-US" altLang="zh-CN" sz="1600" b="0"/>
                <a:t>0</a:t>
              </a:r>
              <a:r>
                <a:rPr kumimoji="1" lang="en-US" altLang="zh-CN" sz="1800" b="0"/>
                <a:t>/Add</a:t>
              </a:r>
            </a:p>
          </p:txBody>
        </p:sp>
        <p:sp>
          <p:nvSpPr>
            <p:cNvPr id="37907" name="Text Box 39">
              <a:extLst>
                <a:ext uri="{FF2B5EF4-FFF2-40B4-BE49-F238E27FC236}">
                  <a16:creationId xmlns:a16="http://schemas.microsoft.com/office/drawing/2014/main" id="{9BD773BE-88A0-4F50-BD44-1F9D985572FA}"/>
                </a:ext>
              </a:extLst>
            </p:cNvPr>
            <p:cNvSpPr txBox="1">
              <a:spLocks noChangeArrowheads="1"/>
            </p:cNvSpPr>
            <p:nvPr/>
          </p:nvSpPr>
          <p:spPr bwMode="auto">
            <a:xfrm>
              <a:off x="3810" y="2850"/>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a:t>
              </a:r>
              <a:r>
                <a:rPr kumimoji="1" lang="en-US" altLang="zh-CN" sz="1600" b="0"/>
                <a:t>0</a:t>
              </a:r>
              <a:endParaRPr kumimoji="1" lang="en-US" altLang="zh-CN" sz="1800" b="0"/>
            </a:p>
          </p:txBody>
        </p:sp>
        <p:cxnSp>
          <p:nvCxnSpPr>
            <p:cNvPr id="37908" name="AutoShape 40">
              <a:extLst>
                <a:ext uri="{FF2B5EF4-FFF2-40B4-BE49-F238E27FC236}">
                  <a16:creationId xmlns:a16="http://schemas.microsoft.com/office/drawing/2014/main" id="{B4389BD2-FAB0-469D-9176-3024C6095C92}"/>
                </a:ext>
              </a:extLst>
            </p:cNvPr>
            <p:cNvCxnSpPr>
              <a:cxnSpLocks noChangeShapeType="1"/>
              <a:stCxn id="37903" idx="6"/>
              <a:endCxn id="37902"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7909" name="AutoShape 41">
              <a:extLst>
                <a:ext uri="{FF2B5EF4-FFF2-40B4-BE49-F238E27FC236}">
                  <a16:creationId xmlns:a16="http://schemas.microsoft.com/office/drawing/2014/main" id="{9789AF00-097A-4BC6-8514-0B50E7002898}"/>
                </a:ext>
              </a:extLst>
            </p:cNvPr>
            <p:cNvCxnSpPr>
              <a:cxnSpLocks noChangeShapeType="1"/>
              <a:stCxn id="37903" idx="2"/>
              <a:endCxn id="37896"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7910" name="Rectangle 42">
              <a:extLst>
                <a:ext uri="{FF2B5EF4-FFF2-40B4-BE49-F238E27FC236}">
                  <a16:creationId xmlns:a16="http://schemas.microsoft.com/office/drawing/2014/main" id="{C0958D11-F2C5-4CB6-B6D1-9B80E55DE93F}"/>
                </a:ext>
              </a:extLst>
            </p:cNvPr>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7911" name="Text Box 43">
              <a:extLst>
                <a:ext uri="{FF2B5EF4-FFF2-40B4-BE49-F238E27FC236}">
                  <a16:creationId xmlns:a16="http://schemas.microsoft.com/office/drawing/2014/main" id="{D463F648-4569-47E8-B7F3-2BE1DF29F30F}"/>
                </a:ext>
              </a:extLst>
            </p:cNvPr>
            <p:cNvSpPr txBox="1">
              <a:spLocks noChangeArrowheads="1"/>
            </p:cNvSpPr>
            <p:nvPr/>
          </p:nvSpPr>
          <p:spPr bwMode="auto">
            <a:xfrm>
              <a:off x="3879" y="3463"/>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E</a:t>
              </a:r>
            </a:p>
          </p:txBody>
        </p:sp>
        <p:sp>
          <p:nvSpPr>
            <p:cNvPr id="37912" name="Text Box 44">
              <a:extLst>
                <a:ext uri="{FF2B5EF4-FFF2-40B4-BE49-F238E27FC236}">
                  <a16:creationId xmlns:a16="http://schemas.microsoft.com/office/drawing/2014/main" id="{0AEE2987-1717-4110-8A50-E9873F51A218}"/>
                </a:ext>
              </a:extLst>
            </p:cNvPr>
            <p:cNvSpPr txBox="1">
              <a:spLocks noChangeArrowheads="1"/>
            </p:cNvSpPr>
            <p:nvPr/>
          </p:nvSpPr>
          <p:spPr bwMode="auto">
            <a:xfrm>
              <a:off x="4967" y="3485"/>
              <a:ext cx="1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06B8FA9-68BE-48FB-8C97-28BCB3FCEAA5}"/>
              </a:ext>
            </a:extLst>
          </p:cNvPr>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3)</a:t>
            </a:r>
            <a:endParaRPr kumimoji="1" lang="zh-CN" altLang="en-US">
              <a:latin typeface="宋体" panose="02010600030101010101" pitchFamily="2" charset="-122"/>
            </a:endParaRPr>
          </a:p>
        </p:txBody>
      </p:sp>
      <p:sp>
        <p:nvSpPr>
          <p:cNvPr id="39939" name="Rectangle 3">
            <a:extLst>
              <a:ext uri="{FF2B5EF4-FFF2-40B4-BE49-F238E27FC236}">
                <a16:creationId xmlns:a16="http://schemas.microsoft.com/office/drawing/2014/main" id="{2D5A9130-D852-46D2-87F4-C6EA7195AA3B}"/>
              </a:ext>
            </a:extLst>
          </p:cNvPr>
          <p:cNvSpPr>
            <a:spLocks noChangeArrowheads="1"/>
          </p:cNvSpPr>
          <p:nvPr/>
        </p:nvSpPr>
        <p:spPr bwMode="auto">
          <a:xfrm>
            <a:off x="358775" y="1420813"/>
            <a:ext cx="8229600"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buFontTx/>
              <a:buNone/>
            </a:pPr>
            <a:r>
              <a:rPr lang="en-US" altLang="zh-CN" sz="2400" b="0" dirty="0">
                <a:cs typeface="Times New Roman" panose="02020603050405020304" pitchFamily="18" charset="0"/>
              </a:rPr>
              <a:t>		S1: begin</a:t>
            </a:r>
          </a:p>
          <a:p>
            <a:pPr>
              <a:spcAft>
                <a:spcPct val="10000"/>
              </a:spcAft>
              <a:buFontTx/>
              <a:buNone/>
            </a:pPr>
            <a:r>
              <a:rPr lang="en-US" altLang="zh-CN" sz="2400" b="0" dirty="0">
                <a:cs typeface="Times New Roman" panose="02020603050405020304" pitchFamily="18" charset="0"/>
              </a:rPr>
              <a:t>			t &lt;= t - 2’b01;</a:t>
            </a:r>
          </a:p>
          <a:p>
            <a:pPr>
              <a:spcAft>
                <a:spcPct val="10000"/>
              </a:spcAft>
              <a:buFontTx/>
              <a:buNone/>
            </a:pPr>
            <a:r>
              <a:rPr lang="en-US" altLang="zh-CN" sz="2400" b="0" dirty="0">
                <a:cs typeface="Times New Roman" panose="02020603050405020304" pitchFamily="18" charset="0"/>
              </a:rPr>
              <a:t>			if (b[0]) {c, a} &lt;= a + d;</a:t>
            </a:r>
          </a:p>
          <a:p>
            <a:pPr>
              <a:spcAft>
                <a:spcPct val="10000"/>
              </a:spcAft>
              <a:buFontTx/>
              <a:buNone/>
            </a:pPr>
            <a:r>
              <a:rPr lang="en-US" altLang="zh-CN" sz="2400" b="0" dirty="0">
                <a:cs typeface="Times New Roman" panose="02020603050405020304" pitchFamily="18" charset="0"/>
              </a:rPr>
              <a:t>		end</a:t>
            </a:r>
          </a:p>
          <a:p>
            <a:pPr>
              <a:spcAft>
                <a:spcPct val="10000"/>
              </a:spcAft>
              <a:buFontTx/>
              <a:buNone/>
            </a:pPr>
            <a:r>
              <a:rPr lang="en-US" altLang="zh-CN" sz="2400" b="0" dirty="0">
                <a:cs typeface="Times New Roman" panose="02020603050405020304" pitchFamily="18" charset="0"/>
              </a:rPr>
              <a:t>		S2: begin</a:t>
            </a:r>
          </a:p>
          <a:p>
            <a:pPr>
              <a:spcAft>
                <a:spcPct val="10000"/>
              </a:spcAft>
              <a:buFontTx/>
              <a:buNone/>
            </a:pPr>
            <a:r>
              <a:rPr lang="en-US" altLang="zh-CN" sz="2400" b="0" dirty="0">
                <a:cs typeface="Times New Roman" panose="02020603050405020304" pitchFamily="18" charset="0"/>
              </a:rPr>
              <a:t>			a &lt;= {c, a[3:1]};</a:t>
            </a:r>
          </a:p>
          <a:p>
            <a:pPr>
              <a:spcAft>
                <a:spcPct val="10000"/>
              </a:spcAft>
              <a:buFontTx/>
              <a:buNone/>
            </a:pPr>
            <a:r>
              <a:rPr lang="en-US" altLang="zh-CN" sz="2400" b="0" dirty="0">
                <a:cs typeface="Times New Roman" panose="02020603050405020304" pitchFamily="18" charset="0"/>
              </a:rPr>
              <a:t>			b &lt;= {a[0], b[3:1]};</a:t>
            </a:r>
          </a:p>
          <a:p>
            <a:pPr>
              <a:spcAft>
                <a:spcPct val="10000"/>
              </a:spcAft>
              <a:buFontTx/>
              <a:buNone/>
            </a:pPr>
            <a:r>
              <a:rPr lang="en-US" altLang="zh-CN" sz="2400" b="0" dirty="0">
                <a:cs typeface="Times New Roman" panose="02020603050405020304" pitchFamily="18" charset="0"/>
              </a:rPr>
              <a:t>			c &lt;= 1’b0;</a:t>
            </a:r>
          </a:p>
          <a:p>
            <a:pPr>
              <a:spcAft>
                <a:spcPct val="10000"/>
              </a:spcAft>
              <a:buFontTx/>
              <a:buNone/>
            </a:pPr>
            <a:r>
              <a:rPr lang="en-US" altLang="zh-CN" sz="2400" b="0" dirty="0">
                <a:cs typeface="Times New Roman" panose="02020603050405020304" pitchFamily="18" charset="0"/>
              </a:rPr>
              <a:t>		 end</a:t>
            </a:r>
          </a:p>
          <a:p>
            <a:pPr>
              <a:spcAft>
                <a:spcPct val="10000"/>
              </a:spcAft>
              <a:buFontTx/>
              <a:buNone/>
            </a:pPr>
            <a:r>
              <a:rPr lang="en-US" altLang="zh-CN" sz="2400" b="0" dirty="0">
                <a:cs typeface="Times New Roman" panose="02020603050405020304" pitchFamily="18" charset="0"/>
              </a:rPr>
              <a:t>	    </a:t>
            </a:r>
            <a:r>
              <a:rPr lang="en-US" altLang="zh-CN" sz="2400" b="0" dirty="0" err="1">
                <a:cs typeface="Times New Roman" panose="02020603050405020304" pitchFamily="18" charset="0"/>
              </a:rPr>
              <a:t>endcase</a:t>
            </a:r>
            <a:endParaRPr lang="en-US" altLang="zh-CN" sz="2400" b="0" dirty="0">
              <a:cs typeface="Times New Roman" panose="02020603050405020304" pitchFamily="18" charset="0"/>
            </a:endParaRPr>
          </a:p>
          <a:p>
            <a:pPr>
              <a:spcAft>
                <a:spcPct val="10000"/>
              </a:spcAft>
              <a:buFontTx/>
              <a:buNone/>
            </a:pPr>
            <a:r>
              <a:rPr lang="en-US" altLang="zh-CN" sz="2400" b="0" dirty="0">
                <a:cs typeface="Times New Roman" panose="02020603050405020304" pitchFamily="18" charset="0"/>
              </a:rPr>
              <a:t>	end</a:t>
            </a:r>
          </a:p>
          <a:p>
            <a:pPr>
              <a:spcAft>
                <a:spcPct val="10000"/>
              </a:spcAft>
              <a:buFontTx/>
              <a:buNone/>
            </a:pPr>
            <a:r>
              <a:rPr lang="en-US" altLang="zh-CN" sz="2400" b="0" dirty="0" err="1">
                <a:cs typeface="Times New Roman" panose="02020603050405020304" pitchFamily="18" charset="0"/>
              </a:rPr>
              <a:t>endmodule</a:t>
            </a:r>
            <a:endParaRPr lang="en-US" altLang="zh-CN" sz="2400" b="0" dirty="0">
              <a:cs typeface="Times New Roman" panose="02020603050405020304" pitchFamily="18" charset="0"/>
            </a:endParaRPr>
          </a:p>
        </p:txBody>
      </p:sp>
      <p:sp>
        <p:nvSpPr>
          <p:cNvPr id="39940" name="Rectangle 4">
            <a:extLst>
              <a:ext uri="{FF2B5EF4-FFF2-40B4-BE49-F238E27FC236}">
                <a16:creationId xmlns:a16="http://schemas.microsoft.com/office/drawing/2014/main" id="{6B0E1DEA-7184-4C48-9DB5-650FEBA3A18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90C6F75-A7C0-4514-A9BC-07D173A357D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39941" name="Rectangle 5">
            <a:extLst>
              <a:ext uri="{FF2B5EF4-FFF2-40B4-BE49-F238E27FC236}">
                <a16:creationId xmlns:a16="http://schemas.microsoft.com/office/drawing/2014/main" id="{C898224C-91A7-4396-93EA-7DB8DD6EDE5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39942" name="Rectangle 6">
            <a:extLst>
              <a:ext uri="{FF2B5EF4-FFF2-40B4-BE49-F238E27FC236}">
                <a16:creationId xmlns:a16="http://schemas.microsoft.com/office/drawing/2014/main" id="{3ED7B46D-6024-45F1-AF21-32195C1175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6D5D499-239B-4B7F-99F0-B0D19F13581B}" type="slidenum">
              <a:rPr lang="en-US" altLang="zh-CN" sz="1800" b="0" smtClean="0">
                <a:solidFill>
                  <a:srgbClr val="B2B2B2"/>
                </a:solidFill>
                <a:latin typeface="Arial" panose="020B0604020202020204" pitchFamily="34" charset="0"/>
              </a:rPr>
              <a:pPr>
                <a:spcAft>
                  <a:spcPct val="0"/>
                </a:spcAft>
                <a:buFontTx/>
                <a:buNone/>
              </a:pPr>
              <a:t>25</a:t>
            </a:fld>
            <a:endParaRPr lang="en-US" altLang="zh-CN" sz="1800" b="0">
              <a:solidFill>
                <a:srgbClr val="B2B2B2"/>
              </a:solidFill>
              <a:latin typeface="Arial" panose="020B0604020202020204" pitchFamily="34" charset="0"/>
            </a:endParaRPr>
          </a:p>
        </p:txBody>
      </p:sp>
      <p:grpSp>
        <p:nvGrpSpPr>
          <p:cNvPr id="39943" name="Group 46">
            <a:extLst>
              <a:ext uri="{FF2B5EF4-FFF2-40B4-BE49-F238E27FC236}">
                <a16:creationId xmlns:a16="http://schemas.microsoft.com/office/drawing/2014/main" id="{7A9DE5A5-B99D-4877-A8BB-03CCCD99746F}"/>
              </a:ext>
            </a:extLst>
          </p:cNvPr>
          <p:cNvGrpSpPr>
            <a:grpSpLocks/>
          </p:cNvGrpSpPr>
          <p:nvPr/>
        </p:nvGrpSpPr>
        <p:grpSpPr bwMode="auto">
          <a:xfrm>
            <a:off x="6048375" y="1989138"/>
            <a:ext cx="2555875" cy="3925887"/>
            <a:chOff x="3810" y="1253"/>
            <a:chExt cx="1610" cy="2473"/>
          </a:xfrm>
        </p:grpSpPr>
        <p:sp>
          <p:nvSpPr>
            <p:cNvPr id="39944" name="Oval 28">
              <a:extLst>
                <a:ext uri="{FF2B5EF4-FFF2-40B4-BE49-F238E27FC236}">
                  <a16:creationId xmlns:a16="http://schemas.microsoft.com/office/drawing/2014/main" id="{301E200A-139A-4CB3-A0E3-6923586997CF}"/>
                </a:ext>
              </a:extLst>
            </p:cNvPr>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9945" name="Arc 29">
              <a:extLst>
                <a:ext uri="{FF2B5EF4-FFF2-40B4-BE49-F238E27FC236}">
                  <a16:creationId xmlns:a16="http://schemas.microsoft.com/office/drawing/2014/main" id="{D7462365-5094-4CB5-8E4E-2694BADE525D}"/>
                </a:ext>
              </a:extLst>
            </p:cNvPr>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46" name="Text Box 30">
              <a:extLst>
                <a:ext uri="{FF2B5EF4-FFF2-40B4-BE49-F238E27FC236}">
                  <a16:creationId xmlns:a16="http://schemas.microsoft.com/office/drawing/2014/main" id="{DFBBFB5D-CCB1-488D-B516-E24174408630}"/>
                </a:ext>
              </a:extLst>
            </p:cNvPr>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9947" name="Line 31">
              <a:extLst>
                <a:ext uri="{FF2B5EF4-FFF2-40B4-BE49-F238E27FC236}">
                  <a16:creationId xmlns:a16="http://schemas.microsoft.com/office/drawing/2014/main" id="{B66245CC-D4F3-442C-A391-EBBA88E221D2}"/>
                </a:ext>
              </a:extLst>
            </p:cNvPr>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48" name="Text Box 32">
              <a:extLst>
                <a:ext uri="{FF2B5EF4-FFF2-40B4-BE49-F238E27FC236}">
                  <a16:creationId xmlns:a16="http://schemas.microsoft.com/office/drawing/2014/main" id="{2197A43A-449D-4AA5-B519-AF26BFE1B9AD}"/>
                </a:ext>
              </a:extLst>
            </p:cNvPr>
            <p:cNvSpPr txBox="1">
              <a:spLocks noChangeArrowheads="1"/>
            </p:cNvSpPr>
            <p:nvPr/>
          </p:nvSpPr>
          <p:spPr bwMode="auto">
            <a:xfrm>
              <a:off x="3992" y="1253"/>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dirty="0"/>
                <a:t>Reset</a:t>
              </a:r>
            </a:p>
          </p:txBody>
        </p:sp>
        <p:sp>
          <p:nvSpPr>
            <p:cNvPr id="39949" name="Line 33">
              <a:extLst>
                <a:ext uri="{FF2B5EF4-FFF2-40B4-BE49-F238E27FC236}">
                  <a16:creationId xmlns:a16="http://schemas.microsoft.com/office/drawing/2014/main" id="{83D35DB2-26E9-4CFD-A7EB-C346D8D36E1D}"/>
                </a:ext>
              </a:extLst>
            </p:cNvPr>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50" name="Oval 34">
              <a:extLst>
                <a:ext uri="{FF2B5EF4-FFF2-40B4-BE49-F238E27FC236}">
                  <a16:creationId xmlns:a16="http://schemas.microsoft.com/office/drawing/2014/main" id="{1A04C746-01A2-4706-AF7A-46A3E2FF463A}"/>
                </a:ext>
              </a:extLst>
            </p:cNvPr>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9951" name="Oval 35">
              <a:extLst>
                <a:ext uri="{FF2B5EF4-FFF2-40B4-BE49-F238E27FC236}">
                  <a16:creationId xmlns:a16="http://schemas.microsoft.com/office/drawing/2014/main" id="{4E387DAA-1837-4DC1-9101-105874D12107}"/>
                </a:ext>
              </a:extLst>
            </p:cNvPr>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9952" name="Arc 36">
              <a:extLst>
                <a:ext uri="{FF2B5EF4-FFF2-40B4-BE49-F238E27FC236}">
                  <a16:creationId xmlns:a16="http://schemas.microsoft.com/office/drawing/2014/main" id="{B5D0A402-1BA8-408C-AA1D-13D93DBB217F}"/>
                </a:ext>
              </a:extLst>
            </p:cNvPr>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3" name="Arc 37">
              <a:extLst>
                <a:ext uri="{FF2B5EF4-FFF2-40B4-BE49-F238E27FC236}">
                  <a16:creationId xmlns:a16="http://schemas.microsoft.com/office/drawing/2014/main" id="{92BB7973-1709-4841-AECD-44E5B17A8F5D}"/>
                </a:ext>
              </a:extLst>
            </p:cNvPr>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4" name="Text Box 38">
              <a:extLst>
                <a:ext uri="{FF2B5EF4-FFF2-40B4-BE49-F238E27FC236}">
                  <a16:creationId xmlns:a16="http://schemas.microsoft.com/office/drawing/2014/main" id="{386AB36C-9EF6-4CE1-90AD-8E4AB1D49E0C}"/>
                </a:ext>
              </a:extLst>
            </p:cNvPr>
            <p:cNvSpPr txBox="1">
              <a:spLocks noChangeArrowheads="1"/>
            </p:cNvSpPr>
            <p:nvPr/>
          </p:nvSpPr>
          <p:spPr bwMode="auto">
            <a:xfrm>
              <a:off x="4717" y="2872"/>
              <a:ext cx="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a:t>
              </a:r>
              <a:r>
                <a:rPr kumimoji="1" lang="en-US" altLang="zh-CN" sz="1600" b="0"/>
                <a:t>0</a:t>
              </a:r>
              <a:r>
                <a:rPr kumimoji="1" lang="en-US" altLang="zh-CN" sz="1800" b="0"/>
                <a:t>/Add</a:t>
              </a:r>
            </a:p>
          </p:txBody>
        </p:sp>
        <p:sp>
          <p:nvSpPr>
            <p:cNvPr id="39955" name="Text Box 39">
              <a:extLst>
                <a:ext uri="{FF2B5EF4-FFF2-40B4-BE49-F238E27FC236}">
                  <a16:creationId xmlns:a16="http://schemas.microsoft.com/office/drawing/2014/main" id="{27013274-8E45-4FDD-9E7D-7303EC6B6A4D}"/>
                </a:ext>
              </a:extLst>
            </p:cNvPr>
            <p:cNvSpPr txBox="1">
              <a:spLocks noChangeArrowheads="1"/>
            </p:cNvSpPr>
            <p:nvPr/>
          </p:nvSpPr>
          <p:spPr bwMode="auto">
            <a:xfrm>
              <a:off x="3810" y="2850"/>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a:t>
              </a:r>
              <a:r>
                <a:rPr kumimoji="1" lang="en-US" altLang="zh-CN" sz="1600" b="0"/>
                <a:t>0</a:t>
              </a:r>
              <a:endParaRPr kumimoji="1" lang="en-US" altLang="zh-CN" sz="1800" b="0"/>
            </a:p>
          </p:txBody>
        </p:sp>
        <p:cxnSp>
          <p:nvCxnSpPr>
            <p:cNvPr id="39956" name="AutoShape 40">
              <a:extLst>
                <a:ext uri="{FF2B5EF4-FFF2-40B4-BE49-F238E27FC236}">
                  <a16:creationId xmlns:a16="http://schemas.microsoft.com/office/drawing/2014/main" id="{1FC99595-DB42-45F0-A55B-77D2C7D60ABC}"/>
                </a:ext>
              </a:extLst>
            </p:cNvPr>
            <p:cNvCxnSpPr>
              <a:cxnSpLocks noChangeShapeType="1"/>
              <a:stCxn id="39951" idx="6"/>
              <a:endCxn id="39950"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9957" name="AutoShape 41">
              <a:extLst>
                <a:ext uri="{FF2B5EF4-FFF2-40B4-BE49-F238E27FC236}">
                  <a16:creationId xmlns:a16="http://schemas.microsoft.com/office/drawing/2014/main" id="{869EAD5D-6747-4D01-BEA4-62F04F0BFF07}"/>
                </a:ext>
              </a:extLst>
            </p:cNvPr>
            <p:cNvCxnSpPr>
              <a:cxnSpLocks noChangeShapeType="1"/>
              <a:stCxn id="39951" idx="2"/>
              <a:endCxn id="39944"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9958" name="Rectangle 42">
              <a:extLst>
                <a:ext uri="{FF2B5EF4-FFF2-40B4-BE49-F238E27FC236}">
                  <a16:creationId xmlns:a16="http://schemas.microsoft.com/office/drawing/2014/main" id="{9E332CD9-5001-44C1-82E9-46ADCD3AA8D6}"/>
                </a:ext>
              </a:extLst>
            </p:cNvPr>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9959" name="Text Box 43">
              <a:extLst>
                <a:ext uri="{FF2B5EF4-FFF2-40B4-BE49-F238E27FC236}">
                  <a16:creationId xmlns:a16="http://schemas.microsoft.com/office/drawing/2014/main" id="{40C1CA83-BD0D-4C90-9E22-8A7C732B13D1}"/>
                </a:ext>
              </a:extLst>
            </p:cNvPr>
            <p:cNvSpPr txBox="1">
              <a:spLocks noChangeArrowheads="1"/>
            </p:cNvSpPr>
            <p:nvPr/>
          </p:nvSpPr>
          <p:spPr bwMode="auto">
            <a:xfrm>
              <a:off x="3879" y="3463"/>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E</a:t>
              </a:r>
            </a:p>
          </p:txBody>
        </p:sp>
        <p:sp>
          <p:nvSpPr>
            <p:cNvPr id="39960" name="Text Box 44">
              <a:extLst>
                <a:ext uri="{FF2B5EF4-FFF2-40B4-BE49-F238E27FC236}">
                  <a16:creationId xmlns:a16="http://schemas.microsoft.com/office/drawing/2014/main" id="{22DE7F25-BA4C-4427-AC28-E9EFA3AE67AA}"/>
                </a:ext>
              </a:extLst>
            </p:cNvPr>
            <p:cNvSpPr txBox="1">
              <a:spLocks noChangeArrowheads="1"/>
            </p:cNvSpPr>
            <p:nvPr/>
          </p:nvSpPr>
          <p:spPr bwMode="auto">
            <a:xfrm>
              <a:off x="4967" y="3485"/>
              <a:ext cx="1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81D8EF5-05B5-42C9-9ECD-3B766F6BBCA2}"/>
              </a:ext>
            </a:extLst>
          </p:cNvPr>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乘法器仿真波形</a:t>
            </a:r>
          </a:p>
        </p:txBody>
      </p:sp>
      <p:sp>
        <p:nvSpPr>
          <p:cNvPr id="41987" name="Rectangle 4">
            <a:extLst>
              <a:ext uri="{FF2B5EF4-FFF2-40B4-BE49-F238E27FC236}">
                <a16:creationId xmlns:a16="http://schemas.microsoft.com/office/drawing/2014/main" id="{7E6EB606-D0AB-4C2A-8CD1-118AA58AE08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E6E0763-67AC-45E4-AD26-6F83A42A4E1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41988" name="Rectangle 5">
            <a:extLst>
              <a:ext uri="{FF2B5EF4-FFF2-40B4-BE49-F238E27FC236}">
                <a16:creationId xmlns:a16="http://schemas.microsoft.com/office/drawing/2014/main" id="{3F0944EE-C03A-48F5-B701-4CAD9546EA9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41989" name="Rectangle 6">
            <a:extLst>
              <a:ext uri="{FF2B5EF4-FFF2-40B4-BE49-F238E27FC236}">
                <a16:creationId xmlns:a16="http://schemas.microsoft.com/office/drawing/2014/main" id="{9EE73FEF-5919-41B9-A7E7-8E8881EFC6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6C6E9B7-4B76-4455-B787-9A4731F5A78A}" type="slidenum">
              <a:rPr lang="en-US" altLang="zh-CN" sz="1800" b="0" smtClean="0">
                <a:solidFill>
                  <a:srgbClr val="B2B2B2"/>
                </a:solidFill>
                <a:latin typeface="Arial" panose="020B0604020202020204" pitchFamily="34" charset="0"/>
              </a:rPr>
              <a:pPr>
                <a:spcAft>
                  <a:spcPct val="0"/>
                </a:spcAft>
                <a:buFontTx/>
                <a:buNone/>
              </a:pPr>
              <a:t>26</a:t>
            </a:fld>
            <a:endParaRPr lang="en-US" altLang="zh-CN" sz="1800" b="0">
              <a:solidFill>
                <a:srgbClr val="B2B2B2"/>
              </a:solidFill>
              <a:latin typeface="Arial" panose="020B0604020202020204" pitchFamily="34" charset="0"/>
            </a:endParaRPr>
          </a:p>
        </p:txBody>
      </p:sp>
      <p:pic>
        <p:nvPicPr>
          <p:cNvPr id="41990" name="图片 1">
            <a:extLst>
              <a:ext uri="{FF2B5EF4-FFF2-40B4-BE49-F238E27FC236}">
                <a16:creationId xmlns:a16="http://schemas.microsoft.com/office/drawing/2014/main" id="{098EB35E-91A1-410B-9FA4-0884D6ABAD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 y="1492250"/>
            <a:ext cx="89535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D68858A6-C136-4758-933B-83D782A71C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261B32F-CB76-4B03-BF94-C4355F948FE0}"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43011" name="Rectangle 5">
            <a:extLst>
              <a:ext uri="{FF2B5EF4-FFF2-40B4-BE49-F238E27FC236}">
                <a16:creationId xmlns:a16="http://schemas.microsoft.com/office/drawing/2014/main" id="{A0AF8C7C-79BC-431F-B7AB-A098B1E0D17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43012" name="Rectangle 6">
            <a:extLst>
              <a:ext uri="{FF2B5EF4-FFF2-40B4-BE49-F238E27FC236}">
                <a16:creationId xmlns:a16="http://schemas.microsoft.com/office/drawing/2014/main" id="{BEAEC854-1D45-4F53-82AD-55860C14C9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D67B867-2C6C-4AF8-AEC4-A55F2832A49C}" type="slidenum">
              <a:rPr lang="en-US" altLang="zh-CN" sz="1800" b="0" smtClean="0">
                <a:solidFill>
                  <a:srgbClr val="B2B2B2"/>
                </a:solidFill>
                <a:latin typeface="Arial" panose="020B0604020202020204" pitchFamily="34" charset="0"/>
              </a:rPr>
              <a:pPr>
                <a:spcAft>
                  <a:spcPct val="0"/>
                </a:spcAft>
                <a:buFontTx/>
                <a:buNone/>
              </a:pPr>
              <a:t>27</a:t>
            </a:fld>
            <a:endParaRPr lang="en-US" altLang="zh-CN" sz="1800" b="0">
              <a:solidFill>
                <a:srgbClr val="B2B2B2"/>
              </a:solidFill>
              <a:latin typeface="Arial" panose="020B0604020202020204" pitchFamily="34" charset="0"/>
            </a:endParaRPr>
          </a:p>
        </p:txBody>
      </p:sp>
      <p:sp>
        <p:nvSpPr>
          <p:cNvPr id="43013" name="Rectangle 2">
            <a:extLst>
              <a:ext uri="{FF2B5EF4-FFF2-40B4-BE49-F238E27FC236}">
                <a16:creationId xmlns:a16="http://schemas.microsoft.com/office/drawing/2014/main" id="{9A894AF9-E5F6-4E56-BFA6-1744B304850D}"/>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D083A59-58AA-4123-937F-1F491E0DFF2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507FAE8-BBED-46CF-BE16-5AFD6C915B1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7F144CC0-39FA-4B67-8D79-E2AC2D8EAB3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8196" name="Rectangle 6">
            <a:extLst>
              <a:ext uri="{FF2B5EF4-FFF2-40B4-BE49-F238E27FC236}">
                <a16:creationId xmlns:a16="http://schemas.microsoft.com/office/drawing/2014/main" id="{EFC1A892-5BA8-4940-AD90-F61C1E6F9C9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F41FCD6-223E-4853-AA4A-FA16899EE1F4}"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9137C8FA-C29F-4553-8222-6A1913B85BDC}"/>
              </a:ext>
            </a:extLst>
          </p:cNvPr>
          <p:cNvSpPr>
            <a:spLocks noGrp="1" noChangeArrowheads="1"/>
          </p:cNvSpPr>
          <p:nvPr>
            <p:ph type="title"/>
          </p:nvPr>
        </p:nvSpPr>
        <p:spPr/>
        <p:txBody>
          <a:bodyPr/>
          <a:lstStyle/>
          <a:p>
            <a:r>
              <a:rPr lang="zh-CN" altLang="en-US"/>
              <a:t>数字系统结构</a:t>
            </a:r>
          </a:p>
        </p:txBody>
      </p:sp>
      <p:sp>
        <p:nvSpPr>
          <p:cNvPr id="1899523" name="Rectangle 3">
            <a:extLst>
              <a:ext uri="{FF2B5EF4-FFF2-40B4-BE49-F238E27FC236}">
                <a16:creationId xmlns:a16="http://schemas.microsoft.com/office/drawing/2014/main" id="{5DFF2ACC-3A41-41E4-97FC-AC9CC0ECAE56}"/>
              </a:ext>
            </a:extLst>
          </p:cNvPr>
          <p:cNvSpPr>
            <a:spLocks noGrp="1" noChangeArrowheads="1"/>
          </p:cNvSpPr>
          <p:nvPr>
            <p:ph type="body" idx="1"/>
          </p:nvPr>
        </p:nvSpPr>
        <p:spPr>
          <a:xfrm>
            <a:off x="457200" y="1449388"/>
            <a:ext cx="4370388" cy="4932362"/>
          </a:xfrm>
        </p:spPr>
        <p:txBody>
          <a:bodyPr/>
          <a:lstStyle/>
          <a:p>
            <a:pPr>
              <a:spcAft>
                <a:spcPct val="0"/>
              </a:spcAft>
            </a:pPr>
            <a:r>
              <a:rPr lang="zh-CN" altLang="en-US" dirty="0">
                <a:cs typeface="Times New Roman" panose="02020603050405020304" pitchFamily="18" charset="0"/>
              </a:rPr>
              <a:t>数字系统</a:t>
            </a:r>
          </a:p>
          <a:p>
            <a:pPr lvl="1">
              <a:spcAft>
                <a:spcPct val="0"/>
              </a:spcAft>
            </a:pPr>
            <a:r>
              <a:rPr lang="zh-CN" altLang="en-US" dirty="0">
                <a:cs typeface="Times New Roman" panose="02020603050405020304" pitchFamily="18" charset="0"/>
              </a:rPr>
              <a:t>由若干逻辑功能部件构成，</a:t>
            </a:r>
            <a:r>
              <a:rPr lang="zh-CN" altLang="en-US">
                <a:cs typeface="Times New Roman" panose="02020603050405020304" pitchFamily="18" charset="0"/>
              </a:rPr>
              <a:t>按一定时序</a:t>
            </a:r>
            <a:r>
              <a:rPr lang="zh-CN" altLang="en-US" dirty="0">
                <a:cs typeface="Times New Roman" panose="02020603050405020304" pitchFamily="18" charset="0"/>
              </a:rPr>
              <a:t>控制</a:t>
            </a:r>
            <a:r>
              <a:rPr lang="zh-CN" altLang="en-US">
                <a:cs typeface="Times New Roman" panose="02020603050405020304" pitchFamily="18" charset="0"/>
              </a:rPr>
              <a:t>和处理的数字电路</a:t>
            </a:r>
            <a:endParaRPr lang="zh-CN" altLang="en-US" dirty="0">
              <a:cs typeface="Times New Roman" panose="02020603050405020304" pitchFamily="18" charset="0"/>
            </a:endParaRPr>
          </a:p>
          <a:p>
            <a:pPr lvl="1">
              <a:spcAft>
                <a:spcPct val="0"/>
              </a:spcAft>
            </a:pPr>
            <a:r>
              <a:rPr lang="zh-CN" altLang="en-US" dirty="0">
                <a:cs typeface="Times New Roman" panose="02020603050405020304" pitchFamily="18" charset="0"/>
              </a:rPr>
              <a:t>从结构上划分为数据通路和控制单元两部分</a:t>
            </a:r>
            <a:endParaRPr lang="en-US" altLang="zh-CN" dirty="0">
              <a:cs typeface="Times New Roman" panose="02020603050405020304" pitchFamily="18" charset="0"/>
            </a:endParaRPr>
          </a:p>
          <a:p>
            <a:pPr>
              <a:lnSpc>
                <a:spcPct val="110000"/>
              </a:lnSpc>
              <a:spcAft>
                <a:spcPct val="0"/>
              </a:spcAft>
            </a:pPr>
            <a:r>
              <a:rPr lang="zh-CN" altLang="en-US" dirty="0">
                <a:cs typeface="Times New Roman" panose="02020603050405020304" pitchFamily="18" charset="0"/>
              </a:rPr>
              <a:t>数据通路</a:t>
            </a:r>
            <a:r>
              <a:rPr lang="en-US" altLang="zh-CN" dirty="0">
                <a:cs typeface="Times New Roman" panose="02020603050405020304" pitchFamily="18" charset="0"/>
              </a:rPr>
              <a:t>(Data Path)</a:t>
            </a:r>
          </a:p>
          <a:p>
            <a:pPr lvl="1">
              <a:lnSpc>
                <a:spcPct val="110000"/>
              </a:lnSpc>
              <a:spcAft>
                <a:spcPct val="0"/>
              </a:spcAft>
            </a:pPr>
            <a:r>
              <a:rPr lang="zh-CN" altLang="en-US" dirty="0">
                <a:cs typeface="Times New Roman" panose="02020603050405020304" pitchFamily="18" charset="0"/>
              </a:rPr>
              <a:t>数据在被处理过程中经过的路径</a:t>
            </a:r>
          </a:p>
          <a:p>
            <a:pPr>
              <a:lnSpc>
                <a:spcPct val="110000"/>
              </a:lnSpc>
              <a:spcAft>
                <a:spcPct val="0"/>
              </a:spcAft>
            </a:pPr>
            <a:r>
              <a:rPr lang="zh-CN" altLang="en-US" dirty="0">
                <a:cs typeface="Times New Roman" panose="02020603050405020304" pitchFamily="18" charset="0"/>
              </a:rPr>
              <a:t>控制单元 </a:t>
            </a:r>
            <a:r>
              <a:rPr lang="en-US" altLang="zh-CN" dirty="0">
                <a:cs typeface="Times New Roman" panose="02020603050405020304" pitchFamily="18" charset="0"/>
              </a:rPr>
              <a:t>(Control Unit)</a:t>
            </a:r>
          </a:p>
          <a:p>
            <a:pPr lvl="1">
              <a:lnSpc>
                <a:spcPct val="110000"/>
              </a:lnSpc>
              <a:spcAft>
                <a:spcPct val="0"/>
              </a:spcAft>
            </a:pPr>
            <a:r>
              <a:rPr lang="zh-CN" altLang="en-US" dirty="0">
                <a:cs typeface="Times New Roman" panose="02020603050405020304" pitchFamily="18" charset="0"/>
              </a:rPr>
              <a:t>控制数据通路中数据的流动方向和次序</a:t>
            </a:r>
          </a:p>
        </p:txBody>
      </p:sp>
      <p:grpSp>
        <p:nvGrpSpPr>
          <p:cNvPr id="2" name="Group 43">
            <a:extLst>
              <a:ext uri="{FF2B5EF4-FFF2-40B4-BE49-F238E27FC236}">
                <a16:creationId xmlns:a16="http://schemas.microsoft.com/office/drawing/2014/main" id="{EC178A1E-31D7-462C-93EB-6E26507CF976}"/>
              </a:ext>
            </a:extLst>
          </p:cNvPr>
          <p:cNvGrpSpPr>
            <a:grpSpLocks/>
          </p:cNvGrpSpPr>
          <p:nvPr/>
        </p:nvGrpSpPr>
        <p:grpSpPr bwMode="auto">
          <a:xfrm>
            <a:off x="4967288" y="2146300"/>
            <a:ext cx="3836987" cy="3225800"/>
            <a:chOff x="3129" y="1352"/>
            <a:chExt cx="2417" cy="2032"/>
          </a:xfrm>
        </p:grpSpPr>
        <p:sp>
          <p:nvSpPr>
            <p:cNvPr id="8200" name="Text Box 4">
              <a:extLst>
                <a:ext uri="{FF2B5EF4-FFF2-40B4-BE49-F238E27FC236}">
                  <a16:creationId xmlns:a16="http://schemas.microsoft.com/office/drawing/2014/main" id="{F6516DEC-AF27-44DD-A929-48F1E235C9F4}"/>
                </a:ext>
              </a:extLst>
            </p:cNvPr>
            <p:cNvSpPr txBox="1">
              <a:spLocks noChangeArrowheads="1"/>
            </p:cNvSpPr>
            <p:nvPr/>
          </p:nvSpPr>
          <p:spPr bwMode="auto">
            <a:xfrm>
              <a:off x="3855" y="1366"/>
              <a:ext cx="952"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t>数据通路</a:t>
              </a:r>
              <a:endParaRPr lang="en-US" altLang="zh-CN" sz="1800" b="0"/>
            </a:p>
          </p:txBody>
        </p:sp>
        <p:sp>
          <p:nvSpPr>
            <p:cNvPr id="8201" name="Text Box 9">
              <a:extLst>
                <a:ext uri="{FF2B5EF4-FFF2-40B4-BE49-F238E27FC236}">
                  <a16:creationId xmlns:a16="http://schemas.microsoft.com/office/drawing/2014/main" id="{8C688B7A-9AD9-4FFF-A2BA-210E5E5406D4}"/>
                </a:ext>
              </a:extLst>
            </p:cNvPr>
            <p:cNvSpPr txBox="1">
              <a:spLocks noChangeArrowheads="1"/>
            </p:cNvSpPr>
            <p:nvPr/>
          </p:nvSpPr>
          <p:spPr bwMode="auto">
            <a:xfrm>
              <a:off x="3129" y="135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数据输入</a:t>
              </a:r>
            </a:p>
          </p:txBody>
        </p:sp>
        <p:sp>
          <p:nvSpPr>
            <p:cNvPr id="8202" name="Line 15">
              <a:extLst>
                <a:ext uri="{FF2B5EF4-FFF2-40B4-BE49-F238E27FC236}">
                  <a16:creationId xmlns:a16="http://schemas.microsoft.com/office/drawing/2014/main" id="{B0252103-AFDA-40EA-8F4A-E1AD1F68288E}"/>
                </a:ext>
              </a:extLst>
            </p:cNvPr>
            <p:cNvSpPr>
              <a:spLocks noChangeShapeType="1"/>
            </p:cNvSpPr>
            <p:nvPr/>
          </p:nvSpPr>
          <p:spPr bwMode="auto">
            <a:xfrm>
              <a:off x="4150" y="1929"/>
              <a:ext cx="0" cy="43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24">
              <a:extLst>
                <a:ext uri="{FF2B5EF4-FFF2-40B4-BE49-F238E27FC236}">
                  <a16:creationId xmlns:a16="http://schemas.microsoft.com/office/drawing/2014/main" id="{6A6C4C04-F085-4B87-B15A-50258F762D2B}"/>
                </a:ext>
              </a:extLst>
            </p:cNvPr>
            <p:cNvSpPr>
              <a:spLocks noChangeShapeType="1"/>
            </p:cNvSpPr>
            <p:nvPr/>
          </p:nvSpPr>
          <p:spPr bwMode="auto">
            <a:xfrm>
              <a:off x="4807" y="1657"/>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4" name="Line 31">
              <a:extLst>
                <a:ext uri="{FF2B5EF4-FFF2-40B4-BE49-F238E27FC236}">
                  <a16:creationId xmlns:a16="http://schemas.microsoft.com/office/drawing/2014/main" id="{0AD3D65E-40CE-4EBE-9A56-388BDD5BCBBE}"/>
                </a:ext>
              </a:extLst>
            </p:cNvPr>
            <p:cNvSpPr>
              <a:spLocks noChangeShapeType="1"/>
            </p:cNvSpPr>
            <p:nvPr/>
          </p:nvSpPr>
          <p:spPr bwMode="auto">
            <a:xfrm>
              <a:off x="3560" y="1657"/>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5" name="Text Box 32">
              <a:extLst>
                <a:ext uri="{FF2B5EF4-FFF2-40B4-BE49-F238E27FC236}">
                  <a16:creationId xmlns:a16="http://schemas.microsoft.com/office/drawing/2014/main" id="{1747B0D9-56C4-4AFB-B8BF-96883EEFEC21}"/>
                </a:ext>
              </a:extLst>
            </p:cNvPr>
            <p:cNvSpPr txBox="1">
              <a:spLocks noChangeArrowheads="1"/>
            </p:cNvSpPr>
            <p:nvPr/>
          </p:nvSpPr>
          <p:spPr bwMode="auto">
            <a:xfrm>
              <a:off x="4853" y="136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数据输出</a:t>
              </a:r>
            </a:p>
          </p:txBody>
        </p:sp>
        <p:sp>
          <p:nvSpPr>
            <p:cNvPr id="8206" name="Text Box 33">
              <a:extLst>
                <a:ext uri="{FF2B5EF4-FFF2-40B4-BE49-F238E27FC236}">
                  <a16:creationId xmlns:a16="http://schemas.microsoft.com/office/drawing/2014/main" id="{D98DC7CE-A6F1-4039-B1AC-05C7D733F5FE}"/>
                </a:ext>
              </a:extLst>
            </p:cNvPr>
            <p:cNvSpPr txBox="1">
              <a:spLocks noChangeArrowheads="1"/>
            </p:cNvSpPr>
            <p:nvPr/>
          </p:nvSpPr>
          <p:spPr bwMode="auto">
            <a:xfrm>
              <a:off x="3855" y="2364"/>
              <a:ext cx="952"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zh-CN" sz="2000" b="0"/>
                <a:t>控制单元</a:t>
              </a:r>
              <a:endParaRPr lang="en-US" altLang="zh-CN" sz="2000" b="0"/>
            </a:p>
          </p:txBody>
        </p:sp>
        <p:sp>
          <p:nvSpPr>
            <p:cNvPr id="8207" name="Text Box 34">
              <a:extLst>
                <a:ext uri="{FF2B5EF4-FFF2-40B4-BE49-F238E27FC236}">
                  <a16:creationId xmlns:a16="http://schemas.microsoft.com/office/drawing/2014/main" id="{DB86F72A-3110-4A8D-B92E-9140159155CD}"/>
                </a:ext>
              </a:extLst>
            </p:cNvPr>
            <p:cNvSpPr txBox="1">
              <a:spLocks noChangeArrowheads="1"/>
            </p:cNvSpPr>
            <p:nvPr/>
          </p:nvSpPr>
          <p:spPr bwMode="auto">
            <a:xfrm>
              <a:off x="3129" y="2350"/>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控制输入</a:t>
              </a:r>
            </a:p>
          </p:txBody>
        </p:sp>
        <p:sp>
          <p:nvSpPr>
            <p:cNvPr id="8208" name="Line 35">
              <a:extLst>
                <a:ext uri="{FF2B5EF4-FFF2-40B4-BE49-F238E27FC236}">
                  <a16:creationId xmlns:a16="http://schemas.microsoft.com/office/drawing/2014/main" id="{C00FA49F-CAC2-4520-8163-DF15D74B2EBA}"/>
                </a:ext>
              </a:extLst>
            </p:cNvPr>
            <p:cNvSpPr>
              <a:spLocks noChangeShapeType="1"/>
            </p:cNvSpPr>
            <p:nvPr/>
          </p:nvSpPr>
          <p:spPr bwMode="auto">
            <a:xfrm>
              <a:off x="3560" y="2655"/>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9" name="Text Box 36">
              <a:extLst>
                <a:ext uri="{FF2B5EF4-FFF2-40B4-BE49-F238E27FC236}">
                  <a16:creationId xmlns:a16="http://schemas.microsoft.com/office/drawing/2014/main" id="{D57B56A6-74DF-496B-9A52-CC9B4D9C5864}"/>
                </a:ext>
              </a:extLst>
            </p:cNvPr>
            <p:cNvSpPr txBox="1">
              <a:spLocks noChangeArrowheads="1"/>
            </p:cNvSpPr>
            <p:nvPr/>
          </p:nvSpPr>
          <p:spPr bwMode="auto">
            <a:xfrm>
              <a:off x="3723" y="201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控制</a:t>
              </a:r>
            </a:p>
          </p:txBody>
        </p:sp>
        <p:sp>
          <p:nvSpPr>
            <p:cNvPr id="8210" name="Line 37">
              <a:extLst>
                <a:ext uri="{FF2B5EF4-FFF2-40B4-BE49-F238E27FC236}">
                  <a16:creationId xmlns:a16="http://schemas.microsoft.com/office/drawing/2014/main" id="{14D9235A-9D83-4BF1-A6DB-E7A2DB713726}"/>
                </a:ext>
              </a:extLst>
            </p:cNvPr>
            <p:cNvSpPr>
              <a:spLocks noChangeShapeType="1"/>
            </p:cNvSpPr>
            <p:nvPr/>
          </p:nvSpPr>
          <p:spPr bwMode="auto">
            <a:xfrm>
              <a:off x="4490" y="1934"/>
              <a:ext cx="0" cy="4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1" name="Text Box 38">
              <a:extLst>
                <a:ext uri="{FF2B5EF4-FFF2-40B4-BE49-F238E27FC236}">
                  <a16:creationId xmlns:a16="http://schemas.microsoft.com/office/drawing/2014/main" id="{41DD831D-940F-4BA9-A5C4-742443BC85F2}"/>
                </a:ext>
              </a:extLst>
            </p:cNvPr>
            <p:cNvSpPr txBox="1">
              <a:spLocks noChangeArrowheads="1"/>
            </p:cNvSpPr>
            <p:nvPr/>
          </p:nvSpPr>
          <p:spPr bwMode="auto">
            <a:xfrm>
              <a:off x="4521" y="2020"/>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状态</a:t>
              </a:r>
            </a:p>
          </p:txBody>
        </p:sp>
        <p:sp>
          <p:nvSpPr>
            <p:cNvPr id="8212" name="Text Box 39">
              <a:extLst>
                <a:ext uri="{FF2B5EF4-FFF2-40B4-BE49-F238E27FC236}">
                  <a16:creationId xmlns:a16="http://schemas.microsoft.com/office/drawing/2014/main" id="{168FF2C3-7D45-449A-A928-91AB4906BCB6}"/>
                </a:ext>
              </a:extLst>
            </p:cNvPr>
            <p:cNvSpPr txBox="1">
              <a:spLocks noChangeArrowheads="1"/>
            </p:cNvSpPr>
            <p:nvPr/>
          </p:nvSpPr>
          <p:spPr bwMode="auto">
            <a:xfrm>
              <a:off x="3629" y="3134"/>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数字系统结构框图</a:t>
              </a:r>
            </a:p>
          </p:txBody>
        </p:sp>
        <p:sp>
          <p:nvSpPr>
            <p:cNvPr id="8213" name="Line 40">
              <a:extLst>
                <a:ext uri="{FF2B5EF4-FFF2-40B4-BE49-F238E27FC236}">
                  <a16:creationId xmlns:a16="http://schemas.microsoft.com/office/drawing/2014/main" id="{425CC750-24EA-4F60-BBD5-67F583415F91}"/>
                </a:ext>
              </a:extLst>
            </p:cNvPr>
            <p:cNvSpPr>
              <a:spLocks noChangeShapeType="1"/>
            </p:cNvSpPr>
            <p:nvPr/>
          </p:nvSpPr>
          <p:spPr bwMode="auto">
            <a:xfrm>
              <a:off x="4808" y="2659"/>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Text Box 41">
              <a:extLst>
                <a:ext uri="{FF2B5EF4-FFF2-40B4-BE49-F238E27FC236}">
                  <a16:creationId xmlns:a16="http://schemas.microsoft.com/office/drawing/2014/main" id="{62E167E2-AD42-4FC2-8009-53CD1E4E1796}"/>
                </a:ext>
              </a:extLst>
            </p:cNvPr>
            <p:cNvSpPr txBox="1">
              <a:spLocks noChangeArrowheads="1"/>
            </p:cNvSpPr>
            <p:nvPr/>
          </p:nvSpPr>
          <p:spPr bwMode="auto">
            <a:xfrm>
              <a:off x="4854" y="236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状态输出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995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95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995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952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95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9952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9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45A833-672C-4262-9F01-C467213E8823}"/>
              </a:ext>
            </a:extLst>
          </p:cNvPr>
          <p:cNvSpPr>
            <a:spLocks noGrp="1" noChangeArrowheads="1"/>
          </p:cNvSpPr>
          <p:nvPr>
            <p:ph type="title"/>
          </p:nvPr>
        </p:nvSpPr>
        <p:spPr>
          <a:xfrm>
            <a:off x="457200" y="274638"/>
            <a:ext cx="8229600" cy="893762"/>
          </a:xfrm>
        </p:spPr>
        <p:txBody>
          <a:bodyPr/>
          <a:lstStyle/>
          <a:p>
            <a:r>
              <a:rPr lang="en-US" altLang="zh-CN"/>
              <a:t>Design Hierarchy</a:t>
            </a:r>
          </a:p>
        </p:txBody>
      </p:sp>
      <p:grpSp>
        <p:nvGrpSpPr>
          <p:cNvPr id="10243" name="组合 1">
            <a:extLst>
              <a:ext uri="{FF2B5EF4-FFF2-40B4-BE49-F238E27FC236}">
                <a16:creationId xmlns:a16="http://schemas.microsoft.com/office/drawing/2014/main" id="{5D1A7742-974A-419F-8111-03B5C38EC012}"/>
              </a:ext>
            </a:extLst>
          </p:cNvPr>
          <p:cNvGrpSpPr>
            <a:grpSpLocks/>
          </p:cNvGrpSpPr>
          <p:nvPr/>
        </p:nvGrpSpPr>
        <p:grpSpPr bwMode="auto">
          <a:xfrm>
            <a:off x="511175" y="1446213"/>
            <a:ext cx="8129588" cy="4683125"/>
            <a:chOff x="511175" y="1446213"/>
            <a:chExt cx="8129588" cy="5089525"/>
          </a:xfrm>
        </p:grpSpPr>
        <p:sp>
          <p:nvSpPr>
            <p:cNvPr id="10247" name="Rectangle 5">
              <a:extLst>
                <a:ext uri="{FF2B5EF4-FFF2-40B4-BE49-F238E27FC236}">
                  <a16:creationId xmlns:a16="http://schemas.microsoft.com/office/drawing/2014/main" id="{803EA3E1-E37D-4693-8D0E-5E3677DA4029}"/>
                </a:ext>
              </a:extLst>
            </p:cNvPr>
            <p:cNvSpPr>
              <a:spLocks noChangeArrowheads="1"/>
            </p:cNvSpPr>
            <p:nvPr/>
          </p:nvSpPr>
          <p:spPr bwMode="auto">
            <a:xfrm>
              <a:off x="3789363" y="5884863"/>
              <a:ext cx="19018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26988" rIns="19050" bIns="26988">
              <a:spAutoFit/>
            </a:bodyPr>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gn="ctr">
                <a:lnSpc>
                  <a:spcPct val="70000"/>
                </a:lnSpc>
                <a:spcAft>
                  <a:spcPct val="0"/>
                </a:spcAft>
                <a:buFontTx/>
                <a:buNone/>
              </a:pPr>
              <a:r>
                <a:rPr lang="en-US" altLang="zh-CN" sz="2400" b="0">
                  <a:solidFill>
                    <a:srgbClr val="000000"/>
                  </a:solidFill>
                  <a:latin typeface="Arial" panose="020B0604020202020204" pitchFamily="34" charset="0"/>
                </a:rPr>
                <a:t>switching</a:t>
              </a:r>
              <a:br>
                <a:rPr lang="en-US" altLang="zh-CN" sz="2400" b="0">
                  <a:solidFill>
                    <a:srgbClr val="000000"/>
                  </a:solidFill>
                  <a:latin typeface="Arial" panose="020B0604020202020204" pitchFamily="34" charset="0"/>
                </a:rPr>
              </a:br>
              <a:r>
                <a:rPr lang="en-US" altLang="zh-CN" sz="2400" b="0">
                  <a:solidFill>
                    <a:srgbClr val="000000"/>
                  </a:solidFill>
                  <a:latin typeface="Arial" panose="020B0604020202020204" pitchFamily="34" charset="0"/>
                </a:rPr>
                <a:t>networks</a:t>
              </a:r>
            </a:p>
          </p:txBody>
        </p:sp>
        <p:sp>
          <p:nvSpPr>
            <p:cNvPr id="10248" name="Rectangle 6">
              <a:extLst>
                <a:ext uri="{FF2B5EF4-FFF2-40B4-BE49-F238E27FC236}">
                  <a16:creationId xmlns:a16="http://schemas.microsoft.com/office/drawing/2014/main" id="{472E7698-D4CF-4633-806A-CF7AB2F30C27}"/>
                </a:ext>
              </a:extLst>
            </p:cNvPr>
            <p:cNvSpPr>
              <a:spLocks noChangeArrowheads="1"/>
            </p:cNvSpPr>
            <p:nvPr/>
          </p:nvSpPr>
          <p:spPr bwMode="auto">
            <a:xfrm>
              <a:off x="2263775" y="2343150"/>
              <a:ext cx="12144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nSpc>
                  <a:spcPts val="1700"/>
                </a:lnSpc>
                <a:spcAft>
                  <a:spcPct val="0"/>
                </a:spcAft>
                <a:buFontTx/>
                <a:buNone/>
              </a:pPr>
              <a:r>
                <a:rPr lang="en-US" altLang="zh-CN" sz="2400" b="0">
                  <a:solidFill>
                    <a:srgbClr val="000000"/>
                  </a:solidFill>
                  <a:latin typeface="Arial" panose="020B0604020202020204" pitchFamily="34" charset="0"/>
                </a:rPr>
                <a:t>datapath</a:t>
              </a:r>
            </a:p>
          </p:txBody>
        </p:sp>
        <p:sp>
          <p:nvSpPr>
            <p:cNvPr id="10249" name="Rectangle 7">
              <a:extLst>
                <a:ext uri="{FF2B5EF4-FFF2-40B4-BE49-F238E27FC236}">
                  <a16:creationId xmlns:a16="http://schemas.microsoft.com/office/drawing/2014/main" id="{78881757-127C-4486-AE88-C32D2173CABB}"/>
                </a:ext>
              </a:extLst>
            </p:cNvPr>
            <p:cNvSpPr>
              <a:spLocks noChangeArrowheads="1"/>
            </p:cNvSpPr>
            <p:nvPr/>
          </p:nvSpPr>
          <p:spPr bwMode="auto">
            <a:xfrm>
              <a:off x="5972175" y="2330450"/>
              <a:ext cx="10128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nSpc>
                  <a:spcPts val="1700"/>
                </a:lnSpc>
                <a:spcAft>
                  <a:spcPct val="0"/>
                </a:spcAft>
                <a:buFontTx/>
                <a:buNone/>
              </a:pPr>
              <a:r>
                <a:rPr lang="en-US" altLang="zh-CN" sz="2400" b="0">
                  <a:solidFill>
                    <a:srgbClr val="000000"/>
                  </a:solidFill>
                  <a:latin typeface="Arial" panose="020B0604020202020204" pitchFamily="34" charset="0"/>
                </a:rPr>
                <a:t>control</a:t>
              </a:r>
            </a:p>
          </p:txBody>
        </p:sp>
        <p:sp>
          <p:nvSpPr>
            <p:cNvPr id="10250" name="Rectangle 8">
              <a:extLst>
                <a:ext uri="{FF2B5EF4-FFF2-40B4-BE49-F238E27FC236}">
                  <a16:creationId xmlns:a16="http://schemas.microsoft.com/office/drawing/2014/main" id="{3972AC48-1384-4EE3-8F9D-E64E2A7F20D4}"/>
                </a:ext>
              </a:extLst>
            </p:cNvPr>
            <p:cNvSpPr>
              <a:spLocks noChangeArrowheads="1"/>
            </p:cNvSpPr>
            <p:nvPr/>
          </p:nvSpPr>
          <p:spPr bwMode="auto">
            <a:xfrm>
              <a:off x="4805363" y="3298825"/>
              <a:ext cx="1528762"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nchor="ctr" anchorCtr="1"/>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gn="ctr">
                <a:lnSpc>
                  <a:spcPct val="70000"/>
                </a:lnSpc>
                <a:spcAft>
                  <a:spcPct val="0"/>
                </a:spcAft>
                <a:buFontTx/>
                <a:buNone/>
              </a:pPr>
              <a:r>
                <a:rPr lang="en-US" altLang="zh-CN" sz="2400" b="0">
                  <a:solidFill>
                    <a:srgbClr val="000000"/>
                  </a:solidFill>
                  <a:latin typeface="Arial" panose="020B0604020202020204" pitchFamily="34" charset="0"/>
                </a:rPr>
                <a:t>state</a:t>
              </a:r>
              <a:br>
                <a:rPr lang="en-US" altLang="zh-CN" sz="2400" b="0">
                  <a:solidFill>
                    <a:srgbClr val="000000"/>
                  </a:solidFill>
                  <a:latin typeface="Arial" panose="020B0604020202020204" pitchFamily="34" charset="0"/>
                </a:rPr>
              </a:br>
              <a:r>
                <a:rPr lang="en-US" altLang="zh-CN" sz="2400" b="0">
                  <a:solidFill>
                    <a:srgbClr val="000000"/>
                  </a:solidFill>
                  <a:latin typeface="Arial" panose="020B0604020202020204" pitchFamily="34" charset="0"/>
                </a:rPr>
                <a:t>registers</a:t>
              </a:r>
            </a:p>
          </p:txBody>
        </p:sp>
        <p:sp>
          <p:nvSpPr>
            <p:cNvPr id="10251" name="Rectangle 9">
              <a:extLst>
                <a:ext uri="{FF2B5EF4-FFF2-40B4-BE49-F238E27FC236}">
                  <a16:creationId xmlns:a16="http://schemas.microsoft.com/office/drawing/2014/main" id="{A1D4E0A6-3873-4DAF-9D95-AD145255CB71}"/>
                </a:ext>
              </a:extLst>
            </p:cNvPr>
            <p:cNvSpPr>
              <a:spLocks noChangeArrowheads="1"/>
            </p:cNvSpPr>
            <p:nvPr/>
          </p:nvSpPr>
          <p:spPr bwMode="auto">
            <a:xfrm>
              <a:off x="2451100" y="3295650"/>
              <a:ext cx="2166938"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nchor="ctr" anchorCtr="1"/>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gn="ctr">
                <a:lnSpc>
                  <a:spcPct val="70000"/>
                </a:lnSpc>
                <a:spcAft>
                  <a:spcPct val="0"/>
                </a:spcAft>
                <a:buFontTx/>
                <a:buNone/>
              </a:pPr>
              <a:r>
                <a:rPr lang="en-US" altLang="zh-CN" sz="2400" b="0">
                  <a:solidFill>
                    <a:srgbClr val="000000"/>
                  </a:solidFill>
                  <a:latin typeface="Arial" panose="020B0604020202020204" pitchFamily="34" charset="0"/>
                </a:rPr>
                <a:t>combinational</a:t>
              </a:r>
              <a:br>
                <a:rPr lang="en-US" altLang="zh-CN" sz="2400" b="0">
                  <a:solidFill>
                    <a:srgbClr val="000000"/>
                  </a:solidFill>
                  <a:latin typeface="Arial" panose="020B0604020202020204" pitchFamily="34" charset="0"/>
                </a:rPr>
              </a:br>
              <a:r>
                <a:rPr lang="en-US" altLang="zh-CN" sz="2400" b="0">
                  <a:solidFill>
                    <a:srgbClr val="000000"/>
                  </a:solidFill>
                  <a:latin typeface="Arial" panose="020B0604020202020204" pitchFamily="34" charset="0"/>
                </a:rPr>
                <a:t>logic</a:t>
              </a:r>
            </a:p>
          </p:txBody>
        </p:sp>
        <p:sp>
          <p:nvSpPr>
            <p:cNvPr id="10252" name="Rectangle 12">
              <a:extLst>
                <a:ext uri="{FF2B5EF4-FFF2-40B4-BE49-F238E27FC236}">
                  <a16:creationId xmlns:a16="http://schemas.microsoft.com/office/drawing/2014/main" id="{4E8840DA-5A78-4404-B416-2693916CAEC3}"/>
                </a:ext>
              </a:extLst>
            </p:cNvPr>
            <p:cNvSpPr>
              <a:spLocks noChangeArrowheads="1"/>
            </p:cNvSpPr>
            <p:nvPr/>
          </p:nvSpPr>
          <p:spPr bwMode="auto">
            <a:xfrm>
              <a:off x="511175" y="3286125"/>
              <a:ext cx="16748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nchor="ctr" anchorCtr="1"/>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gn="ctr">
                <a:lnSpc>
                  <a:spcPct val="70000"/>
                </a:lnSpc>
                <a:spcAft>
                  <a:spcPct val="0"/>
                </a:spcAft>
                <a:buFontTx/>
                <a:buNone/>
              </a:pPr>
              <a:r>
                <a:rPr lang="en-US" altLang="zh-CN" sz="2400" b="0">
                  <a:solidFill>
                    <a:srgbClr val="000000"/>
                  </a:solidFill>
                  <a:latin typeface="Arial" panose="020B0604020202020204" pitchFamily="34" charset="0"/>
                </a:rPr>
                <a:t>data</a:t>
              </a:r>
              <a:br>
                <a:rPr lang="en-US" altLang="zh-CN" sz="2400" b="0">
                  <a:solidFill>
                    <a:srgbClr val="000000"/>
                  </a:solidFill>
                  <a:latin typeface="Arial" panose="020B0604020202020204" pitchFamily="34" charset="0"/>
                </a:rPr>
              </a:br>
              <a:r>
                <a:rPr lang="en-US" altLang="zh-CN" sz="2400" b="0">
                  <a:solidFill>
                    <a:srgbClr val="000000"/>
                  </a:solidFill>
                  <a:latin typeface="Arial" panose="020B0604020202020204" pitchFamily="34" charset="0"/>
                </a:rPr>
                <a:t>registers</a:t>
              </a:r>
            </a:p>
          </p:txBody>
        </p:sp>
        <p:sp>
          <p:nvSpPr>
            <p:cNvPr id="10253" name="Rectangle 13">
              <a:extLst>
                <a:ext uri="{FF2B5EF4-FFF2-40B4-BE49-F238E27FC236}">
                  <a16:creationId xmlns:a16="http://schemas.microsoft.com/office/drawing/2014/main" id="{B4C02B00-D16C-4181-8985-57664C68B373}"/>
                </a:ext>
              </a:extLst>
            </p:cNvPr>
            <p:cNvSpPr>
              <a:spLocks noChangeArrowheads="1"/>
            </p:cNvSpPr>
            <p:nvPr/>
          </p:nvSpPr>
          <p:spPr bwMode="auto">
            <a:xfrm>
              <a:off x="3503613" y="4975225"/>
              <a:ext cx="1065997" cy="3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spAutoFit/>
            </a:bodyPr>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nSpc>
                  <a:spcPts val="1700"/>
                </a:lnSpc>
                <a:spcAft>
                  <a:spcPct val="0"/>
                </a:spcAft>
                <a:buFontTx/>
                <a:buNone/>
              </a:pPr>
              <a:r>
                <a:rPr lang="en-US" altLang="zh-CN" sz="2400" b="0">
                  <a:solidFill>
                    <a:srgbClr val="000000"/>
                  </a:solidFill>
                  <a:latin typeface="Arial" panose="020B0604020202020204" pitchFamily="34" charset="0"/>
                </a:rPr>
                <a:t>register</a:t>
              </a:r>
            </a:p>
          </p:txBody>
        </p:sp>
        <p:sp>
          <p:nvSpPr>
            <p:cNvPr id="10254" name="Rectangle 14">
              <a:extLst>
                <a:ext uri="{FF2B5EF4-FFF2-40B4-BE49-F238E27FC236}">
                  <a16:creationId xmlns:a16="http://schemas.microsoft.com/office/drawing/2014/main" id="{EA9429B7-C125-4CAD-87CF-0BE80B083136}"/>
                </a:ext>
              </a:extLst>
            </p:cNvPr>
            <p:cNvSpPr>
              <a:spLocks noChangeArrowheads="1"/>
            </p:cNvSpPr>
            <p:nvPr/>
          </p:nvSpPr>
          <p:spPr bwMode="auto">
            <a:xfrm>
              <a:off x="5118100" y="4975225"/>
              <a:ext cx="673261" cy="3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spAutoFit/>
            </a:bodyPr>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nSpc>
                  <a:spcPts val="1700"/>
                </a:lnSpc>
                <a:spcAft>
                  <a:spcPct val="0"/>
                </a:spcAft>
                <a:buFontTx/>
                <a:buNone/>
              </a:pPr>
              <a:r>
                <a:rPr lang="en-US" altLang="zh-CN" sz="2400" b="0">
                  <a:solidFill>
                    <a:srgbClr val="000000"/>
                  </a:solidFill>
                  <a:latin typeface="Arial" panose="020B0604020202020204" pitchFamily="34" charset="0"/>
                </a:rPr>
                <a:t>logic</a:t>
              </a:r>
            </a:p>
          </p:txBody>
        </p:sp>
        <p:sp>
          <p:nvSpPr>
            <p:cNvPr id="10255" name="Line 15">
              <a:extLst>
                <a:ext uri="{FF2B5EF4-FFF2-40B4-BE49-F238E27FC236}">
                  <a16:creationId xmlns:a16="http://schemas.microsoft.com/office/drawing/2014/main" id="{7B6C6624-C5BD-4C3C-BFFE-D82EB6BC730C}"/>
                </a:ext>
              </a:extLst>
            </p:cNvPr>
            <p:cNvSpPr>
              <a:spLocks noChangeShapeType="1"/>
            </p:cNvSpPr>
            <p:nvPr/>
          </p:nvSpPr>
          <p:spPr bwMode="auto">
            <a:xfrm>
              <a:off x="4749800" y="1795463"/>
              <a:ext cx="1562100" cy="4699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16">
              <a:extLst>
                <a:ext uri="{FF2B5EF4-FFF2-40B4-BE49-F238E27FC236}">
                  <a16:creationId xmlns:a16="http://schemas.microsoft.com/office/drawing/2014/main" id="{3E38416B-A4B5-48DB-A33F-1B56B9C159AC}"/>
                </a:ext>
              </a:extLst>
            </p:cNvPr>
            <p:cNvSpPr>
              <a:spLocks noChangeShapeType="1"/>
            </p:cNvSpPr>
            <p:nvPr/>
          </p:nvSpPr>
          <p:spPr bwMode="auto">
            <a:xfrm flipH="1">
              <a:off x="3133725" y="1801813"/>
              <a:ext cx="1601788" cy="4381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7" name="Line 18">
              <a:extLst>
                <a:ext uri="{FF2B5EF4-FFF2-40B4-BE49-F238E27FC236}">
                  <a16:creationId xmlns:a16="http://schemas.microsoft.com/office/drawing/2014/main" id="{6BA95480-6C8F-4977-A1BE-933FD0A83B4E}"/>
                </a:ext>
              </a:extLst>
            </p:cNvPr>
            <p:cNvSpPr>
              <a:spLocks noChangeShapeType="1"/>
            </p:cNvSpPr>
            <p:nvPr/>
          </p:nvSpPr>
          <p:spPr bwMode="auto">
            <a:xfrm>
              <a:off x="2792413" y="2709863"/>
              <a:ext cx="835025" cy="5746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Line 19">
              <a:extLst>
                <a:ext uri="{FF2B5EF4-FFF2-40B4-BE49-F238E27FC236}">
                  <a16:creationId xmlns:a16="http://schemas.microsoft.com/office/drawing/2014/main" id="{7A8D56D0-481F-44C6-A487-DC071E7069F0}"/>
                </a:ext>
              </a:extLst>
            </p:cNvPr>
            <p:cNvSpPr>
              <a:spLocks noChangeShapeType="1"/>
            </p:cNvSpPr>
            <p:nvPr/>
          </p:nvSpPr>
          <p:spPr bwMode="auto">
            <a:xfrm flipH="1">
              <a:off x="1617663" y="2698750"/>
              <a:ext cx="1187450" cy="5889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Line 20">
              <a:extLst>
                <a:ext uri="{FF2B5EF4-FFF2-40B4-BE49-F238E27FC236}">
                  <a16:creationId xmlns:a16="http://schemas.microsoft.com/office/drawing/2014/main" id="{6624EEA4-C8D2-48C2-AFE3-E02A3570FD1B}"/>
                </a:ext>
              </a:extLst>
            </p:cNvPr>
            <p:cNvSpPr>
              <a:spLocks noChangeShapeType="1"/>
            </p:cNvSpPr>
            <p:nvPr/>
          </p:nvSpPr>
          <p:spPr bwMode="auto">
            <a:xfrm>
              <a:off x="1908175" y="4094163"/>
              <a:ext cx="1990725" cy="7556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Line 21">
              <a:extLst>
                <a:ext uri="{FF2B5EF4-FFF2-40B4-BE49-F238E27FC236}">
                  <a16:creationId xmlns:a16="http://schemas.microsoft.com/office/drawing/2014/main" id="{C45B4BB9-12C8-46CB-8E91-3E4C82E8ECB4}"/>
                </a:ext>
              </a:extLst>
            </p:cNvPr>
            <p:cNvSpPr>
              <a:spLocks noChangeShapeType="1"/>
            </p:cNvSpPr>
            <p:nvPr/>
          </p:nvSpPr>
          <p:spPr bwMode="auto">
            <a:xfrm flipH="1">
              <a:off x="4152900" y="4081463"/>
              <a:ext cx="1304925" cy="7572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1" name="Line 22">
              <a:extLst>
                <a:ext uri="{FF2B5EF4-FFF2-40B4-BE49-F238E27FC236}">
                  <a16:creationId xmlns:a16="http://schemas.microsoft.com/office/drawing/2014/main" id="{9DAE75DD-2583-401F-BEED-7439BC19ADF9}"/>
                </a:ext>
              </a:extLst>
            </p:cNvPr>
            <p:cNvSpPr>
              <a:spLocks noChangeShapeType="1"/>
            </p:cNvSpPr>
            <p:nvPr/>
          </p:nvSpPr>
          <p:spPr bwMode="auto">
            <a:xfrm flipH="1">
              <a:off x="5634038" y="2652713"/>
              <a:ext cx="793750" cy="6588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Line 23">
              <a:extLst>
                <a:ext uri="{FF2B5EF4-FFF2-40B4-BE49-F238E27FC236}">
                  <a16:creationId xmlns:a16="http://schemas.microsoft.com/office/drawing/2014/main" id="{2C4ACD14-6CEF-4DE8-80DD-B8D1F04EF180}"/>
                </a:ext>
              </a:extLst>
            </p:cNvPr>
            <p:cNvSpPr>
              <a:spLocks noChangeShapeType="1"/>
            </p:cNvSpPr>
            <p:nvPr/>
          </p:nvSpPr>
          <p:spPr bwMode="auto">
            <a:xfrm>
              <a:off x="6435725" y="2652713"/>
              <a:ext cx="996950" cy="6635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3" name="Line 24">
              <a:extLst>
                <a:ext uri="{FF2B5EF4-FFF2-40B4-BE49-F238E27FC236}">
                  <a16:creationId xmlns:a16="http://schemas.microsoft.com/office/drawing/2014/main" id="{0EA62646-2D9B-413A-9C12-085F8F680687}"/>
                </a:ext>
              </a:extLst>
            </p:cNvPr>
            <p:cNvSpPr>
              <a:spLocks noChangeShapeType="1"/>
            </p:cNvSpPr>
            <p:nvPr/>
          </p:nvSpPr>
          <p:spPr bwMode="auto">
            <a:xfrm>
              <a:off x="3825875" y="4067175"/>
              <a:ext cx="1589088" cy="8128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Line 26">
              <a:extLst>
                <a:ext uri="{FF2B5EF4-FFF2-40B4-BE49-F238E27FC236}">
                  <a16:creationId xmlns:a16="http://schemas.microsoft.com/office/drawing/2014/main" id="{E1B7EACB-8B93-42DF-918D-9B1E300F2163}"/>
                </a:ext>
              </a:extLst>
            </p:cNvPr>
            <p:cNvSpPr>
              <a:spLocks noChangeShapeType="1"/>
            </p:cNvSpPr>
            <p:nvPr/>
          </p:nvSpPr>
          <p:spPr bwMode="auto">
            <a:xfrm flipH="1">
              <a:off x="5614988" y="4114800"/>
              <a:ext cx="1608137" cy="7493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5" name="Line 27">
              <a:extLst>
                <a:ext uri="{FF2B5EF4-FFF2-40B4-BE49-F238E27FC236}">
                  <a16:creationId xmlns:a16="http://schemas.microsoft.com/office/drawing/2014/main" id="{C2D23A3C-11AE-4E03-AEDB-5825E3CF8635}"/>
                </a:ext>
              </a:extLst>
            </p:cNvPr>
            <p:cNvSpPr>
              <a:spLocks noChangeShapeType="1"/>
            </p:cNvSpPr>
            <p:nvPr/>
          </p:nvSpPr>
          <p:spPr bwMode="auto">
            <a:xfrm flipH="1">
              <a:off x="4818063" y="5351463"/>
              <a:ext cx="563562" cy="4254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Line 28">
              <a:extLst>
                <a:ext uri="{FF2B5EF4-FFF2-40B4-BE49-F238E27FC236}">
                  <a16:creationId xmlns:a16="http://schemas.microsoft.com/office/drawing/2014/main" id="{B4293FBF-533C-4A27-B701-240C17695E7F}"/>
                </a:ext>
              </a:extLst>
            </p:cNvPr>
            <p:cNvSpPr>
              <a:spLocks noChangeShapeType="1"/>
            </p:cNvSpPr>
            <p:nvPr/>
          </p:nvSpPr>
          <p:spPr bwMode="auto">
            <a:xfrm>
              <a:off x="4086225" y="5322888"/>
              <a:ext cx="638175"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7" name="Rectangle 29">
              <a:extLst>
                <a:ext uri="{FF2B5EF4-FFF2-40B4-BE49-F238E27FC236}">
                  <a16:creationId xmlns:a16="http://schemas.microsoft.com/office/drawing/2014/main" id="{9743DD4E-00E9-49EC-AAA4-59163C451D3B}"/>
                </a:ext>
              </a:extLst>
            </p:cNvPr>
            <p:cNvSpPr>
              <a:spLocks noChangeArrowheads="1"/>
            </p:cNvSpPr>
            <p:nvPr/>
          </p:nvSpPr>
          <p:spPr bwMode="auto">
            <a:xfrm>
              <a:off x="6473825" y="3295650"/>
              <a:ext cx="2166938"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nchor="ctr" anchorCtr="1"/>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gn="ctr">
                <a:lnSpc>
                  <a:spcPct val="70000"/>
                </a:lnSpc>
                <a:spcAft>
                  <a:spcPct val="0"/>
                </a:spcAft>
                <a:buFontTx/>
                <a:buNone/>
              </a:pPr>
              <a:r>
                <a:rPr lang="en-US" altLang="zh-CN" sz="2400" b="0">
                  <a:solidFill>
                    <a:srgbClr val="000000"/>
                  </a:solidFill>
                  <a:latin typeface="Arial" panose="020B0604020202020204" pitchFamily="34" charset="0"/>
                </a:rPr>
                <a:t>combinational</a:t>
              </a:r>
              <a:br>
                <a:rPr lang="en-US" altLang="zh-CN" sz="2400" b="0">
                  <a:solidFill>
                    <a:srgbClr val="000000"/>
                  </a:solidFill>
                  <a:latin typeface="Arial" panose="020B0604020202020204" pitchFamily="34" charset="0"/>
                </a:rPr>
              </a:br>
              <a:r>
                <a:rPr lang="en-US" altLang="zh-CN" sz="2400" b="0">
                  <a:solidFill>
                    <a:srgbClr val="000000"/>
                  </a:solidFill>
                  <a:latin typeface="Arial" panose="020B0604020202020204" pitchFamily="34" charset="0"/>
                </a:rPr>
                <a:t>logic</a:t>
              </a:r>
            </a:p>
          </p:txBody>
        </p:sp>
        <p:sp>
          <p:nvSpPr>
            <p:cNvPr id="10268" name="Rectangle 31">
              <a:extLst>
                <a:ext uri="{FF2B5EF4-FFF2-40B4-BE49-F238E27FC236}">
                  <a16:creationId xmlns:a16="http://schemas.microsoft.com/office/drawing/2014/main" id="{98ADD49E-F5C0-423B-A024-D76BB1B5BF8B}"/>
                </a:ext>
              </a:extLst>
            </p:cNvPr>
            <p:cNvSpPr>
              <a:spLocks noChangeArrowheads="1"/>
            </p:cNvSpPr>
            <p:nvPr/>
          </p:nvSpPr>
          <p:spPr bwMode="auto">
            <a:xfrm>
              <a:off x="3803650" y="1446213"/>
              <a:ext cx="2195513" cy="3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26988" rIns="19050" bIns="26988">
              <a:spAutoFit/>
            </a:bodyPr>
            <a:lstStyle>
              <a:lvl1pPr>
                <a:spcAft>
                  <a:spcPct val="20000"/>
                </a:spcAft>
                <a:buChar char="•"/>
                <a:tabLst>
                  <a:tab pos="457200" algn="l"/>
                  <a:tab pos="914400" algn="l"/>
                  <a:tab pos="1371600" algn="l"/>
                </a:tabLst>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tabLst>
                  <a:tab pos="457200" algn="l"/>
                  <a:tab pos="914400" algn="l"/>
                  <a:tab pos="1371600" algn="l"/>
                </a:tabLst>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tabLst>
                  <a:tab pos="457200" algn="l"/>
                  <a:tab pos="914400" algn="l"/>
                  <a:tab pos="1371600" algn="l"/>
                </a:tabLst>
                <a:defRPr sz="2000">
                  <a:solidFill>
                    <a:schemeClr val="tx1"/>
                  </a:solidFill>
                  <a:latin typeface="Times New Roman" panose="02020603050405020304" pitchFamily="18" charset="0"/>
                  <a:ea typeface="宋体" panose="02010600030101010101" pitchFamily="2" charset="-122"/>
                </a:defRPr>
              </a:lvl9pPr>
            </a:lstStyle>
            <a:p>
              <a:pPr>
                <a:lnSpc>
                  <a:spcPts val="1700"/>
                </a:lnSpc>
                <a:spcAft>
                  <a:spcPct val="0"/>
                </a:spcAft>
                <a:buFontTx/>
                <a:buNone/>
              </a:pPr>
              <a:r>
                <a:rPr lang="en-US" altLang="zh-CN" sz="2400" b="0">
                  <a:solidFill>
                    <a:srgbClr val="000000"/>
                  </a:solidFill>
                  <a:latin typeface="Arial" panose="020B0604020202020204" pitchFamily="34" charset="0"/>
                </a:rPr>
                <a:t>digital system</a:t>
              </a:r>
            </a:p>
          </p:txBody>
        </p:sp>
      </p:grpSp>
      <p:sp>
        <p:nvSpPr>
          <p:cNvPr id="10244" name="Rectangle 4">
            <a:extLst>
              <a:ext uri="{FF2B5EF4-FFF2-40B4-BE49-F238E27FC236}">
                <a16:creationId xmlns:a16="http://schemas.microsoft.com/office/drawing/2014/main" id="{7BBFB784-6A07-41B2-8DDB-0B296C47533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A2C7670-F1CA-4860-B803-CEC2CE6216D8}"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0245" name="Rectangle 5">
            <a:extLst>
              <a:ext uri="{FF2B5EF4-FFF2-40B4-BE49-F238E27FC236}">
                <a16:creationId xmlns:a16="http://schemas.microsoft.com/office/drawing/2014/main" id="{DAD06756-1787-4786-AF45-B222F182D00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0246" name="Rectangle 6">
            <a:extLst>
              <a:ext uri="{FF2B5EF4-FFF2-40B4-BE49-F238E27FC236}">
                <a16:creationId xmlns:a16="http://schemas.microsoft.com/office/drawing/2014/main" id="{84223E52-4A7E-4B34-AC02-9139108D4A5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3DB81A1-16B9-4156-B868-05D064B559CC}"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71878495-E5EA-4615-8B0D-2522619E9BD0}"/>
              </a:ext>
            </a:extLst>
          </p:cNvPr>
          <p:cNvSpPr>
            <a:spLocks noGrp="1" noChangeArrowheads="1"/>
          </p:cNvSpPr>
          <p:nvPr>
            <p:ph type="title"/>
          </p:nvPr>
        </p:nvSpPr>
        <p:spPr/>
        <p:txBody>
          <a:bodyPr/>
          <a:lstStyle/>
          <a:p>
            <a:r>
              <a:rPr lang="zh-CN" altLang="en-US"/>
              <a:t>算术逻辑单元</a:t>
            </a:r>
          </a:p>
        </p:txBody>
      </p:sp>
      <p:sp>
        <p:nvSpPr>
          <p:cNvPr id="12291" name="内容占位符 2">
            <a:extLst>
              <a:ext uri="{FF2B5EF4-FFF2-40B4-BE49-F238E27FC236}">
                <a16:creationId xmlns:a16="http://schemas.microsoft.com/office/drawing/2014/main" id="{B958CECD-F3DD-4869-B4F8-4D201499A7DC}"/>
              </a:ext>
            </a:extLst>
          </p:cNvPr>
          <p:cNvSpPr>
            <a:spLocks noGrp="1" noChangeArrowheads="1"/>
          </p:cNvSpPr>
          <p:nvPr>
            <p:ph idx="1"/>
          </p:nvPr>
        </p:nvSpPr>
        <p:spPr>
          <a:xfrm>
            <a:off x="628650" y="1484313"/>
            <a:ext cx="4387850" cy="4741862"/>
          </a:xfrm>
        </p:spPr>
        <p:txBody>
          <a:bodyPr/>
          <a:lstStyle/>
          <a:p>
            <a:r>
              <a:rPr lang="zh-CN" altLang="en-US"/>
              <a:t>算术逻辑单元（</a:t>
            </a:r>
            <a:r>
              <a:rPr lang="en-US" altLang="zh-CN"/>
              <a:t>ALU</a:t>
            </a:r>
            <a:r>
              <a:rPr lang="zh-CN" altLang="en-US"/>
              <a:t>）</a:t>
            </a:r>
          </a:p>
          <a:p>
            <a:pPr lvl="1"/>
            <a:r>
              <a:rPr lang="en-US" altLang="zh-CN"/>
              <a:t>s</a:t>
            </a:r>
            <a:r>
              <a:rPr lang="zh-CN" altLang="en-US"/>
              <a:t>：功能选择。加、减、与、或、非、异或等运算</a:t>
            </a:r>
          </a:p>
          <a:p>
            <a:pPr lvl="1"/>
            <a:r>
              <a:rPr lang="en-US" altLang="zh-CN"/>
              <a:t>a, b</a:t>
            </a:r>
            <a:r>
              <a:rPr lang="zh-CN" altLang="en-US"/>
              <a:t>：两操作数。减运算</a:t>
            </a:r>
            <a:r>
              <a:rPr lang="en-US" altLang="zh-CN"/>
              <a:t>-- a</a:t>
            </a:r>
            <a:r>
              <a:rPr lang="zh-CN" altLang="en-US"/>
              <a:t>是被减数；非运算</a:t>
            </a:r>
            <a:r>
              <a:rPr lang="en-US" altLang="zh-CN"/>
              <a:t>--</a:t>
            </a:r>
            <a:r>
              <a:rPr lang="zh-CN" altLang="en-US"/>
              <a:t>操作数是</a:t>
            </a:r>
            <a:r>
              <a:rPr lang="en-US" altLang="zh-CN"/>
              <a:t>a</a:t>
            </a:r>
          </a:p>
          <a:p>
            <a:pPr lvl="1"/>
            <a:r>
              <a:rPr lang="en-US" altLang="zh-CN"/>
              <a:t>y</a:t>
            </a:r>
            <a:r>
              <a:rPr lang="zh-CN" altLang="en-US"/>
              <a:t>：运算结果。和、差 </a:t>
            </a:r>
            <a:r>
              <a:rPr lang="en-US" altLang="zh-CN"/>
              <a:t>…… </a:t>
            </a:r>
          </a:p>
          <a:p>
            <a:pPr lvl="1"/>
            <a:r>
              <a:rPr lang="en-US" altLang="zh-CN"/>
              <a:t>f</a:t>
            </a:r>
            <a:r>
              <a:rPr lang="zh-CN" altLang="en-US"/>
              <a:t>：标志。进位</a:t>
            </a:r>
            <a:r>
              <a:rPr lang="en-US" altLang="zh-CN"/>
              <a:t>/</a:t>
            </a:r>
            <a:r>
              <a:rPr lang="zh-CN" altLang="en-US"/>
              <a:t>借位 </a:t>
            </a:r>
            <a:r>
              <a:rPr lang="en-US" altLang="zh-CN"/>
              <a:t>(cf)</a:t>
            </a:r>
            <a:r>
              <a:rPr lang="zh-CN" altLang="en-US"/>
              <a:t>、溢出 </a:t>
            </a:r>
            <a:r>
              <a:rPr lang="en-US" altLang="zh-CN"/>
              <a:t>(of)</a:t>
            </a:r>
            <a:r>
              <a:rPr lang="zh-CN" altLang="en-US"/>
              <a:t>、零标志 </a:t>
            </a:r>
            <a:r>
              <a:rPr lang="en-US" altLang="zh-CN"/>
              <a:t>(zf)</a:t>
            </a:r>
          </a:p>
          <a:p>
            <a:endParaRPr lang="zh-CN" altLang="en-US"/>
          </a:p>
        </p:txBody>
      </p:sp>
      <p:grpSp>
        <p:nvGrpSpPr>
          <p:cNvPr id="12292" name="组合 13">
            <a:extLst>
              <a:ext uri="{FF2B5EF4-FFF2-40B4-BE49-F238E27FC236}">
                <a16:creationId xmlns:a16="http://schemas.microsoft.com/office/drawing/2014/main" id="{20789F1F-9746-4FED-8F52-0FB30D3C13D8}"/>
              </a:ext>
            </a:extLst>
          </p:cNvPr>
          <p:cNvGrpSpPr>
            <a:grpSpLocks/>
          </p:cNvGrpSpPr>
          <p:nvPr/>
        </p:nvGrpSpPr>
        <p:grpSpPr bwMode="auto">
          <a:xfrm>
            <a:off x="5802313" y="1376363"/>
            <a:ext cx="2257425" cy="1668462"/>
            <a:chOff x="6164262" y="1949587"/>
            <a:chExt cx="2674938" cy="1963601"/>
          </a:xfrm>
        </p:grpSpPr>
        <p:cxnSp>
          <p:nvCxnSpPr>
            <p:cNvPr id="12354" name="直接连接符 4">
              <a:extLst>
                <a:ext uri="{FF2B5EF4-FFF2-40B4-BE49-F238E27FC236}">
                  <a16:creationId xmlns:a16="http://schemas.microsoft.com/office/drawing/2014/main" id="{91CDA3E9-7214-4DC4-A19B-CB3C1C6628F6}"/>
                </a:ext>
              </a:extLst>
            </p:cNvPr>
            <p:cNvCxnSpPr>
              <a:cxnSpLocks noChangeShapeType="1"/>
            </p:cNvCxnSpPr>
            <p:nvPr/>
          </p:nvCxnSpPr>
          <p:spPr bwMode="auto">
            <a:xfrm>
              <a:off x="6515099" y="2752725"/>
              <a:ext cx="642938"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2355" name="直接连接符 5">
              <a:extLst>
                <a:ext uri="{FF2B5EF4-FFF2-40B4-BE49-F238E27FC236}">
                  <a16:creationId xmlns:a16="http://schemas.microsoft.com/office/drawing/2014/main" id="{21B88E2B-D87A-4C89-A2BD-E26788CF8ABD}"/>
                </a:ext>
              </a:extLst>
            </p:cNvPr>
            <p:cNvCxnSpPr>
              <a:cxnSpLocks noChangeShapeType="1"/>
            </p:cNvCxnSpPr>
            <p:nvPr/>
          </p:nvCxnSpPr>
          <p:spPr bwMode="auto">
            <a:xfrm>
              <a:off x="6515099" y="3632201"/>
              <a:ext cx="642938"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2356" name="直接连接符 6">
              <a:extLst>
                <a:ext uri="{FF2B5EF4-FFF2-40B4-BE49-F238E27FC236}">
                  <a16:creationId xmlns:a16="http://schemas.microsoft.com/office/drawing/2014/main" id="{5719049D-30D8-4351-BCBC-C3BA8A6176AC}"/>
                </a:ext>
              </a:extLst>
            </p:cNvPr>
            <p:cNvCxnSpPr>
              <a:cxnSpLocks noChangeShapeType="1"/>
            </p:cNvCxnSpPr>
            <p:nvPr/>
          </p:nvCxnSpPr>
          <p:spPr bwMode="auto">
            <a:xfrm>
              <a:off x="7802563" y="2987676"/>
              <a:ext cx="642937"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2357" name="直接连接符 7">
              <a:extLst>
                <a:ext uri="{FF2B5EF4-FFF2-40B4-BE49-F238E27FC236}">
                  <a16:creationId xmlns:a16="http://schemas.microsoft.com/office/drawing/2014/main" id="{DF7E49DB-9EBE-488D-86D0-B9BFF6CD97A2}"/>
                </a:ext>
              </a:extLst>
            </p:cNvPr>
            <p:cNvCxnSpPr>
              <a:cxnSpLocks noChangeShapeType="1"/>
            </p:cNvCxnSpPr>
            <p:nvPr/>
          </p:nvCxnSpPr>
          <p:spPr bwMode="auto">
            <a:xfrm rot="5400000">
              <a:off x="7229474" y="2346325"/>
              <a:ext cx="573087" cy="15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
          <p:nvSpPr>
            <p:cNvPr id="9" name="任意多边形 21">
              <a:extLst>
                <a:ext uri="{FF2B5EF4-FFF2-40B4-BE49-F238E27FC236}">
                  <a16:creationId xmlns:a16="http://schemas.microsoft.com/office/drawing/2014/main" id="{F863A8E3-011C-432A-9315-35B3D576200B}"/>
                </a:ext>
              </a:extLst>
            </p:cNvPr>
            <p:cNvSpPr/>
            <p:nvPr/>
          </p:nvSpPr>
          <p:spPr bwMode="auto">
            <a:xfrm>
              <a:off x="7157488" y="2489530"/>
              <a:ext cx="660269" cy="1423658"/>
            </a:xfrm>
            <a:custGeom>
              <a:avLst/>
              <a:gdLst>
                <a:gd name="connsiteX0" fmla="*/ 10633 w 659219"/>
                <a:gd name="connsiteY0" fmla="*/ 0 h 1424763"/>
                <a:gd name="connsiteX1" fmla="*/ 659219 w 659219"/>
                <a:gd name="connsiteY1" fmla="*/ 276446 h 1424763"/>
                <a:gd name="connsiteX2" fmla="*/ 659219 w 659219"/>
                <a:gd name="connsiteY2" fmla="*/ 1137684 h 1424763"/>
                <a:gd name="connsiteX3" fmla="*/ 10633 w 659219"/>
                <a:gd name="connsiteY3" fmla="*/ 1424763 h 1424763"/>
                <a:gd name="connsiteX4" fmla="*/ 0 w 659219"/>
                <a:gd name="connsiteY4" fmla="*/ 925032 h 1424763"/>
                <a:gd name="connsiteX5" fmla="*/ 212651 w 659219"/>
                <a:gd name="connsiteY5" fmla="*/ 712381 h 1424763"/>
                <a:gd name="connsiteX6" fmla="*/ 0 w 659219"/>
                <a:gd name="connsiteY6" fmla="*/ 499730 h 1424763"/>
                <a:gd name="connsiteX7" fmla="*/ 10633 w 659219"/>
                <a:gd name="connsiteY7" fmla="*/ 0 h 1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219" h="1424763">
                  <a:moveTo>
                    <a:pt x="10633" y="0"/>
                  </a:moveTo>
                  <a:lnTo>
                    <a:pt x="659219" y="276446"/>
                  </a:lnTo>
                  <a:lnTo>
                    <a:pt x="659219" y="1137684"/>
                  </a:lnTo>
                  <a:lnTo>
                    <a:pt x="10633" y="1424763"/>
                  </a:lnTo>
                  <a:lnTo>
                    <a:pt x="0" y="925032"/>
                  </a:lnTo>
                  <a:lnTo>
                    <a:pt x="212651" y="712381"/>
                  </a:lnTo>
                  <a:lnTo>
                    <a:pt x="0" y="499730"/>
                  </a:lnTo>
                  <a:lnTo>
                    <a:pt x="10633" y="0"/>
                  </a:lnTo>
                  <a:close/>
                </a:path>
              </a:pathLst>
            </a:custGeom>
            <a:noFill/>
            <a:ln w="28575" cap="flat" cmpd="sng" algn="ctr">
              <a:solidFill>
                <a:srgbClr val="000000"/>
              </a:solidFill>
              <a:prstDash val="solid"/>
            </a:ln>
            <a:effectLst/>
          </p:spPr>
          <p:txBody>
            <a:bodyPr anchor="ctr"/>
            <a:lstStyle/>
            <a:p>
              <a:pPr algn="ctr" eaLnBrk="1" hangingPunct="1">
                <a:defRPr/>
              </a:pPr>
              <a:endParaRPr lang="zh-CN" altLang="en-US" kern="0">
                <a:solidFill>
                  <a:srgbClr val="FFFFFF"/>
                </a:solidFill>
                <a:latin typeface="Arial"/>
                <a:ea typeface="+mn-ea"/>
                <a:cs typeface="Arial" pitchFamily="34" charset="0"/>
              </a:endParaRPr>
            </a:p>
          </p:txBody>
        </p:sp>
        <p:cxnSp>
          <p:nvCxnSpPr>
            <p:cNvPr id="12359" name="直接连接符 9">
              <a:extLst>
                <a:ext uri="{FF2B5EF4-FFF2-40B4-BE49-F238E27FC236}">
                  <a16:creationId xmlns:a16="http://schemas.microsoft.com/office/drawing/2014/main" id="{C1A2EB61-6E47-469A-B13D-39A65FF122E7}"/>
                </a:ext>
              </a:extLst>
            </p:cNvPr>
            <p:cNvCxnSpPr>
              <a:cxnSpLocks noChangeShapeType="1"/>
            </p:cNvCxnSpPr>
            <p:nvPr/>
          </p:nvCxnSpPr>
          <p:spPr bwMode="auto">
            <a:xfrm rot="16200000" flipH="1">
              <a:off x="6729412" y="2681287"/>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2360" name="直接连接符 10">
              <a:extLst>
                <a:ext uri="{FF2B5EF4-FFF2-40B4-BE49-F238E27FC236}">
                  <a16:creationId xmlns:a16="http://schemas.microsoft.com/office/drawing/2014/main" id="{8F8437F7-BB97-4FD8-B8FD-EF68EEDE084F}"/>
                </a:ext>
              </a:extLst>
            </p:cNvPr>
            <p:cNvCxnSpPr>
              <a:cxnSpLocks noChangeShapeType="1"/>
            </p:cNvCxnSpPr>
            <p:nvPr/>
          </p:nvCxnSpPr>
          <p:spPr bwMode="auto">
            <a:xfrm rot="16200000" flipH="1">
              <a:off x="6729412" y="3560763"/>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2361" name="直接连接符 11">
              <a:extLst>
                <a:ext uri="{FF2B5EF4-FFF2-40B4-BE49-F238E27FC236}">
                  <a16:creationId xmlns:a16="http://schemas.microsoft.com/office/drawing/2014/main" id="{2CB6F819-CC33-44CD-970E-178E7D6A33E3}"/>
                </a:ext>
              </a:extLst>
            </p:cNvPr>
            <p:cNvCxnSpPr>
              <a:cxnSpLocks noChangeShapeType="1"/>
            </p:cNvCxnSpPr>
            <p:nvPr/>
          </p:nvCxnSpPr>
          <p:spPr bwMode="auto">
            <a:xfrm rot="16200000" flipH="1">
              <a:off x="8016875" y="2917826"/>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2362" name="直接连接符 12">
              <a:extLst>
                <a:ext uri="{FF2B5EF4-FFF2-40B4-BE49-F238E27FC236}">
                  <a16:creationId xmlns:a16="http://schemas.microsoft.com/office/drawing/2014/main" id="{8C8FD7A8-CCA9-47CA-8662-F155E5BF38C2}"/>
                </a:ext>
              </a:extLst>
            </p:cNvPr>
            <p:cNvCxnSpPr>
              <a:cxnSpLocks noChangeShapeType="1"/>
            </p:cNvCxnSpPr>
            <p:nvPr/>
          </p:nvCxnSpPr>
          <p:spPr bwMode="auto">
            <a:xfrm rot="16200000" flipH="1">
              <a:off x="7444580" y="2309665"/>
              <a:ext cx="142875" cy="14446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14" name="TextBox 29">
              <a:extLst>
                <a:ext uri="{FF2B5EF4-FFF2-40B4-BE49-F238E27FC236}">
                  <a16:creationId xmlns:a16="http://schemas.microsoft.com/office/drawing/2014/main" id="{8386B2C7-B10A-4CF9-A0E3-460896F8E2F9}"/>
                </a:ext>
              </a:extLst>
            </p:cNvPr>
            <p:cNvSpPr txBox="1">
              <a:spLocks noChangeArrowheads="1"/>
            </p:cNvSpPr>
            <p:nvPr/>
          </p:nvSpPr>
          <p:spPr bwMode="auto">
            <a:xfrm>
              <a:off x="7659744" y="2203678"/>
              <a:ext cx="101580" cy="24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k</a:t>
              </a:r>
              <a:endParaRPr lang="zh-CN" altLang="en-US" sz="1600" kern="0">
                <a:solidFill>
                  <a:srgbClr val="000000"/>
                </a:solidFill>
                <a:cs typeface="Arial" panose="020B0604020202020204" pitchFamily="34" charset="0"/>
              </a:endParaRPr>
            </a:p>
          </p:txBody>
        </p:sp>
        <p:sp>
          <p:nvSpPr>
            <p:cNvPr id="15" name="TextBox 31">
              <a:extLst>
                <a:ext uri="{FF2B5EF4-FFF2-40B4-BE49-F238E27FC236}">
                  <a16:creationId xmlns:a16="http://schemas.microsoft.com/office/drawing/2014/main" id="{A129DB8A-0D95-4DE5-9C9F-304FE24174FF}"/>
                </a:ext>
              </a:extLst>
            </p:cNvPr>
            <p:cNvSpPr txBox="1">
              <a:spLocks noChangeArrowheads="1"/>
            </p:cNvSpPr>
            <p:nvPr/>
          </p:nvSpPr>
          <p:spPr bwMode="auto">
            <a:xfrm>
              <a:off x="6658993" y="2396114"/>
              <a:ext cx="112867" cy="2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16" name="TextBox 32">
              <a:extLst>
                <a:ext uri="{FF2B5EF4-FFF2-40B4-BE49-F238E27FC236}">
                  <a16:creationId xmlns:a16="http://schemas.microsoft.com/office/drawing/2014/main" id="{70D8CD90-8B63-4585-919A-04B7B1FD6947}"/>
                </a:ext>
              </a:extLst>
            </p:cNvPr>
            <p:cNvSpPr txBox="1">
              <a:spLocks noChangeArrowheads="1"/>
            </p:cNvSpPr>
            <p:nvPr/>
          </p:nvSpPr>
          <p:spPr bwMode="auto">
            <a:xfrm>
              <a:off x="6658993" y="3274223"/>
              <a:ext cx="112867" cy="24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17" name="TextBox 33">
              <a:extLst>
                <a:ext uri="{FF2B5EF4-FFF2-40B4-BE49-F238E27FC236}">
                  <a16:creationId xmlns:a16="http://schemas.microsoft.com/office/drawing/2014/main" id="{125A90AF-C9E3-4552-B656-9782CF053DEB}"/>
                </a:ext>
              </a:extLst>
            </p:cNvPr>
            <p:cNvSpPr txBox="1">
              <a:spLocks noChangeArrowheads="1"/>
            </p:cNvSpPr>
            <p:nvPr/>
          </p:nvSpPr>
          <p:spPr bwMode="auto">
            <a:xfrm>
              <a:off x="6164262" y="2538106"/>
              <a:ext cx="385627" cy="30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a</a:t>
              </a:r>
              <a:endParaRPr lang="zh-CN" altLang="en-US" sz="2000" kern="0">
                <a:solidFill>
                  <a:srgbClr val="000000"/>
                </a:solidFill>
                <a:cs typeface="Arial" panose="020B0604020202020204" pitchFamily="34" charset="0"/>
              </a:endParaRPr>
            </a:p>
          </p:txBody>
        </p:sp>
        <p:sp>
          <p:nvSpPr>
            <p:cNvPr id="18" name="TextBox 34">
              <a:extLst>
                <a:ext uri="{FF2B5EF4-FFF2-40B4-BE49-F238E27FC236}">
                  <a16:creationId xmlns:a16="http://schemas.microsoft.com/office/drawing/2014/main" id="{E13F2FFF-A0AB-4673-A1CC-6EF86094ACB8}"/>
                </a:ext>
              </a:extLst>
            </p:cNvPr>
            <p:cNvSpPr txBox="1">
              <a:spLocks noChangeArrowheads="1"/>
            </p:cNvSpPr>
            <p:nvPr/>
          </p:nvSpPr>
          <p:spPr bwMode="auto">
            <a:xfrm>
              <a:off x="6164262" y="3466661"/>
              <a:ext cx="370578" cy="30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b</a:t>
              </a:r>
              <a:endParaRPr lang="zh-CN" altLang="en-US" sz="2000" kern="0">
                <a:solidFill>
                  <a:srgbClr val="000000"/>
                </a:solidFill>
                <a:cs typeface="Arial" panose="020B0604020202020204" pitchFamily="34" charset="0"/>
              </a:endParaRPr>
            </a:p>
          </p:txBody>
        </p:sp>
        <p:sp>
          <p:nvSpPr>
            <p:cNvPr id="19" name="TextBox 35">
              <a:extLst>
                <a:ext uri="{FF2B5EF4-FFF2-40B4-BE49-F238E27FC236}">
                  <a16:creationId xmlns:a16="http://schemas.microsoft.com/office/drawing/2014/main" id="{E8F610A2-05F2-4BF1-86D1-8D8716BE7650}"/>
                </a:ext>
              </a:extLst>
            </p:cNvPr>
            <p:cNvSpPr txBox="1">
              <a:spLocks noChangeArrowheads="1"/>
            </p:cNvSpPr>
            <p:nvPr/>
          </p:nvSpPr>
          <p:spPr bwMode="auto">
            <a:xfrm>
              <a:off x="8453572" y="2823960"/>
              <a:ext cx="385628" cy="30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f</a:t>
              </a:r>
              <a:endParaRPr lang="zh-CN" altLang="en-US" sz="2000" kern="0">
                <a:solidFill>
                  <a:srgbClr val="000000"/>
                </a:solidFill>
                <a:cs typeface="Arial" panose="020B0604020202020204" pitchFamily="34" charset="0"/>
              </a:endParaRPr>
            </a:p>
          </p:txBody>
        </p:sp>
        <p:sp>
          <p:nvSpPr>
            <p:cNvPr id="20" name="TextBox 36">
              <a:extLst>
                <a:ext uri="{FF2B5EF4-FFF2-40B4-BE49-F238E27FC236}">
                  <a16:creationId xmlns:a16="http://schemas.microsoft.com/office/drawing/2014/main" id="{A228ABFD-BD2A-4FD1-ABED-4C3A34436AA9}"/>
                </a:ext>
              </a:extLst>
            </p:cNvPr>
            <p:cNvSpPr txBox="1">
              <a:spLocks noChangeArrowheads="1"/>
            </p:cNvSpPr>
            <p:nvPr/>
          </p:nvSpPr>
          <p:spPr bwMode="auto">
            <a:xfrm>
              <a:off x="6967495" y="1949587"/>
              <a:ext cx="656508" cy="30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dirty="0">
                  <a:solidFill>
                    <a:srgbClr val="000000"/>
                  </a:solidFill>
                  <a:cs typeface="Arial" panose="020B0604020202020204" pitchFamily="34" charset="0"/>
                </a:rPr>
                <a:t>s</a:t>
              </a:r>
              <a:endParaRPr lang="zh-CN" altLang="en-US" sz="2000" kern="0" dirty="0">
                <a:solidFill>
                  <a:srgbClr val="000000"/>
                </a:solidFill>
                <a:cs typeface="Arial" panose="020B0604020202020204" pitchFamily="34" charset="0"/>
              </a:endParaRPr>
            </a:p>
          </p:txBody>
        </p:sp>
        <p:sp>
          <p:nvSpPr>
            <p:cNvPr id="21" name="TextBox 37">
              <a:extLst>
                <a:ext uri="{FF2B5EF4-FFF2-40B4-BE49-F238E27FC236}">
                  <a16:creationId xmlns:a16="http://schemas.microsoft.com/office/drawing/2014/main" id="{6A2F0D84-6BC4-47C1-B389-193835447730}"/>
                </a:ext>
              </a:extLst>
            </p:cNvPr>
            <p:cNvSpPr txBox="1">
              <a:spLocks noChangeArrowheads="1"/>
            </p:cNvSpPr>
            <p:nvPr/>
          </p:nvSpPr>
          <p:spPr bwMode="auto">
            <a:xfrm>
              <a:off x="8015274" y="2648338"/>
              <a:ext cx="173062" cy="24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m</a:t>
              </a:r>
              <a:endParaRPr lang="zh-CN" altLang="en-US" sz="1600" kern="0">
                <a:solidFill>
                  <a:srgbClr val="000000"/>
                </a:solidFill>
                <a:cs typeface="Arial" panose="020B0604020202020204" pitchFamily="34" charset="0"/>
              </a:endParaRPr>
            </a:p>
          </p:txBody>
        </p:sp>
        <p:cxnSp>
          <p:nvCxnSpPr>
            <p:cNvPr id="12371" name="直接连接符 21">
              <a:extLst>
                <a:ext uri="{FF2B5EF4-FFF2-40B4-BE49-F238E27FC236}">
                  <a16:creationId xmlns:a16="http://schemas.microsoft.com/office/drawing/2014/main" id="{3F810A2C-069D-43A3-A430-926CA3FE7968}"/>
                </a:ext>
              </a:extLst>
            </p:cNvPr>
            <p:cNvCxnSpPr>
              <a:cxnSpLocks noChangeShapeType="1"/>
            </p:cNvCxnSpPr>
            <p:nvPr/>
          </p:nvCxnSpPr>
          <p:spPr bwMode="auto">
            <a:xfrm>
              <a:off x="7802563" y="3417888"/>
              <a:ext cx="642937" cy="15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
          <p:nvSpPr>
            <p:cNvPr id="23" name="TextBox 42">
              <a:extLst>
                <a:ext uri="{FF2B5EF4-FFF2-40B4-BE49-F238E27FC236}">
                  <a16:creationId xmlns:a16="http://schemas.microsoft.com/office/drawing/2014/main" id="{AEFAC71D-D355-452E-9A12-91408A4560C5}"/>
                </a:ext>
              </a:extLst>
            </p:cNvPr>
            <p:cNvSpPr txBox="1">
              <a:spLocks noChangeArrowheads="1"/>
            </p:cNvSpPr>
            <p:nvPr/>
          </p:nvSpPr>
          <p:spPr bwMode="auto">
            <a:xfrm>
              <a:off x="8453572" y="3253673"/>
              <a:ext cx="385628" cy="30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y</a:t>
              </a:r>
              <a:endParaRPr lang="zh-CN" altLang="en-US" sz="2000" kern="0">
                <a:solidFill>
                  <a:srgbClr val="000000"/>
                </a:solidFill>
                <a:cs typeface="Arial" panose="020B0604020202020204" pitchFamily="34" charset="0"/>
              </a:endParaRPr>
            </a:p>
          </p:txBody>
        </p:sp>
        <p:cxnSp>
          <p:nvCxnSpPr>
            <p:cNvPr id="12373" name="直接连接符 23">
              <a:extLst>
                <a:ext uri="{FF2B5EF4-FFF2-40B4-BE49-F238E27FC236}">
                  <a16:creationId xmlns:a16="http://schemas.microsoft.com/office/drawing/2014/main" id="{2FDA498B-0A39-4437-B9B3-9B5AE86557B5}"/>
                </a:ext>
              </a:extLst>
            </p:cNvPr>
            <p:cNvCxnSpPr>
              <a:cxnSpLocks noChangeShapeType="1"/>
            </p:cNvCxnSpPr>
            <p:nvPr/>
          </p:nvCxnSpPr>
          <p:spPr bwMode="auto">
            <a:xfrm rot="16200000" flipH="1">
              <a:off x="8016875" y="3352801"/>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25" name="TextBox 37">
              <a:extLst>
                <a:ext uri="{FF2B5EF4-FFF2-40B4-BE49-F238E27FC236}">
                  <a16:creationId xmlns:a16="http://schemas.microsoft.com/office/drawing/2014/main" id="{13835835-B024-424C-8706-18529D92198E}"/>
                </a:ext>
              </a:extLst>
            </p:cNvPr>
            <p:cNvSpPr txBox="1">
              <a:spLocks noChangeArrowheads="1"/>
            </p:cNvSpPr>
            <p:nvPr/>
          </p:nvSpPr>
          <p:spPr bwMode="auto">
            <a:xfrm>
              <a:off x="8015274" y="3106075"/>
              <a:ext cx="114747" cy="24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26" name="文本框 25">
              <a:extLst>
                <a:ext uri="{FF2B5EF4-FFF2-40B4-BE49-F238E27FC236}">
                  <a16:creationId xmlns:a16="http://schemas.microsoft.com/office/drawing/2014/main" id="{B4EF26ED-48CA-4711-8CF1-918F02A14D55}"/>
                </a:ext>
              </a:extLst>
            </p:cNvPr>
            <p:cNvSpPr txBox="1"/>
            <p:nvPr/>
          </p:nvSpPr>
          <p:spPr bwMode="auto">
            <a:xfrm>
              <a:off x="7311196" y="2925247"/>
              <a:ext cx="461751" cy="541034"/>
            </a:xfrm>
            <a:prstGeom prst="rect">
              <a:avLst/>
            </a:prstGeom>
            <a:noFill/>
          </p:spPr>
          <p:txBody>
            <a:bodyPr vert="vert270" wrap="none">
              <a:spAutoFit/>
            </a:bodyPr>
            <a:lstStyle/>
            <a:p>
              <a:pPr eaLnBrk="1" hangingPunct="1">
                <a:defRPr/>
              </a:pPr>
              <a:r>
                <a:rPr lang="en-US" altLang="zh-CN" kern="0" dirty="0">
                  <a:solidFill>
                    <a:srgbClr val="000000"/>
                  </a:solidFill>
                </a:rPr>
                <a:t>ALU</a:t>
              </a:r>
              <a:endParaRPr lang="zh-CN" altLang="en-US" kern="0" dirty="0">
                <a:solidFill>
                  <a:srgbClr val="000000"/>
                </a:solidFill>
              </a:endParaRPr>
            </a:p>
          </p:txBody>
        </p:sp>
      </p:grpSp>
      <p:graphicFrame>
        <p:nvGraphicFramePr>
          <p:cNvPr id="27" name="表格 26">
            <a:extLst>
              <a:ext uri="{FF2B5EF4-FFF2-40B4-BE49-F238E27FC236}">
                <a16:creationId xmlns:a16="http://schemas.microsoft.com/office/drawing/2014/main" id="{46D99AF2-F5CA-4DAA-8928-F81649FACE0C}"/>
              </a:ext>
            </a:extLst>
          </p:cNvPr>
          <p:cNvGraphicFramePr>
            <a:graphicFrameLocks noGrp="1"/>
          </p:cNvGraphicFramePr>
          <p:nvPr/>
        </p:nvGraphicFramePr>
        <p:xfrm>
          <a:off x="5102225" y="3690938"/>
          <a:ext cx="3502025" cy="2225677"/>
        </p:xfrm>
        <a:graphic>
          <a:graphicData uri="http://schemas.openxmlformats.org/drawingml/2006/table">
            <a:tbl>
              <a:tblPr firstRow="1" firstCol="1" bandRow="1">
                <a:tableStyleId>{5C22544A-7EE6-4342-B048-85BDC9FD1C3A}</a:tableStyleId>
              </a:tblPr>
              <a:tblGrid>
                <a:gridCol w="768443">
                  <a:extLst>
                    <a:ext uri="{9D8B030D-6E8A-4147-A177-3AD203B41FA5}">
                      <a16:colId xmlns:a16="http://schemas.microsoft.com/office/drawing/2014/main" val="645857984"/>
                    </a:ext>
                  </a:extLst>
                </a:gridCol>
                <a:gridCol w="768443">
                  <a:extLst>
                    <a:ext uri="{9D8B030D-6E8A-4147-A177-3AD203B41FA5}">
                      <a16:colId xmlns:a16="http://schemas.microsoft.com/office/drawing/2014/main" val="1863235757"/>
                    </a:ext>
                  </a:extLst>
                </a:gridCol>
                <a:gridCol w="557371">
                  <a:extLst>
                    <a:ext uri="{9D8B030D-6E8A-4147-A177-3AD203B41FA5}">
                      <a16:colId xmlns:a16="http://schemas.microsoft.com/office/drawing/2014/main" val="2336671983"/>
                    </a:ext>
                  </a:extLst>
                </a:gridCol>
                <a:gridCol w="641037">
                  <a:extLst>
                    <a:ext uri="{9D8B030D-6E8A-4147-A177-3AD203B41FA5}">
                      <a16:colId xmlns:a16="http://schemas.microsoft.com/office/drawing/2014/main" val="2860824909"/>
                    </a:ext>
                  </a:extLst>
                </a:gridCol>
                <a:gridCol w="766731">
                  <a:extLst>
                    <a:ext uri="{9D8B030D-6E8A-4147-A177-3AD203B41FA5}">
                      <a16:colId xmlns:a16="http://schemas.microsoft.com/office/drawing/2014/main" val="177843707"/>
                    </a:ext>
                  </a:extLst>
                </a:gridCol>
              </a:tblGrid>
              <a:tr h="304893">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s</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y</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cf</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of</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tc>
                  <a:txBody>
                    <a:bodyPr/>
                    <a:lstStyle/>
                    <a:p>
                      <a:pPr algn="ctr">
                        <a:spcAft>
                          <a:spcPts val="0"/>
                        </a:spcAft>
                      </a:pPr>
                      <a:r>
                        <a:rPr lang="en-US" sz="1600" kern="100" dirty="0" err="1">
                          <a:effectLst/>
                          <a:latin typeface="Courier New" panose="02070309020205020404" pitchFamily="49" charset="0"/>
                          <a:cs typeface="Courier New" panose="02070309020205020404" pitchFamily="49" charset="0"/>
                        </a:rPr>
                        <a:t>zf</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extLst>
                  <a:ext uri="{0D108BD9-81ED-4DB2-BD59-A6C34878D82A}">
                    <a16:rowId xmlns:a16="http://schemas.microsoft.com/office/drawing/2014/main" val="1983000435"/>
                  </a:ext>
                </a:extLst>
              </a:tr>
              <a:tr h="259985">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000</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a + b</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dirty="0">
                          <a:effectLst/>
                          <a:latin typeface="+mn-ea"/>
                          <a:ea typeface="+mn-ea"/>
                          <a:cs typeface="Courier New" panose="02070309020205020404" pitchFamily="49" charset="0"/>
                        </a:rPr>
                        <a:t>*</a:t>
                      </a:r>
                      <a:endParaRPr lang="zh-CN" sz="1400" kern="100" dirty="0">
                        <a:effectLst/>
                        <a:latin typeface="+mn-ea"/>
                        <a:ea typeface="+mn-ea"/>
                        <a:cs typeface="Courier New" panose="02070309020205020404" pitchFamily="49" charset="0"/>
                      </a:endParaRPr>
                    </a:p>
                  </a:txBody>
                  <a:tcPr marL="68560" marR="68560" marT="0" marB="0"/>
                </a:tc>
                <a:tc>
                  <a:txBody>
                    <a:bodyPr/>
                    <a:lstStyle/>
                    <a:p>
                      <a:pPr algn="ctr">
                        <a:spcAft>
                          <a:spcPts val="0"/>
                        </a:spcAft>
                      </a:pPr>
                      <a:r>
                        <a:rPr lang="en-US" sz="1600" kern="100">
                          <a:effectLst/>
                          <a:latin typeface="+mn-ea"/>
                          <a:ea typeface="+mn-ea"/>
                          <a:cs typeface="Courier New" panose="02070309020205020404" pitchFamily="49" charset="0"/>
                        </a:rPr>
                        <a:t>*</a:t>
                      </a:r>
                      <a:endParaRPr lang="zh-CN" sz="1400" kern="100">
                        <a:effectLst/>
                        <a:latin typeface="+mn-ea"/>
                        <a:ea typeface="+mn-ea"/>
                        <a:cs typeface="Courier New" panose="02070309020205020404" pitchFamily="49" charset="0"/>
                      </a:endParaRPr>
                    </a:p>
                  </a:txBody>
                  <a:tcPr marL="68560" marR="68560" marT="0" marB="0"/>
                </a:tc>
                <a:tc>
                  <a:txBody>
                    <a:bodyPr/>
                    <a:lstStyle/>
                    <a:p>
                      <a:pPr algn="ctr">
                        <a:spcAft>
                          <a:spcPts val="0"/>
                        </a:spcAft>
                      </a:pPr>
                      <a:r>
                        <a:rPr lang="en-US" sz="1600" kern="100">
                          <a:effectLst/>
                          <a:latin typeface="+mn-ea"/>
                          <a:ea typeface="+mn-ea"/>
                          <a:cs typeface="Courier New" panose="02070309020205020404" pitchFamily="49" charset="0"/>
                        </a:rPr>
                        <a:t>*</a:t>
                      </a:r>
                      <a:endParaRPr lang="zh-CN" sz="1400" kern="10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113551173"/>
                  </a:ext>
                </a:extLst>
              </a:tr>
              <a:tr h="259985">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001</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a - b</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mn-ea"/>
                          <a:ea typeface="+mn-ea"/>
                          <a:cs typeface="Courier New" panose="02070309020205020404" pitchFamily="49" charset="0"/>
                        </a:rPr>
                        <a:t>*</a:t>
                      </a:r>
                      <a:endParaRPr lang="zh-CN" sz="1400" kern="100">
                        <a:effectLst/>
                        <a:latin typeface="+mn-ea"/>
                        <a:ea typeface="+mn-ea"/>
                        <a:cs typeface="Courier New" panose="02070309020205020404" pitchFamily="49" charset="0"/>
                      </a:endParaRPr>
                    </a:p>
                  </a:txBody>
                  <a:tcPr marL="68560" marR="68560" marT="0" marB="0"/>
                </a:tc>
                <a:tc>
                  <a:txBody>
                    <a:bodyPr/>
                    <a:lstStyle/>
                    <a:p>
                      <a:pPr algn="ctr">
                        <a:spcAft>
                          <a:spcPts val="0"/>
                        </a:spcAft>
                      </a:pPr>
                      <a:r>
                        <a:rPr lang="en-US" sz="1600" kern="100" dirty="0">
                          <a:effectLst/>
                          <a:latin typeface="+mn-ea"/>
                          <a:ea typeface="+mn-ea"/>
                          <a:cs typeface="Courier New" panose="02070309020205020404" pitchFamily="49" charset="0"/>
                        </a:rPr>
                        <a:t>*</a:t>
                      </a:r>
                      <a:endParaRPr lang="zh-CN" sz="1400" kern="100" dirty="0">
                        <a:effectLst/>
                        <a:latin typeface="+mn-ea"/>
                        <a:ea typeface="+mn-ea"/>
                        <a:cs typeface="Courier New" panose="02070309020205020404" pitchFamily="49" charset="0"/>
                      </a:endParaRPr>
                    </a:p>
                  </a:txBody>
                  <a:tcPr marL="68560" marR="68560" marT="0" marB="0"/>
                </a:tc>
                <a:tc>
                  <a:txBody>
                    <a:bodyPr/>
                    <a:lstStyle/>
                    <a:p>
                      <a:pPr algn="ctr">
                        <a:spcAft>
                          <a:spcPts val="0"/>
                        </a:spcAft>
                      </a:pPr>
                      <a:r>
                        <a:rPr lang="en-US" sz="1600" kern="100" dirty="0">
                          <a:effectLst/>
                          <a:latin typeface="+mn-ea"/>
                          <a:ea typeface="+mn-ea"/>
                          <a:cs typeface="Courier New" panose="02070309020205020404" pitchFamily="49" charset="0"/>
                        </a:rPr>
                        <a:t>*</a:t>
                      </a:r>
                      <a:endParaRPr lang="zh-CN" sz="1400" kern="100" dirty="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1203200516"/>
                  </a:ext>
                </a:extLst>
              </a:tr>
              <a:tr h="259985">
                <a:tc>
                  <a:txBody>
                    <a:bodyPr/>
                    <a:lstStyle/>
                    <a:p>
                      <a:pPr algn="ctr">
                        <a:spcAft>
                          <a:spcPts val="0"/>
                        </a:spcAft>
                      </a:pPr>
                      <a:r>
                        <a:rPr lang="en-US" altLang="zh-CN" sz="1600" kern="100" dirty="0">
                          <a:solidFill>
                            <a:schemeClr val="bg1"/>
                          </a:solidFill>
                          <a:effectLst/>
                          <a:latin typeface="Courier New" panose="02070309020205020404" pitchFamily="49" charset="0"/>
                          <a:ea typeface="+mn-ea"/>
                          <a:cs typeface="Courier New" panose="02070309020205020404" pitchFamily="49" charset="0"/>
                        </a:rPr>
                        <a:t>100</a:t>
                      </a:r>
                      <a:endParaRPr lang="zh-CN" sz="14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a &amp; b</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dirty="0">
                          <a:effectLst/>
                          <a:latin typeface="+mn-ea"/>
                          <a:ea typeface="+mn-ea"/>
                          <a:cs typeface="Courier New" panose="02070309020205020404" pitchFamily="49" charset="0"/>
                        </a:rPr>
                        <a:t>*</a:t>
                      </a:r>
                      <a:endParaRPr lang="zh-CN" sz="1400" kern="100" dirty="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2973127321"/>
                  </a:ext>
                </a:extLst>
              </a:tr>
              <a:tr h="259985">
                <a:tc>
                  <a:txBody>
                    <a:bodyPr/>
                    <a:lstStyle/>
                    <a:p>
                      <a:pPr algn="ctr">
                        <a:spcAft>
                          <a:spcPts val="0"/>
                        </a:spcAft>
                      </a:pPr>
                      <a:r>
                        <a:rPr lang="en-US" altLang="zh-CN" sz="1600" kern="100" dirty="0">
                          <a:solidFill>
                            <a:schemeClr val="bg1"/>
                          </a:solidFill>
                          <a:effectLst/>
                          <a:latin typeface="Courier New" panose="02070309020205020404" pitchFamily="49" charset="0"/>
                          <a:ea typeface="+mn-ea"/>
                          <a:cs typeface="Courier New" panose="02070309020205020404" pitchFamily="49" charset="0"/>
                        </a:rPr>
                        <a:t>101</a:t>
                      </a:r>
                      <a:endParaRPr lang="zh-CN" sz="14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a | b</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mn-ea"/>
                          <a:ea typeface="+mn-ea"/>
                          <a:cs typeface="Courier New" panose="02070309020205020404" pitchFamily="49" charset="0"/>
                        </a:rPr>
                        <a:t>*</a:t>
                      </a:r>
                      <a:endParaRPr lang="zh-CN" sz="1400" kern="10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1827496244"/>
                  </a:ext>
                </a:extLst>
              </a:tr>
              <a:tr h="259985">
                <a:tc>
                  <a:txBody>
                    <a:bodyPr/>
                    <a:lstStyle/>
                    <a:p>
                      <a:pPr algn="ctr">
                        <a:spcAft>
                          <a:spcPts val="0"/>
                        </a:spcAft>
                      </a:pPr>
                      <a:r>
                        <a:rPr lang="en-US" sz="1600" kern="100" dirty="0">
                          <a:solidFill>
                            <a:schemeClr val="bg1"/>
                          </a:solidFill>
                          <a:effectLst/>
                          <a:latin typeface="Courier New" panose="02070309020205020404" pitchFamily="49" charset="0"/>
                          <a:cs typeface="Courier New" panose="02070309020205020404" pitchFamily="49" charset="0"/>
                        </a:rPr>
                        <a:t>1</a:t>
                      </a:r>
                      <a:r>
                        <a:rPr lang="en-US" altLang="zh-CN" sz="1600" kern="100" dirty="0">
                          <a:solidFill>
                            <a:schemeClr val="bg1"/>
                          </a:solidFill>
                          <a:effectLst/>
                          <a:latin typeface="Courier New" panose="02070309020205020404" pitchFamily="49" charset="0"/>
                          <a:cs typeface="Courier New" panose="02070309020205020404" pitchFamily="49" charset="0"/>
                        </a:rPr>
                        <a:t>10</a:t>
                      </a:r>
                      <a:endParaRPr lang="zh-CN" sz="14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a ^ b</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mn-ea"/>
                          <a:ea typeface="+mn-ea"/>
                          <a:cs typeface="Courier New" panose="02070309020205020404" pitchFamily="49" charset="0"/>
                        </a:rPr>
                        <a:t>*</a:t>
                      </a:r>
                      <a:endParaRPr lang="zh-CN" sz="1400" kern="10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3841002589"/>
                  </a:ext>
                </a:extLst>
              </a:tr>
              <a:tr h="259985">
                <a:tc>
                  <a:txBody>
                    <a:bodyPr/>
                    <a:lstStyle/>
                    <a:p>
                      <a:pPr algn="ctr">
                        <a:spcAft>
                          <a:spcPts val="0"/>
                        </a:spcAft>
                      </a:pPr>
                      <a:r>
                        <a:rPr lang="en-US" sz="1600" kern="100" dirty="0">
                          <a:solidFill>
                            <a:schemeClr val="bg1"/>
                          </a:solidFill>
                          <a:effectLst/>
                          <a:latin typeface="Courier New" panose="02070309020205020404" pitchFamily="49" charset="0"/>
                          <a:cs typeface="Courier New" panose="02070309020205020404" pitchFamily="49" charset="0"/>
                        </a:rPr>
                        <a:t>1</a:t>
                      </a:r>
                      <a:r>
                        <a:rPr lang="en-US" altLang="zh-CN" sz="1600" kern="100" dirty="0">
                          <a:solidFill>
                            <a:schemeClr val="bg1"/>
                          </a:solidFill>
                          <a:effectLst/>
                          <a:latin typeface="Courier New" panose="02070309020205020404" pitchFamily="49" charset="0"/>
                          <a:cs typeface="Courier New" panose="02070309020205020404" pitchFamily="49" charset="0"/>
                        </a:rPr>
                        <a:t>11</a:t>
                      </a:r>
                      <a:endParaRPr lang="zh-CN" sz="14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solidFill>
                      <a:srgbClr val="00B0F0"/>
                    </a:solidFill>
                  </a:tcP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 a</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tc>
                <a:tc>
                  <a:txBody>
                    <a:bodyPr/>
                    <a:lstStyle/>
                    <a:p>
                      <a:pPr algn="ctr">
                        <a:spcAft>
                          <a:spcPts val="0"/>
                        </a:spcAft>
                      </a:pPr>
                      <a:r>
                        <a:rPr lang="en-US" sz="1600" kern="100" dirty="0">
                          <a:effectLst/>
                          <a:latin typeface="+mn-ea"/>
                          <a:ea typeface="+mn-ea"/>
                          <a:cs typeface="Courier New" panose="02070309020205020404" pitchFamily="49" charset="0"/>
                        </a:rPr>
                        <a:t>*</a:t>
                      </a:r>
                      <a:endParaRPr lang="zh-CN" sz="1400" kern="100" dirty="0">
                        <a:effectLst/>
                        <a:latin typeface="+mn-ea"/>
                        <a:ea typeface="+mn-ea"/>
                        <a:cs typeface="Courier New" panose="02070309020205020404" pitchFamily="49" charset="0"/>
                      </a:endParaRPr>
                    </a:p>
                  </a:txBody>
                  <a:tcPr marL="68560" marR="68560" marT="0" marB="0"/>
                </a:tc>
                <a:extLst>
                  <a:ext uri="{0D108BD9-81ED-4DB2-BD59-A6C34878D82A}">
                    <a16:rowId xmlns:a16="http://schemas.microsoft.com/office/drawing/2014/main" val="1114485039"/>
                  </a:ext>
                </a:extLst>
              </a:tr>
              <a:tr h="360874">
                <a:tc>
                  <a:txBody>
                    <a:bodyPr/>
                    <a:lstStyle/>
                    <a:p>
                      <a:pPr algn="ctr">
                        <a:spcAft>
                          <a:spcPts val="0"/>
                        </a:spcAft>
                      </a:pPr>
                      <a:r>
                        <a:rPr lang="zh-CN" sz="1600" kern="100" dirty="0">
                          <a:solidFill>
                            <a:schemeClr val="bg1"/>
                          </a:solidFill>
                          <a:effectLst/>
                          <a:latin typeface="Courier New" panose="02070309020205020404" pitchFamily="49" charset="0"/>
                          <a:cs typeface="Courier New" panose="02070309020205020404" pitchFamily="49" charset="0"/>
                        </a:rPr>
                        <a:t>其他</a:t>
                      </a:r>
                      <a:endParaRPr lang="zh-CN" sz="14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solidFill>
                      <a:srgbClr val="00B0F0"/>
                    </a:solidFill>
                  </a:tcPr>
                </a:tc>
                <a:tc>
                  <a:txBody>
                    <a:bodyPr/>
                    <a:lstStyle/>
                    <a:p>
                      <a:pPr algn="ctr">
                        <a:spcAft>
                          <a:spcPts val="0"/>
                        </a:spcAft>
                      </a:pPr>
                      <a:r>
                        <a:rPr lang="en-US" sz="1600" kern="100">
                          <a:effectLst/>
                          <a:latin typeface="Courier New" panose="02070309020205020404" pitchFamily="49" charset="0"/>
                          <a:cs typeface="Courier New" panose="02070309020205020404" pitchFamily="49" charset="0"/>
                        </a:rPr>
                        <a:t>0</a:t>
                      </a:r>
                      <a:endParaRPr lang="zh-CN" sz="1400" kern="10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0</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0</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tc>
                <a:tc>
                  <a:txBody>
                    <a:bodyPr/>
                    <a:lstStyle/>
                    <a:p>
                      <a:pPr algn="ctr">
                        <a:spcAft>
                          <a:spcPts val="0"/>
                        </a:spcAft>
                      </a:pPr>
                      <a:r>
                        <a:rPr lang="en-US" sz="1600" kern="100" dirty="0">
                          <a:effectLst/>
                          <a:latin typeface="Courier New" panose="02070309020205020404" pitchFamily="49" charset="0"/>
                          <a:cs typeface="Courier New" panose="02070309020205020404" pitchFamily="49" charset="0"/>
                        </a:rPr>
                        <a:t>1</a:t>
                      </a:r>
                      <a:endParaRPr lang="zh-CN" sz="14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68560" marR="68560" marT="0" marB="0" anchor="ctr"/>
                </a:tc>
                <a:extLst>
                  <a:ext uri="{0D108BD9-81ED-4DB2-BD59-A6C34878D82A}">
                    <a16:rowId xmlns:a16="http://schemas.microsoft.com/office/drawing/2014/main" val="2250871048"/>
                  </a:ext>
                </a:extLst>
              </a:tr>
            </a:tbl>
          </a:graphicData>
        </a:graphic>
      </p:graphicFrame>
      <p:sp>
        <p:nvSpPr>
          <p:cNvPr id="28" name="矩形 27">
            <a:extLst>
              <a:ext uri="{FF2B5EF4-FFF2-40B4-BE49-F238E27FC236}">
                <a16:creationId xmlns:a16="http://schemas.microsoft.com/office/drawing/2014/main" id="{E0385B28-0AD8-4B33-AC19-2AE46D82E6DE}"/>
              </a:ext>
            </a:extLst>
          </p:cNvPr>
          <p:cNvSpPr/>
          <p:nvPr/>
        </p:nvSpPr>
        <p:spPr>
          <a:xfrm>
            <a:off x="6189663" y="3289300"/>
            <a:ext cx="1482725" cy="400050"/>
          </a:xfrm>
          <a:prstGeom prst="rect">
            <a:avLst/>
          </a:prstGeom>
        </p:spPr>
        <p:txBody>
          <a:bodyPr wrap="none">
            <a:spAutoFit/>
          </a:bodyPr>
          <a:lstStyle/>
          <a:p>
            <a:pPr algn="ctr">
              <a:spcAft>
                <a:spcPts val="0"/>
              </a:spcAft>
              <a:defRPr/>
            </a:pPr>
            <a:r>
              <a:rPr lang="en-US" altLang="zh-CN" sz="2000" kern="100" dirty="0">
                <a:latin typeface="Times New Roman" panose="02020603050405020304" pitchFamily="18" charset="0"/>
                <a:cs typeface="Times New Roman" panose="02020603050405020304" pitchFamily="18" charset="0"/>
              </a:rPr>
              <a:t>ALU</a:t>
            </a:r>
            <a:r>
              <a:rPr lang="zh-CN" altLang="zh-CN" sz="2000" kern="100" dirty="0">
                <a:latin typeface="Times New Roman" panose="02020603050405020304" pitchFamily="18" charset="0"/>
                <a:cs typeface="Times New Roman" panose="02020603050405020304" pitchFamily="18" charset="0"/>
              </a:rPr>
              <a:t>功能表</a:t>
            </a:r>
            <a:endParaRPr lang="zh-CN" altLang="zh-CN" kern="100" dirty="0">
              <a:latin typeface="等线" panose="02010600030101010101" pitchFamily="2" charset="-122"/>
              <a:cs typeface="Times New Roman" panose="02020603050405020304" pitchFamily="18" charset="0"/>
            </a:endParaRPr>
          </a:p>
        </p:txBody>
      </p:sp>
      <p:sp>
        <p:nvSpPr>
          <p:cNvPr id="12350" name="矩形 49">
            <a:extLst>
              <a:ext uri="{FF2B5EF4-FFF2-40B4-BE49-F238E27FC236}">
                <a16:creationId xmlns:a16="http://schemas.microsoft.com/office/drawing/2014/main" id="{38E48EB0-3CEC-462F-B2F9-851CF0DA714B}"/>
              </a:ext>
            </a:extLst>
          </p:cNvPr>
          <p:cNvSpPr>
            <a:spLocks noChangeArrowheads="1"/>
          </p:cNvSpPr>
          <p:nvPr/>
        </p:nvSpPr>
        <p:spPr bwMode="auto">
          <a:xfrm>
            <a:off x="5154613" y="5964238"/>
            <a:ext cx="3384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Bef>
                <a:spcPts val="1200"/>
              </a:spcBef>
              <a:spcAft>
                <a:spcPct val="0"/>
              </a:spcAft>
              <a:buFont typeface="Wingdings" panose="05000000000000000000" pitchFamily="2" charset="2"/>
              <a:buChar char="Ø"/>
            </a:pPr>
            <a:r>
              <a:rPr lang="zh-CN" altLang="en-US" sz="1400" b="0">
                <a:latin typeface="宋体" panose="02010600030101010101" pitchFamily="2" charset="-122"/>
                <a:cs typeface="Times New Roman" panose="02020603050405020304" pitchFamily="18" charset="0"/>
              </a:rPr>
              <a:t>表中</a:t>
            </a:r>
            <a:r>
              <a:rPr lang="zh-CN" altLang="zh-CN" sz="1400" b="0">
                <a:latin typeface="宋体" panose="02010600030101010101" pitchFamily="2" charset="-122"/>
                <a:cs typeface="Times New Roman" panose="02020603050405020304" pitchFamily="18" charset="0"/>
              </a:rPr>
              <a:t>“</a:t>
            </a:r>
            <a:r>
              <a:rPr lang="en-US" altLang="zh-CN" sz="1400" b="0">
                <a:latin typeface="宋体" panose="02010600030101010101" pitchFamily="2" charset="-122"/>
                <a:cs typeface="Times New Roman" panose="02020603050405020304" pitchFamily="18" charset="0"/>
              </a:rPr>
              <a:t>*</a:t>
            </a:r>
            <a:r>
              <a:rPr lang="zh-CN" altLang="zh-CN" sz="1400" b="0">
                <a:latin typeface="宋体" panose="02010600030101010101" pitchFamily="2" charset="-122"/>
                <a:cs typeface="Times New Roman" panose="02020603050405020304" pitchFamily="18" charset="0"/>
              </a:rPr>
              <a:t>”表示根据运算结果设置相应值</a:t>
            </a:r>
            <a:endParaRPr lang="zh-CN" altLang="en-US" sz="1400" b="0">
              <a:latin typeface="宋体" panose="02010600030101010101" pitchFamily="2" charset="-122"/>
              <a:cs typeface="Times New Roman" panose="02020603050405020304" pitchFamily="18" charset="0"/>
            </a:endParaRPr>
          </a:p>
        </p:txBody>
      </p:sp>
      <p:sp>
        <p:nvSpPr>
          <p:cNvPr id="12351" name="Rectangle 4">
            <a:extLst>
              <a:ext uri="{FF2B5EF4-FFF2-40B4-BE49-F238E27FC236}">
                <a16:creationId xmlns:a16="http://schemas.microsoft.com/office/drawing/2014/main" id="{205356AC-82F9-43F6-B198-038D1DF8D17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8F41761-40B1-4D2C-982B-DBF196478AF6}"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2352" name="Rectangle 5">
            <a:extLst>
              <a:ext uri="{FF2B5EF4-FFF2-40B4-BE49-F238E27FC236}">
                <a16:creationId xmlns:a16="http://schemas.microsoft.com/office/drawing/2014/main" id="{1E6C07E0-9E05-4E04-8DA7-5A8EDCB4FC7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2353" name="Rectangle 6">
            <a:extLst>
              <a:ext uri="{FF2B5EF4-FFF2-40B4-BE49-F238E27FC236}">
                <a16:creationId xmlns:a16="http://schemas.microsoft.com/office/drawing/2014/main" id="{230ABBC2-BF40-4E38-BD17-3C38E0130BF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B513F69-21CD-4223-9EDC-04E15CB34006}"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
            <a:extLst>
              <a:ext uri="{FF2B5EF4-FFF2-40B4-BE49-F238E27FC236}">
                <a16:creationId xmlns:a16="http://schemas.microsoft.com/office/drawing/2014/main" id="{38B55384-A977-4064-8083-62712FE5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4132263"/>
            <a:ext cx="4783138"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1">
            <a:extLst>
              <a:ext uri="{FF2B5EF4-FFF2-40B4-BE49-F238E27FC236}">
                <a16:creationId xmlns:a16="http://schemas.microsoft.com/office/drawing/2014/main" id="{EE179DDF-470F-453D-9C6C-988031B09A32}"/>
              </a:ext>
            </a:extLst>
          </p:cNvPr>
          <p:cNvSpPr>
            <a:spLocks noGrp="1" noChangeArrowheads="1"/>
          </p:cNvSpPr>
          <p:nvPr>
            <p:ph type="title"/>
          </p:nvPr>
        </p:nvSpPr>
        <p:spPr/>
        <p:txBody>
          <a:bodyPr/>
          <a:lstStyle/>
          <a:p>
            <a:pPr marL="1976438" algn="l"/>
            <a:r>
              <a:rPr lang="en-US" altLang="zh-CN" dirty="0"/>
              <a:t>ALU</a:t>
            </a:r>
            <a:r>
              <a:rPr lang="zh-CN" altLang="en-US" dirty="0"/>
              <a:t>模块化设计</a:t>
            </a:r>
          </a:p>
        </p:txBody>
      </p:sp>
      <p:sp>
        <p:nvSpPr>
          <p:cNvPr id="13316" name="Rectangle 4">
            <a:extLst>
              <a:ext uri="{FF2B5EF4-FFF2-40B4-BE49-F238E27FC236}">
                <a16:creationId xmlns:a16="http://schemas.microsoft.com/office/drawing/2014/main" id="{71023B75-4781-4F80-B7C5-4F9DD6BAE51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6360A8A-A7FD-4A02-8E05-F7D59E82F07B}"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3317" name="Rectangle 5">
            <a:extLst>
              <a:ext uri="{FF2B5EF4-FFF2-40B4-BE49-F238E27FC236}">
                <a16:creationId xmlns:a16="http://schemas.microsoft.com/office/drawing/2014/main" id="{9BF40963-837E-449C-A113-B0B5290EE4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3318" name="Rectangle 6">
            <a:extLst>
              <a:ext uri="{FF2B5EF4-FFF2-40B4-BE49-F238E27FC236}">
                <a16:creationId xmlns:a16="http://schemas.microsoft.com/office/drawing/2014/main" id="{2F001FB2-5C5B-45E8-9D6C-8AE50DD0F7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01FAB21-8032-455A-9F6C-9688E082B9AF}"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graphicFrame>
        <p:nvGraphicFramePr>
          <p:cNvPr id="93" name="表格 92">
            <a:extLst>
              <a:ext uri="{FF2B5EF4-FFF2-40B4-BE49-F238E27FC236}">
                <a16:creationId xmlns:a16="http://schemas.microsoft.com/office/drawing/2014/main" id="{686D35BA-6036-4324-B888-034F51C0636D}"/>
              </a:ext>
            </a:extLst>
          </p:cNvPr>
          <p:cNvGraphicFramePr>
            <a:graphicFrameLocks noGrp="1"/>
          </p:cNvGraphicFramePr>
          <p:nvPr/>
        </p:nvGraphicFramePr>
        <p:xfrm>
          <a:off x="1023938" y="1738313"/>
          <a:ext cx="3554411" cy="2195512"/>
        </p:xfrm>
        <a:graphic>
          <a:graphicData uri="http://schemas.openxmlformats.org/drawingml/2006/table">
            <a:tbl>
              <a:tblPr firstRow="1" firstCol="1" bandRow="1">
                <a:tableStyleId>{5C22544A-7EE6-4342-B048-85BDC9FD1C3A}</a:tableStyleId>
              </a:tblPr>
              <a:tblGrid>
                <a:gridCol w="978355">
                  <a:extLst>
                    <a:ext uri="{9D8B030D-6E8A-4147-A177-3AD203B41FA5}">
                      <a16:colId xmlns:a16="http://schemas.microsoft.com/office/drawing/2014/main" val="645857984"/>
                    </a:ext>
                  </a:extLst>
                </a:gridCol>
                <a:gridCol w="826192">
                  <a:extLst>
                    <a:ext uri="{9D8B030D-6E8A-4147-A177-3AD203B41FA5}">
                      <a16:colId xmlns:a16="http://schemas.microsoft.com/office/drawing/2014/main" val="1863235757"/>
                    </a:ext>
                  </a:extLst>
                </a:gridCol>
                <a:gridCol w="477234">
                  <a:extLst>
                    <a:ext uri="{9D8B030D-6E8A-4147-A177-3AD203B41FA5}">
                      <a16:colId xmlns:a16="http://schemas.microsoft.com/office/drawing/2014/main" val="2336671983"/>
                    </a:ext>
                  </a:extLst>
                </a:gridCol>
                <a:gridCol w="636315">
                  <a:extLst>
                    <a:ext uri="{9D8B030D-6E8A-4147-A177-3AD203B41FA5}">
                      <a16:colId xmlns:a16="http://schemas.microsoft.com/office/drawing/2014/main" val="2860824909"/>
                    </a:ext>
                  </a:extLst>
                </a:gridCol>
                <a:gridCol w="636315">
                  <a:extLst>
                    <a:ext uri="{9D8B030D-6E8A-4147-A177-3AD203B41FA5}">
                      <a16:colId xmlns:a16="http://schemas.microsoft.com/office/drawing/2014/main" val="177843707"/>
                    </a:ext>
                  </a:extLst>
                </a:gridCol>
              </a:tblGrid>
              <a:tr h="274439">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s</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y</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cf</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of</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err="1">
                          <a:effectLst/>
                          <a:latin typeface="Courier New" panose="02070309020205020404" pitchFamily="49" charset="0"/>
                          <a:cs typeface="Courier New" panose="02070309020205020404" pitchFamily="49" charset="0"/>
                        </a:rPr>
                        <a:t>zf</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extLst>
                  <a:ext uri="{0D108BD9-81ED-4DB2-BD59-A6C34878D82A}">
                    <a16:rowId xmlns:a16="http://schemas.microsoft.com/office/drawing/2014/main" val="1983000435"/>
                  </a:ext>
                </a:extLst>
              </a:tr>
              <a:tr h="274439">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000</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err="1">
                          <a:effectLst/>
                          <a:latin typeface="Courier New" panose="02070309020205020404" pitchFamily="49" charset="0"/>
                          <a:cs typeface="Courier New" panose="02070309020205020404" pitchFamily="49" charset="0"/>
                        </a:rPr>
                        <a:t>a+b</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mn-ea"/>
                          <a:ea typeface="+mn-ea"/>
                          <a:cs typeface="Courier New" panose="02070309020205020404" pitchFamily="49" charset="0"/>
                        </a:rPr>
                        <a:t>*</a:t>
                      </a:r>
                      <a:endParaRPr lang="zh-CN" sz="1600" kern="100">
                        <a:effectLst/>
                        <a:latin typeface="+mn-ea"/>
                        <a:ea typeface="+mn-ea"/>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mn-ea"/>
                          <a:ea typeface="+mn-ea"/>
                          <a:cs typeface="Courier New" panose="02070309020205020404" pitchFamily="49" charset="0"/>
                        </a:rPr>
                        <a:t>*</a:t>
                      </a:r>
                      <a:endParaRPr lang="zh-CN" sz="1600" kern="10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113551173"/>
                  </a:ext>
                </a:extLst>
              </a:tr>
              <a:tr h="274439">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001</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a-b</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mn-ea"/>
                          <a:ea typeface="+mn-ea"/>
                          <a:cs typeface="Courier New" panose="02070309020205020404" pitchFamily="49" charset="0"/>
                        </a:rPr>
                        <a:t>*</a:t>
                      </a:r>
                      <a:endParaRPr lang="zh-CN" sz="1600" kern="100">
                        <a:effectLst/>
                        <a:latin typeface="+mn-ea"/>
                        <a:ea typeface="+mn-ea"/>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1203200516"/>
                  </a:ext>
                </a:extLst>
              </a:tr>
              <a:tr h="274439">
                <a:tc>
                  <a:txBody>
                    <a:bodyPr/>
                    <a:lstStyle/>
                    <a:p>
                      <a:pPr algn="ctr">
                        <a:spcAft>
                          <a:spcPts val="0"/>
                        </a:spcAft>
                      </a:pPr>
                      <a:r>
                        <a:rPr lang="en-US" altLang="zh-CN" sz="1800" kern="100" dirty="0">
                          <a:solidFill>
                            <a:schemeClr val="bg1"/>
                          </a:solidFill>
                          <a:effectLst/>
                          <a:latin typeface="Courier New" panose="02070309020205020404" pitchFamily="49" charset="0"/>
                          <a:ea typeface="+mn-ea"/>
                          <a:cs typeface="Courier New" panose="02070309020205020404" pitchFamily="49" charset="0"/>
                        </a:rPr>
                        <a:t>100</a:t>
                      </a:r>
                      <a:endParaRPr lang="zh-CN" sz="16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err="1">
                          <a:effectLst/>
                          <a:latin typeface="Courier New" panose="02070309020205020404" pitchFamily="49" charset="0"/>
                          <a:cs typeface="Courier New" panose="02070309020205020404" pitchFamily="49" charset="0"/>
                        </a:rPr>
                        <a:t>a&amp;b</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2973127321"/>
                  </a:ext>
                </a:extLst>
              </a:tr>
              <a:tr h="274439">
                <a:tc>
                  <a:txBody>
                    <a:bodyPr/>
                    <a:lstStyle/>
                    <a:p>
                      <a:pPr algn="ctr">
                        <a:spcAft>
                          <a:spcPts val="0"/>
                        </a:spcAft>
                      </a:pPr>
                      <a:r>
                        <a:rPr lang="en-US" altLang="zh-CN" sz="1800" kern="100" dirty="0">
                          <a:solidFill>
                            <a:schemeClr val="bg1"/>
                          </a:solidFill>
                          <a:effectLst/>
                          <a:latin typeface="Courier New" panose="02070309020205020404" pitchFamily="49" charset="0"/>
                          <a:ea typeface="+mn-ea"/>
                          <a:cs typeface="Courier New" panose="02070309020205020404" pitchFamily="49" charset="0"/>
                        </a:rPr>
                        <a:t>101</a:t>
                      </a:r>
                      <a:endParaRPr lang="zh-CN" sz="16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err="1">
                          <a:effectLst/>
                          <a:latin typeface="Courier New" panose="02070309020205020404" pitchFamily="49" charset="0"/>
                          <a:cs typeface="Courier New" panose="02070309020205020404" pitchFamily="49" charset="0"/>
                        </a:rPr>
                        <a:t>a|b</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mn-ea"/>
                          <a:ea typeface="+mn-ea"/>
                          <a:cs typeface="Courier New" panose="02070309020205020404" pitchFamily="49" charset="0"/>
                        </a:rPr>
                        <a:t>*</a:t>
                      </a:r>
                      <a:endParaRPr lang="zh-CN" sz="1600" kern="10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1827496244"/>
                  </a:ext>
                </a:extLst>
              </a:tr>
              <a:tr h="274439">
                <a:tc>
                  <a:txBody>
                    <a:bodyPr/>
                    <a:lstStyle/>
                    <a:p>
                      <a:pPr algn="ctr">
                        <a:spcAft>
                          <a:spcPts val="0"/>
                        </a:spcAft>
                      </a:pPr>
                      <a:r>
                        <a:rPr lang="en-US" sz="1800" kern="100" dirty="0">
                          <a:solidFill>
                            <a:schemeClr val="bg1"/>
                          </a:solidFill>
                          <a:effectLst/>
                          <a:latin typeface="Courier New" panose="02070309020205020404" pitchFamily="49" charset="0"/>
                          <a:cs typeface="Courier New" panose="02070309020205020404" pitchFamily="49" charset="0"/>
                        </a:rPr>
                        <a:t>1</a:t>
                      </a:r>
                      <a:r>
                        <a:rPr lang="en-US" altLang="zh-CN" sz="1800" kern="100" dirty="0">
                          <a:solidFill>
                            <a:schemeClr val="bg1"/>
                          </a:solidFill>
                          <a:effectLst/>
                          <a:latin typeface="Courier New" panose="02070309020205020404" pitchFamily="49" charset="0"/>
                          <a:cs typeface="Courier New" panose="02070309020205020404" pitchFamily="49" charset="0"/>
                        </a:rPr>
                        <a:t>10</a:t>
                      </a:r>
                      <a:endParaRPr lang="zh-CN" sz="16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err="1">
                          <a:effectLst/>
                          <a:latin typeface="Courier New" panose="02070309020205020404" pitchFamily="49" charset="0"/>
                          <a:cs typeface="Courier New" panose="02070309020205020404" pitchFamily="49" charset="0"/>
                        </a:rPr>
                        <a:t>a^b</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3841002589"/>
                  </a:ext>
                </a:extLst>
              </a:tr>
              <a:tr h="274439">
                <a:tc>
                  <a:txBody>
                    <a:bodyPr/>
                    <a:lstStyle/>
                    <a:p>
                      <a:pPr algn="ctr">
                        <a:spcAft>
                          <a:spcPts val="0"/>
                        </a:spcAft>
                      </a:pPr>
                      <a:r>
                        <a:rPr lang="en-US" sz="1800" kern="100" dirty="0">
                          <a:solidFill>
                            <a:schemeClr val="bg1"/>
                          </a:solidFill>
                          <a:effectLst/>
                          <a:latin typeface="Courier New" panose="02070309020205020404" pitchFamily="49" charset="0"/>
                          <a:cs typeface="Courier New" panose="02070309020205020404" pitchFamily="49" charset="0"/>
                        </a:rPr>
                        <a:t>1</a:t>
                      </a:r>
                      <a:r>
                        <a:rPr lang="en-US" altLang="zh-CN" sz="1800" kern="100" dirty="0">
                          <a:solidFill>
                            <a:schemeClr val="bg1"/>
                          </a:solidFill>
                          <a:effectLst/>
                          <a:latin typeface="Courier New" panose="02070309020205020404" pitchFamily="49" charset="0"/>
                          <a:cs typeface="Courier New" panose="02070309020205020404" pitchFamily="49" charset="0"/>
                        </a:rPr>
                        <a:t>11</a:t>
                      </a:r>
                      <a:endParaRPr lang="zh-CN" sz="16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~a</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mn-ea"/>
                          <a:ea typeface="+mn-ea"/>
                          <a:cs typeface="Courier New" panose="02070309020205020404" pitchFamily="49" charset="0"/>
                        </a:rPr>
                        <a:t>*</a:t>
                      </a:r>
                      <a:endParaRPr lang="zh-CN" sz="1600" kern="100" dirty="0">
                        <a:effectLst/>
                        <a:latin typeface="+mn-ea"/>
                        <a:ea typeface="+mn-ea"/>
                        <a:cs typeface="Courier New" panose="02070309020205020404" pitchFamily="49" charset="0"/>
                      </a:endParaRPr>
                    </a:p>
                  </a:txBody>
                  <a:tcPr marL="0" marR="0" marT="0" marB="0" anchor="ctr"/>
                </a:tc>
                <a:extLst>
                  <a:ext uri="{0D108BD9-81ED-4DB2-BD59-A6C34878D82A}">
                    <a16:rowId xmlns:a16="http://schemas.microsoft.com/office/drawing/2014/main" val="1114485039"/>
                  </a:ext>
                </a:extLst>
              </a:tr>
              <a:tr h="274439">
                <a:tc>
                  <a:txBody>
                    <a:bodyPr/>
                    <a:lstStyle/>
                    <a:p>
                      <a:pPr algn="ctr">
                        <a:spcAft>
                          <a:spcPts val="0"/>
                        </a:spcAft>
                      </a:pPr>
                      <a:r>
                        <a:rPr lang="zh-CN" sz="1800" kern="100" dirty="0">
                          <a:solidFill>
                            <a:schemeClr val="bg1"/>
                          </a:solidFill>
                          <a:effectLst/>
                          <a:latin typeface="Courier New" panose="02070309020205020404" pitchFamily="49" charset="0"/>
                          <a:cs typeface="Courier New" panose="02070309020205020404" pitchFamily="49" charset="0"/>
                        </a:rPr>
                        <a:t>其他</a:t>
                      </a:r>
                      <a:endParaRPr lang="zh-CN" sz="1600" kern="100"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solidFill>
                      <a:srgbClr val="00B0F0"/>
                    </a:solidFill>
                  </a:tcPr>
                </a:tc>
                <a:tc>
                  <a:txBody>
                    <a:bodyPr/>
                    <a:lstStyle/>
                    <a:p>
                      <a:pPr algn="ctr">
                        <a:spcAft>
                          <a:spcPts val="0"/>
                        </a:spcAft>
                      </a:pPr>
                      <a:r>
                        <a:rPr lang="en-US" sz="1800" kern="100">
                          <a:effectLst/>
                          <a:latin typeface="Courier New" panose="02070309020205020404" pitchFamily="49" charset="0"/>
                          <a:cs typeface="Courier New" panose="02070309020205020404" pitchFamily="49" charset="0"/>
                        </a:rPr>
                        <a:t>0</a:t>
                      </a:r>
                      <a:endParaRPr lang="zh-CN" sz="1600" kern="10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0</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tc>
                  <a:txBody>
                    <a:bodyPr/>
                    <a:lstStyle/>
                    <a:p>
                      <a:pPr algn="ctr">
                        <a:spcAft>
                          <a:spcPts val="0"/>
                        </a:spcAft>
                      </a:pPr>
                      <a:r>
                        <a:rPr lang="en-US" sz="1800" kern="100" dirty="0">
                          <a:effectLst/>
                          <a:latin typeface="Courier New" panose="02070309020205020404" pitchFamily="49" charset="0"/>
                          <a:cs typeface="Courier New" panose="02070309020205020404" pitchFamily="49" charset="0"/>
                        </a:rPr>
                        <a:t>1</a:t>
                      </a:r>
                      <a:endParaRPr lang="zh-CN" sz="1600" kern="100" dirty="0">
                        <a:effectLst/>
                        <a:latin typeface="Courier New" panose="02070309020205020404" pitchFamily="49" charset="0"/>
                        <a:ea typeface="等线" panose="02010600030101010101" pitchFamily="2" charset="-122"/>
                        <a:cs typeface="Courier New" panose="02070309020205020404" pitchFamily="49" charset="0"/>
                      </a:endParaRPr>
                    </a:p>
                  </a:txBody>
                  <a:tcPr marL="0" marR="0" marT="0" marB="0" anchor="ctr"/>
                </a:tc>
                <a:extLst>
                  <a:ext uri="{0D108BD9-81ED-4DB2-BD59-A6C34878D82A}">
                    <a16:rowId xmlns:a16="http://schemas.microsoft.com/office/drawing/2014/main" val="2250871048"/>
                  </a:ext>
                </a:extLst>
              </a:tr>
            </a:tbl>
          </a:graphicData>
        </a:graphic>
      </p:graphicFrame>
      <p:grpSp>
        <p:nvGrpSpPr>
          <p:cNvPr id="13375" name="组合 13">
            <a:extLst>
              <a:ext uri="{FF2B5EF4-FFF2-40B4-BE49-F238E27FC236}">
                <a16:creationId xmlns:a16="http://schemas.microsoft.com/office/drawing/2014/main" id="{5D995BAF-392D-4E32-BF10-BFEE3CFFB72B}"/>
              </a:ext>
            </a:extLst>
          </p:cNvPr>
          <p:cNvGrpSpPr>
            <a:grpSpLocks/>
          </p:cNvGrpSpPr>
          <p:nvPr/>
        </p:nvGrpSpPr>
        <p:grpSpPr bwMode="auto">
          <a:xfrm>
            <a:off x="5873750" y="1360488"/>
            <a:ext cx="2406650" cy="1744662"/>
            <a:chOff x="6164262" y="1988354"/>
            <a:chExt cx="2674938" cy="1924834"/>
          </a:xfrm>
        </p:grpSpPr>
        <p:cxnSp>
          <p:nvCxnSpPr>
            <p:cNvPr id="13406" name="直接连接符 4">
              <a:extLst>
                <a:ext uri="{FF2B5EF4-FFF2-40B4-BE49-F238E27FC236}">
                  <a16:creationId xmlns:a16="http://schemas.microsoft.com/office/drawing/2014/main" id="{F915A47C-397B-48D7-B077-D475AFDC4839}"/>
                </a:ext>
              </a:extLst>
            </p:cNvPr>
            <p:cNvCxnSpPr>
              <a:cxnSpLocks noChangeShapeType="1"/>
            </p:cNvCxnSpPr>
            <p:nvPr/>
          </p:nvCxnSpPr>
          <p:spPr bwMode="auto">
            <a:xfrm>
              <a:off x="6515099" y="2752725"/>
              <a:ext cx="642938"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3407" name="直接连接符 5">
              <a:extLst>
                <a:ext uri="{FF2B5EF4-FFF2-40B4-BE49-F238E27FC236}">
                  <a16:creationId xmlns:a16="http://schemas.microsoft.com/office/drawing/2014/main" id="{F94F68BC-850C-49D2-A618-B320485EA9DD}"/>
                </a:ext>
              </a:extLst>
            </p:cNvPr>
            <p:cNvCxnSpPr>
              <a:cxnSpLocks noChangeShapeType="1"/>
            </p:cNvCxnSpPr>
            <p:nvPr/>
          </p:nvCxnSpPr>
          <p:spPr bwMode="auto">
            <a:xfrm>
              <a:off x="6515099" y="3632201"/>
              <a:ext cx="642938"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3408" name="直接连接符 6">
              <a:extLst>
                <a:ext uri="{FF2B5EF4-FFF2-40B4-BE49-F238E27FC236}">
                  <a16:creationId xmlns:a16="http://schemas.microsoft.com/office/drawing/2014/main" id="{0EFA78C5-C0D5-424F-AA8A-00A8C6078894}"/>
                </a:ext>
              </a:extLst>
            </p:cNvPr>
            <p:cNvCxnSpPr>
              <a:cxnSpLocks noChangeShapeType="1"/>
            </p:cNvCxnSpPr>
            <p:nvPr/>
          </p:nvCxnSpPr>
          <p:spPr bwMode="auto">
            <a:xfrm>
              <a:off x="7802563" y="2987676"/>
              <a:ext cx="642937" cy="1587"/>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13409" name="直接连接符 7">
              <a:extLst>
                <a:ext uri="{FF2B5EF4-FFF2-40B4-BE49-F238E27FC236}">
                  <a16:creationId xmlns:a16="http://schemas.microsoft.com/office/drawing/2014/main" id="{DEF60697-87AB-477D-9E0A-0494C8350D4F}"/>
                </a:ext>
              </a:extLst>
            </p:cNvPr>
            <p:cNvCxnSpPr>
              <a:cxnSpLocks noChangeShapeType="1"/>
            </p:cNvCxnSpPr>
            <p:nvPr/>
          </p:nvCxnSpPr>
          <p:spPr bwMode="auto">
            <a:xfrm rot="5400000">
              <a:off x="7229474" y="2346325"/>
              <a:ext cx="573087" cy="15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
          <p:nvSpPr>
            <p:cNvPr id="99" name="任意多边形 21">
              <a:extLst>
                <a:ext uri="{FF2B5EF4-FFF2-40B4-BE49-F238E27FC236}">
                  <a16:creationId xmlns:a16="http://schemas.microsoft.com/office/drawing/2014/main" id="{92CAEF42-6E96-4A43-BCDC-126D2C7E1FCC}"/>
                </a:ext>
              </a:extLst>
            </p:cNvPr>
            <p:cNvSpPr/>
            <p:nvPr/>
          </p:nvSpPr>
          <p:spPr bwMode="auto">
            <a:xfrm>
              <a:off x="7157660" y="2489266"/>
              <a:ext cx="659912" cy="1423922"/>
            </a:xfrm>
            <a:custGeom>
              <a:avLst/>
              <a:gdLst>
                <a:gd name="connsiteX0" fmla="*/ 10633 w 659219"/>
                <a:gd name="connsiteY0" fmla="*/ 0 h 1424763"/>
                <a:gd name="connsiteX1" fmla="*/ 659219 w 659219"/>
                <a:gd name="connsiteY1" fmla="*/ 276446 h 1424763"/>
                <a:gd name="connsiteX2" fmla="*/ 659219 w 659219"/>
                <a:gd name="connsiteY2" fmla="*/ 1137684 h 1424763"/>
                <a:gd name="connsiteX3" fmla="*/ 10633 w 659219"/>
                <a:gd name="connsiteY3" fmla="*/ 1424763 h 1424763"/>
                <a:gd name="connsiteX4" fmla="*/ 0 w 659219"/>
                <a:gd name="connsiteY4" fmla="*/ 925032 h 1424763"/>
                <a:gd name="connsiteX5" fmla="*/ 212651 w 659219"/>
                <a:gd name="connsiteY5" fmla="*/ 712381 h 1424763"/>
                <a:gd name="connsiteX6" fmla="*/ 0 w 659219"/>
                <a:gd name="connsiteY6" fmla="*/ 499730 h 1424763"/>
                <a:gd name="connsiteX7" fmla="*/ 10633 w 659219"/>
                <a:gd name="connsiteY7" fmla="*/ 0 h 1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219" h="1424763">
                  <a:moveTo>
                    <a:pt x="10633" y="0"/>
                  </a:moveTo>
                  <a:lnTo>
                    <a:pt x="659219" y="276446"/>
                  </a:lnTo>
                  <a:lnTo>
                    <a:pt x="659219" y="1137684"/>
                  </a:lnTo>
                  <a:lnTo>
                    <a:pt x="10633" y="1424763"/>
                  </a:lnTo>
                  <a:lnTo>
                    <a:pt x="0" y="925032"/>
                  </a:lnTo>
                  <a:lnTo>
                    <a:pt x="212651" y="712381"/>
                  </a:lnTo>
                  <a:lnTo>
                    <a:pt x="0" y="499730"/>
                  </a:lnTo>
                  <a:lnTo>
                    <a:pt x="10633" y="0"/>
                  </a:lnTo>
                  <a:close/>
                </a:path>
              </a:pathLst>
            </a:custGeom>
            <a:noFill/>
            <a:ln w="28575" cap="flat" cmpd="sng" algn="ctr">
              <a:solidFill>
                <a:srgbClr val="000000"/>
              </a:solidFill>
              <a:prstDash val="solid"/>
            </a:ln>
            <a:effectLst/>
          </p:spPr>
          <p:txBody>
            <a:bodyPr anchor="ctr"/>
            <a:lstStyle/>
            <a:p>
              <a:pPr algn="ctr" eaLnBrk="1" hangingPunct="1">
                <a:defRPr/>
              </a:pPr>
              <a:endParaRPr lang="zh-CN" altLang="en-US" kern="0">
                <a:solidFill>
                  <a:srgbClr val="FFFFFF"/>
                </a:solidFill>
                <a:latin typeface="Arial"/>
                <a:ea typeface="+mn-ea"/>
                <a:cs typeface="Arial" pitchFamily="34" charset="0"/>
              </a:endParaRPr>
            </a:p>
          </p:txBody>
        </p:sp>
        <p:cxnSp>
          <p:nvCxnSpPr>
            <p:cNvPr id="13411" name="直接连接符 9">
              <a:extLst>
                <a:ext uri="{FF2B5EF4-FFF2-40B4-BE49-F238E27FC236}">
                  <a16:creationId xmlns:a16="http://schemas.microsoft.com/office/drawing/2014/main" id="{11CAE4E2-4E88-48DD-8AAB-B8BD4ED9F3C8}"/>
                </a:ext>
              </a:extLst>
            </p:cNvPr>
            <p:cNvCxnSpPr>
              <a:cxnSpLocks noChangeShapeType="1"/>
            </p:cNvCxnSpPr>
            <p:nvPr/>
          </p:nvCxnSpPr>
          <p:spPr bwMode="auto">
            <a:xfrm rot="16200000" flipH="1">
              <a:off x="6729412" y="2681287"/>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3412" name="直接连接符 10">
              <a:extLst>
                <a:ext uri="{FF2B5EF4-FFF2-40B4-BE49-F238E27FC236}">
                  <a16:creationId xmlns:a16="http://schemas.microsoft.com/office/drawing/2014/main" id="{3E9E5AF0-2860-45E6-83A2-63DEC3D94F16}"/>
                </a:ext>
              </a:extLst>
            </p:cNvPr>
            <p:cNvCxnSpPr>
              <a:cxnSpLocks noChangeShapeType="1"/>
            </p:cNvCxnSpPr>
            <p:nvPr/>
          </p:nvCxnSpPr>
          <p:spPr bwMode="auto">
            <a:xfrm rot="16200000" flipH="1">
              <a:off x="6729412" y="3560763"/>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3413" name="直接连接符 11">
              <a:extLst>
                <a:ext uri="{FF2B5EF4-FFF2-40B4-BE49-F238E27FC236}">
                  <a16:creationId xmlns:a16="http://schemas.microsoft.com/office/drawing/2014/main" id="{EC72478D-BDA8-42C8-BF24-935E89EE1457}"/>
                </a:ext>
              </a:extLst>
            </p:cNvPr>
            <p:cNvCxnSpPr>
              <a:cxnSpLocks noChangeShapeType="1"/>
            </p:cNvCxnSpPr>
            <p:nvPr/>
          </p:nvCxnSpPr>
          <p:spPr bwMode="auto">
            <a:xfrm rot="16200000" flipH="1">
              <a:off x="8016875" y="2917826"/>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3414" name="直接连接符 12">
              <a:extLst>
                <a:ext uri="{FF2B5EF4-FFF2-40B4-BE49-F238E27FC236}">
                  <a16:creationId xmlns:a16="http://schemas.microsoft.com/office/drawing/2014/main" id="{2125F20F-EB9C-4C50-BD13-AE1C8AA004D5}"/>
                </a:ext>
              </a:extLst>
            </p:cNvPr>
            <p:cNvCxnSpPr>
              <a:cxnSpLocks noChangeShapeType="1"/>
            </p:cNvCxnSpPr>
            <p:nvPr/>
          </p:nvCxnSpPr>
          <p:spPr bwMode="auto">
            <a:xfrm rot="16200000" flipH="1">
              <a:off x="7444580" y="2309665"/>
              <a:ext cx="142875" cy="14446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104" name="TextBox 29">
              <a:extLst>
                <a:ext uri="{FF2B5EF4-FFF2-40B4-BE49-F238E27FC236}">
                  <a16:creationId xmlns:a16="http://schemas.microsoft.com/office/drawing/2014/main" id="{5816CB70-E66E-4C61-A59D-D32960A89A7A}"/>
                </a:ext>
              </a:extLst>
            </p:cNvPr>
            <p:cNvSpPr txBox="1">
              <a:spLocks noChangeArrowheads="1"/>
            </p:cNvSpPr>
            <p:nvPr/>
          </p:nvSpPr>
          <p:spPr bwMode="auto">
            <a:xfrm>
              <a:off x="7658769" y="2203781"/>
              <a:ext cx="102339" cy="24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k</a:t>
              </a:r>
              <a:endParaRPr lang="zh-CN" altLang="en-US" sz="1600" kern="0">
                <a:solidFill>
                  <a:srgbClr val="000000"/>
                </a:solidFill>
                <a:cs typeface="Arial" panose="020B0604020202020204" pitchFamily="34" charset="0"/>
              </a:endParaRPr>
            </a:p>
          </p:txBody>
        </p:sp>
        <p:sp>
          <p:nvSpPr>
            <p:cNvPr id="105" name="TextBox 31">
              <a:extLst>
                <a:ext uri="{FF2B5EF4-FFF2-40B4-BE49-F238E27FC236}">
                  <a16:creationId xmlns:a16="http://schemas.microsoft.com/office/drawing/2014/main" id="{8EAFE9D8-F051-46AF-8419-27DFE9C53FB9}"/>
                </a:ext>
              </a:extLst>
            </p:cNvPr>
            <p:cNvSpPr txBox="1">
              <a:spLocks noChangeArrowheads="1"/>
            </p:cNvSpPr>
            <p:nvPr/>
          </p:nvSpPr>
          <p:spPr bwMode="auto">
            <a:xfrm>
              <a:off x="6658314" y="2396439"/>
              <a:ext cx="114691" cy="24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109" name="TextBox 32">
              <a:extLst>
                <a:ext uri="{FF2B5EF4-FFF2-40B4-BE49-F238E27FC236}">
                  <a16:creationId xmlns:a16="http://schemas.microsoft.com/office/drawing/2014/main" id="{2368C74C-42D6-4005-A423-DE6D4AD7DB46}"/>
                </a:ext>
              </a:extLst>
            </p:cNvPr>
            <p:cNvSpPr txBox="1">
              <a:spLocks noChangeArrowheads="1"/>
            </p:cNvSpPr>
            <p:nvPr/>
          </p:nvSpPr>
          <p:spPr bwMode="auto">
            <a:xfrm>
              <a:off x="6658314" y="3275663"/>
              <a:ext cx="114691" cy="24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111" name="TextBox 33">
              <a:extLst>
                <a:ext uri="{FF2B5EF4-FFF2-40B4-BE49-F238E27FC236}">
                  <a16:creationId xmlns:a16="http://schemas.microsoft.com/office/drawing/2014/main" id="{5C51F31E-160A-4A0C-966B-94A693D0172E}"/>
                </a:ext>
              </a:extLst>
            </p:cNvPr>
            <p:cNvSpPr txBox="1">
              <a:spLocks noChangeArrowheads="1"/>
            </p:cNvSpPr>
            <p:nvPr/>
          </p:nvSpPr>
          <p:spPr bwMode="auto">
            <a:xfrm>
              <a:off x="6164262" y="2538307"/>
              <a:ext cx="386420" cy="30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a</a:t>
              </a:r>
              <a:endParaRPr lang="zh-CN" altLang="en-US" sz="2000" kern="0">
                <a:solidFill>
                  <a:srgbClr val="000000"/>
                </a:solidFill>
                <a:cs typeface="Arial" panose="020B0604020202020204" pitchFamily="34" charset="0"/>
              </a:endParaRPr>
            </a:p>
          </p:txBody>
        </p:sp>
        <p:sp>
          <p:nvSpPr>
            <p:cNvPr id="114" name="TextBox 34">
              <a:extLst>
                <a:ext uri="{FF2B5EF4-FFF2-40B4-BE49-F238E27FC236}">
                  <a16:creationId xmlns:a16="http://schemas.microsoft.com/office/drawing/2014/main" id="{822CE26F-0F26-40AB-BE74-B6CC4DF685EF}"/>
                </a:ext>
              </a:extLst>
            </p:cNvPr>
            <p:cNvSpPr txBox="1">
              <a:spLocks noChangeArrowheads="1"/>
            </p:cNvSpPr>
            <p:nvPr/>
          </p:nvSpPr>
          <p:spPr bwMode="auto">
            <a:xfrm>
              <a:off x="6164262" y="3466571"/>
              <a:ext cx="370539" cy="31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b</a:t>
              </a:r>
              <a:endParaRPr lang="zh-CN" altLang="en-US" sz="2000" kern="0">
                <a:solidFill>
                  <a:srgbClr val="000000"/>
                </a:solidFill>
                <a:cs typeface="Arial" panose="020B0604020202020204" pitchFamily="34" charset="0"/>
              </a:endParaRPr>
            </a:p>
          </p:txBody>
        </p:sp>
        <p:sp>
          <p:nvSpPr>
            <p:cNvPr id="115" name="TextBox 35">
              <a:extLst>
                <a:ext uri="{FF2B5EF4-FFF2-40B4-BE49-F238E27FC236}">
                  <a16:creationId xmlns:a16="http://schemas.microsoft.com/office/drawing/2014/main" id="{6638926B-F383-4DA7-9CA4-B3A2B30F2747}"/>
                </a:ext>
              </a:extLst>
            </p:cNvPr>
            <p:cNvSpPr txBox="1">
              <a:spLocks noChangeArrowheads="1"/>
            </p:cNvSpPr>
            <p:nvPr/>
          </p:nvSpPr>
          <p:spPr bwMode="auto">
            <a:xfrm>
              <a:off x="8452781" y="2823791"/>
              <a:ext cx="386419" cy="30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f</a:t>
              </a:r>
              <a:endParaRPr lang="zh-CN" altLang="en-US" sz="2000" kern="0">
                <a:solidFill>
                  <a:srgbClr val="000000"/>
                </a:solidFill>
                <a:cs typeface="Arial" panose="020B0604020202020204" pitchFamily="34" charset="0"/>
              </a:endParaRPr>
            </a:p>
          </p:txBody>
        </p:sp>
        <p:sp>
          <p:nvSpPr>
            <p:cNvPr id="116" name="TextBox 36">
              <a:extLst>
                <a:ext uri="{FF2B5EF4-FFF2-40B4-BE49-F238E27FC236}">
                  <a16:creationId xmlns:a16="http://schemas.microsoft.com/office/drawing/2014/main" id="{2E6F2F02-428D-4248-95D3-7B86FFC35324}"/>
                </a:ext>
              </a:extLst>
            </p:cNvPr>
            <p:cNvSpPr txBox="1">
              <a:spLocks noChangeArrowheads="1"/>
            </p:cNvSpPr>
            <p:nvPr/>
          </p:nvSpPr>
          <p:spPr bwMode="auto">
            <a:xfrm>
              <a:off x="6967097" y="1988354"/>
              <a:ext cx="658147"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dirty="0">
                  <a:solidFill>
                    <a:srgbClr val="000000"/>
                  </a:solidFill>
                  <a:cs typeface="Arial" panose="020B0604020202020204" pitchFamily="34" charset="0"/>
                </a:rPr>
                <a:t>s</a:t>
              </a:r>
              <a:endParaRPr lang="zh-CN" altLang="en-US" sz="2000" kern="0" dirty="0">
                <a:solidFill>
                  <a:srgbClr val="000000"/>
                </a:solidFill>
                <a:cs typeface="Arial" panose="020B0604020202020204" pitchFamily="34" charset="0"/>
              </a:endParaRPr>
            </a:p>
          </p:txBody>
        </p:sp>
        <p:sp>
          <p:nvSpPr>
            <p:cNvPr id="117" name="TextBox 37">
              <a:extLst>
                <a:ext uri="{FF2B5EF4-FFF2-40B4-BE49-F238E27FC236}">
                  <a16:creationId xmlns:a16="http://schemas.microsoft.com/office/drawing/2014/main" id="{2BBD46A9-2F6F-4411-85F0-496B16E86F5A}"/>
                </a:ext>
              </a:extLst>
            </p:cNvPr>
            <p:cNvSpPr txBox="1">
              <a:spLocks noChangeArrowheads="1"/>
            </p:cNvSpPr>
            <p:nvPr/>
          </p:nvSpPr>
          <p:spPr bwMode="auto">
            <a:xfrm>
              <a:off x="8015193" y="2648647"/>
              <a:ext cx="172918" cy="24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m</a:t>
              </a:r>
              <a:endParaRPr lang="zh-CN" altLang="en-US" sz="1600" kern="0">
                <a:solidFill>
                  <a:srgbClr val="000000"/>
                </a:solidFill>
                <a:cs typeface="Arial" panose="020B0604020202020204" pitchFamily="34" charset="0"/>
              </a:endParaRPr>
            </a:p>
          </p:txBody>
        </p:sp>
        <p:cxnSp>
          <p:nvCxnSpPr>
            <p:cNvPr id="13423" name="直接连接符 21">
              <a:extLst>
                <a:ext uri="{FF2B5EF4-FFF2-40B4-BE49-F238E27FC236}">
                  <a16:creationId xmlns:a16="http://schemas.microsoft.com/office/drawing/2014/main" id="{755F0F0E-AEDF-4568-92A9-DF7C35E629FA}"/>
                </a:ext>
              </a:extLst>
            </p:cNvPr>
            <p:cNvCxnSpPr>
              <a:cxnSpLocks noChangeShapeType="1"/>
            </p:cNvCxnSpPr>
            <p:nvPr/>
          </p:nvCxnSpPr>
          <p:spPr bwMode="auto">
            <a:xfrm>
              <a:off x="7802563" y="3417888"/>
              <a:ext cx="642937" cy="1589"/>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
          <p:nvSpPr>
            <p:cNvPr id="119" name="TextBox 42">
              <a:extLst>
                <a:ext uri="{FF2B5EF4-FFF2-40B4-BE49-F238E27FC236}">
                  <a16:creationId xmlns:a16="http://schemas.microsoft.com/office/drawing/2014/main" id="{713BFC35-0AC0-4201-A613-FB69AA6B3D6C}"/>
                </a:ext>
              </a:extLst>
            </p:cNvPr>
            <p:cNvSpPr txBox="1">
              <a:spLocks noChangeArrowheads="1"/>
            </p:cNvSpPr>
            <p:nvPr/>
          </p:nvSpPr>
          <p:spPr bwMode="auto">
            <a:xfrm>
              <a:off x="8452781" y="3252895"/>
              <a:ext cx="386419" cy="30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000" kern="0">
                  <a:solidFill>
                    <a:srgbClr val="000000"/>
                  </a:solidFill>
                  <a:cs typeface="Arial" panose="020B0604020202020204" pitchFamily="34" charset="0"/>
                </a:rPr>
                <a:t>y</a:t>
              </a:r>
              <a:endParaRPr lang="zh-CN" altLang="en-US" sz="2000" kern="0">
                <a:solidFill>
                  <a:srgbClr val="000000"/>
                </a:solidFill>
                <a:cs typeface="Arial" panose="020B0604020202020204" pitchFamily="34" charset="0"/>
              </a:endParaRPr>
            </a:p>
          </p:txBody>
        </p:sp>
        <p:cxnSp>
          <p:nvCxnSpPr>
            <p:cNvPr id="13425" name="直接连接符 23">
              <a:extLst>
                <a:ext uri="{FF2B5EF4-FFF2-40B4-BE49-F238E27FC236}">
                  <a16:creationId xmlns:a16="http://schemas.microsoft.com/office/drawing/2014/main" id="{D5AF1B37-48FC-40C2-820D-BBB9868692AF}"/>
                </a:ext>
              </a:extLst>
            </p:cNvPr>
            <p:cNvCxnSpPr>
              <a:cxnSpLocks noChangeShapeType="1"/>
            </p:cNvCxnSpPr>
            <p:nvPr/>
          </p:nvCxnSpPr>
          <p:spPr bwMode="auto">
            <a:xfrm rot="16200000" flipH="1">
              <a:off x="8016875" y="3352801"/>
              <a:ext cx="142875"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123" name="TextBox 37">
              <a:extLst>
                <a:ext uri="{FF2B5EF4-FFF2-40B4-BE49-F238E27FC236}">
                  <a16:creationId xmlns:a16="http://schemas.microsoft.com/office/drawing/2014/main" id="{F51462D8-1EB2-4A4E-9D9F-3958E4BBEF40}"/>
                </a:ext>
              </a:extLst>
            </p:cNvPr>
            <p:cNvSpPr txBox="1">
              <a:spLocks noChangeArrowheads="1"/>
            </p:cNvSpPr>
            <p:nvPr/>
          </p:nvSpPr>
          <p:spPr bwMode="auto">
            <a:xfrm>
              <a:off x="8015193" y="3105774"/>
              <a:ext cx="114690" cy="24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1600" kern="0">
                  <a:solidFill>
                    <a:srgbClr val="000000"/>
                  </a:solidFill>
                  <a:cs typeface="Arial" panose="020B0604020202020204" pitchFamily="34" charset="0"/>
                </a:rPr>
                <a:t>n</a:t>
              </a:r>
              <a:endParaRPr lang="zh-CN" altLang="en-US" sz="1600" kern="0">
                <a:solidFill>
                  <a:srgbClr val="000000"/>
                </a:solidFill>
                <a:cs typeface="Arial" panose="020B0604020202020204" pitchFamily="34" charset="0"/>
              </a:endParaRPr>
            </a:p>
          </p:txBody>
        </p:sp>
        <p:sp>
          <p:nvSpPr>
            <p:cNvPr id="124" name="文本框 123">
              <a:extLst>
                <a:ext uri="{FF2B5EF4-FFF2-40B4-BE49-F238E27FC236}">
                  <a16:creationId xmlns:a16="http://schemas.microsoft.com/office/drawing/2014/main" id="{541A3B0B-35E8-4135-86B9-F19F443E9543}"/>
                </a:ext>
              </a:extLst>
            </p:cNvPr>
            <p:cNvSpPr txBox="1"/>
            <p:nvPr/>
          </p:nvSpPr>
          <p:spPr bwMode="auto">
            <a:xfrm>
              <a:off x="7311196" y="2925247"/>
              <a:ext cx="461751" cy="541034"/>
            </a:xfrm>
            <a:prstGeom prst="rect">
              <a:avLst/>
            </a:prstGeom>
            <a:noFill/>
          </p:spPr>
          <p:txBody>
            <a:bodyPr vert="vert270" wrap="none">
              <a:spAutoFit/>
            </a:bodyPr>
            <a:lstStyle/>
            <a:p>
              <a:pPr eaLnBrk="1" hangingPunct="1">
                <a:defRPr/>
              </a:pPr>
              <a:r>
                <a:rPr lang="en-US" altLang="zh-CN" kern="0" dirty="0">
                  <a:solidFill>
                    <a:srgbClr val="000000"/>
                  </a:solidFill>
                </a:rPr>
                <a:t>ALU</a:t>
              </a:r>
              <a:endParaRPr lang="zh-CN" altLang="en-US" kern="0" dirty="0">
                <a:solidFill>
                  <a:srgbClr val="000000"/>
                </a:solidFill>
              </a:endParaRPr>
            </a:p>
          </p:txBody>
        </p:sp>
      </p:grpSp>
      <p:grpSp>
        <p:nvGrpSpPr>
          <p:cNvPr id="5" name="组合 4">
            <a:extLst>
              <a:ext uri="{FF2B5EF4-FFF2-40B4-BE49-F238E27FC236}">
                <a16:creationId xmlns:a16="http://schemas.microsoft.com/office/drawing/2014/main" id="{FF121237-B4E2-4178-8FBD-605530EDF65C}"/>
              </a:ext>
            </a:extLst>
          </p:cNvPr>
          <p:cNvGrpSpPr>
            <a:grpSpLocks/>
          </p:cNvGrpSpPr>
          <p:nvPr/>
        </p:nvGrpSpPr>
        <p:grpSpPr bwMode="auto">
          <a:xfrm>
            <a:off x="4921955" y="3284538"/>
            <a:ext cx="3842633" cy="2976562"/>
            <a:chOff x="4520316" y="3118286"/>
            <a:chExt cx="3843437" cy="2975706"/>
          </a:xfrm>
        </p:grpSpPr>
        <p:sp>
          <p:nvSpPr>
            <p:cNvPr id="13392" name="文本框 71">
              <a:extLst>
                <a:ext uri="{FF2B5EF4-FFF2-40B4-BE49-F238E27FC236}">
                  <a16:creationId xmlns:a16="http://schemas.microsoft.com/office/drawing/2014/main" id="{E13D2872-3E69-4BE9-A0E8-ADF7EBE4E544}"/>
                </a:ext>
              </a:extLst>
            </p:cNvPr>
            <p:cNvSpPr txBox="1">
              <a:spLocks noChangeArrowheads="1"/>
            </p:cNvSpPr>
            <p:nvPr/>
          </p:nvSpPr>
          <p:spPr bwMode="auto">
            <a:xfrm>
              <a:off x="6903734" y="3344150"/>
              <a:ext cx="598791" cy="274984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endParaRPr lang="zh-CN" altLang="en-US" sz="2400" dirty="0">
                <a:cs typeface="Times New Roman" panose="02020603050405020304" pitchFamily="18" charset="0"/>
              </a:endParaRPr>
            </a:p>
          </p:txBody>
        </p:sp>
        <p:cxnSp>
          <p:nvCxnSpPr>
            <p:cNvPr id="120" name="直接连接符 119">
              <a:extLst>
                <a:ext uri="{FF2B5EF4-FFF2-40B4-BE49-F238E27FC236}">
                  <a16:creationId xmlns:a16="http://schemas.microsoft.com/office/drawing/2014/main" id="{0BC378FB-A207-4317-B679-7ED07E978E65}"/>
                </a:ext>
              </a:extLst>
            </p:cNvPr>
            <p:cNvCxnSpPr>
              <a:cxnSpLocks/>
            </p:cNvCxnSpPr>
            <p:nvPr/>
          </p:nvCxnSpPr>
          <p:spPr bwMode="auto">
            <a:xfrm>
              <a:off x="7526965" y="5106851"/>
              <a:ext cx="4509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79" name="Line 54">
              <a:extLst>
                <a:ext uri="{FF2B5EF4-FFF2-40B4-BE49-F238E27FC236}">
                  <a16:creationId xmlns:a16="http://schemas.microsoft.com/office/drawing/2014/main" id="{40551F37-B32E-4B6C-95D8-153EE5A4F36C}"/>
                </a:ext>
              </a:extLst>
            </p:cNvPr>
            <p:cNvSpPr>
              <a:spLocks noChangeShapeType="1"/>
            </p:cNvSpPr>
            <p:nvPr/>
          </p:nvSpPr>
          <p:spPr bwMode="auto">
            <a:xfrm>
              <a:off x="6466859" y="4882967"/>
              <a:ext cx="4174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0" name="Line 56">
              <a:extLst>
                <a:ext uri="{FF2B5EF4-FFF2-40B4-BE49-F238E27FC236}">
                  <a16:creationId xmlns:a16="http://schemas.microsoft.com/office/drawing/2014/main" id="{4A723B9A-57EE-4D44-A819-23673F6174AA}"/>
                </a:ext>
              </a:extLst>
            </p:cNvPr>
            <p:cNvSpPr>
              <a:spLocks noChangeShapeType="1"/>
            </p:cNvSpPr>
            <p:nvPr/>
          </p:nvSpPr>
          <p:spPr bwMode="auto">
            <a:xfrm>
              <a:off x="6466859" y="4541544"/>
              <a:ext cx="4174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1" name="Text Box 57">
              <a:extLst>
                <a:ext uri="{FF2B5EF4-FFF2-40B4-BE49-F238E27FC236}">
                  <a16:creationId xmlns:a16="http://schemas.microsoft.com/office/drawing/2014/main" id="{47F394A0-65AF-40D2-A16F-EFFB8E157496}"/>
                </a:ext>
              </a:extLst>
            </p:cNvPr>
            <p:cNvSpPr txBox="1">
              <a:spLocks noChangeArrowheads="1"/>
            </p:cNvSpPr>
            <p:nvPr/>
          </p:nvSpPr>
          <p:spPr bwMode="auto">
            <a:xfrm>
              <a:off x="5614930" y="4276411"/>
              <a:ext cx="757636" cy="3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2400" b="0" dirty="0"/>
                <a:t>a &amp; b</a:t>
              </a:r>
            </a:p>
          </p:txBody>
        </p:sp>
        <p:sp>
          <p:nvSpPr>
            <p:cNvPr id="13382" name="Text Box 58">
              <a:extLst>
                <a:ext uri="{FF2B5EF4-FFF2-40B4-BE49-F238E27FC236}">
                  <a16:creationId xmlns:a16="http://schemas.microsoft.com/office/drawing/2014/main" id="{3B4861D6-D58A-47AA-88B0-922FD4D66303}"/>
                </a:ext>
              </a:extLst>
            </p:cNvPr>
            <p:cNvSpPr txBox="1">
              <a:spLocks noChangeArrowheads="1"/>
            </p:cNvSpPr>
            <p:nvPr/>
          </p:nvSpPr>
          <p:spPr bwMode="auto">
            <a:xfrm>
              <a:off x="5626996" y="4623945"/>
              <a:ext cx="823240" cy="41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2400" b="0"/>
                <a:t>a | b</a:t>
              </a:r>
            </a:p>
          </p:txBody>
        </p:sp>
        <p:sp>
          <p:nvSpPr>
            <p:cNvPr id="13383" name="Text Box 59">
              <a:extLst>
                <a:ext uri="{FF2B5EF4-FFF2-40B4-BE49-F238E27FC236}">
                  <a16:creationId xmlns:a16="http://schemas.microsoft.com/office/drawing/2014/main" id="{CD4B1F9C-1C38-43E5-9A0F-1FBA6B203AA5}"/>
                </a:ext>
              </a:extLst>
            </p:cNvPr>
            <p:cNvSpPr txBox="1">
              <a:spLocks noChangeArrowheads="1"/>
            </p:cNvSpPr>
            <p:nvPr/>
          </p:nvSpPr>
          <p:spPr bwMode="auto">
            <a:xfrm>
              <a:off x="5963584" y="5571753"/>
              <a:ext cx="332261" cy="52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t>s</a:t>
              </a:r>
            </a:p>
          </p:txBody>
        </p:sp>
        <p:sp>
          <p:nvSpPr>
            <p:cNvPr id="13384" name="Line 54">
              <a:extLst>
                <a:ext uri="{FF2B5EF4-FFF2-40B4-BE49-F238E27FC236}">
                  <a16:creationId xmlns:a16="http://schemas.microsoft.com/office/drawing/2014/main" id="{89368616-A7F1-4432-9E69-73589268E32A}"/>
                </a:ext>
              </a:extLst>
            </p:cNvPr>
            <p:cNvSpPr>
              <a:spLocks noChangeShapeType="1"/>
            </p:cNvSpPr>
            <p:nvPr/>
          </p:nvSpPr>
          <p:spPr bwMode="auto">
            <a:xfrm>
              <a:off x="6450236" y="5549656"/>
              <a:ext cx="4340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5" name="Line 56">
              <a:extLst>
                <a:ext uri="{FF2B5EF4-FFF2-40B4-BE49-F238E27FC236}">
                  <a16:creationId xmlns:a16="http://schemas.microsoft.com/office/drawing/2014/main" id="{131B923A-CE20-4400-B6E8-A3A691CA0051}"/>
                </a:ext>
              </a:extLst>
            </p:cNvPr>
            <p:cNvSpPr>
              <a:spLocks noChangeShapeType="1"/>
            </p:cNvSpPr>
            <p:nvPr/>
          </p:nvSpPr>
          <p:spPr bwMode="auto">
            <a:xfrm>
              <a:off x="6466859" y="5225620"/>
              <a:ext cx="4174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6" name="Text Box 57">
              <a:extLst>
                <a:ext uri="{FF2B5EF4-FFF2-40B4-BE49-F238E27FC236}">
                  <a16:creationId xmlns:a16="http://schemas.microsoft.com/office/drawing/2014/main" id="{069BCE04-88F8-46A5-9BFB-B9CF5DB86C49}"/>
                </a:ext>
              </a:extLst>
            </p:cNvPr>
            <p:cNvSpPr txBox="1">
              <a:spLocks noChangeArrowheads="1"/>
            </p:cNvSpPr>
            <p:nvPr/>
          </p:nvSpPr>
          <p:spPr bwMode="auto">
            <a:xfrm>
              <a:off x="5702467" y="5323832"/>
              <a:ext cx="771684" cy="30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 a</a:t>
              </a:r>
            </a:p>
          </p:txBody>
        </p:sp>
        <p:sp>
          <p:nvSpPr>
            <p:cNvPr id="13387" name="Text Box 58">
              <a:extLst>
                <a:ext uri="{FF2B5EF4-FFF2-40B4-BE49-F238E27FC236}">
                  <a16:creationId xmlns:a16="http://schemas.microsoft.com/office/drawing/2014/main" id="{7DB55EBB-0A26-4417-BA70-671641717603}"/>
                </a:ext>
              </a:extLst>
            </p:cNvPr>
            <p:cNvSpPr txBox="1">
              <a:spLocks noChangeArrowheads="1"/>
            </p:cNvSpPr>
            <p:nvPr/>
          </p:nvSpPr>
          <p:spPr bwMode="auto">
            <a:xfrm>
              <a:off x="5626996" y="4997339"/>
              <a:ext cx="837455" cy="41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en-US" altLang="zh-CN" sz="2400" b="0" dirty="0"/>
                <a:t>a ^ b</a:t>
              </a:r>
            </a:p>
          </p:txBody>
        </p:sp>
        <p:grpSp>
          <p:nvGrpSpPr>
            <p:cNvPr id="13388" name="组合 74">
              <a:extLst>
                <a:ext uri="{FF2B5EF4-FFF2-40B4-BE49-F238E27FC236}">
                  <a16:creationId xmlns:a16="http://schemas.microsoft.com/office/drawing/2014/main" id="{B33A83F9-2F81-4812-A14B-5FDA3610542B}"/>
                </a:ext>
              </a:extLst>
            </p:cNvPr>
            <p:cNvGrpSpPr>
              <a:grpSpLocks/>
            </p:cNvGrpSpPr>
            <p:nvPr/>
          </p:nvGrpSpPr>
          <p:grpSpPr bwMode="auto">
            <a:xfrm>
              <a:off x="4520316" y="3118286"/>
              <a:ext cx="2910787" cy="1932438"/>
              <a:chOff x="1594424" y="1071163"/>
              <a:chExt cx="2577821" cy="1850825"/>
            </a:xfrm>
          </p:grpSpPr>
          <p:sp>
            <p:nvSpPr>
              <p:cNvPr id="13405" name="Text Box 58">
                <a:extLst>
                  <a:ext uri="{FF2B5EF4-FFF2-40B4-BE49-F238E27FC236}">
                    <a16:creationId xmlns:a16="http://schemas.microsoft.com/office/drawing/2014/main" id="{E595FF42-A0EC-4073-876A-71648161E2EA}"/>
                  </a:ext>
                </a:extLst>
              </p:cNvPr>
              <p:cNvSpPr txBox="1">
                <a:spLocks noChangeArrowheads="1"/>
              </p:cNvSpPr>
              <p:nvPr/>
            </p:nvSpPr>
            <p:spPr bwMode="auto">
              <a:xfrm>
                <a:off x="1594424" y="1706156"/>
                <a:ext cx="383666" cy="44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t>s</a:t>
                </a:r>
                <a:r>
                  <a:rPr lang="en-US" altLang="zh-CN" sz="1800" b="0" dirty="0"/>
                  <a:t>0</a:t>
                </a:r>
                <a:endParaRPr lang="en-US" altLang="zh-CN" sz="2400" b="0" dirty="0"/>
              </a:p>
            </p:txBody>
          </p:sp>
          <p:sp>
            <p:nvSpPr>
              <p:cNvPr id="13396" name="Line 54">
                <a:extLst>
                  <a:ext uri="{FF2B5EF4-FFF2-40B4-BE49-F238E27FC236}">
                    <a16:creationId xmlns:a16="http://schemas.microsoft.com/office/drawing/2014/main" id="{B1A0DE5B-1A67-47F3-8E54-B11BAB9C4FF6}"/>
                  </a:ext>
                </a:extLst>
              </p:cNvPr>
              <p:cNvSpPr>
                <a:spLocks noChangeShapeType="1"/>
              </p:cNvSpPr>
              <p:nvPr/>
            </p:nvSpPr>
            <p:spPr bwMode="auto">
              <a:xfrm>
                <a:off x="1998812" y="1721255"/>
                <a:ext cx="298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Line 55">
                <a:extLst>
                  <a:ext uri="{FF2B5EF4-FFF2-40B4-BE49-F238E27FC236}">
                    <a16:creationId xmlns:a16="http://schemas.microsoft.com/office/drawing/2014/main" id="{17F151C5-124A-4360-8229-9D85F8103266}"/>
                  </a:ext>
                </a:extLst>
              </p:cNvPr>
              <p:cNvSpPr>
                <a:spLocks noChangeShapeType="1"/>
              </p:cNvSpPr>
              <p:nvPr/>
            </p:nvSpPr>
            <p:spPr bwMode="auto">
              <a:xfrm>
                <a:off x="2843808" y="1883539"/>
                <a:ext cx="299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8" name="Line 56">
                <a:extLst>
                  <a:ext uri="{FF2B5EF4-FFF2-40B4-BE49-F238E27FC236}">
                    <a16:creationId xmlns:a16="http://schemas.microsoft.com/office/drawing/2014/main" id="{31261D88-FEA9-4CEC-9DD5-B70FB859BA11}"/>
                  </a:ext>
                </a:extLst>
              </p:cNvPr>
              <p:cNvSpPr>
                <a:spLocks noChangeShapeType="1"/>
              </p:cNvSpPr>
              <p:nvPr/>
            </p:nvSpPr>
            <p:spPr bwMode="auto">
              <a:xfrm>
                <a:off x="1998812" y="1479716"/>
                <a:ext cx="298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Text Box 57">
                <a:extLst>
                  <a:ext uri="{FF2B5EF4-FFF2-40B4-BE49-F238E27FC236}">
                    <a16:creationId xmlns:a16="http://schemas.microsoft.com/office/drawing/2014/main" id="{83150DE2-F7E5-45BA-92F8-E9F531381DD5}"/>
                  </a:ext>
                </a:extLst>
              </p:cNvPr>
              <p:cNvSpPr txBox="1">
                <a:spLocks noChangeArrowheads="1"/>
              </p:cNvSpPr>
              <p:nvPr/>
            </p:nvSpPr>
            <p:spPr bwMode="auto">
              <a:xfrm>
                <a:off x="1705105" y="1162521"/>
                <a:ext cx="45719" cy="35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t>a</a:t>
                </a:r>
              </a:p>
            </p:txBody>
          </p:sp>
          <p:sp>
            <p:nvSpPr>
              <p:cNvPr id="13400" name="Text Box 58">
                <a:extLst>
                  <a:ext uri="{FF2B5EF4-FFF2-40B4-BE49-F238E27FC236}">
                    <a16:creationId xmlns:a16="http://schemas.microsoft.com/office/drawing/2014/main" id="{765D737A-4EFD-48EA-B0C8-C113FE2A2F4E}"/>
                  </a:ext>
                </a:extLst>
              </p:cNvPr>
              <p:cNvSpPr txBox="1">
                <a:spLocks noChangeArrowheads="1"/>
              </p:cNvSpPr>
              <p:nvPr/>
            </p:nvSpPr>
            <p:spPr bwMode="auto">
              <a:xfrm>
                <a:off x="1618272" y="1438843"/>
                <a:ext cx="299889" cy="44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t>b</a:t>
                </a:r>
              </a:p>
            </p:txBody>
          </p:sp>
          <p:sp>
            <p:nvSpPr>
              <p:cNvPr id="13401" name="Text Box 60">
                <a:extLst>
                  <a:ext uri="{FF2B5EF4-FFF2-40B4-BE49-F238E27FC236}">
                    <a16:creationId xmlns:a16="http://schemas.microsoft.com/office/drawing/2014/main" id="{8839C50D-114B-4F23-9A4F-6E3363E62435}"/>
                  </a:ext>
                </a:extLst>
              </p:cNvPr>
              <p:cNvSpPr txBox="1">
                <a:spLocks noChangeArrowheads="1"/>
              </p:cNvSpPr>
              <p:nvPr/>
            </p:nvSpPr>
            <p:spPr bwMode="auto">
              <a:xfrm>
                <a:off x="3094248" y="1423297"/>
                <a:ext cx="552745" cy="49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err="1"/>
                  <a:t>ya</a:t>
                </a:r>
                <a:endParaRPr lang="en-US" altLang="zh-CN" b="0" baseline="-10000" dirty="0"/>
              </a:p>
            </p:txBody>
          </p:sp>
          <p:sp>
            <p:nvSpPr>
              <p:cNvPr id="13402" name="文本框 71">
                <a:extLst>
                  <a:ext uri="{FF2B5EF4-FFF2-40B4-BE49-F238E27FC236}">
                    <a16:creationId xmlns:a16="http://schemas.microsoft.com/office/drawing/2014/main" id="{998B903F-1943-4829-A764-C22CACDBCDC3}"/>
                  </a:ext>
                </a:extLst>
              </p:cNvPr>
              <p:cNvSpPr txBox="1">
                <a:spLocks noChangeArrowheads="1"/>
              </p:cNvSpPr>
              <p:nvPr/>
            </p:nvSpPr>
            <p:spPr bwMode="auto">
              <a:xfrm>
                <a:off x="2297039" y="1287488"/>
                <a:ext cx="530295" cy="83407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2400" b="0" dirty="0">
                    <a:latin typeface="+mn-lt"/>
                    <a:cs typeface="Times New Roman" panose="02020603050405020304" pitchFamily="18" charset="0"/>
                  </a:rPr>
                  <a:t>+/</a:t>
                </a:r>
                <a:r>
                  <a:rPr lang="en-US" altLang="zh-CN" sz="2000" b="0" dirty="0">
                    <a:latin typeface="+mn-lt"/>
                    <a:ea typeface="微软雅黑" panose="020B0503020204020204" pitchFamily="34" charset="-122"/>
                    <a:cs typeface="Times New Roman" panose="02020603050405020304" pitchFamily="18" charset="0"/>
                  </a:rPr>
                  <a:t>−</a:t>
                </a:r>
                <a:endParaRPr lang="zh-CN" altLang="en-US" sz="2400" b="0" dirty="0">
                  <a:latin typeface="+mn-lt"/>
                  <a:cs typeface="Times New Roman" panose="02020603050405020304" pitchFamily="18" charset="0"/>
                </a:endParaRPr>
              </a:p>
            </p:txBody>
          </p:sp>
          <p:sp>
            <p:nvSpPr>
              <p:cNvPr id="13403" name="Text Box 60">
                <a:extLst>
                  <a:ext uri="{FF2B5EF4-FFF2-40B4-BE49-F238E27FC236}">
                    <a16:creationId xmlns:a16="http://schemas.microsoft.com/office/drawing/2014/main" id="{E11B94E2-A78E-49A5-B0E0-28D2697542FE}"/>
                  </a:ext>
                </a:extLst>
              </p:cNvPr>
              <p:cNvSpPr txBox="1">
                <a:spLocks noChangeArrowheads="1"/>
              </p:cNvSpPr>
              <p:nvPr/>
            </p:nvSpPr>
            <p:spPr bwMode="auto">
              <a:xfrm>
                <a:off x="3119059" y="1071163"/>
                <a:ext cx="475634" cy="46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dirty="0"/>
                  <a:t>fa</a:t>
                </a:r>
                <a:endParaRPr lang="en-US" altLang="zh-CN" sz="2400" baseline="-5000" dirty="0"/>
              </a:p>
            </p:txBody>
          </p:sp>
          <p:sp>
            <p:nvSpPr>
              <p:cNvPr id="13404" name="Line 54">
                <a:extLst>
                  <a:ext uri="{FF2B5EF4-FFF2-40B4-BE49-F238E27FC236}">
                    <a16:creationId xmlns:a16="http://schemas.microsoft.com/office/drawing/2014/main" id="{0820C30F-E615-4025-8EF4-AB26557B8016}"/>
                  </a:ext>
                </a:extLst>
              </p:cNvPr>
              <p:cNvSpPr>
                <a:spLocks noChangeShapeType="1"/>
              </p:cNvSpPr>
              <p:nvPr/>
            </p:nvSpPr>
            <p:spPr bwMode="auto">
              <a:xfrm>
                <a:off x="2005314" y="1951977"/>
                <a:ext cx="298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Text Box 60">
                <a:extLst>
                  <a:ext uri="{FF2B5EF4-FFF2-40B4-BE49-F238E27FC236}">
                    <a16:creationId xmlns:a16="http://schemas.microsoft.com/office/drawing/2014/main" id="{57A58AC8-273A-450B-87A3-08046BAB2297}"/>
                  </a:ext>
                </a:extLst>
              </p:cNvPr>
              <p:cNvSpPr txBox="1">
                <a:spLocks noChangeArrowheads="1"/>
              </p:cNvSpPr>
              <p:nvPr/>
            </p:nvSpPr>
            <p:spPr bwMode="auto">
              <a:xfrm>
                <a:off x="3696611" y="2456707"/>
                <a:ext cx="475634" cy="46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baseline="-5000" dirty="0">
                    <a:latin typeface="+mn-lt"/>
                  </a:rPr>
                  <a:t>MUX</a:t>
                </a:r>
                <a:endParaRPr lang="en-US" altLang="zh-CN" sz="2400" baseline="-5000" dirty="0">
                  <a:latin typeface="+mn-lt"/>
                </a:endParaRPr>
              </a:p>
            </p:txBody>
          </p:sp>
        </p:grpSp>
        <p:cxnSp>
          <p:nvCxnSpPr>
            <p:cNvPr id="131" name="直接连接符 130">
              <a:extLst>
                <a:ext uri="{FF2B5EF4-FFF2-40B4-BE49-F238E27FC236}">
                  <a16:creationId xmlns:a16="http://schemas.microsoft.com/office/drawing/2014/main" id="{97B03481-890E-4C4E-BC82-1B53452915CE}"/>
                </a:ext>
              </a:extLst>
            </p:cNvPr>
            <p:cNvCxnSpPr>
              <a:cxnSpLocks/>
            </p:cNvCxnSpPr>
            <p:nvPr/>
          </p:nvCxnSpPr>
          <p:spPr bwMode="auto">
            <a:xfrm>
              <a:off x="5912140" y="3580115"/>
              <a:ext cx="9908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FC7D3EE8-F135-43E3-BF23-564A3C2F4D12}"/>
                </a:ext>
              </a:extLst>
            </p:cNvPr>
            <p:cNvCxnSpPr>
              <a:cxnSpLocks/>
            </p:cNvCxnSpPr>
            <p:nvPr/>
          </p:nvCxnSpPr>
          <p:spPr bwMode="auto">
            <a:xfrm>
              <a:off x="6112207" y="3965767"/>
              <a:ext cx="7907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91" name="Text Box 60">
              <a:extLst>
                <a:ext uri="{FF2B5EF4-FFF2-40B4-BE49-F238E27FC236}">
                  <a16:creationId xmlns:a16="http://schemas.microsoft.com/office/drawing/2014/main" id="{058BA3BA-8DF6-4BAD-8B67-8BC05A5E64D5}"/>
                </a:ext>
              </a:extLst>
            </p:cNvPr>
            <p:cNvSpPr txBox="1">
              <a:spLocks noChangeArrowheads="1"/>
            </p:cNvSpPr>
            <p:nvPr/>
          </p:nvSpPr>
          <p:spPr bwMode="auto">
            <a:xfrm>
              <a:off x="8025199" y="480423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y</a:t>
              </a:r>
            </a:p>
          </p:txBody>
        </p:sp>
        <p:sp>
          <p:nvSpPr>
            <p:cNvPr id="13393" name="Line 54">
              <a:extLst>
                <a:ext uri="{FF2B5EF4-FFF2-40B4-BE49-F238E27FC236}">
                  <a16:creationId xmlns:a16="http://schemas.microsoft.com/office/drawing/2014/main" id="{8D49DDF8-AD68-42DA-AD32-AC8721FF490E}"/>
                </a:ext>
              </a:extLst>
            </p:cNvPr>
            <p:cNvSpPr>
              <a:spLocks noChangeShapeType="1"/>
            </p:cNvSpPr>
            <p:nvPr/>
          </p:nvSpPr>
          <p:spPr bwMode="auto">
            <a:xfrm>
              <a:off x="6450236" y="5873692"/>
              <a:ext cx="4534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2" name="直接连接符 111">
              <a:extLst>
                <a:ext uri="{FF2B5EF4-FFF2-40B4-BE49-F238E27FC236}">
                  <a16:creationId xmlns:a16="http://schemas.microsoft.com/office/drawing/2014/main" id="{09F17BB6-23FD-4E57-B8E3-01A507B6137B}"/>
                </a:ext>
              </a:extLst>
            </p:cNvPr>
            <p:cNvCxnSpPr>
              <a:cxnSpLocks/>
            </p:cNvCxnSpPr>
            <p:nvPr/>
          </p:nvCxnSpPr>
          <p:spPr bwMode="auto">
            <a:xfrm>
              <a:off x="7506324" y="4456163"/>
              <a:ext cx="4493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95" name="Text Box 60">
              <a:extLst>
                <a:ext uri="{FF2B5EF4-FFF2-40B4-BE49-F238E27FC236}">
                  <a16:creationId xmlns:a16="http://schemas.microsoft.com/office/drawing/2014/main" id="{2A0BF8E6-7925-4A62-AF12-9C8AF46E22DA}"/>
                </a:ext>
              </a:extLst>
            </p:cNvPr>
            <p:cNvSpPr txBox="1">
              <a:spLocks noChangeArrowheads="1"/>
            </p:cNvSpPr>
            <p:nvPr/>
          </p:nvSpPr>
          <p:spPr bwMode="auto">
            <a:xfrm>
              <a:off x="8003638" y="4192167"/>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f</a:t>
              </a:r>
            </a:p>
          </p:txBody>
        </p:sp>
      </p:grpSp>
      <p:sp>
        <p:nvSpPr>
          <p:cNvPr id="13377" name="Text Box 60">
            <a:extLst>
              <a:ext uri="{FF2B5EF4-FFF2-40B4-BE49-F238E27FC236}">
                <a16:creationId xmlns:a16="http://schemas.microsoft.com/office/drawing/2014/main" id="{22530D52-A260-45F0-A570-2BCBE6E9360D}"/>
              </a:ext>
            </a:extLst>
          </p:cNvPr>
          <p:cNvSpPr txBox="1">
            <a:spLocks noChangeArrowheads="1"/>
          </p:cNvSpPr>
          <p:nvPr/>
        </p:nvSpPr>
        <p:spPr bwMode="auto">
          <a:xfrm>
            <a:off x="1844675" y="1265238"/>
            <a:ext cx="1741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ALU</a:t>
            </a:r>
            <a:r>
              <a:rPr lang="zh-CN" altLang="en-US" sz="2400" b="0"/>
              <a:t>功能表</a:t>
            </a:r>
            <a:endParaRPr lang="en-US" altLang="zh-CN"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接连接符 112">
            <a:extLst>
              <a:ext uri="{FF2B5EF4-FFF2-40B4-BE49-F238E27FC236}">
                <a16:creationId xmlns:a16="http://schemas.microsoft.com/office/drawing/2014/main" id="{12A96C2A-C731-4078-A95B-213A1AFB28FC}"/>
              </a:ext>
            </a:extLst>
          </p:cNvPr>
          <p:cNvCxnSpPr/>
          <p:nvPr/>
        </p:nvCxnSpPr>
        <p:spPr>
          <a:xfrm>
            <a:off x="5845175" y="4506913"/>
            <a:ext cx="19399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55" name="组合 104">
            <a:extLst>
              <a:ext uri="{FF2B5EF4-FFF2-40B4-BE49-F238E27FC236}">
                <a16:creationId xmlns:a16="http://schemas.microsoft.com/office/drawing/2014/main" id="{C7E40E7D-D31A-411C-AC77-8E00798FE2C0}"/>
              </a:ext>
            </a:extLst>
          </p:cNvPr>
          <p:cNvGrpSpPr>
            <a:grpSpLocks/>
          </p:cNvGrpSpPr>
          <p:nvPr/>
        </p:nvGrpSpPr>
        <p:grpSpPr bwMode="auto">
          <a:xfrm>
            <a:off x="4418013" y="2990850"/>
            <a:ext cx="781050" cy="1311275"/>
            <a:chOff x="4548030" y="5095978"/>
            <a:chExt cx="781801" cy="943838"/>
          </a:xfrm>
        </p:grpSpPr>
        <p:cxnSp>
          <p:nvCxnSpPr>
            <p:cNvPr id="106" name="直接连接符 105">
              <a:extLst>
                <a:ext uri="{FF2B5EF4-FFF2-40B4-BE49-F238E27FC236}">
                  <a16:creationId xmlns:a16="http://schemas.microsoft.com/office/drawing/2014/main" id="{CEA7C2C8-2889-4B71-8001-BDB64D9EA6F3}"/>
                </a:ext>
              </a:extLst>
            </p:cNvPr>
            <p:cNvCxnSpPr/>
            <p:nvPr/>
          </p:nvCxnSpPr>
          <p:spPr>
            <a:xfrm>
              <a:off x="4548030" y="5101692"/>
              <a:ext cx="3972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F9C88023-5298-4053-8C62-58B8BDC5A72B}"/>
                </a:ext>
              </a:extLst>
            </p:cNvPr>
            <p:cNvCxnSpPr/>
            <p:nvPr/>
          </p:nvCxnSpPr>
          <p:spPr>
            <a:xfrm>
              <a:off x="4932574" y="6032960"/>
              <a:ext cx="3972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7096E640-89B1-4036-A205-985C9C4B0AC7}"/>
                </a:ext>
              </a:extLst>
            </p:cNvPr>
            <p:cNvCxnSpPr/>
            <p:nvPr/>
          </p:nvCxnSpPr>
          <p:spPr>
            <a:xfrm>
              <a:off x="4942109" y="5095978"/>
              <a:ext cx="0" cy="943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556" name="组合 1">
            <a:extLst>
              <a:ext uri="{FF2B5EF4-FFF2-40B4-BE49-F238E27FC236}">
                <a16:creationId xmlns:a16="http://schemas.microsoft.com/office/drawing/2014/main" id="{7D32425D-7FC3-46AB-B15C-0DEC8CE12184}"/>
              </a:ext>
            </a:extLst>
          </p:cNvPr>
          <p:cNvGrpSpPr>
            <a:grpSpLocks/>
          </p:cNvGrpSpPr>
          <p:nvPr/>
        </p:nvGrpSpPr>
        <p:grpSpPr bwMode="auto">
          <a:xfrm>
            <a:off x="1200150" y="3870324"/>
            <a:ext cx="2651125" cy="2151064"/>
            <a:chOff x="4818816" y="1593917"/>
            <a:chExt cx="3528421" cy="2561415"/>
          </a:xfrm>
        </p:grpSpPr>
        <p:sp>
          <p:nvSpPr>
            <p:cNvPr id="23611" name="Line 53">
              <a:extLst>
                <a:ext uri="{FF2B5EF4-FFF2-40B4-BE49-F238E27FC236}">
                  <a16:creationId xmlns:a16="http://schemas.microsoft.com/office/drawing/2014/main" id="{DDA21343-7744-43F8-8CBA-58CE72AE8054}"/>
                </a:ext>
              </a:extLst>
            </p:cNvPr>
            <p:cNvSpPr>
              <a:spLocks noChangeShapeType="1"/>
            </p:cNvSpPr>
            <p:nvPr/>
          </p:nvSpPr>
          <p:spPr bwMode="auto">
            <a:xfrm flipV="1">
              <a:off x="6978669" y="3340353"/>
              <a:ext cx="0" cy="654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12" name="Line 54">
              <a:extLst>
                <a:ext uri="{FF2B5EF4-FFF2-40B4-BE49-F238E27FC236}">
                  <a16:creationId xmlns:a16="http://schemas.microsoft.com/office/drawing/2014/main" id="{D6049F52-53F0-4CC8-9157-C14B807E160D}"/>
                </a:ext>
              </a:extLst>
            </p:cNvPr>
            <p:cNvSpPr>
              <a:spLocks noChangeShapeType="1"/>
            </p:cNvSpPr>
            <p:nvPr/>
          </p:nvSpPr>
          <p:spPr bwMode="auto">
            <a:xfrm>
              <a:off x="6005530" y="233996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13" name="Line 55">
              <a:extLst>
                <a:ext uri="{FF2B5EF4-FFF2-40B4-BE49-F238E27FC236}">
                  <a16:creationId xmlns:a16="http://schemas.microsoft.com/office/drawing/2014/main" id="{3A04A512-69E5-4ECC-9CC3-A4AE55FAA07C}"/>
                </a:ext>
              </a:extLst>
            </p:cNvPr>
            <p:cNvSpPr>
              <a:spLocks noChangeShapeType="1"/>
            </p:cNvSpPr>
            <p:nvPr/>
          </p:nvSpPr>
          <p:spPr bwMode="auto">
            <a:xfrm>
              <a:off x="7267588" y="2571230"/>
              <a:ext cx="557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14" name="Line 56">
              <a:extLst>
                <a:ext uri="{FF2B5EF4-FFF2-40B4-BE49-F238E27FC236}">
                  <a16:creationId xmlns:a16="http://schemas.microsoft.com/office/drawing/2014/main" id="{ACDCF611-6E64-49DC-B712-6850AFA69CF0}"/>
                </a:ext>
              </a:extLst>
            </p:cNvPr>
            <p:cNvSpPr>
              <a:spLocks noChangeShapeType="1"/>
            </p:cNvSpPr>
            <p:nvPr/>
          </p:nvSpPr>
          <p:spPr bwMode="auto">
            <a:xfrm>
              <a:off x="6005530" y="1947863"/>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15" name="Text Box 57">
              <a:extLst>
                <a:ext uri="{FF2B5EF4-FFF2-40B4-BE49-F238E27FC236}">
                  <a16:creationId xmlns:a16="http://schemas.microsoft.com/office/drawing/2014/main" id="{47B647BD-1622-4829-BE70-D7E7DAFCD6FA}"/>
                </a:ext>
              </a:extLst>
            </p:cNvPr>
            <p:cNvSpPr txBox="1">
              <a:spLocks noChangeArrowheads="1"/>
            </p:cNvSpPr>
            <p:nvPr/>
          </p:nvSpPr>
          <p:spPr bwMode="auto">
            <a:xfrm>
              <a:off x="4837512" y="1676401"/>
              <a:ext cx="1008349" cy="4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zh-CN" sz="2400" dirty="0">
                  <a:latin typeface="Times New Roman" panose="02020603050405020304" pitchFamily="18" charset="0"/>
                </a:rPr>
                <a:t>a &amp; b</a:t>
              </a:r>
            </a:p>
          </p:txBody>
        </p:sp>
        <p:sp>
          <p:nvSpPr>
            <p:cNvPr id="23616" name="Text Box 58">
              <a:extLst>
                <a:ext uri="{FF2B5EF4-FFF2-40B4-BE49-F238E27FC236}">
                  <a16:creationId xmlns:a16="http://schemas.microsoft.com/office/drawing/2014/main" id="{13714D12-A67C-494C-AE82-F6E5B8C34501}"/>
                </a:ext>
              </a:extLst>
            </p:cNvPr>
            <p:cNvSpPr txBox="1">
              <a:spLocks noChangeArrowheads="1"/>
            </p:cNvSpPr>
            <p:nvPr/>
          </p:nvSpPr>
          <p:spPr bwMode="auto">
            <a:xfrm>
              <a:off x="4887743" y="2049456"/>
              <a:ext cx="1095662" cy="54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zh-CN" sz="2400">
                  <a:latin typeface="Times New Roman" panose="02020603050405020304" pitchFamily="18" charset="0"/>
                </a:rPr>
                <a:t>a | b</a:t>
              </a:r>
            </a:p>
          </p:txBody>
        </p:sp>
        <p:sp>
          <p:nvSpPr>
            <p:cNvPr id="23617" name="Text Box 59">
              <a:extLst>
                <a:ext uri="{FF2B5EF4-FFF2-40B4-BE49-F238E27FC236}">
                  <a16:creationId xmlns:a16="http://schemas.microsoft.com/office/drawing/2014/main" id="{9B7EC136-18C4-4D78-BE62-A4F37C62CFBA}"/>
                </a:ext>
              </a:extLst>
            </p:cNvPr>
            <p:cNvSpPr txBox="1">
              <a:spLocks noChangeArrowheads="1"/>
            </p:cNvSpPr>
            <p:nvPr/>
          </p:nvSpPr>
          <p:spPr bwMode="auto">
            <a:xfrm>
              <a:off x="5965373" y="3459108"/>
              <a:ext cx="1299410" cy="69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s</a:t>
              </a:r>
              <a:r>
                <a:rPr lang="en-US" altLang="zh-CN" sz="2400" baseline="-5000">
                  <a:latin typeface="Times New Roman" panose="02020603050405020304" pitchFamily="18" charset="0"/>
                </a:rPr>
                <a:t>1</a:t>
              </a:r>
              <a:r>
                <a:rPr lang="en-US" altLang="zh-CN" sz="2400">
                  <a:latin typeface="Times New Roman" panose="02020603050405020304" pitchFamily="18" charset="0"/>
                </a:rPr>
                <a:t>s</a:t>
              </a:r>
              <a:r>
                <a:rPr lang="en-US" altLang="zh-CN" sz="2400" baseline="-5000">
                  <a:latin typeface="Times New Roman" panose="02020603050405020304" pitchFamily="18" charset="0"/>
                </a:rPr>
                <a:t>0</a:t>
              </a:r>
            </a:p>
          </p:txBody>
        </p:sp>
        <p:sp>
          <p:nvSpPr>
            <p:cNvPr id="23618" name="Text Box 62">
              <a:extLst>
                <a:ext uri="{FF2B5EF4-FFF2-40B4-BE49-F238E27FC236}">
                  <a16:creationId xmlns:a16="http://schemas.microsoft.com/office/drawing/2014/main" id="{351E8AAE-6B1C-4ED2-9559-0E81EA1E30B0}"/>
                </a:ext>
              </a:extLst>
            </p:cNvPr>
            <p:cNvSpPr txBox="1">
              <a:spLocks noChangeArrowheads="1"/>
            </p:cNvSpPr>
            <p:nvPr/>
          </p:nvSpPr>
          <p:spPr bwMode="auto">
            <a:xfrm>
              <a:off x="6675457" y="1704975"/>
              <a:ext cx="170676"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619" name="Text Box 63">
              <a:extLst>
                <a:ext uri="{FF2B5EF4-FFF2-40B4-BE49-F238E27FC236}">
                  <a16:creationId xmlns:a16="http://schemas.microsoft.com/office/drawing/2014/main" id="{E4548C22-24A4-43F5-82D8-39EF6522D165}"/>
                </a:ext>
              </a:extLst>
            </p:cNvPr>
            <p:cNvSpPr txBox="1">
              <a:spLocks noChangeArrowheads="1"/>
            </p:cNvSpPr>
            <p:nvPr/>
          </p:nvSpPr>
          <p:spPr bwMode="auto">
            <a:xfrm>
              <a:off x="6664343" y="2144707"/>
              <a:ext cx="170676"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1</a:t>
              </a:r>
            </a:p>
          </p:txBody>
        </p:sp>
        <p:sp>
          <p:nvSpPr>
            <p:cNvPr id="15" name="梯形 14">
              <a:extLst>
                <a:ext uri="{FF2B5EF4-FFF2-40B4-BE49-F238E27FC236}">
                  <a16:creationId xmlns:a16="http://schemas.microsoft.com/office/drawing/2014/main" id="{622F8BCE-769F-4963-A7ED-DC34EFE8A206}"/>
                </a:ext>
              </a:extLst>
            </p:cNvPr>
            <p:cNvSpPr/>
            <p:nvPr/>
          </p:nvSpPr>
          <p:spPr>
            <a:xfrm rot="5400000">
              <a:off x="5964233" y="2193696"/>
              <a:ext cx="1907356" cy="707798"/>
            </a:xfrm>
            <a:prstGeom prst="trapezoid">
              <a:avLst>
                <a:gd name="adj" fmla="val 4823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p>
          </p:txBody>
        </p:sp>
        <p:sp>
          <p:nvSpPr>
            <p:cNvPr id="23621" name="Text Box 62">
              <a:extLst>
                <a:ext uri="{FF2B5EF4-FFF2-40B4-BE49-F238E27FC236}">
                  <a16:creationId xmlns:a16="http://schemas.microsoft.com/office/drawing/2014/main" id="{F978AFD2-75EB-4C6A-9CF6-0967EEAA07DC}"/>
                </a:ext>
              </a:extLst>
            </p:cNvPr>
            <p:cNvSpPr txBox="1">
              <a:spLocks noChangeArrowheads="1"/>
            </p:cNvSpPr>
            <p:nvPr/>
          </p:nvSpPr>
          <p:spPr bwMode="auto">
            <a:xfrm>
              <a:off x="6675457" y="2533647"/>
              <a:ext cx="170676"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2</a:t>
              </a:r>
            </a:p>
          </p:txBody>
        </p:sp>
        <p:sp>
          <p:nvSpPr>
            <p:cNvPr id="23622" name="Text Box 63">
              <a:extLst>
                <a:ext uri="{FF2B5EF4-FFF2-40B4-BE49-F238E27FC236}">
                  <a16:creationId xmlns:a16="http://schemas.microsoft.com/office/drawing/2014/main" id="{07104DF4-AFA1-44A0-9DDC-0F13925AD56C}"/>
                </a:ext>
              </a:extLst>
            </p:cNvPr>
            <p:cNvSpPr txBox="1">
              <a:spLocks noChangeArrowheads="1"/>
            </p:cNvSpPr>
            <p:nvPr/>
          </p:nvSpPr>
          <p:spPr bwMode="auto">
            <a:xfrm>
              <a:off x="6664343" y="2973380"/>
              <a:ext cx="170676"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3</a:t>
              </a:r>
            </a:p>
          </p:txBody>
        </p:sp>
        <p:sp>
          <p:nvSpPr>
            <p:cNvPr id="23623" name="Line 54">
              <a:extLst>
                <a:ext uri="{FF2B5EF4-FFF2-40B4-BE49-F238E27FC236}">
                  <a16:creationId xmlns:a16="http://schemas.microsoft.com/office/drawing/2014/main" id="{4AA372EE-7A77-47A4-A8D4-B950F298066D}"/>
                </a:ext>
              </a:extLst>
            </p:cNvPr>
            <p:cNvSpPr>
              <a:spLocks noChangeShapeType="1"/>
            </p:cNvSpPr>
            <p:nvPr/>
          </p:nvSpPr>
          <p:spPr bwMode="auto">
            <a:xfrm>
              <a:off x="6005530" y="3154353"/>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24" name="Line 56">
              <a:extLst>
                <a:ext uri="{FF2B5EF4-FFF2-40B4-BE49-F238E27FC236}">
                  <a16:creationId xmlns:a16="http://schemas.microsoft.com/office/drawing/2014/main" id="{39CB1EFC-A430-4B5C-8133-13362592DA04}"/>
                </a:ext>
              </a:extLst>
            </p:cNvPr>
            <p:cNvSpPr>
              <a:spLocks noChangeShapeType="1"/>
            </p:cNvSpPr>
            <p:nvPr/>
          </p:nvSpPr>
          <p:spPr bwMode="auto">
            <a:xfrm>
              <a:off x="6005530" y="274795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25" name="Text Box 57">
              <a:extLst>
                <a:ext uri="{FF2B5EF4-FFF2-40B4-BE49-F238E27FC236}">
                  <a16:creationId xmlns:a16="http://schemas.microsoft.com/office/drawing/2014/main" id="{875D22D1-DC1E-4450-AAF8-91134F3A2612}"/>
                </a:ext>
              </a:extLst>
            </p:cNvPr>
            <p:cNvSpPr txBox="1">
              <a:spLocks noChangeArrowheads="1"/>
            </p:cNvSpPr>
            <p:nvPr/>
          </p:nvSpPr>
          <p:spPr bwMode="auto">
            <a:xfrm>
              <a:off x="4818816" y="2476496"/>
              <a:ext cx="1027045" cy="41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zh-CN" sz="2400">
                  <a:latin typeface="Times New Roman" panose="02020603050405020304" pitchFamily="18" charset="0"/>
                </a:rPr>
                <a:t>~ a</a:t>
              </a:r>
            </a:p>
          </p:txBody>
        </p:sp>
        <p:sp>
          <p:nvSpPr>
            <p:cNvPr id="23626" name="Text Box 58">
              <a:extLst>
                <a:ext uri="{FF2B5EF4-FFF2-40B4-BE49-F238E27FC236}">
                  <a16:creationId xmlns:a16="http://schemas.microsoft.com/office/drawing/2014/main" id="{BCC0CE09-FC37-4348-AD40-692F23CF1038}"/>
                </a:ext>
              </a:extLst>
            </p:cNvPr>
            <p:cNvSpPr txBox="1">
              <a:spLocks noChangeArrowheads="1"/>
            </p:cNvSpPr>
            <p:nvPr/>
          </p:nvSpPr>
          <p:spPr bwMode="auto">
            <a:xfrm>
              <a:off x="4887744" y="2863840"/>
              <a:ext cx="1114581" cy="55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zh-CN" sz="2400">
                  <a:latin typeface="Times New Roman" panose="02020603050405020304" pitchFamily="18" charset="0"/>
                </a:rPr>
                <a:t>a ^ b</a:t>
              </a:r>
            </a:p>
          </p:txBody>
        </p:sp>
        <p:sp>
          <p:nvSpPr>
            <p:cNvPr id="23627" name="Text Box 59">
              <a:extLst>
                <a:ext uri="{FF2B5EF4-FFF2-40B4-BE49-F238E27FC236}">
                  <a16:creationId xmlns:a16="http://schemas.microsoft.com/office/drawing/2014/main" id="{3F1EB81C-2230-4849-A0FA-64A1DE6ED7A2}"/>
                </a:ext>
              </a:extLst>
            </p:cNvPr>
            <p:cNvSpPr txBox="1">
              <a:spLocks noChangeArrowheads="1"/>
            </p:cNvSpPr>
            <p:nvPr/>
          </p:nvSpPr>
          <p:spPr bwMode="auto">
            <a:xfrm>
              <a:off x="7484068" y="1874789"/>
              <a:ext cx="863169" cy="69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y2</a:t>
              </a:r>
              <a:endParaRPr lang="en-US" altLang="zh-CN" sz="1800" baseline="-10000">
                <a:latin typeface="Times New Roman" panose="02020603050405020304" pitchFamily="18" charset="0"/>
              </a:endParaRPr>
            </a:p>
          </p:txBody>
        </p:sp>
      </p:grpSp>
      <p:grpSp>
        <p:nvGrpSpPr>
          <p:cNvPr id="23557" name="组合 1">
            <a:extLst>
              <a:ext uri="{FF2B5EF4-FFF2-40B4-BE49-F238E27FC236}">
                <a16:creationId xmlns:a16="http://schemas.microsoft.com/office/drawing/2014/main" id="{84817090-0862-4DBA-9D4E-E1E12ABD2B59}"/>
              </a:ext>
            </a:extLst>
          </p:cNvPr>
          <p:cNvGrpSpPr>
            <a:grpSpLocks/>
          </p:cNvGrpSpPr>
          <p:nvPr/>
        </p:nvGrpSpPr>
        <p:grpSpPr bwMode="auto">
          <a:xfrm>
            <a:off x="3114675" y="2517775"/>
            <a:ext cx="1528763" cy="1366051"/>
            <a:chOff x="5520664" y="1451037"/>
            <a:chExt cx="2304137" cy="1819918"/>
          </a:xfrm>
        </p:grpSpPr>
        <p:sp>
          <p:nvSpPr>
            <p:cNvPr id="23602" name="Text Box 59">
              <a:extLst>
                <a:ext uri="{FF2B5EF4-FFF2-40B4-BE49-F238E27FC236}">
                  <a16:creationId xmlns:a16="http://schemas.microsoft.com/office/drawing/2014/main" id="{8823312E-04B6-40F2-94F3-CEC155FCC1D1}"/>
                </a:ext>
              </a:extLst>
            </p:cNvPr>
            <p:cNvSpPr txBox="1">
              <a:spLocks noChangeArrowheads="1"/>
            </p:cNvSpPr>
            <p:nvPr/>
          </p:nvSpPr>
          <p:spPr bwMode="auto">
            <a:xfrm>
              <a:off x="6260821" y="2655903"/>
              <a:ext cx="614156" cy="61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a:latin typeface="Times New Roman" panose="02020603050405020304" pitchFamily="18" charset="0"/>
                </a:rPr>
                <a:t>s</a:t>
              </a:r>
              <a:r>
                <a:rPr lang="en-US" altLang="zh-CN" sz="2400" baseline="-5000">
                  <a:latin typeface="Times New Roman" panose="02020603050405020304" pitchFamily="18" charset="0"/>
                </a:rPr>
                <a:t>1</a:t>
              </a:r>
            </a:p>
          </p:txBody>
        </p:sp>
        <p:sp>
          <p:nvSpPr>
            <p:cNvPr id="23603" name="Line 53">
              <a:extLst>
                <a:ext uri="{FF2B5EF4-FFF2-40B4-BE49-F238E27FC236}">
                  <a16:creationId xmlns:a16="http://schemas.microsoft.com/office/drawing/2014/main" id="{366957DE-CC66-4951-B6E7-E6213973A9B2}"/>
                </a:ext>
              </a:extLst>
            </p:cNvPr>
            <p:cNvSpPr>
              <a:spLocks noChangeShapeType="1"/>
            </p:cNvSpPr>
            <p:nvPr/>
          </p:nvSpPr>
          <p:spPr bwMode="auto">
            <a:xfrm flipV="1">
              <a:off x="6918388" y="2558461"/>
              <a:ext cx="0" cy="654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04" name="Line 54">
              <a:extLst>
                <a:ext uri="{FF2B5EF4-FFF2-40B4-BE49-F238E27FC236}">
                  <a16:creationId xmlns:a16="http://schemas.microsoft.com/office/drawing/2014/main" id="{45BA04C9-171B-4CBB-AFFE-A3A24B1D450C}"/>
                </a:ext>
              </a:extLst>
            </p:cNvPr>
            <p:cNvSpPr>
              <a:spLocks noChangeShapeType="1"/>
            </p:cNvSpPr>
            <p:nvPr/>
          </p:nvSpPr>
          <p:spPr bwMode="auto">
            <a:xfrm>
              <a:off x="6005530" y="233996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05" name="Line 55">
              <a:extLst>
                <a:ext uri="{FF2B5EF4-FFF2-40B4-BE49-F238E27FC236}">
                  <a16:creationId xmlns:a16="http://schemas.microsoft.com/office/drawing/2014/main" id="{B3FF948F-63FE-40C5-A35D-28EE6348DB65}"/>
                </a:ext>
              </a:extLst>
            </p:cNvPr>
            <p:cNvSpPr>
              <a:spLocks noChangeShapeType="1"/>
            </p:cNvSpPr>
            <p:nvPr/>
          </p:nvSpPr>
          <p:spPr bwMode="auto">
            <a:xfrm>
              <a:off x="7267587" y="2089839"/>
              <a:ext cx="557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06" name="Line 56">
              <a:extLst>
                <a:ext uri="{FF2B5EF4-FFF2-40B4-BE49-F238E27FC236}">
                  <a16:creationId xmlns:a16="http://schemas.microsoft.com/office/drawing/2014/main" id="{CC5C5EA1-D2AA-4431-AEE4-4FDC5F9AA88E}"/>
                </a:ext>
              </a:extLst>
            </p:cNvPr>
            <p:cNvSpPr>
              <a:spLocks noChangeShapeType="1"/>
            </p:cNvSpPr>
            <p:nvPr/>
          </p:nvSpPr>
          <p:spPr bwMode="auto">
            <a:xfrm>
              <a:off x="6005529" y="1819632"/>
              <a:ext cx="555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607" name="Text Box 58">
              <a:extLst>
                <a:ext uri="{FF2B5EF4-FFF2-40B4-BE49-F238E27FC236}">
                  <a16:creationId xmlns:a16="http://schemas.microsoft.com/office/drawing/2014/main" id="{678C886C-0186-4872-A989-46CF9ED6D0C2}"/>
                </a:ext>
              </a:extLst>
            </p:cNvPr>
            <p:cNvSpPr txBox="1">
              <a:spLocks noChangeArrowheads="1"/>
            </p:cNvSpPr>
            <p:nvPr/>
          </p:nvSpPr>
          <p:spPr bwMode="auto">
            <a:xfrm>
              <a:off x="5520664" y="2008708"/>
              <a:ext cx="636209" cy="53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608" name="Text Box 62">
              <a:extLst>
                <a:ext uri="{FF2B5EF4-FFF2-40B4-BE49-F238E27FC236}">
                  <a16:creationId xmlns:a16="http://schemas.microsoft.com/office/drawing/2014/main" id="{4D43E599-E749-41E6-9518-4863B68E2DDE}"/>
                </a:ext>
              </a:extLst>
            </p:cNvPr>
            <p:cNvSpPr txBox="1">
              <a:spLocks noChangeArrowheads="1"/>
            </p:cNvSpPr>
            <p:nvPr/>
          </p:nvSpPr>
          <p:spPr bwMode="auto">
            <a:xfrm>
              <a:off x="6675457" y="1604960"/>
              <a:ext cx="193282" cy="4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609" name="Text Box 63">
              <a:extLst>
                <a:ext uri="{FF2B5EF4-FFF2-40B4-BE49-F238E27FC236}">
                  <a16:creationId xmlns:a16="http://schemas.microsoft.com/office/drawing/2014/main" id="{BA357D1D-AF01-4023-9A06-5666E4E253AB}"/>
                </a:ext>
              </a:extLst>
            </p:cNvPr>
            <p:cNvSpPr txBox="1">
              <a:spLocks noChangeArrowheads="1"/>
            </p:cNvSpPr>
            <p:nvPr/>
          </p:nvSpPr>
          <p:spPr bwMode="auto">
            <a:xfrm>
              <a:off x="6664343" y="2071149"/>
              <a:ext cx="193282" cy="41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1</a:t>
              </a:r>
            </a:p>
          </p:txBody>
        </p:sp>
        <p:sp>
          <p:nvSpPr>
            <p:cNvPr id="35" name="梯形 34">
              <a:extLst>
                <a:ext uri="{FF2B5EF4-FFF2-40B4-BE49-F238E27FC236}">
                  <a16:creationId xmlns:a16="http://schemas.microsoft.com/office/drawing/2014/main" id="{E903E6E4-7A79-43CF-A379-53C41ECE15EB}"/>
                </a:ext>
              </a:extLst>
            </p:cNvPr>
            <p:cNvSpPr/>
            <p:nvPr/>
          </p:nvSpPr>
          <p:spPr>
            <a:xfrm rot="5400000">
              <a:off x="6300417" y="1714486"/>
              <a:ext cx="1235127" cy="708229"/>
            </a:xfrm>
            <a:prstGeom prst="trapezoid">
              <a:avLst>
                <a:gd name="adj" fmla="val 4218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p>
          </p:txBody>
        </p:sp>
      </p:grpSp>
      <p:grpSp>
        <p:nvGrpSpPr>
          <p:cNvPr id="23558" name="组合 1">
            <a:extLst>
              <a:ext uri="{FF2B5EF4-FFF2-40B4-BE49-F238E27FC236}">
                <a16:creationId xmlns:a16="http://schemas.microsoft.com/office/drawing/2014/main" id="{1C266E51-96E0-4A4A-B59B-ECB9016F81C9}"/>
              </a:ext>
            </a:extLst>
          </p:cNvPr>
          <p:cNvGrpSpPr>
            <a:grpSpLocks/>
          </p:cNvGrpSpPr>
          <p:nvPr/>
        </p:nvGrpSpPr>
        <p:grpSpPr bwMode="auto">
          <a:xfrm>
            <a:off x="5003800" y="4022725"/>
            <a:ext cx="841375" cy="1389324"/>
            <a:chOff x="6005530" y="1451037"/>
            <a:chExt cx="1266883" cy="1849016"/>
          </a:xfrm>
        </p:grpSpPr>
        <p:sp>
          <p:nvSpPr>
            <p:cNvPr id="23595" name="Text Box 59">
              <a:extLst>
                <a:ext uri="{FF2B5EF4-FFF2-40B4-BE49-F238E27FC236}">
                  <a16:creationId xmlns:a16="http://schemas.microsoft.com/office/drawing/2014/main" id="{1344B0E5-D81B-427E-B6CC-497945E63B30}"/>
                </a:ext>
              </a:extLst>
            </p:cNvPr>
            <p:cNvSpPr txBox="1">
              <a:spLocks noChangeArrowheads="1"/>
            </p:cNvSpPr>
            <p:nvPr/>
          </p:nvSpPr>
          <p:spPr bwMode="auto">
            <a:xfrm>
              <a:off x="6260820" y="2685635"/>
              <a:ext cx="613561" cy="61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a:latin typeface="Times New Roman" panose="02020603050405020304" pitchFamily="18" charset="0"/>
                </a:rPr>
                <a:t>s</a:t>
              </a:r>
              <a:r>
                <a:rPr lang="en-US" altLang="zh-CN" sz="2400" baseline="-5000">
                  <a:latin typeface="Times New Roman" panose="02020603050405020304" pitchFamily="18" charset="0"/>
                </a:rPr>
                <a:t>2</a:t>
              </a:r>
            </a:p>
          </p:txBody>
        </p:sp>
        <p:sp>
          <p:nvSpPr>
            <p:cNvPr id="23596" name="Line 53">
              <a:extLst>
                <a:ext uri="{FF2B5EF4-FFF2-40B4-BE49-F238E27FC236}">
                  <a16:creationId xmlns:a16="http://schemas.microsoft.com/office/drawing/2014/main" id="{EC1CB9D6-8FCE-4A21-8759-5D412F00573F}"/>
                </a:ext>
              </a:extLst>
            </p:cNvPr>
            <p:cNvSpPr>
              <a:spLocks noChangeShapeType="1"/>
            </p:cNvSpPr>
            <p:nvPr/>
          </p:nvSpPr>
          <p:spPr bwMode="auto">
            <a:xfrm flipV="1">
              <a:off x="6918389" y="2569967"/>
              <a:ext cx="0" cy="6540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97" name="Line 54">
              <a:extLst>
                <a:ext uri="{FF2B5EF4-FFF2-40B4-BE49-F238E27FC236}">
                  <a16:creationId xmlns:a16="http://schemas.microsoft.com/office/drawing/2014/main" id="{9C381B9E-C5BC-47DC-AA80-C027F1F0E875}"/>
                </a:ext>
              </a:extLst>
            </p:cNvPr>
            <p:cNvSpPr>
              <a:spLocks noChangeShapeType="1"/>
            </p:cNvSpPr>
            <p:nvPr/>
          </p:nvSpPr>
          <p:spPr bwMode="auto">
            <a:xfrm>
              <a:off x="6005530" y="233996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98" name="Line 56">
              <a:extLst>
                <a:ext uri="{FF2B5EF4-FFF2-40B4-BE49-F238E27FC236}">
                  <a16:creationId xmlns:a16="http://schemas.microsoft.com/office/drawing/2014/main" id="{6ABF9719-C265-44CD-936D-EA3891DC05A6}"/>
                </a:ext>
              </a:extLst>
            </p:cNvPr>
            <p:cNvSpPr>
              <a:spLocks noChangeShapeType="1"/>
            </p:cNvSpPr>
            <p:nvPr/>
          </p:nvSpPr>
          <p:spPr bwMode="auto">
            <a:xfrm>
              <a:off x="6005530" y="181073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99" name="Text Box 62">
              <a:extLst>
                <a:ext uri="{FF2B5EF4-FFF2-40B4-BE49-F238E27FC236}">
                  <a16:creationId xmlns:a16="http://schemas.microsoft.com/office/drawing/2014/main" id="{1FFCC75F-9596-49B1-9817-E709D229CEBD}"/>
                </a:ext>
              </a:extLst>
            </p:cNvPr>
            <p:cNvSpPr txBox="1">
              <a:spLocks noChangeArrowheads="1"/>
            </p:cNvSpPr>
            <p:nvPr/>
          </p:nvSpPr>
          <p:spPr bwMode="auto">
            <a:xfrm>
              <a:off x="6675456" y="1604959"/>
              <a:ext cx="193095" cy="4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600" name="Text Box 63">
              <a:extLst>
                <a:ext uri="{FF2B5EF4-FFF2-40B4-BE49-F238E27FC236}">
                  <a16:creationId xmlns:a16="http://schemas.microsoft.com/office/drawing/2014/main" id="{1B0AE107-438B-42BE-96A0-AA84C31A47A1}"/>
                </a:ext>
              </a:extLst>
            </p:cNvPr>
            <p:cNvSpPr txBox="1">
              <a:spLocks noChangeArrowheads="1"/>
            </p:cNvSpPr>
            <p:nvPr/>
          </p:nvSpPr>
          <p:spPr bwMode="auto">
            <a:xfrm>
              <a:off x="6664342" y="2071149"/>
              <a:ext cx="193095" cy="4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1</a:t>
              </a:r>
            </a:p>
          </p:txBody>
        </p:sp>
        <p:sp>
          <p:nvSpPr>
            <p:cNvPr id="59" name="梯形 58">
              <a:extLst>
                <a:ext uri="{FF2B5EF4-FFF2-40B4-BE49-F238E27FC236}">
                  <a16:creationId xmlns:a16="http://schemas.microsoft.com/office/drawing/2014/main" id="{D070A4BF-236E-46AC-9352-455409600450}"/>
                </a:ext>
              </a:extLst>
            </p:cNvPr>
            <p:cNvSpPr/>
            <p:nvPr/>
          </p:nvSpPr>
          <p:spPr>
            <a:xfrm rot="5400000">
              <a:off x="6301715" y="1714193"/>
              <a:ext cx="1233854" cy="707542"/>
            </a:xfrm>
            <a:prstGeom prst="trapezoid">
              <a:avLst>
                <a:gd name="adj" fmla="val 4218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p>
          </p:txBody>
        </p:sp>
      </p:grpSp>
      <p:grpSp>
        <p:nvGrpSpPr>
          <p:cNvPr id="23559" name="组合 74">
            <a:extLst>
              <a:ext uri="{FF2B5EF4-FFF2-40B4-BE49-F238E27FC236}">
                <a16:creationId xmlns:a16="http://schemas.microsoft.com/office/drawing/2014/main" id="{384098F7-6A2F-4A2C-8574-EACAE4B91BC3}"/>
              </a:ext>
            </a:extLst>
          </p:cNvPr>
          <p:cNvGrpSpPr>
            <a:grpSpLocks/>
          </p:cNvGrpSpPr>
          <p:nvPr/>
        </p:nvGrpSpPr>
        <p:grpSpPr bwMode="auto">
          <a:xfrm>
            <a:off x="1116013" y="1844675"/>
            <a:ext cx="2290762" cy="1693863"/>
            <a:chOff x="1618272" y="1071163"/>
            <a:chExt cx="2028721" cy="1449055"/>
          </a:xfrm>
        </p:grpSpPr>
        <p:sp>
          <p:nvSpPr>
            <p:cNvPr id="23584" name="Text Box 59">
              <a:extLst>
                <a:ext uri="{FF2B5EF4-FFF2-40B4-BE49-F238E27FC236}">
                  <a16:creationId xmlns:a16="http://schemas.microsoft.com/office/drawing/2014/main" id="{69CB2449-9BF9-4F53-9CB1-A3236BFCBDA7}"/>
                </a:ext>
              </a:extLst>
            </p:cNvPr>
            <p:cNvSpPr txBox="1">
              <a:spLocks noChangeArrowheads="1"/>
            </p:cNvSpPr>
            <p:nvPr/>
          </p:nvSpPr>
          <p:spPr bwMode="auto">
            <a:xfrm>
              <a:off x="2132656" y="2072388"/>
              <a:ext cx="480608" cy="44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s</a:t>
              </a:r>
              <a:r>
                <a:rPr lang="en-US" altLang="zh-CN" sz="2400" baseline="-5000">
                  <a:latin typeface="Times New Roman" panose="02020603050405020304" pitchFamily="18" charset="0"/>
                </a:rPr>
                <a:t>0</a:t>
              </a:r>
            </a:p>
          </p:txBody>
        </p:sp>
        <p:sp>
          <p:nvSpPr>
            <p:cNvPr id="23585" name="Line 53">
              <a:extLst>
                <a:ext uri="{FF2B5EF4-FFF2-40B4-BE49-F238E27FC236}">
                  <a16:creationId xmlns:a16="http://schemas.microsoft.com/office/drawing/2014/main" id="{91091761-7AA9-4DA8-AD64-D1F9E00375A8}"/>
                </a:ext>
              </a:extLst>
            </p:cNvPr>
            <p:cNvSpPr>
              <a:spLocks noChangeShapeType="1"/>
            </p:cNvSpPr>
            <p:nvPr/>
          </p:nvSpPr>
          <p:spPr bwMode="auto">
            <a:xfrm flipV="1">
              <a:off x="2555776" y="2061062"/>
              <a:ext cx="0" cy="379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86" name="Line 54">
              <a:extLst>
                <a:ext uri="{FF2B5EF4-FFF2-40B4-BE49-F238E27FC236}">
                  <a16:creationId xmlns:a16="http://schemas.microsoft.com/office/drawing/2014/main" id="{C4557A4A-08EA-4A67-BD93-009D45A899BE}"/>
                </a:ext>
              </a:extLst>
            </p:cNvPr>
            <p:cNvSpPr>
              <a:spLocks noChangeShapeType="1"/>
            </p:cNvSpPr>
            <p:nvPr/>
          </p:nvSpPr>
          <p:spPr bwMode="auto">
            <a:xfrm>
              <a:off x="1998812" y="1883539"/>
              <a:ext cx="298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87" name="Line 55">
              <a:extLst>
                <a:ext uri="{FF2B5EF4-FFF2-40B4-BE49-F238E27FC236}">
                  <a16:creationId xmlns:a16="http://schemas.microsoft.com/office/drawing/2014/main" id="{52EECAC1-6726-4370-9CF5-8AD9B8C91487}"/>
                </a:ext>
              </a:extLst>
            </p:cNvPr>
            <p:cNvSpPr>
              <a:spLocks noChangeShapeType="1"/>
            </p:cNvSpPr>
            <p:nvPr/>
          </p:nvSpPr>
          <p:spPr bwMode="auto">
            <a:xfrm>
              <a:off x="2843808" y="1883539"/>
              <a:ext cx="299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88" name="Line 56">
              <a:extLst>
                <a:ext uri="{FF2B5EF4-FFF2-40B4-BE49-F238E27FC236}">
                  <a16:creationId xmlns:a16="http://schemas.microsoft.com/office/drawing/2014/main" id="{394B560A-D72C-4033-B343-199D37D55801}"/>
                </a:ext>
              </a:extLst>
            </p:cNvPr>
            <p:cNvSpPr>
              <a:spLocks noChangeShapeType="1"/>
            </p:cNvSpPr>
            <p:nvPr/>
          </p:nvSpPr>
          <p:spPr bwMode="auto">
            <a:xfrm>
              <a:off x="1998812" y="1513744"/>
              <a:ext cx="298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89" name="Text Box 57">
              <a:extLst>
                <a:ext uri="{FF2B5EF4-FFF2-40B4-BE49-F238E27FC236}">
                  <a16:creationId xmlns:a16="http://schemas.microsoft.com/office/drawing/2014/main" id="{D7125780-F44E-4B2F-83FD-2AE92867017B}"/>
                </a:ext>
              </a:extLst>
            </p:cNvPr>
            <p:cNvSpPr txBox="1">
              <a:spLocks noChangeArrowheads="1"/>
            </p:cNvSpPr>
            <p:nvPr/>
          </p:nvSpPr>
          <p:spPr bwMode="auto">
            <a:xfrm>
              <a:off x="1705105" y="1196549"/>
              <a:ext cx="45719" cy="3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a</a:t>
              </a:r>
            </a:p>
          </p:txBody>
        </p:sp>
        <p:sp>
          <p:nvSpPr>
            <p:cNvPr id="23590" name="Text Box 58">
              <a:extLst>
                <a:ext uri="{FF2B5EF4-FFF2-40B4-BE49-F238E27FC236}">
                  <a16:creationId xmlns:a16="http://schemas.microsoft.com/office/drawing/2014/main" id="{1DEF341F-558B-43D1-88D3-586581D334B0}"/>
                </a:ext>
              </a:extLst>
            </p:cNvPr>
            <p:cNvSpPr txBox="1">
              <a:spLocks noChangeArrowheads="1"/>
            </p:cNvSpPr>
            <p:nvPr/>
          </p:nvSpPr>
          <p:spPr bwMode="auto">
            <a:xfrm>
              <a:off x="1618272" y="1601127"/>
              <a:ext cx="299827" cy="39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b</a:t>
              </a:r>
            </a:p>
          </p:txBody>
        </p:sp>
        <p:sp>
          <p:nvSpPr>
            <p:cNvPr id="23591" name="Text Box 60">
              <a:extLst>
                <a:ext uri="{FF2B5EF4-FFF2-40B4-BE49-F238E27FC236}">
                  <a16:creationId xmlns:a16="http://schemas.microsoft.com/office/drawing/2014/main" id="{F91AA159-1DC3-401F-9294-BD336F8043F9}"/>
                </a:ext>
              </a:extLst>
            </p:cNvPr>
            <p:cNvSpPr txBox="1">
              <a:spLocks noChangeArrowheads="1"/>
            </p:cNvSpPr>
            <p:nvPr/>
          </p:nvSpPr>
          <p:spPr bwMode="auto">
            <a:xfrm>
              <a:off x="3094248" y="1423297"/>
              <a:ext cx="552745" cy="49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dirty="0" err="1">
                  <a:latin typeface="Times New Roman" panose="02020603050405020304" pitchFamily="18" charset="0"/>
                </a:rPr>
                <a:t>ya</a:t>
              </a:r>
              <a:endParaRPr lang="en-US" altLang="zh-CN" sz="2400" baseline="-10000" dirty="0">
                <a:latin typeface="Times New Roman" panose="02020603050405020304" pitchFamily="18" charset="0"/>
              </a:endParaRPr>
            </a:p>
          </p:txBody>
        </p:sp>
        <p:sp>
          <p:nvSpPr>
            <p:cNvPr id="23592" name="文本框 71">
              <a:extLst>
                <a:ext uri="{FF2B5EF4-FFF2-40B4-BE49-F238E27FC236}">
                  <a16:creationId xmlns:a16="http://schemas.microsoft.com/office/drawing/2014/main" id="{076AA61D-329B-4736-9456-BB93EEFF7063}"/>
                </a:ext>
              </a:extLst>
            </p:cNvPr>
            <p:cNvSpPr txBox="1">
              <a:spLocks noChangeArrowheads="1"/>
            </p:cNvSpPr>
            <p:nvPr/>
          </p:nvSpPr>
          <p:spPr bwMode="auto">
            <a:xfrm>
              <a:off x="2297039" y="1287488"/>
              <a:ext cx="530295" cy="7809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CN" sz="2000" b="1">
                  <a:latin typeface="Times New Roman" panose="02020603050405020304" pitchFamily="18" charset="0"/>
                  <a:cs typeface="Times New Roman" panose="02020603050405020304" pitchFamily="18" charset="0"/>
                </a:rPr>
                <a:t>+/</a:t>
              </a:r>
              <a:r>
                <a:rPr lang="en-US" altLang="zh-CN" sz="2000" b="1">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a:latin typeface="Times New Roman" panose="02020603050405020304" pitchFamily="18" charset="0"/>
                <a:cs typeface="Times New Roman" panose="02020603050405020304" pitchFamily="18" charset="0"/>
              </a:endParaRPr>
            </a:p>
          </p:txBody>
        </p:sp>
        <p:sp>
          <p:nvSpPr>
            <p:cNvPr id="23593" name="Line 55">
              <a:extLst>
                <a:ext uri="{FF2B5EF4-FFF2-40B4-BE49-F238E27FC236}">
                  <a16:creationId xmlns:a16="http://schemas.microsoft.com/office/drawing/2014/main" id="{6B7328A5-35C0-434A-9ED9-A3C0DAB94F8F}"/>
                </a:ext>
              </a:extLst>
            </p:cNvPr>
            <p:cNvSpPr>
              <a:spLocks noChangeShapeType="1"/>
            </p:cNvSpPr>
            <p:nvPr/>
          </p:nvSpPr>
          <p:spPr bwMode="auto">
            <a:xfrm>
              <a:off x="2843808" y="1513744"/>
              <a:ext cx="299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94" name="Text Box 60">
              <a:extLst>
                <a:ext uri="{FF2B5EF4-FFF2-40B4-BE49-F238E27FC236}">
                  <a16:creationId xmlns:a16="http://schemas.microsoft.com/office/drawing/2014/main" id="{296D8A2E-EA60-46D9-8CE7-1EFFC9CED5AD}"/>
                </a:ext>
              </a:extLst>
            </p:cNvPr>
            <p:cNvSpPr txBox="1">
              <a:spLocks noChangeArrowheads="1"/>
            </p:cNvSpPr>
            <p:nvPr/>
          </p:nvSpPr>
          <p:spPr bwMode="auto">
            <a:xfrm>
              <a:off x="3119059" y="1071163"/>
              <a:ext cx="475634" cy="46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000" dirty="0">
                  <a:latin typeface="Times New Roman" panose="02020603050405020304" pitchFamily="18" charset="0"/>
                </a:rPr>
                <a:t>fa</a:t>
              </a:r>
              <a:endParaRPr lang="en-US" altLang="zh-CN" sz="2000" b="1" baseline="-5000" dirty="0">
                <a:latin typeface="Times New Roman" panose="02020603050405020304" pitchFamily="18" charset="0"/>
              </a:endParaRPr>
            </a:p>
          </p:txBody>
        </p:sp>
      </p:grpSp>
      <p:grpSp>
        <p:nvGrpSpPr>
          <p:cNvPr id="23560" name="组合 1">
            <a:extLst>
              <a:ext uri="{FF2B5EF4-FFF2-40B4-BE49-F238E27FC236}">
                <a16:creationId xmlns:a16="http://schemas.microsoft.com/office/drawing/2014/main" id="{29500933-88CC-41A3-AFB1-D0394D5430BB}"/>
              </a:ext>
            </a:extLst>
          </p:cNvPr>
          <p:cNvGrpSpPr>
            <a:grpSpLocks/>
          </p:cNvGrpSpPr>
          <p:nvPr/>
        </p:nvGrpSpPr>
        <p:grpSpPr bwMode="auto">
          <a:xfrm>
            <a:off x="5010150" y="2073274"/>
            <a:ext cx="2762250" cy="1422105"/>
            <a:chOff x="5529581" y="1451036"/>
            <a:chExt cx="4162176" cy="1892512"/>
          </a:xfrm>
        </p:grpSpPr>
        <p:sp>
          <p:nvSpPr>
            <p:cNvPr id="23575" name="Text Box 59">
              <a:extLst>
                <a:ext uri="{FF2B5EF4-FFF2-40B4-BE49-F238E27FC236}">
                  <a16:creationId xmlns:a16="http://schemas.microsoft.com/office/drawing/2014/main" id="{1143DB1E-3A41-44ED-B44C-725A71E500B4}"/>
                </a:ext>
              </a:extLst>
            </p:cNvPr>
            <p:cNvSpPr txBox="1">
              <a:spLocks noChangeArrowheads="1"/>
            </p:cNvSpPr>
            <p:nvPr/>
          </p:nvSpPr>
          <p:spPr bwMode="auto">
            <a:xfrm>
              <a:off x="5814236" y="2729172"/>
              <a:ext cx="1224988" cy="61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a:latin typeface="Times New Roman" panose="02020603050405020304" pitchFamily="18" charset="0"/>
                </a:rPr>
                <a:t>s</a:t>
              </a:r>
              <a:r>
                <a:rPr lang="en-US" altLang="zh-CN" sz="2400" baseline="-5000">
                  <a:latin typeface="Times New Roman" panose="02020603050405020304" pitchFamily="18" charset="0"/>
                </a:rPr>
                <a:t>2</a:t>
              </a:r>
              <a:r>
                <a:rPr lang="en-US" altLang="zh-CN" sz="2400">
                  <a:latin typeface="Times New Roman" panose="02020603050405020304" pitchFamily="18" charset="0"/>
                </a:rPr>
                <a:t>|s</a:t>
              </a:r>
              <a:r>
                <a:rPr lang="en-US" altLang="zh-CN" sz="2400" baseline="-5000">
                  <a:latin typeface="Times New Roman" panose="02020603050405020304" pitchFamily="18" charset="0"/>
                </a:rPr>
                <a:t>1</a:t>
              </a:r>
            </a:p>
          </p:txBody>
        </p:sp>
        <p:sp>
          <p:nvSpPr>
            <p:cNvPr id="23576" name="Line 53">
              <a:extLst>
                <a:ext uri="{FF2B5EF4-FFF2-40B4-BE49-F238E27FC236}">
                  <a16:creationId xmlns:a16="http://schemas.microsoft.com/office/drawing/2014/main" id="{BB881052-1802-430A-A6B8-346AAB30CE02}"/>
                </a:ext>
              </a:extLst>
            </p:cNvPr>
            <p:cNvSpPr>
              <a:spLocks noChangeShapeType="1"/>
            </p:cNvSpPr>
            <p:nvPr/>
          </p:nvSpPr>
          <p:spPr bwMode="auto">
            <a:xfrm flipV="1">
              <a:off x="6918388" y="2558461"/>
              <a:ext cx="0" cy="654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77" name="Line 54">
              <a:extLst>
                <a:ext uri="{FF2B5EF4-FFF2-40B4-BE49-F238E27FC236}">
                  <a16:creationId xmlns:a16="http://schemas.microsoft.com/office/drawing/2014/main" id="{C19EFC6F-A1E5-4D26-ABA3-CC0BDE6FAD80}"/>
                </a:ext>
              </a:extLst>
            </p:cNvPr>
            <p:cNvSpPr>
              <a:spLocks noChangeShapeType="1"/>
            </p:cNvSpPr>
            <p:nvPr/>
          </p:nvSpPr>
          <p:spPr bwMode="auto">
            <a:xfrm>
              <a:off x="6005530" y="2339969"/>
              <a:ext cx="555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78" name="Line 55">
              <a:extLst>
                <a:ext uri="{FF2B5EF4-FFF2-40B4-BE49-F238E27FC236}">
                  <a16:creationId xmlns:a16="http://schemas.microsoft.com/office/drawing/2014/main" id="{8CAF0B72-75CE-43D0-AC99-4951DB4146BA}"/>
                </a:ext>
              </a:extLst>
            </p:cNvPr>
            <p:cNvSpPr>
              <a:spLocks noChangeShapeType="1"/>
            </p:cNvSpPr>
            <p:nvPr/>
          </p:nvSpPr>
          <p:spPr bwMode="auto">
            <a:xfrm>
              <a:off x="7267590" y="2085970"/>
              <a:ext cx="24241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79" name="Line 56">
              <a:extLst>
                <a:ext uri="{FF2B5EF4-FFF2-40B4-BE49-F238E27FC236}">
                  <a16:creationId xmlns:a16="http://schemas.microsoft.com/office/drawing/2014/main" id="{415287F6-D59B-4845-847B-A42FA02E2417}"/>
                </a:ext>
              </a:extLst>
            </p:cNvPr>
            <p:cNvSpPr>
              <a:spLocks noChangeShapeType="1"/>
            </p:cNvSpPr>
            <p:nvPr/>
          </p:nvSpPr>
          <p:spPr bwMode="auto">
            <a:xfrm>
              <a:off x="6005529" y="1834442"/>
              <a:ext cx="555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3580" name="Text Box 58">
              <a:extLst>
                <a:ext uri="{FF2B5EF4-FFF2-40B4-BE49-F238E27FC236}">
                  <a16:creationId xmlns:a16="http://schemas.microsoft.com/office/drawing/2014/main" id="{140156DA-6758-406A-A109-D5BCAC75E6C6}"/>
                </a:ext>
              </a:extLst>
            </p:cNvPr>
            <p:cNvSpPr txBox="1">
              <a:spLocks noChangeArrowheads="1"/>
            </p:cNvSpPr>
            <p:nvPr/>
          </p:nvSpPr>
          <p:spPr bwMode="auto">
            <a:xfrm>
              <a:off x="5529581" y="2026626"/>
              <a:ext cx="471489" cy="53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581" name="Text Box 62">
              <a:extLst>
                <a:ext uri="{FF2B5EF4-FFF2-40B4-BE49-F238E27FC236}">
                  <a16:creationId xmlns:a16="http://schemas.microsoft.com/office/drawing/2014/main" id="{FCC8DB9C-1A63-4A71-937B-06D78CFC626E}"/>
                </a:ext>
              </a:extLst>
            </p:cNvPr>
            <p:cNvSpPr txBox="1">
              <a:spLocks noChangeArrowheads="1"/>
            </p:cNvSpPr>
            <p:nvPr/>
          </p:nvSpPr>
          <p:spPr bwMode="auto">
            <a:xfrm>
              <a:off x="6675456" y="1604960"/>
              <a:ext cx="193233" cy="40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0</a:t>
              </a:r>
            </a:p>
          </p:txBody>
        </p:sp>
        <p:sp>
          <p:nvSpPr>
            <p:cNvPr id="23582" name="Text Box 63">
              <a:extLst>
                <a:ext uri="{FF2B5EF4-FFF2-40B4-BE49-F238E27FC236}">
                  <a16:creationId xmlns:a16="http://schemas.microsoft.com/office/drawing/2014/main" id="{C0478D0A-40A2-4234-8326-C367FD0C6195}"/>
                </a:ext>
              </a:extLst>
            </p:cNvPr>
            <p:cNvSpPr txBox="1">
              <a:spLocks noChangeArrowheads="1"/>
            </p:cNvSpPr>
            <p:nvPr/>
          </p:nvSpPr>
          <p:spPr bwMode="auto">
            <a:xfrm>
              <a:off x="6664343" y="2071149"/>
              <a:ext cx="193233" cy="40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Times New Roman" panose="02020603050405020304" pitchFamily="18" charset="0"/>
                </a:rPr>
                <a:t>1</a:t>
              </a:r>
            </a:p>
          </p:txBody>
        </p:sp>
        <p:sp>
          <p:nvSpPr>
            <p:cNvPr id="90" name="梯形 89">
              <a:extLst>
                <a:ext uri="{FF2B5EF4-FFF2-40B4-BE49-F238E27FC236}">
                  <a16:creationId xmlns:a16="http://schemas.microsoft.com/office/drawing/2014/main" id="{065D1A51-083A-43F6-B720-EE2E7491FA28}"/>
                </a:ext>
              </a:extLst>
            </p:cNvPr>
            <p:cNvSpPr/>
            <p:nvPr/>
          </p:nvSpPr>
          <p:spPr>
            <a:xfrm rot="5400000">
              <a:off x="6302481" y="1713897"/>
              <a:ext cx="1233769" cy="708048"/>
            </a:xfrm>
            <a:prstGeom prst="trapezoid">
              <a:avLst>
                <a:gd name="adj" fmla="val 4218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p>
          </p:txBody>
        </p:sp>
      </p:grpSp>
      <p:cxnSp>
        <p:nvCxnSpPr>
          <p:cNvPr id="92" name="直接连接符 91">
            <a:extLst>
              <a:ext uri="{FF2B5EF4-FFF2-40B4-BE49-F238E27FC236}">
                <a16:creationId xmlns:a16="http://schemas.microsoft.com/office/drawing/2014/main" id="{48D00F20-A515-4970-B470-8244F22EE9D7}"/>
              </a:ext>
            </a:extLst>
          </p:cNvPr>
          <p:cNvCxnSpPr/>
          <p:nvPr/>
        </p:nvCxnSpPr>
        <p:spPr>
          <a:xfrm>
            <a:off x="2774950" y="2362200"/>
            <a:ext cx="29194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7101E1CB-E0FD-466B-8640-ACF8A09ECAF2}"/>
              </a:ext>
            </a:extLst>
          </p:cNvPr>
          <p:cNvCxnSpPr/>
          <p:nvPr/>
        </p:nvCxnSpPr>
        <p:spPr>
          <a:xfrm>
            <a:off x="2681288" y="2794000"/>
            <a:ext cx="9366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343772B8-2B25-4F10-8979-70FF491C7798}"/>
              </a:ext>
            </a:extLst>
          </p:cNvPr>
          <p:cNvCxnSpPr/>
          <p:nvPr/>
        </p:nvCxnSpPr>
        <p:spPr>
          <a:xfrm>
            <a:off x="3203575" y="4691063"/>
            <a:ext cx="202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64" name="组合 2">
            <a:extLst>
              <a:ext uri="{FF2B5EF4-FFF2-40B4-BE49-F238E27FC236}">
                <a16:creationId xmlns:a16="http://schemas.microsoft.com/office/drawing/2014/main" id="{F3BC5DF0-050C-4EF9-81DF-FCD337DC986A}"/>
              </a:ext>
            </a:extLst>
          </p:cNvPr>
          <p:cNvGrpSpPr>
            <a:grpSpLocks/>
          </p:cNvGrpSpPr>
          <p:nvPr/>
        </p:nvGrpSpPr>
        <p:grpSpPr bwMode="auto">
          <a:xfrm flipV="1">
            <a:off x="6300788" y="3513138"/>
            <a:ext cx="1471612" cy="993775"/>
            <a:chOff x="6503741" y="4419384"/>
            <a:chExt cx="1472950" cy="1080119"/>
          </a:xfrm>
        </p:grpSpPr>
        <p:cxnSp>
          <p:nvCxnSpPr>
            <p:cNvPr id="121" name="直接连接符 120">
              <a:extLst>
                <a:ext uri="{FF2B5EF4-FFF2-40B4-BE49-F238E27FC236}">
                  <a16:creationId xmlns:a16="http://schemas.microsoft.com/office/drawing/2014/main" id="{ABBB8D4F-DFA9-47FF-BA82-FDC129834F0E}"/>
                </a:ext>
              </a:extLst>
            </p:cNvPr>
            <p:cNvCxnSpPr/>
            <p:nvPr/>
          </p:nvCxnSpPr>
          <p:spPr>
            <a:xfrm>
              <a:off x="6503741" y="5499503"/>
              <a:ext cx="1472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5E7A600C-9D91-4786-AAE8-305AD661D9D1}"/>
                </a:ext>
              </a:extLst>
            </p:cNvPr>
            <p:cNvCxnSpPr/>
            <p:nvPr/>
          </p:nvCxnSpPr>
          <p:spPr>
            <a:xfrm>
              <a:off x="6514863" y="4419384"/>
              <a:ext cx="0" cy="1080119"/>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
        <p:nvSpPr>
          <p:cNvPr id="23565" name="Text Box 60">
            <a:extLst>
              <a:ext uri="{FF2B5EF4-FFF2-40B4-BE49-F238E27FC236}">
                <a16:creationId xmlns:a16="http://schemas.microsoft.com/office/drawing/2014/main" id="{1D681377-C1FB-43E8-8F27-94A905BA7406}"/>
              </a:ext>
            </a:extLst>
          </p:cNvPr>
          <p:cNvSpPr txBox="1">
            <a:spLocks noChangeArrowheads="1"/>
          </p:cNvSpPr>
          <p:nvPr/>
        </p:nvSpPr>
        <p:spPr bwMode="auto">
          <a:xfrm>
            <a:off x="7799388" y="316706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zf</a:t>
            </a:r>
          </a:p>
        </p:txBody>
      </p:sp>
      <p:sp>
        <p:nvSpPr>
          <p:cNvPr id="23566" name="Text Box 60">
            <a:extLst>
              <a:ext uri="{FF2B5EF4-FFF2-40B4-BE49-F238E27FC236}">
                <a16:creationId xmlns:a16="http://schemas.microsoft.com/office/drawing/2014/main" id="{1BD6A31A-56E9-4B4C-AF97-0B4FDAE84DAC}"/>
              </a:ext>
            </a:extLst>
          </p:cNvPr>
          <p:cNvSpPr txBox="1">
            <a:spLocks noChangeArrowheads="1"/>
          </p:cNvSpPr>
          <p:nvPr/>
        </p:nvSpPr>
        <p:spPr bwMode="auto">
          <a:xfrm>
            <a:off x="7880350" y="4176713"/>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y</a:t>
            </a:r>
          </a:p>
        </p:txBody>
      </p:sp>
      <p:sp>
        <p:nvSpPr>
          <p:cNvPr id="23567" name="标题 1">
            <a:extLst>
              <a:ext uri="{FF2B5EF4-FFF2-40B4-BE49-F238E27FC236}">
                <a16:creationId xmlns:a16="http://schemas.microsoft.com/office/drawing/2014/main" id="{654EA782-50C7-4050-8D50-4B11D24EF5A8}"/>
              </a:ext>
            </a:extLst>
          </p:cNvPr>
          <p:cNvSpPr>
            <a:spLocks noGrp="1"/>
          </p:cNvSpPr>
          <p:nvPr>
            <p:ph type="title"/>
          </p:nvPr>
        </p:nvSpPr>
        <p:spPr/>
        <p:txBody>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ALU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模块化设计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续</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568" name="灯片编号占位符 127">
            <a:extLst>
              <a:ext uri="{FF2B5EF4-FFF2-40B4-BE49-F238E27FC236}">
                <a16:creationId xmlns:a16="http://schemas.microsoft.com/office/drawing/2014/main" id="{FC08295F-E81D-491B-8048-6101580595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AFEE42-B9D2-4F45-8982-DA369A95A74F}" type="slidenum">
              <a:rPr lang="zh-CN" altLang="en-US" sz="1600" smtClean="0"/>
              <a:pPr>
                <a:spcBef>
                  <a:spcPct val="0"/>
                </a:spcBef>
                <a:buFontTx/>
                <a:buNone/>
              </a:pPr>
              <a:t>7</a:t>
            </a:fld>
            <a:endParaRPr lang="zh-CN" altLang="en-US" sz="1600"/>
          </a:p>
        </p:txBody>
      </p:sp>
      <p:sp>
        <p:nvSpPr>
          <p:cNvPr id="23569" name="日期占位符 128">
            <a:extLst>
              <a:ext uri="{FF2B5EF4-FFF2-40B4-BE49-F238E27FC236}">
                <a16:creationId xmlns:a16="http://schemas.microsoft.com/office/drawing/2014/main" id="{8BEBBF1A-E7FC-4D6A-8A5D-BB1B961460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1E6714-0990-41D5-9033-D80CD97F2D51}" type="datetime1">
              <a:rPr lang="zh-CN" altLang="en-US" sz="1600" smtClean="0">
                <a:ea typeface="宋体" panose="02010600030101010101" pitchFamily="2" charset="-122"/>
              </a:rPr>
              <a:pPr>
                <a:spcBef>
                  <a:spcPct val="0"/>
                </a:spcBef>
                <a:buFontTx/>
                <a:buNone/>
              </a:pPr>
              <a:t>2023/11/15</a:t>
            </a:fld>
            <a:endParaRPr lang="zh-CN" altLang="en-US" sz="1600">
              <a:ea typeface="宋体" panose="02010600030101010101" pitchFamily="2" charset="-122"/>
            </a:endParaRPr>
          </a:p>
        </p:txBody>
      </p:sp>
      <p:sp>
        <p:nvSpPr>
          <p:cNvPr id="23570" name="页脚占位符 129">
            <a:extLst>
              <a:ext uri="{FF2B5EF4-FFF2-40B4-BE49-F238E27FC236}">
                <a16:creationId xmlns:a16="http://schemas.microsoft.com/office/drawing/2014/main" id="{48E5AD95-8587-495A-9820-7A60AFED300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a:ea typeface="宋体" panose="02010600030101010101" pitchFamily="2" charset="-122"/>
              </a:rPr>
              <a:t>数字逻辑设计进级实验</a:t>
            </a:r>
          </a:p>
        </p:txBody>
      </p:sp>
      <p:sp>
        <p:nvSpPr>
          <p:cNvPr id="23571" name="Text Box 60">
            <a:extLst>
              <a:ext uri="{FF2B5EF4-FFF2-40B4-BE49-F238E27FC236}">
                <a16:creationId xmlns:a16="http://schemas.microsoft.com/office/drawing/2014/main" id="{81265BBF-20B0-471E-902F-F58639B19A8B}"/>
              </a:ext>
            </a:extLst>
          </p:cNvPr>
          <p:cNvSpPr txBox="1">
            <a:spLocks noChangeArrowheads="1"/>
          </p:cNvSpPr>
          <p:nvPr/>
        </p:nvSpPr>
        <p:spPr bwMode="auto">
          <a:xfrm>
            <a:off x="6948488" y="1989138"/>
            <a:ext cx="83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cf, of</a:t>
            </a:r>
          </a:p>
        </p:txBody>
      </p:sp>
      <p:sp>
        <p:nvSpPr>
          <p:cNvPr id="23572" name="文本框 114">
            <a:extLst>
              <a:ext uri="{FF2B5EF4-FFF2-40B4-BE49-F238E27FC236}">
                <a16:creationId xmlns:a16="http://schemas.microsoft.com/office/drawing/2014/main" id="{2F468000-008F-4BF0-B199-F86CD0E04030}"/>
              </a:ext>
            </a:extLst>
          </p:cNvPr>
          <p:cNvSpPr txBox="1">
            <a:spLocks noChangeArrowheads="1"/>
          </p:cNvSpPr>
          <p:nvPr/>
        </p:nvSpPr>
        <p:spPr bwMode="auto">
          <a:xfrm>
            <a:off x="6710363" y="3189288"/>
            <a:ext cx="600075" cy="681037"/>
          </a:xfrm>
          <a:prstGeom prst="rect">
            <a:avLst/>
          </a:prstGeom>
          <a:solidFill>
            <a:schemeClr val="bg1"/>
          </a:solidFill>
          <a:ln w="28575">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CN" sz="2000">
                <a:latin typeface="Times New Roman" panose="02020603050405020304" pitchFamily="18" charset="0"/>
                <a:cs typeface="Times New Roman" panose="02020603050405020304" pitchFamily="18" charset="0"/>
              </a:rPr>
              <a:t>= 0</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9" name="Rectangle 3">
            <a:extLst>
              <a:ext uri="{FF2B5EF4-FFF2-40B4-BE49-F238E27FC236}">
                <a16:creationId xmlns:a16="http://schemas.microsoft.com/office/drawing/2014/main" id="{E14B73D8-17B2-4F9D-9A39-AAE705018F4C}"/>
              </a:ext>
            </a:extLst>
          </p:cNvPr>
          <p:cNvSpPr>
            <a:spLocks noGrp="1" noChangeArrowheads="1"/>
          </p:cNvSpPr>
          <p:nvPr>
            <p:ph type="body" idx="1"/>
          </p:nvPr>
        </p:nvSpPr>
        <p:spPr>
          <a:xfrm>
            <a:off x="457200" y="1449388"/>
            <a:ext cx="4078288" cy="4932362"/>
          </a:xfrm>
        </p:spPr>
        <p:txBody>
          <a:bodyPr/>
          <a:lstStyle/>
          <a:p>
            <a:r>
              <a:rPr lang="zh-CN" altLang="en-US" sz="2400" dirty="0"/>
              <a:t>寄存器之间传输数据</a:t>
            </a:r>
          </a:p>
          <a:p>
            <a:r>
              <a:rPr lang="zh-CN" altLang="en-US" sz="2400" dirty="0"/>
              <a:t>每个寄存器的数据输入处配置多路数据选择器</a:t>
            </a:r>
            <a:r>
              <a:rPr lang="en-US" altLang="zh-CN" sz="2400" dirty="0"/>
              <a:t>(MUX)</a:t>
            </a:r>
          </a:p>
          <a:p>
            <a:r>
              <a:rPr lang="zh-CN" altLang="en-US" sz="2400" dirty="0"/>
              <a:t>每个寄存器的输出数据连接到所有</a:t>
            </a:r>
            <a:r>
              <a:rPr lang="en-US" altLang="zh-CN" sz="2400" dirty="0"/>
              <a:t>MUX</a:t>
            </a:r>
          </a:p>
          <a:p>
            <a:r>
              <a:rPr lang="zh-CN" altLang="en-US" sz="2400" dirty="0"/>
              <a:t>灵活实现多个数据同时传送</a:t>
            </a:r>
          </a:p>
        </p:txBody>
      </p:sp>
      <p:sp>
        <p:nvSpPr>
          <p:cNvPr id="14339" name="Rectangle 2">
            <a:extLst>
              <a:ext uri="{FF2B5EF4-FFF2-40B4-BE49-F238E27FC236}">
                <a16:creationId xmlns:a16="http://schemas.microsoft.com/office/drawing/2014/main" id="{DB593970-A19E-4D55-B628-CEC9CD00E037}"/>
              </a:ext>
            </a:extLst>
          </p:cNvPr>
          <p:cNvSpPr>
            <a:spLocks noGrp="1" noChangeArrowheads="1"/>
          </p:cNvSpPr>
          <p:nvPr>
            <p:ph type="title"/>
          </p:nvPr>
        </p:nvSpPr>
        <p:spPr/>
        <p:txBody>
          <a:bodyPr/>
          <a:lstStyle/>
          <a:p>
            <a:r>
              <a:rPr lang="zh-CN" altLang="en-US">
                <a:solidFill>
                  <a:schemeClr val="tx1"/>
                </a:solidFill>
              </a:rPr>
              <a:t>寄存器传送</a:t>
            </a:r>
          </a:p>
        </p:txBody>
      </p:sp>
      <p:sp>
        <p:nvSpPr>
          <p:cNvPr id="14340" name="Rectangle 10">
            <a:extLst>
              <a:ext uri="{FF2B5EF4-FFF2-40B4-BE49-F238E27FC236}">
                <a16:creationId xmlns:a16="http://schemas.microsoft.com/office/drawing/2014/main" id="{2ED96E76-5728-4CA4-BAE4-EFC4293D8E0A}"/>
              </a:ext>
            </a:extLst>
          </p:cNvPr>
          <p:cNvSpPr>
            <a:spLocks noChangeAspect="1" noChangeArrowheads="1"/>
          </p:cNvSpPr>
          <p:nvPr/>
        </p:nvSpPr>
        <p:spPr bwMode="auto">
          <a:xfrm>
            <a:off x="7789863" y="1204913"/>
            <a:ext cx="2381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E0</a:t>
            </a:r>
            <a:endParaRPr lang="en-US" altLang="zh-CN" b="0"/>
          </a:p>
        </p:txBody>
      </p:sp>
      <p:sp>
        <p:nvSpPr>
          <p:cNvPr id="14341" name="Rectangle 11">
            <a:extLst>
              <a:ext uri="{FF2B5EF4-FFF2-40B4-BE49-F238E27FC236}">
                <a16:creationId xmlns:a16="http://schemas.microsoft.com/office/drawing/2014/main" id="{5C011A99-91D4-472A-8C49-060AE0E4DC6B}"/>
              </a:ext>
            </a:extLst>
          </p:cNvPr>
          <p:cNvSpPr>
            <a:spLocks noChangeAspect="1" noChangeArrowheads="1"/>
          </p:cNvSpPr>
          <p:nvPr/>
        </p:nvSpPr>
        <p:spPr bwMode="auto">
          <a:xfrm>
            <a:off x="7778750" y="2968625"/>
            <a:ext cx="2381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E1</a:t>
            </a:r>
            <a:endParaRPr lang="en-US" altLang="zh-CN" b="0"/>
          </a:p>
        </p:txBody>
      </p:sp>
      <p:sp>
        <p:nvSpPr>
          <p:cNvPr id="14342" name="Rectangle 12">
            <a:extLst>
              <a:ext uri="{FF2B5EF4-FFF2-40B4-BE49-F238E27FC236}">
                <a16:creationId xmlns:a16="http://schemas.microsoft.com/office/drawing/2014/main" id="{BDDD8191-A6D7-4545-9F66-5EBB5576BF0F}"/>
              </a:ext>
            </a:extLst>
          </p:cNvPr>
          <p:cNvSpPr>
            <a:spLocks noChangeAspect="1" noChangeArrowheads="1"/>
          </p:cNvSpPr>
          <p:nvPr/>
        </p:nvSpPr>
        <p:spPr bwMode="auto">
          <a:xfrm>
            <a:off x="7754938" y="4725988"/>
            <a:ext cx="2381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E2</a:t>
            </a:r>
            <a:endParaRPr lang="en-US" altLang="zh-CN" b="0"/>
          </a:p>
        </p:txBody>
      </p:sp>
      <p:sp>
        <p:nvSpPr>
          <p:cNvPr id="14343" name="Freeform 52">
            <a:extLst>
              <a:ext uri="{FF2B5EF4-FFF2-40B4-BE49-F238E27FC236}">
                <a16:creationId xmlns:a16="http://schemas.microsoft.com/office/drawing/2014/main" id="{4A4DAD4E-E4C6-4FA3-B163-7B0C398323E1}"/>
              </a:ext>
            </a:extLst>
          </p:cNvPr>
          <p:cNvSpPr>
            <a:spLocks noChangeAspect="1"/>
          </p:cNvSpPr>
          <p:nvPr/>
        </p:nvSpPr>
        <p:spPr bwMode="auto">
          <a:xfrm>
            <a:off x="7854950" y="1452563"/>
            <a:ext cx="33338" cy="295275"/>
          </a:xfrm>
          <a:custGeom>
            <a:avLst/>
            <a:gdLst>
              <a:gd name="T0" fmla="*/ 2147483646 w 19"/>
              <a:gd name="T1" fmla="*/ 2147483646 h 173"/>
              <a:gd name="T2" fmla="*/ 2147483646 w 19"/>
              <a:gd name="T3" fmla="*/ 2147483646 h 173"/>
              <a:gd name="T4" fmla="*/ 2147483646 w 19"/>
              <a:gd name="T5" fmla="*/ 2147483646 h 173"/>
              <a:gd name="T6" fmla="*/ 2147483646 w 19"/>
              <a:gd name="T7" fmla="*/ 0 h 173"/>
              <a:gd name="T8" fmla="*/ 2147483646 w 19"/>
              <a:gd name="T9" fmla="*/ 0 h 173"/>
              <a:gd name="T10" fmla="*/ 2147483646 w 19"/>
              <a:gd name="T11" fmla="*/ 2147483646 h 173"/>
              <a:gd name="T12" fmla="*/ 0 w 19"/>
              <a:gd name="T13" fmla="*/ 2147483646 h 173"/>
              <a:gd name="T14" fmla="*/ 0 w 19"/>
              <a:gd name="T15" fmla="*/ 2147483646 h 173"/>
              <a:gd name="T16" fmla="*/ 2147483646 w 19"/>
              <a:gd name="T17" fmla="*/ 2147483646 h 173"/>
              <a:gd name="T18" fmla="*/ 2147483646 w 19"/>
              <a:gd name="T19" fmla="*/ 2147483646 h 173"/>
              <a:gd name="T20" fmla="*/ 2147483646 w 19"/>
              <a:gd name="T21" fmla="*/ 2147483646 h 173"/>
              <a:gd name="T22" fmla="*/ 2147483646 w 19"/>
              <a:gd name="T23" fmla="*/ 2147483646 h 173"/>
              <a:gd name="T24" fmla="*/ 2147483646 w 19"/>
              <a:gd name="T25" fmla="*/ 2147483646 h 173"/>
              <a:gd name="T26" fmla="*/ 2147483646 w 19"/>
              <a:gd name="T27" fmla="*/ 2147483646 h 173"/>
              <a:gd name="T28" fmla="*/ 2147483646 w 19"/>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3"/>
              <a:gd name="T47" fmla="*/ 19 w 19"/>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3">
                <a:moveTo>
                  <a:pt x="19" y="10"/>
                </a:moveTo>
                <a:lnTo>
                  <a:pt x="19" y="7"/>
                </a:lnTo>
                <a:lnTo>
                  <a:pt x="16" y="3"/>
                </a:lnTo>
                <a:lnTo>
                  <a:pt x="13" y="0"/>
                </a:lnTo>
                <a:lnTo>
                  <a:pt x="6" y="0"/>
                </a:lnTo>
                <a:lnTo>
                  <a:pt x="3" y="3"/>
                </a:lnTo>
                <a:lnTo>
                  <a:pt x="0" y="7"/>
                </a:lnTo>
                <a:lnTo>
                  <a:pt x="0" y="167"/>
                </a:lnTo>
                <a:lnTo>
                  <a:pt x="3" y="170"/>
                </a:lnTo>
                <a:lnTo>
                  <a:pt x="6" y="173"/>
                </a:lnTo>
                <a:lnTo>
                  <a:pt x="13" y="173"/>
                </a:lnTo>
                <a:lnTo>
                  <a:pt x="16" y="170"/>
                </a:lnTo>
                <a:lnTo>
                  <a:pt x="19" y="167"/>
                </a:lnTo>
                <a:lnTo>
                  <a:pt x="19" y="163"/>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Rectangle 55">
            <a:extLst>
              <a:ext uri="{FF2B5EF4-FFF2-40B4-BE49-F238E27FC236}">
                <a16:creationId xmlns:a16="http://schemas.microsoft.com/office/drawing/2014/main" id="{CA2485E9-F69B-4D9C-AF9C-AB3BF0E8A41F}"/>
              </a:ext>
            </a:extLst>
          </p:cNvPr>
          <p:cNvSpPr>
            <a:spLocks noChangeAspect="1" noChangeArrowheads="1"/>
          </p:cNvSpPr>
          <p:nvPr/>
        </p:nvSpPr>
        <p:spPr bwMode="auto">
          <a:xfrm>
            <a:off x="7743825" y="218757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b="0"/>
          </a:p>
        </p:txBody>
      </p:sp>
      <p:sp>
        <p:nvSpPr>
          <p:cNvPr id="14345" name="Rectangle 56">
            <a:extLst>
              <a:ext uri="{FF2B5EF4-FFF2-40B4-BE49-F238E27FC236}">
                <a16:creationId xmlns:a16="http://schemas.microsoft.com/office/drawing/2014/main" id="{09BB1148-26AD-4185-850E-7E5D3B7BD5BA}"/>
              </a:ext>
            </a:extLst>
          </p:cNvPr>
          <p:cNvSpPr>
            <a:spLocks noChangeAspect="1" noChangeArrowheads="1"/>
          </p:cNvSpPr>
          <p:nvPr/>
        </p:nvSpPr>
        <p:spPr bwMode="auto">
          <a:xfrm>
            <a:off x="7800975" y="1782763"/>
            <a:ext cx="1238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b="0">
                <a:solidFill>
                  <a:srgbClr val="000000"/>
                </a:solidFill>
              </a:rPr>
              <a:t>E</a:t>
            </a:r>
            <a:endParaRPr lang="en-US" altLang="zh-CN" b="0"/>
          </a:p>
        </p:txBody>
      </p:sp>
      <p:sp>
        <p:nvSpPr>
          <p:cNvPr id="14346" name="Freeform 57">
            <a:extLst>
              <a:ext uri="{FF2B5EF4-FFF2-40B4-BE49-F238E27FC236}">
                <a16:creationId xmlns:a16="http://schemas.microsoft.com/office/drawing/2014/main" id="{B9B4FF0D-C880-4143-8A0C-B7A25E21908D}"/>
              </a:ext>
            </a:extLst>
          </p:cNvPr>
          <p:cNvSpPr>
            <a:spLocks noChangeAspect="1"/>
          </p:cNvSpPr>
          <p:nvPr/>
        </p:nvSpPr>
        <p:spPr bwMode="auto">
          <a:xfrm>
            <a:off x="7537450" y="1743075"/>
            <a:ext cx="642938" cy="1008063"/>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7" name="Freeform 81">
            <a:extLst>
              <a:ext uri="{FF2B5EF4-FFF2-40B4-BE49-F238E27FC236}">
                <a16:creationId xmlns:a16="http://schemas.microsoft.com/office/drawing/2014/main" id="{A0787AE4-DAF5-4456-AF0F-9F00FC70FDED}"/>
              </a:ext>
            </a:extLst>
          </p:cNvPr>
          <p:cNvSpPr>
            <a:spLocks noChangeAspect="1"/>
          </p:cNvSpPr>
          <p:nvPr/>
        </p:nvSpPr>
        <p:spPr bwMode="auto">
          <a:xfrm>
            <a:off x="7856538" y="3235325"/>
            <a:ext cx="34925" cy="293688"/>
          </a:xfrm>
          <a:custGeom>
            <a:avLst/>
            <a:gdLst>
              <a:gd name="T0" fmla="*/ 2147483646 w 20"/>
              <a:gd name="T1" fmla="*/ 2147483646 h 172"/>
              <a:gd name="T2" fmla="*/ 2147483646 w 20"/>
              <a:gd name="T3" fmla="*/ 2147483646 h 172"/>
              <a:gd name="T4" fmla="*/ 2147483646 w 20"/>
              <a:gd name="T5" fmla="*/ 2147483646 h 172"/>
              <a:gd name="T6" fmla="*/ 2147483646 w 20"/>
              <a:gd name="T7" fmla="*/ 0 h 172"/>
              <a:gd name="T8" fmla="*/ 2147483646 w 20"/>
              <a:gd name="T9" fmla="*/ 0 h 172"/>
              <a:gd name="T10" fmla="*/ 2147483646 w 20"/>
              <a:gd name="T11" fmla="*/ 2147483646 h 172"/>
              <a:gd name="T12" fmla="*/ 0 w 20"/>
              <a:gd name="T13" fmla="*/ 2147483646 h 172"/>
              <a:gd name="T14" fmla="*/ 0 w 20"/>
              <a:gd name="T15" fmla="*/ 2147483646 h 172"/>
              <a:gd name="T16" fmla="*/ 2147483646 w 20"/>
              <a:gd name="T17" fmla="*/ 2147483646 h 172"/>
              <a:gd name="T18" fmla="*/ 2147483646 w 20"/>
              <a:gd name="T19" fmla="*/ 2147483646 h 172"/>
              <a:gd name="T20" fmla="*/ 2147483646 w 20"/>
              <a:gd name="T21" fmla="*/ 2147483646 h 172"/>
              <a:gd name="T22" fmla="*/ 2147483646 w 20"/>
              <a:gd name="T23" fmla="*/ 2147483646 h 172"/>
              <a:gd name="T24" fmla="*/ 2147483646 w 20"/>
              <a:gd name="T25" fmla="*/ 2147483646 h 172"/>
              <a:gd name="T26" fmla="*/ 2147483646 w 20"/>
              <a:gd name="T27" fmla="*/ 2147483646 h 172"/>
              <a:gd name="T28" fmla="*/ 2147483646 w 20"/>
              <a:gd name="T29" fmla="*/ 2147483646 h 1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2"/>
              <a:gd name="T47" fmla="*/ 20 w 20"/>
              <a:gd name="T48" fmla="*/ 172 h 1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2">
                <a:moveTo>
                  <a:pt x="20" y="10"/>
                </a:moveTo>
                <a:lnTo>
                  <a:pt x="20" y="7"/>
                </a:lnTo>
                <a:lnTo>
                  <a:pt x="17" y="4"/>
                </a:lnTo>
                <a:lnTo>
                  <a:pt x="13" y="0"/>
                </a:lnTo>
                <a:lnTo>
                  <a:pt x="7" y="0"/>
                </a:lnTo>
                <a:lnTo>
                  <a:pt x="3" y="4"/>
                </a:lnTo>
                <a:lnTo>
                  <a:pt x="0" y="7"/>
                </a:lnTo>
                <a:lnTo>
                  <a:pt x="0" y="165"/>
                </a:lnTo>
                <a:lnTo>
                  <a:pt x="3" y="168"/>
                </a:lnTo>
                <a:lnTo>
                  <a:pt x="7" y="172"/>
                </a:lnTo>
                <a:lnTo>
                  <a:pt x="13" y="172"/>
                </a:lnTo>
                <a:lnTo>
                  <a:pt x="17" y="168"/>
                </a:lnTo>
                <a:lnTo>
                  <a:pt x="20" y="165"/>
                </a:lnTo>
                <a:lnTo>
                  <a:pt x="20" y="162"/>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Rectangle 84">
            <a:extLst>
              <a:ext uri="{FF2B5EF4-FFF2-40B4-BE49-F238E27FC236}">
                <a16:creationId xmlns:a16="http://schemas.microsoft.com/office/drawing/2014/main" id="{31CCB22D-6EA7-46F7-B6DA-7EC26C3873C1}"/>
              </a:ext>
            </a:extLst>
          </p:cNvPr>
          <p:cNvSpPr>
            <a:spLocks noChangeAspect="1" noChangeArrowheads="1"/>
          </p:cNvSpPr>
          <p:nvPr/>
        </p:nvSpPr>
        <p:spPr bwMode="auto">
          <a:xfrm>
            <a:off x="7747000" y="39671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b="0"/>
          </a:p>
        </p:txBody>
      </p:sp>
      <p:sp>
        <p:nvSpPr>
          <p:cNvPr id="14349" name="Rectangle 85">
            <a:extLst>
              <a:ext uri="{FF2B5EF4-FFF2-40B4-BE49-F238E27FC236}">
                <a16:creationId xmlns:a16="http://schemas.microsoft.com/office/drawing/2014/main" id="{7348080E-6686-423C-8048-7E9954E75354}"/>
              </a:ext>
            </a:extLst>
          </p:cNvPr>
          <p:cNvSpPr>
            <a:spLocks noChangeAspect="1" noChangeArrowheads="1"/>
          </p:cNvSpPr>
          <p:nvPr/>
        </p:nvSpPr>
        <p:spPr bwMode="auto">
          <a:xfrm>
            <a:off x="7804150" y="3560763"/>
            <a:ext cx="125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b="0">
                <a:solidFill>
                  <a:srgbClr val="000000"/>
                </a:solidFill>
              </a:rPr>
              <a:t>E</a:t>
            </a:r>
            <a:endParaRPr lang="en-US" altLang="zh-CN" b="0"/>
          </a:p>
        </p:txBody>
      </p:sp>
      <p:sp>
        <p:nvSpPr>
          <p:cNvPr id="14350" name="Freeform 86">
            <a:extLst>
              <a:ext uri="{FF2B5EF4-FFF2-40B4-BE49-F238E27FC236}">
                <a16:creationId xmlns:a16="http://schemas.microsoft.com/office/drawing/2014/main" id="{4DC35620-DA02-490D-B5AA-807FB2FA806A}"/>
              </a:ext>
            </a:extLst>
          </p:cNvPr>
          <p:cNvSpPr>
            <a:spLocks noChangeAspect="1"/>
          </p:cNvSpPr>
          <p:nvPr/>
        </p:nvSpPr>
        <p:spPr bwMode="auto">
          <a:xfrm>
            <a:off x="7540625" y="3521075"/>
            <a:ext cx="642938" cy="1008063"/>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3" y="4"/>
                </a:lnTo>
                <a:lnTo>
                  <a:pt x="0" y="7"/>
                </a:lnTo>
                <a:lnTo>
                  <a:pt x="0" y="584"/>
                </a:lnTo>
                <a:lnTo>
                  <a:pt x="3" y="587"/>
                </a:lnTo>
                <a:lnTo>
                  <a:pt x="7" y="590"/>
                </a:lnTo>
                <a:lnTo>
                  <a:pt x="369" y="590"/>
                </a:lnTo>
                <a:lnTo>
                  <a:pt x="372" y="587"/>
                </a:lnTo>
                <a:lnTo>
                  <a:pt x="376" y="584"/>
                </a:lnTo>
                <a:lnTo>
                  <a:pt x="376" y="7"/>
                </a:lnTo>
                <a:lnTo>
                  <a:pt x="372" y="4"/>
                </a:lnTo>
                <a:lnTo>
                  <a:pt x="369" y="0"/>
                </a:lnTo>
                <a:lnTo>
                  <a:pt x="366" y="0"/>
                </a:lnTo>
                <a:lnTo>
                  <a:pt x="10" y="0"/>
                </a:lnTo>
                <a:lnTo>
                  <a:pt x="10" y="20"/>
                </a:lnTo>
                <a:lnTo>
                  <a:pt x="366" y="20"/>
                </a:lnTo>
                <a:lnTo>
                  <a:pt x="356" y="10"/>
                </a:lnTo>
                <a:lnTo>
                  <a:pt x="356" y="580"/>
                </a:lnTo>
                <a:lnTo>
                  <a:pt x="366" y="571"/>
                </a:lnTo>
                <a:lnTo>
                  <a:pt x="10" y="571"/>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Freeform 110">
            <a:extLst>
              <a:ext uri="{FF2B5EF4-FFF2-40B4-BE49-F238E27FC236}">
                <a16:creationId xmlns:a16="http://schemas.microsoft.com/office/drawing/2014/main" id="{7A2A274A-5B63-4E66-8082-2EC283F7BEB6}"/>
              </a:ext>
            </a:extLst>
          </p:cNvPr>
          <p:cNvSpPr>
            <a:spLocks noChangeAspect="1"/>
          </p:cNvSpPr>
          <p:nvPr/>
        </p:nvSpPr>
        <p:spPr bwMode="auto">
          <a:xfrm>
            <a:off x="7847013" y="4987925"/>
            <a:ext cx="33337" cy="295275"/>
          </a:xfrm>
          <a:custGeom>
            <a:avLst/>
            <a:gdLst>
              <a:gd name="T0" fmla="*/ 2147483646 w 20"/>
              <a:gd name="T1" fmla="*/ 2147483646 h 173"/>
              <a:gd name="T2" fmla="*/ 2147483646 w 20"/>
              <a:gd name="T3" fmla="*/ 2147483646 h 173"/>
              <a:gd name="T4" fmla="*/ 2147483646 w 20"/>
              <a:gd name="T5" fmla="*/ 2147483646 h 173"/>
              <a:gd name="T6" fmla="*/ 2147483646 w 20"/>
              <a:gd name="T7" fmla="*/ 0 h 173"/>
              <a:gd name="T8" fmla="*/ 2147483646 w 20"/>
              <a:gd name="T9" fmla="*/ 0 h 173"/>
              <a:gd name="T10" fmla="*/ 2147483646 w 20"/>
              <a:gd name="T11" fmla="*/ 2147483646 h 173"/>
              <a:gd name="T12" fmla="*/ 0 w 20"/>
              <a:gd name="T13" fmla="*/ 2147483646 h 173"/>
              <a:gd name="T14" fmla="*/ 0 w 20"/>
              <a:gd name="T15" fmla="*/ 2147483646 h 173"/>
              <a:gd name="T16" fmla="*/ 2147483646 w 20"/>
              <a:gd name="T17" fmla="*/ 2147483646 h 173"/>
              <a:gd name="T18" fmla="*/ 2147483646 w 20"/>
              <a:gd name="T19" fmla="*/ 2147483646 h 173"/>
              <a:gd name="T20" fmla="*/ 2147483646 w 20"/>
              <a:gd name="T21" fmla="*/ 2147483646 h 173"/>
              <a:gd name="T22" fmla="*/ 2147483646 w 20"/>
              <a:gd name="T23" fmla="*/ 2147483646 h 173"/>
              <a:gd name="T24" fmla="*/ 2147483646 w 20"/>
              <a:gd name="T25" fmla="*/ 2147483646 h 173"/>
              <a:gd name="T26" fmla="*/ 2147483646 w 20"/>
              <a:gd name="T27" fmla="*/ 2147483646 h 173"/>
              <a:gd name="T28" fmla="*/ 2147483646 w 20"/>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7" y="3"/>
                </a:lnTo>
                <a:lnTo>
                  <a:pt x="13" y="0"/>
                </a:lnTo>
                <a:lnTo>
                  <a:pt x="7" y="0"/>
                </a:lnTo>
                <a:lnTo>
                  <a:pt x="4" y="3"/>
                </a:lnTo>
                <a:lnTo>
                  <a:pt x="0" y="7"/>
                </a:lnTo>
                <a:lnTo>
                  <a:pt x="0" y="166"/>
                </a:lnTo>
                <a:lnTo>
                  <a:pt x="4" y="170"/>
                </a:lnTo>
                <a:lnTo>
                  <a:pt x="7" y="173"/>
                </a:lnTo>
                <a:lnTo>
                  <a:pt x="13" y="173"/>
                </a:lnTo>
                <a:lnTo>
                  <a:pt x="17" y="170"/>
                </a:lnTo>
                <a:lnTo>
                  <a:pt x="20" y="166"/>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Rectangle 113">
            <a:extLst>
              <a:ext uri="{FF2B5EF4-FFF2-40B4-BE49-F238E27FC236}">
                <a16:creationId xmlns:a16="http://schemas.microsoft.com/office/drawing/2014/main" id="{86BBF841-A4C7-4D01-9147-8A028D5BF283}"/>
              </a:ext>
            </a:extLst>
          </p:cNvPr>
          <p:cNvSpPr>
            <a:spLocks noChangeAspect="1" noChangeArrowheads="1"/>
          </p:cNvSpPr>
          <p:nvPr/>
        </p:nvSpPr>
        <p:spPr bwMode="auto">
          <a:xfrm>
            <a:off x="7739063" y="57229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b="0"/>
          </a:p>
        </p:txBody>
      </p:sp>
      <p:sp>
        <p:nvSpPr>
          <p:cNvPr id="14353" name="Rectangle 114">
            <a:extLst>
              <a:ext uri="{FF2B5EF4-FFF2-40B4-BE49-F238E27FC236}">
                <a16:creationId xmlns:a16="http://schemas.microsoft.com/office/drawing/2014/main" id="{E5C5291C-4B5E-4197-BEE5-F738A08633B7}"/>
              </a:ext>
            </a:extLst>
          </p:cNvPr>
          <p:cNvSpPr>
            <a:spLocks noChangeAspect="1" noChangeArrowheads="1"/>
          </p:cNvSpPr>
          <p:nvPr/>
        </p:nvSpPr>
        <p:spPr bwMode="auto">
          <a:xfrm>
            <a:off x="7800975" y="5318125"/>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b="0">
                <a:solidFill>
                  <a:srgbClr val="000000"/>
                </a:solidFill>
              </a:rPr>
              <a:t>E</a:t>
            </a:r>
            <a:endParaRPr lang="en-US" altLang="zh-CN" b="0"/>
          </a:p>
        </p:txBody>
      </p:sp>
      <p:sp>
        <p:nvSpPr>
          <p:cNvPr id="14354" name="Freeform 115">
            <a:extLst>
              <a:ext uri="{FF2B5EF4-FFF2-40B4-BE49-F238E27FC236}">
                <a16:creationId xmlns:a16="http://schemas.microsoft.com/office/drawing/2014/main" id="{FCE4C3CD-6291-4698-8336-A04578BCBCA6}"/>
              </a:ext>
            </a:extLst>
          </p:cNvPr>
          <p:cNvSpPr>
            <a:spLocks noChangeAspect="1"/>
          </p:cNvSpPr>
          <p:nvPr/>
        </p:nvSpPr>
        <p:spPr bwMode="auto">
          <a:xfrm>
            <a:off x="7532688" y="5278438"/>
            <a:ext cx="642937" cy="1004887"/>
          </a:xfrm>
          <a:custGeom>
            <a:avLst/>
            <a:gdLst>
              <a:gd name="T0" fmla="*/ 2147483646 w 376"/>
              <a:gd name="T1" fmla="*/ 0 h 588"/>
              <a:gd name="T2" fmla="*/ 2147483646 w 376"/>
              <a:gd name="T3" fmla="*/ 0 h 588"/>
              <a:gd name="T4" fmla="*/ 2147483646 w 376"/>
              <a:gd name="T5" fmla="*/ 2147483646 h 588"/>
              <a:gd name="T6" fmla="*/ 0 w 376"/>
              <a:gd name="T7" fmla="*/ 2147483646 h 588"/>
              <a:gd name="T8" fmla="*/ 0 w 376"/>
              <a:gd name="T9" fmla="*/ 2147483646 h 588"/>
              <a:gd name="T10" fmla="*/ 2147483646 w 376"/>
              <a:gd name="T11" fmla="*/ 2147483646 h 588"/>
              <a:gd name="T12" fmla="*/ 2147483646 w 376"/>
              <a:gd name="T13" fmla="*/ 2147483646 h 588"/>
              <a:gd name="T14" fmla="*/ 2147483646 w 376"/>
              <a:gd name="T15" fmla="*/ 2147483646 h 588"/>
              <a:gd name="T16" fmla="*/ 2147483646 w 376"/>
              <a:gd name="T17" fmla="*/ 2147483646 h 588"/>
              <a:gd name="T18" fmla="*/ 2147483646 w 376"/>
              <a:gd name="T19" fmla="*/ 2147483646 h 588"/>
              <a:gd name="T20" fmla="*/ 2147483646 w 376"/>
              <a:gd name="T21" fmla="*/ 2147483646 h 588"/>
              <a:gd name="T22" fmla="*/ 2147483646 w 376"/>
              <a:gd name="T23" fmla="*/ 2147483646 h 588"/>
              <a:gd name="T24" fmla="*/ 2147483646 w 376"/>
              <a:gd name="T25" fmla="*/ 0 h 588"/>
              <a:gd name="T26" fmla="*/ 2147483646 w 376"/>
              <a:gd name="T27" fmla="*/ 0 h 588"/>
              <a:gd name="T28" fmla="*/ 2147483646 w 376"/>
              <a:gd name="T29" fmla="*/ 0 h 588"/>
              <a:gd name="T30" fmla="*/ 2147483646 w 376"/>
              <a:gd name="T31" fmla="*/ 2147483646 h 588"/>
              <a:gd name="T32" fmla="*/ 2147483646 w 376"/>
              <a:gd name="T33" fmla="*/ 2147483646 h 588"/>
              <a:gd name="T34" fmla="*/ 2147483646 w 376"/>
              <a:gd name="T35" fmla="*/ 2147483646 h 588"/>
              <a:gd name="T36" fmla="*/ 2147483646 w 376"/>
              <a:gd name="T37" fmla="*/ 2147483646 h 588"/>
              <a:gd name="T38" fmla="*/ 2147483646 w 376"/>
              <a:gd name="T39" fmla="*/ 2147483646 h 588"/>
              <a:gd name="T40" fmla="*/ 2147483646 w 376"/>
              <a:gd name="T41" fmla="*/ 2147483646 h 588"/>
              <a:gd name="T42" fmla="*/ 2147483646 w 376"/>
              <a:gd name="T43" fmla="*/ 2147483646 h 588"/>
              <a:gd name="T44" fmla="*/ 2147483646 w 376"/>
              <a:gd name="T45" fmla="*/ 2147483646 h 588"/>
              <a:gd name="T46" fmla="*/ 2147483646 w 376"/>
              <a:gd name="T47" fmla="*/ 2147483646 h 588"/>
              <a:gd name="T48" fmla="*/ 2147483646 w 376"/>
              <a:gd name="T49" fmla="*/ 0 h 5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88"/>
              <a:gd name="T77" fmla="*/ 376 w 376"/>
              <a:gd name="T78" fmla="*/ 588 h 5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88">
                <a:moveTo>
                  <a:pt x="10" y="0"/>
                </a:moveTo>
                <a:lnTo>
                  <a:pt x="7" y="0"/>
                </a:lnTo>
                <a:lnTo>
                  <a:pt x="3" y="3"/>
                </a:lnTo>
                <a:lnTo>
                  <a:pt x="0" y="6"/>
                </a:lnTo>
                <a:lnTo>
                  <a:pt x="0" y="581"/>
                </a:lnTo>
                <a:lnTo>
                  <a:pt x="3" y="585"/>
                </a:lnTo>
                <a:lnTo>
                  <a:pt x="7" y="588"/>
                </a:lnTo>
                <a:lnTo>
                  <a:pt x="369" y="588"/>
                </a:lnTo>
                <a:lnTo>
                  <a:pt x="372" y="585"/>
                </a:lnTo>
                <a:lnTo>
                  <a:pt x="376" y="581"/>
                </a:lnTo>
                <a:lnTo>
                  <a:pt x="376" y="6"/>
                </a:lnTo>
                <a:lnTo>
                  <a:pt x="372" y="3"/>
                </a:lnTo>
                <a:lnTo>
                  <a:pt x="369" y="0"/>
                </a:lnTo>
                <a:lnTo>
                  <a:pt x="366" y="0"/>
                </a:lnTo>
                <a:lnTo>
                  <a:pt x="10" y="0"/>
                </a:lnTo>
                <a:lnTo>
                  <a:pt x="10" y="20"/>
                </a:lnTo>
                <a:lnTo>
                  <a:pt x="366" y="20"/>
                </a:lnTo>
                <a:lnTo>
                  <a:pt x="356" y="10"/>
                </a:lnTo>
                <a:lnTo>
                  <a:pt x="356" y="578"/>
                </a:lnTo>
                <a:lnTo>
                  <a:pt x="366" y="568"/>
                </a:lnTo>
                <a:lnTo>
                  <a:pt x="10" y="568"/>
                </a:lnTo>
                <a:lnTo>
                  <a:pt x="20" y="578"/>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242">
            <a:extLst>
              <a:ext uri="{FF2B5EF4-FFF2-40B4-BE49-F238E27FC236}">
                <a16:creationId xmlns:a16="http://schemas.microsoft.com/office/drawing/2014/main" id="{DF3CDC2E-0C07-451A-BF5D-6B481EC6A603}"/>
              </a:ext>
            </a:extLst>
          </p:cNvPr>
          <p:cNvGrpSpPr>
            <a:grpSpLocks/>
          </p:cNvGrpSpPr>
          <p:nvPr/>
        </p:nvGrpSpPr>
        <p:grpSpPr bwMode="auto">
          <a:xfrm>
            <a:off x="4859338" y="1222375"/>
            <a:ext cx="2700337" cy="4872038"/>
            <a:chOff x="3061" y="770"/>
            <a:chExt cx="1701" cy="3069"/>
          </a:xfrm>
        </p:grpSpPr>
        <p:sp>
          <p:nvSpPr>
            <p:cNvPr id="14369" name="Rectangle 7">
              <a:extLst>
                <a:ext uri="{FF2B5EF4-FFF2-40B4-BE49-F238E27FC236}">
                  <a16:creationId xmlns:a16="http://schemas.microsoft.com/office/drawing/2014/main" id="{F240537F-22B0-4E9A-AA11-19E03FDADC71}"/>
                </a:ext>
              </a:extLst>
            </p:cNvPr>
            <p:cNvSpPr>
              <a:spLocks noChangeAspect="1" noChangeArrowheads="1"/>
            </p:cNvSpPr>
            <p:nvPr/>
          </p:nvSpPr>
          <p:spPr bwMode="auto">
            <a:xfrm>
              <a:off x="4042" y="770"/>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S0</a:t>
              </a:r>
              <a:endParaRPr lang="en-US" altLang="zh-CN" sz="3200" b="0"/>
            </a:p>
          </p:txBody>
        </p:sp>
        <p:sp>
          <p:nvSpPr>
            <p:cNvPr id="14370" name="Rectangle 8">
              <a:extLst>
                <a:ext uri="{FF2B5EF4-FFF2-40B4-BE49-F238E27FC236}">
                  <a16:creationId xmlns:a16="http://schemas.microsoft.com/office/drawing/2014/main" id="{9CA28B8A-94EE-4031-AF42-B339D5743534}"/>
                </a:ext>
              </a:extLst>
            </p:cNvPr>
            <p:cNvSpPr>
              <a:spLocks noChangeAspect="1" noChangeArrowheads="1"/>
            </p:cNvSpPr>
            <p:nvPr/>
          </p:nvSpPr>
          <p:spPr bwMode="auto">
            <a:xfrm>
              <a:off x="4049" y="1884"/>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S1</a:t>
              </a:r>
              <a:endParaRPr lang="en-US" altLang="zh-CN" sz="3200" b="0"/>
            </a:p>
          </p:txBody>
        </p:sp>
        <p:sp>
          <p:nvSpPr>
            <p:cNvPr id="14371" name="Rectangle 9">
              <a:extLst>
                <a:ext uri="{FF2B5EF4-FFF2-40B4-BE49-F238E27FC236}">
                  <a16:creationId xmlns:a16="http://schemas.microsoft.com/office/drawing/2014/main" id="{7D524AFF-A5C8-4379-B842-41EE11C4F3F3}"/>
                </a:ext>
              </a:extLst>
            </p:cNvPr>
            <p:cNvSpPr>
              <a:spLocks noChangeAspect="1" noChangeArrowheads="1"/>
            </p:cNvSpPr>
            <p:nvPr/>
          </p:nvSpPr>
          <p:spPr bwMode="auto">
            <a:xfrm>
              <a:off x="4049" y="2977"/>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S2</a:t>
              </a:r>
              <a:endParaRPr lang="en-US" altLang="zh-CN" sz="3200" b="0"/>
            </a:p>
          </p:txBody>
        </p:sp>
        <p:sp>
          <p:nvSpPr>
            <p:cNvPr id="14372" name="Freeform 32">
              <a:extLst>
                <a:ext uri="{FF2B5EF4-FFF2-40B4-BE49-F238E27FC236}">
                  <a16:creationId xmlns:a16="http://schemas.microsoft.com/office/drawing/2014/main" id="{F29E121F-13D3-40CB-BB5F-AE96AB28C39A}"/>
                </a:ext>
              </a:extLst>
            </p:cNvPr>
            <p:cNvSpPr>
              <a:spLocks noChangeAspect="1"/>
            </p:cNvSpPr>
            <p:nvPr/>
          </p:nvSpPr>
          <p:spPr bwMode="auto">
            <a:xfrm>
              <a:off x="3613" y="1372"/>
              <a:ext cx="113" cy="113"/>
            </a:xfrm>
            <a:custGeom>
              <a:avLst/>
              <a:gdLst>
                <a:gd name="T0" fmla="*/ 803 w 105"/>
                <a:gd name="T1" fmla="*/ 67 h 105"/>
                <a:gd name="T2" fmla="*/ 818 w 105"/>
                <a:gd name="T3" fmla="*/ 67 h 105"/>
                <a:gd name="T4" fmla="*/ 818 w 105"/>
                <a:gd name="T5" fmla="*/ 3 h 105"/>
                <a:gd name="T6" fmla="*/ 803 w 105"/>
                <a:gd name="T7" fmla="*/ 2 h 105"/>
                <a:gd name="T8" fmla="*/ 803 w 105"/>
                <a:gd name="T9" fmla="*/ 0 h 105"/>
                <a:gd name="T10" fmla="*/ 760 w 105"/>
                <a:gd name="T11" fmla="*/ 0 h 105"/>
                <a:gd name="T12" fmla="*/ 759 w 105"/>
                <a:gd name="T13" fmla="*/ 2 h 105"/>
                <a:gd name="T14" fmla="*/ 1 w 105"/>
                <a:gd name="T15" fmla="*/ 759 h 105"/>
                <a:gd name="T16" fmla="*/ 0 w 105"/>
                <a:gd name="T17" fmla="*/ 781 h 105"/>
                <a:gd name="T18" fmla="*/ 0 w 105"/>
                <a:gd name="T19" fmla="*/ 817 h 105"/>
                <a:gd name="T20" fmla="*/ 1 w 105"/>
                <a:gd name="T21" fmla="*/ 817 h 105"/>
                <a:gd name="T22" fmla="*/ 3 w 105"/>
                <a:gd name="T23" fmla="*/ 818 h 105"/>
                <a:gd name="T24" fmla="*/ 67 w 105"/>
                <a:gd name="T25" fmla="*/ 818 h 105"/>
                <a:gd name="T26" fmla="*/ 67 w 105"/>
                <a:gd name="T27" fmla="*/ 817 h 105"/>
                <a:gd name="T28" fmla="*/ 803 w 105"/>
                <a:gd name="T29" fmla="*/ 6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3" y="8"/>
                  </a:moveTo>
                  <a:lnTo>
                    <a:pt x="105" y="8"/>
                  </a:lnTo>
                  <a:lnTo>
                    <a:pt x="105" y="3"/>
                  </a:lnTo>
                  <a:lnTo>
                    <a:pt x="103" y="2"/>
                  </a:lnTo>
                  <a:lnTo>
                    <a:pt x="103" y="0"/>
                  </a:lnTo>
                  <a:lnTo>
                    <a:pt x="98" y="0"/>
                  </a:lnTo>
                  <a:lnTo>
                    <a:pt x="97" y="2"/>
                  </a:lnTo>
                  <a:lnTo>
                    <a:pt x="1" y="97"/>
                  </a:lnTo>
                  <a:lnTo>
                    <a:pt x="0" y="99"/>
                  </a:lnTo>
                  <a:lnTo>
                    <a:pt x="0" y="104"/>
                  </a:lnTo>
                  <a:lnTo>
                    <a:pt x="1" y="104"/>
                  </a:lnTo>
                  <a:lnTo>
                    <a:pt x="3" y="105"/>
                  </a:lnTo>
                  <a:lnTo>
                    <a:pt x="8" y="105"/>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3" name="Rectangle 33">
              <a:extLst>
                <a:ext uri="{FF2B5EF4-FFF2-40B4-BE49-F238E27FC236}">
                  <a16:creationId xmlns:a16="http://schemas.microsoft.com/office/drawing/2014/main" id="{8865DA42-25A6-4B3E-9363-A1B66B77ADCF}"/>
                </a:ext>
              </a:extLst>
            </p:cNvPr>
            <p:cNvSpPr>
              <a:spLocks noChangeAspect="1" noChangeArrowheads="1"/>
            </p:cNvSpPr>
            <p:nvPr/>
          </p:nvSpPr>
          <p:spPr bwMode="auto">
            <a:xfrm>
              <a:off x="3597" y="12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74" name="Freeform 37">
              <a:extLst>
                <a:ext uri="{FF2B5EF4-FFF2-40B4-BE49-F238E27FC236}">
                  <a16:creationId xmlns:a16="http://schemas.microsoft.com/office/drawing/2014/main" id="{16390E1A-6E1F-435F-BE07-9E17AF69B19E}"/>
                </a:ext>
              </a:extLst>
            </p:cNvPr>
            <p:cNvSpPr>
              <a:spLocks noChangeAspect="1"/>
            </p:cNvSpPr>
            <p:nvPr/>
          </p:nvSpPr>
          <p:spPr bwMode="auto">
            <a:xfrm>
              <a:off x="3603" y="1191"/>
              <a:ext cx="113" cy="113"/>
            </a:xfrm>
            <a:custGeom>
              <a:avLst/>
              <a:gdLst>
                <a:gd name="T0" fmla="*/ 803 w 105"/>
                <a:gd name="T1" fmla="*/ 67 h 105"/>
                <a:gd name="T2" fmla="*/ 818 w 105"/>
                <a:gd name="T3" fmla="*/ 67 h 105"/>
                <a:gd name="T4" fmla="*/ 818 w 105"/>
                <a:gd name="T5" fmla="*/ 3 h 105"/>
                <a:gd name="T6" fmla="*/ 803 w 105"/>
                <a:gd name="T7" fmla="*/ 1 h 105"/>
                <a:gd name="T8" fmla="*/ 803 w 105"/>
                <a:gd name="T9" fmla="*/ 0 h 105"/>
                <a:gd name="T10" fmla="*/ 781 w 105"/>
                <a:gd name="T11" fmla="*/ 0 h 105"/>
                <a:gd name="T12" fmla="*/ 759 w 105"/>
                <a:gd name="T13" fmla="*/ 1 h 105"/>
                <a:gd name="T14" fmla="*/ 1 w 105"/>
                <a:gd name="T15" fmla="*/ 759 h 105"/>
                <a:gd name="T16" fmla="*/ 0 w 105"/>
                <a:gd name="T17" fmla="*/ 781 h 105"/>
                <a:gd name="T18" fmla="*/ 0 w 105"/>
                <a:gd name="T19" fmla="*/ 817 h 105"/>
                <a:gd name="T20" fmla="*/ 1 w 105"/>
                <a:gd name="T21" fmla="*/ 817 h 105"/>
                <a:gd name="T22" fmla="*/ 3 w 105"/>
                <a:gd name="T23" fmla="*/ 818 h 105"/>
                <a:gd name="T24" fmla="*/ 67 w 105"/>
                <a:gd name="T25" fmla="*/ 818 h 105"/>
                <a:gd name="T26" fmla="*/ 67 w 105"/>
                <a:gd name="T27" fmla="*/ 817 h 105"/>
                <a:gd name="T28" fmla="*/ 803 w 105"/>
                <a:gd name="T29" fmla="*/ 6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3" y="8"/>
                  </a:moveTo>
                  <a:lnTo>
                    <a:pt x="105" y="8"/>
                  </a:lnTo>
                  <a:lnTo>
                    <a:pt x="105" y="3"/>
                  </a:lnTo>
                  <a:lnTo>
                    <a:pt x="103" y="1"/>
                  </a:lnTo>
                  <a:lnTo>
                    <a:pt x="103" y="0"/>
                  </a:lnTo>
                  <a:lnTo>
                    <a:pt x="99" y="0"/>
                  </a:lnTo>
                  <a:lnTo>
                    <a:pt x="97" y="1"/>
                  </a:lnTo>
                  <a:lnTo>
                    <a:pt x="1" y="97"/>
                  </a:lnTo>
                  <a:lnTo>
                    <a:pt x="0" y="99"/>
                  </a:lnTo>
                  <a:lnTo>
                    <a:pt x="0" y="104"/>
                  </a:lnTo>
                  <a:lnTo>
                    <a:pt x="1" y="104"/>
                  </a:lnTo>
                  <a:lnTo>
                    <a:pt x="3" y="105"/>
                  </a:lnTo>
                  <a:lnTo>
                    <a:pt x="8" y="105"/>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5" name="Rectangle 38">
              <a:extLst>
                <a:ext uri="{FF2B5EF4-FFF2-40B4-BE49-F238E27FC236}">
                  <a16:creationId xmlns:a16="http://schemas.microsoft.com/office/drawing/2014/main" id="{ACB1E30D-710C-4342-9754-3D72D823F62D}"/>
                </a:ext>
              </a:extLst>
            </p:cNvPr>
            <p:cNvSpPr>
              <a:spLocks noChangeAspect="1" noChangeArrowheads="1"/>
            </p:cNvSpPr>
            <p:nvPr/>
          </p:nvSpPr>
          <p:spPr bwMode="auto">
            <a:xfrm>
              <a:off x="3586" y="110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76" name="Freeform 39">
              <a:extLst>
                <a:ext uri="{FF2B5EF4-FFF2-40B4-BE49-F238E27FC236}">
                  <a16:creationId xmlns:a16="http://schemas.microsoft.com/office/drawing/2014/main" id="{E46DD7C3-665B-4E54-A578-13FFF1E758CE}"/>
                </a:ext>
              </a:extLst>
            </p:cNvPr>
            <p:cNvSpPr>
              <a:spLocks noChangeAspect="1"/>
            </p:cNvSpPr>
            <p:nvPr/>
          </p:nvSpPr>
          <p:spPr bwMode="auto">
            <a:xfrm>
              <a:off x="3918" y="1099"/>
              <a:ext cx="405" cy="426"/>
            </a:xfrm>
            <a:custGeom>
              <a:avLst/>
              <a:gdLst>
                <a:gd name="T0" fmla="*/ 78 w 376"/>
                <a:gd name="T1" fmla="*/ 0 h 396"/>
                <a:gd name="T2" fmla="*/ 62 w 376"/>
                <a:gd name="T3" fmla="*/ 0 h 396"/>
                <a:gd name="T4" fmla="*/ 3 w 376"/>
                <a:gd name="T5" fmla="*/ 3 h 396"/>
                <a:gd name="T6" fmla="*/ 0 w 376"/>
                <a:gd name="T7" fmla="*/ 61 h 396"/>
                <a:gd name="T8" fmla="*/ 0 w 376"/>
                <a:gd name="T9" fmla="*/ 3007 h 396"/>
                <a:gd name="T10" fmla="*/ 3 w 376"/>
                <a:gd name="T11" fmla="*/ 3034 h 396"/>
                <a:gd name="T12" fmla="*/ 62 w 376"/>
                <a:gd name="T13" fmla="*/ 3056 h 396"/>
                <a:gd name="T14" fmla="*/ 2955 w 376"/>
                <a:gd name="T15" fmla="*/ 3056 h 396"/>
                <a:gd name="T16" fmla="*/ 2978 w 376"/>
                <a:gd name="T17" fmla="*/ 3034 h 396"/>
                <a:gd name="T18" fmla="*/ 3013 w 376"/>
                <a:gd name="T19" fmla="*/ 3007 h 396"/>
                <a:gd name="T20" fmla="*/ 3013 w 376"/>
                <a:gd name="T21" fmla="*/ 61 h 396"/>
                <a:gd name="T22" fmla="*/ 2978 w 376"/>
                <a:gd name="T23" fmla="*/ 3 h 396"/>
                <a:gd name="T24" fmla="*/ 2955 w 376"/>
                <a:gd name="T25" fmla="*/ 0 h 396"/>
                <a:gd name="T26" fmla="*/ 2930 w 376"/>
                <a:gd name="T27" fmla="*/ 0 h 396"/>
                <a:gd name="T28" fmla="*/ 78 w 376"/>
                <a:gd name="T29" fmla="*/ 0 h 396"/>
                <a:gd name="T30" fmla="*/ 78 w 376"/>
                <a:gd name="T31" fmla="*/ 158 h 396"/>
                <a:gd name="T32" fmla="*/ 2930 w 376"/>
                <a:gd name="T33" fmla="*/ 158 h 396"/>
                <a:gd name="T34" fmla="*/ 2854 w 376"/>
                <a:gd name="T35" fmla="*/ 76 h 396"/>
                <a:gd name="T36" fmla="*/ 2854 w 376"/>
                <a:gd name="T37" fmla="*/ 2974 h 396"/>
                <a:gd name="T38" fmla="*/ 2930 w 376"/>
                <a:gd name="T39" fmla="*/ 2897 h 396"/>
                <a:gd name="T40" fmla="*/ 78 w 376"/>
                <a:gd name="T41" fmla="*/ 2897 h 396"/>
                <a:gd name="T42" fmla="*/ 163 w 376"/>
                <a:gd name="T43" fmla="*/ 2974 h 396"/>
                <a:gd name="T44" fmla="*/ 163 w 376"/>
                <a:gd name="T45" fmla="*/ 76 h 396"/>
                <a:gd name="T46" fmla="*/ 78 w 376"/>
                <a:gd name="T47" fmla="*/ 158 h 396"/>
                <a:gd name="T48" fmla="*/ 78 w 376"/>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396"/>
                <a:gd name="T77" fmla="*/ 376 w 376"/>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396">
                  <a:moveTo>
                    <a:pt x="10" y="0"/>
                  </a:moveTo>
                  <a:lnTo>
                    <a:pt x="7" y="0"/>
                  </a:lnTo>
                  <a:lnTo>
                    <a:pt x="3" y="3"/>
                  </a:lnTo>
                  <a:lnTo>
                    <a:pt x="0" y="7"/>
                  </a:lnTo>
                  <a:lnTo>
                    <a:pt x="0" y="389"/>
                  </a:lnTo>
                  <a:lnTo>
                    <a:pt x="3" y="392"/>
                  </a:lnTo>
                  <a:lnTo>
                    <a:pt x="7" y="396"/>
                  </a:lnTo>
                  <a:lnTo>
                    <a:pt x="369" y="396"/>
                  </a:lnTo>
                  <a:lnTo>
                    <a:pt x="372" y="392"/>
                  </a:lnTo>
                  <a:lnTo>
                    <a:pt x="376" y="389"/>
                  </a:lnTo>
                  <a:lnTo>
                    <a:pt x="376" y="7"/>
                  </a:lnTo>
                  <a:lnTo>
                    <a:pt x="372" y="3"/>
                  </a:lnTo>
                  <a:lnTo>
                    <a:pt x="369" y="0"/>
                  </a:lnTo>
                  <a:lnTo>
                    <a:pt x="366" y="0"/>
                  </a:lnTo>
                  <a:lnTo>
                    <a:pt x="10" y="0"/>
                  </a:lnTo>
                  <a:lnTo>
                    <a:pt x="10" y="20"/>
                  </a:lnTo>
                  <a:lnTo>
                    <a:pt x="366" y="20"/>
                  </a:lnTo>
                  <a:lnTo>
                    <a:pt x="356" y="10"/>
                  </a:lnTo>
                  <a:lnTo>
                    <a:pt x="356" y="386"/>
                  </a:lnTo>
                  <a:lnTo>
                    <a:pt x="366" y="376"/>
                  </a:lnTo>
                  <a:lnTo>
                    <a:pt x="10" y="376"/>
                  </a:lnTo>
                  <a:lnTo>
                    <a:pt x="20" y="386"/>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7" name="Rectangle 40">
              <a:extLst>
                <a:ext uri="{FF2B5EF4-FFF2-40B4-BE49-F238E27FC236}">
                  <a16:creationId xmlns:a16="http://schemas.microsoft.com/office/drawing/2014/main" id="{EB4AB037-D819-4036-B81F-365A2C369F39}"/>
                </a:ext>
              </a:extLst>
            </p:cNvPr>
            <p:cNvSpPr>
              <a:spLocks noChangeAspect="1" noChangeArrowheads="1"/>
            </p:cNvSpPr>
            <p:nvPr/>
          </p:nvSpPr>
          <p:spPr bwMode="auto">
            <a:xfrm>
              <a:off x="4035" y="1287"/>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14378" name="Rectangle 41">
              <a:extLst>
                <a:ext uri="{FF2B5EF4-FFF2-40B4-BE49-F238E27FC236}">
                  <a16:creationId xmlns:a16="http://schemas.microsoft.com/office/drawing/2014/main" id="{2C35206F-389D-4964-8F0F-6AB2127E2629}"/>
                </a:ext>
              </a:extLst>
            </p:cNvPr>
            <p:cNvSpPr>
              <a:spLocks noChangeAspect="1" noChangeArrowheads="1"/>
            </p:cNvSpPr>
            <p:nvPr/>
          </p:nvSpPr>
          <p:spPr bwMode="auto">
            <a:xfrm>
              <a:off x="4082" y="112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14379" name="Rectangle 42">
              <a:extLst>
                <a:ext uri="{FF2B5EF4-FFF2-40B4-BE49-F238E27FC236}">
                  <a16:creationId xmlns:a16="http://schemas.microsoft.com/office/drawing/2014/main" id="{578D666A-8856-47A3-B764-AD19A4E2DBA6}"/>
                </a:ext>
              </a:extLst>
            </p:cNvPr>
            <p:cNvSpPr>
              <a:spLocks noChangeAspect="1" noChangeArrowheads="1"/>
            </p:cNvSpPr>
            <p:nvPr/>
          </p:nvSpPr>
          <p:spPr bwMode="auto">
            <a:xfrm>
              <a:off x="3974" y="118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14380" name="Rectangle 43">
              <a:extLst>
                <a:ext uri="{FF2B5EF4-FFF2-40B4-BE49-F238E27FC236}">
                  <a16:creationId xmlns:a16="http://schemas.microsoft.com/office/drawing/2014/main" id="{D59749DA-358A-4AE2-9B4D-ACF5335A7C1F}"/>
                </a:ext>
              </a:extLst>
            </p:cNvPr>
            <p:cNvSpPr>
              <a:spLocks noChangeAspect="1" noChangeArrowheads="1"/>
            </p:cNvSpPr>
            <p:nvPr/>
          </p:nvSpPr>
          <p:spPr bwMode="auto">
            <a:xfrm>
              <a:off x="3971" y="134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14381" name="Freeform 47">
              <a:extLst>
                <a:ext uri="{FF2B5EF4-FFF2-40B4-BE49-F238E27FC236}">
                  <a16:creationId xmlns:a16="http://schemas.microsoft.com/office/drawing/2014/main" id="{39B8D6A0-7AA8-4A31-8A37-E1F2039A9EA5}"/>
                </a:ext>
              </a:extLst>
            </p:cNvPr>
            <p:cNvSpPr>
              <a:spLocks noChangeAspect="1"/>
            </p:cNvSpPr>
            <p:nvPr/>
          </p:nvSpPr>
          <p:spPr bwMode="auto">
            <a:xfrm>
              <a:off x="4467" y="1249"/>
              <a:ext cx="113" cy="113"/>
            </a:xfrm>
            <a:custGeom>
              <a:avLst/>
              <a:gdLst>
                <a:gd name="T0" fmla="*/ 817 w 105"/>
                <a:gd name="T1" fmla="*/ 67 h 105"/>
                <a:gd name="T2" fmla="*/ 818 w 105"/>
                <a:gd name="T3" fmla="*/ 67 h 105"/>
                <a:gd name="T4" fmla="*/ 818 w 105"/>
                <a:gd name="T5" fmla="*/ 3 h 105"/>
                <a:gd name="T6" fmla="*/ 817 w 105"/>
                <a:gd name="T7" fmla="*/ 2 h 105"/>
                <a:gd name="T8" fmla="*/ 817 w 105"/>
                <a:gd name="T9" fmla="*/ 0 h 105"/>
                <a:gd name="T10" fmla="*/ 781 w 105"/>
                <a:gd name="T11" fmla="*/ 0 h 105"/>
                <a:gd name="T12" fmla="*/ 759 w 105"/>
                <a:gd name="T13" fmla="*/ 2 h 105"/>
                <a:gd name="T14" fmla="*/ 2 w 105"/>
                <a:gd name="T15" fmla="*/ 759 h 105"/>
                <a:gd name="T16" fmla="*/ 0 w 105"/>
                <a:gd name="T17" fmla="*/ 781 h 105"/>
                <a:gd name="T18" fmla="*/ 0 w 105"/>
                <a:gd name="T19" fmla="*/ 817 h 105"/>
                <a:gd name="T20" fmla="*/ 2 w 105"/>
                <a:gd name="T21" fmla="*/ 817 h 105"/>
                <a:gd name="T22" fmla="*/ 3 w 105"/>
                <a:gd name="T23" fmla="*/ 818 h 105"/>
                <a:gd name="T24" fmla="*/ 67 w 105"/>
                <a:gd name="T25" fmla="*/ 818 h 105"/>
                <a:gd name="T26" fmla="*/ 67 w 105"/>
                <a:gd name="T27" fmla="*/ 817 h 105"/>
                <a:gd name="T28" fmla="*/ 817 w 105"/>
                <a:gd name="T29" fmla="*/ 6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2" name="Rectangle 48">
              <a:extLst>
                <a:ext uri="{FF2B5EF4-FFF2-40B4-BE49-F238E27FC236}">
                  <a16:creationId xmlns:a16="http://schemas.microsoft.com/office/drawing/2014/main" id="{3E6D0F25-DA16-49B2-9D54-B2689DF811A4}"/>
                </a:ext>
              </a:extLst>
            </p:cNvPr>
            <p:cNvSpPr>
              <a:spLocks noChangeAspect="1" noChangeArrowheads="1"/>
            </p:cNvSpPr>
            <p:nvPr/>
          </p:nvSpPr>
          <p:spPr bwMode="auto">
            <a:xfrm>
              <a:off x="4477" y="112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83" name="Freeform 49">
              <a:extLst>
                <a:ext uri="{FF2B5EF4-FFF2-40B4-BE49-F238E27FC236}">
                  <a16:creationId xmlns:a16="http://schemas.microsoft.com/office/drawing/2014/main" id="{24F4AE57-7EA1-4FAE-AC9B-B6710B8FDA76}"/>
                </a:ext>
              </a:extLst>
            </p:cNvPr>
            <p:cNvSpPr>
              <a:spLocks noChangeAspect="1"/>
            </p:cNvSpPr>
            <p:nvPr/>
          </p:nvSpPr>
          <p:spPr bwMode="auto">
            <a:xfrm>
              <a:off x="4110" y="931"/>
              <a:ext cx="21" cy="186"/>
            </a:xfrm>
            <a:custGeom>
              <a:avLst/>
              <a:gdLst>
                <a:gd name="T0" fmla="*/ 75 w 20"/>
                <a:gd name="T1" fmla="*/ 76 h 173"/>
                <a:gd name="T2" fmla="*/ 75 w 20"/>
                <a:gd name="T3" fmla="*/ 61 h 173"/>
                <a:gd name="T4" fmla="*/ 62 w 20"/>
                <a:gd name="T5" fmla="*/ 3 h 173"/>
                <a:gd name="T6" fmla="*/ 53 w 20"/>
                <a:gd name="T7" fmla="*/ 0 h 173"/>
                <a:gd name="T8" fmla="*/ 7 w 20"/>
                <a:gd name="T9" fmla="*/ 0 h 173"/>
                <a:gd name="T10" fmla="*/ 3 w 20"/>
                <a:gd name="T11" fmla="*/ 3 h 173"/>
                <a:gd name="T12" fmla="*/ 0 w 20"/>
                <a:gd name="T13" fmla="*/ 61 h 173"/>
                <a:gd name="T14" fmla="*/ 0 w 20"/>
                <a:gd name="T15" fmla="*/ 1278 h 173"/>
                <a:gd name="T16" fmla="*/ 3 w 20"/>
                <a:gd name="T17" fmla="*/ 1297 h 173"/>
                <a:gd name="T18" fmla="*/ 7 w 20"/>
                <a:gd name="T19" fmla="*/ 1318 h 173"/>
                <a:gd name="T20" fmla="*/ 53 w 20"/>
                <a:gd name="T21" fmla="*/ 1318 h 173"/>
                <a:gd name="T22" fmla="*/ 62 w 20"/>
                <a:gd name="T23" fmla="*/ 1297 h 173"/>
                <a:gd name="T24" fmla="*/ 75 w 20"/>
                <a:gd name="T25" fmla="*/ 1278 h 173"/>
                <a:gd name="T26" fmla="*/ 75 w 20"/>
                <a:gd name="T27" fmla="*/ 1234 h 173"/>
                <a:gd name="T28" fmla="*/ 75 w 20"/>
                <a:gd name="T29" fmla="*/ 7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6" y="3"/>
                  </a:lnTo>
                  <a:lnTo>
                    <a:pt x="13" y="0"/>
                  </a:lnTo>
                  <a:lnTo>
                    <a:pt x="7" y="0"/>
                  </a:lnTo>
                  <a:lnTo>
                    <a:pt x="3" y="3"/>
                  </a:lnTo>
                  <a:lnTo>
                    <a:pt x="0" y="7"/>
                  </a:lnTo>
                  <a:lnTo>
                    <a:pt x="0" y="167"/>
                  </a:lnTo>
                  <a:lnTo>
                    <a:pt x="3" y="170"/>
                  </a:lnTo>
                  <a:lnTo>
                    <a:pt x="7" y="173"/>
                  </a:lnTo>
                  <a:lnTo>
                    <a:pt x="13" y="173"/>
                  </a:lnTo>
                  <a:lnTo>
                    <a:pt x="16" y="170"/>
                  </a:lnTo>
                  <a:lnTo>
                    <a:pt x="20" y="167"/>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4" name="Freeform 61">
              <a:extLst>
                <a:ext uri="{FF2B5EF4-FFF2-40B4-BE49-F238E27FC236}">
                  <a16:creationId xmlns:a16="http://schemas.microsoft.com/office/drawing/2014/main" id="{BDB67E4C-95A3-4E6F-AC12-5BD916DD41CB}"/>
                </a:ext>
              </a:extLst>
            </p:cNvPr>
            <p:cNvSpPr>
              <a:spLocks noChangeAspect="1"/>
            </p:cNvSpPr>
            <p:nvPr/>
          </p:nvSpPr>
          <p:spPr bwMode="auto">
            <a:xfrm>
              <a:off x="3614" y="2485"/>
              <a:ext cx="115" cy="114"/>
            </a:xfrm>
            <a:custGeom>
              <a:avLst/>
              <a:gdLst>
                <a:gd name="T0" fmla="*/ 1013 w 106"/>
                <a:gd name="T1" fmla="*/ 71 h 106"/>
                <a:gd name="T2" fmla="*/ 1044 w 106"/>
                <a:gd name="T3" fmla="*/ 71 h 106"/>
                <a:gd name="T4" fmla="*/ 1044 w 106"/>
                <a:gd name="T5" fmla="*/ 4 h 106"/>
                <a:gd name="T6" fmla="*/ 1013 w 106"/>
                <a:gd name="T7" fmla="*/ 2 h 106"/>
                <a:gd name="T8" fmla="*/ 1013 w 106"/>
                <a:gd name="T9" fmla="*/ 0 h 106"/>
                <a:gd name="T10" fmla="*/ 976 w 106"/>
                <a:gd name="T11" fmla="*/ 0 h 106"/>
                <a:gd name="T12" fmla="*/ 953 w 106"/>
                <a:gd name="T13" fmla="*/ 2 h 106"/>
                <a:gd name="T14" fmla="*/ 2 w 106"/>
                <a:gd name="T15" fmla="*/ 745 h 106"/>
                <a:gd name="T16" fmla="*/ 0 w 106"/>
                <a:gd name="T17" fmla="*/ 759 h 106"/>
                <a:gd name="T18" fmla="*/ 0 w 106"/>
                <a:gd name="T19" fmla="*/ 794 h 106"/>
                <a:gd name="T20" fmla="*/ 2 w 106"/>
                <a:gd name="T21" fmla="*/ 794 h 106"/>
                <a:gd name="T22" fmla="*/ 3 w 106"/>
                <a:gd name="T23" fmla="*/ 816 h 106"/>
                <a:gd name="T24" fmla="*/ 81 w 106"/>
                <a:gd name="T25" fmla="*/ 816 h 106"/>
                <a:gd name="T26" fmla="*/ 81 w 106"/>
                <a:gd name="T27" fmla="*/ 794 h 106"/>
                <a:gd name="T28" fmla="*/ 1013 w 106"/>
                <a:gd name="T29" fmla="*/ 71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9"/>
                  </a:moveTo>
                  <a:lnTo>
                    <a:pt x="106" y="9"/>
                  </a:lnTo>
                  <a:lnTo>
                    <a:pt x="106" y="4"/>
                  </a:lnTo>
                  <a:lnTo>
                    <a:pt x="104" y="2"/>
                  </a:lnTo>
                  <a:lnTo>
                    <a:pt x="104" y="0"/>
                  </a:lnTo>
                  <a:lnTo>
                    <a:pt x="99" y="0"/>
                  </a:lnTo>
                  <a:lnTo>
                    <a:pt x="97" y="2"/>
                  </a:lnTo>
                  <a:lnTo>
                    <a:pt x="2" y="98"/>
                  </a:lnTo>
                  <a:lnTo>
                    <a:pt x="0" y="99"/>
                  </a:lnTo>
                  <a:lnTo>
                    <a:pt x="0" y="104"/>
                  </a:lnTo>
                  <a:lnTo>
                    <a:pt x="2" y="104"/>
                  </a:lnTo>
                  <a:lnTo>
                    <a:pt x="3" y="106"/>
                  </a:lnTo>
                  <a:lnTo>
                    <a:pt x="8" y="106"/>
                  </a:lnTo>
                  <a:lnTo>
                    <a:pt x="8" y="104"/>
                  </a:lnTo>
                  <a:lnTo>
                    <a:pt x="10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5" name="Rectangle 62">
              <a:extLst>
                <a:ext uri="{FF2B5EF4-FFF2-40B4-BE49-F238E27FC236}">
                  <a16:creationId xmlns:a16="http://schemas.microsoft.com/office/drawing/2014/main" id="{5002162B-7923-4B73-89B0-FB5F4B27AC1B}"/>
                </a:ext>
              </a:extLst>
            </p:cNvPr>
            <p:cNvSpPr>
              <a:spLocks noChangeAspect="1" noChangeArrowheads="1"/>
            </p:cNvSpPr>
            <p:nvPr/>
          </p:nvSpPr>
          <p:spPr bwMode="auto">
            <a:xfrm>
              <a:off x="3598" y="239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86" name="Freeform 66">
              <a:extLst>
                <a:ext uri="{FF2B5EF4-FFF2-40B4-BE49-F238E27FC236}">
                  <a16:creationId xmlns:a16="http://schemas.microsoft.com/office/drawing/2014/main" id="{BEB020D0-FFD2-4C27-A54E-42377743D0A8}"/>
                </a:ext>
              </a:extLst>
            </p:cNvPr>
            <p:cNvSpPr>
              <a:spLocks noChangeAspect="1"/>
            </p:cNvSpPr>
            <p:nvPr/>
          </p:nvSpPr>
          <p:spPr bwMode="auto">
            <a:xfrm>
              <a:off x="3604" y="2304"/>
              <a:ext cx="114" cy="114"/>
            </a:xfrm>
            <a:custGeom>
              <a:avLst/>
              <a:gdLst>
                <a:gd name="T0" fmla="*/ 794 w 106"/>
                <a:gd name="T1" fmla="*/ 71 h 106"/>
                <a:gd name="T2" fmla="*/ 816 w 106"/>
                <a:gd name="T3" fmla="*/ 71 h 106"/>
                <a:gd name="T4" fmla="*/ 816 w 106"/>
                <a:gd name="T5" fmla="*/ 4 h 106"/>
                <a:gd name="T6" fmla="*/ 794 w 106"/>
                <a:gd name="T7" fmla="*/ 2 h 106"/>
                <a:gd name="T8" fmla="*/ 794 w 106"/>
                <a:gd name="T9" fmla="*/ 0 h 106"/>
                <a:gd name="T10" fmla="*/ 759 w 106"/>
                <a:gd name="T11" fmla="*/ 0 h 106"/>
                <a:gd name="T12" fmla="*/ 745 w 106"/>
                <a:gd name="T13" fmla="*/ 2 h 106"/>
                <a:gd name="T14" fmla="*/ 2 w 106"/>
                <a:gd name="T15" fmla="*/ 745 h 106"/>
                <a:gd name="T16" fmla="*/ 0 w 106"/>
                <a:gd name="T17" fmla="*/ 759 h 106"/>
                <a:gd name="T18" fmla="*/ 0 w 106"/>
                <a:gd name="T19" fmla="*/ 794 h 106"/>
                <a:gd name="T20" fmla="*/ 2 w 106"/>
                <a:gd name="T21" fmla="*/ 794 h 106"/>
                <a:gd name="T22" fmla="*/ 4 w 106"/>
                <a:gd name="T23" fmla="*/ 816 h 106"/>
                <a:gd name="T24" fmla="*/ 71 w 106"/>
                <a:gd name="T25" fmla="*/ 816 h 106"/>
                <a:gd name="T26" fmla="*/ 71 w 106"/>
                <a:gd name="T27" fmla="*/ 794 h 106"/>
                <a:gd name="T28" fmla="*/ 794 w 106"/>
                <a:gd name="T29" fmla="*/ 71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9"/>
                  </a:moveTo>
                  <a:lnTo>
                    <a:pt x="106" y="9"/>
                  </a:lnTo>
                  <a:lnTo>
                    <a:pt x="106" y="4"/>
                  </a:lnTo>
                  <a:lnTo>
                    <a:pt x="104" y="2"/>
                  </a:lnTo>
                  <a:lnTo>
                    <a:pt x="104" y="0"/>
                  </a:lnTo>
                  <a:lnTo>
                    <a:pt x="99" y="0"/>
                  </a:lnTo>
                  <a:lnTo>
                    <a:pt x="98" y="2"/>
                  </a:lnTo>
                  <a:lnTo>
                    <a:pt x="2" y="98"/>
                  </a:lnTo>
                  <a:lnTo>
                    <a:pt x="0" y="99"/>
                  </a:lnTo>
                  <a:lnTo>
                    <a:pt x="0" y="104"/>
                  </a:lnTo>
                  <a:lnTo>
                    <a:pt x="2" y="104"/>
                  </a:lnTo>
                  <a:lnTo>
                    <a:pt x="4" y="106"/>
                  </a:lnTo>
                  <a:lnTo>
                    <a:pt x="9" y="106"/>
                  </a:lnTo>
                  <a:lnTo>
                    <a:pt x="9" y="104"/>
                  </a:lnTo>
                  <a:lnTo>
                    <a:pt x="10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7" name="Rectangle 67">
              <a:extLst>
                <a:ext uri="{FF2B5EF4-FFF2-40B4-BE49-F238E27FC236}">
                  <a16:creationId xmlns:a16="http://schemas.microsoft.com/office/drawing/2014/main" id="{6AAC5506-8DC6-4773-83EA-35C1F0174425}"/>
                </a:ext>
              </a:extLst>
            </p:cNvPr>
            <p:cNvSpPr>
              <a:spLocks noChangeAspect="1" noChangeArrowheads="1"/>
            </p:cNvSpPr>
            <p:nvPr/>
          </p:nvSpPr>
          <p:spPr bwMode="auto">
            <a:xfrm>
              <a:off x="3588" y="221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88" name="Freeform 68">
              <a:extLst>
                <a:ext uri="{FF2B5EF4-FFF2-40B4-BE49-F238E27FC236}">
                  <a16:creationId xmlns:a16="http://schemas.microsoft.com/office/drawing/2014/main" id="{4226EDD0-C102-487C-B424-32D10C0DD984}"/>
                </a:ext>
              </a:extLst>
            </p:cNvPr>
            <p:cNvSpPr>
              <a:spLocks noChangeAspect="1"/>
            </p:cNvSpPr>
            <p:nvPr/>
          </p:nvSpPr>
          <p:spPr bwMode="auto">
            <a:xfrm>
              <a:off x="3920" y="2212"/>
              <a:ext cx="404" cy="425"/>
            </a:xfrm>
            <a:custGeom>
              <a:avLst/>
              <a:gdLst>
                <a:gd name="T0" fmla="*/ 78 w 375"/>
                <a:gd name="T1" fmla="*/ 0 h 395"/>
                <a:gd name="T2" fmla="*/ 6 w 375"/>
                <a:gd name="T3" fmla="*/ 0 h 395"/>
                <a:gd name="T4" fmla="*/ 3 w 375"/>
                <a:gd name="T5" fmla="*/ 3 h 395"/>
                <a:gd name="T6" fmla="*/ 0 w 375"/>
                <a:gd name="T7" fmla="*/ 6 h 395"/>
                <a:gd name="T8" fmla="*/ 0 w 375"/>
                <a:gd name="T9" fmla="*/ 3024 h 395"/>
                <a:gd name="T10" fmla="*/ 3 w 375"/>
                <a:gd name="T11" fmla="*/ 3042 h 395"/>
                <a:gd name="T12" fmla="*/ 6 w 375"/>
                <a:gd name="T13" fmla="*/ 3061 h 395"/>
                <a:gd name="T14" fmla="*/ 2977 w 375"/>
                <a:gd name="T15" fmla="*/ 3061 h 395"/>
                <a:gd name="T16" fmla="*/ 2995 w 375"/>
                <a:gd name="T17" fmla="*/ 3042 h 395"/>
                <a:gd name="T18" fmla="*/ 3020 w 375"/>
                <a:gd name="T19" fmla="*/ 3024 h 395"/>
                <a:gd name="T20" fmla="*/ 3020 w 375"/>
                <a:gd name="T21" fmla="*/ 6 h 395"/>
                <a:gd name="T22" fmla="*/ 2995 w 375"/>
                <a:gd name="T23" fmla="*/ 3 h 395"/>
                <a:gd name="T24" fmla="*/ 2977 w 375"/>
                <a:gd name="T25" fmla="*/ 0 h 395"/>
                <a:gd name="T26" fmla="*/ 2937 w 375"/>
                <a:gd name="T27" fmla="*/ 0 h 395"/>
                <a:gd name="T28" fmla="*/ 78 w 375"/>
                <a:gd name="T29" fmla="*/ 0 h 395"/>
                <a:gd name="T30" fmla="*/ 78 w 375"/>
                <a:gd name="T31" fmla="*/ 147 h 395"/>
                <a:gd name="T32" fmla="*/ 2937 w 375"/>
                <a:gd name="T33" fmla="*/ 147 h 395"/>
                <a:gd name="T34" fmla="*/ 2864 w 375"/>
                <a:gd name="T35" fmla="*/ 76 h 395"/>
                <a:gd name="T36" fmla="*/ 2864 w 375"/>
                <a:gd name="T37" fmla="*/ 2978 h 395"/>
                <a:gd name="T38" fmla="*/ 2937 w 375"/>
                <a:gd name="T39" fmla="*/ 2906 h 395"/>
                <a:gd name="T40" fmla="*/ 78 w 375"/>
                <a:gd name="T41" fmla="*/ 2906 h 395"/>
                <a:gd name="T42" fmla="*/ 152 w 375"/>
                <a:gd name="T43" fmla="*/ 2978 h 395"/>
                <a:gd name="T44" fmla="*/ 152 w 375"/>
                <a:gd name="T45" fmla="*/ 76 h 395"/>
                <a:gd name="T46" fmla="*/ 78 w 375"/>
                <a:gd name="T47" fmla="*/ 147 h 395"/>
                <a:gd name="T48" fmla="*/ 78 w 375"/>
                <a:gd name="T49" fmla="*/ 0 h 3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5"/>
                <a:gd name="T76" fmla="*/ 0 h 395"/>
                <a:gd name="T77" fmla="*/ 375 w 375"/>
                <a:gd name="T78" fmla="*/ 395 h 3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5" h="395">
                  <a:moveTo>
                    <a:pt x="10" y="0"/>
                  </a:moveTo>
                  <a:lnTo>
                    <a:pt x="6" y="0"/>
                  </a:lnTo>
                  <a:lnTo>
                    <a:pt x="3" y="3"/>
                  </a:lnTo>
                  <a:lnTo>
                    <a:pt x="0" y="6"/>
                  </a:lnTo>
                  <a:lnTo>
                    <a:pt x="0" y="389"/>
                  </a:lnTo>
                  <a:lnTo>
                    <a:pt x="3" y="392"/>
                  </a:lnTo>
                  <a:lnTo>
                    <a:pt x="6" y="395"/>
                  </a:lnTo>
                  <a:lnTo>
                    <a:pt x="369" y="395"/>
                  </a:lnTo>
                  <a:lnTo>
                    <a:pt x="372" y="392"/>
                  </a:lnTo>
                  <a:lnTo>
                    <a:pt x="375" y="389"/>
                  </a:lnTo>
                  <a:lnTo>
                    <a:pt x="375" y="6"/>
                  </a:lnTo>
                  <a:lnTo>
                    <a:pt x="372" y="3"/>
                  </a:lnTo>
                  <a:lnTo>
                    <a:pt x="369" y="0"/>
                  </a:lnTo>
                  <a:lnTo>
                    <a:pt x="366" y="0"/>
                  </a:lnTo>
                  <a:lnTo>
                    <a:pt x="10" y="0"/>
                  </a:lnTo>
                  <a:lnTo>
                    <a:pt x="10" y="19"/>
                  </a:lnTo>
                  <a:lnTo>
                    <a:pt x="366" y="19"/>
                  </a:lnTo>
                  <a:lnTo>
                    <a:pt x="356" y="10"/>
                  </a:lnTo>
                  <a:lnTo>
                    <a:pt x="356" y="385"/>
                  </a:lnTo>
                  <a:lnTo>
                    <a:pt x="366" y="375"/>
                  </a:lnTo>
                  <a:lnTo>
                    <a:pt x="10" y="375"/>
                  </a:lnTo>
                  <a:lnTo>
                    <a:pt x="19" y="385"/>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9" name="Rectangle 69">
              <a:extLst>
                <a:ext uri="{FF2B5EF4-FFF2-40B4-BE49-F238E27FC236}">
                  <a16:creationId xmlns:a16="http://schemas.microsoft.com/office/drawing/2014/main" id="{EC753513-7F06-4A85-B72E-994468B9C56A}"/>
                </a:ext>
              </a:extLst>
            </p:cNvPr>
            <p:cNvSpPr>
              <a:spLocks noChangeAspect="1" noChangeArrowheads="1"/>
            </p:cNvSpPr>
            <p:nvPr/>
          </p:nvSpPr>
          <p:spPr bwMode="auto">
            <a:xfrm>
              <a:off x="4037" y="2399"/>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14390" name="Rectangle 70">
              <a:extLst>
                <a:ext uri="{FF2B5EF4-FFF2-40B4-BE49-F238E27FC236}">
                  <a16:creationId xmlns:a16="http://schemas.microsoft.com/office/drawing/2014/main" id="{32879925-C8EB-43C7-86B4-76B78D6F66C2}"/>
                </a:ext>
              </a:extLst>
            </p:cNvPr>
            <p:cNvSpPr>
              <a:spLocks noChangeAspect="1" noChangeArrowheads="1"/>
            </p:cNvSpPr>
            <p:nvPr/>
          </p:nvSpPr>
          <p:spPr bwMode="auto">
            <a:xfrm>
              <a:off x="4083" y="223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14391" name="Rectangle 71">
              <a:extLst>
                <a:ext uri="{FF2B5EF4-FFF2-40B4-BE49-F238E27FC236}">
                  <a16:creationId xmlns:a16="http://schemas.microsoft.com/office/drawing/2014/main" id="{25319DD0-638F-4A7C-93F1-D7C3CEA4761D}"/>
                </a:ext>
              </a:extLst>
            </p:cNvPr>
            <p:cNvSpPr>
              <a:spLocks noChangeAspect="1" noChangeArrowheads="1"/>
            </p:cNvSpPr>
            <p:nvPr/>
          </p:nvSpPr>
          <p:spPr bwMode="auto">
            <a:xfrm>
              <a:off x="3976" y="227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14392" name="Rectangle 72">
              <a:extLst>
                <a:ext uri="{FF2B5EF4-FFF2-40B4-BE49-F238E27FC236}">
                  <a16:creationId xmlns:a16="http://schemas.microsoft.com/office/drawing/2014/main" id="{EA7206CE-983D-450A-90CF-7BBFE567C2CC}"/>
                </a:ext>
              </a:extLst>
            </p:cNvPr>
            <p:cNvSpPr>
              <a:spLocks noChangeAspect="1" noChangeArrowheads="1"/>
            </p:cNvSpPr>
            <p:nvPr/>
          </p:nvSpPr>
          <p:spPr bwMode="auto">
            <a:xfrm>
              <a:off x="3974" y="24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14393" name="Freeform 76">
              <a:extLst>
                <a:ext uri="{FF2B5EF4-FFF2-40B4-BE49-F238E27FC236}">
                  <a16:creationId xmlns:a16="http://schemas.microsoft.com/office/drawing/2014/main" id="{EAD3CA9F-BF2F-4F4E-AAC6-FC5FF82C9340}"/>
                </a:ext>
              </a:extLst>
            </p:cNvPr>
            <p:cNvSpPr>
              <a:spLocks noChangeAspect="1"/>
            </p:cNvSpPr>
            <p:nvPr/>
          </p:nvSpPr>
          <p:spPr bwMode="auto">
            <a:xfrm>
              <a:off x="4490" y="2369"/>
              <a:ext cx="113" cy="114"/>
            </a:xfrm>
            <a:custGeom>
              <a:avLst/>
              <a:gdLst>
                <a:gd name="T0" fmla="*/ 803 w 105"/>
                <a:gd name="T1" fmla="*/ 71 h 106"/>
                <a:gd name="T2" fmla="*/ 818 w 105"/>
                <a:gd name="T3" fmla="*/ 71 h 106"/>
                <a:gd name="T4" fmla="*/ 818 w 105"/>
                <a:gd name="T5" fmla="*/ 4 h 106"/>
                <a:gd name="T6" fmla="*/ 803 w 105"/>
                <a:gd name="T7" fmla="*/ 2 h 106"/>
                <a:gd name="T8" fmla="*/ 803 w 105"/>
                <a:gd name="T9" fmla="*/ 0 h 106"/>
                <a:gd name="T10" fmla="*/ 760 w 105"/>
                <a:gd name="T11" fmla="*/ 0 h 106"/>
                <a:gd name="T12" fmla="*/ 759 w 105"/>
                <a:gd name="T13" fmla="*/ 2 h 106"/>
                <a:gd name="T14" fmla="*/ 1 w 105"/>
                <a:gd name="T15" fmla="*/ 745 h 106"/>
                <a:gd name="T16" fmla="*/ 0 w 105"/>
                <a:gd name="T17" fmla="*/ 759 h 106"/>
                <a:gd name="T18" fmla="*/ 0 w 105"/>
                <a:gd name="T19" fmla="*/ 794 h 106"/>
                <a:gd name="T20" fmla="*/ 1 w 105"/>
                <a:gd name="T21" fmla="*/ 794 h 106"/>
                <a:gd name="T22" fmla="*/ 3 w 105"/>
                <a:gd name="T23" fmla="*/ 816 h 106"/>
                <a:gd name="T24" fmla="*/ 67 w 105"/>
                <a:gd name="T25" fmla="*/ 816 h 106"/>
                <a:gd name="T26" fmla="*/ 67 w 105"/>
                <a:gd name="T27" fmla="*/ 794 h 106"/>
                <a:gd name="T28" fmla="*/ 803 w 105"/>
                <a:gd name="T29" fmla="*/ 71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9"/>
                  </a:moveTo>
                  <a:lnTo>
                    <a:pt x="105" y="9"/>
                  </a:lnTo>
                  <a:lnTo>
                    <a:pt x="105" y="4"/>
                  </a:lnTo>
                  <a:lnTo>
                    <a:pt x="103" y="2"/>
                  </a:lnTo>
                  <a:lnTo>
                    <a:pt x="103" y="0"/>
                  </a:lnTo>
                  <a:lnTo>
                    <a:pt x="98" y="0"/>
                  </a:lnTo>
                  <a:lnTo>
                    <a:pt x="97" y="2"/>
                  </a:lnTo>
                  <a:lnTo>
                    <a:pt x="1" y="98"/>
                  </a:lnTo>
                  <a:lnTo>
                    <a:pt x="0" y="99"/>
                  </a:lnTo>
                  <a:lnTo>
                    <a:pt x="0" y="104"/>
                  </a:lnTo>
                  <a:lnTo>
                    <a:pt x="1" y="104"/>
                  </a:lnTo>
                  <a:lnTo>
                    <a:pt x="3" y="106"/>
                  </a:lnTo>
                  <a:lnTo>
                    <a:pt x="8" y="106"/>
                  </a:lnTo>
                  <a:lnTo>
                    <a:pt x="8" y="104"/>
                  </a:lnTo>
                  <a:lnTo>
                    <a:pt x="10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4" name="Rectangle 77">
              <a:extLst>
                <a:ext uri="{FF2B5EF4-FFF2-40B4-BE49-F238E27FC236}">
                  <a16:creationId xmlns:a16="http://schemas.microsoft.com/office/drawing/2014/main" id="{1A067C00-EC9F-4CAD-96BF-671AF61D7774}"/>
                </a:ext>
              </a:extLst>
            </p:cNvPr>
            <p:cNvSpPr>
              <a:spLocks noChangeAspect="1" noChangeArrowheads="1"/>
            </p:cNvSpPr>
            <p:nvPr/>
          </p:nvSpPr>
          <p:spPr bwMode="auto">
            <a:xfrm>
              <a:off x="4474" y="225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95" name="Freeform 78">
              <a:extLst>
                <a:ext uri="{FF2B5EF4-FFF2-40B4-BE49-F238E27FC236}">
                  <a16:creationId xmlns:a16="http://schemas.microsoft.com/office/drawing/2014/main" id="{05E1A869-86BC-432D-9AC6-1AF04922F76A}"/>
                </a:ext>
              </a:extLst>
            </p:cNvPr>
            <p:cNvSpPr>
              <a:spLocks noChangeAspect="1"/>
            </p:cNvSpPr>
            <p:nvPr/>
          </p:nvSpPr>
          <p:spPr bwMode="auto">
            <a:xfrm>
              <a:off x="4112" y="2042"/>
              <a:ext cx="20" cy="186"/>
            </a:xfrm>
            <a:custGeom>
              <a:avLst/>
              <a:gdLst>
                <a:gd name="T0" fmla="*/ 75 w 19"/>
                <a:gd name="T1" fmla="*/ 71 h 173"/>
                <a:gd name="T2" fmla="*/ 75 w 19"/>
                <a:gd name="T3" fmla="*/ 6 h 173"/>
                <a:gd name="T4" fmla="*/ 64 w 19"/>
                <a:gd name="T5" fmla="*/ 3 h 173"/>
                <a:gd name="T6" fmla="*/ 55 w 19"/>
                <a:gd name="T7" fmla="*/ 0 h 173"/>
                <a:gd name="T8" fmla="*/ 6 w 19"/>
                <a:gd name="T9" fmla="*/ 0 h 173"/>
                <a:gd name="T10" fmla="*/ 3 w 19"/>
                <a:gd name="T11" fmla="*/ 3 h 173"/>
                <a:gd name="T12" fmla="*/ 0 w 19"/>
                <a:gd name="T13" fmla="*/ 6 h 173"/>
                <a:gd name="T14" fmla="*/ 0 w 19"/>
                <a:gd name="T15" fmla="*/ 1260 h 173"/>
                <a:gd name="T16" fmla="*/ 3 w 19"/>
                <a:gd name="T17" fmla="*/ 1288 h 173"/>
                <a:gd name="T18" fmla="*/ 6 w 19"/>
                <a:gd name="T19" fmla="*/ 1318 h 173"/>
                <a:gd name="T20" fmla="*/ 55 w 19"/>
                <a:gd name="T21" fmla="*/ 1318 h 173"/>
                <a:gd name="T22" fmla="*/ 64 w 19"/>
                <a:gd name="T23" fmla="*/ 1288 h 173"/>
                <a:gd name="T24" fmla="*/ 75 w 19"/>
                <a:gd name="T25" fmla="*/ 1260 h 173"/>
                <a:gd name="T26" fmla="*/ 75 w 19"/>
                <a:gd name="T27" fmla="*/ 1234 h 173"/>
                <a:gd name="T28" fmla="*/ 75 w 19"/>
                <a:gd name="T29" fmla="*/ 71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3"/>
                <a:gd name="T47" fmla="*/ 19 w 19"/>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3">
                  <a:moveTo>
                    <a:pt x="19" y="9"/>
                  </a:moveTo>
                  <a:lnTo>
                    <a:pt x="19" y="6"/>
                  </a:lnTo>
                  <a:lnTo>
                    <a:pt x="16" y="3"/>
                  </a:lnTo>
                  <a:lnTo>
                    <a:pt x="13" y="0"/>
                  </a:lnTo>
                  <a:lnTo>
                    <a:pt x="6" y="0"/>
                  </a:lnTo>
                  <a:lnTo>
                    <a:pt x="3" y="3"/>
                  </a:lnTo>
                  <a:lnTo>
                    <a:pt x="0" y="6"/>
                  </a:lnTo>
                  <a:lnTo>
                    <a:pt x="0" y="166"/>
                  </a:lnTo>
                  <a:lnTo>
                    <a:pt x="3" y="169"/>
                  </a:lnTo>
                  <a:lnTo>
                    <a:pt x="6" y="173"/>
                  </a:lnTo>
                  <a:lnTo>
                    <a:pt x="13" y="173"/>
                  </a:lnTo>
                  <a:lnTo>
                    <a:pt x="16" y="169"/>
                  </a:lnTo>
                  <a:lnTo>
                    <a:pt x="19" y="166"/>
                  </a:lnTo>
                  <a:lnTo>
                    <a:pt x="19" y="163"/>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6" name="Freeform 90">
              <a:extLst>
                <a:ext uri="{FF2B5EF4-FFF2-40B4-BE49-F238E27FC236}">
                  <a16:creationId xmlns:a16="http://schemas.microsoft.com/office/drawing/2014/main" id="{AD56C0E8-5E40-447D-8C1F-331BC854AFE7}"/>
                </a:ext>
              </a:extLst>
            </p:cNvPr>
            <p:cNvSpPr>
              <a:spLocks noChangeAspect="1"/>
            </p:cNvSpPr>
            <p:nvPr/>
          </p:nvSpPr>
          <p:spPr bwMode="auto">
            <a:xfrm>
              <a:off x="3609" y="3589"/>
              <a:ext cx="114" cy="112"/>
            </a:xfrm>
            <a:custGeom>
              <a:avLst/>
              <a:gdLst>
                <a:gd name="T0" fmla="*/ 794 w 106"/>
                <a:gd name="T1" fmla="*/ 67 h 104"/>
                <a:gd name="T2" fmla="*/ 816 w 106"/>
                <a:gd name="T3" fmla="*/ 67 h 104"/>
                <a:gd name="T4" fmla="*/ 816 w 106"/>
                <a:gd name="T5" fmla="*/ 3 h 104"/>
                <a:gd name="T6" fmla="*/ 794 w 106"/>
                <a:gd name="T7" fmla="*/ 1 h 104"/>
                <a:gd name="T8" fmla="*/ 794 w 106"/>
                <a:gd name="T9" fmla="*/ 0 h 104"/>
                <a:gd name="T10" fmla="*/ 759 w 106"/>
                <a:gd name="T11" fmla="*/ 0 h 104"/>
                <a:gd name="T12" fmla="*/ 738 w 106"/>
                <a:gd name="T13" fmla="*/ 1 h 104"/>
                <a:gd name="T14" fmla="*/ 2 w 106"/>
                <a:gd name="T15" fmla="*/ 752 h 104"/>
                <a:gd name="T16" fmla="*/ 0 w 106"/>
                <a:gd name="T17" fmla="*/ 752 h 104"/>
                <a:gd name="T18" fmla="*/ 0 w 106"/>
                <a:gd name="T19" fmla="*/ 794 h 104"/>
                <a:gd name="T20" fmla="*/ 2 w 106"/>
                <a:gd name="T21" fmla="*/ 810 h 104"/>
                <a:gd name="T22" fmla="*/ 2 w 106"/>
                <a:gd name="T23" fmla="*/ 843 h 104"/>
                <a:gd name="T24" fmla="*/ 61 w 106"/>
                <a:gd name="T25" fmla="*/ 843 h 104"/>
                <a:gd name="T26" fmla="*/ 66 w 106"/>
                <a:gd name="T27" fmla="*/ 810 h 104"/>
                <a:gd name="T28" fmla="*/ 794 w 106"/>
                <a:gd name="T29" fmla="*/ 67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4"/>
                <a:gd name="T47" fmla="*/ 106 w 106"/>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4">
                  <a:moveTo>
                    <a:pt x="104" y="8"/>
                  </a:moveTo>
                  <a:lnTo>
                    <a:pt x="106" y="8"/>
                  </a:lnTo>
                  <a:lnTo>
                    <a:pt x="106" y="3"/>
                  </a:lnTo>
                  <a:lnTo>
                    <a:pt x="104" y="1"/>
                  </a:lnTo>
                  <a:lnTo>
                    <a:pt x="104" y="0"/>
                  </a:lnTo>
                  <a:lnTo>
                    <a:pt x="99" y="0"/>
                  </a:lnTo>
                  <a:lnTo>
                    <a:pt x="97" y="1"/>
                  </a:lnTo>
                  <a:lnTo>
                    <a:pt x="2" y="95"/>
                  </a:lnTo>
                  <a:lnTo>
                    <a:pt x="0" y="95"/>
                  </a:lnTo>
                  <a:lnTo>
                    <a:pt x="0" y="100"/>
                  </a:lnTo>
                  <a:lnTo>
                    <a:pt x="2" y="102"/>
                  </a:lnTo>
                  <a:lnTo>
                    <a:pt x="2" y="104"/>
                  </a:lnTo>
                  <a:lnTo>
                    <a:pt x="7" y="104"/>
                  </a:lnTo>
                  <a:lnTo>
                    <a:pt x="8" y="102"/>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7" name="Rectangle 91">
              <a:extLst>
                <a:ext uri="{FF2B5EF4-FFF2-40B4-BE49-F238E27FC236}">
                  <a16:creationId xmlns:a16="http://schemas.microsoft.com/office/drawing/2014/main" id="{FC900516-51ED-4F1B-BB33-AA9E1F608DA6}"/>
                </a:ext>
              </a:extLst>
            </p:cNvPr>
            <p:cNvSpPr>
              <a:spLocks noChangeAspect="1" noChangeArrowheads="1"/>
            </p:cNvSpPr>
            <p:nvPr/>
          </p:nvSpPr>
          <p:spPr bwMode="auto">
            <a:xfrm>
              <a:off x="3593" y="35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398" name="Freeform 95">
              <a:extLst>
                <a:ext uri="{FF2B5EF4-FFF2-40B4-BE49-F238E27FC236}">
                  <a16:creationId xmlns:a16="http://schemas.microsoft.com/office/drawing/2014/main" id="{43B6A2DA-0A3A-4124-B426-EC1BBC34A20E}"/>
                </a:ext>
              </a:extLst>
            </p:cNvPr>
            <p:cNvSpPr>
              <a:spLocks noChangeAspect="1"/>
            </p:cNvSpPr>
            <p:nvPr/>
          </p:nvSpPr>
          <p:spPr bwMode="auto">
            <a:xfrm>
              <a:off x="3598" y="3406"/>
              <a:ext cx="114" cy="114"/>
            </a:xfrm>
            <a:custGeom>
              <a:avLst/>
              <a:gdLst>
                <a:gd name="T0" fmla="*/ 794 w 106"/>
                <a:gd name="T1" fmla="*/ 66 h 106"/>
                <a:gd name="T2" fmla="*/ 816 w 106"/>
                <a:gd name="T3" fmla="*/ 66 h 106"/>
                <a:gd name="T4" fmla="*/ 816 w 106"/>
                <a:gd name="T5" fmla="*/ 3 h 106"/>
                <a:gd name="T6" fmla="*/ 794 w 106"/>
                <a:gd name="T7" fmla="*/ 2 h 106"/>
                <a:gd name="T8" fmla="*/ 794 w 106"/>
                <a:gd name="T9" fmla="*/ 0 h 106"/>
                <a:gd name="T10" fmla="*/ 759 w 106"/>
                <a:gd name="T11" fmla="*/ 0 h 106"/>
                <a:gd name="T12" fmla="*/ 745 w 106"/>
                <a:gd name="T13" fmla="*/ 2 h 106"/>
                <a:gd name="T14" fmla="*/ 2 w 106"/>
                <a:gd name="T15" fmla="*/ 738 h 106"/>
                <a:gd name="T16" fmla="*/ 0 w 106"/>
                <a:gd name="T17" fmla="*/ 759 h 106"/>
                <a:gd name="T18" fmla="*/ 0 w 106"/>
                <a:gd name="T19" fmla="*/ 794 h 106"/>
                <a:gd name="T20" fmla="*/ 2 w 106"/>
                <a:gd name="T21" fmla="*/ 794 h 106"/>
                <a:gd name="T22" fmla="*/ 4 w 106"/>
                <a:gd name="T23" fmla="*/ 816 h 106"/>
                <a:gd name="T24" fmla="*/ 71 w 106"/>
                <a:gd name="T25" fmla="*/ 816 h 106"/>
                <a:gd name="T26" fmla="*/ 71 w 106"/>
                <a:gd name="T27" fmla="*/ 794 h 106"/>
                <a:gd name="T28" fmla="*/ 794 w 106"/>
                <a:gd name="T29" fmla="*/ 66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8"/>
                  </a:moveTo>
                  <a:lnTo>
                    <a:pt x="106" y="8"/>
                  </a:lnTo>
                  <a:lnTo>
                    <a:pt x="106" y="3"/>
                  </a:lnTo>
                  <a:lnTo>
                    <a:pt x="104" y="2"/>
                  </a:lnTo>
                  <a:lnTo>
                    <a:pt x="104" y="0"/>
                  </a:lnTo>
                  <a:lnTo>
                    <a:pt x="99" y="0"/>
                  </a:lnTo>
                  <a:lnTo>
                    <a:pt x="98" y="2"/>
                  </a:lnTo>
                  <a:lnTo>
                    <a:pt x="2" y="97"/>
                  </a:lnTo>
                  <a:lnTo>
                    <a:pt x="0" y="99"/>
                  </a:lnTo>
                  <a:lnTo>
                    <a:pt x="0" y="104"/>
                  </a:lnTo>
                  <a:lnTo>
                    <a:pt x="2" y="104"/>
                  </a:lnTo>
                  <a:lnTo>
                    <a:pt x="4" y="106"/>
                  </a:lnTo>
                  <a:lnTo>
                    <a:pt x="9" y="106"/>
                  </a:lnTo>
                  <a:lnTo>
                    <a:pt x="9"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9" name="Rectangle 96">
              <a:extLst>
                <a:ext uri="{FF2B5EF4-FFF2-40B4-BE49-F238E27FC236}">
                  <a16:creationId xmlns:a16="http://schemas.microsoft.com/office/drawing/2014/main" id="{CE658EDF-DD6D-478A-A0B5-75C9E3FE2AF5}"/>
                </a:ext>
              </a:extLst>
            </p:cNvPr>
            <p:cNvSpPr>
              <a:spLocks noChangeAspect="1" noChangeArrowheads="1"/>
            </p:cNvSpPr>
            <p:nvPr/>
          </p:nvSpPr>
          <p:spPr bwMode="auto">
            <a:xfrm>
              <a:off x="3582" y="331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400" name="Freeform 97">
              <a:extLst>
                <a:ext uri="{FF2B5EF4-FFF2-40B4-BE49-F238E27FC236}">
                  <a16:creationId xmlns:a16="http://schemas.microsoft.com/office/drawing/2014/main" id="{913881CC-2EB2-4560-9A5B-208250405F16}"/>
                </a:ext>
              </a:extLst>
            </p:cNvPr>
            <p:cNvSpPr>
              <a:spLocks noChangeAspect="1"/>
            </p:cNvSpPr>
            <p:nvPr/>
          </p:nvSpPr>
          <p:spPr bwMode="auto">
            <a:xfrm>
              <a:off x="3915" y="3314"/>
              <a:ext cx="404" cy="426"/>
            </a:xfrm>
            <a:custGeom>
              <a:avLst/>
              <a:gdLst>
                <a:gd name="T0" fmla="*/ 78 w 375"/>
                <a:gd name="T1" fmla="*/ 0 h 396"/>
                <a:gd name="T2" fmla="*/ 6 w 375"/>
                <a:gd name="T3" fmla="*/ 0 h 396"/>
                <a:gd name="T4" fmla="*/ 3 w 375"/>
                <a:gd name="T5" fmla="*/ 4 h 396"/>
                <a:gd name="T6" fmla="*/ 0 w 375"/>
                <a:gd name="T7" fmla="*/ 61 h 396"/>
                <a:gd name="T8" fmla="*/ 0 w 375"/>
                <a:gd name="T9" fmla="*/ 3007 h 396"/>
                <a:gd name="T10" fmla="*/ 3 w 375"/>
                <a:gd name="T11" fmla="*/ 3036 h 396"/>
                <a:gd name="T12" fmla="*/ 6 w 375"/>
                <a:gd name="T13" fmla="*/ 3056 h 396"/>
                <a:gd name="T14" fmla="*/ 2977 w 375"/>
                <a:gd name="T15" fmla="*/ 3056 h 396"/>
                <a:gd name="T16" fmla="*/ 2995 w 375"/>
                <a:gd name="T17" fmla="*/ 3036 h 396"/>
                <a:gd name="T18" fmla="*/ 3020 w 375"/>
                <a:gd name="T19" fmla="*/ 3007 h 396"/>
                <a:gd name="T20" fmla="*/ 3020 w 375"/>
                <a:gd name="T21" fmla="*/ 61 h 396"/>
                <a:gd name="T22" fmla="*/ 2995 w 375"/>
                <a:gd name="T23" fmla="*/ 4 h 396"/>
                <a:gd name="T24" fmla="*/ 2977 w 375"/>
                <a:gd name="T25" fmla="*/ 0 h 396"/>
                <a:gd name="T26" fmla="*/ 2937 w 375"/>
                <a:gd name="T27" fmla="*/ 0 h 396"/>
                <a:gd name="T28" fmla="*/ 78 w 375"/>
                <a:gd name="T29" fmla="*/ 0 h 396"/>
                <a:gd name="T30" fmla="*/ 78 w 375"/>
                <a:gd name="T31" fmla="*/ 158 h 396"/>
                <a:gd name="T32" fmla="*/ 2937 w 375"/>
                <a:gd name="T33" fmla="*/ 158 h 396"/>
                <a:gd name="T34" fmla="*/ 2864 w 375"/>
                <a:gd name="T35" fmla="*/ 76 h 396"/>
                <a:gd name="T36" fmla="*/ 2864 w 375"/>
                <a:gd name="T37" fmla="*/ 2974 h 396"/>
                <a:gd name="T38" fmla="*/ 2937 w 375"/>
                <a:gd name="T39" fmla="*/ 2897 h 396"/>
                <a:gd name="T40" fmla="*/ 78 w 375"/>
                <a:gd name="T41" fmla="*/ 2897 h 396"/>
                <a:gd name="T42" fmla="*/ 152 w 375"/>
                <a:gd name="T43" fmla="*/ 2974 h 396"/>
                <a:gd name="T44" fmla="*/ 152 w 375"/>
                <a:gd name="T45" fmla="*/ 76 h 396"/>
                <a:gd name="T46" fmla="*/ 78 w 375"/>
                <a:gd name="T47" fmla="*/ 158 h 396"/>
                <a:gd name="T48" fmla="*/ 78 w 375"/>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5"/>
                <a:gd name="T76" fmla="*/ 0 h 396"/>
                <a:gd name="T77" fmla="*/ 375 w 375"/>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5" h="396">
                  <a:moveTo>
                    <a:pt x="10" y="0"/>
                  </a:moveTo>
                  <a:lnTo>
                    <a:pt x="6" y="0"/>
                  </a:lnTo>
                  <a:lnTo>
                    <a:pt x="3" y="4"/>
                  </a:lnTo>
                  <a:lnTo>
                    <a:pt x="0" y="7"/>
                  </a:lnTo>
                  <a:lnTo>
                    <a:pt x="0" y="389"/>
                  </a:lnTo>
                  <a:lnTo>
                    <a:pt x="3" y="393"/>
                  </a:lnTo>
                  <a:lnTo>
                    <a:pt x="6" y="396"/>
                  </a:lnTo>
                  <a:lnTo>
                    <a:pt x="369" y="396"/>
                  </a:lnTo>
                  <a:lnTo>
                    <a:pt x="372" y="393"/>
                  </a:lnTo>
                  <a:lnTo>
                    <a:pt x="375" y="389"/>
                  </a:lnTo>
                  <a:lnTo>
                    <a:pt x="375" y="7"/>
                  </a:lnTo>
                  <a:lnTo>
                    <a:pt x="372" y="4"/>
                  </a:lnTo>
                  <a:lnTo>
                    <a:pt x="369" y="0"/>
                  </a:lnTo>
                  <a:lnTo>
                    <a:pt x="366" y="0"/>
                  </a:lnTo>
                  <a:lnTo>
                    <a:pt x="10" y="0"/>
                  </a:lnTo>
                  <a:lnTo>
                    <a:pt x="10" y="20"/>
                  </a:lnTo>
                  <a:lnTo>
                    <a:pt x="366" y="20"/>
                  </a:lnTo>
                  <a:lnTo>
                    <a:pt x="356" y="10"/>
                  </a:lnTo>
                  <a:lnTo>
                    <a:pt x="356" y="386"/>
                  </a:lnTo>
                  <a:lnTo>
                    <a:pt x="366" y="376"/>
                  </a:lnTo>
                  <a:lnTo>
                    <a:pt x="10" y="376"/>
                  </a:lnTo>
                  <a:lnTo>
                    <a:pt x="19" y="386"/>
                  </a:lnTo>
                  <a:lnTo>
                    <a:pt x="19"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1" name="Rectangle 98">
              <a:extLst>
                <a:ext uri="{FF2B5EF4-FFF2-40B4-BE49-F238E27FC236}">
                  <a16:creationId xmlns:a16="http://schemas.microsoft.com/office/drawing/2014/main" id="{FD41E7A4-A954-4F1D-B2DE-2F4C1F633F05}"/>
                </a:ext>
              </a:extLst>
            </p:cNvPr>
            <p:cNvSpPr>
              <a:spLocks noChangeAspect="1" noChangeArrowheads="1"/>
            </p:cNvSpPr>
            <p:nvPr/>
          </p:nvSpPr>
          <p:spPr bwMode="auto">
            <a:xfrm>
              <a:off x="4031" y="3502"/>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14402" name="Rectangle 99">
              <a:extLst>
                <a:ext uri="{FF2B5EF4-FFF2-40B4-BE49-F238E27FC236}">
                  <a16:creationId xmlns:a16="http://schemas.microsoft.com/office/drawing/2014/main" id="{9C95668E-B870-43C0-888A-9A92A095418A}"/>
                </a:ext>
              </a:extLst>
            </p:cNvPr>
            <p:cNvSpPr>
              <a:spLocks noChangeAspect="1" noChangeArrowheads="1"/>
            </p:cNvSpPr>
            <p:nvPr/>
          </p:nvSpPr>
          <p:spPr bwMode="auto">
            <a:xfrm>
              <a:off x="4077" y="3339"/>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14403" name="Rectangle 100">
              <a:extLst>
                <a:ext uri="{FF2B5EF4-FFF2-40B4-BE49-F238E27FC236}">
                  <a16:creationId xmlns:a16="http://schemas.microsoft.com/office/drawing/2014/main" id="{38561C2D-A594-4FE7-B2FD-EF373A7B06DF}"/>
                </a:ext>
              </a:extLst>
            </p:cNvPr>
            <p:cNvSpPr>
              <a:spLocks noChangeAspect="1" noChangeArrowheads="1"/>
            </p:cNvSpPr>
            <p:nvPr/>
          </p:nvSpPr>
          <p:spPr bwMode="auto">
            <a:xfrm>
              <a:off x="3971" y="338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14404" name="Rectangle 101">
              <a:extLst>
                <a:ext uri="{FF2B5EF4-FFF2-40B4-BE49-F238E27FC236}">
                  <a16:creationId xmlns:a16="http://schemas.microsoft.com/office/drawing/2014/main" id="{73F2093E-524B-4130-8927-C668E2D69E2A}"/>
                </a:ext>
              </a:extLst>
            </p:cNvPr>
            <p:cNvSpPr>
              <a:spLocks noChangeAspect="1" noChangeArrowheads="1"/>
            </p:cNvSpPr>
            <p:nvPr/>
          </p:nvSpPr>
          <p:spPr bwMode="auto">
            <a:xfrm>
              <a:off x="3968" y="356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14405" name="Freeform 105">
              <a:extLst>
                <a:ext uri="{FF2B5EF4-FFF2-40B4-BE49-F238E27FC236}">
                  <a16:creationId xmlns:a16="http://schemas.microsoft.com/office/drawing/2014/main" id="{D29372EE-B0D1-44BC-82BA-44E475EC557B}"/>
                </a:ext>
              </a:extLst>
            </p:cNvPr>
            <p:cNvSpPr>
              <a:spLocks noChangeAspect="1"/>
            </p:cNvSpPr>
            <p:nvPr/>
          </p:nvSpPr>
          <p:spPr bwMode="auto">
            <a:xfrm>
              <a:off x="4485" y="3474"/>
              <a:ext cx="113" cy="114"/>
            </a:xfrm>
            <a:custGeom>
              <a:avLst/>
              <a:gdLst>
                <a:gd name="T0" fmla="*/ 803 w 105"/>
                <a:gd name="T1" fmla="*/ 66 h 106"/>
                <a:gd name="T2" fmla="*/ 818 w 105"/>
                <a:gd name="T3" fmla="*/ 66 h 106"/>
                <a:gd name="T4" fmla="*/ 818 w 105"/>
                <a:gd name="T5" fmla="*/ 3 h 106"/>
                <a:gd name="T6" fmla="*/ 803 w 105"/>
                <a:gd name="T7" fmla="*/ 2 h 106"/>
                <a:gd name="T8" fmla="*/ 803 w 105"/>
                <a:gd name="T9" fmla="*/ 0 h 106"/>
                <a:gd name="T10" fmla="*/ 760 w 105"/>
                <a:gd name="T11" fmla="*/ 0 h 106"/>
                <a:gd name="T12" fmla="*/ 759 w 105"/>
                <a:gd name="T13" fmla="*/ 2 h 106"/>
                <a:gd name="T14" fmla="*/ 1 w 105"/>
                <a:gd name="T15" fmla="*/ 738 h 106"/>
                <a:gd name="T16" fmla="*/ 0 w 105"/>
                <a:gd name="T17" fmla="*/ 759 h 106"/>
                <a:gd name="T18" fmla="*/ 0 w 105"/>
                <a:gd name="T19" fmla="*/ 794 h 106"/>
                <a:gd name="T20" fmla="*/ 1 w 105"/>
                <a:gd name="T21" fmla="*/ 794 h 106"/>
                <a:gd name="T22" fmla="*/ 3 w 105"/>
                <a:gd name="T23" fmla="*/ 816 h 106"/>
                <a:gd name="T24" fmla="*/ 67 w 105"/>
                <a:gd name="T25" fmla="*/ 816 h 106"/>
                <a:gd name="T26" fmla="*/ 67 w 105"/>
                <a:gd name="T27" fmla="*/ 794 h 106"/>
                <a:gd name="T28" fmla="*/ 803 w 105"/>
                <a:gd name="T29" fmla="*/ 66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8"/>
                  </a:moveTo>
                  <a:lnTo>
                    <a:pt x="105" y="8"/>
                  </a:lnTo>
                  <a:lnTo>
                    <a:pt x="105" y="3"/>
                  </a:lnTo>
                  <a:lnTo>
                    <a:pt x="103" y="2"/>
                  </a:lnTo>
                  <a:lnTo>
                    <a:pt x="103" y="0"/>
                  </a:lnTo>
                  <a:lnTo>
                    <a:pt x="98" y="0"/>
                  </a:lnTo>
                  <a:lnTo>
                    <a:pt x="97" y="2"/>
                  </a:lnTo>
                  <a:lnTo>
                    <a:pt x="1" y="97"/>
                  </a:lnTo>
                  <a:lnTo>
                    <a:pt x="0" y="99"/>
                  </a:lnTo>
                  <a:lnTo>
                    <a:pt x="0" y="104"/>
                  </a:lnTo>
                  <a:lnTo>
                    <a:pt x="1" y="104"/>
                  </a:lnTo>
                  <a:lnTo>
                    <a:pt x="3" y="106"/>
                  </a:lnTo>
                  <a:lnTo>
                    <a:pt x="8" y="106"/>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6" name="Rectangle 106">
              <a:extLst>
                <a:ext uri="{FF2B5EF4-FFF2-40B4-BE49-F238E27FC236}">
                  <a16:creationId xmlns:a16="http://schemas.microsoft.com/office/drawing/2014/main" id="{5328F96F-A69A-4F38-8784-DA6AFA81034B}"/>
                </a:ext>
              </a:extLst>
            </p:cNvPr>
            <p:cNvSpPr>
              <a:spLocks noChangeAspect="1" noChangeArrowheads="1"/>
            </p:cNvSpPr>
            <p:nvPr/>
          </p:nvSpPr>
          <p:spPr bwMode="auto">
            <a:xfrm>
              <a:off x="4469" y="336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14407" name="Freeform 107">
              <a:extLst>
                <a:ext uri="{FF2B5EF4-FFF2-40B4-BE49-F238E27FC236}">
                  <a16:creationId xmlns:a16="http://schemas.microsoft.com/office/drawing/2014/main" id="{24041CFB-6C30-407A-8E52-CB4747C49AE0}"/>
                </a:ext>
              </a:extLst>
            </p:cNvPr>
            <p:cNvSpPr>
              <a:spLocks noChangeAspect="1"/>
            </p:cNvSpPr>
            <p:nvPr/>
          </p:nvSpPr>
          <p:spPr bwMode="auto">
            <a:xfrm>
              <a:off x="4106" y="3133"/>
              <a:ext cx="21" cy="184"/>
            </a:xfrm>
            <a:custGeom>
              <a:avLst/>
              <a:gdLst>
                <a:gd name="T0" fmla="*/ 311 w 19"/>
                <a:gd name="T1" fmla="*/ 76 h 171"/>
                <a:gd name="T2" fmla="*/ 311 w 19"/>
                <a:gd name="T3" fmla="*/ 61 h 171"/>
                <a:gd name="T4" fmla="*/ 267 w 19"/>
                <a:gd name="T5" fmla="*/ 3 h 171"/>
                <a:gd name="T6" fmla="*/ 208 w 19"/>
                <a:gd name="T7" fmla="*/ 0 h 171"/>
                <a:gd name="T8" fmla="*/ 103 w 19"/>
                <a:gd name="T9" fmla="*/ 0 h 171"/>
                <a:gd name="T10" fmla="*/ 3 w 19"/>
                <a:gd name="T11" fmla="*/ 3 h 171"/>
                <a:gd name="T12" fmla="*/ 0 w 19"/>
                <a:gd name="T13" fmla="*/ 61 h 171"/>
                <a:gd name="T14" fmla="*/ 0 w 19"/>
                <a:gd name="T15" fmla="*/ 1292 h 171"/>
                <a:gd name="T16" fmla="*/ 3 w 19"/>
                <a:gd name="T17" fmla="*/ 1308 h 171"/>
                <a:gd name="T18" fmla="*/ 103 w 19"/>
                <a:gd name="T19" fmla="*/ 1327 h 171"/>
                <a:gd name="T20" fmla="*/ 208 w 19"/>
                <a:gd name="T21" fmla="*/ 1327 h 171"/>
                <a:gd name="T22" fmla="*/ 267 w 19"/>
                <a:gd name="T23" fmla="*/ 1308 h 171"/>
                <a:gd name="T24" fmla="*/ 311 w 19"/>
                <a:gd name="T25" fmla="*/ 1292 h 171"/>
                <a:gd name="T26" fmla="*/ 311 w 19"/>
                <a:gd name="T27" fmla="*/ 1248 h 171"/>
                <a:gd name="T28" fmla="*/ 311 w 19"/>
                <a:gd name="T29" fmla="*/ 76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1"/>
                <a:gd name="T47" fmla="*/ 19 w 19"/>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1">
                  <a:moveTo>
                    <a:pt x="19" y="10"/>
                  </a:moveTo>
                  <a:lnTo>
                    <a:pt x="19" y="7"/>
                  </a:lnTo>
                  <a:lnTo>
                    <a:pt x="16" y="3"/>
                  </a:lnTo>
                  <a:lnTo>
                    <a:pt x="13" y="0"/>
                  </a:lnTo>
                  <a:lnTo>
                    <a:pt x="6" y="0"/>
                  </a:lnTo>
                  <a:lnTo>
                    <a:pt x="3" y="3"/>
                  </a:lnTo>
                  <a:lnTo>
                    <a:pt x="0" y="7"/>
                  </a:lnTo>
                  <a:lnTo>
                    <a:pt x="0" y="165"/>
                  </a:lnTo>
                  <a:lnTo>
                    <a:pt x="3" y="168"/>
                  </a:lnTo>
                  <a:lnTo>
                    <a:pt x="6" y="171"/>
                  </a:lnTo>
                  <a:lnTo>
                    <a:pt x="13" y="171"/>
                  </a:lnTo>
                  <a:lnTo>
                    <a:pt x="16" y="168"/>
                  </a:lnTo>
                  <a:lnTo>
                    <a:pt x="19" y="165"/>
                  </a:lnTo>
                  <a:lnTo>
                    <a:pt x="19" y="161"/>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8" name="Line 212">
              <a:extLst>
                <a:ext uri="{FF2B5EF4-FFF2-40B4-BE49-F238E27FC236}">
                  <a16:creationId xmlns:a16="http://schemas.microsoft.com/office/drawing/2014/main" id="{E8827DA7-2DAB-4A94-A1AF-196BB48548AC}"/>
                </a:ext>
              </a:extLst>
            </p:cNvPr>
            <p:cNvSpPr>
              <a:spLocks noChangeShapeType="1"/>
            </p:cNvSpPr>
            <p:nvPr/>
          </p:nvSpPr>
          <p:spPr bwMode="auto">
            <a:xfrm>
              <a:off x="3333" y="1616"/>
              <a:ext cx="0" cy="1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213">
              <a:extLst>
                <a:ext uri="{FF2B5EF4-FFF2-40B4-BE49-F238E27FC236}">
                  <a16:creationId xmlns:a16="http://schemas.microsoft.com/office/drawing/2014/main" id="{63E6DAA1-3D98-467D-8A11-37BF01B38DD7}"/>
                </a:ext>
              </a:extLst>
            </p:cNvPr>
            <p:cNvSpPr>
              <a:spLocks noChangeShapeType="1"/>
            </p:cNvSpPr>
            <p:nvPr/>
          </p:nvSpPr>
          <p:spPr bwMode="auto">
            <a:xfrm>
              <a:off x="3061" y="1253"/>
              <a:ext cx="8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214">
              <a:extLst>
                <a:ext uri="{FF2B5EF4-FFF2-40B4-BE49-F238E27FC236}">
                  <a16:creationId xmlns:a16="http://schemas.microsoft.com/office/drawing/2014/main" id="{2B698B8B-8992-4DC1-A57E-97E321B8C0F7}"/>
                </a:ext>
              </a:extLst>
            </p:cNvPr>
            <p:cNvSpPr>
              <a:spLocks noChangeShapeType="1"/>
            </p:cNvSpPr>
            <p:nvPr/>
          </p:nvSpPr>
          <p:spPr bwMode="auto">
            <a:xfrm>
              <a:off x="3197" y="1435"/>
              <a:ext cx="0" cy="2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215">
              <a:extLst>
                <a:ext uri="{FF2B5EF4-FFF2-40B4-BE49-F238E27FC236}">
                  <a16:creationId xmlns:a16="http://schemas.microsoft.com/office/drawing/2014/main" id="{8FA48B03-7BF7-4904-8B80-BAA61815C270}"/>
                </a:ext>
              </a:extLst>
            </p:cNvPr>
            <p:cNvSpPr>
              <a:spLocks noChangeShapeType="1"/>
            </p:cNvSpPr>
            <p:nvPr/>
          </p:nvSpPr>
          <p:spPr bwMode="auto">
            <a:xfrm>
              <a:off x="3061" y="1253"/>
              <a:ext cx="0" cy="25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Line 216">
              <a:extLst>
                <a:ext uri="{FF2B5EF4-FFF2-40B4-BE49-F238E27FC236}">
                  <a16:creationId xmlns:a16="http://schemas.microsoft.com/office/drawing/2014/main" id="{1328D938-CCEC-4780-A2E0-468482023B08}"/>
                </a:ext>
              </a:extLst>
            </p:cNvPr>
            <p:cNvSpPr>
              <a:spLocks noChangeShapeType="1"/>
            </p:cNvSpPr>
            <p:nvPr/>
          </p:nvSpPr>
          <p:spPr bwMode="auto">
            <a:xfrm>
              <a:off x="3197" y="1435"/>
              <a:ext cx="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3" name="Line 217">
              <a:extLst>
                <a:ext uri="{FF2B5EF4-FFF2-40B4-BE49-F238E27FC236}">
                  <a16:creationId xmlns:a16="http://schemas.microsoft.com/office/drawing/2014/main" id="{C9333805-A0BC-4CCA-97D2-BBCF3CFB88DB}"/>
                </a:ext>
              </a:extLst>
            </p:cNvPr>
            <p:cNvSpPr>
              <a:spLocks noChangeShapeType="1"/>
            </p:cNvSpPr>
            <p:nvPr/>
          </p:nvSpPr>
          <p:spPr bwMode="auto">
            <a:xfrm>
              <a:off x="3333" y="1616"/>
              <a:ext cx="14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Line 218">
              <a:extLst>
                <a:ext uri="{FF2B5EF4-FFF2-40B4-BE49-F238E27FC236}">
                  <a16:creationId xmlns:a16="http://schemas.microsoft.com/office/drawing/2014/main" id="{44031343-26A5-41E2-A835-E22B16A78EF2}"/>
                </a:ext>
              </a:extLst>
            </p:cNvPr>
            <p:cNvSpPr>
              <a:spLocks noChangeShapeType="1"/>
            </p:cNvSpPr>
            <p:nvPr/>
          </p:nvSpPr>
          <p:spPr bwMode="auto">
            <a:xfrm>
              <a:off x="3197" y="2727"/>
              <a:ext cx="1565"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415" name="Line 219">
              <a:extLst>
                <a:ext uri="{FF2B5EF4-FFF2-40B4-BE49-F238E27FC236}">
                  <a16:creationId xmlns:a16="http://schemas.microsoft.com/office/drawing/2014/main" id="{48E58C9E-1140-4EBD-BFF8-6D17C25DBF62}"/>
                </a:ext>
              </a:extLst>
            </p:cNvPr>
            <p:cNvSpPr>
              <a:spLocks noChangeShapeType="1"/>
            </p:cNvSpPr>
            <p:nvPr/>
          </p:nvSpPr>
          <p:spPr bwMode="auto">
            <a:xfrm>
              <a:off x="3061" y="3838"/>
              <a:ext cx="170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6" name="Line 220">
              <a:extLst>
                <a:ext uri="{FF2B5EF4-FFF2-40B4-BE49-F238E27FC236}">
                  <a16:creationId xmlns:a16="http://schemas.microsoft.com/office/drawing/2014/main" id="{D4C16C6E-16C2-42D4-BD26-C9007C71EFFD}"/>
                </a:ext>
              </a:extLst>
            </p:cNvPr>
            <p:cNvSpPr>
              <a:spLocks noChangeShapeType="1"/>
            </p:cNvSpPr>
            <p:nvPr/>
          </p:nvSpPr>
          <p:spPr bwMode="auto">
            <a:xfrm>
              <a:off x="3333" y="2342"/>
              <a:ext cx="589"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417" name="Line 221">
              <a:extLst>
                <a:ext uri="{FF2B5EF4-FFF2-40B4-BE49-F238E27FC236}">
                  <a16:creationId xmlns:a16="http://schemas.microsoft.com/office/drawing/2014/main" id="{114AEC6F-686E-446A-B8B1-17D6DC72CDCC}"/>
                </a:ext>
              </a:extLst>
            </p:cNvPr>
            <p:cNvSpPr>
              <a:spLocks noChangeShapeType="1"/>
            </p:cNvSpPr>
            <p:nvPr/>
          </p:nvSpPr>
          <p:spPr bwMode="auto">
            <a:xfrm>
              <a:off x="3061" y="2524"/>
              <a:ext cx="861"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418" name="Line 222">
              <a:extLst>
                <a:ext uri="{FF2B5EF4-FFF2-40B4-BE49-F238E27FC236}">
                  <a16:creationId xmlns:a16="http://schemas.microsoft.com/office/drawing/2014/main" id="{0C71F5EB-3655-4E5D-ABE9-A28448DD5400}"/>
                </a:ext>
              </a:extLst>
            </p:cNvPr>
            <p:cNvSpPr>
              <a:spLocks noChangeShapeType="1"/>
            </p:cNvSpPr>
            <p:nvPr/>
          </p:nvSpPr>
          <p:spPr bwMode="auto">
            <a:xfrm>
              <a:off x="3333" y="3453"/>
              <a:ext cx="5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Line 223">
              <a:extLst>
                <a:ext uri="{FF2B5EF4-FFF2-40B4-BE49-F238E27FC236}">
                  <a16:creationId xmlns:a16="http://schemas.microsoft.com/office/drawing/2014/main" id="{111358D6-EC2D-4638-8DBA-FE380335AA76}"/>
                </a:ext>
              </a:extLst>
            </p:cNvPr>
            <p:cNvSpPr>
              <a:spLocks noChangeShapeType="1"/>
            </p:cNvSpPr>
            <p:nvPr/>
          </p:nvSpPr>
          <p:spPr bwMode="auto">
            <a:xfrm>
              <a:off x="3197" y="3635"/>
              <a:ext cx="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0" name="Line 224">
              <a:extLst>
                <a:ext uri="{FF2B5EF4-FFF2-40B4-BE49-F238E27FC236}">
                  <a16:creationId xmlns:a16="http://schemas.microsoft.com/office/drawing/2014/main" id="{551D7E5D-638C-47BD-AA7B-C4775FAAFB0D}"/>
                </a:ext>
              </a:extLst>
            </p:cNvPr>
            <p:cNvSpPr>
              <a:spLocks noChangeShapeType="1"/>
            </p:cNvSpPr>
            <p:nvPr/>
          </p:nvSpPr>
          <p:spPr bwMode="auto">
            <a:xfrm>
              <a:off x="4308" y="2432"/>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421" name="Line 225">
              <a:extLst>
                <a:ext uri="{FF2B5EF4-FFF2-40B4-BE49-F238E27FC236}">
                  <a16:creationId xmlns:a16="http://schemas.microsoft.com/office/drawing/2014/main" id="{8EB5DC10-8809-4D11-9766-877C1EEB0805}"/>
                </a:ext>
              </a:extLst>
            </p:cNvPr>
            <p:cNvSpPr>
              <a:spLocks noChangeShapeType="1"/>
            </p:cNvSpPr>
            <p:nvPr/>
          </p:nvSpPr>
          <p:spPr bwMode="auto">
            <a:xfrm>
              <a:off x="4308" y="3521"/>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422" name="Line 226">
              <a:extLst>
                <a:ext uri="{FF2B5EF4-FFF2-40B4-BE49-F238E27FC236}">
                  <a16:creationId xmlns:a16="http://schemas.microsoft.com/office/drawing/2014/main" id="{10C85B3B-EF91-4CCC-89B7-D4B9EF3F42BA}"/>
                </a:ext>
              </a:extLst>
            </p:cNvPr>
            <p:cNvSpPr>
              <a:spLocks noChangeShapeType="1"/>
            </p:cNvSpPr>
            <p:nvPr/>
          </p:nvSpPr>
          <p:spPr bwMode="auto">
            <a:xfrm>
              <a:off x="4308" y="1298"/>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4356" name="Line 229">
            <a:extLst>
              <a:ext uri="{FF2B5EF4-FFF2-40B4-BE49-F238E27FC236}">
                <a16:creationId xmlns:a16="http://schemas.microsoft.com/office/drawing/2014/main" id="{F522263C-FA0F-494A-9D59-80ADF4E30D9E}"/>
              </a:ext>
            </a:extLst>
          </p:cNvPr>
          <p:cNvSpPr>
            <a:spLocks noChangeShapeType="1"/>
          </p:cNvSpPr>
          <p:nvPr/>
        </p:nvSpPr>
        <p:spPr bwMode="auto">
          <a:xfrm flipH="1">
            <a:off x="7091363" y="6092825"/>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7" name="Line 230">
            <a:extLst>
              <a:ext uri="{FF2B5EF4-FFF2-40B4-BE49-F238E27FC236}">
                <a16:creationId xmlns:a16="http://schemas.microsoft.com/office/drawing/2014/main" id="{CF71EA8F-B7B1-41F9-B0C7-62A9FBDAFC50}"/>
              </a:ext>
            </a:extLst>
          </p:cNvPr>
          <p:cNvSpPr>
            <a:spLocks noChangeShapeType="1"/>
          </p:cNvSpPr>
          <p:nvPr/>
        </p:nvSpPr>
        <p:spPr bwMode="auto">
          <a:xfrm flipH="1">
            <a:off x="7127875" y="4329113"/>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8" name="Line 231">
            <a:extLst>
              <a:ext uri="{FF2B5EF4-FFF2-40B4-BE49-F238E27FC236}">
                <a16:creationId xmlns:a16="http://schemas.microsoft.com/office/drawing/2014/main" id="{18F804B7-6FA0-443B-A35E-F69700CB086A}"/>
              </a:ext>
            </a:extLst>
          </p:cNvPr>
          <p:cNvSpPr>
            <a:spLocks noChangeShapeType="1"/>
          </p:cNvSpPr>
          <p:nvPr/>
        </p:nvSpPr>
        <p:spPr bwMode="auto">
          <a:xfrm flipH="1">
            <a:off x="7127875" y="2565400"/>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 name="Group 243">
            <a:extLst>
              <a:ext uri="{FF2B5EF4-FFF2-40B4-BE49-F238E27FC236}">
                <a16:creationId xmlns:a16="http://schemas.microsoft.com/office/drawing/2014/main" id="{17563ADD-9C70-4B1C-85D2-948DC530CA68}"/>
              </a:ext>
            </a:extLst>
          </p:cNvPr>
          <p:cNvGrpSpPr>
            <a:grpSpLocks/>
          </p:cNvGrpSpPr>
          <p:nvPr/>
        </p:nvGrpSpPr>
        <p:grpSpPr bwMode="auto">
          <a:xfrm>
            <a:off x="827088" y="4833156"/>
            <a:ext cx="1517650" cy="519112"/>
            <a:chOff x="521" y="3301"/>
            <a:chExt cx="956" cy="327"/>
          </a:xfrm>
        </p:grpSpPr>
        <p:sp>
          <p:nvSpPr>
            <p:cNvPr id="14367" name="Text Box 232">
              <a:extLst>
                <a:ext uri="{FF2B5EF4-FFF2-40B4-BE49-F238E27FC236}">
                  <a16:creationId xmlns:a16="http://schemas.microsoft.com/office/drawing/2014/main" id="{3468BBC2-4575-4DDE-BC7D-F73BF1C4D35A}"/>
                </a:ext>
              </a:extLst>
            </p:cNvPr>
            <p:cNvSpPr txBox="1">
              <a:spLocks noChangeArrowheads="1"/>
            </p:cNvSpPr>
            <p:nvPr/>
          </p:nvSpPr>
          <p:spPr bwMode="auto">
            <a:xfrm>
              <a:off x="521" y="3301"/>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R0       </a:t>
              </a:r>
              <a:r>
                <a:rPr lang="en-US" altLang="zh-CN" b="0"/>
                <a:t> </a:t>
              </a:r>
              <a:r>
                <a:rPr lang="en-US" altLang="zh-CN" sz="2400" b="0">
                  <a:sym typeface="Wingdings" panose="05000000000000000000" pitchFamily="2" charset="2"/>
                </a:rPr>
                <a:t>R1</a:t>
              </a:r>
              <a:endParaRPr lang="zh-CN" altLang="en-US" sz="2400" b="0"/>
            </a:p>
          </p:txBody>
        </p:sp>
        <p:sp>
          <p:nvSpPr>
            <p:cNvPr id="14368" name="Line 235">
              <a:extLst>
                <a:ext uri="{FF2B5EF4-FFF2-40B4-BE49-F238E27FC236}">
                  <a16:creationId xmlns:a16="http://schemas.microsoft.com/office/drawing/2014/main" id="{8BC4D501-6DB9-48A1-A04C-C12A4C4AC6C6}"/>
                </a:ext>
              </a:extLst>
            </p:cNvPr>
            <p:cNvSpPr>
              <a:spLocks noChangeShapeType="1"/>
            </p:cNvSpPr>
            <p:nvPr/>
          </p:nvSpPr>
          <p:spPr bwMode="auto">
            <a:xfrm>
              <a:off x="861" y="3498"/>
              <a:ext cx="273"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1898733" name="Text Box 237">
            <a:extLst>
              <a:ext uri="{FF2B5EF4-FFF2-40B4-BE49-F238E27FC236}">
                <a16:creationId xmlns:a16="http://schemas.microsoft.com/office/drawing/2014/main" id="{7A102929-AA6F-4FE7-9E3E-D4D2141321FA}"/>
              </a:ext>
            </a:extLst>
          </p:cNvPr>
          <p:cNvSpPr txBox="1">
            <a:spLocks noChangeArrowheads="1"/>
          </p:cNvSpPr>
          <p:nvPr/>
        </p:nvSpPr>
        <p:spPr bwMode="auto">
          <a:xfrm>
            <a:off x="2335213" y="4869668"/>
            <a:ext cx="1906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t>// S0=1, E0=1</a:t>
            </a:r>
          </a:p>
          <a:p>
            <a:pPr eaLnBrk="1" hangingPunct="1">
              <a:spcAft>
                <a:spcPct val="0"/>
              </a:spcAft>
              <a:buFontTx/>
              <a:buNone/>
            </a:pPr>
            <a:r>
              <a:rPr lang="en-US" altLang="zh-CN" sz="2400" b="0" dirty="0"/>
              <a:t>// S1=0, E1=1</a:t>
            </a:r>
          </a:p>
          <a:p>
            <a:pPr eaLnBrk="1" hangingPunct="1">
              <a:spcAft>
                <a:spcPct val="0"/>
              </a:spcAft>
              <a:buFontTx/>
              <a:buNone/>
            </a:pPr>
            <a:r>
              <a:rPr lang="en-US" altLang="zh-CN" sz="2400" b="0" dirty="0"/>
              <a:t>// S2=x, E2=0</a:t>
            </a:r>
            <a:endParaRPr lang="zh-CN" altLang="en-US" sz="2400" b="0" dirty="0"/>
          </a:p>
        </p:txBody>
      </p:sp>
      <p:sp>
        <p:nvSpPr>
          <p:cNvPr id="14361" name="Line 239">
            <a:extLst>
              <a:ext uri="{FF2B5EF4-FFF2-40B4-BE49-F238E27FC236}">
                <a16:creationId xmlns:a16="http://schemas.microsoft.com/office/drawing/2014/main" id="{C03DB9ED-44D5-4CBA-AD4A-BE1FAE749040}"/>
              </a:ext>
            </a:extLst>
          </p:cNvPr>
          <p:cNvSpPr>
            <a:spLocks noChangeShapeType="1"/>
          </p:cNvSpPr>
          <p:nvPr/>
        </p:nvSpPr>
        <p:spPr bwMode="auto">
          <a:xfrm flipH="1">
            <a:off x="7127875" y="2060575"/>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2" name="Line 240">
            <a:extLst>
              <a:ext uri="{FF2B5EF4-FFF2-40B4-BE49-F238E27FC236}">
                <a16:creationId xmlns:a16="http://schemas.microsoft.com/office/drawing/2014/main" id="{CD46907F-D8B5-4341-B725-7938A4D7473B}"/>
              </a:ext>
            </a:extLst>
          </p:cNvPr>
          <p:cNvSpPr>
            <a:spLocks noChangeShapeType="1"/>
          </p:cNvSpPr>
          <p:nvPr/>
        </p:nvSpPr>
        <p:spPr bwMode="auto">
          <a:xfrm flipH="1">
            <a:off x="7127875" y="3860800"/>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3" name="Line 241">
            <a:extLst>
              <a:ext uri="{FF2B5EF4-FFF2-40B4-BE49-F238E27FC236}">
                <a16:creationId xmlns:a16="http://schemas.microsoft.com/office/drawing/2014/main" id="{3C082906-E97E-434D-9566-7573FEC57A57}"/>
              </a:ext>
            </a:extLst>
          </p:cNvPr>
          <p:cNvSpPr>
            <a:spLocks noChangeShapeType="1"/>
          </p:cNvSpPr>
          <p:nvPr/>
        </p:nvSpPr>
        <p:spPr bwMode="auto">
          <a:xfrm flipH="1">
            <a:off x="7127875" y="5589588"/>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4" name="Rectangle 4">
            <a:extLst>
              <a:ext uri="{FF2B5EF4-FFF2-40B4-BE49-F238E27FC236}">
                <a16:creationId xmlns:a16="http://schemas.microsoft.com/office/drawing/2014/main" id="{21125AA4-84B8-48A1-A6AD-329E6253F33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C519D09-59F6-40A5-B40A-4A98D2C8D0F2}"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4365" name="Rectangle 5">
            <a:extLst>
              <a:ext uri="{FF2B5EF4-FFF2-40B4-BE49-F238E27FC236}">
                <a16:creationId xmlns:a16="http://schemas.microsoft.com/office/drawing/2014/main" id="{3C017548-DF2A-4980-BCAD-99A3E6C8A7D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4366" name="Rectangle 6">
            <a:extLst>
              <a:ext uri="{FF2B5EF4-FFF2-40B4-BE49-F238E27FC236}">
                <a16:creationId xmlns:a16="http://schemas.microsoft.com/office/drawing/2014/main" id="{4FB38D20-968E-4CEA-B4E4-8AE317ADBD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ECFAA84-1D26-4022-92C8-BBBBFB70398C}"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8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8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98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98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499" grpId="0" build="p"/>
      <p:bldP spid="18987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48FC5675-A1E0-415D-9AED-9F937745D0B5}"/>
              </a:ext>
            </a:extLst>
          </p:cNvPr>
          <p:cNvSpPr>
            <a:spLocks noGrp="1" noChangeArrowheads="1"/>
          </p:cNvSpPr>
          <p:nvPr>
            <p:ph type="title"/>
          </p:nvPr>
        </p:nvSpPr>
        <p:spPr/>
        <p:txBody>
          <a:bodyPr/>
          <a:lstStyle/>
          <a:p>
            <a:r>
              <a:rPr lang="zh-CN" altLang="en-US"/>
              <a:t>总线</a:t>
            </a:r>
          </a:p>
        </p:txBody>
      </p:sp>
      <p:sp>
        <p:nvSpPr>
          <p:cNvPr id="15363" name="Line 125">
            <a:extLst>
              <a:ext uri="{FF2B5EF4-FFF2-40B4-BE49-F238E27FC236}">
                <a16:creationId xmlns:a16="http://schemas.microsoft.com/office/drawing/2014/main" id="{C3F6EB2A-F499-4515-A117-05C01EFC6053}"/>
              </a:ext>
            </a:extLst>
          </p:cNvPr>
          <p:cNvSpPr>
            <a:spLocks noChangeShapeType="1"/>
          </p:cNvSpPr>
          <p:nvPr/>
        </p:nvSpPr>
        <p:spPr bwMode="auto">
          <a:xfrm>
            <a:off x="935038" y="2763838"/>
            <a:ext cx="0" cy="33464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a:extLst>
              <a:ext uri="{FF2B5EF4-FFF2-40B4-BE49-F238E27FC236}">
                <a16:creationId xmlns:a16="http://schemas.microsoft.com/office/drawing/2014/main" id="{430F0935-C41D-4C0E-8283-8B229CBA3B14}"/>
              </a:ext>
            </a:extLst>
          </p:cNvPr>
          <p:cNvSpPr txBox="1">
            <a:spLocks noChangeArrowheads="1"/>
          </p:cNvSpPr>
          <p:nvPr/>
        </p:nvSpPr>
        <p:spPr bwMode="auto">
          <a:xfrm>
            <a:off x="457200" y="1295400"/>
            <a:ext cx="7751763" cy="1036638"/>
          </a:xfrm>
          <a:prstGeom prst="rect">
            <a:avLst/>
          </a:prstGeom>
          <a:noFill/>
          <a:ln>
            <a:noFill/>
          </a:ln>
        </p:spPr>
        <p:txBody>
          <a:bodyPr/>
          <a:lst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altLang="zh-CN" kern="0" dirty="0"/>
              <a:t>BUS</a:t>
            </a:r>
            <a:r>
              <a:rPr lang="zh-CN" altLang="en-US" kern="0" dirty="0"/>
              <a:t>：多个部件共享用于传输数据的一组导线</a:t>
            </a:r>
          </a:p>
          <a:p>
            <a:pPr lvl="1">
              <a:defRPr/>
            </a:pPr>
            <a:r>
              <a:rPr lang="zh-CN" altLang="en-US" kern="0" dirty="0"/>
              <a:t>每次只能传送一个数据</a:t>
            </a:r>
          </a:p>
        </p:txBody>
      </p:sp>
      <p:sp>
        <p:nvSpPr>
          <p:cNvPr id="115" name="Text Box 76">
            <a:extLst>
              <a:ext uri="{FF2B5EF4-FFF2-40B4-BE49-F238E27FC236}">
                <a16:creationId xmlns:a16="http://schemas.microsoft.com/office/drawing/2014/main" id="{75911812-E9DB-4EC7-9A20-16655AAECD6C}"/>
              </a:ext>
            </a:extLst>
          </p:cNvPr>
          <p:cNvSpPr txBox="1">
            <a:spLocks noChangeArrowheads="1"/>
          </p:cNvSpPr>
          <p:nvPr/>
        </p:nvSpPr>
        <p:spPr bwMode="auto">
          <a:xfrm>
            <a:off x="3073400" y="5081588"/>
            <a:ext cx="1138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R0 </a:t>
            </a:r>
            <a:r>
              <a:rPr lang="en-US" altLang="zh-CN" sz="1800" b="0">
                <a:sym typeface="Wingdings" panose="05000000000000000000" pitchFamily="2" charset="2"/>
              </a:rPr>
              <a:t></a:t>
            </a:r>
            <a:r>
              <a:rPr lang="en-US" altLang="zh-CN" sz="2000" b="0"/>
              <a:t> </a:t>
            </a:r>
            <a:r>
              <a:rPr lang="en-US" altLang="zh-CN" sz="2000" b="0">
                <a:sym typeface="Wingdings" panose="05000000000000000000" pitchFamily="2" charset="2"/>
              </a:rPr>
              <a:t>R1</a:t>
            </a:r>
            <a:endParaRPr lang="zh-CN" altLang="en-US" sz="2000" b="0"/>
          </a:p>
        </p:txBody>
      </p:sp>
      <p:sp>
        <p:nvSpPr>
          <p:cNvPr id="116" name="Text Box 78">
            <a:extLst>
              <a:ext uri="{FF2B5EF4-FFF2-40B4-BE49-F238E27FC236}">
                <a16:creationId xmlns:a16="http://schemas.microsoft.com/office/drawing/2014/main" id="{156BBB35-C2A1-4EC7-B779-12976D2EB89C}"/>
              </a:ext>
            </a:extLst>
          </p:cNvPr>
          <p:cNvSpPr txBox="1">
            <a:spLocks noChangeArrowheads="1"/>
          </p:cNvSpPr>
          <p:nvPr/>
        </p:nvSpPr>
        <p:spPr bwMode="auto">
          <a:xfrm>
            <a:off x="2859088" y="5476875"/>
            <a:ext cx="1425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//S=1, E0=1</a:t>
            </a:r>
          </a:p>
        </p:txBody>
      </p:sp>
      <p:sp>
        <p:nvSpPr>
          <p:cNvPr id="15367" name="Rectangle 7">
            <a:extLst>
              <a:ext uri="{FF2B5EF4-FFF2-40B4-BE49-F238E27FC236}">
                <a16:creationId xmlns:a16="http://schemas.microsoft.com/office/drawing/2014/main" id="{4EAEA1FD-16B5-4D16-8122-54D73568B7CC}"/>
              </a:ext>
            </a:extLst>
          </p:cNvPr>
          <p:cNvSpPr>
            <a:spLocks noChangeAspect="1" noChangeArrowheads="1"/>
          </p:cNvSpPr>
          <p:nvPr/>
        </p:nvSpPr>
        <p:spPr bwMode="auto">
          <a:xfrm>
            <a:off x="1511300" y="2438400"/>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E0</a:t>
            </a:r>
            <a:endParaRPr lang="en-US" altLang="zh-CN" b="0"/>
          </a:p>
        </p:txBody>
      </p:sp>
      <p:sp>
        <p:nvSpPr>
          <p:cNvPr id="15368" name="Freeform 19">
            <a:extLst>
              <a:ext uri="{FF2B5EF4-FFF2-40B4-BE49-F238E27FC236}">
                <a16:creationId xmlns:a16="http://schemas.microsoft.com/office/drawing/2014/main" id="{0339424D-6531-46ED-8787-E6BEBDC5C298}"/>
              </a:ext>
            </a:extLst>
          </p:cNvPr>
          <p:cNvSpPr>
            <a:spLocks noChangeAspect="1"/>
          </p:cNvSpPr>
          <p:nvPr/>
        </p:nvSpPr>
        <p:spPr bwMode="auto">
          <a:xfrm>
            <a:off x="1114425" y="3087688"/>
            <a:ext cx="179388"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 name="Rectangle 20">
            <a:extLst>
              <a:ext uri="{FF2B5EF4-FFF2-40B4-BE49-F238E27FC236}">
                <a16:creationId xmlns:a16="http://schemas.microsoft.com/office/drawing/2014/main" id="{3CEA5CCD-F66C-4BB2-B94A-A3B543537B75}"/>
              </a:ext>
            </a:extLst>
          </p:cNvPr>
          <p:cNvSpPr>
            <a:spLocks noChangeAspect="1" noChangeArrowheads="1"/>
          </p:cNvSpPr>
          <p:nvPr/>
        </p:nvSpPr>
        <p:spPr bwMode="auto">
          <a:xfrm>
            <a:off x="1130300" y="2895600"/>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370" name="Rectangle 23">
            <a:extLst>
              <a:ext uri="{FF2B5EF4-FFF2-40B4-BE49-F238E27FC236}">
                <a16:creationId xmlns:a16="http://schemas.microsoft.com/office/drawing/2014/main" id="{B22A3DB5-478E-48BB-A345-2862C4A200A8}"/>
              </a:ext>
            </a:extLst>
          </p:cNvPr>
          <p:cNvSpPr>
            <a:spLocks noChangeAspect="1" noChangeArrowheads="1"/>
          </p:cNvSpPr>
          <p:nvPr/>
        </p:nvSpPr>
        <p:spPr bwMode="auto">
          <a:xfrm>
            <a:off x="1730375" y="309562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b="0"/>
          </a:p>
        </p:txBody>
      </p:sp>
      <p:sp>
        <p:nvSpPr>
          <p:cNvPr id="15371" name="Rectangle 24">
            <a:extLst>
              <a:ext uri="{FF2B5EF4-FFF2-40B4-BE49-F238E27FC236}">
                <a16:creationId xmlns:a16="http://schemas.microsoft.com/office/drawing/2014/main" id="{1DB02804-B6DA-41E1-A9E5-D12F0D20C5EA}"/>
              </a:ext>
            </a:extLst>
          </p:cNvPr>
          <p:cNvSpPr>
            <a:spLocks noChangeAspect="1" noChangeArrowheads="1"/>
          </p:cNvSpPr>
          <p:nvPr/>
        </p:nvSpPr>
        <p:spPr bwMode="auto">
          <a:xfrm>
            <a:off x="1781175" y="2773363"/>
            <a:ext cx="136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b="0"/>
          </a:p>
        </p:txBody>
      </p:sp>
      <p:sp>
        <p:nvSpPr>
          <p:cNvPr id="15372" name="Freeform 25">
            <a:extLst>
              <a:ext uri="{FF2B5EF4-FFF2-40B4-BE49-F238E27FC236}">
                <a16:creationId xmlns:a16="http://schemas.microsoft.com/office/drawing/2014/main" id="{3A0478D8-2CF6-40B9-B256-0F5F44DEB191}"/>
              </a:ext>
            </a:extLst>
          </p:cNvPr>
          <p:cNvSpPr>
            <a:spLocks noChangeAspect="1"/>
          </p:cNvSpPr>
          <p:nvPr/>
        </p:nvSpPr>
        <p:spPr bwMode="auto">
          <a:xfrm>
            <a:off x="1524000" y="2733675"/>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3" name="Line 60">
            <a:extLst>
              <a:ext uri="{FF2B5EF4-FFF2-40B4-BE49-F238E27FC236}">
                <a16:creationId xmlns:a16="http://schemas.microsoft.com/office/drawing/2014/main" id="{C616D2C1-575F-4CC9-BCD6-01A4A7C9E9DC}"/>
              </a:ext>
            </a:extLst>
          </p:cNvPr>
          <p:cNvSpPr>
            <a:spLocks noChangeShapeType="1"/>
          </p:cNvSpPr>
          <p:nvPr/>
        </p:nvSpPr>
        <p:spPr bwMode="auto">
          <a:xfrm>
            <a:off x="2663825" y="3182938"/>
            <a:ext cx="0" cy="885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72">
            <a:extLst>
              <a:ext uri="{FF2B5EF4-FFF2-40B4-BE49-F238E27FC236}">
                <a16:creationId xmlns:a16="http://schemas.microsoft.com/office/drawing/2014/main" id="{7F57E29A-F846-4E1D-A992-F67F0B791864}"/>
              </a:ext>
            </a:extLst>
          </p:cNvPr>
          <p:cNvSpPr>
            <a:spLocks noChangeShapeType="1"/>
          </p:cNvSpPr>
          <p:nvPr/>
        </p:nvSpPr>
        <p:spPr bwMode="auto">
          <a:xfrm>
            <a:off x="935038" y="3165475"/>
            <a:ext cx="611187"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75" name="Rectangle 79">
            <a:extLst>
              <a:ext uri="{FF2B5EF4-FFF2-40B4-BE49-F238E27FC236}">
                <a16:creationId xmlns:a16="http://schemas.microsoft.com/office/drawing/2014/main" id="{08A776E8-F816-4321-90D5-17CDD6C1F077}"/>
              </a:ext>
            </a:extLst>
          </p:cNvPr>
          <p:cNvSpPr>
            <a:spLocks noChangeAspect="1" noChangeArrowheads="1"/>
          </p:cNvSpPr>
          <p:nvPr/>
        </p:nvSpPr>
        <p:spPr bwMode="auto">
          <a:xfrm>
            <a:off x="3321050" y="329565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a:t>
            </a:r>
            <a:endParaRPr lang="en-US" altLang="zh-CN" sz="3200" b="0"/>
          </a:p>
        </p:txBody>
      </p:sp>
      <p:sp>
        <p:nvSpPr>
          <p:cNvPr id="15376" name="Rectangle 85">
            <a:extLst>
              <a:ext uri="{FF2B5EF4-FFF2-40B4-BE49-F238E27FC236}">
                <a16:creationId xmlns:a16="http://schemas.microsoft.com/office/drawing/2014/main" id="{6B7B4605-EC57-4C60-A59A-E3AD32657B9F}"/>
              </a:ext>
            </a:extLst>
          </p:cNvPr>
          <p:cNvSpPr>
            <a:spLocks noChangeAspect="1" noChangeArrowheads="1"/>
          </p:cNvSpPr>
          <p:nvPr/>
        </p:nvSpPr>
        <p:spPr bwMode="auto">
          <a:xfrm>
            <a:off x="3255963" y="4260850"/>
            <a:ext cx="3937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15377" name="Rectangle 86">
            <a:extLst>
              <a:ext uri="{FF2B5EF4-FFF2-40B4-BE49-F238E27FC236}">
                <a16:creationId xmlns:a16="http://schemas.microsoft.com/office/drawing/2014/main" id="{C1533690-4DCE-4655-86EB-135AFD95E8B9}"/>
              </a:ext>
            </a:extLst>
          </p:cNvPr>
          <p:cNvSpPr>
            <a:spLocks noChangeAspect="1" noChangeArrowheads="1"/>
          </p:cNvSpPr>
          <p:nvPr/>
        </p:nvSpPr>
        <p:spPr bwMode="auto">
          <a:xfrm>
            <a:off x="3327400" y="3857625"/>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15378" name="Rectangle 87">
            <a:extLst>
              <a:ext uri="{FF2B5EF4-FFF2-40B4-BE49-F238E27FC236}">
                <a16:creationId xmlns:a16="http://schemas.microsoft.com/office/drawing/2014/main" id="{E0138D16-FF96-402E-A0B3-2BD2720C86C4}"/>
              </a:ext>
            </a:extLst>
          </p:cNvPr>
          <p:cNvSpPr>
            <a:spLocks noChangeAspect="1" noChangeArrowheads="1"/>
          </p:cNvSpPr>
          <p:nvPr/>
        </p:nvSpPr>
        <p:spPr bwMode="auto">
          <a:xfrm>
            <a:off x="3113088" y="3949700"/>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15379" name="Rectangle 88">
            <a:extLst>
              <a:ext uri="{FF2B5EF4-FFF2-40B4-BE49-F238E27FC236}">
                <a16:creationId xmlns:a16="http://schemas.microsoft.com/office/drawing/2014/main" id="{A0531BB4-5923-4D11-B5C5-6F37EE6198F0}"/>
              </a:ext>
            </a:extLst>
          </p:cNvPr>
          <p:cNvSpPr>
            <a:spLocks noChangeAspect="1" noChangeArrowheads="1"/>
          </p:cNvSpPr>
          <p:nvPr/>
        </p:nvSpPr>
        <p:spPr bwMode="auto">
          <a:xfrm>
            <a:off x="3108325" y="4233863"/>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15380" name="Freeform 89">
            <a:extLst>
              <a:ext uri="{FF2B5EF4-FFF2-40B4-BE49-F238E27FC236}">
                <a16:creationId xmlns:a16="http://schemas.microsoft.com/office/drawing/2014/main" id="{93283AAF-06BF-4F8D-BFE7-608AEC73167B}"/>
              </a:ext>
            </a:extLst>
          </p:cNvPr>
          <p:cNvSpPr>
            <a:spLocks noChangeAspect="1"/>
          </p:cNvSpPr>
          <p:nvPr/>
        </p:nvSpPr>
        <p:spPr bwMode="auto">
          <a:xfrm>
            <a:off x="3363913" y="3551238"/>
            <a:ext cx="33337" cy="295275"/>
          </a:xfrm>
          <a:custGeom>
            <a:avLst/>
            <a:gdLst>
              <a:gd name="T0" fmla="*/ 2147483646 w 20"/>
              <a:gd name="T1" fmla="*/ 2147483646 h 173"/>
              <a:gd name="T2" fmla="*/ 2147483646 w 20"/>
              <a:gd name="T3" fmla="*/ 2147483646 h 173"/>
              <a:gd name="T4" fmla="*/ 2147483646 w 20"/>
              <a:gd name="T5" fmla="*/ 2147483646 h 173"/>
              <a:gd name="T6" fmla="*/ 2147483646 w 20"/>
              <a:gd name="T7" fmla="*/ 0 h 173"/>
              <a:gd name="T8" fmla="*/ 2147483646 w 20"/>
              <a:gd name="T9" fmla="*/ 0 h 173"/>
              <a:gd name="T10" fmla="*/ 2147483646 w 20"/>
              <a:gd name="T11" fmla="*/ 2147483646 h 173"/>
              <a:gd name="T12" fmla="*/ 0 w 20"/>
              <a:gd name="T13" fmla="*/ 2147483646 h 173"/>
              <a:gd name="T14" fmla="*/ 0 w 20"/>
              <a:gd name="T15" fmla="*/ 2147483646 h 173"/>
              <a:gd name="T16" fmla="*/ 2147483646 w 20"/>
              <a:gd name="T17" fmla="*/ 2147483646 h 173"/>
              <a:gd name="T18" fmla="*/ 2147483646 w 20"/>
              <a:gd name="T19" fmla="*/ 2147483646 h 173"/>
              <a:gd name="T20" fmla="*/ 2147483646 w 20"/>
              <a:gd name="T21" fmla="*/ 2147483646 h 173"/>
              <a:gd name="T22" fmla="*/ 2147483646 w 20"/>
              <a:gd name="T23" fmla="*/ 2147483646 h 173"/>
              <a:gd name="T24" fmla="*/ 2147483646 w 20"/>
              <a:gd name="T25" fmla="*/ 2147483646 h 173"/>
              <a:gd name="T26" fmla="*/ 2147483646 w 20"/>
              <a:gd name="T27" fmla="*/ 2147483646 h 173"/>
              <a:gd name="T28" fmla="*/ 2147483646 w 20"/>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6" y="3"/>
                </a:lnTo>
                <a:lnTo>
                  <a:pt x="13" y="0"/>
                </a:lnTo>
                <a:lnTo>
                  <a:pt x="7" y="0"/>
                </a:lnTo>
                <a:lnTo>
                  <a:pt x="3" y="3"/>
                </a:lnTo>
                <a:lnTo>
                  <a:pt x="0" y="7"/>
                </a:lnTo>
                <a:lnTo>
                  <a:pt x="0" y="167"/>
                </a:lnTo>
                <a:lnTo>
                  <a:pt x="3" y="170"/>
                </a:lnTo>
                <a:lnTo>
                  <a:pt x="7" y="173"/>
                </a:lnTo>
                <a:lnTo>
                  <a:pt x="13" y="173"/>
                </a:lnTo>
                <a:lnTo>
                  <a:pt x="16" y="170"/>
                </a:lnTo>
                <a:lnTo>
                  <a:pt x="20" y="167"/>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1" name="Line 90">
            <a:extLst>
              <a:ext uri="{FF2B5EF4-FFF2-40B4-BE49-F238E27FC236}">
                <a16:creationId xmlns:a16="http://schemas.microsoft.com/office/drawing/2014/main" id="{137DAE67-A411-4355-BD5B-D41DFDFA7E26}"/>
              </a:ext>
            </a:extLst>
          </p:cNvPr>
          <p:cNvSpPr>
            <a:spLocks noChangeShapeType="1"/>
          </p:cNvSpPr>
          <p:nvPr/>
        </p:nvSpPr>
        <p:spPr bwMode="auto">
          <a:xfrm>
            <a:off x="2663825" y="4062413"/>
            <a:ext cx="395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2" name="Line 91">
            <a:extLst>
              <a:ext uri="{FF2B5EF4-FFF2-40B4-BE49-F238E27FC236}">
                <a16:creationId xmlns:a16="http://schemas.microsoft.com/office/drawing/2014/main" id="{16B1EF4C-6B17-44AE-933E-D62CA78DB3C3}"/>
              </a:ext>
            </a:extLst>
          </p:cNvPr>
          <p:cNvSpPr>
            <a:spLocks noChangeShapeType="1"/>
          </p:cNvSpPr>
          <p:nvPr/>
        </p:nvSpPr>
        <p:spPr bwMode="auto">
          <a:xfrm>
            <a:off x="2159000" y="4351338"/>
            <a:ext cx="90011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3" name="Rectangle 92">
            <a:extLst>
              <a:ext uri="{FF2B5EF4-FFF2-40B4-BE49-F238E27FC236}">
                <a16:creationId xmlns:a16="http://schemas.microsoft.com/office/drawing/2014/main" id="{C88812D1-7525-4253-8F48-D3F5A6EA225D}"/>
              </a:ext>
            </a:extLst>
          </p:cNvPr>
          <p:cNvSpPr>
            <a:spLocks noChangeAspect="1" noChangeArrowheads="1"/>
          </p:cNvSpPr>
          <p:nvPr/>
        </p:nvSpPr>
        <p:spPr bwMode="auto">
          <a:xfrm>
            <a:off x="3109913" y="4530725"/>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2</a:t>
            </a:r>
            <a:endParaRPr lang="en-US" altLang="zh-CN" sz="3200" b="0"/>
          </a:p>
        </p:txBody>
      </p:sp>
      <p:sp>
        <p:nvSpPr>
          <p:cNvPr id="15384" name="Line 95">
            <a:extLst>
              <a:ext uri="{FF2B5EF4-FFF2-40B4-BE49-F238E27FC236}">
                <a16:creationId xmlns:a16="http://schemas.microsoft.com/office/drawing/2014/main" id="{03749B99-65D8-4912-B632-EDB3B781AE2E}"/>
              </a:ext>
            </a:extLst>
          </p:cNvPr>
          <p:cNvSpPr>
            <a:spLocks noChangeShapeType="1"/>
          </p:cNvSpPr>
          <p:nvPr/>
        </p:nvSpPr>
        <p:spPr bwMode="auto">
          <a:xfrm>
            <a:off x="2663825" y="4610100"/>
            <a:ext cx="395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5" name="Freeform 96">
            <a:extLst>
              <a:ext uri="{FF2B5EF4-FFF2-40B4-BE49-F238E27FC236}">
                <a16:creationId xmlns:a16="http://schemas.microsoft.com/office/drawing/2014/main" id="{C8AB5B31-26ED-4B5A-8A6E-2ABB897B2D37}"/>
              </a:ext>
            </a:extLst>
          </p:cNvPr>
          <p:cNvSpPr>
            <a:spLocks noChangeAspect="1"/>
          </p:cNvSpPr>
          <p:nvPr/>
        </p:nvSpPr>
        <p:spPr bwMode="auto">
          <a:xfrm>
            <a:off x="3997325" y="4273550"/>
            <a:ext cx="179388" cy="180975"/>
          </a:xfrm>
          <a:custGeom>
            <a:avLst/>
            <a:gdLst>
              <a:gd name="T0" fmla="*/ 2147483646 w 105"/>
              <a:gd name="T1" fmla="*/ 2147483646 h 106"/>
              <a:gd name="T2" fmla="*/ 2147483646 w 105"/>
              <a:gd name="T3" fmla="*/ 2147483646 h 106"/>
              <a:gd name="T4" fmla="*/ 2147483646 w 105"/>
              <a:gd name="T5" fmla="*/ 2147483646 h 106"/>
              <a:gd name="T6" fmla="*/ 2147483646 w 105"/>
              <a:gd name="T7" fmla="*/ 2147483646 h 106"/>
              <a:gd name="T8" fmla="*/ 2147483646 w 105"/>
              <a:gd name="T9" fmla="*/ 0 h 106"/>
              <a:gd name="T10" fmla="*/ 2147483646 w 105"/>
              <a:gd name="T11" fmla="*/ 0 h 106"/>
              <a:gd name="T12" fmla="*/ 2147483646 w 105"/>
              <a:gd name="T13" fmla="*/ 2147483646 h 106"/>
              <a:gd name="T14" fmla="*/ 2147483646 w 105"/>
              <a:gd name="T15" fmla="*/ 2147483646 h 106"/>
              <a:gd name="T16" fmla="*/ 0 w 105"/>
              <a:gd name="T17" fmla="*/ 2147483646 h 106"/>
              <a:gd name="T18" fmla="*/ 0 w 105"/>
              <a:gd name="T19" fmla="*/ 2147483646 h 106"/>
              <a:gd name="T20" fmla="*/ 2147483646 w 105"/>
              <a:gd name="T21" fmla="*/ 2147483646 h 106"/>
              <a:gd name="T22" fmla="*/ 2147483646 w 105"/>
              <a:gd name="T23" fmla="*/ 2147483646 h 106"/>
              <a:gd name="T24" fmla="*/ 2147483646 w 105"/>
              <a:gd name="T25" fmla="*/ 2147483646 h 106"/>
              <a:gd name="T26" fmla="*/ 2147483646 w 105"/>
              <a:gd name="T27" fmla="*/ 2147483646 h 106"/>
              <a:gd name="T28" fmla="*/ 2147483646 w 105"/>
              <a:gd name="T29" fmla="*/ 2147483646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9"/>
                </a:moveTo>
                <a:lnTo>
                  <a:pt x="105" y="9"/>
                </a:lnTo>
                <a:lnTo>
                  <a:pt x="105" y="4"/>
                </a:lnTo>
                <a:lnTo>
                  <a:pt x="103" y="2"/>
                </a:lnTo>
                <a:lnTo>
                  <a:pt x="103" y="0"/>
                </a:lnTo>
                <a:lnTo>
                  <a:pt x="98" y="0"/>
                </a:lnTo>
                <a:lnTo>
                  <a:pt x="97" y="2"/>
                </a:lnTo>
                <a:lnTo>
                  <a:pt x="1" y="98"/>
                </a:lnTo>
                <a:lnTo>
                  <a:pt x="0" y="99"/>
                </a:lnTo>
                <a:lnTo>
                  <a:pt x="0" y="104"/>
                </a:lnTo>
                <a:lnTo>
                  <a:pt x="1" y="104"/>
                </a:lnTo>
                <a:lnTo>
                  <a:pt x="3" y="106"/>
                </a:lnTo>
                <a:lnTo>
                  <a:pt x="8" y="106"/>
                </a:lnTo>
                <a:lnTo>
                  <a:pt x="8" y="104"/>
                </a:lnTo>
                <a:lnTo>
                  <a:pt x="10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6" name="Rectangle 97">
            <a:extLst>
              <a:ext uri="{FF2B5EF4-FFF2-40B4-BE49-F238E27FC236}">
                <a16:creationId xmlns:a16="http://schemas.microsoft.com/office/drawing/2014/main" id="{41721733-B1E2-463F-A190-F3A07838DB2A}"/>
              </a:ext>
            </a:extLst>
          </p:cNvPr>
          <p:cNvSpPr>
            <a:spLocks noChangeAspect="1" noChangeArrowheads="1"/>
          </p:cNvSpPr>
          <p:nvPr/>
        </p:nvSpPr>
        <p:spPr bwMode="auto">
          <a:xfrm>
            <a:off x="3997325" y="406241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387" name="Line 98">
            <a:extLst>
              <a:ext uri="{FF2B5EF4-FFF2-40B4-BE49-F238E27FC236}">
                <a16:creationId xmlns:a16="http://schemas.microsoft.com/office/drawing/2014/main" id="{FBCD5D4B-ACC8-467F-AAD4-9A49DC6AE475}"/>
              </a:ext>
            </a:extLst>
          </p:cNvPr>
          <p:cNvSpPr>
            <a:spLocks noChangeShapeType="1"/>
          </p:cNvSpPr>
          <p:nvPr/>
        </p:nvSpPr>
        <p:spPr bwMode="auto">
          <a:xfrm>
            <a:off x="3778250" y="4357688"/>
            <a:ext cx="8302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8" name="Freeform 99">
            <a:extLst>
              <a:ext uri="{FF2B5EF4-FFF2-40B4-BE49-F238E27FC236}">
                <a16:creationId xmlns:a16="http://schemas.microsoft.com/office/drawing/2014/main" id="{572331FA-2AA2-4075-BA87-9D75702D2DD0}"/>
              </a:ext>
            </a:extLst>
          </p:cNvPr>
          <p:cNvSpPr>
            <a:spLocks noChangeAspect="1"/>
          </p:cNvSpPr>
          <p:nvPr/>
        </p:nvSpPr>
        <p:spPr bwMode="auto">
          <a:xfrm>
            <a:off x="2303463" y="3087688"/>
            <a:ext cx="179387"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9" name="Rectangle 100">
            <a:extLst>
              <a:ext uri="{FF2B5EF4-FFF2-40B4-BE49-F238E27FC236}">
                <a16:creationId xmlns:a16="http://schemas.microsoft.com/office/drawing/2014/main" id="{47AF8AF3-C6EA-4FDF-A804-41BB22DE9A17}"/>
              </a:ext>
            </a:extLst>
          </p:cNvPr>
          <p:cNvSpPr>
            <a:spLocks noChangeAspect="1" noChangeArrowheads="1"/>
          </p:cNvSpPr>
          <p:nvPr/>
        </p:nvSpPr>
        <p:spPr bwMode="auto">
          <a:xfrm>
            <a:off x="2354263" y="2870200"/>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390" name="Line 101">
            <a:extLst>
              <a:ext uri="{FF2B5EF4-FFF2-40B4-BE49-F238E27FC236}">
                <a16:creationId xmlns:a16="http://schemas.microsoft.com/office/drawing/2014/main" id="{D9C63F88-5E6C-48C4-97E1-5995B1660921}"/>
              </a:ext>
            </a:extLst>
          </p:cNvPr>
          <p:cNvSpPr>
            <a:spLocks noChangeShapeType="1"/>
          </p:cNvSpPr>
          <p:nvPr/>
        </p:nvSpPr>
        <p:spPr bwMode="auto">
          <a:xfrm>
            <a:off x="2159000" y="3165475"/>
            <a:ext cx="5032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91" name="Line 102">
            <a:extLst>
              <a:ext uri="{FF2B5EF4-FFF2-40B4-BE49-F238E27FC236}">
                <a16:creationId xmlns:a16="http://schemas.microsoft.com/office/drawing/2014/main" id="{93B401AA-6A95-4217-9BB7-DA681C4C3508}"/>
              </a:ext>
            </a:extLst>
          </p:cNvPr>
          <p:cNvSpPr>
            <a:spLocks noChangeShapeType="1"/>
          </p:cNvSpPr>
          <p:nvPr/>
        </p:nvSpPr>
        <p:spPr bwMode="auto">
          <a:xfrm>
            <a:off x="1835150" y="2525713"/>
            <a:ext cx="0"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Rectangle 103">
            <a:extLst>
              <a:ext uri="{FF2B5EF4-FFF2-40B4-BE49-F238E27FC236}">
                <a16:creationId xmlns:a16="http://schemas.microsoft.com/office/drawing/2014/main" id="{035EA297-B247-4BF3-A656-61B54BAB8997}"/>
              </a:ext>
            </a:extLst>
          </p:cNvPr>
          <p:cNvSpPr>
            <a:spLocks noChangeAspect="1" noChangeArrowheads="1"/>
          </p:cNvSpPr>
          <p:nvPr/>
        </p:nvSpPr>
        <p:spPr bwMode="auto">
          <a:xfrm>
            <a:off x="1511300" y="3629025"/>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E1</a:t>
            </a:r>
            <a:endParaRPr lang="en-US" altLang="zh-CN" b="0"/>
          </a:p>
        </p:txBody>
      </p:sp>
      <p:sp>
        <p:nvSpPr>
          <p:cNvPr id="15393" name="Freeform 104">
            <a:extLst>
              <a:ext uri="{FF2B5EF4-FFF2-40B4-BE49-F238E27FC236}">
                <a16:creationId xmlns:a16="http://schemas.microsoft.com/office/drawing/2014/main" id="{2C82345B-5D27-4301-9875-32DAA5BEE181}"/>
              </a:ext>
            </a:extLst>
          </p:cNvPr>
          <p:cNvSpPr>
            <a:spLocks noChangeAspect="1"/>
          </p:cNvSpPr>
          <p:nvPr/>
        </p:nvSpPr>
        <p:spPr bwMode="auto">
          <a:xfrm>
            <a:off x="1114425" y="4278313"/>
            <a:ext cx="179388"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94" name="Rectangle 105">
            <a:extLst>
              <a:ext uri="{FF2B5EF4-FFF2-40B4-BE49-F238E27FC236}">
                <a16:creationId xmlns:a16="http://schemas.microsoft.com/office/drawing/2014/main" id="{C1ACCF1C-A814-407D-B3AC-195D87817056}"/>
              </a:ext>
            </a:extLst>
          </p:cNvPr>
          <p:cNvSpPr>
            <a:spLocks noChangeAspect="1" noChangeArrowheads="1"/>
          </p:cNvSpPr>
          <p:nvPr/>
        </p:nvSpPr>
        <p:spPr bwMode="auto">
          <a:xfrm>
            <a:off x="1130300" y="4086225"/>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395" name="Rectangle 106">
            <a:extLst>
              <a:ext uri="{FF2B5EF4-FFF2-40B4-BE49-F238E27FC236}">
                <a16:creationId xmlns:a16="http://schemas.microsoft.com/office/drawing/2014/main" id="{8E3121B4-630E-4729-A9D1-03D238E7916D}"/>
              </a:ext>
            </a:extLst>
          </p:cNvPr>
          <p:cNvSpPr>
            <a:spLocks noChangeAspect="1" noChangeArrowheads="1"/>
          </p:cNvSpPr>
          <p:nvPr/>
        </p:nvSpPr>
        <p:spPr bwMode="auto">
          <a:xfrm>
            <a:off x="1730375" y="4286250"/>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b="0"/>
          </a:p>
        </p:txBody>
      </p:sp>
      <p:sp>
        <p:nvSpPr>
          <p:cNvPr id="15396" name="Rectangle 107">
            <a:extLst>
              <a:ext uri="{FF2B5EF4-FFF2-40B4-BE49-F238E27FC236}">
                <a16:creationId xmlns:a16="http://schemas.microsoft.com/office/drawing/2014/main" id="{E7E0D088-3559-4C85-81B6-004B209D2B15}"/>
              </a:ext>
            </a:extLst>
          </p:cNvPr>
          <p:cNvSpPr>
            <a:spLocks noChangeAspect="1" noChangeArrowheads="1"/>
          </p:cNvSpPr>
          <p:nvPr/>
        </p:nvSpPr>
        <p:spPr bwMode="auto">
          <a:xfrm>
            <a:off x="1781175" y="3963988"/>
            <a:ext cx="136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b="0"/>
          </a:p>
        </p:txBody>
      </p:sp>
      <p:sp>
        <p:nvSpPr>
          <p:cNvPr id="15397" name="Freeform 108">
            <a:extLst>
              <a:ext uri="{FF2B5EF4-FFF2-40B4-BE49-F238E27FC236}">
                <a16:creationId xmlns:a16="http://schemas.microsoft.com/office/drawing/2014/main" id="{E74EF413-12C9-4DD2-AC79-EE7B31D90B04}"/>
              </a:ext>
            </a:extLst>
          </p:cNvPr>
          <p:cNvSpPr>
            <a:spLocks noChangeAspect="1"/>
          </p:cNvSpPr>
          <p:nvPr/>
        </p:nvSpPr>
        <p:spPr bwMode="auto">
          <a:xfrm>
            <a:off x="1524000" y="3924300"/>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98" name="Line 109">
            <a:extLst>
              <a:ext uri="{FF2B5EF4-FFF2-40B4-BE49-F238E27FC236}">
                <a16:creationId xmlns:a16="http://schemas.microsoft.com/office/drawing/2014/main" id="{A5636557-F2DF-4AF9-A761-84C3B5726C48}"/>
              </a:ext>
            </a:extLst>
          </p:cNvPr>
          <p:cNvSpPr>
            <a:spLocks noChangeShapeType="1"/>
          </p:cNvSpPr>
          <p:nvPr/>
        </p:nvSpPr>
        <p:spPr bwMode="auto">
          <a:xfrm>
            <a:off x="935038" y="4356100"/>
            <a:ext cx="611187"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99" name="Freeform 110">
            <a:extLst>
              <a:ext uri="{FF2B5EF4-FFF2-40B4-BE49-F238E27FC236}">
                <a16:creationId xmlns:a16="http://schemas.microsoft.com/office/drawing/2014/main" id="{1D3F6D75-9A65-4566-B8F5-0A143E47D573}"/>
              </a:ext>
            </a:extLst>
          </p:cNvPr>
          <p:cNvSpPr>
            <a:spLocks noChangeAspect="1"/>
          </p:cNvSpPr>
          <p:nvPr/>
        </p:nvSpPr>
        <p:spPr bwMode="auto">
          <a:xfrm>
            <a:off x="2303463" y="4278313"/>
            <a:ext cx="179387"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0" name="Rectangle 111">
            <a:extLst>
              <a:ext uri="{FF2B5EF4-FFF2-40B4-BE49-F238E27FC236}">
                <a16:creationId xmlns:a16="http://schemas.microsoft.com/office/drawing/2014/main" id="{7880604C-EF56-4C23-8939-F8CD9AF007A0}"/>
              </a:ext>
            </a:extLst>
          </p:cNvPr>
          <p:cNvSpPr>
            <a:spLocks noChangeAspect="1" noChangeArrowheads="1"/>
          </p:cNvSpPr>
          <p:nvPr/>
        </p:nvSpPr>
        <p:spPr bwMode="auto">
          <a:xfrm>
            <a:off x="2354263" y="4060825"/>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401" name="Line 113">
            <a:extLst>
              <a:ext uri="{FF2B5EF4-FFF2-40B4-BE49-F238E27FC236}">
                <a16:creationId xmlns:a16="http://schemas.microsoft.com/office/drawing/2014/main" id="{EF59AE02-C34D-4529-8446-208400388832}"/>
              </a:ext>
            </a:extLst>
          </p:cNvPr>
          <p:cNvSpPr>
            <a:spLocks noChangeShapeType="1"/>
          </p:cNvSpPr>
          <p:nvPr/>
        </p:nvSpPr>
        <p:spPr bwMode="auto">
          <a:xfrm>
            <a:off x="1835150" y="3717925"/>
            <a:ext cx="0" cy="217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Rectangle 114">
            <a:extLst>
              <a:ext uri="{FF2B5EF4-FFF2-40B4-BE49-F238E27FC236}">
                <a16:creationId xmlns:a16="http://schemas.microsoft.com/office/drawing/2014/main" id="{C25D8011-697D-4115-BA26-D99C8EB72A3A}"/>
              </a:ext>
            </a:extLst>
          </p:cNvPr>
          <p:cNvSpPr>
            <a:spLocks noChangeAspect="1" noChangeArrowheads="1"/>
          </p:cNvSpPr>
          <p:nvPr/>
        </p:nvSpPr>
        <p:spPr bwMode="auto">
          <a:xfrm>
            <a:off x="1511300" y="4826000"/>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E2</a:t>
            </a:r>
            <a:endParaRPr lang="en-US" altLang="zh-CN" b="0"/>
          </a:p>
        </p:txBody>
      </p:sp>
      <p:sp>
        <p:nvSpPr>
          <p:cNvPr id="15403" name="Freeform 115">
            <a:extLst>
              <a:ext uri="{FF2B5EF4-FFF2-40B4-BE49-F238E27FC236}">
                <a16:creationId xmlns:a16="http://schemas.microsoft.com/office/drawing/2014/main" id="{00D63F22-0291-465E-9737-73D227F58A28}"/>
              </a:ext>
            </a:extLst>
          </p:cNvPr>
          <p:cNvSpPr>
            <a:spLocks noChangeAspect="1"/>
          </p:cNvSpPr>
          <p:nvPr/>
        </p:nvSpPr>
        <p:spPr bwMode="auto">
          <a:xfrm>
            <a:off x="1114425" y="5475288"/>
            <a:ext cx="179388"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4" name="Rectangle 116">
            <a:extLst>
              <a:ext uri="{FF2B5EF4-FFF2-40B4-BE49-F238E27FC236}">
                <a16:creationId xmlns:a16="http://schemas.microsoft.com/office/drawing/2014/main" id="{84C59711-DD56-4C0A-BE08-F792D47318E8}"/>
              </a:ext>
            </a:extLst>
          </p:cNvPr>
          <p:cNvSpPr>
            <a:spLocks noChangeAspect="1" noChangeArrowheads="1"/>
          </p:cNvSpPr>
          <p:nvPr/>
        </p:nvSpPr>
        <p:spPr bwMode="auto">
          <a:xfrm>
            <a:off x="1130300" y="5259388"/>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405" name="Rectangle 117">
            <a:extLst>
              <a:ext uri="{FF2B5EF4-FFF2-40B4-BE49-F238E27FC236}">
                <a16:creationId xmlns:a16="http://schemas.microsoft.com/office/drawing/2014/main" id="{262A3690-8448-450F-B2E7-566D9CE3FCA0}"/>
              </a:ext>
            </a:extLst>
          </p:cNvPr>
          <p:cNvSpPr>
            <a:spLocks noChangeAspect="1" noChangeArrowheads="1"/>
          </p:cNvSpPr>
          <p:nvPr/>
        </p:nvSpPr>
        <p:spPr bwMode="auto">
          <a:xfrm>
            <a:off x="1730375" y="548322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b="0"/>
          </a:p>
        </p:txBody>
      </p:sp>
      <p:sp>
        <p:nvSpPr>
          <p:cNvPr id="15406" name="Rectangle 118">
            <a:extLst>
              <a:ext uri="{FF2B5EF4-FFF2-40B4-BE49-F238E27FC236}">
                <a16:creationId xmlns:a16="http://schemas.microsoft.com/office/drawing/2014/main" id="{D1B7EA7D-B9B1-4EFC-9D8A-2D41FAF66003}"/>
              </a:ext>
            </a:extLst>
          </p:cNvPr>
          <p:cNvSpPr>
            <a:spLocks noChangeAspect="1" noChangeArrowheads="1"/>
          </p:cNvSpPr>
          <p:nvPr/>
        </p:nvSpPr>
        <p:spPr bwMode="auto">
          <a:xfrm>
            <a:off x="1781175" y="5160963"/>
            <a:ext cx="136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b="0"/>
          </a:p>
        </p:txBody>
      </p:sp>
      <p:sp>
        <p:nvSpPr>
          <p:cNvPr id="15407" name="Freeform 119">
            <a:extLst>
              <a:ext uri="{FF2B5EF4-FFF2-40B4-BE49-F238E27FC236}">
                <a16:creationId xmlns:a16="http://schemas.microsoft.com/office/drawing/2014/main" id="{F5596954-F1E2-45C4-A784-A53BFD32C12D}"/>
              </a:ext>
            </a:extLst>
          </p:cNvPr>
          <p:cNvSpPr>
            <a:spLocks noChangeAspect="1"/>
          </p:cNvSpPr>
          <p:nvPr/>
        </p:nvSpPr>
        <p:spPr bwMode="auto">
          <a:xfrm>
            <a:off x="1524000" y="5121275"/>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08" name="Line 120">
            <a:extLst>
              <a:ext uri="{FF2B5EF4-FFF2-40B4-BE49-F238E27FC236}">
                <a16:creationId xmlns:a16="http://schemas.microsoft.com/office/drawing/2014/main" id="{A81028D4-431A-4634-8393-78B294352299}"/>
              </a:ext>
            </a:extLst>
          </p:cNvPr>
          <p:cNvSpPr>
            <a:spLocks noChangeShapeType="1"/>
          </p:cNvSpPr>
          <p:nvPr/>
        </p:nvSpPr>
        <p:spPr bwMode="auto">
          <a:xfrm>
            <a:off x="935038" y="5546725"/>
            <a:ext cx="611187"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409" name="Freeform 121">
            <a:extLst>
              <a:ext uri="{FF2B5EF4-FFF2-40B4-BE49-F238E27FC236}">
                <a16:creationId xmlns:a16="http://schemas.microsoft.com/office/drawing/2014/main" id="{5CD5C347-3BD9-4729-ACA9-0839AA8B4D62}"/>
              </a:ext>
            </a:extLst>
          </p:cNvPr>
          <p:cNvSpPr>
            <a:spLocks noChangeAspect="1"/>
          </p:cNvSpPr>
          <p:nvPr/>
        </p:nvSpPr>
        <p:spPr bwMode="auto">
          <a:xfrm>
            <a:off x="2303463" y="5475288"/>
            <a:ext cx="179387"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10" name="Rectangle 122">
            <a:extLst>
              <a:ext uri="{FF2B5EF4-FFF2-40B4-BE49-F238E27FC236}">
                <a16:creationId xmlns:a16="http://schemas.microsoft.com/office/drawing/2014/main" id="{1842F042-D26D-47A1-830D-8C9A30020EDF}"/>
              </a:ext>
            </a:extLst>
          </p:cNvPr>
          <p:cNvSpPr>
            <a:spLocks noChangeAspect="1" noChangeArrowheads="1"/>
          </p:cNvSpPr>
          <p:nvPr/>
        </p:nvSpPr>
        <p:spPr bwMode="auto">
          <a:xfrm>
            <a:off x="2354263" y="5257800"/>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15411" name="Line 123">
            <a:extLst>
              <a:ext uri="{FF2B5EF4-FFF2-40B4-BE49-F238E27FC236}">
                <a16:creationId xmlns:a16="http://schemas.microsoft.com/office/drawing/2014/main" id="{43A9173B-FD80-4436-A748-A80BB8BB8F6E}"/>
              </a:ext>
            </a:extLst>
          </p:cNvPr>
          <p:cNvSpPr>
            <a:spLocks noChangeShapeType="1"/>
          </p:cNvSpPr>
          <p:nvPr/>
        </p:nvSpPr>
        <p:spPr bwMode="auto">
          <a:xfrm>
            <a:off x="2159000" y="5546725"/>
            <a:ext cx="5032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12" name="Line 124">
            <a:extLst>
              <a:ext uri="{FF2B5EF4-FFF2-40B4-BE49-F238E27FC236}">
                <a16:creationId xmlns:a16="http://schemas.microsoft.com/office/drawing/2014/main" id="{72444B96-3E68-432A-BAD8-89E3FEA5A2C4}"/>
              </a:ext>
            </a:extLst>
          </p:cNvPr>
          <p:cNvSpPr>
            <a:spLocks noChangeShapeType="1"/>
          </p:cNvSpPr>
          <p:nvPr/>
        </p:nvSpPr>
        <p:spPr bwMode="auto">
          <a:xfrm>
            <a:off x="1835150" y="4922838"/>
            <a:ext cx="0"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Line 127">
            <a:extLst>
              <a:ext uri="{FF2B5EF4-FFF2-40B4-BE49-F238E27FC236}">
                <a16:creationId xmlns:a16="http://schemas.microsoft.com/office/drawing/2014/main" id="{42D9E5CC-5D58-425C-A504-3110BA66A698}"/>
              </a:ext>
            </a:extLst>
          </p:cNvPr>
          <p:cNvSpPr>
            <a:spLocks noChangeShapeType="1"/>
          </p:cNvSpPr>
          <p:nvPr/>
        </p:nvSpPr>
        <p:spPr bwMode="auto">
          <a:xfrm>
            <a:off x="2663825" y="4610100"/>
            <a:ext cx="0"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128">
            <a:extLst>
              <a:ext uri="{FF2B5EF4-FFF2-40B4-BE49-F238E27FC236}">
                <a16:creationId xmlns:a16="http://schemas.microsoft.com/office/drawing/2014/main" id="{9B942BDE-C1E2-47A8-B426-A02DA205BE24}"/>
              </a:ext>
            </a:extLst>
          </p:cNvPr>
          <p:cNvSpPr>
            <a:spLocks noChangeShapeType="1"/>
          </p:cNvSpPr>
          <p:nvPr/>
        </p:nvSpPr>
        <p:spPr bwMode="auto">
          <a:xfrm>
            <a:off x="4600575" y="4086225"/>
            <a:ext cx="0" cy="20240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129">
            <a:extLst>
              <a:ext uri="{FF2B5EF4-FFF2-40B4-BE49-F238E27FC236}">
                <a16:creationId xmlns:a16="http://schemas.microsoft.com/office/drawing/2014/main" id="{CAF6DB05-3A08-4F4F-BBF9-5E488DB628A5}"/>
              </a:ext>
            </a:extLst>
          </p:cNvPr>
          <p:cNvSpPr>
            <a:spLocks noChangeShapeType="1"/>
          </p:cNvSpPr>
          <p:nvPr/>
        </p:nvSpPr>
        <p:spPr bwMode="auto">
          <a:xfrm>
            <a:off x="935038" y="6096000"/>
            <a:ext cx="3673475" cy="0"/>
          </a:xfrm>
          <a:prstGeom prst="line">
            <a:avLst/>
          </a:prstGeom>
          <a:noFill/>
          <a:ln w="28575">
            <a:solidFill>
              <a:srgbClr val="0000FF"/>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16" name="Freeform 218">
            <a:extLst>
              <a:ext uri="{FF2B5EF4-FFF2-40B4-BE49-F238E27FC236}">
                <a16:creationId xmlns:a16="http://schemas.microsoft.com/office/drawing/2014/main" id="{794CD084-1AB6-4A2D-B7F6-5EDE1FE8F573}"/>
              </a:ext>
            </a:extLst>
          </p:cNvPr>
          <p:cNvSpPr>
            <a:spLocks noChangeAspect="1"/>
          </p:cNvSpPr>
          <p:nvPr/>
        </p:nvSpPr>
        <p:spPr bwMode="auto">
          <a:xfrm>
            <a:off x="3311525" y="3617913"/>
            <a:ext cx="144463" cy="144462"/>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17" name="Rectangle 219">
            <a:extLst>
              <a:ext uri="{FF2B5EF4-FFF2-40B4-BE49-F238E27FC236}">
                <a16:creationId xmlns:a16="http://schemas.microsoft.com/office/drawing/2014/main" id="{9D5A7727-BBA8-4925-9FF5-B70E837D9262}"/>
              </a:ext>
            </a:extLst>
          </p:cNvPr>
          <p:cNvSpPr>
            <a:spLocks noChangeAspect="1" noChangeArrowheads="1"/>
          </p:cNvSpPr>
          <p:nvPr/>
        </p:nvSpPr>
        <p:spPr bwMode="auto">
          <a:xfrm>
            <a:off x="3527425" y="3527425"/>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2</a:t>
            </a:r>
            <a:endParaRPr lang="en-US" altLang="zh-CN" sz="3200" b="0"/>
          </a:p>
        </p:txBody>
      </p:sp>
      <p:sp>
        <p:nvSpPr>
          <p:cNvPr id="169" name="Text Box 220">
            <a:extLst>
              <a:ext uri="{FF2B5EF4-FFF2-40B4-BE49-F238E27FC236}">
                <a16:creationId xmlns:a16="http://schemas.microsoft.com/office/drawing/2014/main" id="{93C30584-B413-4ADB-BDB4-2091DBAF754E}"/>
              </a:ext>
            </a:extLst>
          </p:cNvPr>
          <p:cNvSpPr txBox="1">
            <a:spLocks noChangeArrowheads="1"/>
          </p:cNvSpPr>
          <p:nvPr/>
        </p:nvSpPr>
        <p:spPr bwMode="auto">
          <a:xfrm>
            <a:off x="4751388" y="2168525"/>
            <a:ext cx="1138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R0 </a:t>
            </a:r>
            <a:r>
              <a:rPr lang="en-US" altLang="zh-CN" sz="1800" b="0">
                <a:sym typeface="Wingdings" panose="05000000000000000000" pitchFamily="2" charset="2"/>
              </a:rPr>
              <a:t></a:t>
            </a:r>
            <a:r>
              <a:rPr lang="en-US" altLang="zh-CN" sz="2000" b="0"/>
              <a:t> </a:t>
            </a:r>
            <a:r>
              <a:rPr lang="en-US" altLang="zh-CN" sz="2000" b="0">
                <a:sym typeface="Wingdings" panose="05000000000000000000" pitchFamily="2" charset="2"/>
              </a:rPr>
              <a:t>R1</a:t>
            </a:r>
            <a:endParaRPr lang="zh-CN" altLang="en-US" sz="2000" b="0"/>
          </a:p>
        </p:txBody>
      </p:sp>
      <p:sp>
        <p:nvSpPr>
          <p:cNvPr id="170" name="Text Box 221">
            <a:extLst>
              <a:ext uri="{FF2B5EF4-FFF2-40B4-BE49-F238E27FC236}">
                <a16:creationId xmlns:a16="http://schemas.microsoft.com/office/drawing/2014/main" id="{0802A222-D495-4DF7-9845-4274295A90A3}"/>
              </a:ext>
            </a:extLst>
          </p:cNvPr>
          <p:cNvSpPr txBox="1">
            <a:spLocks noChangeArrowheads="1"/>
          </p:cNvSpPr>
          <p:nvPr/>
        </p:nvSpPr>
        <p:spPr bwMode="auto">
          <a:xfrm>
            <a:off x="4500563" y="2549525"/>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//C1=1, E0=1</a:t>
            </a:r>
          </a:p>
        </p:txBody>
      </p:sp>
      <p:sp>
        <p:nvSpPr>
          <p:cNvPr id="218" name="Rectangle 234">
            <a:extLst>
              <a:ext uri="{FF2B5EF4-FFF2-40B4-BE49-F238E27FC236}">
                <a16:creationId xmlns:a16="http://schemas.microsoft.com/office/drawing/2014/main" id="{69B1F705-8B81-4007-BB24-DD54C27FBF16}"/>
              </a:ext>
            </a:extLst>
          </p:cNvPr>
          <p:cNvSpPr>
            <a:spLocks noChangeArrowheads="1"/>
          </p:cNvSpPr>
          <p:nvPr/>
        </p:nvSpPr>
        <p:spPr bwMode="auto">
          <a:xfrm>
            <a:off x="4500563" y="2930525"/>
            <a:ext cx="1687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solidFill>
                  <a:srgbClr val="FF0000"/>
                </a:solidFill>
              </a:rPr>
              <a:t>//C0=0, C2=0</a:t>
            </a:r>
          </a:p>
        </p:txBody>
      </p:sp>
      <p:grpSp>
        <p:nvGrpSpPr>
          <p:cNvPr id="2" name="组合 1">
            <a:extLst>
              <a:ext uri="{FF2B5EF4-FFF2-40B4-BE49-F238E27FC236}">
                <a16:creationId xmlns:a16="http://schemas.microsoft.com/office/drawing/2014/main" id="{C0D4E26D-B7F0-40C2-A906-F9553F0313BE}"/>
              </a:ext>
            </a:extLst>
          </p:cNvPr>
          <p:cNvGrpSpPr>
            <a:grpSpLocks/>
          </p:cNvGrpSpPr>
          <p:nvPr/>
        </p:nvGrpSpPr>
        <p:grpSpPr bwMode="auto">
          <a:xfrm>
            <a:off x="6100763" y="1925638"/>
            <a:ext cx="2251075" cy="4246562"/>
            <a:chOff x="6100763" y="1925638"/>
            <a:chExt cx="2251075" cy="4246546"/>
          </a:xfrm>
        </p:grpSpPr>
        <p:sp>
          <p:nvSpPr>
            <p:cNvPr id="15427" name="Rectangle 138">
              <a:extLst>
                <a:ext uri="{FF2B5EF4-FFF2-40B4-BE49-F238E27FC236}">
                  <a16:creationId xmlns:a16="http://schemas.microsoft.com/office/drawing/2014/main" id="{81F2229F-C80F-4E94-A370-F0B97FFDE403}"/>
                </a:ext>
              </a:extLst>
            </p:cNvPr>
            <p:cNvSpPr>
              <a:spLocks noChangeArrowheads="1"/>
            </p:cNvSpPr>
            <p:nvPr/>
          </p:nvSpPr>
          <p:spPr bwMode="auto">
            <a:xfrm>
              <a:off x="7729538" y="1925638"/>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E0</a:t>
              </a:r>
              <a:endParaRPr lang="en-US" altLang="zh-CN" sz="3200" b="0"/>
            </a:p>
          </p:txBody>
        </p:sp>
        <p:sp>
          <p:nvSpPr>
            <p:cNvPr id="15428" name="Rectangle 139">
              <a:extLst>
                <a:ext uri="{FF2B5EF4-FFF2-40B4-BE49-F238E27FC236}">
                  <a16:creationId xmlns:a16="http://schemas.microsoft.com/office/drawing/2014/main" id="{B14C0931-E910-4AED-88C9-4C17E50AD78D}"/>
                </a:ext>
              </a:extLst>
            </p:cNvPr>
            <p:cNvSpPr>
              <a:spLocks noChangeArrowheads="1"/>
            </p:cNvSpPr>
            <p:nvPr/>
          </p:nvSpPr>
          <p:spPr bwMode="auto">
            <a:xfrm>
              <a:off x="7729538" y="3352800"/>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E1</a:t>
              </a:r>
              <a:endParaRPr lang="en-US" altLang="zh-CN" sz="3200" b="0"/>
            </a:p>
          </p:txBody>
        </p:sp>
        <p:sp>
          <p:nvSpPr>
            <p:cNvPr id="15429" name="Rectangle 140">
              <a:extLst>
                <a:ext uri="{FF2B5EF4-FFF2-40B4-BE49-F238E27FC236}">
                  <a16:creationId xmlns:a16="http://schemas.microsoft.com/office/drawing/2014/main" id="{A0A2699B-2F56-4F4C-A957-B9E4AA27EB1B}"/>
                </a:ext>
              </a:extLst>
            </p:cNvPr>
            <p:cNvSpPr>
              <a:spLocks noChangeArrowheads="1"/>
            </p:cNvSpPr>
            <p:nvPr/>
          </p:nvSpPr>
          <p:spPr bwMode="auto">
            <a:xfrm>
              <a:off x="7707313" y="4794250"/>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E2</a:t>
              </a:r>
              <a:endParaRPr lang="en-US" altLang="zh-CN" sz="3200" b="0"/>
            </a:p>
          </p:txBody>
        </p:sp>
        <p:sp>
          <p:nvSpPr>
            <p:cNvPr id="15430" name="Rectangle 149">
              <a:extLst>
                <a:ext uri="{FF2B5EF4-FFF2-40B4-BE49-F238E27FC236}">
                  <a16:creationId xmlns:a16="http://schemas.microsoft.com/office/drawing/2014/main" id="{A8CFE825-7886-4774-8843-DEF88FEC5BB2}"/>
                </a:ext>
              </a:extLst>
            </p:cNvPr>
            <p:cNvSpPr>
              <a:spLocks noChangeArrowheads="1"/>
            </p:cNvSpPr>
            <p:nvPr/>
          </p:nvSpPr>
          <p:spPr bwMode="auto">
            <a:xfrm>
              <a:off x="7948613" y="26114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sz="3200" b="0"/>
            </a:p>
          </p:txBody>
        </p:sp>
        <p:sp>
          <p:nvSpPr>
            <p:cNvPr id="15431" name="Rectangle 150">
              <a:extLst>
                <a:ext uri="{FF2B5EF4-FFF2-40B4-BE49-F238E27FC236}">
                  <a16:creationId xmlns:a16="http://schemas.microsoft.com/office/drawing/2014/main" id="{DDD36EE2-27DC-49F4-B5F6-9965F628C4EA}"/>
                </a:ext>
              </a:extLst>
            </p:cNvPr>
            <p:cNvSpPr>
              <a:spLocks noChangeArrowheads="1"/>
            </p:cNvSpPr>
            <p:nvPr/>
          </p:nvSpPr>
          <p:spPr bwMode="auto">
            <a:xfrm>
              <a:off x="7958138" y="2286000"/>
              <a:ext cx="136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sz="3200" b="0"/>
            </a:p>
          </p:txBody>
        </p:sp>
        <p:sp>
          <p:nvSpPr>
            <p:cNvPr id="15432" name="Freeform 151">
              <a:extLst>
                <a:ext uri="{FF2B5EF4-FFF2-40B4-BE49-F238E27FC236}">
                  <a16:creationId xmlns:a16="http://schemas.microsoft.com/office/drawing/2014/main" id="{2DFD4DE5-204A-4100-9652-7C1B764E6BE3}"/>
                </a:ext>
              </a:extLst>
            </p:cNvPr>
            <p:cNvSpPr>
              <a:spLocks/>
            </p:cNvSpPr>
            <p:nvPr/>
          </p:nvSpPr>
          <p:spPr bwMode="auto">
            <a:xfrm>
              <a:off x="7726363" y="2251075"/>
              <a:ext cx="623887" cy="908050"/>
            </a:xfrm>
            <a:custGeom>
              <a:avLst/>
              <a:gdLst>
                <a:gd name="T0" fmla="*/ 2147483646 w 393"/>
                <a:gd name="T1" fmla="*/ 0 h 612"/>
                <a:gd name="T2" fmla="*/ 2147483646 w 393"/>
                <a:gd name="T3" fmla="*/ 0 h 612"/>
                <a:gd name="T4" fmla="*/ 2147483646 w 393"/>
                <a:gd name="T5" fmla="*/ 2147483646 h 612"/>
                <a:gd name="T6" fmla="*/ 0 w 393"/>
                <a:gd name="T7" fmla="*/ 2147483646 h 612"/>
                <a:gd name="T8" fmla="*/ 0 w 393"/>
                <a:gd name="T9" fmla="*/ 2147483646 h 612"/>
                <a:gd name="T10" fmla="*/ 2147483646 w 393"/>
                <a:gd name="T11" fmla="*/ 2147483646 h 612"/>
                <a:gd name="T12" fmla="*/ 2147483646 w 393"/>
                <a:gd name="T13" fmla="*/ 2147483646 h 612"/>
                <a:gd name="T14" fmla="*/ 2147483646 w 393"/>
                <a:gd name="T15" fmla="*/ 2147483646 h 612"/>
                <a:gd name="T16" fmla="*/ 2147483646 w 393"/>
                <a:gd name="T17" fmla="*/ 2147483646 h 612"/>
                <a:gd name="T18" fmla="*/ 2147483646 w 393"/>
                <a:gd name="T19" fmla="*/ 2147483646 h 612"/>
                <a:gd name="T20" fmla="*/ 2147483646 w 393"/>
                <a:gd name="T21" fmla="*/ 2147483646 h 612"/>
                <a:gd name="T22" fmla="*/ 2147483646 w 393"/>
                <a:gd name="T23" fmla="*/ 2147483646 h 612"/>
                <a:gd name="T24" fmla="*/ 2147483646 w 393"/>
                <a:gd name="T25" fmla="*/ 0 h 612"/>
                <a:gd name="T26" fmla="*/ 2147483646 w 393"/>
                <a:gd name="T27" fmla="*/ 0 h 612"/>
                <a:gd name="T28" fmla="*/ 2147483646 w 393"/>
                <a:gd name="T29" fmla="*/ 0 h 612"/>
                <a:gd name="T30" fmla="*/ 2147483646 w 393"/>
                <a:gd name="T31" fmla="*/ 2147483646 h 612"/>
                <a:gd name="T32" fmla="*/ 2147483646 w 393"/>
                <a:gd name="T33" fmla="*/ 2147483646 h 612"/>
                <a:gd name="T34" fmla="*/ 2147483646 w 393"/>
                <a:gd name="T35" fmla="*/ 2147483646 h 612"/>
                <a:gd name="T36" fmla="*/ 2147483646 w 393"/>
                <a:gd name="T37" fmla="*/ 2147483646 h 612"/>
                <a:gd name="T38" fmla="*/ 2147483646 w 393"/>
                <a:gd name="T39" fmla="*/ 2147483646 h 612"/>
                <a:gd name="T40" fmla="*/ 2147483646 w 393"/>
                <a:gd name="T41" fmla="*/ 2147483646 h 612"/>
                <a:gd name="T42" fmla="*/ 2147483646 w 393"/>
                <a:gd name="T43" fmla="*/ 2147483646 h 612"/>
                <a:gd name="T44" fmla="*/ 2147483646 w 393"/>
                <a:gd name="T45" fmla="*/ 2147483646 h 612"/>
                <a:gd name="T46" fmla="*/ 2147483646 w 393"/>
                <a:gd name="T47" fmla="*/ 2147483646 h 612"/>
                <a:gd name="T48" fmla="*/ 2147483646 w 393"/>
                <a:gd name="T49" fmla="*/ 0 h 6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3"/>
                <a:gd name="T76" fmla="*/ 0 h 612"/>
                <a:gd name="T77" fmla="*/ 393 w 393"/>
                <a:gd name="T78" fmla="*/ 612 h 6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3" h="612">
                  <a:moveTo>
                    <a:pt x="10" y="0"/>
                  </a:moveTo>
                  <a:lnTo>
                    <a:pt x="7" y="0"/>
                  </a:lnTo>
                  <a:lnTo>
                    <a:pt x="4" y="3"/>
                  </a:lnTo>
                  <a:lnTo>
                    <a:pt x="0" y="6"/>
                  </a:lnTo>
                  <a:lnTo>
                    <a:pt x="0" y="606"/>
                  </a:lnTo>
                  <a:lnTo>
                    <a:pt x="4" y="609"/>
                  </a:lnTo>
                  <a:lnTo>
                    <a:pt x="7" y="612"/>
                  </a:lnTo>
                  <a:lnTo>
                    <a:pt x="386" y="612"/>
                  </a:lnTo>
                  <a:lnTo>
                    <a:pt x="390" y="609"/>
                  </a:lnTo>
                  <a:lnTo>
                    <a:pt x="393" y="606"/>
                  </a:lnTo>
                  <a:lnTo>
                    <a:pt x="393" y="6"/>
                  </a:lnTo>
                  <a:lnTo>
                    <a:pt x="390" y="3"/>
                  </a:lnTo>
                  <a:lnTo>
                    <a:pt x="386" y="0"/>
                  </a:lnTo>
                  <a:lnTo>
                    <a:pt x="383" y="0"/>
                  </a:lnTo>
                  <a:lnTo>
                    <a:pt x="10" y="0"/>
                  </a:lnTo>
                  <a:lnTo>
                    <a:pt x="10" y="19"/>
                  </a:lnTo>
                  <a:lnTo>
                    <a:pt x="383" y="19"/>
                  </a:lnTo>
                  <a:lnTo>
                    <a:pt x="374" y="10"/>
                  </a:lnTo>
                  <a:lnTo>
                    <a:pt x="374" y="603"/>
                  </a:lnTo>
                  <a:lnTo>
                    <a:pt x="383" y="593"/>
                  </a:lnTo>
                  <a:lnTo>
                    <a:pt x="10" y="593"/>
                  </a:lnTo>
                  <a:lnTo>
                    <a:pt x="19" y="603"/>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3" name="Rectangle 160">
              <a:extLst>
                <a:ext uri="{FF2B5EF4-FFF2-40B4-BE49-F238E27FC236}">
                  <a16:creationId xmlns:a16="http://schemas.microsoft.com/office/drawing/2014/main" id="{77373EE3-FBFD-40D9-BC71-80FB28A72300}"/>
                </a:ext>
              </a:extLst>
            </p:cNvPr>
            <p:cNvSpPr>
              <a:spLocks noChangeArrowheads="1"/>
            </p:cNvSpPr>
            <p:nvPr/>
          </p:nvSpPr>
          <p:spPr bwMode="auto">
            <a:xfrm>
              <a:off x="7950200" y="40338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sz="3200" b="0"/>
            </a:p>
          </p:txBody>
        </p:sp>
        <p:sp>
          <p:nvSpPr>
            <p:cNvPr id="15434" name="Rectangle 161">
              <a:extLst>
                <a:ext uri="{FF2B5EF4-FFF2-40B4-BE49-F238E27FC236}">
                  <a16:creationId xmlns:a16="http://schemas.microsoft.com/office/drawing/2014/main" id="{0912A202-6367-4E44-B1AC-64CF1E581FE0}"/>
                </a:ext>
              </a:extLst>
            </p:cNvPr>
            <p:cNvSpPr>
              <a:spLocks noChangeArrowheads="1"/>
            </p:cNvSpPr>
            <p:nvPr/>
          </p:nvSpPr>
          <p:spPr bwMode="auto">
            <a:xfrm>
              <a:off x="7958138" y="3706813"/>
              <a:ext cx="136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sz="3200" b="0"/>
            </a:p>
          </p:txBody>
        </p:sp>
        <p:sp>
          <p:nvSpPr>
            <p:cNvPr id="15435" name="Freeform 162">
              <a:extLst>
                <a:ext uri="{FF2B5EF4-FFF2-40B4-BE49-F238E27FC236}">
                  <a16:creationId xmlns:a16="http://schemas.microsoft.com/office/drawing/2014/main" id="{FB49FE9F-7145-4245-9579-E5087F567F39}"/>
                </a:ext>
              </a:extLst>
            </p:cNvPr>
            <p:cNvSpPr>
              <a:spLocks/>
            </p:cNvSpPr>
            <p:nvPr/>
          </p:nvSpPr>
          <p:spPr bwMode="auto">
            <a:xfrm>
              <a:off x="7729538" y="3649663"/>
              <a:ext cx="622300" cy="928687"/>
            </a:xfrm>
            <a:custGeom>
              <a:avLst/>
              <a:gdLst>
                <a:gd name="T0" fmla="*/ 2147483646 w 392"/>
                <a:gd name="T1" fmla="*/ 0 h 612"/>
                <a:gd name="T2" fmla="*/ 2147483646 w 392"/>
                <a:gd name="T3" fmla="*/ 0 h 612"/>
                <a:gd name="T4" fmla="*/ 2147483646 w 392"/>
                <a:gd name="T5" fmla="*/ 2147483646 h 612"/>
                <a:gd name="T6" fmla="*/ 0 w 392"/>
                <a:gd name="T7" fmla="*/ 2147483646 h 612"/>
                <a:gd name="T8" fmla="*/ 0 w 392"/>
                <a:gd name="T9" fmla="*/ 2147483646 h 612"/>
                <a:gd name="T10" fmla="*/ 2147483646 w 392"/>
                <a:gd name="T11" fmla="*/ 2147483646 h 612"/>
                <a:gd name="T12" fmla="*/ 2147483646 w 392"/>
                <a:gd name="T13" fmla="*/ 2147483646 h 612"/>
                <a:gd name="T14" fmla="*/ 2147483646 w 392"/>
                <a:gd name="T15" fmla="*/ 2147483646 h 612"/>
                <a:gd name="T16" fmla="*/ 2147483646 w 392"/>
                <a:gd name="T17" fmla="*/ 2147483646 h 612"/>
                <a:gd name="T18" fmla="*/ 2147483646 w 392"/>
                <a:gd name="T19" fmla="*/ 2147483646 h 612"/>
                <a:gd name="T20" fmla="*/ 2147483646 w 392"/>
                <a:gd name="T21" fmla="*/ 2147483646 h 612"/>
                <a:gd name="T22" fmla="*/ 2147483646 w 392"/>
                <a:gd name="T23" fmla="*/ 2147483646 h 612"/>
                <a:gd name="T24" fmla="*/ 2147483646 w 392"/>
                <a:gd name="T25" fmla="*/ 0 h 612"/>
                <a:gd name="T26" fmla="*/ 2147483646 w 392"/>
                <a:gd name="T27" fmla="*/ 0 h 612"/>
                <a:gd name="T28" fmla="*/ 2147483646 w 392"/>
                <a:gd name="T29" fmla="*/ 0 h 612"/>
                <a:gd name="T30" fmla="*/ 2147483646 w 392"/>
                <a:gd name="T31" fmla="*/ 2147483646 h 612"/>
                <a:gd name="T32" fmla="*/ 2147483646 w 392"/>
                <a:gd name="T33" fmla="*/ 2147483646 h 612"/>
                <a:gd name="T34" fmla="*/ 2147483646 w 392"/>
                <a:gd name="T35" fmla="*/ 2147483646 h 612"/>
                <a:gd name="T36" fmla="*/ 2147483646 w 392"/>
                <a:gd name="T37" fmla="*/ 2147483646 h 612"/>
                <a:gd name="T38" fmla="*/ 2147483646 w 392"/>
                <a:gd name="T39" fmla="*/ 2147483646 h 612"/>
                <a:gd name="T40" fmla="*/ 2147483646 w 392"/>
                <a:gd name="T41" fmla="*/ 2147483646 h 612"/>
                <a:gd name="T42" fmla="*/ 2147483646 w 392"/>
                <a:gd name="T43" fmla="*/ 2147483646 h 612"/>
                <a:gd name="T44" fmla="*/ 2147483646 w 392"/>
                <a:gd name="T45" fmla="*/ 2147483646 h 612"/>
                <a:gd name="T46" fmla="*/ 2147483646 w 392"/>
                <a:gd name="T47" fmla="*/ 2147483646 h 612"/>
                <a:gd name="T48" fmla="*/ 2147483646 w 392"/>
                <a:gd name="T49" fmla="*/ 0 h 6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2"/>
                <a:gd name="T76" fmla="*/ 0 h 612"/>
                <a:gd name="T77" fmla="*/ 392 w 392"/>
                <a:gd name="T78" fmla="*/ 612 h 6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2" h="612">
                  <a:moveTo>
                    <a:pt x="10" y="0"/>
                  </a:moveTo>
                  <a:lnTo>
                    <a:pt x="6" y="0"/>
                  </a:lnTo>
                  <a:lnTo>
                    <a:pt x="3" y="3"/>
                  </a:lnTo>
                  <a:lnTo>
                    <a:pt x="0" y="6"/>
                  </a:lnTo>
                  <a:lnTo>
                    <a:pt x="0" y="606"/>
                  </a:lnTo>
                  <a:lnTo>
                    <a:pt x="3" y="609"/>
                  </a:lnTo>
                  <a:lnTo>
                    <a:pt x="6" y="612"/>
                  </a:lnTo>
                  <a:lnTo>
                    <a:pt x="386" y="612"/>
                  </a:lnTo>
                  <a:lnTo>
                    <a:pt x="389" y="609"/>
                  </a:lnTo>
                  <a:lnTo>
                    <a:pt x="392" y="606"/>
                  </a:lnTo>
                  <a:lnTo>
                    <a:pt x="392" y="6"/>
                  </a:lnTo>
                  <a:lnTo>
                    <a:pt x="389" y="3"/>
                  </a:lnTo>
                  <a:lnTo>
                    <a:pt x="386" y="0"/>
                  </a:lnTo>
                  <a:lnTo>
                    <a:pt x="383" y="0"/>
                  </a:lnTo>
                  <a:lnTo>
                    <a:pt x="10" y="0"/>
                  </a:lnTo>
                  <a:lnTo>
                    <a:pt x="10" y="19"/>
                  </a:lnTo>
                  <a:lnTo>
                    <a:pt x="383" y="19"/>
                  </a:lnTo>
                  <a:lnTo>
                    <a:pt x="373" y="9"/>
                  </a:lnTo>
                  <a:lnTo>
                    <a:pt x="373" y="603"/>
                  </a:lnTo>
                  <a:lnTo>
                    <a:pt x="383" y="593"/>
                  </a:lnTo>
                  <a:lnTo>
                    <a:pt x="10" y="593"/>
                  </a:lnTo>
                  <a:lnTo>
                    <a:pt x="19" y="603"/>
                  </a:lnTo>
                  <a:lnTo>
                    <a:pt x="19"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6" name="Rectangle 171">
              <a:extLst>
                <a:ext uri="{FF2B5EF4-FFF2-40B4-BE49-F238E27FC236}">
                  <a16:creationId xmlns:a16="http://schemas.microsoft.com/office/drawing/2014/main" id="{AAE0CA25-7674-4F89-A891-A3E7C9227615}"/>
                </a:ext>
              </a:extLst>
            </p:cNvPr>
            <p:cNvSpPr>
              <a:spLocks noChangeArrowheads="1"/>
            </p:cNvSpPr>
            <p:nvPr/>
          </p:nvSpPr>
          <p:spPr bwMode="auto">
            <a:xfrm>
              <a:off x="7940675" y="548957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sz="3200" b="0"/>
            </a:p>
          </p:txBody>
        </p:sp>
        <p:sp>
          <p:nvSpPr>
            <p:cNvPr id="15437" name="Rectangle 172">
              <a:extLst>
                <a:ext uri="{FF2B5EF4-FFF2-40B4-BE49-F238E27FC236}">
                  <a16:creationId xmlns:a16="http://schemas.microsoft.com/office/drawing/2014/main" id="{7ADED868-F8B2-457B-B6D5-B1FE7F735179}"/>
                </a:ext>
              </a:extLst>
            </p:cNvPr>
            <p:cNvSpPr>
              <a:spLocks noChangeArrowheads="1"/>
            </p:cNvSpPr>
            <p:nvPr/>
          </p:nvSpPr>
          <p:spPr bwMode="auto">
            <a:xfrm>
              <a:off x="7948613" y="5164138"/>
              <a:ext cx="136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1600">
                  <a:solidFill>
                    <a:srgbClr val="000000"/>
                  </a:solidFill>
                </a:rPr>
                <a:t>E</a:t>
              </a:r>
              <a:endParaRPr lang="en-US" altLang="zh-CN" sz="3200" b="0"/>
            </a:p>
          </p:txBody>
        </p:sp>
        <p:sp>
          <p:nvSpPr>
            <p:cNvPr id="15438" name="Freeform 173">
              <a:extLst>
                <a:ext uri="{FF2B5EF4-FFF2-40B4-BE49-F238E27FC236}">
                  <a16:creationId xmlns:a16="http://schemas.microsoft.com/office/drawing/2014/main" id="{5F02A08E-E490-45CB-85A3-F8E40AB874B2}"/>
                </a:ext>
              </a:extLst>
            </p:cNvPr>
            <p:cNvSpPr>
              <a:spLocks/>
            </p:cNvSpPr>
            <p:nvPr/>
          </p:nvSpPr>
          <p:spPr bwMode="auto">
            <a:xfrm>
              <a:off x="7721600" y="5106988"/>
              <a:ext cx="623888" cy="928687"/>
            </a:xfrm>
            <a:custGeom>
              <a:avLst/>
              <a:gdLst>
                <a:gd name="T0" fmla="*/ 2147483646 w 393"/>
                <a:gd name="T1" fmla="*/ 0 h 613"/>
                <a:gd name="T2" fmla="*/ 2147483646 w 393"/>
                <a:gd name="T3" fmla="*/ 0 h 613"/>
                <a:gd name="T4" fmla="*/ 2147483646 w 393"/>
                <a:gd name="T5" fmla="*/ 2147483646 h 613"/>
                <a:gd name="T6" fmla="*/ 0 w 393"/>
                <a:gd name="T7" fmla="*/ 2147483646 h 613"/>
                <a:gd name="T8" fmla="*/ 0 w 393"/>
                <a:gd name="T9" fmla="*/ 2147483646 h 613"/>
                <a:gd name="T10" fmla="*/ 2147483646 w 393"/>
                <a:gd name="T11" fmla="*/ 2147483646 h 613"/>
                <a:gd name="T12" fmla="*/ 2147483646 w 393"/>
                <a:gd name="T13" fmla="*/ 2147483646 h 613"/>
                <a:gd name="T14" fmla="*/ 2147483646 w 393"/>
                <a:gd name="T15" fmla="*/ 2147483646 h 613"/>
                <a:gd name="T16" fmla="*/ 2147483646 w 393"/>
                <a:gd name="T17" fmla="*/ 2147483646 h 613"/>
                <a:gd name="T18" fmla="*/ 2147483646 w 393"/>
                <a:gd name="T19" fmla="*/ 2147483646 h 613"/>
                <a:gd name="T20" fmla="*/ 2147483646 w 393"/>
                <a:gd name="T21" fmla="*/ 2147483646 h 613"/>
                <a:gd name="T22" fmla="*/ 2147483646 w 393"/>
                <a:gd name="T23" fmla="*/ 2147483646 h 613"/>
                <a:gd name="T24" fmla="*/ 2147483646 w 393"/>
                <a:gd name="T25" fmla="*/ 0 h 613"/>
                <a:gd name="T26" fmla="*/ 2147483646 w 393"/>
                <a:gd name="T27" fmla="*/ 0 h 613"/>
                <a:gd name="T28" fmla="*/ 2147483646 w 393"/>
                <a:gd name="T29" fmla="*/ 0 h 613"/>
                <a:gd name="T30" fmla="*/ 2147483646 w 393"/>
                <a:gd name="T31" fmla="*/ 2147483646 h 613"/>
                <a:gd name="T32" fmla="*/ 2147483646 w 393"/>
                <a:gd name="T33" fmla="*/ 2147483646 h 613"/>
                <a:gd name="T34" fmla="*/ 2147483646 w 393"/>
                <a:gd name="T35" fmla="*/ 2147483646 h 613"/>
                <a:gd name="T36" fmla="*/ 2147483646 w 393"/>
                <a:gd name="T37" fmla="*/ 2147483646 h 613"/>
                <a:gd name="T38" fmla="*/ 2147483646 w 393"/>
                <a:gd name="T39" fmla="*/ 2147483646 h 613"/>
                <a:gd name="T40" fmla="*/ 2147483646 w 393"/>
                <a:gd name="T41" fmla="*/ 2147483646 h 613"/>
                <a:gd name="T42" fmla="*/ 2147483646 w 393"/>
                <a:gd name="T43" fmla="*/ 2147483646 h 613"/>
                <a:gd name="T44" fmla="*/ 2147483646 w 393"/>
                <a:gd name="T45" fmla="*/ 2147483646 h 613"/>
                <a:gd name="T46" fmla="*/ 2147483646 w 393"/>
                <a:gd name="T47" fmla="*/ 2147483646 h 613"/>
                <a:gd name="T48" fmla="*/ 2147483646 w 393"/>
                <a:gd name="T49" fmla="*/ 0 h 6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3"/>
                <a:gd name="T76" fmla="*/ 0 h 613"/>
                <a:gd name="T77" fmla="*/ 393 w 393"/>
                <a:gd name="T78" fmla="*/ 613 h 6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3" h="613">
                  <a:moveTo>
                    <a:pt x="10" y="0"/>
                  </a:moveTo>
                  <a:lnTo>
                    <a:pt x="7" y="0"/>
                  </a:lnTo>
                  <a:lnTo>
                    <a:pt x="3" y="3"/>
                  </a:lnTo>
                  <a:lnTo>
                    <a:pt x="0" y="7"/>
                  </a:lnTo>
                  <a:lnTo>
                    <a:pt x="0" y="606"/>
                  </a:lnTo>
                  <a:lnTo>
                    <a:pt x="3" y="609"/>
                  </a:lnTo>
                  <a:lnTo>
                    <a:pt x="7" y="613"/>
                  </a:lnTo>
                  <a:lnTo>
                    <a:pt x="386" y="613"/>
                  </a:lnTo>
                  <a:lnTo>
                    <a:pt x="389" y="609"/>
                  </a:lnTo>
                  <a:lnTo>
                    <a:pt x="393" y="606"/>
                  </a:lnTo>
                  <a:lnTo>
                    <a:pt x="393" y="7"/>
                  </a:lnTo>
                  <a:lnTo>
                    <a:pt x="389" y="3"/>
                  </a:lnTo>
                  <a:lnTo>
                    <a:pt x="386" y="0"/>
                  </a:lnTo>
                  <a:lnTo>
                    <a:pt x="383" y="0"/>
                  </a:lnTo>
                  <a:lnTo>
                    <a:pt x="10" y="0"/>
                  </a:lnTo>
                  <a:lnTo>
                    <a:pt x="10" y="19"/>
                  </a:lnTo>
                  <a:lnTo>
                    <a:pt x="383" y="19"/>
                  </a:lnTo>
                  <a:lnTo>
                    <a:pt x="374" y="10"/>
                  </a:lnTo>
                  <a:lnTo>
                    <a:pt x="374" y="603"/>
                  </a:lnTo>
                  <a:lnTo>
                    <a:pt x="383" y="594"/>
                  </a:lnTo>
                  <a:lnTo>
                    <a:pt x="10" y="594"/>
                  </a:lnTo>
                  <a:lnTo>
                    <a:pt x="19" y="603"/>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9" name="Line 132">
              <a:extLst>
                <a:ext uri="{FF2B5EF4-FFF2-40B4-BE49-F238E27FC236}">
                  <a16:creationId xmlns:a16="http://schemas.microsoft.com/office/drawing/2014/main" id="{6402F9D4-81A8-4986-B739-A38CE90029D6}"/>
                </a:ext>
              </a:extLst>
            </p:cNvPr>
            <p:cNvSpPr>
              <a:spLocks noChangeShapeType="1"/>
            </p:cNvSpPr>
            <p:nvPr/>
          </p:nvSpPr>
          <p:spPr bwMode="auto">
            <a:xfrm>
              <a:off x="6324600" y="2301875"/>
              <a:ext cx="0" cy="38084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40" name="组合 230">
              <a:extLst>
                <a:ext uri="{FF2B5EF4-FFF2-40B4-BE49-F238E27FC236}">
                  <a16:creationId xmlns:a16="http://schemas.microsoft.com/office/drawing/2014/main" id="{907E1DCC-1849-4909-B373-915AD5A81093}"/>
                </a:ext>
              </a:extLst>
            </p:cNvPr>
            <p:cNvGrpSpPr>
              <a:grpSpLocks/>
            </p:cNvGrpSpPr>
            <p:nvPr/>
          </p:nvGrpSpPr>
          <p:grpSpPr bwMode="auto">
            <a:xfrm>
              <a:off x="6324600" y="2265363"/>
              <a:ext cx="1408113" cy="1079500"/>
              <a:chOff x="6324602" y="2057400"/>
              <a:chExt cx="1408113" cy="1079274"/>
            </a:xfrm>
          </p:grpSpPr>
          <p:sp>
            <p:nvSpPr>
              <p:cNvPr id="15471" name="Line 229">
                <a:extLst>
                  <a:ext uri="{FF2B5EF4-FFF2-40B4-BE49-F238E27FC236}">
                    <a16:creationId xmlns:a16="http://schemas.microsoft.com/office/drawing/2014/main" id="{73876CF8-CAE9-4668-ADD1-82AB33D0302F}"/>
                  </a:ext>
                </a:extLst>
              </p:cNvPr>
              <p:cNvSpPr>
                <a:spLocks noChangeShapeType="1"/>
              </p:cNvSpPr>
              <p:nvPr/>
            </p:nvSpPr>
            <p:spPr bwMode="auto">
              <a:xfrm>
                <a:off x="7391402" y="2698750"/>
                <a:ext cx="341313"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72" name="Line 230">
                <a:extLst>
                  <a:ext uri="{FF2B5EF4-FFF2-40B4-BE49-F238E27FC236}">
                    <a16:creationId xmlns:a16="http://schemas.microsoft.com/office/drawing/2014/main" id="{AE5A47C0-1F40-47AF-8466-5A76F88DFF54}"/>
                  </a:ext>
                </a:extLst>
              </p:cNvPr>
              <p:cNvSpPr>
                <a:spLocks noChangeShapeType="1"/>
              </p:cNvSpPr>
              <p:nvPr/>
            </p:nvSpPr>
            <p:spPr bwMode="auto">
              <a:xfrm>
                <a:off x="6781802" y="2698750"/>
                <a:ext cx="339725"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73" name="Line 132">
                <a:extLst>
                  <a:ext uri="{FF2B5EF4-FFF2-40B4-BE49-F238E27FC236}">
                    <a16:creationId xmlns:a16="http://schemas.microsoft.com/office/drawing/2014/main" id="{A2313144-D1D9-4BC2-98D3-C9B2714ACBDB}"/>
                  </a:ext>
                </a:extLst>
              </p:cNvPr>
              <p:cNvSpPr>
                <a:spLocks noChangeShapeType="1"/>
              </p:cNvSpPr>
              <p:nvPr/>
            </p:nvSpPr>
            <p:spPr bwMode="auto">
              <a:xfrm>
                <a:off x="6781802" y="2301875"/>
                <a:ext cx="0" cy="3937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474" name="Freeform 144">
                <a:extLst>
                  <a:ext uri="{FF2B5EF4-FFF2-40B4-BE49-F238E27FC236}">
                    <a16:creationId xmlns:a16="http://schemas.microsoft.com/office/drawing/2014/main" id="{35562D5B-9CFB-48BF-BFBF-1150FEB61027}"/>
                  </a:ext>
                </a:extLst>
              </p:cNvPr>
              <p:cNvSpPr>
                <a:spLocks/>
              </p:cNvSpPr>
              <p:nvPr/>
            </p:nvSpPr>
            <p:spPr bwMode="auto">
              <a:xfrm>
                <a:off x="7108827" y="2241550"/>
                <a:ext cx="130175" cy="139700"/>
              </a:xfrm>
              <a:custGeom>
                <a:avLst/>
                <a:gdLst>
                  <a:gd name="T0" fmla="*/ 2147483646 w 110"/>
                  <a:gd name="T1" fmla="*/ 2147483646 h 109"/>
                  <a:gd name="T2" fmla="*/ 2147483646 w 110"/>
                  <a:gd name="T3" fmla="*/ 2147483646 h 109"/>
                  <a:gd name="T4" fmla="*/ 2147483646 w 110"/>
                  <a:gd name="T5" fmla="*/ 2147483646 h 109"/>
                  <a:gd name="T6" fmla="*/ 2147483646 w 110"/>
                  <a:gd name="T7" fmla="*/ 2147483646 h 109"/>
                  <a:gd name="T8" fmla="*/ 2147483646 w 110"/>
                  <a:gd name="T9" fmla="*/ 0 h 109"/>
                  <a:gd name="T10" fmla="*/ 2147483646 w 110"/>
                  <a:gd name="T11" fmla="*/ 0 h 109"/>
                  <a:gd name="T12" fmla="*/ 2147483646 w 110"/>
                  <a:gd name="T13" fmla="*/ 2147483646 h 109"/>
                  <a:gd name="T14" fmla="*/ 2147483646 w 110"/>
                  <a:gd name="T15" fmla="*/ 2147483646 h 109"/>
                  <a:gd name="T16" fmla="*/ 0 w 110"/>
                  <a:gd name="T17" fmla="*/ 2147483646 h 109"/>
                  <a:gd name="T18" fmla="*/ 0 w 110"/>
                  <a:gd name="T19" fmla="*/ 2147483646 h 109"/>
                  <a:gd name="T20" fmla="*/ 2147483646 w 110"/>
                  <a:gd name="T21" fmla="*/ 2147483646 h 109"/>
                  <a:gd name="T22" fmla="*/ 2147483646 w 110"/>
                  <a:gd name="T23" fmla="*/ 2147483646 h 109"/>
                  <a:gd name="T24" fmla="*/ 2147483646 w 110"/>
                  <a:gd name="T25" fmla="*/ 2147483646 h 109"/>
                  <a:gd name="T26" fmla="*/ 2147483646 w 110"/>
                  <a:gd name="T27" fmla="*/ 2147483646 h 109"/>
                  <a:gd name="T28" fmla="*/ 2147483646 w 110"/>
                  <a:gd name="T29" fmla="*/ 2147483646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09"/>
                  <a:gd name="T47" fmla="*/ 110 w 110"/>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09">
                    <a:moveTo>
                      <a:pt x="108" y="8"/>
                    </a:moveTo>
                    <a:lnTo>
                      <a:pt x="110" y="8"/>
                    </a:lnTo>
                    <a:lnTo>
                      <a:pt x="110" y="3"/>
                    </a:lnTo>
                    <a:lnTo>
                      <a:pt x="108" y="2"/>
                    </a:lnTo>
                    <a:lnTo>
                      <a:pt x="108" y="0"/>
                    </a:lnTo>
                    <a:lnTo>
                      <a:pt x="103" y="0"/>
                    </a:lnTo>
                    <a:lnTo>
                      <a:pt x="102" y="2"/>
                    </a:lnTo>
                    <a:lnTo>
                      <a:pt x="2" y="101"/>
                    </a:lnTo>
                    <a:lnTo>
                      <a:pt x="0" y="103"/>
                    </a:lnTo>
                    <a:lnTo>
                      <a:pt x="0" y="108"/>
                    </a:lnTo>
                    <a:lnTo>
                      <a:pt x="2" y="108"/>
                    </a:lnTo>
                    <a:lnTo>
                      <a:pt x="4" y="109"/>
                    </a:lnTo>
                    <a:lnTo>
                      <a:pt x="8" y="109"/>
                    </a:lnTo>
                    <a:lnTo>
                      <a:pt x="8" y="108"/>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5" name="Rectangle 145">
                <a:extLst>
                  <a:ext uri="{FF2B5EF4-FFF2-40B4-BE49-F238E27FC236}">
                    <a16:creationId xmlns:a16="http://schemas.microsoft.com/office/drawing/2014/main" id="{8D8F3702-6766-4108-AFDF-A0E629005D8B}"/>
                  </a:ext>
                </a:extLst>
              </p:cNvPr>
              <p:cNvSpPr>
                <a:spLocks noChangeArrowheads="1"/>
              </p:cNvSpPr>
              <p:nvPr/>
            </p:nvSpPr>
            <p:spPr bwMode="auto">
              <a:xfrm>
                <a:off x="7085015" y="20574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15476" name="Freeform 195">
                <a:extLst>
                  <a:ext uri="{FF2B5EF4-FFF2-40B4-BE49-F238E27FC236}">
                    <a16:creationId xmlns:a16="http://schemas.microsoft.com/office/drawing/2014/main" id="{FBC446FB-0F82-435E-A40A-DF3B713917E2}"/>
                  </a:ext>
                </a:extLst>
              </p:cNvPr>
              <p:cNvSpPr>
                <a:spLocks/>
              </p:cNvSpPr>
              <p:nvPr/>
            </p:nvSpPr>
            <p:spPr bwMode="auto">
              <a:xfrm>
                <a:off x="7578727" y="2627312"/>
                <a:ext cx="92075" cy="136525"/>
              </a:xfrm>
              <a:custGeom>
                <a:avLst/>
                <a:gdLst>
                  <a:gd name="T0" fmla="*/ 2147483646 w 109"/>
                  <a:gd name="T1" fmla="*/ 2147483646 h 107"/>
                  <a:gd name="T2" fmla="*/ 2147483646 w 109"/>
                  <a:gd name="T3" fmla="*/ 0 h 107"/>
                  <a:gd name="T4" fmla="*/ 2147483646 w 109"/>
                  <a:gd name="T5" fmla="*/ 0 h 107"/>
                  <a:gd name="T6" fmla="*/ 2147483646 w 109"/>
                  <a:gd name="T7" fmla="*/ 2147483646 h 107"/>
                  <a:gd name="T8" fmla="*/ 0 w 109"/>
                  <a:gd name="T9" fmla="*/ 2147483646 h 107"/>
                  <a:gd name="T10" fmla="*/ 0 w 109"/>
                  <a:gd name="T11" fmla="*/ 2147483646 h 107"/>
                  <a:gd name="T12" fmla="*/ 2147483646 w 109"/>
                  <a:gd name="T13" fmla="*/ 2147483646 h 107"/>
                  <a:gd name="T14" fmla="*/ 2147483646 w 109"/>
                  <a:gd name="T15" fmla="*/ 2147483646 h 107"/>
                  <a:gd name="T16" fmla="*/ 2147483646 w 109"/>
                  <a:gd name="T17" fmla="*/ 2147483646 h 107"/>
                  <a:gd name="T18" fmla="*/ 2147483646 w 109"/>
                  <a:gd name="T19" fmla="*/ 2147483646 h 107"/>
                  <a:gd name="T20" fmla="*/ 2147483646 w 109"/>
                  <a:gd name="T21" fmla="*/ 2147483646 h 107"/>
                  <a:gd name="T22" fmla="*/ 2147483646 w 109"/>
                  <a:gd name="T23" fmla="*/ 2147483646 h 107"/>
                  <a:gd name="T24" fmla="*/ 2147483646 w 109"/>
                  <a:gd name="T25" fmla="*/ 2147483646 h 107"/>
                  <a:gd name="T26" fmla="*/ 2147483646 w 109"/>
                  <a:gd name="T27" fmla="*/ 2147483646 h 107"/>
                  <a:gd name="T28" fmla="*/ 2147483646 w 109"/>
                  <a:gd name="T29" fmla="*/ 2147483646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7"/>
                  <a:gd name="T47" fmla="*/ 109 w 109"/>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7">
                    <a:moveTo>
                      <a:pt x="8" y="1"/>
                    </a:moveTo>
                    <a:lnTo>
                      <a:pt x="6" y="0"/>
                    </a:lnTo>
                    <a:lnTo>
                      <a:pt x="2" y="0"/>
                    </a:lnTo>
                    <a:lnTo>
                      <a:pt x="2" y="1"/>
                    </a:lnTo>
                    <a:lnTo>
                      <a:pt x="0" y="3"/>
                    </a:lnTo>
                    <a:lnTo>
                      <a:pt x="0" y="8"/>
                    </a:lnTo>
                    <a:lnTo>
                      <a:pt x="2" y="8"/>
                    </a:lnTo>
                    <a:lnTo>
                      <a:pt x="101" y="106"/>
                    </a:lnTo>
                    <a:lnTo>
                      <a:pt x="103" y="107"/>
                    </a:lnTo>
                    <a:lnTo>
                      <a:pt x="108" y="107"/>
                    </a:lnTo>
                    <a:lnTo>
                      <a:pt x="108" y="106"/>
                    </a:lnTo>
                    <a:lnTo>
                      <a:pt x="109" y="104"/>
                    </a:lnTo>
                    <a:lnTo>
                      <a:pt x="109" y="100"/>
                    </a:lnTo>
                    <a:lnTo>
                      <a:pt x="108" y="10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7" name="Rectangle 209">
                <a:extLst>
                  <a:ext uri="{FF2B5EF4-FFF2-40B4-BE49-F238E27FC236}">
                    <a16:creationId xmlns:a16="http://schemas.microsoft.com/office/drawing/2014/main" id="{0016B988-DA65-43F3-BD35-F0391951E3F2}"/>
                  </a:ext>
                </a:extLst>
              </p:cNvPr>
              <p:cNvSpPr>
                <a:spLocks noChangeArrowheads="1"/>
              </p:cNvSpPr>
              <p:nvPr/>
            </p:nvSpPr>
            <p:spPr bwMode="auto">
              <a:xfrm>
                <a:off x="6891720" y="2890611"/>
                <a:ext cx="250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C0</a:t>
                </a:r>
                <a:endParaRPr lang="en-US" altLang="zh-CN" sz="3200" b="0"/>
              </a:p>
            </p:txBody>
          </p:sp>
          <p:sp>
            <p:nvSpPr>
              <p:cNvPr id="15478" name="Line 224">
                <a:extLst>
                  <a:ext uri="{FF2B5EF4-FFF2-40B4-BE49-F238E27FC236}">
                    <a16:creationId xmlns:a16="http://schemas.microsoft.com/office/drawing/2014/main" id="{FEFE7082-B8E9-40CF-9F41-9A173F6AF557}"/>
                  </a:ext>
                </a:extLst>
              </p:cNvPr>
              <p:cNvSpPr>
                <a:spLocks noChangeShapeType="1"/>
              </p:cNvSpPr>
              <p:nvPr/>
            </p:nvSpPr>
            <p:spPr bwMode="auto">
              <a:xfrm>
                <a:off x="6781802" y="2301875"/>
                <a:ext cx="950913"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79" name="AutoShape 233">
                <a:extLst>
                  <a:ext uri="{FF2B5EF4-FFF2-40B4-BE49-F238E27FC236}">
                    <a16:creationId xmlns:a16="http://schemas.microsoft.com/office/drawing/2014/main" id="{AA0C3C7A-E662-42AE-A3E8-12FFA8399B6B}"/>
                  </a:ext>
                </a:extLst>
              </p:cNvPr>
              <p:cNvSpPr>
                <a:spLocks noChangeArrowheads="1"/>
              </p:cNvSpPr>
              <p:nvPr/>
            </p:nvSpPr>
            <p:spPr bwMode="auto">
              <a:xfrm rot="-5400000">
                <a:off x="7077077" y="2547937"/>
                <a:ext cx="323850" cy="304800"/>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80" name="Line 229">
                <a:extLst>
                  <a:ext uri="{FF2B5EF4-FFF2-40B4-BE49-F238E27FC236}">
                    <a16:creationId xmlns:a16="http://schemas.microsoft.com/office/drawing/2014/main" id="{7A9F03FE-DE64-4075-9943-6523BC3734A6}"/>
                  </a:ext>
                </a:extLst>
              </p:cNvPr>
              <p:cNvSpPr>
                <a:spLocks noChangeShapeType="1"/>
              </p:cNvSpPr>
              <p:nvPr/>
            </p:nvSpPr>
            <p:spPr bwMode="auto">
              <a:xfrm>
                <a:off x="6324602" y="2695575"/>
                <a:ext cx="457200"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81" name="Rectangle 145">
                <a:extLst>
                  <a:ext uri="{FF2B5EF4-FFF2-40B4-BE49-F238E27FC236}">
                    <a16:creationId xmlns:a16="http://schemas.microsoft.com/office/drawing/2014/main" id="{C5D03701-51EB-4FEE-B8AA-0CF0FADED816}"/>
                  </a:ext>
                </a:extLst>
              </p:cNvPr>
              <p:cNvSpPr>
                <a:spLocks noChangeArrowheads="1"/>
              </p:cNvSpPr>
              <p:nvPr/>
            </p:nvSpPr>
            <p:spPr bwMode="auto">
              <a:xfrm>
                <a:off x="7558090" y="240347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cxnSp>
            <p:nvCxnSpPr>
              <p:cNvPr id="15482" name="直接连接符 224">
                <a:extLst>
                  <a:ext uri="{FF2B5EF4-FFF2-40B4-BE49-F238E27FC236}">
                    <a16:creationId xmlns:a16="http://schemas.microsoft.com/office/drawing/2014/main" id="{AED22BF6-998C-4717-8C83-C2842C713447}"/>
                  </a:ext>
                </a:extLst>
              </p:cNvPr>
              <p:cNvCxnSpPr>
                <a:cxnSpLocks/>
              </p:cNvCxnSpPr>
              <p:nvPr/>
            </p:nvCxnSpPr>
            <p:spPr bwMode="auto">
              <a:xfrm flipV="1">
                <a:off x="7239002" y="2771774"/>
                <a:ext cx="0" cy="30956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cxnSp>
          <p:nvCxnSpPr>
            <p:cNvPr id="15441" name="直接连接符 227">
              <a:extLst>
                <a:ext uri="{FF2B5EF4-FFF2-40B4-BE49-F238E27FC236}">
                  <a16:creationId xmlns:a16="http://schemas.microsoft.com/office/drawing/2014/main" id="{21B13354-C605-40FA-8C11-0A7D5CE1EAA7}"/>
                </a:ext>
              </a:extLst>
            </p:cNvPr>
            <p:cNvCxnSpPr>
              <a:cxnSpLocks/>
            </p:cNvCxnSpPr>
            <p:nvPr/>
          </p:nvCxnSpPr>
          <p:spPr bwMode="auto">
            <a:xfrm flipV="1">
              <a:off x="8037513" y="1973263"/>
              <a:ext cx="0" cy="2921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5442" name="直接连接符 228">
              <a:extLst>
                <a:ext uri="{FF2B5EF4-FFF2-40B4-BE49-F238E27FC236}">
                  <a16:creationId xmlns:a16="http://schemas.microsoft.com/office/drawing/2014/main" id="{9750917B-DD02-4546-9918-9C69EB207EBA}"/>
                </a:ext>
              </a:extLst>
            </p:cNvPr>
            <p:cNvCxnSpPr>
              <a:cxnSpLocks/>
            </p:cNvCxnSpPr>
            <p:nvPr/>
          </p:nvCxnSpPr>
          <p:spPr bwMode="auto">
            <a:xfrm flipV="1">
              <a:off x="8037513" y="3348038"/>
              <a:ext cx="0" cy="3095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5443" name="直接连接符 229">
              <a:extLst>
                <a:ext uri="{FF2B5EF4-FFF2-40B4-BE49-F238E27FC236}">
                  <a16:creationId xmlns:a16="http://schemas.microsoft.com/office/drawing/2014/main" id="{E372DF29-70CB-40BB-9E76-AEDDC67C02E7}"/>
                </a:ext>
              </a:extLst>
            </p:cNvPr>
            <p:cNvCxnSpPr>
              <a:cxnSpLocks/>
            </p:cNvCxnSpPr>
            <p:nvPr/>
          </p:nvCxnSpPr>
          <p:spPr bwMode="auto">
            <a:xfrm flipV="1">
              <a:off x="8026400" y="4795838"/>
              <a:ext cx="0" cy="3095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15444" name="组合 231">
              <a:extLst>
                <a:ext uri="{FF2B5EF4-FFF2-40B4-BE49-F238E27FC236}">
                  <a16:creationId xmlns:a16="http://schemas.microsoft.com/office/drawing/2014/main" id="{F3B85291-E8EE-4A99-9028-B4F5A27D8E03}"/>
                </a:ext>
              </a:extLst>
            </p:cNvPr>
            <p:cNvGrpSpPr>
              <a:grpSpLocks/>
            </p:cNvGrpSpPr>
            <p:nvPr/>
          </p:nvGrpSpPr>
          <p:grpSpPr bwMode="auto">
            <a:xfrm>
              <a:off x="6323013" y="3641725"/>
              <a:ext cx="1408112" cy="1079500"/>
              <a:chOff x="6324602" y="2057400"/>
              <a:chExt cx="1408113" cy="1079432"/>
            </a:xfrm>
          </p:grpSpPr>
          <p:sp>
            <p:nvSpPr>
              <p:cNvPr id="15459" name="Line 229">
                <a:extLst>
                  <a:ext uri="{FF2B5EF4-FFF2-40B4-BE49-F238E27FC236}">
                    <a16:creationId xmlns:a16="http://schemas.microsoft.com/office/drawing/2014/main" id="{72479D37-619C-40A9-9DA9-0ACF93859AC7}"/>
                  </a:ext>
                </a:extLst>
              </p:cNvPr>
              <p:cNvSpPr>
                <a:spLocks noChangeShapeType="1"/>
              </p:cNvSpPr>
              <p:nvPr/>
            </p:nvSpPr>
            <p:spPr bwMode="auto">
              <a:xfrm>
                <a:off x="7391402" y="2698750"/>
                <a:ext cx="341313"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60" name="Line 230">
                <a:extLst>
                  <a:ext uri="{FF2B5EF4-FFF2-40B4-BE49-F238E27FC236}">
                    <a16:creationId xmlns:a16="http://schemas.microsoft.com/office/drawing/2014/main" id="{DE634DC8-EC68-45A8-B2E2-35DB7FF7A6BA}"/>
                  </a:ext>
                </a:extLst>
              </p:cNvPr>
              <p:cNvSpPr>
                <a:spLocks noChangeShapeType="1"/>
              </p:cNvSpPr>
              <p:nvPr/>
            </p:nvSpPr>
            <p:spPr bwMode="auto">
              <a:xfrm>
                <a:off x="6781802" y="2698750"/>
                <a:ext cx="339725"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61" name="Line 132">
                <a:extLst>
                  <a:ext uri="{FF2B5EF4-FFF2-40B4-BE49-F238E27FC236}">
                    <a16:creationId xmlns:a16="http://schemas.microsoft.com/office/drawing/2014/main" id="{64256012-31DA-449B-BFB8-362FCB2ABC27}"/>
                  </a:ext>
                </a:extLst>
              </p:cNvPr>
              <p:cNvSpPr>
                <a:spLocks noChangeShapeType="1"/>
              </p:cNvSpPr>
              <p:nvPr/>
            </p:nvSpPr>
            <p:spPr bwMode="auto">
              <a:xfrm>
                <a:off x="6781802" y="2301875"/>
                <a:ext cx="0" cy="3937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462" name="Freeform 144">
                <a:extLst>
                  <a:ext uri="{FF2B5EF4-FFF2-40B4-BE49-F238E27FC236}">
                    <a16:creationId xmlns:a16="http://schemas.microsoft.com/office/drawing/2014/main" id="{232E7811-A859-4BE0-A823-B0C40CD34782}"/>
                  </a:ext>
                </a:extLst>
              </p:cNvPr>
              <p:cNvSpPr>
                <a:spLocks/>
              </p:cNvSpPr>
              <p:nvPr/>
            </p:nvSpPr>
            <p:spPr bwMode="auto">
              <a:xfrm>
                <a:off x="7108827" y="2241550"/>
                <a:ext cx="130175" cy="139700"/>
              </a:xfrm>
              <a:custGeom>
                <a:avLst/>
                <a:gdLst>
                  <a:gd name="T0" fmla="*/ 2147483646 w 110"/>
                  <a:gd name="T1" fmla="*/ 2147483646 h 109"/>
                  <a:gd name="T2" fmla="*/ 2147483646 w 110"/>
                  <a:gd name="T3" fmla="*/ 2147483646 h 109"/>
                  <a:gd name="T4" fmla="*/ 2147483646 w 110"/>
                  <a:gd name="T5" fmla="*/ 2147483646 h 109"/>
                  <a:gd name="T6" fmla="*/ 2147483646 w 110"/>
                  <a:gd name="T7" fmla="*/ 2147483646 h 109"/>
                  <a:gd name="T8" fmla="*/ 2147483646 w 110"/>
                  <a:gd name="T9" fmla="*/ 0 h 109"/>
                  <a:gd name="T10" fmla="*/ 2147483646 w 110"/>
                  <a:gd name="T11" fmla="*/ 0 h 109"/>
                  <a:gd name="T12" fmla="*/ 2147483646 w 110"/>
                  <a:gd name="T13" fmla="*/ 2147483646 h 109"/>
                  <a:gd name="T14" fmla="*/ 2147483646 w 110"/>
                  <a:gd name="T15" fmla="*/ 2147483646 h 109"/>
                  <a:gd name="T16" fmla="*/ 0 w 110"/>
                  <a:gd name="T17" fmla="*/ 2147483646 h 109"/>
                  <a:gd name="T18" fmla="*/ 0 w 110"/>
                  <a:gd name="T19" fmla="*/ 2147483646 h 109"/>
                  <a:gd name="T20" fmla="*/ 2147483646 w 110"/>
                  <a:gd name="T21" fmla="*/ 2147483646 h 109"/>
                  <a:gd name="T22" fmla="*/ 2147483646 w 110"/>
                  <a:gd name="T23" fmla="*/ 2147483646 h 109"/>
                  <a:gd name="T24" fmla="*/ 2147483646 w 110"/>
                  <a:gd name="T25" fmla="*/ 2147483646 h 109"/>
                  <a:gd name="T26" fmla="*/ 2147483646 w 110"/>
                  <a:gd name="T27" fmla="*/ 2147483646 h 109"/>
                  <a:gd name="T28" fmla="*/ 2147483646 w 110"/>
                  <a:gd name="T29" fmla="*/ 2147483646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09"/>
                  <a:gd name="T47" fmla="*/ 110 w 110"/>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09">
                    <a:moveTo>
                      <a:pt x="108" y="8"/>
                    </a:moveTo>
                    <a:lnTo>
                      <a:pt x="110" y="8"/>
                    </a:lnTo>
                    <a:lnTo>
                      <a:pt x="110" y="3"/>
                    </a:lnTo>
                    <a:lnTo>
                      <a:pt x="108" y="2"/>
                    </a:lnTo>
                    <a:lnTo>
                      <a:pt x="108" y="0"/>
                    </a:lnTo>
                    <a:lnTo>
                      <a:pt x="103" y="0"/>
                    </a:lnTo>
                    <a:lnTo>
                      <a:pt x="102" y="2"/>
                    </a:lnTo>
                    <a:lnTo>
                      <a:pt x="2" y="101"/>
                    </a:lnTo>
                    <a:lnTo>
                      <a:pt x="0" y="103"/>
                    </a:lnTo>
                    <a:lnTo>
                      <a:pt x="0" y="108"/>
                    </a:lnTo>
                    <a:lnTo>
                      <a:pt x="2" y="108"/>
                    </a:lnTo>
                    <a:lnTo>
                      <a:pt x="4" y="109"/>
                    </a:lnTo>
                    <a:lnTo>
                      <a:pt x="8" y="109"/>
                    </a:lnTo>
                    <a:lnTo>
                      <a:pt x="8" y="108"/>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3" name="Rectangle 145">
                <a:extLst>
                  <a:ext uri="{FF2B5EF4-FFF2-40B4-BE49-F238E27FC236}">
                    <a16:creationId xmlns:a16="http://schemas.microsoft.com/office/drawing/2014/main" id="{6FEE1CAA-5E83-4BB0-8B26-03D9AC208F73}"/>
                  </a:ext>
                </a:extLst>
              </p:cNvPr>
              <p:cNvSpPr>
                <a:spLocks noChangeArrowheads="1"/>
              </p:cNvSpPr>
              <p:nvPr/>
            </p:nvSpPr>
            <p:spPr bwMode="auto">
              <a:xfrm>
                <a:off x="7085015" y="20574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15464" name="Freeform 195">
                <a:extLst>
                  <a:ext uri="{FF2B5EF4-FFF2-40B4-BE49-F238E27FC236}">
                    <a16:creationId xmlns:a16="http://schemas.microsoft.com/office/drawing/2014/main" id="{5E27E349-0655-4B13-9036-A7DF50274043}"/>
                  </a:ext>
                </a:extLst>
              </p:cNvPr>
              <p:cNvSpPr>
                <a:spLocks/>
              </p:cNvSpPr>
              <p:nvPr/>
            </p:nvSpPr>
            <p:spPr bwMode="auto">
              <a:xfrm>
                <a:off x="7578727" y="2627312"/>
                <a:ext cx="92075" cy="136525"/>
              </a:xfrm>
              <a:custGeom>
                <a:avLst/>
                <a:gdLst>
                  <a:gd name="T0" fmla="*/ 2147483646 w 109"/>
                  <a:gd name="T1" fmla="*/ 2147483646 h 107"/>
                  <a:gd name="T2" fmla="*/ 2147483646 w 109"/>
                  <a:gd name="T3" fmla="*/ 0 h 107"/>
                  <a:gd name="T4" fmla="*/ 2147483646 w 109"/>
                  <a:gd name="T5" fmla="*/ 0 h 107"/>
                  <a:gd name="T6" fmla="*/ 2147483646 w 109"/>
                  <a:gd name="T7" fmla="*/ 2147483646 h 107"/>
                  <a:gd name="T8" fmla="*/ 0 w 109"/>
                  <a:gd name="T9" fmla="*/ 2147483646 h 107"/>
                  <a:gd name="T10" fmla="*/ 0 w 109"/>
                  <a:gd name="T11" fmla="*/ 2147483646 h 107"/>
                  <a:gd name="T12" fmla="*/ 2147483646 w 109"/>
                  <a:gd name="T13" fmla="*/ 2147483646 h 107"/>
                  <a:gd name="T14" fmla="*/ 2147483646 w 109"/>
                  <a:gd name="T15" fmla="*/ 2147483646 h 107"/>
                  <a:gd name="T16" fmla="*/ 2147483646 w 109"/>
                  <a:gd name="T17" fmla="*/ 2147483646 h 107"/>
                  <a:gd name="T18" fmla="*/ 2147483646 w 109"/>
                  <a:gd name="T19" fmla="*/ 2147483646 h 107"/>
                  <a:gd name="T20" fmla="*/ 2147483646 w 109"/>
                  <a:gd name="T21" fmla="*/ 2147483646 h 107"/>
                  <a:gd name="T22" fmla="*/ 2147483646 w 109"/>
                  <a:gd name="T23" fmla="*/ 2147483646 h 107"/>
                  <a:gd name="T24" fmla="*/ 2147483646 w 109"/>
                  <a:gd name="T25" fmla="*/ 2147483646 h 107"/>
                  <a:gd name="T26" fmla="*/ 2147483646 w 109"/>
                  <a:gd name="T27" fmla="*/ 2147483646 h 107"/>
                  <a:gd name="T28" fmla="*/ 2147483646 w 109"/>
                  <a:gd name="T29" fmla="*/ 2147483646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7"/>
                  <a:gd name="T47" fmla="*/ 109 w 109"/>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7">
                    <a:moveTo>
                      <a:pt x="8" y="1"/>
                    </a:moveTo>
                    <a:lnTo>
                      <a:pt x="6" y="0"/>
                    </a:lnTo>
                    <a:lnTo>
                      <a:pt x="2" y="0"/>
                    </a:lnTo>
                    <a:lnTo>
                      <a:pt x="2" y="1"/>
                    </a:lnTo>
                    <a:lnTo>
                      <a:pt x="0" y="3"/>
                    </a:lnTo>
                    <a:lnTo>
                      <a:pt x="0" y="8"/>
                    </a:lnTo>
                    <a:lnTo>
                      <a:pt x="2" y="8"/>
                    </a:lnTo>
                    <a:lnTo>
                      <a:pt x="101" y="106"/>
                    </a:lnTo>
                    <a:lnTo>
                      <a:pt x="103" y="107"/>
                    </a:lnTo>
                    <a:lnTo>
                      <a:pt x="108" y="107"/>
                    </a:lnTo>
                    <a:lnTo>
                      <a:pt x="108" y="106"/>
                    </a:lnTo>
                    <a:lnTo>
                      <a:pt x="109" y="104"/>
                    </a:lnTo>
                    <a:lnTo>
                      <a:pt x="109" y="100"/>
                    </a:lnTo>
                    <a:lnTo>
                      <a:pt x="108" y="10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5" name="Rectangle 209">
                <a:extLst>
                  <a:ext uri="{FF2B5EF4-FFF2-40B4-BE49-F238E27FC236}">
                    <a16:creationId xmlns:a16="http://schemas.microsoft.com/office/drawing/2014/main" id="{68A45FF1-27DC-4655-A3E1-E160CDBF65A4}"/>
                  </a:ext>
                </a:extLst>
              </p:cNvPr>
              <p:cNvSpPr>
                <a:spLocks noChangeArrowheads="1"/>
              </p:cNvSpPr>
              <p:nvPr/>
            </p:nvSpPr>
            <p:spPr bwMode="auto">
              <a:xfrm>
                <a:off x="6891720" y="2890611"/>
                <a:ext cx="2500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C1</a:t>
                </a:r>
                <a:endParaRPr lang="en-US" altLang="zh-CN" sz="3200" b="0"/>
              </a:p>
            </p:txBody>
          </p:sp>
          <p:sp>
            <p:nvSpPr>
              <p:cNvPr id="15466" name="Line 224">
                <a:extLst>
                  <a:ext uri="{FF2B5EF4-FFF2-40B4-BE49-F238E27FC236}">
                    <a16:creationId xmlns:a16="http://schemas.microsoft.com/office/drawing/2014/main" id="{A411E040-04CD-4E02-9FF5-7F1E4F7587C5}"/>
                  </a:ext>
                </a:extLst>
              </p:cNvPr>
              <p:cNvSpPr>
                <a:spLocks noChangeShapeType="1"/>
              </p:cNvSpPr>
              <p:nvPr/>
            </p:nvSpPr>
            <p:spPr bwMode="auto">
              <a:xfrm>
                <a:off x="6781802" y="2301875"/>
                <a:ext cx="950913"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67" name="AutoShape 233">
                <a:extLst>
                  <a:ext uri="{FF2B5EF4-FFF2-40B4-BE49-F238E27FC236}">
                    <a16:creationId xmlns:a16="http://schemas.microsoft.com/office/drawing/2014/main" id="{1F1EEFF9-E686-4989-99EE-E9831449EF8D}"/>
                  </a:ext>
                </a:extLst>
              </p:cNvPr>
              <p:cNvSpPr>
                <a:spLocks noChangeArrowheads="1"/>
              </p:cNvSpPr>
              <p:nvPr/>
            </p:nvSpPr>
            <p:spPr bwMode="auto">
              <a:xfrm rot="-5400000">
                <a:off x="7077077" y="2547937"/>
                <a:ext cx="323850" cy="304800"/>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68" name="Line 229">
                <a:extLst>
                  <a:ext uri="{FF2B5EF4-FFF2-40B4-BE49-F238E27FC236}">
                    <a16:creationId xmlns:a16="http://schemas.microsoft.com/office/drawing/2014/main" id="{9D3402FA-4DFD-4F82-9964-6149B4DFE248}"/>
                  </a:ext>
                </a:extLst>
              </p:cNvPr>
              <p:cNvSpPr>
                <a:spLocks noChangeShapeType="1"/>
              </p:cNvSpPr>
              <p:nvPr/>
            </p:nvSpPr>
            <p:spPr bwMode="auto">
              <a:xfrm>
                <a:off x="6324602" y="2695575"/>
                <a:ext cx="457200"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69" name="Rectangle 145">
                <a:extLst>
                  <a:ext uri="{FF2B5EF4-FFF2-40B4-BE49-F238E27FC236}">
                    <a16:creationId xmlns:a16="http://schemas.microsoft.com/office/drawing/2014/main" id="{E64DBFDE-411B-4E41-9F8D-371E2BD3A11C}"/>
                  </a:ext>
                </a:extLst>
              </p:cNvPr>
              <p:cNvSpPr>
                <a:spLocks noChangeArrowheads="1"/>
              </p:cNvSpPr>
              <p:nvPr/>
            </p:nvSpPr>
            <p:spPr bwMode="auto">
              <a:xfrm>
                <a:off x="7558090" y="240347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cxnSp>
            <p:nvCxnSpPr>
              <p:cNvPr id="15470" name="直接连接符 243">
                <a:extLst>
                  <a:ext uri="{FF2B5EF4-FFF2-40B4-BE49-F238E27FC236}">
                    <a16:creationId xmlns:a16="http://schemas.microsoft.com/office/drawing/2014/main" id="{66D626A8-1A35-4F30-833D-9029712CC0AF}"/>
                  </a:ext>
                </a:extLst>
              </p:cNvPr>
              <p:cNvCxnSpPr>
                <a:cxnSpLocks/>
              </p:cNvCxnSpPr>
              <p:nvPr/>
            </p:nvCxnSpPr>
            <p:spPr bwMode="auto">
              <a:xfrm flipV="1">
                <a:off x="7239002" y="2771774"/>
                <a:ext cx="0" cy="30956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15445" name="组合 244">
              <a:extLst>
                <a:ext uri="{FF2B5EF4-FFF2-40B4-BE49-F238E27FC236}">
                  <a16:creationId xmlns:a16="http://schemas.microsoft.com/office/drawing/2014/main" id="{97763242-B158-4233-B0E9-C6D54AB1FB63}"/>
                </a:ext>
              </a:extLst>
            </p:cNvPr>
            <p:cNvGrpSpPr>
              <a:grpSpLocks/>
            </p:cNvGrpSpPr>
            <p:nvPr/>
          </p:nvGrpSpPr>
          <p:grpSpPr bwMode="auto">
            <a:xfrm>
              <a:off x="6323013" y="5092700"/>
              <a:ext cx="1408112" cy="1079484"/>
              <a:chOff x="6324602" y="2057400"/>
              <a:chExt cx="1408113" cy="1079416"/>
            </a:xfrm>
          </p:grpSpPr>
          <p:sp>
            <p:nvSpPr>
              <p:cNvPr id="15447" name="Line 229">
                <a:extLst>
                  <a:ext uri="{FF2B5EF4-FFF2-40B4-BE49-F238E27FC236}">
                    <a16:creationId xmlns:a16="http://schemas.microsoft.com/office/drawing/2014/main" id="{5899FB29-B8F3-42BD-BA4E-69C4F4313763}"/>
                  </a:ext>
                </a:extLst>
              </p:cNvPr>
              <p:cNvSpPr>
                <a:spLocks noChangeShapeType="1"/>
              </p:cNvSpPr>
              <p:nvPr/>
            </p:nvSpPr>
            <p:spPr bwMode="auto">
              <a:xfrm>
                <a:off x="7391402" y="2698750"/>
                <a:ext cx="341313"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48" name="Line 230">
                <a:extLst>
                  <a:ext uri="{FF2B5EF4-FFF2-40B4-BE49-F238E27FC236}">
                    <a16:creationId xmlns:a16="http://schemas.microsoft.com/office/drawing/2014/main" id="{3F8CD00D-7450-4BA5-9023-6205181B52E5}"/>
                  </a:ext>
                </a:extLst>
              </p:cNvPr>
              <p:cNvSpPr>
                <a:spLocks noChangeShapeType="1"/>
              </p:cNvSpPr>
              <p:nvPr/>
            </p:nvSpPr>
            <p:spPr bwMode="auto">
              <a:xfrm>
                <a:off x="6781802" y="2698750"/>
                <a:ext cx="339725" cy="0"/>
              </a:xfrm>
              <a:prstGeom prst="line">
                <a:avLst/>
              </a:prstGeom>
              <a:noFill/>
              <a:ln w="28575">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449" name="Line 132">
                <a:extLst>
                  <a:ext uri="{FF2B5EF4-FFF2-40B4-BE49-F238E27FC236}">
                    <a16:creationId xmlns:a16="http://schemas.microsoft.com/office/drawing/2014/main" id="{C7D40BD5-6695-42C7-BEC8-69ED83CF8555}"/>
                  </a:ext>
                </a:extLst>
              </p:cNvPr>
              <p:cNvSpPr>
                <a:spLocks noChangeShapeType="1"/>
              </p:cNvSpPr>
              <p:nvPr/>
            </p:nvSpPr>
            <p:spPr bwMode="auto">
              <a:xfrm>
                <a:off x="6781802" y="2301875"/>
                <a:ext cx="0" cy="3937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450" name="Freeform 144">
                <a:extLst>
                  <a:ext uri="{FF2B5EF4-FFF2-40B4-BE49-F238E27FC236}">
                    <a16:creationId xmlns:a16="http://schemas.microsoft.com/office/drawing/2014/main" id="{59B8228B-E8E5-456B-B97E-728043B23F6C}"/>
                  </a:ext>
                </a:extLst>
              </p:cNvPr>
              <p:cNvSpPr>
                <a:spLocks/>
              </p:cNvSpPr>
              <p:nvPr/>
            </p:nvSpPr>
            <p:spPr bwMode="auto">
              <a:xfrm>
                <a:off x="7108827" y="2241550"/>
                <a:ext cx="130175" cy="139700"/>
              </a:xfrm>
              <a:custGeom>
                <a:avLst/>
                <a:gdLst>
                  <a:gd name="T0" fmla="*/ 2147483646 w 110"/>
                  <a:gd name="T1" fmla="*/ 2147483646 h 109"/>
                  <a:gd name="T2" fmla="*/ 2147483646 w 110"/>
                  <a:gd name="T3" fmla="*/ 2147483646 h 109"/>
                  <a:gd name="T4" fmla="*/ 2147483646 w 110"/>
                  <a:gd name="T5" fmla="*/ 2147483646 h 109"/>
                  <a:gd name="T6" fmla="*/ 2147483646 w 110"/>
                  <a:gd name="T7" fmla="*/ 2147483646 h 109"/>
                  <a:gd name="T8" fmla="*/ 2147483646 w 110"/>
                  <a:gd name="T9" fmla="*/ 0 h 109"/>
                  <a:gd name="T10" fmla="*/ 2147483646 w 110"/>
                  <a:gd name="T11" fmla="*/ 0 h 109"/>
                  <a:gd name="T12" fmla="*/ 2147483646 w 110"/>
                  <a:gd name="T13" fmla="*/ 2147483646 h 109"/>
                  <a:gd name="T14" fmla="*/ 2147483646 w 110"/>
                  <a:gd name="T15" fmla="*/ 2147483646 h 109"/>
                  <a:gd name="T16" fmla="*/ 0 w 110"/>
                  <a:gd name="T17" fmla="*/ 2147483646 h 109"/>
                  <a:gd name="T18" fmla="*/ 0 w 110"/>
                  <a:gd name="T19" fmla="*/ 2147483646 h 109"/>
                  <a:gd name="T20" fmla="*/ 2147483646 w 110"/>
                  <a:gd name="T21" fmla="*/ 2147483646 h 109"/>
                  <a:gd name="T22" fmla="*/ 2147483646 w 110"/>
                  <a:gd name="T23" fmla="*/ 2147483646 h 109"/>
                  <a:gd name="T24" fmla="*/ 2147483646 w 110"/>
                  <a:gd name="T25" fmla="*/ 2147483646 h 109"/>
                  <a:gd name="T26" fmla="*/ 2147483646 w 110"/>
                  <a:gd name="T27" fmla="*/ 2147483646 h 109"/>
                  <a:gd name="T28" fmla="*/ 2147483646 w 110"/>
                  <a:gd name="T29" fmla="*/ 2147483646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09"/>
                  <a:gd name="T47" fmla="*/ 110 w 110"/>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09">
                    <a:moveTo>
                      <a:pt x="108" y="8"/>
                    </a:moveTo>
                    <a:lnTo>
                      <a:pt x="110" y="8"/>
                    </a:lnTo>
                    <a:lnTo>
                      <a:pt x="110" y="3"/>
                    </a:lnTo>
                    <a:lnTo>
                      <a:pt x="108" y="2"/>
                    </a:lnTo>
                    <a:lnTo>
                      <a:pt x="108" y="0"/>
                    </a:lnTo>
                    <a:lnTo>
                      <a:pt x="103" y="0"/>
                    </a:lnTo>
                    <a:lnTo>
                      <a:pt x="102" y="2"/>
                    </a:lnTo>
                    <a:lnTo>
                      <a:pt x="2" y="101"/>
                    </a:lnTo>
                    <a:lnTo>
                      <a:pt x="0" y="103"/>
                    </a:lnTo>
                    <a:lnTo>
                      <a:pt x="0" y="108"/>
                    </a:lnTo>
                    <a:lnTo>
                      <a:pt x="2" y="108"/>
                    </a:lnTo>
                    <a:lnTo>
                      <a:pt x="4" y="109"/>
                    </a:lnTo>
                    <a:lnTo>
                      <a:pt x="8" y="109"/>
                    </a:lnTo>
                    <a:lnTo>
                      <a:pt x="8" y="108"/>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1" name="Rectangle 145">
                <a:extLst>
                  <a:ext uri="{FF2B5EF4-FFF2-40B4-BE49-F238E27FC236}">
                    <a16:creationId xmlns:a16="http://schemas.microsoft.com/office/drawing/2014/main" id="{7603C2CC-4697-42F9-A5E4-F251360FDAFA}"/>
                  </a:ext>
                </a:extLst>
              </p:cNvPr>
              <p:cNvSpPr>
                <a:spLocks noChangeArrowheads="1"/>
              </p:cNvSpPr>
              <p:nvPr/>
            </p:nvSpPr>
            <p:spPr bwMode="auto">
              <a:xfrm>
                <a:off x="7085015" y="20574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15452" name="Freeform 195">
                <a:extLst>
                  <a:ext uri="{FF2B5EF4-FFF2-40B4-BE49-F238E27FC236}">
                    <a16:creationId xmlns:a16="http://schemas.microsoft.com/office/drawing/2014/main" id="{B7D1AD4F-8885-4955-A6BD-E41AB3C4161C}"/>
                  </a:ext>
                </a:extLst>
              </p:cNvPr>
              <p:cNvSpPr>
                <a:spLocks/>
              </p:cNvSpPr>
              <p:nvPr/>
            </p:nvSpPr>
            <p:spPr bwMode="auto">
              <a:xfrm>
                <a:off x="7578727" y="2627312"/>
                <a:ext cx="92075" cy="136525"/>
              </a:xfrm>
              <a:custGeom>
                <a:avLst/>
                <a:gdLst>
                  <a:gd name="T0" fmla="*/ 2147483646 w 109"/>
                  <a:gd name="T1" fmla="*/ 2147483646 h 107"/>
                  <a:gd name="T2" fmla="*/ 2147483646 w 109"/>
                  <a:gd name="T3" fmla="*/ 0 h 107"/>
                  <a:gd name="T4" fmla="*/ 2147483646 w 109"/>
                  <a:gd name="T5" fmla="*/ 0 h 107"/>
                  <a:gd name="T6" fmla="*/ 2147483646 w 109"/>
                  <a:gd name="T7" fmla="*/ 2147483646 h 107"/>
                  <a:gd name="T8" fmla="*/ 0 w 109"/>
                  <a:gd name="T9" fmla="*/ 2147483646 h 107"/>
                  <a:gd name="T10" fmla="*/ 0 w 109"/>
                  <a:gd name="T11" fmla="*/ 2147483646 h 107"/>
                  <a:gd name="T12" fmla="*/ 2147483646 w 109"/>
                  <a:gd name="T13" fmla="*/ 2147483646 h 107"/>
                  <a:gd name="T14" fmla="*/ 2147483646 w 109"/>
                  <a:gd name="T15" fmla="*/ 2147483646 h 107"/>
                  <a:gd name="T16" fmla="*/ 2147483646 w 109"/>
                  <a:gd name="T17" fmla="*/ 2147483646 h 107"/>
                  <a:gd name="T18" fmla="*/ 2147483646 w 109"/>
                  <a:gd name="T19" fmla="*/ 2147483646 h 107"/>
                  <a:gd name="T20" fmla="*/ 2147483646 w 109"/>
                  <a:gd name="T21" fmla="*/ 2147483646 h 107"/>
                  <a:gd name="T22" fmla="*/ 2147483646 w 109"/>
                  <a:gd name="T23" fmla="*/ 2147483646 h 107"/>
                  <a:gd name="T24" fmla="*/ 2147483646 w 109"/>
                  <a:gd name="T25" fmla="*/ 2147483646 h 107"/>
                  <a:gd name="T26" fmla="*/ 2147483646 w 109"/>
                  <a:gd name="T27" fmla="*/ 2147483646 h 107"/>
                  <a:gd name="T28" fmla="*/ 2147483646 w 109"/>
                  <a:gd name="T29" fmla="*/ 2147483646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7"/>
                  <a:gd name="T47" fmla="*/ 109 w 109"/>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7">
                    <a:moveTo>
                      <a:pt x="8" y="1"/>
                    </a:moveTo>
                    <a:lnTo>
                      <a:pt x="6" y="0"/>
                    </a:lnTo>
                    <a:lnTo>
                      <a:pt x="2" y="0"/>
                    </a:lnTo>
                    <a:lnTo>
                      <a:pt x="2" y="1"/>
                    </a:lnTo>
                    <a:lnTo>
                      <a:pt x="0" y="3"/>
                    </a:lnTo>
                    <a:lnTo>
                      <a:pt x="0" y="8"/>
                    </a:lnTo>
                    <a:lnTo>
                      <a:pt x="2" y="8"/>
                    </a:lnTo>
                    <a:lnTo>
                      <a:pt x="101" y="106"/>
                    </a:lnTo>
                    <a:lnTo>
                      <a:pt x="103" y="107"/>
                    </a:lnTo>
                    <a:lnTo>
                      <a:pt x="108" y="107"/>
                    </a:lnTo>
                    <a:lnTo>
                      <a:pt x="108" y="106"/>
                    </a:lnTo>
                    <a:lnTo>
                      <a:pt x="109" y="104"/>
                    </a:lnTo>
                    <a:lnTo>
                      <a:pt x="109" y="100"/>
                    </a:lnTo>
                    <a:lnTo>
                      <a:pt x="108" y="10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3" name="Rectangle 209">
                <a:extLst>
                  <a:ext uri="{FF2B5EF4-FFF2-40B4-BE49-F238E27FC236}">
                    <a16:creationId xmlns:a16="http://schemas.microsoft.com/office/drawing/2014/main" id="{22C9212C-44D3-4704-9E97-25F59BD9799D}"/>
                  </a:ext>
                </a:extLst>
              </p:cNvPr>
              <p:cNvSpPr>
                <a:spLocks noChangeArrowheads="1"/>
              </p:cNvSpPr>
              <p:nvPr/>
            </p:nvSpPr>
            <p:spPr bwMode="auto">
              <a:xfrm>
                <a:off x="6891720" y="2890611"/>
                <a:ext cx="250068" cy="24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C2</a:t>
                </a:r>
                <a:endParaRPr lang="en-US" altLang="zh-CN" sz="3200" b="0"/>
              </a:p>
            </p:txBody>
          </p:sp>
          <p:sp>
            <p:nvSpPr>
              <p:cNvPr id="15454" name="Line 224">
                <a:extLst>
                  <a:ext uri="{FF2B5EF4-FFF2-40B4-BE49-F238E27FC236}">
                    <a16:creationId xmlns:a16="http://schemas.microsoft.com/office/drawing/2014/main" id="{F1C174D8-E0CA-4BE7-AAF4-8FB1D3D176AB}"/>
                  </a:ext>
                </a:extLst>
              </p:cNvPr>
              <p:cNvSpPr>
                <a:spLocks noChangeShapeType="1"/>
              </p:cNvSpPr>
              <p:nvPr/>
            </p:nvSpPr>
            <p:spPr bwMode="auto">
              <a:xfrm>
                <a:off x="6781802" y="2301875"/>
                <a:ext cx="950913"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55" name="AutoShape 233">
                <a:extLst>
                  <a:ext uri="{FF2B5EF4-FFF2-40B4-BE49-F238E27FC236}">
                    <a16:creationId xmlns:a16="http://schemas.microsoft.com/office/drawing/2014/main" id="{84FC17AF-E057-42B2-8FD3-CCB574047A53}"/>
                  </a:ext>
                </a:extLst>
              </p:cNvPr>
              <p:cNvSpPr>
                <a:spLocks noChangeArrowheads="1"/>
              </p:cNvSpPr>
              <p:nvPr/>
            </p:nvSpPr>
            <p:spPr bwMode="auto">
              <a:xfrm rot="-5400000">
                <a:off x="7077077" y="2547937"/>
                <a:ext cx="323850" cy="304800"/>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56" name="Line 229">
                <a:extLst>
                  <a:ext uri="{FF2B5EF4-FFF2-40B4-BE49-F238E27FC236}">
                    <a16:creationId xmlns:a16="http://schemas.microsoft.com/office/drawing/2014/main" id="{CA1AD406-1E8A-4A6A-B3B4-EE4D2F2E51E1}"/>
                  </a:ext>
                </a:extLst>
              </p:cNvPr>
              <p:cNvSpPr>
                <a:spLocks noChangeShapeType="1"/>
              </p:cNvSpPr>
              <p:nvPr/>
            </p:nvSpPr>
            <p:spPr bwMode="auto">
              <a:xfrm>
                <a:off x="6324602" y="2695575"/>
                <a:ext cx="457200"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57" name="Rectangle 145">
                <a:extLst>
                  <a:ext uri="{FF2B5EF4-FFF2-40B4-BE49-F238E27FC236}">
                    <a16:creationId xmlns:a16="http://schemas.microsoft.com/office/drawing/2014/main" id="{3A7A1AD0-5253-4FA0-8117-BDD0FDB29134}"/>
                  </a:ext>
                </a:extLst>
              </p:cNvPr>
              <p:cNvSpPr>
                <a:spLocks noChangeArrowheads="1"/>
              </p:cNvSpPr>
              <p:nvPr/>
            </p:nvSpPr>
            <p:spPr bwMode="auto">
              <a:xfrm>
                <a:off x="7558090" y="240347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cxnSp>
            <p:nvCxnSpPr>
              <p:cNvPr id="15458" name="直接连接符 256">
                <a:extLst>
                  <a:ext uri="{FF2B5EF4-FFF2-40B4-BE49-F238E27FC236}">
                    <a16:creationId xmlns:a16="http://schemas.microsoft.com/office/drawing/2014/main" id="{BE519ED9-8C17-4825-AB46-A4F629468013}"/>
                  </a:ext>
                </a:extLst>
              </p:cNvPr>
              <p:cNvCxnSpPr>
                <a:cxnSpLocks/>
              </p:cNvCxnSpPr>
              <p:nvPr/>
            </p:nvCxnSpPr>
            <p:spPr bwMode="auto">
              <a:xfrm flipV="1">
                <a:off x="7239002" y="2771774"/>
                <a:ext cx="0" cy="30956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15446" name="Rectangle 138">
              <a:extLst>
                <a:ext uri="{FF2B5EF4-FFF2-40B4-BE49-F238E27FC236}">
                  <a16:creationId xmlns:a16="http://schemas.microsoft.com/office/drawing/2014/main" id="{408313AB-17C8-4837-A897-A90296B9C259}"/>
                </a:ext>
              </a:extLst>
            </p:cNvPr>
            <p:cNvSpPr>
              <a:spLocks noChangeArrowheads="1"/>
            </p:cNvSpPr>
            <p:nvPr/>
          </p:nvSpPr>
          <p:spPr bwMode="auto">
            <a:xfrm>
              <a:off x="6100763" y="194945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a:solidFill>
                    <a:srgbClr val="000000"/>
                  </a:solidFill>
                </a:rPr>
                <a:t>BUS</a:t>
              </a:r>
              <a:endParaRPr lang="en-US" altLang="zh-CN" sz="3600"/>
            </a:p>
          </p:txBody>
        </p:sp>
      </p:grpSp>
      <p:sp>
        <p:nvSpPr>
          <p:cNvPr id="15422" name="Freeform 162">
            <a:extLst>
              <a:ext uri="{FF2B5EF4-FFF2-40B4-BE49-F238E27FC236}">
                <a16:creationId xmlns:a16="http://schemas.microsoft.com/office/drawing/2014/main" id="{DC14E57E-67E3-4AD9-B3A0-346FB77AA14C}"/>
              </a:ext>
            </a:extLst>
          </p:cNvPr>
          <p:cNvSpPr>
            <a:spLocks/>
          </p:cNvSpPr>
          <p:nvPr/>
        </p:nvSpPr>
        <p:spPr bwMode="auto">
          <a:xfrm>
            <a:off x="3025775" y="3840163"/>
            <a:ext cx="752475" cy="1008062"/>
          </a:xfrm>
          <a:custGeom>
            <a:avLst/>
            <a:gdLst>
              <a:gd name="T0" fmla="*/ 2147483646 w 392"/>
              <a:gd name="T1" fmla="*/ 0 h 612"/>
              <a:gd name="T2" fmla="*/ 2147483646 w 392"/>
              <a:gd name="T3" fmla="*/ 0 h 612"/>
              <a:gd name="T4" fmla="*/ 2147483646 w 392"/>
              <a:gd name="T5" fmla="*/ 2147483646 h 612"/>
              <a:gd name="T6" fmla="*/ 0 w 392"/>
              <a:gd name="T7" fmla="*/ 2147483646 h 612"/>
              <a:gd name="T8" fmla="*/ 0 w 392"/>
              <a:gd name="T9" fmla="*/ 2147483646 h 612"/>
              <a:gd name="T10" fmla="*/ 2147483646 w 392"/>
              <a:gd name="T11" fmla="*/ 2147483646 h 612"/>
              <a:gd name="T12" fmla="*/ 2147483646 w 392"/>
              <a:gd name="T13" fmla="*/ 2147483646 h 612"/>
              <a:gd name="T14" fmla="*/ 2147483646 w 392"/>
              <a:gd name="T15" fmla="*/ 2147483646 h 612"/>
              <a:gd name="T16" fmla="*/ 2147483646 w 392"/>
              <a:gd name="T17" fmla="*/ 2147483646 h 612"/>
              <a:gd name="T18" fmla="*/ 2147483646 w 392"/>
              <a:gd name="T19" fmla="*/ 2147483646 h 612"/>
              <a:gd name="T20" fmla="*/ 2147483646 w 392"/>
              <a:gd name="T21" fmla="*/ 2147483646 h 612"/>
              <a:gd name="T22" fmla="*/ 2147483646 w 392"/>
              <a:gd name="T23" fmla="*/ 2147483646 h 612"/>
              <a:gd name="T24" fmla="*/ 2147483646 w 392"/>
              <a:gd name="T25" fmla="*/ 0 h 612"/>
              <a:gd name="T26" fmla="*/ 2147483646 w 392"/>
              <a:gd name="T27" fmla="*/ 0 h 612"/>
              <a:gd name="T28" fmla="*/ 2147483646 w 392"/>
              <a:gd name="T29" fmla="*/ 0 h 612"/>
              <a:gd name="T30" fmla="*/ 2147483646 w 392"/>
              <a:gd name="T31" fmla="*/ 2147483646 h 612"/>
              <a:gd name="T32" fmla="*/ 2147483646 w 392"/>
              <a:gd name="T33" fmla="*/ 2147483646 h 612"/>
              <a:gd name="T34" fmla="*/ 2147483646 w 392"/>
              <a:gd name="T35" fmla="*/ 2147483646 h 612"/>
              <a:gd name="T36" fmla="*/ 2147483646 w 392"/>
              <a:gd name="T37" fmla="*/ 2147483646 h 612"/>
              <a:gd name="T38" fmla="*/ 2147483646 w 392"/>
              <a:gd name="T39" fmla="*/ 2147483646 h 612"/>
              <a:gd name="T40" fmla="*/ 2147483646 w 392"/>
              <a:gd name="T41" fmla="*/ 2147483646 h 612"/>
              <a:gd name="T42" fmla="*/ 2147483646 w 392"/>
              <a:gd name="T43" fmla="*/ 2147483646 h 612"/>
              <a:gd name="T44" fmla="*/ 2147483646 w 392"/>
              <a:gd name="T45" fmla="*/ 2147483646 h 612"/>
              <a:gd name="T46" fmla="*/ 2147483646 w 392"/>
              <a:gd name="T47" fmla="*/ 2147483646 h 612"/>
              <a:gd name="T48" fmla="*/ 2147483646 w 392"/>
              <a:gd name="T49" fmla="*/ 0 h 6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2"/>
              <a:gd name="T76" fmla="*/ 0 h 612"/>
              <a:gd name="T77" fmla="*/ 392 w 392"/>
              <a:gd name="T78" fmla="*/ 612 h 6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2" h="612">
                <a:moveTo>
                  <a:pt x="10" y="0"/>
                </a:moveTo>
                <a:lnTo>
                  <a:pt x="6" y="0"/>
                </a:lnTo>
                <a:lnTo>
                  <a:pt x="3" y="3"/>
                </a:lnTo>
                <a:lnTo>
                  <a:pt x="0" y="6"/>
                </a:lnTo>
                <a:lnTo>
                  <a:pt x="0" y="606"/>
                </a:lnTo>
                <a:lnTo>
                  <a:pt x="3" y="609"/>
                </a:lnTo>
                <a:lnTo>
                  <a:pt x="6" y="612"/>
                </a:lnTo>
                <a:lnTo>
                  <a:pt x="386" y="612"/>
                </a:lnTo>
                <a:lnTo>
                  <a:pt x="389" y="609"/>
                </a:lnTo>
                <a:lnTo>
                  <a:pt x="392" y="606"/>
                </a:lnTo>
                <a:lnTo>
                  <a:pt x="392" y="6"/>
                </a:lnTo>
                <a:lnTo>
                  <a:pt x="389" y="3"/>
                </a:lnTo>
                <a:lnTo>
                  <a:pt x="386" y="0"/>
                </a:lnTo>
                <a:lnTo>
                  <a:pt x="383" y="0"/>
                </a:lnTo>
                <a:lnTo>
                  <a:pt x="10" y="0"/>
                </a:lnTo>
                <a:lnTo>
                  <a:pt x="10" y="19"/>
                </a:lnTo>
                <a:lnTo>
                  <a:pt x="383" y="19"/>
                </a:lnTo>
                <a:lnTo>
                  <a:pt x="373" y="9"/>
                </a:lnTo>
                <a:lnTo>
                  <a:pt x="373" y="603"/>
                </a:lnTo>
                <a:lnTo>
                  <a:pt x="383" y="593"/>
                </a:lnTo>
                <a:lnTo>
                  <a:pt x="10" y="593"/>
                </a:lnTo>
                <a:lnTo>
                  <a:pt x="19" y="603"/>
                </a:lnTo>
                <a:lnTo>
                  <a:pt x="19"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3" name="Rectangle 138">
            <a:extLst>
              <a:ext uri="{FF2B5EF4-FFF2-40B4-BE49-F238E27FC236}">
                <a16:creationId xmlns:a16="http://schemas.microsoft.com/office/drawing/2014/main" id="{46C3F765-A1E7-4DB2-B2AC-9C9616E24C03}"/>
              </a:ext>
            </a:extLst>
          </p:cNvPr>
          <p:cNvSpPr>
            <a:spLocks noChangeArrowheads="1"/>
          </p:cNvSpPr>
          <p:nvPr/>
        </p:nvSpPr>
        <p:spPr bwMode="auto">
          <a:xfrm>
            <a:off x="4405313" y="3727450"/>
            <a:ext cx="447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a:solidFill>
                  <a:srgbClr val="000000"/>
                </a:solidFill>
              </a:rPr>
              <a:t>BUS</a:t>
            </a:r>
            <a:endParaRPr lang="en-US" altLang="zh-CN" sz="3600"/>
          </a:p>
        </p:txBody>
      </p:sp>
      <p:sp>
        <p:nvSpPr>
          <p:cNvPr id="15424" name="Rectangle 4">
            <a:extLst>
              <a:ext uri="{FF2B5EF4-FFF2-40B4-BE49-F238E27FC236}">
                <a16:creationId xmlns:a16="http://schemas.microsoft.com/office/drawing/2014/main" id="{39846AFD-D8B3-4500-9416-2FED22576DC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F87B4DD-A573-453B-BE87-D778878E3602}" type="datetime1">
              <a:rPr lang="zh-CN" altLang="en-US" sz="1800" b="0" smtClean="0">
                <a:solidFill>
                  <a:srgbClr val="B2B2B2"/>
                </a:solidFill>
                <a:latin typeface="Arial" panose="020B0604020202020204" pitchFamily="34" charset="0"/>
              </a:rPr>
              <a:pPr>
                <a:spcAft>
                  <a:spcPct val="0"/>
                </a:spcAft>
                <a:buFontTx/>
                <a:buNone/>
              </a:pPr>
              <a:t>2023/11/15</a:t>
            </a:fld>
            <a:endParaRPr lang="en-US" altLang="zh-CN" sz="1800" b="0">
              <a:solidFill>
                <a:srgbClr val="B2B2B2"/>
              </a:solidFill>
              <a:latin typeface="Arial" panose="020B0604020202020204" pitchFamily="34" charset="0"/>
            </a:endParaRPr>
          </a:p>
        </p:txBody>
      </p:sp>
      <p:sp>
        <p:nvSpPr>
          <p:cNvPr id="15425" name="Rectangle 5">
            <a:extLst>
              <a:ext uri="{FF2B5EF4-FFF2-40B4-BE49-F238E27FC236}">
                <a16:creationId xmlns:a16="http://schemas.microsoft.com/office/drawing/2014/main" id="{08AD8DFE-72D3-4623-9D66-A8215CF587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数字系统设计</a:t>
            </a:r>
            <a:endParaRPr kumimoji="1" lang="en-US" altLang="zh-CN" sz="1800" b="0">
              <a:solidFill>
                <a:srgbClr val="B2B2B2"/>
              </a:solidFill>
              <a:latin typeface="宋体" panose="02010600030101010101" pitchFamily="2" charset="-122"/>
            </a:endParaRPr>
          </a:p>
        </p:txBody>
      </p:sp>
      <p:sp>
        <p:nvSpPr>
          <p:cNvPr id="15426" name="Rectangle 6">
            <a:extLst>
              <a:ext uri="{FF2B5EF4-FFF2-40B4-BE49-F238E27FC236}">
                <a16:creationId xmlns:a16="http://schemas.microsoft.com/office/drawing/2014/main" id="{702B08D0-5457-47E2-AA5A-F8C1F11426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A9D424E-EBED-4FA0-A2A4-3064C82DC692}"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69" grpId="0"/>
      <p:bldP spid="170" grpId="0"/>
      <p:bldP spid="21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43778</TotalTime>
  <Pages>0</Pages>
  <Words>2413</Words>
  <Characters>0</Characters>
  <Application>Microsoft Office PowerPoint</Application>
  <DocSecurity>0</DocSecurity>
  <PresentationFormat>全屏显示(4:3)</PresentationFormat>
  <Lines>0</Lines>
  <Paragraphs>1056</Paragraphs>
  <Slides>27</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宋体</vt:lpstr>
      <vt:lpstr>微软雅黑</vt:lpstr>
      <vt:lpstr>Arial</vt:lpstr>
      <vt:lpstr>Courier New</vt:lpstr>
      <vt:lpstr>Times New Roman</vt:lpstr>
      <vt:lpstr>Wingdings</vt:lpstr>
      <vt:lpstr>默认设计模板</vt:lpstr>
      <vt:lpstr>模拟与数字电路 Analog and Digital Circuits</vt:lpstr>
      <vt:lpstr>主要内容</vt:lpstr>
      <vt:lpstr>数字系统结构</vt:lpstr>
      <vt:lpstr>Design Hierarchy</vt:lpstr>
      <vt:lpstr>算术逻辑单元</vt:lpstr>
      <vt:lpstr>ALU模块化设计</vt:lpstr>
      <vt:lpstr>ALU模块化设计 (续)</vt:lpstr>
      <vt:lpstr>寄存器传送</vt:lpstr>
      <vt:lpstr>总线</vt:lpstr>
      <vt:lpstr>寄存器堆</vt:lpstr>
      <vt:lpstr>寄存器堆 (续)</vt:lpstr>
      <vt:lpstr>寄存器堆 (续)</vt:lpstr>
      <vt:lpstr>示例：求最大值</vt:lpstr>
      <vt:lpstr>示例：三个数排序</vt:lpstr>
      <vt:lpstr>示例：三个数排序 (续)</vt:lpstr>
      <vt:lpstr>示例：时序乘法器</vt:lpstr>
      <vt:lpstr>乘法运算过程</vt:lpstr>
      <vt:lpstr>乘法器结构</vt:lpstr>
      <vt:lpstr>乘法器结构(续)</vt:lpstr>
      <vt:lpstr>乘法器控制单元</vt:lpstr>
      <vt:lpstr>乘法器控制单元(续1)</vt:lpstr>
      <vt:lpstr>Verilog描述乘法器</vt:lpstr>
      <vt:lpstr>Verilog描述乘法器(续1)</vt:lpstr>
      <vt:lpstr>Verilog描述乘法器(续2)</vt:lpstr>
      <vt:lpstr>Verilog描述乘法器(续3)</vt:lpstr>
      <vt:lpstr>乘法器仿真波形</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657</cp:revision>
  <cp:lastPrinted>1900-01-04T05:08:28Z</cp:lastPrinted>
  <dcterms:created xsi:type="dcterms:W3CDTF">2004-01-05T23:56:53Z</dcterms:created>
  <dcterms:modified xsi:type="dcterms:W3CDTF">2023-11-15T02:50:12Z</dcterms:modified>
  <cp:category>16位微机原理与接口</cp:category>
</cp:coreProperties>
</file>