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506" r:id="rId3"/>
    <p:sldId id="509" r:id="rId4"/>
    <p:sldId id="558" r:id="rId5"/>
    <p:sldId id="559" r:id="rId6"/>
    <p:sldId id="560" r:id="rId7"/>
    <p:sldId id="563" r:id="rId8"/>
    <p:sldId id="510" r:id="rId9"/>
    <p:sldId id="511" r:id="rId10"/>
    <p:sldId id="538" r:id="rId11"/>
    <p:sldId id="539" r:id="rId12"/>
    <p:sldId id="540" r:id="rId13"/>
    <p:sldId id="541" r:id="rId14"/>
    <p:sldId id="561" r:id="rId15"/>
    <p:sldId id="562" r:id="rId16"/>
    <p:sldId id="542" r:id="rId17"/>
    <p:sldId id="543" r:id="rId18"/>
    <p:sldId id="544" r:id="rId19"/>
    <p:sldId id="545" r:id="rId20"/>
    <p:sldId id="477" r:id="rId2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B7FFE7"/>
    <a:srgbClr val="CCFFFF"/>
    <a:srgbClr val="66FFFF"/>
    <a:srgbClr val="FFCCCC"/>
    <a:srgbClr val="0000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7" autoAdjust="0"/>
    <p:restoredTop sz="93963" autoAdjust="0"/>
  </p:normalViewPr>
  <p:slideViewPr>
    <p:cSldViewPr>
      <p:cViewPr varScale="1">
        <p:scale>
          <a:sx n="76" d="100"/>
          <a:sy n="76" d="100"/>
        </p:scale>
        <p:origin x="800"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12"/>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18614A8-2A2D-4FF6-AD45-8FC6331FA13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19" name="Rectangle 3">
            <a:extLst>
              <a:ext uri="{FF2B5EF4-FFF2-40B4-BE49-F238E27FC236}">
                <a16:creationId xmlns:a16="http://schemas.microsoft.com/office/drawing/2014/main" id="{A4449FFD-04B7-4742-A3FA-56CE0086CB91}"/>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60420" name="Rectangle 4">
            <a:extLst>
              <a:ext uri="{FF2B5EF4-FFF2-40B4-BE49-F238E27FC236}">
                <a16:creationId xmlns:a16="http://schemas.microsoft.com/office/drawing/2014/main" id="{D61CFE44-F8E6-4236-86F4-0FD18AF233DF}"/>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0421" name="Rectangle 5">
            <a:extLst>
              <a:ext uri="{FF2B5EF4-FFF2-40B4-BE49-F238E27FC236}">
                <a16:creationId xmlns:a16="http://schemas.microsoft.com/office/drawing/2014/main" id="{4A3A72D3-4122-4A91-AA0A-EFC9C0CB9EED}"/>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DF69C620-4635-46FC-B22F-8DDC8633653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914F86B-2965-411B-90CE-02F24229E035}"/>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67" name="Rectangle 3">
            <a:extLst>
              <a:ext uri="{FF2B5EF4-FFF2-40B4-BE49-F238E27FC236}">
                <a16:creationId xmlns:a16="http://schemas.microsoft.com/office/drawing/2014/main" id="{20CBC474-FEF5-4B1F-8C95-72E9418D740B}"/>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US" altLang="zh-CN"/>
          </a:p>
        </p:txBody>
      </p:sp>
      <p:sp>
        <p:nvSpPr>
          <p:cNvPr id="2052" name="Rectangle 4">
            <a:extLst>
              <a:ext uri="{FF2B5EF4-FFF2-40B4-BE49-F238E27FC236}">
                <a16:creationId xmlns:a16="http://schemas.microsoft.com/office/drawing/2014/main" id="{ED0155AE-1F4D-4136-9EBD-AE5F72909EC5}"/>
              </a:ext>
            </a:extLst>
          </p:cNvPr>
          <p:cNvSpPr>
            <a:spLocks noRo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041BA3EE-DF4A-46FB-8B92-04F12B5CB397}"/>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54C17772-2583-42D6-8743-F5BDADF16EEC}"/>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US" altLang="zh-CN"/>
          </a:p>
        </p:txBody>
      </p:sp>
      <p:sp>
        <p:nvSpPr>
          <p:cNvPr id="62471" name="Rectangle 7">
            <a:extLst>
              <a:ext uri="{FF2B5EF4-FFF2-40B4-BE49-F238E27FC236}">
                <a16:creationId xmlns:a16="http://schemas.microsoft.com/office/drawing/2014/main" id="{F997939E-6020-417C-9656-F6C88D1CA953}"/>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C3A374D-2255-41FC-8CD5-B3D8C2060FC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0F552A5-27D2-461C-9AC2-4757681B68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B96D4C-5950-4B65-B2DD-79E2BD49E6F0}"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0ACC151C-9B70-4276-A0B6-EC7DDCFF3000}"/>
              </a:ext>
            </a:extLst>
          </p:cNvPr>
          <p:cNvSpPr>
            <a:spLocks noRo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69A8B3C3-FEEA-4D77-8E47-93531AB032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CC26EB-FAE0-4AEB-9F3A-26980B40F5DA}"/>
              </a:ext>
            </a:extLst>
          </p:cNvPr>
          <p:cNvSpPr>
            <a:spLocks noRot="1" noChangeArrowheads="1" noTextEdit="1"/>
          </p:cNvSpPr>
          <p:nvPr>
            <p:ph type="sldImg"/>
          </p:nvPr>
        </p:nvSpPr>
        <p:spPr>
          <a:xfrm>
            <a:off x="992188" y="768350"/>
            <a:ext cx="5114925" cy="3836988"/>
          </a:xfrm>
          <a:ln/>
        </p:spPr>
      </p:sp>
      <p:sp>
        <p:nvSpPr>
          <p:cNvPr id="31747" name="Rectangle 3">
            <a:extLst>
              <a:ext uri="{FF2B5EF4-FFF2-40B4-BE49-F238E27FC236}">
                <a16:creationId xmlns:a16="http://schemas.microsoft.com/office/drawing/2014/main" id="{7FD3EBEE-7788-49A9-B345-EEB8C1A4D9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当放大器的工作点选得太低或太高时，放大器将不能对输入信号实施正常的放大。</a:t>
            </a:r>
          </a:p>
          <a:p>
            <a:pPr eaLnBrk="1" hangingPunct="1"/>
            <a:r>
              <a:rPr kumimoji="1" lang="zh-CN" altLang="en-US">
                <a:solidFill>
                  <a:srgbClr val="000000"/>
                </a:solidFill>
              </a:rPr>
              <a:t>工作点太低时的截止失真，</a:t>
            </a:r>
            <a:r>
              <a:rPr kumimoji="1" lang="zh-CN" altLang="en-US"/>
              <a:t>截止失真是在输入回路首先产生失真！</a:t>
            </a:r>
            <a:endParaRPr kumimoji="1" lang="en-US" altLang="zh-CN"/>
          </a:p>
          <a:p>
            <a:pPr eaLnBrk="1" hangingPunct="1"/>
            <a:r>
              <a:rPr lang="zh-CN" altLang="en-US">
                <a:solidFill>
                  <a:srgbClr val="010000"/>
                </a:solidFill>
              </a:rPr>
              <a:t>消除方法：增大</a:t>
            </a:r>
            <a:r>
              <a:rPr lang="en-US" altLang="zh-CN" i="1">
                <a:solidFill>
                  <a:srgbClr val="010000"/>
                </a:solidFill>
              </a:rPr>
              <a:t>V</a:t>
            </a:r>
            <a:r>
              <a:rPr lang="en-US" altLang="zh-CN">
                <a:solidFill>
                  <a:srgbClr val="010000"/>
                </a:solidFill>
              </a:rPr>
              <a:t>BB</a:t>
            </a:r>
            <a:r>
              <a:rPr lang="zh-CN" altLang="en-US">
                <a:solidFill>
                  <a:srgbClr val="010000"/>
                </a:solidFill>
              </a:rPr>
              <a:t>，即向上平移输入回路负载线。</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FF4E3CD-B853-4032-A84B-705E7ECAC671}"/>
              </a:ext>
            </a:extLst>
          </p:cNvPr>
          <p:cNvSpPr>
            <a:spLocks noRot="1" noChangeArrowheads="1" noTextEdit="1"/>
          </p:cNvSpPr>
          <p:nvPr>
            <p:ph type="sldImg"/>
          </p:nvPr>
        </p:nvSpPr>
        <p:spPr>
          <a:xfrm>
            <a:off x="992188" y="768350"/>
            <a:ext cx="5114925" cy="3836988"/>
          </a:xfrm>
          <a:ln/>
        </p:spPr>
      </p:sp>
      <p:sp>
        <p:nvSpPr>
          <p:cNvPr id="33795" name="Rectangle 3">
            <a:extLst>
              <a:ext uri="{FF2B5EF4-FFF2-40B4-BE49-F238E27FC236}">
                <a16:creationId xmlns:a16="http://schemas.microsoft.com/office/drawing/2014/main" id="{FC1652CB-7F5D-45F7-AB71-1A370934E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消除方法：</a:t>
            </a:r>
            <a:r>
              <a:rPr lang="zh-CN" altLang="en-US">
                <a:latin typeface="Times New Roman" panose="02020603050405020304" pitchFamily="18" charset="0"/>
              </a:rPr>
              <a:t>增大</a:t>
            </a:r>
            <a:r>
              <a:rPr lang="en-US" altLang="zh-CN" i="1">
                <a:latin typeface="Times New Roman" panose="02020603050405020304" pitchFamily="18" charset="0"/>
              </a:rPr>
              <a:t>R</a:t>
            </a:r>
            <a:r>
              <a:rPr lang="en-US" altLang="zh-CN" baseline="-25000">
                <a:latin typeface="Times New Roman" panose="02020603050405020304" pitchFamily="18" charset="0"/>
              </a:rPr>
              <a:t>b</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R</a:t>
            </a:r>
            <a:r>
              <a:rPr lang="en-US" altLang="zh-CN" baseline="-25000">
                <a:latin typeface="Times New Roman" panose="02020603050405020304" pitchFamily="18" charset="0"/>
              </a:rPr>
              <a:t>c</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β</a:t>
            </a:r>
            <a:r>
              <a:rPr lang="zh-CN" altLang="en-US">
                <a:latin typeface="Times New Roman" panose="02020603050405020304" pitchFamily="18" charset="0"/>
              </a:rPr>
              <a:t>，</a:t>
            </a:r>
            <a:r>
              <a:rPr lang="zh-CN" altLang="zh-CN">
                <a:latin typeface="Times New Roman" panose="02020603050405020304" pitchFamily="18" charset="0"/>
              </a:rPr>
              <a:t>减小</a:t>
            </a:r>
            <a:r>
              <a:rPr lang="en-US" altLang="zh-CN" i="1">
                <a:latin typeface="Times New Roman" panose="02020603050405020304" pitchFamily="18" charset="0"/>
              </a:rPr>
              <a:t>V</a:t>
            </a:r>
            <a:r>
              <a:rPr lang="en-US" altLang="zh-CN" baseline="-25000">
                <a:latin typeface="Times New Roman" panose="02020603050405020304" pitchFamily="18" charset="0"/>
              </a:rPr>
              <a:t>BB</a:t>
            </a:r>
            <a:r>
              <a:rPr lang="zh-CN" altLang="en-US">
                <a:latin typeface="Times New Roman" panose="02020603050405020304" pitchFamily="18" charset="0"/>
              </a:rPr>
              <a:t>，</a:t>
            </a:r>
            <a:r>
              <a:rPr lang="zh-CN" altLang="zh-CN">
                <a:latin typeface="Times New Roman" panose="02020603050405020304" pitchFamily="18" charset="0"/>
              </a:rPr>
              <a:t>增大</a:t>
            </a:r>
            <a:r>
              <a:rPr lang="en-US" altLang="zh-CN" i="1">
                <a:latin typeface="Times New Roman" panose="02020603050405020304" pitchFamily="18" charset="0"/>
              </a:rPr>
              <a:t>V</a:t>
            </a:r>
            <a:r>
              <a:rPr lang="en-US" altLang="zh-CN" baseline="-25000">
                <a:latin typeface="Times New Roman" panose="02020603050405020304" pitchFamily="18" charset="0"/>
              </a:rPr>
              <a:t>CC</a:t>
            </a:r>
            <a:r>
              <a:rPr lang="zh-CN" altLang="en-US">
                <a:latin typeface="Times New Roman" panose="02020603050405020304" pitchFamily="18" charset="0"/>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BDE79108-5744-4128-855A-0C1A92059437}"/>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2C0B42B0-D5AB-4966-BED9-1DCE492A2F00}"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9DBB58B6-FD5F-4338-8EF3-3AD0927B8A61}"/>
              </a:ext>
            </a:extLst>
          </p:cNvPr>
          <p:cNvSpPr>
            <a:spLocks noRo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9E8DC282-9F96-4B5A-962D-E76E5C0DF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zh-CN">
              <a:solidFill>
                <a:srgbClr val="FF505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CA1E41C-E52B-44F6-9EFA-01209D6433BF}"/>
              </a:ext>
            </a:extLst>
          </p:cNvPr>
          <p:cNvSpPr>
            <a:spLocks noRo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ADBA0BE3-E9C7-4320-B0C8-8E2FFC30BB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基本放大电路一般是指由一个三极管与相应元件组成的三种基本组态放大电路。</a:t>
            </a:r>
            <a:r>
              <a:rPr lang="zh-CN" altLang="en-US"/>
              <a:t>是构成各种复杂放大电路的基本单元。</a:t>
            </a:r>
            <a:endParaRPr lang="en-US" altLang="zh-CN"/>
          </a:p>
          <a:p>
            <a:pPr eaLnBrk="1" hangingPunct="1"/>
            <a:endParaRPr lang="en-US" altLang="zh-CN"/>
          </a:p>
          <a:p>
            <a:pPr eaLnBrk="1" hangingPunct="1"/>
            <a:r>
              <a:rPr lang="zh-CN" altLang="en-US"/>
              <a:t>放大电路的</a:t>
            </a:r>
            <a:r>
              <a:rPr kumimoji="1" lang="zh-CN" altLang="en-US"/>
              <a:t>组态</a:t>
            </a:r>
            <a:r>
              <a:rPr lang="zh-CN" altLang="en-US"/>
              <a:t>以输入、输出信号的位置为判断依据：</a:t>
            </a:r>
          </a:p>
          <a:p>
            <a:pPr eaLnBrk="1" hangingPunct="1"/>
            <a:r>
              <a:rPr lang="zh-CN" altLang="en-US"/>
              <a:t>    信号由基极输入，集电极输出</a:t>
            </a:r>
            <a:r>
              <a:rPr lang="en-US" altLang="zh-CN"/>
              <a:t>—— </a:t>
            </a:r>
            <a:r>
              <a:rPr lang="zh-CN" altLang="en-US"/>
              <a:t>共射极放大电路</a:t>
            </a:r>
          </a:p>
          <a:p>
            <a:pPr eaLnBrk="1" hangingPunct="1"/>
            <a:r>
              <a:rPr lang="zh-CN" altLang="en-US"/>
              <a:t>    信号由基极输入，发射极输出</a:t>
            </a:r>
            <a:r>
              <a:rPr lang="en-US" altLang="zh-CN"/>
              <a:t>—— </a:t>
            </a:r>
            <a:r>
              <a:rPr lang="zh-CN" altLang="en-US"/>
              <a:t>共集电极放大电路</a:t>
            </a:r>
          </a:p>
          <a:p>
            <a:pPr eaLnBrk="1" hangingPunct="1"/>
            <a:r>
              <a:rPr lang="zh-CN" altLang="en-US"/>
              <a:t>    信号由发射极输入，集电极输出</a:t>
            </a:r>
            <a:r>
              <a:rPr lang="en-US" altLang="zh-CN"/>
              <a:t>—— </a:t>
            </a:r>
            <a:r>
              <a:rPr lang="zh-CN" altLang="en-US"/>
              <a:t>共基极电路 </a:t>
            </a:r>
          </a:p>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DDCB6278-A565-4859-BE85-703595A8DAA2}"/>
              </a:ext>
            </a:extLst>
          </p:cNvPr>
          <p:cNvSpPr>
            <a:spLocks noGrp="1" noRot="1" noChangeAspect="1" noChangeArrowheads="1" noTextEdit="1"/>
          </p:cNvSpPr>
          <p:nvPr>
            <p:ph type="sldImg"/>
          </p:nvPr>
        </p:nvSpPr>
        <p:spPr>
          <a:xfrm>
            <a:off x="992188" y="768350"/>
            <a:ext cx="5114925" cy="3836988"/>
          </a:xfrm>
          <a:ln/>
        </p:spPr>
      </p:sp>
      <p:sp>
        <p:nvSpPr>
          <p:cNvPr id="11267" name="备注占位符 2">
            <a:extLst>
              <a:ext uri="{FF2B5EF4-FFF2-40B4-BE49-F238E27FC236}">
                <a16:creationId xmlns:a16="http://schemas.microsoft.com/office/drawing/2014/main" id="{8F4090D2-20C3-44B9-A46F-A97288960B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输入正弦信号</a:t>
            </a:r>
            <a:r>
              <a:rPr kumimoji="1" lang="en-US" altLang="zh-CN" i="1">
                <a:solidFill>
                  <a:srgbClr val="000000"/>
                </a:solidFill>
                <a:latin typeface="Times New Roman" panose="02020603050405020304" pitchFamily="18" charset="0"/>
                <a:cs typeface="Times New Roman" panose="02020603050405020304" pitchFamily="18" charset="0"/>
              </a:rPr>
              <a:t>v</a:t>
            </a:r>
            <a:r>
              <a:rPr kumimoji="1" lang="en-US" altLang="zh-CN" baseline="-25000">
                <a:solidFill>
                  <a:srgbClr val="000000"/>
                </a:solidFill>
                <a:latin typeface="Times New Roman" panose="02020603050405020304" pitchFamily="18" charset="0"/>
                <a:cs typeface="Times New Roman" panose="02020603050405020304" pitchFamily="18" charset="0"/>
              </a:rPr>
              <a:t>s</a:t>
            </a:r>
            <a:r>
              <a:rPr kumimoji="1" lang="zh-CN" altLang="en-US">
                <a:solidFill>
                  <a:srgbClr val="000000"/>
                </a:solidFill>
                <a:latin typeface="Times New Roman" panose="02020603050405020304" pitchFamily="18" charset="0"/>
                <a:cs typeface="Times New Roman" panose="02020603050405020304" pitchFamily="18" charset="0"/>
              </a:rPr>
              <a:t>后，电路将处在动态工作情况。此时，</a:t>
            </a:r>
            <a:r>
              <a:rPr kumimoji="1" lang="en-US" altLang="zh-CN">
                <a:solidFill>
                  <a:srgbClr val="000000"/>
                </a:solidFill>
                <a:latin typeface="Times New Roman" panose="02020603050405020304" pitchFamily="18" charset="0"/>
                <a:cs typeface="Times New Roman" panose="02020603050405020304" pitchFamily="18" charset="0"/>
              </a:rPr>
              <a:t>BJT</a:t>
            </a:r>
            <a:r>
              <a:rPr kumimoji="1" lang="zh-CN" altLang="en-US">
                <a:solidFill>
                  <a:srgbClr val="000000"/>
                </a:solidFill>
                <a:latin typeface="Times New Roman" panose="02020603050405020304" pitchFamily="18" charset="0"/>
                <a:cs typeface="Times New Roman" panose="02020603050405020304" pitchFamily="18" charset="0"/>
              </a:rPr>
              <a:t>各极电流及电压都将在静态值的基础上随输入信号作相应的变化。</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电参量符号中大小写的含义：</a:t>
            </a:r>
          </a:p>
          <a:p>
            <a:r>
              <a:rPr kumimoji="1" lang="zh-CN" altLang="en-US">
                <a:solidFill>
                  <a:srgbClr val="000000"/>
                </a:solidFill>
                <a:latin typeface="Times New Roman" panose="02020603050405020304" pitchFamily="18" charset="0"/>
                <a:cs typeface="Times New Roman" panose="02020603050405020304" pitchFamily="18" charset="0"/>
              </a:rPr>
              <a:t>大写字母大写下标：静态值（直流），如，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小写字母小写下标：瞬时值（交流），如，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r>
              <a:rPr kumimoji="1" lang="zh-CN" altLang="en-US">
                <a:solidFill>
                  <a:srgbClr val="000000"/>
                </a:solidFill>
                <a:latin typeface="Times New Roman" panose="02020603050405020304" pitchFamily="18" charset="0"/>
                <a:cs typeface="Times New Roman" panose="02020603050405020304" pitchFamily="18" charset="0"/>
              </a:rPr>
              <a:t>小写字母大写下标：总量（直流</a:t>
            </a:r>
            <a:r>
              <a:rPr kumimoji="1" lang="en-US" altLang="zh-CN">
                <a:solidFill>
                  <a:srgbClr val="000000"/>
                </a:solidFill>
                <a:latin typeface="Times New Roman" panose="02020603050405020304" pitchFamily="18" charset="0"/>
                <a:cs typeface="Times New Roman" panose="02020603050405020304" pitchFamily="18" charset="0"/>
              </a:rPr>
              <a:t>+</a:t>
            </a:r>
            <a:r>
              <a:rPr kumimoji="1" lang="zh-CN" altLang="en-US">
                <a:solidFill>
                  <a:srgbClr val="000000"/>
                </a:solidFill>
                <a:latin typeface="Times New Roman" panose="02020603050405020304" pitchFamily="18" charset="0"/>
                <a:cs typeface="Times New Roman" panose="02020603050405020304" pitchFamily="18" charset="0"/>
              </a:rPr>
              <a:t>交流），如，</a:t>
            </a:r>
            <a:r>
              <a:rPr kumimoji="1" lang="en-US" altLang="zh-CN">
                <a:solidFill>
                  <a:srgbClr val="000000"/>
                </a:solidFill>
                <a:latin typeface="Times New Roman" panose="02020603050405020304" pitchFamily="18" charset="0"/>
                <a:cs typeface="Times New Roman" panose="02020603050405020304" pitchFamily="18" charset="0"/>
              </a:rPr>
              <a:t>iB</a:t>
            </a:r>
            <a:r>
              <a:rPr kumimoji="1" lang="zh-CN" altLang="en-US">
                <a:solidFill>
                  <a:srgbClr val="000000"/>
                </a:solidFill>
                <a:latin typeface="Times New Roman" panose="02020603050405020304" pitchFamily="18" charset="0"/>
                <a:cs typeface="Times New Roman" panose="02020603050405020304" pitchFamily="18" charset="0"/>
              </a:rPr>
              <a:t>。</a:t>
            </a:r>
            <a:endParaRPr kumimoji="1" lang="en-US" altLang="zh-CN">
              <a:solidFill>
                <a:srgbClr val="000000"/>
              </a:solidFill>
              <a:latin typeface="Times New Roman" panose="02020603050405020304" pitchFamily="18" charset="0"/>
              <a:cs typeface="Times New Roman" panose="02020603050405020304" pitchFamily="18" charset="0"/>
            </a:endParaRPr>
          </a:p>
          <a:p>
            <a:endParaRPr kumimoji="1" lang="en-US" altLang="zh-CN">
              <a:solidFill>
                <a:srgbClr val="000000"/>
              </a:solidFill>
              <a:latin typeface="Times New Roman" panose="02020603050405020304" pitchFamily="18" charset="0"/>
              <a:cs typeface="Times New Roman" panose="02020603050405020304" pitchFamily="18" charset="0"/>
            </a:endParaRPr>
          </a:p>
          <a:p>
            <a:endParaRPr lang="zh-CN" altLang="en-US"/>
          </a:p>
        </p:txBody>
      </p:sp>
      <p:sp>
        <p:nvSpPr>
          <p:cNvPr id="11268" name="灯片编号占位符 3">
            <a:extLst>
              <a:ext uri="{FF2B5EF4-FFF2-40B4-BE49-F238E27FC236}">
                <a16:creationId xmlns:a16="http://schemas.microsoft.com/office/drawing/2014/main" id="{74BEDF2F-7C85-41BC-9C39-33D2855A9B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1180CE-19B2-48D2-81EE-D77C693D118E}" type="slidenum">
              <a:rPr lang="en-US" altLang="zh-CN" sz="1300" smtClean="0"/>
              <a:pPr>
                <a:spcBef>
                  <a:spcPct val="0"/>
                </a:spcBef>
              </a:pPr>
              <a:t>4</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3F6D9B7D-F715-43D2-83A3-05465FC6E31B}"/>
              </a:ext>
            </a:extLst>
          </p:cNvPr>
          <p:cNvSpPr>
            <a:spLocks noGrp="1" noRot="1" noChangeAspect="1" noChangeArrowheads="1" noTextEdit="1"/>
          </p:cNvSpPr>
          <p:nvPr>
            <p:ph type="sldImg"/>
          </p:nvPr>
        </p:nvSpPr>
        <p:spPr>
          <a:xfrm>
            <a:off x="992188" y="768350"/>
            <a:ext cx="5114925" cy="3836988"/>
          </a:xfrm>
          <a:ln/>
        </p:spPr>
      </p:sp>
      <p:sp>
        <p:nvSpPr>
          <p:cNvPr id="13315" name="备注占位符 2">
            <a:extLst>
              <a:ext uri="{FF2B5EF4-FFF2-40B4-BE49-F238E27FC236}">
                <a16:creationId xmlns:a16="http://schemas.microsoft.com/office/drawing/2014/main" id="{A5A0DE4F-E140-4BC7-B0D8-C1B8B8F7C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基尔霍夫电流定律</a:t>
            </a:r>
            <a:r>
              <a:rPr lang="en-US" altLang="zh-CN"/>
              <a:t>KCL</a:t>
            </a:r>
            <a:r>
              <a:rPr lang="zh-CN" altLang="en-US"/>
              <a:t>：任意时刻流入某节点的电流总和等于流出该节点的电流总和。或者任意时刻流入某节点的各电流代数和等于零。</a:t>
            </a:r>
            <a:r>
              <a:rPr lang="zh-CN" altLang="en-US">
                <a:sym typeface="Symbol" panose="05050102010706020507" pitchFamily="18" charset="2"/>
              </a:rPr>
              <a:t></a:t>
            </a:r>
            <a:r>
              <a:rPr lang="en-US" altLang="zh-CN">
                <a:sym typeface="Symbol" panose="05050102010706020507" pitchFamily="18" charset="2"/>
              </a:rPr>
              <a:t>i=0</a:t>
            </a:r>
            <a:endParaRPr lang="en-US" altLang="zh-CN"/>
          </a:p>
          <a:p>
            <a:r>
              <a:rPr lang="zh-CN" altLang="en-US"/>
              <a:t>基尔霍夫电压定律</a:t>
            </a:r>
            <a:r>
              <a:rPr lang="en-US" altLang="zh-CN"/>
              <a:t>KVL</a:t>
            </a:r>
            <a:r>
              <a:rPr lang="zh-CN" altLang="en-US"/>
              <a:t>：任意时刻沿任一回路的所有支路电压的代数和为零。</a:t>
            </a:r>
            <a:r>
              <a:rPr lang="zh-CN" altLang="en-US">
                <a:sym typeface="Symbol" panose="05050102010706020507" pitchFamily="18" charset="2"/>
              </a:rPr>
              <a:t></a:t>
            </a:r>
            <a:r>
              <a:rPr lang="en-US" altLang="zh-CN">
                <a:sym typeface="Symbol" panose="05050102010706020507" pitchFamily="18" charset="2"/>
              </a:rPr>
              <a:t>u=0</a:t>
            </a:r>
            <a:endParaRPr lang="zh-CN" altLang="en-US"/>
          </a:p>
          <a:p>
            <a:endParaRPr lang="zh-CN" altLang="en-US"/>
          </a:p>
        </p:txBody>
      </p:sp>
      <p:sp>
        <p:nvSpPr>
          <p:cNvPr id="13316" name="灯片编号占位符 3">
            <a:extLst>
              <a:ext uri="{FF2B5EF4-FFF2-40B4-BE49-F238E27FC236}">
                <a16:creationId xmlns:a16="http://schemas.microsoft.com/office/drawing/2014/main" id="{3D04F6FA-3302-4C75-81E8-71DA85CB7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A736DC-BDF4-4B6F-B4D6-6D5EC40A3350}"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8750AA9-F2AF-477E-AF23-E250242F455A}"/>
              </a:ext>
            </a:extLst>
          </p:cNvPr>
          <p:cNvSpPr>
            <a:spLocks noRo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046A19ED-DCF2-459E-83D0-72771A351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三极管</a:t>
            </a:r>
            <a:r>
              <a:rPr kumimoji="1" lang="en-US" altLang="zh-CN" sz="1000"/>
              <a:t>T</a:t>
            </a:r>
            <a:r>
              <a:rPr kumimoji="1" lang="zh-CN" altLang="en-US" sz="1000"/>
              <a:t>：放大电路的核心器件，用来实现放大。</a:t>
            </a:r>
          </a:p>
          <a:p>
            <a:pPr eaLnBrk="1" hangingPunct="1"/>
            <a:r>
              <a:rPr kumimoji="1" lang="zh-CN" altLang="en-US" sz="1000"/>
              <a:t>基极电阻</a:t>
            </a:r>
            <a:r>
              <a:rPr kumimoji="1" lang="en-US" altLang="zh-CN" sz="1000"/>
              <a:t>Rb</a:t>
            </a:r>
          </a:p>
          <a:p>
            <a:pPr lvl="1" eaLnBrk="1" hangingPunct="1"/>
            <a:r>
              <a:rPr kumimoji="1" lang="zh-CN" altLang="en-US" sz="1000"/>
              <a:t>为基极提供合适偏置电流</a:t>
            </a:r>
          </a:p>
          <a:p>
            <a:pPr eaLnBrk="1" hangingPunct="1"/>
            <a:r>
              <a:rPr kumimoji="1" lang="zh-CN" altLang="zh-CN" sz="1000"/>
              <a:t>集电极电阻R</a:t>
            </a:r>
            <a:r>
              <a:rPr kumimoji="1" lang="zh-CN" altLang="en-US" sz="1000"/>
              <a:t>c</a:t>
            </a:r>
          </a:p>
          <a:p>
            <a:pPr lvl="1" eaLnBrk="1" hangingPunct="1"/>
            <a:r>
              <a:rPr kumimoji="1" lang="zh-CN" altLang="en-US" sz="1000"/>
              <a:t>为集电极提供合适偏置电流</a:t>
            </a:r>
          </a:p>
          <a:p>
            <a:pPr lvl="1" eaLnBrk="1" hangingPunct="1"/>
            <a:r>
              <a:rPr kumimoji="1" lang="zh-CN" altLang="en-US" sz="1000"/>
              <a:t>将变化的集电极电流转换为电压</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3FE9886-6037-42D3-84A0-F8D0D2DA3F03}"/>
              </a:ext>
            </a:extLst>
          </p:cNvPr>
          <p:cNvSpPr>
            <a:spLocks noRot="1" noChangeArrowheads="1" noTextEdit="1"/>
          </p:cNvSpPr>
          <p:nvPr>
            <p:ph type="sldImg"/>
          </p:nvPr>
        </p:nvSpPr>
        <p:spPr>
          <a:xfrm>
            <a:off x="992188" y="768350"/>
            <a:ext cx="5114925" cy="3836988"/>
          </a:xfrm>
          <a:ln/>
        </p:spPr>
      </p:sp>
      <p:sp>
        <p:nvSpPr>
          <p:cNvPr id="19459" name="Rectangle 3">
            <a:extLst>
              <a:ext uri="{FF2B5EF4-FFF2-40B4-BE49-F238E27FC236}">
                <a16:creationId xmlns:a16="http://schemas.microsoft.com/office/drawing/2014/main" id="{1EF5B6E1-51F3-4C4A-9F63-3E1B6D7809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044703-9439-42A0-9EC1-6BE2BC63364E}"/>
              </a:ext>
            </a:extLst>
          </p:cNvPr>
          <p:cNvSpPr>
            <a:spLocks noRot="1" noChangeArrowheads="1" noTextEdit="1"/>
          </p:cNvSpPr>
          <p:nvPr>
            <p:ph type="sldImg"/>
          </p:nvPr>
        </p:nvSpPr>
        <p:spPr>
          <a:xfrm>
            <a:off x="992188" y="768350"/>
            <a:ext cx="5114925" cy="3836988"/>
          </a:xfrm>
          <a:ln/>
        </p:spPr>
      </p:sp>
      <p:sp>
        <p:nvSpPr>
          <p:cNvPr id="21507" name="Rectangle 3">
            <a:extLst>
              <a:ext uri="{FF2B5EF4-FFF2-40B4-BE49-F238E27FC236}">
                <a16:creationId xmlns:a16="http://schemas.microsoft.com/office/drawing/2014/main" id="{A8370797-C5A9-455B-A902-F74EBF6A3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放大电路建立正确的静态，是保证动态工作的前提。分析放大电路必须要正确地区分静态和动态，正确地区分直流通路和交流通路。</a:t>
            </a:r>
          </a:p>
          <a:p>
            <a:pPr eaLnBrk="1" hangingPunct="1"/>
            <a:r>
              <a:rPr lang="zh-CN" altLang="en-US"/>
              <a:t>不同书写体字母的含义：</a:t>
            </a:r>
          </a:p>
          <a:p>
            <a:pPr eaLnBrk="1" hangingPunct="1"/>
            <a:r>
              <a:rPr lang="en-US" altLang="zh-CN"/>
              <a:t>IB  —</a:t>
            </a:r>
            <a:r>
              <a:rPr lang="zh-CN" altLang="en-US"/>
              <a:t>大写字母，大写下标，表示直流量</a:t>
            </a:r>
          </a:p>
          <a:p>
            <a:pPr eaLnBrk="1" hangingPunct="1"/>
            <a:r>
              <a:rPr lang="en-US" altLang="zh-CN"/>
              <a:t>ib —</a:t>
            </a:r>
            <a:r>
              <a:rPr lang="zh-CN" altLang="en-US"/>
              <a:t>小写字母，小写下标，表示交流瞬时值</a:t>
            </a:r>
          </a:p>
          <a:p>
            <a:pPr eaLnBrk="1" hangingPunct="1"/>
            <a:r>
              <a:rPr lang="en-US" altLang="zh-CN"/>
              <a:t>iB —</a:t>
            </a:r>
            <a:r>
              <a:rPr lang="zh-CN" altLang="en-US"/>
              <a:t>小写字母，大写下标，表示交、直混合量</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7AAFF8-3836-4A19-BBD3-03ABCE3BAFD6}"/>
              </a:ext>
            </a:extLst>
          </p:cNvPr>
          <p:cNvSpPr>
            <a:spLocks noRo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8B0A6485-8574-43AC-B67F-BCE95956C6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bg1"/>
                </a:solidFill>
              </a:rPr>
              <a:t>放大电路的动态分析是在静态分析的基础上，分析电路中的信号的传输情况，考虑的只是电压和电流的交流分量（信号分量）。</a:t>
            </a:r>
          </a:p>
          <a:p>
            <a:pPr eaLnBrk="1" hangingPunct="1"/>
            <a:r>
              <a:rPr kumimoji="1" lang="zh-CN" altLang="en-US">
                <a:solidFill>
                  <a:schemeClr val="bg1"/>
                </a:solidFill>
              </a:rPr>
              <a:t>静态是分析的出发点，动态则是最终目的。</a:t>
            </a:r>
          </a:p>
          <a:p>
            <a:pPr eaLnBrk="1" hangingPunct="1"/>
            <a:r>
              <a:rPr kumimoji="1" lang="zh-CN" altLang="en-US">
                <a:solidFill>
                  <a:srgbClr val="0000FF"/>
                </a:solidFill>
              </a:rPr>
              <a:t>直流电源和耦合电容对交流相当于短路</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D154FCD-42D9-47E0-81DC-8571C7E562D0}"/>
              </a:ext>
            </a:extLst>
          </p:cNvPr>
          <p:cNvSpPr>
            <a:spLocks noGrp="1" noChangeArrowheads="1"/>
          </p:cNvSpPr>
          <p:nvPr>
            <p:ph type="dt" sz="half" idx="10"/>
          </p:nvPr>
        </p:nvSpPr>
        <p:spPr>
          <a:ln/>
        </p:spPr>
        <p:txBody>
          <a:bodyPr/>
          <a:lstStyle>
            <a:lvl1pPr>
              <a:defRPr/>
            </a:lvl1pPr>
          </a:lstStyle>
          <a:p>
            <a:pPr>
              <a:defRPr/>
            </a:pPr>
            <a:fld id="{20E440F3-6CEC-49C6-8D65-8F9ECF2DB30F}"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BA35CE01-E3B7-431B-AF46-869F0CC6490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8B1A5642-399F-4768-B9A0-0E3A5E2D0F3E}"/>
              </a:ext>
            </a:extLst>
          </p:cNvPr>
          <p:cNvSpPr>
            <a:spLocks noGrp="1" noChangeArrowheads="1"/>
          </p:cNvSpPr>
          <p:nvPr>
            <p:ph type="sldNum" sz="quarter" idx="12"/>
          </p:nvPr>
        </p:nvSpPr>
        <p:spPr>
          <a:ln/>
        </p:spPr>
        <p:txBody>
          <a:bodyPr/>
          <a:lstStyle>
            <a:lvl1pPr>
              <a:defRPr/>
            </a:lvl1pPr>
          </a:lstStyle>
          <a:p>
            <a:pPr>
              <a:defRPr/>
            </a:pPr>
            <a:fld id="{38E10AFE-2550-45F7-B54F-FB8002CA4817}" type="slidenum">
              <a:rPr lang="en-US" altLang="zh-CN"/>
              <a:pPr>
                <a:defRPr/>
              </a:pPr>
              <a:t>‹#›</a:t>
            </a:fld>
            <a:endParaRPr lang="en-US" altLang="zh-CN"/>
          </a:p>
        </p:txBody>
      </p:sp>
    </p:spTree>
    <p:extLst>
      <p:ext uri="{BB962C8B-B14F-4D97-AF65-F5344CB8AC3E}">
        <p14:creationId xmlns:p14="http://schemas.microsoft.com/office/powerpoint/2010/main" val="175476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2C7681-997A-47B4-A8D5-E072F5BAF97D}"/>
              </a:ext>
            </a:extLst>
          </p:cNvPr>
          <p:cNvSpPr>
            <a:spLocks noGrp="1" noChangeArrowheads="1"/>
          </p:cNvSpPr>
          <p:nvPr>
            <p:ph type="dt" sz="half" idx="10"/>
          </p:nvPr>
        </p:nvSpPr>
        <p:spPr>
          <a:ln/>
        </p:spPr>
        <p:txBody>
          <a:bodyPr/>
          <a:lstStyle>
            <a:lvl1pPr>
              <a:defRPr/>
            </a:lvl1pPr>
          </a:lstStyle>
          <a:p>
            <a:pPr>
              <a:defRPr/>
            </a:pPr>
            <a:fld id="{DB87B0DC-D055-441D-8651-B1F35BFFCFA8}"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A6C47E67-2E5A-43A4-87D2-EA7FEE58AC1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F5C1EF97-075E-4AAF-B4B4-F3319EE40E03}"/>
              </a:ext>
            </a:extLst>
          </p:cNvPr>
          <p:cNvSpPr>
            <a:spLocks noGrp="1" noChangeArrowheads="1"/>
          </p:cNvSpPr>
          <p:nvPr>
            <p:ph type="sldNum" sz="quarter" idx="12"/>
          </p:nvPr>
        </p:nvSpPr>
        <p:spPr>
          <a:ln/>
        </p:spPr>
        <p:txBody>
          <a:bodyPr/>
          <a:lstStyle>
            <a:lvl1pPr>
              <a:defRPr/>
            </a:lvl1pPr>
          </a:lstStyle>
          <a:p>
            <a:pPr>
              <a:defRPr/>
            </a:pPr>
            <a:fld id="{09BCF33E-B999-4B2E-8AD0-AA17D018E3EC}" type="slidenum">
              <a:rPr lang="en-US" altLang="zh-CN"/>
              <a:pPr>
                <a:defRPr/>
              </a:pPr>
              <a:t>‹#›</a:t>
            </a:fld>
            <a:endParaRPr lang="en-US" altLang="zh-CN"/>
          </a:p>
        </p:txBody>
      </p:sp>
    </p:spTree>
    <p:extLst>
      <p:ext uri="{BB962C8B-B14F-4D97-AF65-F5344CB8AC3E}">
        <p14:creationId xmlns:p14="http://schemas.microsoft.com/office/powerpoint/2010/main" val="436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C94086D-3903-4F25-8759-7D5D0BE8E6E8}"/>
              </a:ext>
            </a:extLst>
          </p:cNvPr>
          <p:cNvSpPr>
            <a:spLocks noGrp="1" noChangeArrowheads="1"/>
          </p:cNvSpPr>
          <p:nvPr>
            <p:ph type="dt" sz="half" idx="10"/>
          </p:nvPr>
        </p:nvSpPr>
        <p:spPr>
          <a:ln/>
        </p:spPr>
        <p:txBody>
          <a:bodyPr/>
          <a:lstStyle>
            <a:lvl1pPr>
              <a:defRPr/>
            </a:lvl1pPr>
          </a:lstStyle>
          <a:p>
            <a:pPr>
              <a:defRPr/>
            </a:pPr>
            <a:fld id="{FBF009E0-2EA6-4E06-BD63-FC39DF168236}"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9BD2E700-466E-459A-B352-EE243C52A9C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34CE1A75-DD9B-4259-88F8-7BC6941478A9}"/>
              </a:ext>
            </a:extLst>
          </p:cNvPr>
          <p:cNvSpPr>
            <a:spLocks noGrp="1" noChangeArrowheads="1"/>
          </p:cNvSpPr>
          <p:nvPr>
            <p:ph type="sldNum" sz="quarter" idx="12"/>
          </p:nvPr>
        </p:nvSpPr>
        <p:spPr>
          <a:ln/>
        </p:spPr>
        <p:txBody>
          <a:bodyPr/>
          <a:lstStyle>
            <a:lvl1pPr>
              <a:defRPr/>
            </a:lvl1pPr>
          </a:lstStyle>
          <a:p>
            <a:pPr>
              <a:defRPr/>
            </a:pPr>
            <a:fld id="{FBC72F5B-B494-4E14-BD40-0599EF79305C}" type="slidenum">
              <a:rPr lang="en-US" altLang="zh-CN"/>
              <a:pPr>
                <a:defRPr/>
              </a:pPr>
              <a:t>‹#›</a:t>
            </a:fld>
            <a:endParaRPr lang="en-US" altLang="zh-CN"/>
          </a:p>
        </p:txBody>
      </p:sp>
    </p:spTree>
    <p:extLst>
      <p:ext uri="{BB962C8B-B14F-4D97-AF65-F5344CB8AC3E}">
        <p14:creationId xmlns:p14="http://schemas.microsoft.com/office/powerpoint/2010/main" val="80233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82D23C49-6F90-4D6C-A989-61026385E1CA}"/>
              </a:ext>
            </a:extLst>
          </p:cNvPr>
          <p:cNvSpPr>
            <a:spLocks noGrp="1" noChangeArrowheads="1"/>
          </p:cNvSpPr>
          <p:nvPr>
            <p:ph type="dt" sz="half" idx="10"/>
          </p:nvPr>
        </p:nvSpPr>
        <p:spPr>
          <a:ln/>
        </p:spPr>
        <p:txBody>
          <a:bodyPr/>
          <a:lstStyle>
            <a:lvl1pPr>
              <a:defRPr/>
            </a:lvl1pPr>
          </a:lstStyle>
          <a:p>
            <a:pPr>
              <a:defRPr/>
            </a:pPr>
            <a:fld id="{7124D192-A566-4BBB-A657-92BEBCD3E791}"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8379E13F-5685-498B-B57E-51242E7B62A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3EA6C286-1F3F-4D7F-A225-B5604232C88D}"/>
              </a:ext>
            </a:extLst>
          </p:cNvPr>
          <p:cNvSpPr>
            <a:spLocks noGrp="1" noChangeArrowheads="1"/>
          </p:cNvSpPr>
          <p:nvPr>
            <p:ph type="sldNum" sz="quarter" idx="12"/>
          </p:nvPr>
        </p:nvSpPr>
        <p:spPr>
          <a:ln/>
        </p:spPr>
        <p:txBody>
          <a:bodyPr/>
          <a:lstStyle>
            <a:lvl1pPr>
              <a:defRPr/>
            </a:lvl1pPr>
          </a:lstStyle>
          <a:p>
            <a:pPr>
              <a:defRPr/>
            </a:pPr>
            <a:fld id="{5C30AEC6-AF12-433C-A84D-53E6D4526114}" type="slidenum">
              <a:rPr lang="en-US" altLang="zh-CN"/>
              <a:pPr>
                <a:defRPr/>
              </a:pPr>
              <a:t>‹#›</a:t>
            </a:fld>
            <a:endParaRPr lang="en-US" altLang="zh-CN"/>
          </a:p>
        </p:txBody>
      </p:sp>
    </p:spTree>
    <p:extLst>
      <p:ext uri="{BB962C8B-B14F-4D97-AF65-F5344CB8AC3E}">
        <p14:creationId xmlns:p14="http://schemas.microsoft.com/office/powerpoint/2010/main" val="414196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98C4640-95C8-451D-ACA0-121880A4B9B6}"/>
              </a:ext>
            </a:extLst>
          </p:cNvPr>
          <p:cNvSpPr>
            <a:spLocks noGrp="1" noChangeArrowheads="1"/>
          </p:cNvSpPr>
          <p:nvPr>
            <p:ph type="dt" sz="half" idx="10"/>
          </p:nvPr>
        </p:nvSpPr>
        <p:spPr>
          <a:ln/>
        </p:spPr>
        <p:txBody>
          <a:bodyPr/>
          <a:lstStyle>
            <a:lvl1pPr>
              <a:defRPr/>
            </a:lvl1pPr>
          </a:lstStyle>
          <a:p>
            <a:pPr>
              <a:defRPr/>
            </a:pPr>
            <a:fld id="{0D1DFCB0-B598-474F-8DC0-DE029FDD761E}" type="datetime1">
              <a:rPr lang="zh-CN" altLang="en-US"/>
              <a:pPr>
                <a:defRPr/>
              </a:pPr>
              <a:t>2022/11/16</a:t>
            </a:fld>
            <a:endParaRPr lang="en-US" altLang="zh-CN"/>
          </a:p>
        </p:txBody>
      </p:sp>
      <p:sp>
        <p:nvSpPr>
          <p:cNvPr id="6" name="Rectangle 5">
            <a:extLst>
              <a:ext uri="{FF2B5EF4-FFF2-40B4-BE49-F238E27FC236}">
                <a16:creationId xmlns:a16="http://schemas.microsoft.com/office/drawing/2014/main" id="{60524A02-435B-472C-9754-6B11366691C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75FFF71E-D750-448C-9C07-834B9A45010B}"/>
              </a:ext>
            </a:extLst>
          </p:cNvPr>
          <p:cNvSpPr>
            <a:spLocks noGrp="1" noChangeArrowheads="1"/>
          </p:cNvSpPr>
          <p:nvPr>
            <p:ph type="sldNum" sz="quarter" idx="12"/>
          </p:nvPr>
        </p:nvSpPr>
        <p:spPr>
          <a:ln/>
        </p:spPr>
        <p:txBody>
          <a:bodyPr/>
          <a:lstStyle>
            <a:lvl1pPr>
              <a:defRPr/>
            </a:lvl1pPr>
          </a:lstStyle>
          <a:p>
            <a:pPr>
              <a:defRPr/>
            </a:pPr>
            <a:fld id="{3E60E2F4-0103-46BA-806C-63C532E03146}" type="slidenum">
              <a:rPr lang="en-US" altLang="zh-CN"/>
              <a:pPr>
                <a:defRPr/>
              </a:pPr>
              <a:t>‹#›</a:t>
            </a:fld>
            <a:endParaRPr lang="en-US" altLang="zh-CN"/>
          </a:p>
        </p:txBody>
      </p:sp>
    </p:spTree>
    <p:extLst>
      <p:ext uri="{BB962C8B-B14F-4D97-AF65-F5344CB8AC3E}">
        <p14:creationId xmlns:p14="http://schemas.microsoft.com/office/powerpoint/2010/main" val="2618760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11425C78-8A2B-4585-BFB0-86593E7AE0D2}"/>
              </a:ext>
            </a:extLst>
          </p:cNvPr>
          <p:cNvSpPr>
            <a:spLocks noGrp="1" noChangeArrowheads="1"/>
          </p:cNvSpPr>
          <p:nvPr>
            <p:ph type="dt" sz="half" idx="10"/>
          </p:nvPr>
        </p:nvSpPr>
        <p:spPr>
          <a:ln/>
        </p:spPr>
        <p:txBody>
          <a:bodyPr/>
          <a:lstStyle>
            <a:lvl1pPr>
              <a:defRPr/>
            </a:lvl1pPr>
          </a:lstStyle>
          <a:p>
            <a:pPr>
              <a:defRPr/>
            </a:pPr>
            <a:fld id="{804BA141-5D4C-414D-8217-09F22115D30E}"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83D8C501-F1C8-4786-9022-A97BD7A11B0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4228592B-09EC-4978-BCF2-FDB555155FF8}"/>
              </a:ext>
            </a:extLst>
          </p:cNvPr>
          <p:cNvSpPr>
            <a:spLocks noGrp="1" noChangeArrowheads="1"/>
          </p:cNvSpPr>
          <p:nvPr>
            <p:ph type="sldNum" sz="quarter" idx="12"/>
          </p:nvPr>
        </p:nvSpPr>
        <p:spPr>
          <a:ln/>
        </p:spPr>
        <p:txBody>
          <a:bodyPr/>
          <a:lstStyle>
            <a:lvl1pPr>
              <a:defRPr/>
            </a:lvl1pPr>
          </a:lstStyle>
          <a:p>
            <a:pPr>
              <a:defRPr/>
            </a:pPr>
            <a:fld id="{2B8FC76A-156E-48DE-ACDD-3456A82622B4}" type="slidenum">
              <a:rPr lang="en-US" altLang="zh-CN"/>
              <a:pPr>
                <a:defRPr/>
              </a:pPr>
              <a:t>‹#›</a:t>
            </a:fld>
            <a:endParaRPr lang="en-US" altLang="zh-CN"/>
          </a:p>
        </p:txBody>
      </p:sp>
    </p:spTree>
    <p:extLst>
      <p:ext uri="{BB962C8B-B14F-4D97-AF65-F5344CB8AC3E}">
        <p14:creationId xmlns:p14="http://schemas.microsoft.com/office/powerpoint/2010/main" val="60289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52F258-03DA-4E0D-89B7-E14DECF2116A}"/>
              </a:ext>
            </a:extLst>
          </p:cNvPr>
          <p:cNvSpPr>
            <a:spLocks noGrp="1" noChangeArrowheads="1"/>
          </p:cNvSpPr>
          <p:nvPr>
            <p:ph type="dt" sz="half" idx="10"/>
          </p:nvPr>
        </p:nvSpPr>
        <p:spPr>
          <a:ln/>
        </p:spPr>
        <p:txBody>
          <a:bodyPr/>
          <a:lstStyle>
            <a:lvl1pPr>
              <a:defRPr/>
            </a:lvl1pPr>
          </a:lstStyle>
          <a:p>
            <a:pPr>
              <a:defRPr/>
            </a:pPr>
            <a:fld id="{0FB07D4B-DF15-4355-9B25-CB81DB639C56}"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B313CDDA-A47C-46DF-BE83-E26B8CAE838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424DF2B1-9FBD-4122-B09B-89FFE28AFF1E}"/>
              </a:ext>
            </a:extLst>
          </p:cNvPr>
          <p:cNvSpPr>
            <a:spLocks noGrp="1" noChangeArrowheads="1"/>
          </p:cNvSpPr>
          <p:nvPr>
            <p:ph type="sldNum" sz="quarter" idx="12"/>
          </p:nvPr>
        </p:nvSpPr>
        <p:spPr>
          <a:ln/>
        </p:spPr>
        <p:txBody>
          <a:bodyPr/>
          <a:lstStyle>
            <a:lvl1pPr>
              <a:defRPr/>
            </a:lvl1pPr>
          </a:lstStyle>
          <a:p>
            <a:pPr>
              <a:defRPr/>
            </a:pPr>
            <a:fld id="{6B647BCD-8EC0-4BBF-BBBA-61AE149AF65E}" type="slidenum">
              <a:rPr lang="en-US" altLang="zh-CN"/>
              <a:pPr>
                <a:defRPr/>
              </a:pPr>
              <a:t>‹#›</a:t>
            </a:fld>
            <a:endParaRPr lang="en-US" altLang="zh-CN"/>
          </a:p>
        </p:txBody>
      </p:sp>
    </p:spTree>
    <p:extLst>
      <p:ext uri="{BB962C8B-B14F-4D97-AF65-F5344CB8AC3E}">
        <p14:creationId xmlns:p14="http://schemas.microsoft.com/office/powerpoint/2010/main" val="37302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0EF3BD9-920B-4A78-B7DD-2D8188C3A119}"/>
              </a:ext>
            </a:extLst>
          </p:cNvPr>
          <p:cNvSpPr>
            <a:spLocks noGrp="1" noChangeArrowheads="1"/>
          </p:cNvSpPr>
          <p:nvPr>
            <p:ph type="dt" sz="half" idx="10"/>
          </p:nvPr>
        </p:nvSpPr>
        <p:spPr>
          <a:ln/>
        </p:spPr>
        <p:txBody>
          <a:bodyPr/>
          <a:lstStyle>
            <a:lvl1pPr>
              <a:defRPr/>
            </a:lvl1pPr>
          </a:lstStyle>
          <a:p>
            <a:pPr>
              <a:defRPr/>
            </a:pPr>
            <a:fld id="{7B00B36B-942C-4916-A983-38B2A056AB01}" type="datetime1">
              <a:rPr lang="zh-CN" altLang="en-US"/>
              <a:pPr>
                <a:defRPr/>
              </a:pPr>
              <a:t>2022/11/16</a:t>
            </a:fld>
            <a:endParaRPr lang="en-US" altLang="zh-CN"/>
          </a:p>
        </p:txBody>
      </p:sp>
      <p:sp>
        <p:nvSpPr>
          <p:cNvPr id="5" name="Rectangle 5">
            <a:extLst>
              <a:ext uri="{FF2B5EF4-FFF2-40B4-BE49-F238E27FC236}">
                <a16:creationId xmlns:a16="http://schemas.microsoft.com/office/drawing/2014/main" id="{36D6E315-CCCB-4162-8B68-B34110B89266}"/>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a:extLst>
              <a:ext uri="{FF2B5EF4-FFF2-40B4-BE49-F238E27FC236}">
                <a16:creationId xmlns:a16="http://schemas.microsoft.com/office/drawing/2014/main" id="{0CA421CC-A404-4A2D-883C-6C9E4B83B1C3}"/>
              </a:ext>
            </a:extLst>
          </p:cNvPr>
          <p:cNvSpPr>
            <a:spLocks noGrp="1" noChangeArrowheads="1"/>
          </p:cNvSpPr>
          <p:nvPr>
            <p:ph type="sldNum" sz="quarter" idx="12"/>
          </p:nvPr>
        </p:nvSpPr>
        <p:spPr>
          <a:ln/>
        </p:spPr>
        <p:txBody>
          <a:bodyPr/>
          <a:lstStyle>
            <a:lvl1pPr>
              <a:defRPr/>
            </a:lvl1pPr>
          </a:lstStyle>
          <a:p>
            <a:pPr>
              <a:defRPr/>
            </a:pPr>
            <a:fld id="{D77B4C02-138B-4C35-B4F9-4E9C484456C6}" type="slidenum">
              <a:rPr lang="en-US" altLang="zh-CN"/>
              <a:pPr>
                <a:defRPr/>
              </a:pPr>
              <a:t>‹#›</a:t>
            </a:fld>
            <a:endParaRPr lang="en-US" altLang="zh-CN"/>
          </a:p>
        </p:txBody>
      </p:sp>
    </p:spTree>
    <p:extLst>
      <p:ext uri="{BB962C8B-B14F-4D97-AF65-F5344CB8AC3E}">
        <p14:creationId xmlns:p14="http://schemas.microsoft.com/office/powerpoint/2010/main" val="124306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4F8A40C-22E8-4C85-9AAF-F30FA168C37F}"/>
              </a:ext>
            </a:extLst>
          </p:cNvPr>
          <p:cNvSpPr>
            <a:spLocks noGrp="1" noChangeArrowheads="1"/>
          </p:cNvSpPr>
          <p:nvPr>
            <p:ph type="dt" sz="half" idx="10"/>
          </p:nvPr>
        </p:nvSpPr>
        <p:spPr>
          <a:ln/>
        </p:spPr>
        <p:txBody>
          <a:bodyPr/>
          <a:lstStyle>
            <a:lvl1pPr>
              <a:defRPr/>
            </a:lvl1pPr>
          </a:lstStyle>
          <a:p>
            <a:pPr>
              <a:defRPr/>
            </a:pPr>
            <a:fld id="{3A057496-6AB7-4C92-A52C-5FE4C388B857}" type="datetime1">
              <a:rPr lang="zh-CN" altLang="en-US"/>
              <a:pPr>
                <a:defRPr/>
              </a:pPr>
              <a:t>2022/11/16</a:t>
            </a:fld>
            <a:endParaRPr lang="en-US" altLang="zh-CN"/>
          </a:p>
        </p:txBody>
      </p:sp>
      <p:sp>
        <p:nvSpPr>
          <p:cNvPr id="6" name="Rectangle 5">
            <a:extLst>
              <a:ext uri="{FF2B5EF4-FFF2-40B4-BE49-F238E27FC236}">
                <a16:creationId xmlns:a16="http://schemas.microsoft.com/office/drawing/2014/main" id="{3AFFA1E6-9BA0-4FE4-86E4-03BD8BA6050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C05F790C-C038-4B43-A603-8DEDE475A479}"/>
              </a:ext>
            </a:extLst>
          </p:cNvPr>
          <p:cNvSpPr>
            <a:spLocks noGrp="1" noChangeArrowheads="1"/>
          </p:cNvSpPr>
          <p:nvPr>
            <p:ph type="sldNum" sz="quarter" idx="12"/>
          </p:nvPr>
        </p:nvSpPr>
        <p:spPr>
          <a:ln/>
        </p:spPr>
        <p:txBody>
          <a:bodyPr/>
          <a:lstStyle>
            <a:lvl1pPr>
              <a:defRPr/>
            </a:lvl1pPr>
          </a:lstStyle>
          <a:p>
            <a:pPr>
              <a:defRPr/>
            </a:pPr>
            <a:fld id="{C8D9444E-7ED3-44F5-8A4E-050BD5E9DED2}" type="slidenum">
              <a:rPr lang="en-US" altLang="zh-CN"/>
              <a:pPr>
                <a:defRPr/>
              </a:pPr>
              <a:t>‹#›</a:t>
            </a:fld>
            <a:endParaRPr lang="en-US" altLang="zh-CN"/>
          </a:p>
        </p:txBody>
      </p:sp>
    </p:spTree>
    <p:extLst>
      <p:ext uri="{BB962C8B-B14F-4D97-AF65-F5344CB8AC3E}">
        <p14:creationId xmlns:p14="http://schemas.microsoft.com/office/powerpoint/2010/main" val="258773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5AA4558-CE25-476F-82AF-CD754343D651}"/>
              </a:ext>
            </a:extLst>
          </p:cNvPr>
          <p:cNvSpPr>
            <a:spLocks noGrp="1" noChangeArrowheads="1"/>
          </p:cNvSpPr>
          <p:nvPr>
            <p:ph type="dt" sz="half" idx="10"/>
          </p:nvPr>
        </p:nvSpPr>
        <p:spPr>
          <a:ln/>
        </p:spPr>
        <p:txBody>
          <a:bodyPr/>
          <a:lstStyle>
            <a:lvl1pPr>
              <a:defRPr/>
            </a:lvl1pPr>
          </a:lstStyle>
          <a:p>
            <a:pPr>
              <a:defRPr/>
            </a:pPr>
            <a:fld id="{7ED1E36C-D87F-4AC8-B2F0-59788BE059B4}" type="datetime1">
              <a:rPr lang="zh-CN" altLang="en-US"/>
              <a:pPr>
                <a:defRPr/>
              </a:pPr>
              <a:t>2022/11/16</a:t>
            </a:fld>
            <a:endParaRPr lang="en-US" altLang="zh-CN"/>
          </a:p>
        </p:txBody>
      </p:sp>
      <p:sp>
        <p:nvSpPr>
          <p:cNvPr id="8" name="Rectangle 5">
            <a:extLst>
              <a:ext uri="{FF2B5EF4-FFF2-40B4-BE49-F238E27FC236}">
                <a16:creationId xmlns:a16="http://schemas.microsoft.com/office/drawing/2014/main" id="{807CBB2A-1F78-428F-8457-A724473580E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9" name="Rectangle 6">
            <a:extLst>
              <a:ext uri="{FF2B5EF4-FFF2-40B4-BE49-F238E27FC236}">
                <a16:creationId xmlns:a16="http://schemas.microsoft.com/office/drawing/2014/main" id="{26AA94C7-B472-4D29-B4CB-39E8BB6513FB}"/>
              </a:ext>
            </a:extLst>
          </p:cNvPr>
          <p:cNvSpPr>
            <a:spLocks noGrp="1" noChangeArrowheads="1"/>
          </p:cNvSpPr>
          <p:nvPr>
            <p:ph type="sldNum" sz="quarter" idx="12"/>
          </p:nvPr>
        </p:nvSpPr>
        <p:spPr>
          <a:ln/>
        </p:spPr>
        <p:txBody>
          <a:bodyPr/>
          <a:lstStyle>
            <a:lvl1pPr>
              <a:defRPr/>
            </a:lvl1pPr>
          </a:lstStyle>
          <a:p>
            <a:pPr>
              <a:defRPr/>
            </a:pPr>
            <a:fld id="{2A3E8565-A5B1-4AEF-AD36-83AADA56FBD2}" type="slidenum">
              <a:rPr lang="en-US" altLang="zh-CN"/>
              <a:pPr>
                <a:defRPr/>
              </a:pPr>
              <a:t>‹#›</a:t>
            </a:fld>
            <a:endParaRPr lang="en-US" altLang="zh-CN"/>
          </a:p>
        </p:txBody>
      </p:sp>
    </p:spTree>
    <p:extLst>
      <p:ext uri="{BB962C8B-B14F-4D97-AF65-F5344CB8AC3E}">
        <p14:creationId xmlns:p14="http://schemas.microsoft.com/office/powerpoint/2010/main" val="81511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132C776-C258-4E6D-BC79-8E30A5E96E43}"/>
              </a:ext>
            </a:extLst>
          </p:cNvPr>
          <p:cNvSpPr>
            <a:spLocks noGrp="1" noChangeArrowheads="1"/>
          </p:cNvSpPr>
          <p:nvPr>
            <p:ph type="dt" sz="half" idx="10"/>
          </p:nvPr>
        </p:nvSpPr>
        <p:spPr>
          <a:ln/>
        </p:spPr>
        <p:txBody>
          <a:bodyPr/>
          <a:lstStyle>
            <a:lvl1pPr>
              <a:defRPr/>
            </a:lvl1pPr>
          </a:lstStyle>
          <a:p>
            <a:pPr>
              <a:defRPr/>
            </a:pPr>
            <a:fld id="{F4266085-5C2B-4761-9A26-ED36CF07B707}" type="datetime1">
              <a:rPr lang="zh-CN" altLang="en-US"/>
              <a:pPr>
                <a:defRPr/>
              </a:pPr>
              <a:t>2022/11/16</a:t>
            </a:fld>
            <a:endParaRPr lang="en-US" altLang="zh-CN"/>
          </a:p>
        </p:txBody>
      </p:sp>
      <p:sp>
        <p:nvSpPr>
          <p:cNvPr id="4" name="Rectangle 5">
            <a:extLst>
              <a:ext uri="{FF2B5EF4-FFF2-40B4-BE49-F238E27FC236}">
                <a16:creationId xmlns:a16="http://schemas.microsoft.com/office/drawing/2014/main" id="{1E3AEC34-A602-4D9B-B87C-01A95921D3F8}"/>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5" name="Rectangle 6">
            <a:extLst>
              <a:ext uri="{FF2B5EF4-FFF2-40B4-BE49-F238E27FC236}">
                <a16:creationId xmlns:a16="http://schemas.microsoft.com/office/drawing/2014/main" id="{2345AD91-27E7-45E9-B33E-17FC37B2C4F5}"/>
              </a:ext>
            </a:extLst>
          </p:cNvPr>
          <p:cNvSpPr>
            <a:spLocks noGrp="1" noChangeArrowheads="1"/>
          </p:cNvSpPr>
          <p:nvPr>
            <p:ph type="sldNum" sz="quarter" idx="12"/>
          </p:nvPr>
        </p:nvSpPr>
        <p:spPr>
          <a:ln/>
        </p:spPr>
        <p:txBody>
          <a:bodyPr/>
          <a:lstStyle>
            <a:lvl1pPr>
              <a:defRPr/>
            </a:lvl1pPr>
          </a:lstStyle>
          <a:p>
            <a:pPr>
              <a:defRPr/>
            </a:pPr>
            <a:fld id="{4EE44224-0909-4CB8-A680-ACE70EB0E1A7}" type="slidenum">
              <a:rPr lang="en-US" altLang="zh-CN"/>
              <a:pPr>
                <a:defRPr/>
              </a:pPr>
              <a:t>‹#›</a:t>
            </a:fld>
            <a:endParaRPr lang="en-US" altLang="zh-CN"/>
          </a:p>
        </p:txBody>
      </p:sp>
    </p:spTree>
    <p:extLst>
      <p:ext uri="{BB962C8B-B14F-4D97-AF65-F5344CB8AC3E}">
        <p14:creationId xmlns:p14="http://schemas.microsoft.com/office/powerpoint/2010/main" val="182082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35BF6E-95E8-4A9B-AC94-76D60FD66343}"/>
              </a:ext>
            </a:extLst>
          </p:cNvPr>
          <p:cNvSpPr>
            <a:spLocks noGrp="1" noChangeArrowheads="1"/>
          </p:cNvSpPr>
          <p:nvPr>
            <p:ph type="dt" sz="half" idx="10"/>
          </p:nvPr>
        </p:nvSpPr>
        <p:spPr>
          <a:ln/>
        </p:spPr>
        <p:txBody>
          <a:bodyPr/>
          <a:lstStyle>
            <a:lvl1pPr>
              <a:defRPr/>
            </a:lvl1pPr>
          </a:lstStyle>
          <a:p>
            <a:pPr>
              <a:defRPr/>
            </a:pPr>
            <a:fld id="{DB01EF05-78F4-45EB-B9C4-6E7F62C395B9}" type="datetime1">
              <a:rPr lang="zh-CN" altLang="en-US"/>
              <a:pPr>
                <a:defRPr/>
              </a:pPr>
              <a:t>2022/11/16</a:t>
            </a:fld>
            <a:endParaRPr lang="en-US" altLang="zh-CN"/>
          </a:p>
        </p:txBody>
      </p:sp>
      <p:sp>
        <p:nvSpPr>
          <p:cNvPr id="3" name="Rectangle 5">
            <a:extLst>
              <a:ext uri="{FF2B5EF4-FFF2-40B4-BE49-F238E27FC236}">
                <a16:creationId xmlns:a16="http://schemas.microsoft.com/office/drawing/2014/main" id="{633D58FF-DE5B-4435-9E17-15B1758EACC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4" name="Rectangle 6">
            <a:extLst>
              <a:ext uri="{FF2B5EF4-FFF2-40B4-BE49-F238E27FC236}">
                <a16:creationId xmlns:a16="http://schemas.microsoft.com/office/drawing/2014/main" id="{85540DE4-244C-440A-A682-3B2D4DC6F2F2}"/>
              </a:ext>
            </a:extLst>
          </p:cNvPr>
          <p:cNvSpPr>
            <a:spLocks noGrp="1" noChangeArrowheads="1"/>
          </p:cNvSpPr>
          <p:nvPr>
            <p:ph type="sldNum" sz="quarter" idx="12"/>
          </p:nvPr>
        </p:nvSpPr>
        <p:spPr>
          <a:ln/>
        </p:spPr>
        <p:txBody>
          <a:bodyPr/>
          <a:lstStyle>
            <a:lvl1pPr>
              <a:defRPr/>
            </a:lvl1pPr>
          </a:lstStyle>
          <a:p>
            <a:pPr>
              <a:defRPr/>
            </a:pPr>
            <a:fld id="{56382829-95D7-4391-AE3E-97CBC743B9DD}" type="slidenum">
              <a:rPr lang="en-US" altLang="zh-CN"/>
              <a:pPr>
                <a:defRPr/>
              </a:pPr>
              <a:t>‹#›</a:t>
            </a:fld>
            <a:endParaRPr lang="en-US" altLang="zh-CN"/>
          </a:p>
        </p:txBody>
      </p:sp>
    </p:spTree>
    <p:extLst>
      <p:ext uri="{BB962C8B-B14F-4D97-AF65-F5344CB8AC3E}">
        <p14:creationId xmlns:p14="http://schemas.microsoft.com/office/powerpoint/2010/main" val="252466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8A01397-7434-48F8-A66A-3094E3A6143E}"/>
              </a:ext>
            </a:extLst>
          </p:cNvPr>
          <p:cNvSpPr>
            <a:spLocks noGrp="1" noChangeArrowheads="1"/>
          </p:cNvSpPr>
          <p:nvPr>
            <p:ph type="dt" sz="half" idx="10"/>
          </p:nvPr>
        </p:nvSpPr>
        <p:spPr>
          <a:ln/>
        </p:spPr>
        <p:txBody>
          <a:bodyPr/>
          <a:lstStyle>
            <a:lvl1pPr>
              <a:defRPr/>
            </a:lvl1pPr>
          </a:lstStyle>
          <a:p>
            <a:pPr>
              <a:defRPr/>
            </a:pPr>
            <a:fld id="{6210D451-9003-4E19-83AD-D8A71FD4E3A6}" type="datetime1">
              <a:rPr lang="zh-CN" altLang="en-US"/>
              <a:pPr>
                <a:defRPr/>
              </a:pPr>
              <a:t>2022/11/16</a:t>
            </a:fld>
            <a:endParaRPr lang="en-US" altLang="zh-CN"/>
          </a:p>
        </p:txBody>
      </p:sp>
      <p:sp>
        <p:nvSpPr>
          <p:cNvPr id="6" name="Rectangle 5">
            <a:extLst>
              <a:ext uri="{FF2B5EF4-FFF2-40B4-BE49-F238E27FC236}">
                <a16:creationId xmlns:a16="http://schemas.microsoft.com/office/drawing/2014/main" id="{14E65CCC-A993-495D-AEB9-242786420505}"/>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68CFC8B9-6411-41AE-88F9-107BF48201C3}"/>
              </a:ext>
            </a:extLst>
          </p:cNvPr>
          <p:cNvSpPr>
            <a:spLocks noGrp="1" noChangeArrowheads="1"/>
          </p:cNvSpPr>
          <p:nvPr>
            <p:ph type="sldNum" sz="quarter" idx="12"/>
          </p:nvPr>
        </p:nvSpPr>
        <p:spPr>
          <a:ln/>
        </p:spPr>
        <p:txBody>
          <a:bodyPr/>
          <a:lstStyle>
            <a:lvl1pPr>
              <a:defRPr/>
            </a:lvl1pPr>
          </a:lstStyle>
          <a:p>
            <a:pPr>
              <a:defRPr/>
            </a:pPr>
            <a:fld id="{00333EDC-3BFF-4C50-B9AB-4F428FF1A7E3}" type="slidenum">
              <a:rPr lang="en-US" altLang="zh-CN"/>
              <a:pPr>
                <a:defRPr/>
              </a:pPr>
              <a:t>‹#›</a:t>
            </a:fld>
            <a:endParaRPr lang="en-US" altLang="zh-CN"/>
          </a:p>
        </p:txBody>
      </p:sp>
    </p:spTree>
    <p:extLst>
      <p:ext uri="{BB962C8B-B14F-4D97-AF65-F5344CB8AC3E}">
        <p14:creationId xmlns:p14="http://schemas.microsoft.com/office/powerpoint/2010/main" val="236660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BFA3290-1084-4059-9CB4-3EF047731305}"/>
              </a:ext>
            </a:extLst>
          </p:cNvPr>
          <p:cNvSpPr>
            <a:spLocks noGrp="1" noChangeArrowheads="1"/>
          </p:cNvSpPr>
          <p:nvPr>
            <p:ph type="dt" sz="half" idx="10"/>
          </p:nvPr>
        </p:nvSpPr>
        <p:spPr>
          <a:ln/>
        </p:spPr>
        <p:txBody>
          <a:bodyPr/>
          <a:lstStyle>
            <a:lvl1pPr>
              <a:defRPr/>
            </a:lvl1pPr>
          </a:lstStyle>
          <a:p>
            <a:pPr>
              <a:defRPr/>
            </a:pPr>
            <a:fld id="{D746FBCB-7552-4352-92A9-32F045C684B3}" type="datetime1">
              <a:rPr lang="zh-CN" altLang="en-US"/>
              <a:pPr>
                <a:defRPr/>
              </a:pPr>
              <a:t>2022/11/16</a:t>
            </a:fld>
            <a:endParaRPr lang="en-US" altLang="zh-CN"/>
          </a:p>
        </p:txBody>
      </p:sp>
      <p:sp>
        <p:nvSpPr>
          <p:cNvPr id="6" name="Rectangle 5">
            <a:extLst>
              <a:ext uri="{FF2B5EF4-FFF2-40B4-BE49-F238E27FC236}">
                <a16:creationId xmlns:a16="http://schemas.microsoft.com/office/drawing/2014/main" id="{139BF426-289C-4A8A-907C-2C69E7B1151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a:extLst>
              <a:ext uri="{FF2B5EF4-FFF2-40B4-BE49-F238E27FC236}">
                <a16:creationId xmlns:a16="http://schemas.microsoft.com/office/drawing/2014/main" id="{543AAEB8-08C8-4C0F-9BFB-6795534CE1AC}"/>
              </a:ext>
            </a:extLst>
          </p:cNvPr>
          <p:cNvSpPr>
            <a:spLocks noGrp="1" noChangeArrowheads="1"/>
          </p:cNvSpPr>
          <p:nvPr>
            <p:ph type="sldNum" sz="quarter" idx="12"/>
          </p:nvPr>
        </p:nvSpPr>
        <p:spPr>
          <a:ln/>
        </p:spPr>
        <p:txBody>
          <a:bodyPr/>
          <a:lstStyle>
            <a:lvl1pPr>
              <a:defRPr/>
            </a:lvl1pPr>
          </a:lstStyle>
          <a:p>
            <a:pPr>
              <a:defRPr/>
            </a:pPr>
            <a:fld id="{448B1854-1C75-41C2-8E5F-296F065730FF}" type="slidenum">
              <a:rPr lang="en-US" altLang="zh-CN"/>
              <a:pPr>
                <a:defRPr/>
              </a:pPr>
              <a:t>‹#›</a:t>
            </a:fld>
            <a:endParaRPr lang="en-US" altLang="zh-CN"/>
          </a:p>
        </p:txBody>
      </p:sp>
    </p:spTree>
    <p:extLst>
      <p:ext uri="{BB962C8B-B14F-4D97-AF65-F5344CB8AC3E}">
        <p14:creationId xmlns:p14="http://schemas.microsoft.com/office/powerpoint/2010/main" val="324788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6B43C10-2A38-4559-AE41-CF2877CACD3D}"/>
              </a:ext>
            </a:extLst>
          </p:cNvPr>
          <p:cNvSpPr>
            <a:spLocks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225B3A5-8E5F-42E2-B77C-3B5F24A3B5AD}"/>
              </a:ext>
            </a:extLst>
          </p:cNvPr>
          <p:cNvSpPr>
            <a:spLocks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0ABE6E6E-573E-4E94-9E08-B4F9A9B935C1}"/>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latin typeface="Arial" charset="0"/>
              </a:defRPr>
            </a:lvl1pPr>
          </a:lstStyle>
          <a:p>
            <a:pPr>
              <a:defRPr/>
            </a:pPr>
            <a:fld id="{579EDFCC-59DC-43BB-B4A6-FFB15FE8D1B0}" type="datetime1">
              <a:rPr lang="zh-CN" altLang="en-US"/>
              <a:pPr>
                <a:defRPr/>
              </a:pPr>
              <a:t>2022/11/16</a:t>
            </a:fld>
            <a:endParaRPr lang="en-US" altLang="zh-CN"/>
          </a:p>
        </p:txBody>
      </p:sp>
      <p:sp>
        <p:nvSpPr>
          <p:cNvPr id="1029" name="Rectangle 5">
            <a:extLst>
              <a:ext uri="{FF2B5EF4-FFF2-40B4-BE49-F238E27FC236}">
                <a16:creationId xmlns:a16="http://schemas.microsoft.com/office/drawing/2014/main" id="{FDB20AF9-9517-4AFB-9B57-B63183CE6AB5}"/>
              </a:ext>
            </a:extLst>
          </p:cNvPr>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Arial" charset="0"/>
              </a:defRPr>
            </a:lvl1pPr>
          </a:lstStyle>
          <a:p>
            <a:pPr>
              <a:defRPr/>
            </a:pPr>
            <a:r>
              <a:rPr lang="zh-CN" altLang="en-US"/>
              <a:t>模拟与数字电路 </a:t>
            </a:r>
            <a:r>
              <a:rPr lang="en-US" altLang="zh-CN"/>
              <a:t>— </a:t>
            </a:r>
            <a:r>
              <a:rPr lang="zh-CN" altLang="en-US"/>
              <a:t>基本放大电路</a:t>
            </a:r>
            <a:r>
              <a:rPr lang="en-US" altLang="zh-CN"/>
              <a:t>(1)</a:t>
            </a:r>
          </a:p>
        </p:txBody>
      </p:sp>
      <p:sp>
        <p:nvSpPr>
          <p:cNvPr id="1030" name="Rectangle 6">
            <a:extLst>
              <a:ext uri="{FF2B5EF4-FFF2-40B4-BE49-F238E27FC236}">
                <a16:creationId xmlns:a16="http://schemas.microsoft.com/office/drawing/2014/main" id="{DD72F614-484A-4F88-8FD2-40C3D9D6DB7C}"/>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75265248-EF0A-4C8E-99DF-57FE78C54CB5}" type="slidenum">
              <a:rPr lang="en-US" altLang="zh-CN"/>
              <a:pPr>
                <a:defRPr/>
              </a:pPr>
              <a:t>‹#›</a:t>
            </a:fld>
            <a:endParaRPr lang="en-US" altLang="zh-CN"/>
          </a:p>
        </p:txBody>
      </p:sp>
      <p:sp>
        <p:nvSpPr>
          <p:cNvPr id="1031" name="Line 7">
            <a:extLst>
              <a:ext uri="{FF2B5EF4-FFF2-40B4-BE49-F238E27FC236}">
                <a16:creationId xmlns:a16="http://schemas.microsoft.com/office/drawing/2014/main" id="{456FD506-953A-4A4E-99F4-45D4DEC7766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mn-cs"/>
        </a:defRPr>
      </a:lvl1pPr>
      <a:lvl2pPr marL="742950" indent="-285750" algn="l" rtl="0" eaLnBrk="0" fontAlgn="base" hangingPunct="0">
        <a:spcBef>
          <a:spcPct val="0"/>
        </a:spcBef>
        <a:spcAft>
          <a:spcPct val="20000"/>
        </a:spcAft>
        <a:buChar char="–"/>
        <a:defRPr sz="2800">
          <a:solidFill>
            <a:schemeClr val="tx1"/>
          </a:solidFill>
          <a:latin typeface="+mn-lt"/>
          <a:ea typeface="+mn-ea"/>
        </a:defRPr>
      </a:lvl2pPr>
      <a:lvl3pPr marL="1143000" indent="-228600" algn="l" rtl="0" eaLnBrk="0" fontAlgn="base" hangingPunct="0">
        <a:spcBef>
          <a:spcPct val="0"/>
        </a:spcBef>
        <a:spcAft>
          <a:spcPct val="20000"/>
        </a:spcAft>
        <a:buChar char="•"/>
        <a:defRPr sz="2400">
          <a:solidFill>
            <a:schemeClr val="tx1"/>
          </a:solidFill>
          <a:latin typeface="+mn-lt"/>
          <a:ea typeface="+mn-ea"/>
        </a:defRPr>
      </a:lvl3pPr>
      <a:lvl4pPr marL="1600200" indent="-228600" algn="l" rtl="0" eaLnBrk="0" fontAlgn="base" hangingPunct="0">
        <a:spcBef>
          <a:spcPct val="0"/>
        </a:spcBef>
        <a:spcAft>
          <a:spcPct val="20000"/>
        </a:spcAft>
        <a:buChar char="–"/>
        <a:defRPr sz="2000">
          <a:solidFill>
            <a:schemeClr val="tx1"/>
          </a:solidFill>
          <a:latin typeface="+mn-lt"/>
          <a:ea typeface="+mn-ea"/>
        </a:defRPr>
      </a:lvl4pPr>
      <a:lvl5pPr marL="2057400" indent="-228600" algn="l" rtl="0" eaLnBrk="0" fontAlgn="base" hangingPunct="0">
        <a:spcBef>
          <a:spcPct val="0"/>
        </a:spcBef>
        <a:spcAft>
          <a:spcPct val="2000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3.wmf"/><Relationship Id="rId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E98995-A66A-4F8A-AC27-4C51BABF1850}"/>
              </a:ext>
            </a:extLst>
          </p:cNvPr>
          <p:cNvSpPr>
            <a:spLocks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a:extLst>
              <a:ext uri="{FF2B5EF4-FFF2-40B4-BE49-F238E27FC236}">
                <a16:creationId xmlns:a16="http://schemas.microsoft.com/office/drawing/2014/main" id="{B8B0725F-79D7-4AB4-AF56-0E3FFEFB395D}"/>
              </a:ext>
            </a:extLst>
          </p:cNvPr>
          <p:cNvSpPr txBox="1">
            <a:spLocks noChangeArrowheads="1"/>
          </p:cNvSpPr>
          <p:nvPr/>
        </p:nvSpPr>
        <p:spPr bwMode="auto">
          <a:xfrm>
            <a:off x="2484438" y="3933825"/>
            <a:ext cx="4211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a:latin typeface="Times New Roman" panose="02020603050405020304" pitchFamily="18" charset="0"/>
              </a:rPr>
              <a:t>23_</a:t>
            </a:r>
            <a:r>
              <a:rPr lang="zh-CN" altLang="en-US">
                <a:latin typeface="Times New Roman" panose="02020603050405020304" pitchFamily="18" charset="0"/>
              </a:rPr>
              <a:t>基本放大电路</a:t>
            </a:r>
            <a:r>
              <a:rPr lang="en-US" altLang="zh-CN">
                <a:latin typeface="Times New Roman" panose="02020603050405020304" pitchFamily="18" charset="0"/>
              </a:rPr>
              <a:t>(1)</a:t>
            </a:r>
          </a:p>
        </p:txBody>
      </p:sp>
      <p:sp>
        <p:nvSpPr>
          <p:cNvPr id="4100" name="Rectangle 4">
            <a:extLst>
              <a:ext uri="{FF2B5EF4-FFF2-40B4-BE49-F238E27FC236}">
                <a16:creationId xmlns:a16="http://schemas.microsoft.com/office/drawing/2014/main" id="{2DD9A318-0458-4C19-9522-F0262602267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6FE1F7C-F400-49B5-9C7C-31E158967218}"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4101" name="Rectangle 5">
            <a:extLst>
              <a:ext uri="{FF2B5EF4-FFF2-40B4-BE49-F238E27FC236}">
                <a16:creationId xmlns:a16="http://schemas.microsoft.com/office/drawing/2014/main" id="{496D9E09-7179-4363-9505-A7B3126D05D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4102" name="Rectangle 6">
            <a:extLst>
              <a:ext uri="{FF2B5EF4-FFF2-40B4-BE49-F238E27FC236}">
                <a16:creationId xmlns:a16="http://schemas.microsoft.com/office/drawing/2014/main" id="{6E7D7FF2-3763-42A3-9C7C-DDCCF8E205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E55AD8A-F3AB-413D-9503-01B2E39B2463}" type="slidenum">
              <a:rPr lang="en-US" altLang="zh-CN" sz="1800" b="0" smtClean="0">
                <a:solidFill>
                  <a:srgbClr val="B2B2B2"/>
                </a:solidFill>
              </a:rPr>
              <a:pPr>
                <a:spcAft>
                  <a:spcPct val="0"/>
                </a:spcAft>
                <a:buFontTx/>
                <a:buNone/>
              </a:pPr>
              <a:t>1</a:t>
            </a:fld>
            <a:endParaRPr lang="en-US" altLang="zh-CN" sz="1800" b="0">
              <a:solidFill>
                <a:srgbClr val="B2B2B2"/>
              </a:solidFill>
            </a:endParaRPr>
          </a:p>
        </p:txBody>
      </p:sp>
      <p:sp>
        <p:nvSpPr>
          <p:cNvPr id="4103" name="灯片编号占位符 5">
            <a:extLst>
              <a:ext uri="{FF2B5EF4-FFF2-40B4-BE49-F238E27FC236}">
                <a16:creationId xmlns:a16="http://schemas.microsoft.com/office/drawing/2014/main" id="{DEB6833D-A235-44E2-BE2D-3609F834235F}"/>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A296128F-B251-465C-94AC-84314D5F0A92}" type="slidenum">
              <a:rPr lang="en-US" altLang="zh-CN" sz="1800" b="0">
                <a:solidFill>
                  <a:srgbClr val="B2B2B2"/>
                </a:solidFill>
              </a:rPr>
              <a:pPr algn="r" eaLnBrk="1" hangingPunct="1">
                <a:spcAft>
                  <a:spcPct val="0"/>
                </a:spcAft>
                <a:buFontTx/>
                <a:buNone/>
              </a:pPr>
              <a:t>1</a:t>
            </a:fld>
            <a:endParaRPr lang="en-US" altLang="zh-CN" sz="1800" b="0">
              <a:solidFill>
                <a:srgbClr val="B2B2B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F735169-ADCC-458A-B306-E8D7287829E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A5B0398-AA97-49A1-B0CA-F03BC53364F8}"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0483" name="Rectangle 5">
            <a:extLst>
              <a:ext uri="{FF2B5EF4-FFF2-40B4-BE49-F238E27FC236}">
                <a16:creationId xmlns:a16="http://schemas.microsoft.com/office/drawing/2014/main" id="{D081F1C1-462E-4203-8C65-43A0D630E1F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0484" name="Rectangle 6">
            <a:extLst>
              <a:ext uri="{FF2B5EF4-FFF2-40B4-BE49-F238E27FC236}">
                <a16:creationId xmlns:a16="http://schemas.microsoft.com/office/drawing/2014/main" id="{A87CB78B-1526-4867-91E9-831B8206406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425019-23C3-4BFB-9A4A-51C414D65C1B}"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20485" name="Rectangle 2">
            <a:extLst>
              <a:ext uri="{FF2B5EF4-FFF2-40B4-BE49-F238E27FC236}">
                <a16:creationId xmlns:a16="http://schemas.microsoft.com/office/drawing/2014/main" id="{22B38670-392E-4877-BBB5-E9D6ECFCFBCC}"/>
              </a:ext>
            </a:extLst>
          </p:cNvPr>
          <p:cNvSpPr>
            <a:spLocks noChangeArrowheads="1"/>
          </p:cNvSpPr>
          <p:nvPr>
            <p:ph type="title"/>
          </p:nvPr>
        </p:nvSpPr>
        <p:spPr/>
        <p:txBody>
          <a:bodyPr/>
          <a:lstStyle/>
          <a:p>
            <a:r>
              <a:rPr lang="zh-CN" altLang="en-US"/>
              <a:t>放大电路的分析方法</a:t>
            </a:r>
          </a:p>
        </p:txBody>
      </p:sp>
      <p:sp>
        <p:nvSpPr>
          <p:cNvPr id="716803" name="Rectangle 3">
            <a:extLst>
              <a:ext uri="{FF2B5EF4-FFF2-40B4-BE49-F238E27FC236}">
                <a16:creationId xmlns:a16="http://schemas.microsoft.com/office/drawing/2014/main" id="{2593D1F1-CCCE-4AA9-BD6D-38E8AB3884B7}"/>
              </a:ext>
            </a:extLst>
          </p:cNvPr>
          <p:cNvSpPr>
            <a:spLocks noChangeArrowheads="1"/>
          </p:cNvSpPr>
          <p:nvPr>
            <p:ph type="body" idx="1"/>
          </p:nvPr>
        </p:nvSpPr>
        <p:spPr/>
        <p:txBody>
          <a:bodyPr/>
          <a:lstStyle/>
          <a:p>
            <a:pPr>
              <a:lnSpc>
                <a:spcPct val="110000"/>
              </a:lnSpc>
              <a:spcAft>
                <a:spcPct val="30000"/>
              </a:spcAft>
            </a:pPr>
            <a:r>
              <a:rPr kumimoji="1" lang="zh-CN" altLang="en-US" sz="2800">
                <a:solidFill>
                  <a:srgbClr val="010000"/>
                </a:solidFill>
              </a:rPr>
              <a:t>放大电路中直流电源和交流信号同时存在、共同作用</a:t>
            </a:r>
          </a:p>
          <a:p>
            <a:pPr>
              <a:lnSpc>
                <a:spcPct val="110000"/>
              </a:lnSpc>
              <a:spcAft>
                <a:spcPct val="30000"/>
              </a:spcAft>
            </a:pPr>
            <a:r>
              <a:rPr kumimoji="1" lang="zh-CN" altLang="en-US" sz="2800">
                <a:solidFill>
                  <a:srgbClr val="010000"/>
                </a:solidFill>
              </a:rPr>
              <a:t>为简化分析，将它们的作用视为直流电源单独作用（</a:t>
            </a:r>
            <a:r>
              <a:rPr lang="zh-CN" altLang="en-US" sz="2800"/>
              <a:t>静态分析</a:t>
            </a:r>
            <a:r>
              <a:rPr kumimoji="1" lang="zh-CN" altLang="en-US" sz="2800">
                <a:solidFill>
                  <a:srgbClr val="010000"/>
                </a:solidFill>
              </a:rPr>
              <a:t>）和在此基础上交流信号作用（</a:t>
            </a:r>
            <a:r>
              <a:rPr kumimoji="1" lang="zh-CN" altLang="en-US" sz="2800"/>
              <a:t>动态分析）</a:t>
            </a:r>
            <a:r>
              <a:rPr kumimoji="1" lang="zh-CN" altLang="en-US" sz="2800">
                <a:solidFill>
                  <a:srgbClr val="010000"/>
                </a:solidFill>
              </a:rPr>
              <a:t>的叠加</a:t>
            </a:r>
            <a:endParaRPr kumimoji="1"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801B6472-8E99-4D6F-BF15-9B07A6B581B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54E1DDE-AB77-47CC-94C0-64928CC28CFF}"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2531" name="Rectangle 5">
            <a:extLst>
              <a:ext uri="{FF2B5EF4-FFF2-40B4-BE49-F238E27FC236}">
                <a16:creationId xmlns:a16="http://schemas.microsoft.com/office/drawing/2014/main" id="{7C48D628-52CE-45D1-AECE-D10F74246A2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2532" name="Rectangle 6">
            <a:extLst>
              <a:ext uri="{FF2B5EF4-FFF2-40B4-BE49-F238E27FC236}">
                <a16:creationId xmlns:a16="http://schemas.microsoft.com/office/drawing/2014/main" id="{28CB5662-C0A1-40A7-8866-47039B2FD10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45C1EAD-EB7F-4032-B2E9-EB69B0914390}"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2533" name="Rectangle 2">
            <a:extLst>
              <a:ext uri="{FF2B5EF4-FFF2-40B4-BE49-F238E27FC236}">
                <a16:creationId xmlns:a16="http://schemas.microsoft.com/office/drawing/2014/main" id="{118F61C3-3EEB-40D9-A79F-4967641B8410}"/>
              </a:ext>
            </a:extLst>
          </p:cNvPr>
          <p:cNvSpPr>
            <a:spLocks noChangeArrowheads="1"/>
          </p:cNvSpPr>
          <p:nvPr>
            <p:ph type="title"/>
          </p:nvPr>
        </p:nvSpPr>
        <p:spPr/>
        <p:txBody>
          <a:bodyPr/>
          <a:lstStyle/>
          <a:p>
            <a:r>
              <a:rPr lang="zh-CN" altLang="en-US"/>
              <a:t>静态分析</a:t>
            </a:r>
          </a:p>
        </p:txBody>
      </p:sp>
      <p:sp>
        <p:nvSpPr>
          <p:cNvPr id="718851" name="Rectangle 3">
            <a:extLst>
              <a:ext uri="{FF2B5EF4-FFF2-40B4-BE49-F238E27FC236}">
                <a16:creationId xmlns:a16="http://schemas.microsoft.com/office/drawing/2014/main" id="{F5659DCF-7367-4005-A4A8-6A89F5D4BC0A}"/>
              </a:ext>
            </a:extLst>
          </p:cNvPr>
          <p:cNvSpPr>
            <a:spLocks noChangeArrowheads="1"/>
          </p:cNvSpPr>
          <p:nvPr>
            <p:ph type="body" idx="1"/>
          </p:nvPr>
        </p:nvSpPr>
        <p:spPr>
          <a:xfrm>
            <a:off x="457200" y="1449388"/>
            <a:ext cx="7967663" cy="4932362"/>
          </a:xfrm>
        </p:spPr>
        <p:txBody>
          <a:bodyPr/>
          <a:lstStyle/>
          <a:p>
            <a:pPr>
              <a:spcAft>
                <a:spcPct val="30000"/>
              </a:spcAft>
            </a:pPr>
            <a:r>
              <a:rPr lang="zh-CN" altLang="en-US" sz="2800">
                <a:latin typeface="Times New Roman" panose="02020603050405020304" pitchFamily="18" charset="0"/>
              </a:rPr>
              <a:t>静态：无</a:t>
            </a:r>
            <a:r>
              <a:rPr kumimoji="1" lang="zh-CN" altLang="en-US" sz="2800">
                <a:solidFill>
                  <a:srgbClr val="010000"/>
                </a:solidFill>
              </a:rPr>
              <a:t>交流</a:t>
            </a:r>
            <a:r>
              <a:rPr lang="zh-CN" altLang="en-US" sz="2800">
                <a:latin typeface="Times New Roman" panose="02020603050405020304" pitchFamily="18" charset="0"/>
              </a:rPr>
              <a:t>输入信号（</a:t>
            </a:r>
            <a:r>
              <a:rPr lang="en-US" altLang="zh-CN" sz="2800" i="1">
                <a:latin typeface="Times New Roman" panose="02020603050405020304" pitchFamily="18" charset="0"/>
              </a:rPr>
              <a:t>v</a:t>
            </a:r>
            <a:r>
              <a:rPr lang="en-US" altLang="zh-CN" sz="2000" baseline="-25000">
                <a:latin typeface="Times New Roman" panose="02020603050405020304" pitchFamily="18" charset="0"/>
              </a:rPr>
              <a:t>i  </a:t>
            </a:r>
            <a:r>
              <a:rPr lang="en-US" altLang="zh-CN" sz="2800">
                <a:latin typeface="Times New Roman" panose="02020603050405020304" pitchFamily="18" charset="0"/>
              </a:rPr>
              <a:t>= 0</a:t>
            </a:r>
            <a:r>
              <a:rPr lang="zh-CN" altLang="en-US" sz="2800">
                <a:latin typeface="Times New Roman" panose="02020603050405020304" pitchFamily="18" charset="0"/>
              </a:rPr>
              <a:t>）时，放大电路的工作状态，也称直流工作状态</a:t>
            </a:r>
          </a:p>
          <a:p>
            <a:pPr>
              <a:spcAft>
                <a:spcPct val="30000"/>
              </a:spcAft>
            </a:pPr>
            <a:r>
              <a:rPr lang="zh-CN" altLang="en-US" sz="2800">
                <a:latin typeface="Times New Roman" panose="02020603050405020304" pitchFamily="18" charset="0"/>
              </a:rPr>
              <a:t>直流通路：放大电路中直流电流流过的路径，电容、电感分别相当于开路、短路</a:t>
            </a:r>
          </a:p>
          <a:p>
            <a:pPr>
              <a:spcAft>
                <a:spcPct val="30000"/>
              </a:spcAft>
            </a:pPr>
            <a:r>
              <a:rPr lang="zh-CN" altLang="en-US" sz="2800">
                <a:latin typeface="Times New Roman" panose="02020603050405020304" pitchFamily="18" charset="0"/>
              </a:rPr>
              <a:t>静态工作点：静态时管子的电参量（</a:t>
            </a:r>
            <a:r>
              <a:rPr lang="en-US" altLang="zh-CN" sz="2800" i="1">
                <a:latin typeface="Times New Roman" panose="02020603050405020304" pitchFamily="18" charset="0"/>
              </a:rPr>
              <a:t>I</a:t>
            </a:r>
            <a:r>
              <a:rPr lang="en-US" altLang="zh-CN" sz="2800" baseline="-15000">
                <a:latin typeface="Times New Roman" panose="02020603050405020304" pitchFamily="18" charset="0"/>
              </a:rPr>
              <a:t>BQ</a:t>
            </a:r>
            <a:r>
              <a:rPr lang="zh-CN" altLang="en-US" sz="2800">
                <a:latin typeface="Times New Roman" panose="02020603050405020304" pitchFamily="18" charset="0"/>
              </a:rPr>
              <a:t>、</a:t>
            </a:r>
            <a:r>
              <a:rPr lang="en-US" altLang="zh-CN" sz="2800" i="1">
                <a:latin typeface="Times New Roman" panose="02020603050405020304" pitchFamily="18" charset="0"/>
              </a:rPr>
              <a:t>I</a:t>
            </a:r>
            <a:r>
              <a:rPr lang="en-US" altLang="zh-CN" sz="2800" baseline="-15000">
                <a:latin typeface="Times New Roman" panose="02020603050405020304" pitchFamily="18" charset="0"/>
              </a:rPr>
              <a:t>CQ</a:t>
            </a:r>
            <a:r>
              <a:rPr lang="zh-CN" altLang="en-US" sz="2800">
                <a:latin typeface="Times New Roman" panose="02020603050405020304" pitchFamily="18" charset="0"/>
              </a:rPr>
              <a:t>、</a:t>
            </a:r>
            <a:r>
              <a:rPr lang="en-US" altLang="zh-CN" sz="2800" i="1">
                <a:latin typeface="Times New Roman" panose="02020603050405020304" pitchFamily="18" charset="0"/>
              </a:rPr>
              <a:t>V</a:t>
            </a:r>
            <a:r>
              <a:rPr lang="en-US" altLang="zh-CN" sz="2800" baseline="-15000">
                <a:latin typeface="Times New Roman" panose="02020603050405020304" pitchFamily="18" charset="0"/>
              </a:rPr>
              <a:t>CEQ</a:t>
            </a:r>
            <a:r>
              <a:rPr lang="zh-CN" altLang="en-US" sz="2800">
                <a:latin typeface="Times New Roman" panose="02020603050405020304" pitchFamily="18" charset="0"/>
              </a:rPr>
              <a:t>）</a:t>
            </a:r>
            <a:endParaRPr lang="zh-CN" altLang="en-US" sz="4400">
              <a:latin typeface="Times New Roman" panose="02020603050405020304" pitchFamily="18" charset="0"/>
            </a:endParaRPr>
          </a:p>
          <a:p>
            <a:pPr>
              <a:spcAft>
                <a:spcPct val="30000"/>
              </a:spcAft>
            </a:pPr>
            <a:r>
              <a:rPr lang="zh-CN" altLang="en-US" sz="2800">
                <a:latin typeface="Times New Roman" panose="02020603050405020304" pitchFamily="18" charset="0"/>
              </a:rPr>
              <a:t>静态分析：通过直流通路求解管子的静态工作点，方法有</a:t>
            </a:r>
            <a:r>
              <a:rPr lang="zh-CN" altLang="en-US" sz="2800"/>
              <a:t>估算法和图解法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851">
                                            <p:txEl>
                                              <p:pRg st="1" end="1"/>
                                            </p:txEl>
                                          </p:spTgt>
                                        </p:tgtEl>
                                        <p:attrNameLst>
                                          <p:attrName>style.visibility</p:attrName>
                                        </p:attrNameLst>
                                      </p:cBhvr>
                                      <p:to>
                                        <p:strVal val="visible"/>
                                      </p:to>
                                    </p:set>
                                    <p:animEffect transition="in" filter="blinds(horizontal)">
                                      <p:cBhvr>
                                        <p:cTn id="7" dur="500"/>
                                        <p:tgtEl>
                                          <p:spTgt spid="718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8851">
                                            <p:txEl>
                                              <p:pRg st="2" end="2"/>
                                            </p:txEl>
                                          </p:spTgt>
                                        </p:tgtEl>
                                        <p:attrNameLst>
                                          <p:attrName>style.visibility</p:attrName>
                                        </p:attrNameLst>
                                      </p:cBhvr>
                                      <p:to>
                                        <p:strVal val="visible"/>
                                      </p:to>
                                    </p:set>
                                    <p:animEffect transition="in" filter="blinds(horizontal)">
                                      <p:cBhvr>
                                        <p:cTn id="12" dur="500"/>
                                        <p:tgtEl>
                                          <p:spTgt spid="718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8851">
                                            <p:txEl>
                                              <p:pRg st="3" end="3"/>
                                            </p:txEl>
                                          </p:spTgt>
                                        </p:tgtEl>
                                        <p:attrNameLst>
                                          <p:attrName>style.visibility</p:attrName>
                                        </p:attrNameLst>
                                      </p:cBhvr>
                                      <p:to>
                                        <p:strVal val="visible"/>
                                      </p:to>
                                    </p:set>
                                    <p:animEffect transition="in" filter="blinds(horizontal)">
                                      <p:cBhvr>
                                        <p:cTn id="17" dur="500"/>
                                        <p:tgtEl>
                                          <p:spTgt spid="718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C53B0EEE-0DC8-4496-9462-A4F780B6CE6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0DA83E4-891D-4B01-A30A-B24D268D2311}"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3555" name="Rectangle 5">
            <a:extLst>
              <a:ext uri="{FF2B5EF4-FFF2-40B4-BE49-F238E27FC236}">
                <a16:creationId xmlns:a16="http://schemas.microsoft.com/office/drawing/2014/main" id="{66D8D121-9DE7-4D82-9218-F380D5E90CA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3556" name="Rectangle 6">
            <a:extLst>
              <a:ext uri="{FF2B5EF4-FFF2-40B4-BE49-F238E27FC236}">
                <a16:creationId xmlns:a16="http://schemas.microsoft.com/office/drawing/2014/main" id="{9E0732D5-DB5A-4CE8-AA43-6787C08CF64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D1148D3-E46E-4163-B213-647B99AFD161}"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3557" name="Rectangle 2">
            <a:extLst>
              <a:ext uri="{FF2B5EF4-FFF2-40B4-BE49-F238E27FC236}">
                <a16:creationId xmlns:a16="http://schemas.microsoft.com/office/drawing/2014/main" id="{02C8338E-850A-417E-B8C2-3632C25244E7}"/>
              </a:ext>
            </a:extLst>
          </p:cNvPr>
          <p:cNvSpPr>
            <a:spLocks noChangeArrowheads="1"/>
          </p:cNvSpPr>
          <p:nvPr>
            <p:ph type="title"/>
          </p:nvPr>
        </p:nvSpPr>
        <p:spPr/>
        <p:txBody>
          <a:bodyPr/>
          <a:lstStyle/>
          <a:p>
            <a:r>
              <a:rPr lang="zh-CN" altLang="en-US"/>
              <a:t>动态分析</a:t>
            </a:r>
          </a:p>
        </p:txBody>
      </p:sp>
      <p:sp>
        <p:nvSpPr>
          <p:cNvPr id="719875" name="Rectangle 3">
            <a:extLst>
              <a:ext uri="{FF2B5EF4-FFF2-40B4-BE49-F238E27FC236}">
                <a16:creationId xmlns:a16="http://schemas.microsoft.com/office/drawing/2014/main" id="{E3CD1FAC-78D6-4522-9D11-C06A860F06B3}"/>
              </a:ext>
            </a:extLst>
          </p:cNvPr>
          <p:cNvSpPr>
            <a:spLocks noChangeArrowheads="1"/>
          </p:cNvSpPr>
          <p:nvPr>
            <p:ph type="body" idx="1"/>
          </p:nvPr>
        </p:nvSpPr>
        <p:spPr>
          <a:xfrm>
            <a:off x="457200" y="1412875"/>
            <a:ext cx="8110538" cy="4968875"/>
          </a:xfrm>
        </p:spPr>
        <p:txBody>
          <a:bodyPr/>
          <a:lstStyle/>
          <a:p>
            <a:pPr>
              <a:spcAft>
                <a:spcPct val="30000"/>
              </a:spcAft>
            </a:pPr>
            <a:r>
              <a:rPr lang="zh-CN" altLang="en-US" sz="2800">
                <a:latin typeface="Times New Roman" panose="02020603050405020304" pitchFamily="18" charset="0"/>
              </a:rPr>
              <a:t>动态：在静态工作点附近，放大电路对于输入信号（</a:t>
            </a:r>
            <a:r>
              <a:rPr lang="en-US" altLang="zh-CN" sz="2800" i="1">
                <a:latin typeface="Times New Roman" panose="02020603050405020304" pitchFamily="18" charset="0"/>
              </a:rPr>
              <a:t>v</a:t>
            </a:r>
            <a:r>
              <a:rPr lang="en-US" altLang="zh-CN" sz="2000" baseline="-25000">
                <a:latin typeface="Times New Roman" panose="02020603050405020304" pitchFamily="18" charset="0"/>
              </a:rPr>
              <a:t>i  </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rPr>
              <a:t>0</a:t>
            </a:r>
            <a:r>
              <a:rPr lang="zh-CN" altLang="en-US" sz="2800">
                <a:latin typeface="Times New Roman" panose="02020603050405020304" pitchFamily="18" charset="0"/>
              </a:rPr>
              <a:t>）的响应，也称交流工作状态</a:t>
            </a:r>
          </a:p>
          <a:p>
            <a:pPr>
              <a:spcAft>
                <a:spcPct val="30000"/>
              </a:spcAft>
            </a:pPr>
            <a:r>
              <a:rPr lang="zh-CN" altLang="en-US" sz="2800">
                <a:latin typeface="Times New Roman" panose="02020603050405020304" pitchFamily="18" charset="0"/>
              </a:rPr>
              <a:t>交流通路：放大电路中交流电流流过的路径，直流电源和耦合电容相当于短路</a:t>
            </a:r>
          </a:p>
          <a:p>
            <a:pPr>
              <a:spcAft>
                <a:spcPct val="30000"/>
              </a:spcAft>
            </a:pPr>
            <a:r>
              <a:rPr lang="zh-CN" altLang="en-US" sz="2800">
                <a:latin typeface="Times New Roman" panose="02020603050405020304" pitchFamily="18" charset="0"/>
              </a:rPr>
              <a:t>动态分析方法有图解法和等效电路法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3DFD44AC-39BA-46D4-A938-3B1ECF91FB7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184E629-0022-4F2C-A687-4B5F16C44670}"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5603" name="Rectangle 5">
            <a:extLst>
              <a:ext uri="{FF2B5EF4-FFF2-40B4-BE49-F238E27FC236}">
                <a16:creationId xmlns:a16="http://schemas.microsoft.com/office/drawing/2014/main" id="{B0BBDC17-7452-409E-8A8C-89E06DD5E78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5604" name="Rectangle 6">
            <a:extLst>
              <a:ext uri="{FF2B5EF4-FFF2-40B4-BE49-F238E27FC236}">
                <a16:creationId xmlns:a16="http://schemas.microsoft.com/office/drawing/2014/main" id="{079AA612-4C90-420D-AB19-A914E2D291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1B0FD34-7488-4A40-9A0E-6682FA4CFD99}"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5605" name="Rectangle 2">
            <a:extLst>
              <a:ext uri="{FF2B5EF4-FFF2-40B4-BE49-F238E27FC236}">
                <a16:creationId xmlns:a16="http://schemas.microsoft.com/office/drawing/2014/main" id="{0FD32969-287A-4B53-A0C6-CF82A648AEC0}"/>
              </a:ext>
            </a:extLst>
          </p:cNvPr>
          <p:cNvSpPr>
            <a:spLocks noChangeArrowheads="1"/>
          </p:cNvSpPr>
          <p:nvPr>
            <p:ph type="title"/>
          </p:nvPr>
        </p:nvSpPr>
        <p:spPr>
          <a:xfrm>
            <a:off x="457200" y="152400"/>
            <a:ext cx="5446713" cy="1331913"/>
          </a:xfrm>
        </p:spPr>
        <p:txBody>
          <a:bodyPr/>
          <a:lstStyle/>
          <a:p>
            <a:r>
              <a:rPr lang="zh-CN" altLang="en-US"/>
              <a:t>共射极放大电路分析</a:t>
            </a:r>
          </a:p>
        </p:txBody>
      </p:sp>
      <p:graphicFrame>
        <p:nvGraphicFramePr>
          <p:cNvPr id="721923" name="Object 3">
            <a:extLst>
              <a:ext uri="{FF2B5EF4-FFF2-40B4-BE49-F238E27FC236}">
                <a16:creationId xmlns:a16="http://schemas.microsoft.com/office/drawing/2014/main" id="{1B894D2C-7BED-4C77-90FA-0A48E8E99F4E}"/>
              </a:ext>
            </a:extLst>
          </p:cNvPr>
          <p:cNvGraphicFramePr>
            <a:graphicFrameLocks noChangeAspect="1"/>
          </p:cNvGraphicFramePr>
          <p:nvPr/>
        </p:nvGraphicFramePr>
        <p:xfrm>
          <a:off x="4835525" y="3392488"/>
          <a:ext cx="3552825" cy="2138362"/>
        </p:xfrm>
        <a:graphic>
          <a:graphicData uri="http://schemas.openxmlformats.org/presentationml/2006/ole">
            <mc:AlternateContent xmlns:mc="http://schemas.openxmlformats.org/markup-compatibility/2006">
              <mc:Choice xmlns:v="urn:schemas-microsoft-com:vml" Requires="v">
                <p:oleObj spid="_x0000_s25679" name="公式" r:id="rId3" imgW="1155700" imgH="939800" progId="Equation.3">
                  <p:embed/>
                </p:oleObj>
              </mc:Choice>
              <mc:Fallback>
                <p:oleObj name="公式" r:id="rId3" imgW="1155700" imgH="939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5525" y="3392488"/>
                        <a:ext cx="3552825" cy="213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1925" name="Rectangle 5">
            <a:extLst>
              <a:ext uri="{FF2B5EF4-FFF2-40B4-BE49-F238E27FC236}">
                <a16:creationId xmlns:a16="http://schemas.microsoft.com/office/drawing/2014/main" id="{0FD1F668-3092-4885-871C-CE495E347FCE}"/>
              </a:ext>
            </a:extLst>
          </p:cNvPr>
          <p:cNvSpPr>
            <a:spLocks noChangeArrowheads="1"/>
          </p:cNvSpPr>
          <p:nvPr/>
        </p:nvSpPr>
        <p:spPr bwMode="auto">
          <a:xfrm>
            <a:off x="719138" y="5646738"/>
            <a:ext cx="795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b="0">
                <a:latin typeface="Times New Roman" panose="02020603050405020304" pitchFamily="18" charset="0"/>
              </a:rPr>
              <a:t>估算法求静态时：硅管</a:t>
            </a:r>
            <a:r>
              <a:rPr lang="en-US" altLang="zh-CN" b="0" i="1">
                <a:latin typeface="Times New Roman" panose="02020603050405020304" pitchFamily="18" charset="0"/>
              </a:rPr>
              <a:t>V</a:t>
            </a:r>
            <a:r>
              <a:rPr lang="en-US" altLang="zh-CN" sz="2800" b="0" baseline="-15000">
                <a:latin typeface="Times New Roman" panose="02020603050405020304" pitchFamily="18" charset="0"/>
              </a:rPr>
              <a:t>BEQ</a:t>
            </a:r>
            <a:r>
              <a:rPr lang="zh-CN" altLang="en-US" sz="2800" b="0">
                <a:latin typeface="Times New Roman" panose="02020603050405020304" pitchFamily="18" charset="0"/>
              </a:rPr>
              <a:t>为</a:t>
            </a:r>
            <a:r>
              <a:rPr lang="en-US" altLang="zh-CN" sz="2800" b="0">
                <a:latin typeface="Times New Roman" panose="02020603050405020304" pitchFamily="18" charset="0"/>
              </a:rPr>
              <a:t>0.7 V</a:t>
            </a:r>
            <a:r>
              <a:rPr lang="zh-CN" altLang="en-US" sz="2800" b="0">
                <a:latin typeface="Times New Roman" panose="02020603050405020304" pitchFamily="18" charset="0"/>
              </a:rPr>
              <a:t>，锗管为</a:t>
            </a:r>
            <a:r>
              <a:rPr lang="en-US" altLang="zh-CN" sz="2800" b="0">
                <a:latin typeface="Times New Roman" panose="02020603050405020304" pitchFamily="18" charset="0"/>
              </a:rPr>
              <a:t>0.2 V</a:t>
            </a:r>
            <a:endParaRPr lang="zh-CN" altLang="en-US" sz="2800" b="0">
              <a:latin typeface="Times New Roman" panose="02020603050405020304" pitchFamily="18" charset="0"/>
            </a:endParaRPr>
          </a:p>
        </p:txBody>
      </p:sp>
      <p:grpSp>
        <p:nvGrpSpPr>
          <p:cNvPr id="2" name="Group 76">
            <a:extLst>
              <a:ext uri="{FF2B5EF4-FFF2-40B4-BE49-F238E27FC236}">
                <a16:creationId xmlns:a16="http://schemas.microsoft.com/office/drawing/2014/main" id="{F949A766-B080-450E-AA34-22D0C4EC6393}"/>
              </a:ext>
            </a:extLst>
          </p:cNvPr>
          <p:cNvGrpSpPr>
            <a:grpSpLocks/>
          </p:cNvGrpSpPr>
          <p:nvPr/>
        </p:nvGrpSpPr>
        <p:grpSpPr bwMode="auto">
          <a:xfrm>
            <a:off x="539750" y="1412875"/>
            <a:ext cx="3929063" cy="3970338"/>
            <a:chOff x="340" y="890"/>
            <a:chExt cx="2475" cy="2501"/>
          </a:xfrm>
        </p:grpSpPr>
        <p:sp>
          <p:nvSpPr>
            <p:cNvPr id="25653" name="Rectangle 4">
              <a:extLst>
                <a:ext uri="{FF2B5EF4-FFF2-40B4-BE49-F238E27FC236}">
                  <a16:creationId xmlns:a16="http://schemas.microsoft.com/office/drawing/2014/main" id="{DC6FC1F9-094B-4C45-BDB9-ABB133B77079}"/>
                </a:ext>
              </a:extLst>
            </p:cNvPr>
            <p:cNvSpPr>
              <a:spLocks noChangeArrowheads="1"/>
            </p:cNvSpPr>
            <p:nvPr/>
          </p:nvSpPr>
          <p:spPr bwMode="auto">
            <a:xfrm>
              <a:off x="1051" y="3103"/>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直流通路</a:t>
              </a:r>
            </a:p>
          </p:txBody>
        </p:sp>
        <p:sp>
          <p:nvSpPr>
            <p:cNvPr id="25654" name="Text Box 7">
              <a:extLst>
                <a:ext uri="{FF2B5EF4-FFF2-40B4-BE49-F238E27FC236}">
                  <a16:creationId xmlns:a16="http://schemas.microsoft.com/office/drawing/2014/main" id="{0C5AAB5E-9EEA-4422-A167-F98E2B79BCDD}"/>
                </a:ext>
              </a:extLst>
            </p:cNvPr>
            <p:cNvSpPr txBox="1">
              <a:spLocks noChangeArrowheads="1"/>
            </p:cNvSpPr>
            <p:nvPr/>
          </p:nvSpPr>
          <p:spPr bwMode="auto">
            <a:xfrm>
              <a:off x="486" y="1343"/>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a:t>
              </a:r>
              <a:r>
                <a:rPr kumimoji="1" lang="en-US" altLang="zh-CN" sz="2400">
                  <a:latin typeface="Times New Roman" panose="02020603050405020304" pitchFamily="18" charset="0"/>
                  <a:ea typeface="楷体_GB2312"/>
                  <a:cs typeface="楷体_GB2312"/>
                </a:rPr>
                <a:t>b</a:t>
              </a:r>
            </a:p>
          </p:txBody>
        </p:sp>
        <p:sp>
          <p:nvSpPr>
            <p:cNvPr id="25655" name="Line 8">
              <a:extLst>
                <a:ext uri="{FF2B5EF4-FFF2-40B4-BE49-F238E27FC236}">
                  <a16:creationId xmlns:a16="http://schemas.microsoft.com/office/drawing/2014/main" id="{5D34B88F-961D-41BD-9144-ACD015FFA11A}"/>
                </a:ext>
              </a:extLst>
            </p:cNvPr>
            <p:cNvSpPr>
              <a:spLocks noChangeShapeType="1"/>
            </p:cNvSpPr>
            <p:nvPr/>
          </p:nvSpPr>
          <p:spPr bwMode="auto">
            <a:xfrm>
              <a:off x="992" y="1055"/>
              <a:ext cx="0" cy="1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6" name="Rectangle 9">
              <a:extLst>
                <a:ext uri="{FF2B5EF4-FFF2-40B4-BE49-F238E27FC236}">
                  <a16:creationId xmlns:a16="http://schemas.microsoft.com/office/drawing/2014/main" id="{4A311E32-FCCF-49D1-931D-1C8EE9AACD72}"/>
                </a:ext>
              </a:extLst>
            </p:cNvPr>
            <p:cNvSpPr>
              <a:spLocks noChangeArrowheads="1"/>
            </p:cNvSpPr>
            <p:nvPr/>
          </p:nvSpPr>
          <p:spPr bwMode="auto">
            <a:xfrm>
              <a:off x="902"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57" name="Line 10">
              <a:extLst>
                <a:ext uri="{FF2B5EF4-FFF2-40B4-BE49-F238E27FC236}">
                  <a16:creationId xmlns:a16="http://schemas.microsoft.com/office/drawing/2014/main" id="{70CFA0CE-AF37-4B2D-873E-991D63CF61EF}"/>
                </a:ext>
              </a:extLst>
            </p:cNvPr>
            <p:cNvSpPr>
              <a:spLocks noChangeShapeType="1"/>
            </p:cNvSpPr>
            <p:nvPr/>
          </p:nvSpPr>
          <p:spPr bwMode="auto">
            <a:xfrm>
              <a:off x="989" y="1055"/>
              <a:ext cx="10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8" name="Line 11">
              <a:extLst>
                <a:ext uri="{FF2B5EF4-FFF2-40B4-BE49-F238E27FC236}">
                  <a16:creationId xmlns:a16="http://schemas.microsoft.com/office/drawing/2014/main" id="{14D2BF17-BDAE-442B-9DF6-9711E2C99138}"/>
                </a:ext>
              </a:extLst>
            </p:cNvPr>
            <p:cNvSpPr>
              <a:spLocks noChangeShapeType="1"/>
            </p:cNvSpPr>
            <p:nvPr/>
          </p:nvSpPr>
          <p:spPr bwMode="auto">
            <a:xfrm flipV="1">
              <a:off x="994" y="2269"/>
              <a:ext cx="581"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9" name="Line 12">
              <a:extLst>
                <a:ext uri="{FF2B5EF4-FFF2-40B4-BE49-F238E27FC236}">
                  <a16:creationId xmlns:a16="http://schemas.microsoft.com/office/drawing/2014/main" id="{C5F62E04-CDCE-43F5-9FB9-B865C76C5221}"/>
                </a:ext>
              </a:extLst>
            </p:cNvPr>
            <p:cNvSpPr>
              <a:spLocks noChangeShapeType="1"/>
            </p:cNvSpPr>
            <p:nvPr/>
          </p:nvSpPr>
          <p:spPr bwMode="auto">
            <a:xfrm>
              <a:off x="1560" y="2109"/>
              <a:ext cx="0" cy="35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0" name="Line 13">
              <a:extLst>
                <a:ext uri="{FF2B5EF4-FFF2-40B4-BE49-F238E27FC236}">
                  <a16:creationId xmlns:a16="http://schemas.microsoft.com/office/drawing/2014/main" id="{116BB754-1E75-41A1-AA09-D498DBBD6D5A}"/>
                </a:ext>
              </a:extLst>
            </p:cNvPr>
            <p:cNvSpPr>
              <a:spLocks noChangeShapeType="1"/>
            </p:cNvSpPr>
            <p:nvPr/>
          </p:nvSpPr>
          <p:spPr bwMode="auto">
            <a:xfrm>
              <a:off x="1560" y="2288"/>
              <a:ext cx="197" cy="18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1" name="Line 14">
              <a:extLst>
                <a:ext uri="{FF2B5EF4-FFF2-40B4-BE49-F238E27FC236}">
                  <a16:creationId xmlns:a16="http://schemas.microsoft.com/office/drawing/2014/main" id="{5435E591-C897-4DE6-A7ED-7F81716DF473}"/>
                </a:ext>
              </a:extLst>
            </p:cNvPr>
            <p:cNvSpPr>
              <a:spLocks noChangeShapeType="1"/>
            </p:cNvSpPr>
            <p:nvPr/>
          </p:nvSpPr>
          <p:spPr bwMode="auto">
            <a:xfrm flipH="1">
              <a:off x="1754" y="1055"/>
              <a:ext cx="0" cy="1078"/>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2" name="Line 15">
              <a:extLst>
                <a:ext uri="{FF2B5EF4-FFF2-40B4-BE49-F238E27FC236}">
                  <a16:creationId xmlns:a16="http://schemas.microsoft.com/office/drawing/2014/main" id="{569278DD-5BC7-4D10-AC5D-0C9495AB80A6}"/>
                </a:ext>
              </a:extLst>
            </p:cNvPr>
            <p:cNvSpPr>
              <a:spLocks noChangeShapeType="1"/>
            </p:cNvSpPr>
            <p:nvPr/>
          </p:nvSpPr>
          <p:spPr bwMode="auto">
            <a:xfrm>
              <a:off x="1744" y="2461"/>
              <a:ext cx="0" cy="457"/>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3" name="Text Box 16">
              <a:extLst>
                <a:ext uri="{FF2B5EF4-FFF2-40B4-BE49-F238E27FC236}">
                  <a16:creationId xmlns:a16="http://schemas.microsoft.com/office/drawing/2014/main" id="{1624E047-04F8-437A-9B5D-C85C5049E703}"/>
                </a:ext>
              </a:extLst>
            </p:cNvPr>
            <p:cNvSpPr txBox="1">
              <a:spLocks noChangeArrowheads="1"/>
            </p:cNvSpPr>
            <p:nvPr/>
          </p:nvSpPr>
          <p:spPr bwMode="auto">
            <a:xfrm>
              <a:off x="2204" y="890"/>
              <a:ext cx="6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a:t>
              </a:r>
              <a:r>
                <a:rPr kumimoji="1" lang="en-US" altLang="zh-CN" sz="2800" i="1">
                  <a:latin typeface="Times New Roman" panose="02020603050405020304" pitchFamily="18" charset="0"/>
                  <a:ea typeface="楷体_GB2312"/>
                  <a:cs typeface="楷体_GB2312"/>
                </a:rPr>
                <a:t>V</a:t>
              </a:r>
              <a:r>
                <a:rPr kumimoji="1" lang="en-US" altLang="zh-CN" sz="2800" baseline="-10000">
                  <a:latin typeface="Times New Roman" panose="02020603050405020304" pitchFamily="18" charset="0"/>
                  <a:ea typeface="楷体_GB2312"/>
                  <a:cs typeface="楷体_GB2312"/>
                </a:rPr>
                <a:t>CC</a:t>
              </a:r>
            </a:p>
          </p:txBody>
        </p:sp>
        <p:sp>
          <p:nvSpPr>
            <p:cNvPr id="25664" name="Rectangle 17">
              <a:extLst>
                <a:ext uri="{FF2B5EF4-FFF2-40B4-BE49-F238E27FC236}">
                  <a16:creationId xmlns:a16="http://schemas.microsoft.com/office/drawing/2014/main" id="{69F93928-1044-46FE-B56F-F70848FD88ED}"/>
                </a:ext>
              </a:extLst>
            </p:cNvPr>
            <p:cNvSpPr>
              <a:spLocks noChangeArrowheads="1"/>
            </p:cNvSpPr>
            <p:nvPr/>
          </p:nvSpPr>
          <p:spPr bwMode="auto">
            <a:xfrm>
              <a:off x="1679"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65" name="Oval 18">
              <a:extLst>
                <a:ext uri="{FF2B5EF4-FFF2-40B4-BE49-F238E27FC236}">
                  <a16:creationId xmlns:a16="http://schemas.microsoft.com/office/drawing/2014/main" id="{28D0A298-EF0F-4111-BA1A-C25FF52803BF}"/>
                </a:ext>
              </a:extLst>
            </p:cNvPr>
            <p:cNvSpPr>
              <a:spLocks noChangeArrowheads="1"/>
            </p:cNvSpPr>
            <p:nvPr/>
          </p:nvSpPr>
          <p:spPr bwMode="auto">
            <a:xfrm>
              <a:off x="2067" y="100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66" name="Text Box 19">
              <a:extLst>
                <a:ext uri="{FF2B5EF4-FFF2-40B4-BE49-F238E27FC236}">
                  <a16:creationId xmlns:a16="http://schemas.microsoft.com/office/drawing/2014/main" id="{5ED31DA0-FD37-432C-85B0-265C49C65453}"/>
                </a:ext>
              </a:extLst>
            </p:cNvPr>
            <p:cNvSpPr txBox="1">
              <a:spLocks noChangeArrowheads="1"/>
            </p:cNvSpPr>
            <p:nvPr/>
          </p:nvSpPr>
          <p:spPr bwMode="auto">
            <a:xfrm>
              <a:off x="1257" y="1344"/>
              <a:ext cx="3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Rc</a:t>
              </a:r>
            </a:p>
          </p:txBody>
        </p:sp>
        <p:sp>
          <p:nvSpPr>
            <p:cNvPr id="25667" name="Line 20">
              <a:extLst>
                <a:ext uri="{FF2B5EF4-FFF2-40B4-BE49-F238E27FC236}">
                  <a16:creationId xmlns:a16="http://schemas.microsoft.com/office/drawing/2014/main" id="{8FEF8B17-1F29-4B43-86AD-00CC2AABB4A7}"/>
                </a:ext>
              </a:extLst>
            </p:cNvPr>
            <p:cNvSpPr>
              <a:spLocks noChangeShapeType="1"/>
            </p:cNvSpPr>
            <p:nvPr/>
          </p:nvSpPr>
          <p:spPr bwMode="auto">
            <a:xfrm flipV="1">
              <a:off x="1640" y="2918"/>
              <a:ext cx="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8" name="Line 21">
              <a:extLst>
                <a:ext uri="{FF2B5EF4-FFF2-40B4-BE49-F238E27FC236}">
                  <a16:creationId xmlns:a16="http://schemas.microsoft.com/office/drawing/2014/main" id="{3AB642F9-C5B9-41E1-AAA5-F245A7EF3FAA}"/>
                </a:ext>
              </a:extLst>
            </p:cNvPr>
            <p:cNvSpPr>
              <a:spLocks noChangeShapeType="1"/>
            </p:cNvSpPr>
            <p:nvPr/>
          </p:nvSpPr>
          <p:spPr bwMode="auto">
            <a:xfrm flipV="1">
              <a:off x="1560" y="2116"/>
              <a:ext cx="197" cy="16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9" name="Line 22">
              <a:extLst>
                <a:ext uri="{FF2B5EF4-FFF2-40B4-BE49-F238E27FC236}">
                  <a16:creationId xmlns:a16="http://schemas.microsoft.com/office/drawing/2014/main" id="{C145D885-3C51-4A40-B789-86A1E031EE7A}"/>
                </a:ext>
              </a:extLst>
            </p:cNvPr>
            <p:cNvSpPr>
              <a:spLocks noChangeShapeType="1"/>
            </p:cNvSpPr>
            <p:nvPr/>
          </p:nvSpPr>
          <p:spPr bwMode="auto">
            <a:xfrm>
              <a:off x="1941" y="1243"/>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70" name="Text Box 23">
              <a:extLst>
                <a:ext uri="{FF2B5EF4-FFF2-40B4-BE49-F238E27FC236}">
                  <a16:creationId xmlns:a16="http://schemas.microsoft.com/office/drawing/2014/main" id="{063FA06F-A091-4D9D-84C8-98ADFE2EB805}"/>
                </a:ext>
              </a:extLst>
            </p:cNvPr>
            <p:cNvSpPr txBox="1">
              <a:spLocks noChangeArrowheads="1"/>
            </p:cNvSpPr>
            <p:nvPr/>
          </p:nvSpPr>
          <p:spPr bwMode="auto">
            <a:xfrm>
              <a:off x="1995" y="1253"/>
              <a:ext cx="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a:cs typeface="楷体_GB2312"/>
                </a:rPr>
                <a:t>I</a:t>
              </a:r>
              <a:r>
                <a:rPr kumimoji="1" lang="en-US" altLang="zh-CN" sz="2800" i="1" baseline="-25000">
                  <a:solidFill>
                    <a:srgbClr val="0000FF"/>
                  </a:solidFill>
                  <a:latin typeface="Times New Roman" panose="02020603050405020304" pitchFamily="18" charset="0"/>
                  <a:ea typeface="楷体_GB2312"/>
                  <a:cs typeface="楷体_GB2312"/>
                </a:rPr>
                <a:t>CQ</a:t>
              </a:r>
              <a:endParaRPr kumimoji="1" lang="en-US" altLang="zh-CN" sz="2800" i="1">
                <a:solidFill>
                  <a:srgbClr val="0000FF"/>
                </a:solidFill>
                <a:latin typeface="Times New Roman" panose="02020603050405020304" pitchFamily="18" charset="0"/>
                <a:ea typeface="楷体_GB2312"/>
                <a:cs typeface="楷体_GB2312"/>
              </a:endParaRPr>
            </a:p>
          </p:txBody>
        </p:sp>
        <p:sp>
          <p:nvSpPr>
            <p:cNvPr id="25671" name="Text Box 24">
              <a:extLst>
                <a:ext uri="{FF2B5EF4-FFF2-40B4-BE49-F238E27FC236}">
                  <a16:creationId xmlns:a16="http://schemas.microsoft.com/office/drawing/2014/main" id="{4D1415FC-9C5B-4E8A-B041-8C5B60F91EF4}"/>
                </a:ext>
              </a:extLst>
            </p:cNvPr>
            <p:cNvSpPr txBox="1">
              <a:spLocks noChangeArrowheads="1"/>
            </p:cNvSpPr>
            <p:nvPr/>
          </p:nvSpPr>
          <p:spPr bwMode="auto">
            <a:xfrm>
              <a:off x="340" y="1770"/>
              <a:ext cx="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a:cs typeface="楷体_GB2312"/>
                </a:rPr>
                <a:t>I</a:t>
              </a:r>
              <a:r>
                <a:rPr kumimoji="1" lang="en-US" altLang="zh-CN" sz="2800" i="1" baseline="-25000">
                  <a:solidFill>
                    <a:srgbClr val="0000FF"/>
                  </a:solidFill>
                  <a:latin typeface="Times New Roman" panose="02020603050405020304" pitchFamily="18" charset="0"/>
                  <a:ea typeface="楷体_GB2312"/>
                  <a:cs typeface="楷体_GB2312"/>
                </a:rPr>
                <a:t>BQ</a:t>
              </a:r>
              <a:endParaRPr kumimoji="1" lang="en-US" altLang="zh-CN" sz="2800" i="1">
                <a:solidFill>
                  <a:srgbClr val="0000FF"/>
                </a:solidFill>
                <a:latin typeface="Times New Roman" panose="02020603050405020304" pitchFamily="18" charset="0"/>
                <a:ea typeface="楷体_GB2312"/>
                <a:cs typeface="楷体_GB2312"/>
              </a:endParaRPr>
            </a:p>
          </p:txBody>
        </p:sp>
        <p:sp>
          <p:nvSpPr>
            <p:cNvPr id="25672" name="Text Box 25">
              <a:extLst>
                <a:ext uri="{FF2B5EF4-FFF2-40B4-BE49-F238E27FC236}">
                  <a16:creationId xmlns:a16="http://schemas.microsoft.com/office/drawing/2014/main" id="{68B39F18-5A31-4D3F-931D-B4999466AE70}"/>
                </a:ext>
              </a:extLst>
            </p:cNvPr>
            <p:cNvSpPr txBox="1">
              <a:spLocks noChangeArrowheads="1"/>
            </p:cNvSpPr>
            <p:nvPr/>
          </p:nvSpPr>
          <p:spPr bwMode="auto">
            <a:xfrm>
              <a:off x="1898" y="1909"/>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solidFill>
                    <a:srgbClr val="0000FF"/>
                  </a:solidFill>
                  <a:latin typeface="Times New Roman" panose="02020603050405020304" pitchFamily="18" charset="0"/>
                  <a:ea typeface="楷体_GB2312"/>
                  <a:cs typeface="楷体_GB2312"/>
                </a:rPr>
                <a:t>+</a:t>
              </a:r>
            </a:p>
          </p:txBody>
        </p:sp>
        <p:sp>
          <p:nvSpPr>
            <p:cNvPr id="25673" name="Text Box 26">
              <a:extLst>
                <a:ext uri="{FF2B5EF4-FFF2-40B4-BE49-F238E27FC236}">
                  <a16:creationId xmlns:a16="http://schemas.microsoft.com/office/drawing/2014/main" id="{89B531F3-A681-4AF2-8F45-52BA02D4A1F9}"/>
                </a:ext>
              </a:extLst>
            </p:cNvPr>
            <p:cNvSpPr txBox="1">
              <a:spLocks noChangeArrowheads="1"/>
            </p:cNvSpPr>
            <p:nvPr/>
          </p:nvSpPr>
          <p:spPr bwMode="auto">
            <a:xfrm>
              <a:off x="1908" y="2325"/>
              <a:ext cx="1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4000" b="0">
                  <a:solidFill>
                    <a:srgbClr val="0000FF"/>
                  </a:solidFill>
                  <a:latin typeface="Times New Roman" panose="02020603050405020304" pitchFamily="18" charset="0"/>
                  <a:ea typeface="楷体_GB2312"/>
                  <a:cs typeface="楷体_GB2312"/>
                </a:rPr>
                <a:t>-</a:t>
              </a:r>
            </a:p>
          </p:txBody>
        </p:sp>
        <p:sp>
          <p:nvSpPr>
            <p:cNvPr id="25674" name="Text Box 27">
              <a:extLst>
                <a:ext uri="{FF2B5EF4-FFF2-40B4-BE49-F238E27FC236}">
                  <a16:creationId xmlns:a16="http://schemas.microsoft.com/office/drawing/2014/main" id="{B712CA36-2F89-4874-8433-BDB45CBC6665}"/>
                </a:ext>
              </a:extLst>
            </p:cNvPr>
            <p:cNvSpPr txBox="1">
              <a:spLocks noChangeArrowheads="1"/>
            </p:cNvSpPr>
            <p:nvPr/>
          </p:nvSpPr>
          <p:spPr bwMode="auto">
            <a:xfrm>
              <a:off x="1863" y="2166"/>
              <a:ext cx="4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a:cs typeface="楷体_GB2312"/>
                </a:rPr>
                <a:t>V</a:t>
              </a:r>
              <a:r>
                <a:rPr kumimoji="1" lang="en-US" altLang="zh-CN" sz="2800" baseline="-15000">
                  <a:solidFill>
                    <a:srgbClr val="0000FF"/>
                  </a:solidFill>
                  <a:latin typeface="Times New Roman" panose="02020603050405020304" pitchFamily="18" charset="0"/>
                  <a:ea typeface="楷体_GB2312"/>
                  <a:cs typeface="楷体_GB2312"/>
                </a:rPr>
                <a:t>CEQ</a:t>
              </a:r>
            </a:p>
          </p:txBody>
        </p:sp>
        <p:sp>
          <p:nvSpPr>
            <p:cNvPr id="25675" name="Line 28">
              <a:extLst>
                <a:ext uri="{FF2B5EF4-FFF2-40B4-BE49-F238E27FC236}">
                  <a16:creationId xmlns:a16="http://schemas.microsoft.com/office/drawing/2014/main" id="{E012FE74-2A6C-4304-A5FD-5B8ADF6CEA13}"/>
                </a:ext>
              </a:extLst>
            </p:cNvPr>
            <p:cNvSpPr>
              <a:spLocks noChangeShapeType="1"/>
            </p:cNvSpPr>
            <p:nvPr/>
          </p:nvSpPr>
          <p:spPr bwMode="auto">
            <a:xfrm>
              <a:off x="793" y="1758"/>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76" name="Text Box 29">
              <a:extLst>
                <a:ext uri="{FF2B5EF4-FFF2-40B4-BE49-F238E27FC236}">
                  <a16:creationId xmlns:a16="http://schemas.microsoft.com/office/drawing/2014/main" id="{E157F635-E3BD-4B07-88F9-63BB8C5CC1EB}"/>
                </a:ext>
              </a:extLst>
            </p:cNvPr>
            <p:cNvSpPr txBox="1">
              <a:spLocks noChangeArrowheads="1"/>
            </p:cNvSpPr>
            <p:nvPr/>
          </p:nvSpPr>
          <p:spPr bwMode="auto">
            <a:xfrm>
              <a:off x="1150" y="2261"/>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solidFill>
                    <a:srgbClr val="0000FF"/>
                  </a:solidFill>
                  <a:latin typeface="Times New Roman" panose="02020603050405020304" pitchFamily="18" charset="0"/>
                  <a:ea typeface="楷体_GB2312"/>
                  <a:cs typeface="楷体_GB2312"/>
                </a:rPr>
                <a:t>+</a:t>
              </a:r>
            </a:p>
          </p:txBody>
        </p:sp>
        <p:sp>
          <p:nvSpPr>
            <p:cNvPr id="25677" name="Text Box 30">
              <a:extLst>
                <a:ext uri="{FF2B5EF4-FFF2-40B4-BE49-F238E27FC236}">
                  <a16:creationId xmlns:a16="http://schemas.microsoft.com/office/drawing/2014/main" id="{106A72AA-05B3-4513-99AE-9E8708D90D37}"/>
                </a:ext>
              </a:extLst>
            </p:cNvPr>
            <p:cNvSpPr txBox="1">
              <a:spLocks noChangeArrowheads="1"/>
            </p:cNvSpPr>
            <p:nvPr/>
          </p:nvSpPr>
          <p:spPr bwMode="auto">
            <a:xfrm>
              <a:off x="1157" y="2677"/>
              <a:ext cx="1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4000" b="0">
                  <a:solidFill>
                    <a:srgbClr val="0000FF"/>
                  </a:solidFill>
                  <a:latin typeface="Times New Roman" panose="02020603050405020304" pitchFamily="18" charset="0"/>
                  <a:ea typeface="楷体_GB2312"/>
                  <a:cs typeface="楷体_GB2312"/>
                </a:rPr>
                <a:t>-</a:t>
              </a:r>
            </a:p>
          </p:txBody>
        </p:sp>
        <p:sp>
          <p:nvSpPr>
            <p:cNvPr id="25678" name="Text Box 31">
              <a:extLst>
                <a:ext uri="{FF2B5EF4-FFF2-40B4-BE49-F238E27FC236}">
                  <a16:creationId xmlns:a16="http://schemas.microsoft.com/office/drawing/2014/main" id="{DDB00288-3F6B-41DE-9316-6C206D975371}"/>
                </a:ext>
              </a:extLst>
            </p:cNvPr>
            <p:cNvSpPr txBox="1">
              <a:spLocks noChangeArrowheads="1"/>
            </p:cNvSpPr>
            <p:nvPr/>
          </p:nvSpPr>
          <p:spPr bwMode="auto">
            <a:xfrm>
              <a:off x="1115" y="2518"/>
              <a:ext cx="4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a:cs typeface="楷体_GB2312"/>
                </a:rPr>
                <a:t>V</a:t>
              </a:r>
              <a:r>
                <a:rPr kumimoji="1" lang="en-US" altLang="zh-CN" sz="2800" baseline="-15000">
                  <a:solidFill>
                    <a:srgbClr val="0000FF"/>
                  </a:solidFill>
                  <a:latin typeface="Times New Roman" panose="02020603050405020304" pitchFamily="18" charset="0"/>
                  <a:ea typeface="楷体_GB2312"/>
                  <a:cs typeface="楷体_GB2312"/>
                </a:rPr>
                <a:t>BEQ</a:t>
              </a:r>
            </a:p>
          </p:txBody>
        </p:sp>
      </p:grpSp>
      <p:grpSp>
        <p:nvGrpSpPr>
          <p:cNvPr id="25609" name="Group 32">
            <a:extLst>
              <a:ext uri="{FF2B5EF4-FFF2-40B4-BE49-F238E27FC236}">
                <a16:creationId xmlns:a16="http://schemas.microsoft.com/office/drawing/2014/main" id="{4A722693-9B97-49A3-B924-AB7B471DD262}"/>
              </a:ext>
            </a:extLst>
          </p:cNvPr>
          <p:cNvGrpSpPr>
            <a:grpSpLocks/>
          </p:cNvGrpSpPr>
          <p:nvPr/>
        </p:nvGrpSpPr>
        <p:grpSpPr bwMode="auto">
          <a:xfrm>
            <a:off x="5580063" y="325438"/>
            <a:ext cx="3125787" cy="2708275"/>
            <a:chOff x="2406" y="815"/>
            <a:chExt cx="3017" cy="2615"/>
          </a:xfrm>
        </p:grpSpPr>
        <p:sp>
          <p:nvSpPr>
            <p:cNvPr id="25610" name="Text Box 33">
              <a:extLst>
                <a:ext uri="{FF2B5EF4-FFF2-40B4-BE49-F238E27FC236}">
                  <a16:creationId xmlns:a16="http://schemas.microsoft.com/office/drawing/2014/main" id="{0BE981DC-3951-4013-9DB1-6A086D6AADC7}"/>
                </a:ext>
              </a:extLst>
            </p:cNvPr>
            <p:cNvSpPr txBox="1">
              <a:spLocks noChangeArrowheads="1"/>
            </p:cNvSpPr>
            <p:nvPr/>
          </p:nvSpPr>
          <p:spPr bwMode="auto">
            <a:xfrm>
              <a:off x="2821" y="1292"/>
              <a:ext cx="475"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b</a:t>
              </a:r>
            </a:p>
          </p:txBody>
        </p:sp>
        <p:sp>
          <p:nvSpPr>
            <p:cNvPr id="25611" name="Line 34">
              <a:extLst>
                <a:ext uri="{FF2B5EF4-FFF2-40B4-BE49-F238E27FC236}">
                  <a16:creationId xmlns:a16="http://schemas.microsoft.com/office/drawing/2014/main" id="{4B5EF9EA-D652-4E2C-A237-CC347DB27BB2}"/>
                </a:ext>
              </a:extLst>
            </p:cNvPr>
            <p:cNvSpPr>
              <a:spLocks noChangeShapeType="1"/>
            </p:cNvSpPr>
            <p:nvPr/>
          </p:nvSpPr>
          <p:spPr bwMode="auto">
            <a:xfrm>
              <a:off x="3390" y="1008"/>
              <a:ext cx="0" cy="1283"/>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2" name="Rectangle 35">
              <a:extLst>
                <a:ext uri="{FF2B5EF4-FFF2-40B4-BE49-F238E27FC236}">
                  <a16:creationId xmlns:a16="http://schemas.microsoft.com/office/drawing/2014/main" id="{457DD498-3442-4F52-B7CF-784311E2DA4B}"/>
                </a:ext>
              </a:extLst>
            </p:cNvPr>
            <p:cNvSpPr>
              <a:spLocks noChangeArrowheads="1"/>
            </p:cNvSpPr>
            <p:nvPr/>
          </p:nvSpPr>
          <p:spPr bwMode="auto">
            <a:xfrm>
              <a:off x="3320"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13" name="Line 36">
              <a:extLst>
                <a:ext uri="{FF2B5EF4-FFF2-40B4-BE49-F238E27FC236}">
                  <a16:creationId xmlns:a16="http://schemas.microsoft.com/office/drawing/2014/main" id="{06B78078-B0BD-4A25-B7B4-39B83431A0FF}"/>
                </a:ext>
              </a:extLst>
            </p:cNvPr>
            <p:cNvSpPr>
              <a:spLocks noChangeShapeType="1"/>
            </p:cNvSpPr>
            <p:nvPr/>
          </p:nvSpPr>
          <p:spPr bwMode="auto">
            <a:xfrm>
              <a:off x="3387" y="1008"/>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4" name="Line 37">
              <a:extLst>
                <a:ext uri="{FF2B5EF4-FFF2-40B4-BE49-F238E27FC236}">
                  <a16:creationId xmlns:a16="http://schemas.microsoft.com/office/drawing/2014/main" id="{D020595B-88B6-4FA4-ADE0-116E3D8719DE}"/>
                </a:ext>
              </a:extLst>
            </p:cNvPr>
            <p:cNvSpPr>
              <a:spLocks noChangeShapeType="1"/>
            </p:cNvSpPr>
            <p:nvPr/>
          </p:nvSpPr>
          <p:spPr bwMode="auto">
            <a:xfrm flipV="1">
              <a:off x="2971" y="2291"/>
              <a:ext cx="1034"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5" name="Line 38">
              <a:extLst>
                <a:ext uri="{FF2B5EF4-FFF2-40B4-BE49-F238E27FC236}">
                  <a16:creationId xmlns:a16="http://schemas.microsoft.com/office/drawing/2014/main" id="{D7B32167-00FC-480A-9279-7EDB8D3A4A5D}"/>
                </a:ext>
              </a:extLst>
            </p:cNvPr>
            <p:cNvSpPr>
              <a:spLocks noChangeShapeType="1"/>
            </p:cNvSpPr>
            <p:nvPr/>
          </p:nvSpPr>
          <p:spPr bwMode="auto">
            <a:xfrm>
              <a:off x="3989" y="2122"/>
              <a:ext cx="0" cy="37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6" name="Line 39">
              <a:extLst>
                <a:ext uri="{FF2B5EF4-FFF2-40B4-BE49-F238E27FC236}">
                  <a16:creationId xmlns:a16="http://schemas.microsoft.com/office/drawing/2014/main" id="{35CEA382-5D65-4682-8EFB-B43C0CC09150}"/>
                </a:ext>
              </a:extLst>
            </p:cNvPr>
            <p:cNvSpPr>
              <a:spLocks noChangeShapeType="1"/>
            </p:cNvSpPr>
            <p:nvPr/>
          </p:nvSpPr>
          <p:spPr bwMode="auto">
            <a:xfrm>
              <a:off x="3989" y="2311"/>
              <a:ext cx="208" cy="194"/>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7" name="Line 40">
              <a:extLst>
                <a:ext uri="{FF2B5EF4-FFF2-40B4-BE49-F238E27FC236}">
                  <a16:creationId xmlns:a16="http://schemas.microsoft.com/office/drawing/2014/main" id="{14511EE6-1B0E-42CC-91C6-2E756D236D4E}"/>
                </a:ext>
              </a:extLst>
            </p:cNvPr>
            <p:cNvSpPr>
              <a:spLocks noChangeShapeType="1"/>
            </p:cNvSpPr>
            <p:nvPr/>
          </p:nvSpPr>
          <p:spPr bwMode="auto">
            <a:xfrm flipH="1">
              <a:off x="4194" y="1008"/>
              <a:ext cx="0" cy="1139"/>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8" name="Line 41">
              <a:extLst>
                <a:ext uri="{FF2B5EF4-FFF2-40B4-BE49-F238E27FC236}">
                  <a16:creationId xmlns:a16="http://schemas.microsoft.com/office/drawing/2014/main" id="{251CECB3-AD96-4B67-AE0D-AED591BD99D8}"/>
                </a:ext>
              </a:extLst>
            </p:cNvPr>
            <p:cNvSpPr>
              <a:spLocks noChangeShapeType="1"/>
            </p:cNvSpPr>
            <p:nvPr/>
          </p:nvSpPr>
          <p:spPr bwMode="auto">
            <a:xfrm>
              <a:off x="4184" y="2493"/>
              <a:ext cx="0" cy="889"/>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19" name="Line 42">
              <a:extLst>
                <a:ext uri="{FF2B5EF4-FFF2-40B4-BE49-F238E27FC236}">
                  <a16:creationId xmlns:a16="http://schemas.microsoft.com/office/drawing/2014/main" id="{1B8552F4-11E6-4A12-A1EA-4E4E2A074AC2}"/>
                </a:ext>
              </a:extLst>
            </p:cNvPr>
            <p:cNvSpPr>
              <a:spLocks noChangeShapeType="1"/>
            </p:cNvSpPr>
            <p:nvPr/>
          </p:nvSpPr>
          <p:spPr bwMode="auto">
            <a:xfrm>
              <a:off x="2628" y="3200"/>
              <a:ext cx="2516"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0" name="Text Box 43">
              <a:extLst>
                <a:ext uri="{FF2B5EF4-FFF2-40B4-BE49-F238E27FC236}">
                  <a16:creationId xmlns:a16="http://schemas.microsoft.com/office/drawing/2014/main" id="{89B06097-928F-4EC1-A531-78BE693288B5}"/>
                </a:ext>
              </a:extLst>
            </p:cNvPr>
            <p:cNvSpPr txBox="1">
              <a:spLocks noChangeArrowheads="1"/>
            </p:cNvSpPr>
            <p:nvPr/>
          </p:nvSpPr>
          <p:spPr bwMode="auto">
            <a:xfrm>
              <a:off x="4671" y="815"/>
              <a:ext cx="70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a:t>
              </a:r>
              <a:r>
                <a:rPr kumimoji="1" lang="en-US" altLang="zh-CN" sz="2000" i="1">
                  <a:latin typeface="Times New Roman" panose="02020603050405020304" pitchFamily="18" charset="0"/>
                  <a:ea typeface="楷体_GB2312"/>
                  <a:cs typeface="楷体_GB2312"/>
                </a:rPr>
                <a:t>V</a:t>
              </a:r>
              <a:r>
                <a:rPr kumimoji="1" lang="en-US" altLang="zh-CN" sz="2000" baseline="-10000">
                  <a:latin typeface="Times New Roman" panose="02020603050405020304" pitchFamily="18" charset="0"/>
                  <a:ea typeface="楷体_GB2312"/>
                  <a:cs typeface="楷体_GB2312"/>
                </a:rPr>
                <a:t>CC</a:t>
              </a:r>
            </a:p>
          </p:txBody>
        </p:sp>
        <p:sp>
          <p:nvSpPr>
            <p:cNvPr id="25621" name="Rectangle 44">
              <a:extLst>
                <a:ext uri="{FF2B5EF4-FFF2-40B4-BE49-F238E27FC236}">
                  <a16:creationId xmlns:a16="http://schemas.microsoft.com/office/drawing/2014/main" id="{E47DB293-07EA-4F9E-BAC3-FB653FF0F363}"/>
                </a:ext>
              </a:extLst>
            </p:cNvPr>
            <p:cNvSpPr>
              <a:spLocks noChangeArrowheads="1"/>
            </p:cNvSpPr>
            <p:nvPr/>
          </p:nvSpPr>
          <p:spPr bwMode="auto">
            <a:xfrm>
              <a:off x="4127"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2" name="Oval 45">
              <a:extLst>
                <a:ext uri="{FF2B5EF4-FFF2-40B4-BE49-F238E27FC236}">
                  <a16:creationId xmlns:a16="http://schemas.microsoft.com/office/drawing/2014/main" id="{F66F286B-D43E-4DE8-A1E5-A68331566C86}"/>
                </a:ext>
              </a:extLst>
            </p:cNvPr>
            <p:cNvSpPr>
              <a:spLocks noChangeArrowheads="1"/>
            </p:cNvSpPr>
            <p:nvPr/>
          </p:nvSpPr>
          <p:spPr bwMode="auto">
            <a:xfrm>
              <a:off x="4524" y="96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3" name="Oval 46">
              <a:extLst>
                <a:ext uri="{FF2B5EF4-FFF2-40B4-BE49-F238E27FC236}">
                  <a16:creationId xmlns:a16="http://schemas.microsoft.com/office/drawing/2014/main" id="{AB391567-CF3D-4AF7-AEF3-D9D9C32FDA6D}"/>
                </a:ext>
              </a:extLst>
            </p:cNvPr>
            <p:cNvSpPr>
              <a:spLocks noChangeArrowheads="1"/>
            </p:cNvSpPr>
            <p:nvPr/>
          </p:nvSpPr>
          <p:spPr bwMode="auto">
            <a:xfrm>
              <a:off x="2523" y="224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24" name="Oval 47">
              <a:extLst>
                <a:ext uri="{FF2B5EF4-FFF2-40B4-BE49-F238E27FC236}">
                  <a16:creationId xmlns:a16="http://schemas.microsoft.com/office/drawing/2014/main" id="{CD245998-ED6D-489E-BBDB-DED017C628C6}"/>
                </a:ext>
              </a:extLst>
            </p:cNvPr>
            <p:cNvSpPr>
              <a:spLocks noChangeArrowheads="1"/>
            </p:cNvSpPr>
            <p:nvPr/>
          </p:nvSpPr>
          <p:spPr bwMode="auto">
            <a:xfrm>
              <a:off x="2530" y="3147"/>
              <a:ext cx="100"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5625" name="Group 48">
              <a:extLst>
                <a:ext uri="{FF2B5EF4-FFF2-40B4-BE49-F238E27FC236}">
                  <a16:creationId xmlns:a16="http://schemas.microsoft.com/office/drawing/2014/main" id="{DAEE453C-F64D-4BF6-B61A-25FC4F50E2AD}"/>
                </a:ext>
              </a:extLst>
            </p:cNvPr>
            <p:cNvGrpSpPr>
              <a:grpSpLocks/>
            </p:cNvGrpSpPr>
            <p:nvPr/>
          </p:nvGrpSpPr>
          <p:grpSpPr bwMode="auto">
            <a:xfrm>
              <a:off x="2881" y="2120"/>
              <a:ext cx="100" cy="343"/>
              <a:chOff x="3454" y="2018"/>
              <a:chExt cx="96" cy="328"/>
            </a:xfrm>
          </p:grpSpPr>
          <p:sp>
            <p:nvSpPr>
              <p:cNvPr id="25651" name="Line 49">
                <a:extLst>
                  <a:ext uri="{FF2B5EF4-FFF2-40B4-BE49-F238E27FC236}">
                    <a16:creationId xmlns:a16="http://schemas.microsoft.com/office/drawing/2014/main" id="{8575F984-4DBC-4A8B-AD11-24AEF231A52C}"/>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52" name="Line 50">
                <a:extLst>
                  <a:ext uri="{FF2B5EF4-FFF2-40B4-BE49-F238E27FC236}">
                    <a16:creationId xmlns:a16="http://schemas.microsoft.com/office/drawing/2014/main" id="{6EE16075-03E8-4716-ABE1-BC09C9EF6FE2}"/>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5626" name="Line 51">
              <a:extLst>
                <a:ext uri="{FF2B5EF4-FFF2-40B4-BE49-F238E27FC236}">
                  <a16:creationId xmlns:a16="http://schemas.microsoft.com/office/drawing/2014/main" id="{9E381196-3614-42AD-B8CF-6193F9082EA0}"/>
                </a:ext>
              </a:extLst>
            </p:cNvPr>
            <p:cNvSpPr>
              <a:spLocks noChangeShapeType="1"/>
            </p:cNvSpPr>
            <p:nvPr/>
          </p:nvSpPr>
          <p:spPr bwMode="auto">
            <a:xfrm>
              <a:off x="2633" y="2287"/>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7" name="Oval 52">
              <a:extLst>
                <a:ext uri="{FF2B5EF4-FFF2-40B4-BE49-F238E27FC236}">
                  <a16:creationId xmlns:a16="http://schemas.microsoft.com/office/drawing/2014/main" id="{4A4542A4-4ECE-4712-BC60-8A4A45757A92}"/>
                </a:ext>
              </a:extLst>
            </p:cNvPr>
            <p:cNvSpPr>
              <a:spLocks noChangeArrowheads="1"/>
            </p:cNvSpPr>
            <p:nvPr/>
          </p:nvSpPr>
          <p:spPr bwMode="auto">
            <a:xfrm flipH="1">
              <a:off x="5144" y="1925"/>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5628" name="Group 53">
              <a:extLst>
                <a:ext uri="{FF2B5EF4-FFF2-40B4-BE49-F238E27FC236}">
                  <a16:creationId xmlns:a16="http://schemas.microsoft.com/office/drawing/2014/main" id="{3C9EF60D-7C63-4EF9-B0D7-87E64D8631E0}"/>
                </a:ext>
              </a:extLst>
            </p:cNvPr>
            <p:cNvGrpSpPr>
              <a:grpSpLocks/>
            </p:cNvGrpSpPr>
            <p:nvPr/>
          </p:nvGrpSpPr>
          <p:grpSpPr bwMode="auto">
            <a:xfrm flipH="1">
              <a:off x="4570" y="1821"/>
              <a:ext cx="101" cy="343"/>
              <a:chOff x="3454" y="2018"/>
              <a:chExt cx="96" cy="328"/>
            </a:xfrm>
          </p:grpSpPr>
          <p:sp>
            <p:nvSpPr>
              <p:cNvPr id="25649" name="Line 54">
                <a:extLst>
                  <a:ext uri="{FF2B5EF4-FFF2-40B4-BE49-F238E27FC236}">
                    <a16:creationId xmlns:a16="http://schemas.microsoft.com/office/drawing/2014/main" id="{7B821011-1D8A-4CFF-BC7D-DC9A3BC8AFD9}"/>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50" name="Line 55">
                <a:extLst>
                  <a:ext uri="{FF2B5EF4-FFF2-40B4-BE49-F238E27FC236}">
                    <a16:creationId xmlns:a16="http://schemas.microsoft.com/office/drawing/2014/main" id="{10A6F345-11FD-4ACD-A536-443D01DDC949}"/>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5629" name="Line 56">
              <a:extLst>
                <a:ext uri="{FF2B5EF4-FFF2-40B4-BE49-F238E27FC236}">
                  <a16:creationId xmlns:a16="http://schemas.microsoft.com/office/drawing/2014/main" id="{E2ABF97C-63DF-43FE-AC58-A722718FBC93}"/>
                </a:ext>
              </a:extLst>
            </p:cNvPr>
            <p:cNvSpPr>
              <a:spLocks noChangeShapeType="1"/>
            </p:cNvSpPr>
            <p:nvPr/>
          </p:nvSpPr>
          <p:spPr bwMode="auto">
            <a:xfrm flipH="1">
              <a:off x="4666" y="1985"/>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0" name="Line 57">
              <a:extLst>
                <a:ext uri="{FF2B5EF4-FFF2-40B4-BE49-F238E27FC236}">
                  <a16:creationId xmlns:a16="http://schemas.microsoft.com/office/drawing/2014/main" id="{2E7224A3-D581-4A94-A368-3ED31FEBD2C3}"/>
                </a:ext>
              </a:extLst>
            </p:cNvPr>
            <p:cNvSpPr>
              <a:spLocks noChangeShapeType="1"/>
            </p:cNvSpPr>
            <p:nvPr/>
          </p:nvSpPr>
          <p:spPr bwMode="auto">
            <a:xfrm>
              <a:off x="4194" y="1983"/>
              <a:ext cx="364"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1" name="Oval 58">
              <a:extLst>
                <a:ext uri="{FF2B5EF4-FFF2-40B4-BE49-F238E27FC236}">
                  <a16:creationId xmlns:a16="http://schemas.microsoft.com/office/drawing/2014/main" id="{97522997-D485-4028-A224-1E8902112835}"/>
                </a:ext>
              </a:extLst>
            </p:cNvPr>
            <p:cNvSpPr>
              <a:spLocks noChangeArrowheads="1"/>
            </p:cNvSpPr>
            <p:nvPr/>
          </p:nvSpPr>
          <p:spPr bwMode="auto">
            <a:xfrm flipH="1">
              <a:off x="5144" y="3147"/>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32" name="Text Box 59">
              <a:extLst>
                <a:ext uri="{FF2B5EF4-FFF2-40B4-BE49-F238E27FC236}">
                  <a16:creationId xmlns:a16="http://schemas.microsoft.com/office/drawing/2014/main" id="{72E9677F-3E40-4213-8F4B-FC120364A3F2}"/>
                </a:ext>
              </a:extLst>
            </p:cNvPr>
            <p:cNvSpPr txBox="1">
              <a:spLocks noChangeArrowheads="1"/>
            </p:cNvSpPr>
            <p:nvPr/>
          </p:nvSpPr>
          <p:spPr bwMode="auto">
            <a:xfrm>
              <a:off x="3635" y="1295"/>
              <a:ext cx="461"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Rc</a:t>
              </a:r>
            </a:p>
          </p:txBody>
        </p:sp>
        <p:sp>
          <p:nvSpPr>
            <p:cNvPr id="25633" name="Text Box 60">
              <a:extLst>
                <a:ext uri="{FF2B5EF4-FFF2-40B4-BE49-F238E27FC236}">
                  <a16:creationId xmlns:a16="http://schemas.microsoft.com/office/drawing/2014/main" id="{5FA4325A-4B38-4269-AB39-A04C85812460}"/>
                </a:ext>
              </a:extLst>
            </p:cNvPr>
            <p:cNvSpPr txBox="1">
              <a:spLocks noChangeArrowheads="1"/>
            </p:cNvSpPr>
            <p:nvPr/>
          </p:nvSpPr>
          <p:spPr bwMode="auto">
            <a:xfrm>
              <a:off x="2699" y="1752"/>
              <a:ext cx="450"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C</a:t>
              </a:r>
              <a:r>
                <a:rPr kumimoji="1" lang="en-US" altLang="zh-CN" sz="1600">
                  <a:latin typeface="Times New Roman" panose="02020603050405020304" pitchFamily="18" charset="0"/>
                  <a:ea typeface="楷体_GB2312"/>
                  <a:cs typeface="楷体_GB2312"/>
                </a:rPr>
                <a:t>1</a:t>
              </a:r>
            </a:p>
          </p:txBody>
        </p:sp>
        <p:sp>
          <p:nvSpPr>
            <p:cNvPr id="25634" name="Text Box 61">
              <a:extLst>
                <a:ext uri="{FF2B5EF4-FFF2-40B4-BE49-F238E27FC236}">
                  <a16:creationId xmlns:a16="http://schemas.microsoft.com/office/drawing/2014/main" id="{4D4F2838-9F1E-44E4-9223-FA69B76FD2A0}"/>
                </a:ext>
              </a:extLst>
            </p:cNvPr>
            <p:cNvSpPr txBox="1">
              <a:spLocks noChangeArrowheads="1"/>
            </p:cNvSpPr>
            <p:nvPr/>
          </p:nvSpPr>
          <p:spPr bwMode="auto">
            <a:xfrm>
              <a:off x="4393" y="1434"/>
              <a:ext cx="45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C</a:t>
              </a:r>
              <a:r>
                <a:rPr kumimoji="1" lang="en-US" altLang="zh-CN" sz="1600">
                  <a:latin typeface="Times New Roman" panose="02020603050405020304" pitchFamily="18" charset="0"/>
                  <a:ea typeface="楷体_GB2312"/>
                  <a:cs typeface="楷体_GB2312"/>
                </a:rPr>
                <a:t>2</a:t>
              </a:r>
            </a:p>
          </p:txBody>
        </p:sp>
        <p:sp>
          <p:nvSpPr>
            <p:cNvPr id="25635" name="Text Box 62">
              <a:extLst>
                <a:ext uri="{FF2B5EF4-FFF2-40B4-BE49-F238E27FC236}">
                  <a16:creationId xmlns:a16="http://schemas.microsoft.com/office/drawing/2014/main" id="{0F750EDF-EB99-4CE8-BE99-A82682D230B7}"/>
                </a:ext>
              </a:extLst>
            </p:cNvPr>
            <p:cNvSpPr txBox="1">
              <a:spLocks noChangeArrowheads="1"/>
            </p:cNvSpPr>
            <p:nvPr/>
          </p:nvSpPr>
          <p:spPr bwMode="auto">
            <a:xfrm>
              <a:off x="3577" y="2385"/>
              <a:ext cx="33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T</a:t>
              </a:r>
            </a:p>
          </p:txBody>
        </p:sp>
        <p:sp>
          <p:nvSpPr>
            <p:cNvPr id="25636" name="Line 63">
              <a:extLst>
                <a:ext uri="{FF2B5EF4-FFF2-40B4-BE49-F238E27FC236}">
                  <a16:creationId xmlns:a16="http://schemas.microsoft.com/office/drawing/2014/main" id="{591FE743-5941-485C-8A69-BA9D9DE72A36}"/>
                </a:ext>
              </a:extLst>
            </p:cNvPr>
            <p:cNvSpPr>
              <a:spLocks noChangeShapeType="1"/>
            </p:cNvSpPr>
            <p:nvPr/>
          </p:nvSpPr>
          <p:spPr bwMode="auto">
            <a:xfrm>
              <a:off x="4184" y="3210"/>
              <a:ext cx="0" cy="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5637" name="Line 64">
              <a:extLst>
                <a:ext uri="{FF2B5EF4-FFF2-40B4-BE49-F238E27FC236}">
                  <a16:creationId xmlns:a16="http://schemas.microsoft.com/office/drawing/2014/main" id="{1437CDAB-F383-4815-B50E-B7579BC6AD59}"/>
                </a:ext>
              </a:extLst>
            </p:cNvPr>
            <p:cNvSpPr>
              <a:spLocks noChangeShapeType="1"/>
            </p:cNvSpPr>
            <p:nvPr/>
          </p:nvSpPr>
          <p:spPr bwMode="auto">
            <a:xfrm flipV="1">
              <a:off x="4074" y="3430"/>
              <a:ext cx="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38" name="Oval 65">
              <a:extLst>
                <a:ext uri="{FF2B5EF4-FFF2-40B4-BE49-F238E27FC236}">
                  <a16:creationId xmlns:a16="http://schemas.microsoft.com/office/drawing/2014/main" id="{7DC923E8-B06C-488B-A881-030FF898FF02}"/>
                </a:ext>
              </a:extLst>
            </p:cNvPr>
            <p:cNvSpPr>
              <a:spLocks noChangeArrowheads="1"/>
            </p:cNvSpPr>
            <p:nvPr/>
          </p:nvSpPr>
          <p:spPr bwMode="auto">
            <a:xfrm>
              <a:off x="4159" y="3172"/>
              <a:ext cx="49" cy="51"/>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39" name="Text Box 66">
              <a:extLst>
                <a:ext uri="{FF2B5EF4-FFF2-40B4-BE49-F238E27FC236}">
                  <a16:creationId xmlns:a16="http://schemas.microsoft.com/office/drawing/2014/main" id="{E1829042-D5FA-410A-9887-2F6891DC6BD8}"/>
                </a:ext>
              </a:extLst>
            </p:cNvPr>
            <p:cNvSpPr txBox="1">
              <a:spLocks noChangeArrowheads="1"/>
            </p:cNvSpPr>
            <p:nvPr/>
          </p:nvSpPr>
          <p:spPr bwMode="auto">
            <a:xfrm>
              <a:off x="2427" y="2337"/>
              <a:ext cx="44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25640" name="Text Box 67">
              <a:extLst>
                <a:ext uri="{FF2B5EF4-FFF2-40B4-BE49-F238E27FC236}">
                  <a16:creationId xmlns:a16="http://schemas.microsoft.com/office/drawing/2014/main" id="{EDE0C2D1-E61A-425D-8C84-0455F8A9488D}"/>
                </a:ext>
              </a:extLst>
            </p:cNvPr>
            <p:cNvSpPr txBox="1">
              <a:spLocks noChangeArrowheads="1"/>
            </p:cNvSpPr>
            <p:nvPr/>
          </p:nvSpPr>
          <p:spPr bwMode="auto">
            <a:xfrm>
              <a:off x="2509" y="2809"/>
              <a:ext cx="81"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b="0">
                  <a:latin typeface="Times New Roman" panose="02020603050405020304" pitchFamily="18" charset="0"/>
                  <a:ea typeface="楷体_GB2312"/>
                  <a:cs typeface="楷体_GB2312"/>
                </a:rPr>
                <a:t>-</a:t>
              </a:r>
            </a:p>
          </p:txBody>
        </p:sp>
        <p:sp>
          <p:nvSpPr>
            <p:cNvPr id="25641" name="Text Box 68">
              <a:extLst>
                <a:ext uri="{FF2B5EF4-FFF2-40B4-BE49-F238E27FC236}">
                  <a16:creationId xmlns:a16="http://schemas.microsoft.com/office/drawing/2014/main" id="{F8C1C529-56E5-4A57-9152-CC3F64E2679A}"/>
                </a:ext>
              </a:extLst>
            </p:cNvPr>
            <p:cNvSpPr txBox="1">
              <a:spLocks noChangeArrowheads="1"/>
            </p:cNvSpPr>
            <p:nvPr/>
          </p:nvSpPr>
          <p:spPr bwMode="auto">
            <a:xfrm>
              <a:off x="2406" y="2576"/>
              <a:ext cx="18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5000">
                  <a:latin typeface="Times New Roman" panose="02020603050405020304" pitchFamily="18" charset="0"/>
                  <a:ea typeface="楷体_GB2312"/>
                  <a:cs typeface="楷体_GB2312"/>
                </a:rPr>
                <a:t>i</a:t>
              </a:r>
            </a:p>
          </p:txBody>
        </p:sp>
        <p:sp>
          <p:nvSpPr>
            <p:cNvPr id="25642" name="Text Box 69">
              <a:extLst>
                <a:ext uri="{FF2B5EF4-FFF2-40B4-BE49-F238E27FC236}">
                  <a16:creationId xmlns:a16="http://schemas.microsoft.com/office/drawing/2014/main" id="{5C13F440-F5D7-45E4-B2B0-D5FFA1EBFB2E}"/>
                </a:ext>
              </a:extLst>
            </p:cNvPr>
            <p:cNvSpPr txBox="1">
              <a:spLocks noChangeArrowheads="1"/>
            </p:cNvSpPr>
            <p:nvPr/>
          </p:nvSpPr>
          <p:spPr bwMode="auto">
            <a:xfrm>
              <a:off x="5228" y="2069"/>
              <a:ext cx="14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a:latin typeface="Times New Roman" panose="02020603050405020304" pitchFamily="18" charset="0"/>
                  <a:ea typeface="楷体_GB2312"/>
                  <a:cs typeface="楷体_GB2312"/>
                </a:rPr>
                <a:t>+</a:t>
              </a:r>
            </a:p>
          </p:txBody>
        </p:sp>
        <p:sp>
          <p:nvSpPr>
            <p:cNvPr id="25643" name="Text Box 70">
              <a:extLst>
                <a:ext uri="{FF2B5EF4-FFF2-40B4-BE49-F238E27FC236}">
                  <a16:creationId xmlns:a16="http://schemas.microsoft.com/office/drawing/2014/main" id="{CAF3C33E-93D4-4F87-B285-420A46640333}"/>
                </a:ext>
              </a:extLst>
            </p:cNvPr>
            <p:cNvSpPr txBox="1">
              <a:spLocks noChangeArrowheads="1"/>
            </p:cNvSpPr>
            <p:nvPr/>
          </p:nvSpPr>
          <p:spPr bwMode="auto">
            <a:xfrm>
              <a:off x="5239" y="2780"/>
              <a:ext cx="8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000" b="0">
                  <a:latin typeface="Times New Roman" panose="02020603050405020304" pitchFamily="18" charset="0"/>
                  <a:ea typeface="楷体_GB2312"/>
                  <a:cs typeface="楷体_GB2312"/>
                </a:rPr>
                <a:t>-</a:t>
              </a:r>
            </a:p>
          </p:txBody>
        </p:sp>
        <p:sp>
          <p:nvSpPr>
            <p:cNvPr id="25644" name="Text Box 71">
              <a:extLst>
                <a:ext uri="{FF2B5EF4-FFF2-40B4-BE49-F238E27FC236}">
                  <a16:creationId xmlns:a16="http://schemas.microsoft.com/office/drawing/2014/main" id="{05A39E7F-AA0A-43BF-80A7-FED9243822A3}"/>
                </a:ext>
              </a:extLst>
            </p:cNvPr>
            <p:cNvSpPr txBox="1">
              <a:spLocks noChangeArrowheads="1"/>
            </p:cNvSpPr>
            <p:nvPr/>
          </p:nvSpPr>
          <p:spPr bwMode="auto">
            <a:xfrm>
              <a:off x="5195" y="2360"/>
              <a:ext cx="228"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5000">
                  <a:latin typeface="Times New Roman" panose="02020603050405020304" pitchFamily="18" charset="0"/>
                  <a:ea typeface="楷体_GB2312"/>
                  <a:cs typeface="楷体_GB2312"/>
                </a:rPr>
                <a:t>o</a:t>
              </a:r>
            </a:p>
          </p:txBody>
        </p:sp>
        <p:sp>
          <p:nvSpPr>
            <p:cNvPr id="25645" name="Line 72">
              <a:extLst>
                <a:ext uri="{FF2B5EF4-FFF2-40B4-BE49-F238E27FC236}">
                  <a16:creationId xmlns:a16="http://schemas.microsoft.com/office/drawing/2014/main" id="{7397CFD9-AF56-43FD-B750-714548B7C84B}"/>
                </a:ext>
              </a:extLst>
            </p:cNvPr>
            <p:cNvSpPr>
              <a:spLocks noChangeShapeType="1"/>
            </p:cNvSpPr>
            <p:nvPr/>
          </p:nvSpPr>
          <p:spPr bwMode="auto">
            <a:xfrm flipV="1">
              <a:off x="3989" y="2129"/>
              <a:ext cx="208" cy="169"/>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6" name="Line 73">
              <a:extLst>
                <a:ext uri="{FF2B5EF4-FFF2-40B4-BE49-F238E27FC236}">
                  <a16:creationId xmlns:a16="http://schemas.microsoft.com/office/drawing/2014/main" id="{D159D65C-E1A0-40E0-B7EA-5B3C2C11B820}"/>
                </a:ext>
              </a:extLst>
            </p:cNvPr>
            <p:cNvSpPr>
              <a:spLocks noChangeShapeType="1"/>
            </p:cNvSpPr>
            <p:nvPr/>
          </p:nvSpPr>
          <p:spPr bwMode="auto">
            <a:xfrm flipH="1">
              <a:off x="5012" y="1979"/>
              <a:ext cx="0" cy="1224"/>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7" name="Rectangle 74">
              <a:extLst>
                <a:ext uri="{FF2B5EF4-FFF2-40B4-BE49-F238E27FC236}">
                  <a16:creationId xmlns:a16="http://schemas.microsoft.com/office/drawing/2014/main" id="{BDA2BB32-A3C0-47F1-8DA9-03F31D8424BA}"/>
                </a:ext>
              </a:extLst>
            </p:cNvPr>
            <p:cNvSpPr>
              <a:spLocks noChangeArrowheads="1"/>
            </p:cNvSpPr>
            <p:nvPr/>
          </p:nvSpPr>
          <p:spPr bwMode="auto">
            <a:xfrm>
              <a:off x="4942" y="232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48" name="Text Box 75">
              <a:extLst>
                <a:ext uri="{FF2B5EF4-FFF2-40B4-BE49-F238E27FC236}">
                  <a16:creationId xmlns:a16="http://schemas.microsoft.com/office/drawing/2014/main" id="{54FA7EE7-34D2-4D78-90EA-9A958087116E}"/>
                </a:ext>
              </a:extLst>
            </p:cNvPr>
            <p:cNvSpPr txBox="1">
              <a:spLocks noChangeArrowheads="1"/>
            </p:cNvSpPr>
            <p:nvPr/>
          </p:nvSpPr>
          <p:spPr bwMode="auto">
            <a:xfrm>
              <a:off x="4441" y="2287"/>
              <a:ext cx="467"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000">
                  <a:latin typeface="Times New Roman" panose="02020603050405020304" pitchFamily="18" charset="0"/>
                  <a:ea typeface="楷体_GB2312"/>
                  <a:cs typeface="楷体_GB2312"/>
                </a:rPr>
                <a:t>R</a:t>
              </a:r>
              <a:r>
                <a:rPr kumimoji="1" lang="en-US" altLang="zh-CN" sz="1400">
                  <a:latin typeface="Times New Roman" panose="02020603050405020304" pitchFamily="18" charset="0"/>
                  <a:ea typeface="楷体_GB2312"/>
                  <a:cs typeface="楷体_GB2312"/>
                </a:rPr>
                <a:t>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9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2B8543A1-9EC4-4597-807E-8EF5B11B8B1C}"/>
              </a:ext>
            </a:extLst>
          </p:cNvPr>
          <p:cNvSpPr>
            <a:spLocks noGrp="1" noChangeArrowheads="1"/>
          </p:cNvSpPr>
          <p:nvPr>
            <p:ph type="title"/>
          </p:nvPr>
        </p:nvSpPr>
        <p:spPr/>
        <p:txBody>
          <a:bodyPr/>
          <a:lstStyle/>
          <a:p>
            <a:r>
              <a:rPr lang="zh-CN" altLang="en-US"/>
              <a:t>示例：估算静态工作点</a:t>
            </a:r>
          </a:p>
        </p:txBody>
      </p:sp>
      <p:sp>
        <p:nvSpPr>
          <p:cNvPr id="26627" name="内容占位符 2">
            <a:extLst>
              <a:ext uri="{FF2B5EF4-FFF2-40B4-BE49-F238E27FC236}">
                <a16:creationId xmlns:a16="http://schemas.microsoft.com/office/drawing/2014/main" id="{F878ABFD-121D-43A9-AA48-090481224DE2}"/>
              </a:ext>
            </a:extLst>
          </p:cNvPr>
          <p:cNvSpPr>
            <a:spLocks noGrp="1" noChangeArrowheads="1"/>
          </p:cNvSpPr>
          <p:nvPr>
            <p:ph idx="1"/>
          </p:nvPr>
        </p:nvSpPr>
        <p:spPr>
          <a:xfrm>
            <a:off x="457200" y="1233488"/>
            <a:ext cx="8229600" cy="1403350"/>
          </a:xfrm>
        </p:spPr>
        <p:txBody>
          <a:bodyPr/>
          <a:lstStyle/>
          <a:p>
            <a:pPr marL="0" indent="0">
              <a:lnSpc>
                <a:spcPct val="150000"/>
              </a:lnSpc>
              <a:buFontTx/>
              <a:buNone/>
            </a:pPr>
            <a:r>
              <a:rPr lang="zh-CN" altLang="en-US" sz="2800" b="0">
                <a:solidFill>
                  <a:srgbClr val="000000"/>
                </a:solidFill>
                <a:latin typeface="Times New Roman" panose="02020603050405020304" pitchFamily="18" charset="0"/>
                <a:cs typeface="Times New Roman" panose="02020603050405020304" pitchFamily="18" charset="0"/>
              </a:rPr>
              <a:t>已知</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的 </a:t>
            </a:r>
            <a:r>
              <a:rPr lang="en-US" altLang="zh-CN" sz="2800" b="0" i="1">
                <a:solidFill>
                  <a:srgbClr val="000000"/>
                </a:solidFill>
                <a:latin typeface="Times New Roman" panose="02020603050405020304" pitchFamily="18" charset="0"/>
                <a:cs typeface="Times New Roman" panose="02020603050405020304" pitchFamily="18" charset="0"/>
              </a:rPr>
              <a:t>ß</a:t>
            </a:r>
            <a:r>
              <a:rPr lang="en-US" altLang="zh-CN" sz="2800" b="0">
                <a:solidFill>
                  <a:srgbClr val="000000"/>
                </a:solidFill>
                <a:latin typeface="Times New Roman" panose="02020603050405020304" pitchFamily="18" charset="0"/>
                <a:cs typeface="Times New Roman" panose="02020603050405020304" pitchFamily="18" charset="0"/>
              </a:rPr>
              <a:t>=80</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a:t>
            </a:r>
            <a:r>
              <a:rPr lang="en-US" altLang="zh-CN" sz="2800" b="0">
                <a:solidFill>
                  <a:srgbClr val="000000"/>
                </a:solidFill>
                <a:latin typeface="Times New Roman" panose="02020603050405020304" pitchFamily="18" charset="0"/>
                <a:cs typeface="Times New Roman" panose="02020603050405020304" pitchFamily="18" charset="0"/>
              </a:rPr>
              <a:t>=300k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c</a:t>
            </a:r>
            <a:r>
              <a:rPr lang="en-US" altLang="zh-CN" sz="2800" b="0">
                <a:solidFill>
                  <a:srgbClr val="000000"/>
                </a:solidFill>
                <a:latin typeface="Times New Roman" panose="02020603050405020304" pitchFamily="18" charset="0"/>
                <a:cs typeface="Times New Roman" panose="02020603050405020304" pitchFamily="18" charset="0"/>
              </a:rPr>
              <a:t>=2k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a:t>
            </a:r>
            <a:r>
              <a:rPr lang="en-US" altLang="zh-CN" sz="2800" b="0" i="1">
                <a:solidFill>
                  <a:srgbClr val="000000"/>
                </a:solidFill>
                <a:latin typeface="Times New Roman" panose="02020603050405020304" pitchFamily="18" charset="0"/>
                <a:cs typeface="Times New Roman" panose="02020603050405020304" pitchFamily="18" charset="0"/>
              </a:rPr>
              <a:t>V</a:t>
            </a:r>
            <a:r>
              <a:rPr lang="en-US" altLang="zh-CN" sz="2800" b="0" baseline="-25000">
                <a:solidFill>
                  <a:srgbClr val="000000"/>
                </a:solidFill>
                <a:latin typeface="Times New Roman" panose="02020603050405020304" pitchFamily="18" charset="0"/>
                <a:cs typeface="Times New Roman" panose="02020603050405020304" pitchFamily="18" charset="0"/>
              </a:rPr>
              <a:t>CC</a:t>
            </a:r>
            <a:r>
              <a:rPr lang="en-US" altLang="zh-CN" sz="2800" b="0">
                <a:solidFill>
                  <a:srgbClr val="000000"/>
                </a:solidFill>
                <a:latin typeface="Times New Roman" panose="02020603050405020304" pitchFamily="18" charset="0"/>
                <a:cs typeface="Times New Roman" panose="02020603050405020304" pitchFamily="18" charset="0"/>
              </a:rPr>
              <a:t>= 12V</a:t>
            </a:r>
            <a:r>
              <a:rPr lang="zh-CN" altLang="en-US" sz="2800" b="0">
                <a:solidFill>
                  <a:srgbClr val="000000"/>
                </a:solidFill>
                <a:latin typeface="Times New Roman" panose="02020603050405020304" pitchFamily="18" charset="0"/>
                <a:cs typeface="Times New Roman" panose="02020603050405020304" pitchFamily="18" charset="0"/>
              </a:rPr>
              <a:t>，求放大电路的</a:t>
            </a:r>
            <a:r>
              <a:rPr lang="en-US" altLang="zh-CN" sz="2800" b="0" i="1">
                <a:solidFill>
                  <a:srgbClr val="000000"/>
                </a:solidFill>
                <a:latin typeface="Times New Roman" panose="02020603050405020304" pitchFamily="18" charset="0"/>
                <a:cs typeface="Times New Roman" panose="02020603050405020304" pitchFamily="18" charset="0"/>
              </a:rPr>
              <a:t>Q</a:t>
            </a:r>
            <a:r>
              <a:rPr lang="zh-CN" altLang="en-US" sz="2800" b="0">
                <a:solidFill>
                  <a:srgbClr val="000000"/>
                </a:solidFill>
                <a:latin typeface="Times New Roman" panose="02020603050405020304" pitchFamily="18" charset="0"/>
                <a:cs typeface="Times New Roman" panose="02020603050405020304" pitchFamily="18" charset="0"/>
              </a:rPr>
              <a:t>点以及</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的工作区域</a:t>
            </a:r>
            <a:endParaRPr lang="zh-CN" altLang="en-US" sz="2400" b="0">
              <a:solidFill>
                <a:srgbClr val="000000"/>
              </a:solidFill>
              <a:latin typeface="Times New Roman" panose="02020603050405020304" pitchFamily="18" charset="0"/>
              <a:cs typeface="Times New Roman" panose="02020603050405020304" pitchFamily="18" charset="0"/>
            </a:endParaRPr>
          </a:p>
        </p:txBody>
      </p:sp>
      <p:sp>
        <p:nvSpPr>
          <p:cNvPr id="26628" name="日期占位符 3">
            <a:extLst>
              <a:ext uri="{FF2B5EF4-FFF2-40B4-BE49-F238E27FC236}">
                <a16:creationId xmlns:a16="http://schemas.microsoft.com/office/drawing/2014/main" id="{DBA3CB95-2B4C-48F4-9036-791804BCD9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5D2878-8FEF-4BBB-A6A8-01466E1269C8}"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6629" name="页脚占位符 4">
            <a:extLst>
              <a:ext uri="{FF2B5EF4-FFF2-40B4-BE49-F238E27FC236}">
                <a16:creationId xmlns:a16="http://schemas.microsoft.com/office/drawing/2014/main" id="{ED6DFEF5-F7CF-4D40-9B46-73DA1A282D2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6630" name="灯片编号占位符 5">
            <a:extLst>
              <a:ext uri="{FF2B5EF4-FFF2-40B4-BE49-F238E27FC236}">
                <a16:creationId xmlns:a16="http://schemas.microsoft.com/office/drawing/2014/main" id="{C7A4DBBA-B493-4954-B6F9-1951318DE7E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3C49CE-0B67-4CB6-8C8D-E05C53B9F002}"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graphicFrame>
        <p:nvGraphicFramePr>
          <p:cNvPr id="8" name="Object 11">
            <a:extLst>
              <a:ext uri="{FF2B5EF4-FFF2-40B4-BE49-F238E27FC236}">
                <a16:creationId xmlns:a16="http://schemas.microsoft.com/office/drawing/2014/main" id="{8197B95F-119C-4717-ACF0-6C6D284BC20C}"/>
              </a:ext>
            </a:extLst>
          </p:cNvPr>
          <p:cNvGraphicFramePr>
            <a:graphicFrameLocks noChangeAspect="1"/>
          </p:cNvGraphicFramePr>
          <p:nvPr/>
        </p:nvGraphicFramePr>
        <p:xfrm>
          <a:off x="827088" y="2781300"/>
          <a:ext cx="3629025" cy="727075"/>
        </p:xfrm>
        <a:graphic>
          <a:graphicData uri="http://schemas.openxmlformats.org/presentationml/2006/ole">
            <mc:AlternateContent xmlns:mc="http://schemas.openxmlformats.org/markup-compatibility/2006">
              <mc:Choice xmlns:v="urn:schemas-microsoft-com:vml" Requires="v">
                <p:oleObj spid="_x0000_s26662" name="Equation" r:id="rId3" imgW="2146300" imgH="431800" progId="Equation.3">
                  <p:embed/>
                </p:oleObj>
              </mc:Choice>
              <mc:Fallback>
                <p:oleObj name="Equation" r:id="rId3" imgW="2146300" imgH="431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81300"/>
                        <a:ext cx="362902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3">
            <a:extLst>
              <a:ext uri="{FF2B5EF4-FFF2-40B4-BE49-F238E27FC236}">
                <a16:creationId xmlns:a16="http://schemas.microsoft.com/office/drawing/2014/main" id="{16380FB9-9BE1-43A4-B572-DF5FB6C3831E}"/>
              </a:ext>
            </a:extLst>
          </p:cNvPr>
          <p:cNvGraphicFramePr>
            <a:graphicFrameLocks noChangeAspect="1"/>
          </p:cNvGraphicFramePr>
          <p:nvPr/>
        </p:nvGraphicFramePr>
        <p:xfrm>
          <a:off x="769938" y="3681413"/>
          <a:ext cx="3759200" cy="404812"/>
        </p:xfrm>
        <a:graphic>
          <a:graphicData uri="http://schemas.openxmlformats.org/presentationml/2006/ole">
            <mc:AlternateContent xmlns:mc="http://schemas.openxmlformats.org/markup-compatibility/2006">
              <mc:Choice xmlns:v="urn:schemas-microsoft-com:vml" Requires="v">
                <p:oleObj spid="_x0000_s26663" name="Equation" r:id="rId5" imgW="2209800" imgH="241300" progId="Equation.3">
                  <p:embed/>
                </p:oleObj>
              </mc:Choice>
              <mc:Fallback>
                <p:oleObj name="Equation" r:id="rId5" imgW="2209800" imgH="2413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938" y="3681413"/>
                        <a:ext cx="375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4">
            <a:extLst>
              <a:ext uri="{FF2B5EF4-FFF2-40B4-BE49-F238E27FC236}">
                <a16:creationId xmlns:a16="http://schemas.microsoft.com/office/drawing/2014/main" id="{9DFFDA19-799B-413A-B0F4-0B4577C45D34}"/>
              </a:ext>
            </a:extLst>
          </p:cNvPr>
          <p:cNvGraphicFramePr>
            <a:graphicFrameLocks noChangeAspect="1"/>
          </p:cNvGraphicFramePr>
          <p:nvPr/>
        </p:nvGraphicFramePr>
        <p:xfrm>
          <a:off x="765175" y="4464050"/>
          <a:ext cx="5316538" cy="404813"/>
        </p:xfrm>
        <a:graphic>
          <a:graphicData uri="http://schemas.openxmlformats.org/presentationml/2006/ole">
            <mc:AlternateContent xmlns:mc="http://schemas.openxmlformats.org/markup-compatibility/2006">
              <mc:Choice xmlns:v="urn:schemas-microsoft-com:vml" Requires="v">
                <p:oleObj spid="_x0000_s26664" name="Equation" r:id="rId7" imgW="3124200" imgH="241300" progId="Equation.3">
                  <p:embed/>
                </p:oleObj>
              </mc:Choice>
              <mc:Fallback>
                <p:oleObj name="Equation" r:id="rId7" imgW="3124200" imgH="2413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175" y="4464050"/>
                        <a:ext cx="53165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5">
            <a:extLst>
              <a:ext uri="{FF2B5EF4-FFF2-40B4-BE49-F238E27FC236}">
                <a16:creationId xmlns:a16="http://schemas.microsoft.com/office/drawing/2014/main" id="{90345BD6-F774-4AF9-B0D4-DA65EBA8A38C}"/>
              </a:ext>
            </a:extLst>
          </p:cNvPr>
          <p:cNvSpPr>
            <a:spLocks noChangeArrowheads="1"/>
          </p:cNvSpPr>
          <p:nvPr/>
        </p:nvSpPr>
        <p:spPr bwMode="auto">
          <a:xfrm>
            <a:off x="681038" y="5049838"/>
            <a:ext cx="5784850" cy="113030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FontTx/>
              <a:buNone/>
              <a:defRPr/>
            </a:pPr>
            <a:r>
              <a:rPr lang="zh-CN" altLang="en-US" sz="2400" dirty="0">
                <a:latin typeface="Times New Roman" panose="02020603050405020304" pitchFamily="18" charset="0"/>
                <a:ea typeface="+mn-ea"/>
                <a:cs typeface="Times New Roman" panose="02020603050405020304" pitchFamily="18" charset="0"/>
              </a:rPr>
              <a:t>静态工作点为 </a:t>
            </a:r>
            <a:r>
              <a:rPr lang="en-US" altLang="zh-CN" sz="2400" i="1" dirty="0">
                <a:latin typeface="Times New Roman" panose="02020603050405020304" pitchFamily="18" charset="0"/>
                <a:ea typeface="+mn-ea"/>
                <a:cs typeface="Times New Roman" panose="02020603050405020304" pitchFamily="18" charset="0"/>
              </a:rPr>
              <a:t>Q</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40</a:t>
            </a:r>
            <a:r>
              <a:rPr lang="en-US" altLang="zh-CN" sz="24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mn-ea"/>
                <a:cs typeface="Times New Roman" panose="02020603050405020304" pitchFamily="18" charset="0"/>
              </a:rPr>
              <a:t>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3.2mA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5.6V</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BJT</a:t>
            </a:r>
            <a:r>
              <a:rPr lang="zh-CN" altLang="en-US" sz="2400" dirty="0">
                <a:latin typeface="Times New Roman" panose="02020603050405020304" pitchFamily="18" charset="0"/>
                <a:ea typeface="+mn-ea"/>
                <a:cs typeface="Times New Roman" panose="02020603050405020304" pitchFamily="18" charset="0"/>
              </a:rPr>
              <a:t>工作在放大区</a:t>
            </a:r>
          </a:p>
        </p:txBody>
      </p:sp>
      <p:grpSp>
        <p:nvGrpSpPr>
          <p:cNvPr id="26635" name="Group 76">
            <a:extLst>
              <a:ext uri="{FF2B5EF4-FFF2-40B4-BE49-F238E27FC236}">
                <a16:creationId xmlns:a16="http://schemas.microsoft.com/office/drawing/2014/main" id="{7FF5E910-AD48-445F-A7C7-155C6FAE7727}"/>
              </a:ext>
            </a:extLst>
          </p:cNvPr>
          <p:cNvGrpSpPr>
            <a:grpSpLocks/>
          </p:cNvGrpSpPr>
          <p:nvPr/>
        </p:nvGrpSpPr>
        <p:grpSpPr bwMode="auto">
          <a:xfrm>
            <a:off x="5767388" y="2079625"/>
            <a:ext cx="2728912" cy="3557588"/>
            <a:chOff x="311" y="624"/>
            <a:chExt cx="2186" cy="2849"/>
          </a:xfrm>
        </p:grpSpPr>
        <p:sp>
          <p:nvSpPr>
            <p:cNvPr id="26636" name="Rectangle 4">
              <a:extLst>
                <a:ext uri="{FF2B5EF4-FFF2-40B4-BE49-F238E27FC236}">
                  <a16:creationId xmlns:a16="http://schemas.microsoft.com/office/drawing/2014/main" id="{241619DE-8DD2-4292-84AD-E17751EE9B87}"/>
                </a:ext>
              </a:extLst>
            </p:cNvPr>
            <p:cNvSpPr>
              <a:spLocks noChangeArrowheads="1"/>
            </p:cNvSpPr>
            <p:nvPr/>
          </p:nvSpPr>
          <p:spPr bwMode="auto">
            <a:xfrm>
              <a:off x="1051" y="3103"/>
              <a:ext cx="113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直流通路</a:t>
              </a:r>
            </a:p>
          </p:txBody>
        </p:sp>
        <p:sp>
          <p:nvSpPr>
            <p:cNvPr id="26637" name="Text Box 7">
              <a:extLst>
                <a:ext uri="{FF2B5EF4-FFF2-40B4-BE49-F238E27FC236}">
                  <a16:creationId xmlns:a16="http://schemas.microsoft.com/office/drawing/2014/main" id="{FF3B1541-72C5-4C7E-A489-0674B91BC0DB}"/>
                </a:ext>
              </a:extLst>
            </p:cNvPr>
            <p:cNvSpPr txBox="1">
              <a:spLocks noChangeArrowheads="1"/>
            </p:cNvSpPr>
            <p:nvPr/>
          </p:nvSpPr>
          <p:spPr bwMode="auto">
            <a:xfrm>
              <a:off x="458" y="1321"/>
              <a:ext cx="43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26638" name="Line 8">
              <a:extLst>
                <a:ext uri="{FF2B5EF4-FFF2-40B4-BE49-F238E27FC236}">
                  <a16:creationId xmlns:a16="http://schemas.microsoft.com/office/drawing/2014/main" id="{DD5EA39B-EA5D-4839-A66F-F17B77ECA3E9}"/>
                </a:ext>
              </a:extLst>
            </p:cNvPr>
            <p:cNvSpPr>
              <a:spLocks noChangeShapeType="1"/>
            </p:cNvSpPr>
            <p:nvPr/>
          </p:nvSpPr>
          <p:spPr bwMode="auto">
            <a:xfrm>
              <a:off x="992" y="1055"/>
              <a:ext cx="0" cy="1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39" name="Rectangle 9">
              <a:extLst>
                <a:ext uri="{FF2B5EF4-FFF2-40B4-BE49-F238E27FC236}">
                  <a16:creationId xmlns:a16="http://schemas.microsoft.com/office/drawing/2014/main" id="{84143A2D-19CE-4E73-A9C4-97AED66CA500}"/>
                </a:ext>
              </a:extLst>
            </p:cNvPr>
            <p:cNvSpPr>
              <a:spLocks noChangeArrowheads="1"/>
            </p:cNvSpPr>
            <p:nvPr/>
          </p:nvSpPr>
          <p:spPr bwMode="auto">
            <a:xfrm>
              <a:off x="902" y="1391"/>
              <a:ext cx="131" cy="27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0" name="Line 10">
              <a:extLst>
                <a:ext uri="{FF2B5EF4-FFF2-40B4-BE49-F238E27FC236}">
                  <a16:creationId xmlns:a16="http://schemas.microsoft.com/office/drawing/2014/main" id="{B10B9C21-7E0A-47D1-9D51-AFE28D783CE9}"/>
                </a:ext>
              </a:extLst>
            </p:cNvPr>
            <p:cNvSpPr>
              <a:spLocks noChangeShapeType="1"/>
            </p:cNvSpPr>
            <p:nvPr/>
          </p:nvSpPr>
          <p:spPr bwMode="auto">
            <a:xfrm>
              <a:off x="989" y="1055"/>
              <a:ext cx="10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1" name="Line 11">
              <a:extLst>
                <a:ext uri="{FF2B5EF4-FFF2-40B4-BE49-F238E27FC236}">
                  <a16:creationId xmlns:a16="http://schemas.microsoft.com/office/drawing/2014/main" id="{7A64A9AD-E467-4A99-8FA6-317305EEE47D}"/>
                </a:ext>
              </a:extLst>
            </p:cNvPr>
            <p:cNvSpPr>
              <a:spLocks noChangeShapeType="1"/>
            </p:cNvSpPr>
            <p:nvPr/>
          </p:nvSpPr>
          <p:spPr bwMode="auto">
            <a:xfrm flipV="1">
              <a:off x="994" y="2269"/>
              <a:ext cx="581"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2" name="Line 12">
              <a:extLst>
                <a:ext uri="{FF2B5EF4-FFF2-40B4-BE49-F238E27FC236}">
                  <a16:creationId xmlns:a16="http://schemas.microsoft.com/office/drawing/2014/main" id="{D5384882-2D1C-4D8F-8CDE-B5B867A24980}"/>
                </a:ext>
              </a:extLst>
            </p:cNvPr>
            <p:cNvSpPr>
              <a:spLocks noChangeShapeType="1"/>
            </p:cNvSpPr>
            <p:nvPr/>
          </p:nvSpPr>
          <p:spPr bwMode="auto">
            <a:xfrm>
              <a:off x="1560" y="2109"/>
              <a:ext cx="0" cy="35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3" name="Line 13">
              <a:extLst>
                <a:ext uri="{FF2B5EF4-FFF2-40B4-BE49-F238E27FC236}">
                  <a16:creationId xmlns:a16="http://schemas.microsoft.com/office/drawing/2014/main" id="{27A85443-65C9-4D92-AD2C-21CFF66436D7}"/>
                </a:ext>
              </a:extLst>
            </p:cNvPr>
            <p:cNvSpPr>
              <a:spLocks noChangeShapeType="1"/>
            </p:cNvSpPr>
            <p:nvPr/>
          </p:nvSpPr>
          <p:spPr bwMode="auto">
            <a:xfrm>
              <a:off x="1560" y="2288"/>
              <a:ext cx="197" cy="18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4" name="Line 14">
              <a:extLst>
                <a:ext uri="{FF2B5EF4-FFF2-40B4-BE49-F238E27FC236}">
                  <a16:creationId xmlns:a16="http://schemas.microsoft.com/office/drawing/2014/main" id="{632528A8-0450-4622-B2E8-EAF442B6348B}"/>
                </a:ext>
              </a:extLst>
            </p:cNvPr>
            <p:cNvSpPr>
              <a:spLocks noChangeShapeType="1"/>
            </p:cNvSpPr>
            <p:nvPr/>
          </p:nvSpPr>
          <p:spPr bwMode="auto">
            <a:xfrm flipH="1">
              <a:off x="1754" y="1055"/>
              <a:ext cx="0" cy="1078"/>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5" name="Line 15">
              <a:extLst>
                <a:ext uri="{FF2B5EF4-FFF2-40B4-BE49-F238E27FC236}">
                  <a16:creationId xmlns:a16="http://schemas.microsoft.com/office/drawing/2014/main" id="{B4FA41D3-E89C-4C1E-9D48-C8E5E567B809}"/>
                </a:ext>
              </a:extLst>
            </p:cNvPr>
            <p:cNvSpPr>
              <a:spLocks noChangeShapeType="1"/>
            </p:cNvSpPr>
            <p:nvPr/>
          </p:nvSpPr>
          <p:spPr bwMode="auto">
            <a:xfrm>
              <a:off x="1744" y="2461"/>
              <a:ext cx="0" cy="457"/>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6" name="Text Box 16">
              <a:extLst>
                <a:ext uri="{FF2B5EF4-FFF2-40B4-BE49-F238E27FC236}">
                  <a16:creationId xmlns:a16="http://schemas.microsoft.com/office/drawing/2014/main" id="{501BE63F-87D8-46A6-807B-093CB1994975}"/>
                </a:ext>
              </a:extLst>
            </p:cNvPr>
            <p:cNvSpPr txBox="1">
              <a:spLocks noChangeArrowheads="1"/>
            </p:cNvSpPr>
            <p:nvPr/>
          </p:nvSpPr>
          <p:spPr bwMode="auto">
            <a:xfrm>
              <a:off x="1811" y="624"/>
              <a:ext cx="686"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a:t>
              </a:r>
              <a:r>
                <a:rPr kumimoji="1" lang="en-US" altLang="zh-CN" sz="2400" i="1">
                  <a:latin typeface="Times New Roman" panose="02020603050405020304" pitchFamily="18" charset="0"/>
                  <a:ea typeface="楷体_GB2312"/>
                  <a:cs typeface="楷体_GB2312"/>
                </a:rPr>
                <a:t>V</a:t>
              </a:r>
              <a:r>
                <a:rPr kumimoji="1" lang="en-US" altLang="zh-CN" sz="2400" baseline="-10000">
                  <a:latin typeface="Times New Roman" panose="02020603050405020304" pitchFamily="18" charset="0"/>
                  <a:ea typeface="楷体_GB2312"/>
                  <a:cs typeface="楷体_GB2312"/>
                </a:rPr>
                <a:t>CC</a:t>
              </a:r>
            </a:p>
          </p:txBody>
        </p:sp>
        <p:sp>
          <p:nvSpPr>
            <p:cNvPr id="26647" name="Rectangle 17">
              <a:extLst>
                <a:ext uri="{FF2B5EF4-FFF2-40B4-BE49-F238E27FC236}">
                  <a16:creationId xmlns:a16="http://schemas.microsoft.com/office/drawing/2014/main" id="{C1A562F5-DF5F-477D-BA91-F42ADB19C745}"/>
                </a:ext>
              </a:extLst>
            </p:cNvPr>
            <p:cNvSpPr>
              <a:spLocks noChangeArrowheads="1"/>
            </p:cNvSpPr>
            <p:nvPr/>
          </p:nvSpPr>
          <p:spPr bwMode="auto">
            <a:xfrm>
              <a:off x="1679" y="1391"/>
              <a:ext cx="131" cy="27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8" name="Oval 18">
              <a:extLst>
                <a:ext uri="{FF2B5EF4-FFF2-40B4-BE49-F238E27FC236}">
                  <a16:creationId xmlns:a16="http://schemas.microsoft.com/office/drawing/2014/main" id="{2C54876C-92CE-4716-94C7-37B7C489C58A}"/>
                </a:ext>
              </a:extLst>
            </p:cNvPr>
            <p:cNvSpPr>
              <a:spLocks noChangeArrowheads="1"/>
            </p:cNvSpPr>
            <p:nvPr/>
          </p:nvSpPr>
          <p:spPr bwMode="auto">
            <a:xfrm>
              <a:off x="2067" y="1015"/>
              <a:ext cx="87" cy="8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600" b="0"/>
            </a:p>
          </p:txBody>
        </p:sp>
        <p:sp>
          <p:nvSpPr>
            <p:cNvPr id="26649" name="Text Box 19">
              <a:extLst>
                <a:ext uri="{FF2B5EF4-FFF2-40B4-BE49-F238E27FC236}">
                  <a16:creationId xmlns:a16="http://schemas.microsoft.com/office/drawing/2014/main" id="{EDAEF8DA-2D78-4A24-9975-8D5F37DF4D67}"/>
                </a:ext>
              </a:extLst>
            </p:cNvPr>
            <p:cNvSpPr txBox="1">
              <a:spLocks noChangeArrowheads="1"/>
            </p:cNvSpPr>
            <p:nvPr/>
          </p:nvSpPr>
          <p:spPr bwMode="auto">
            <a:xfrm>
              <a:off x="1228" y="1322"/>
              <a:ext cx="43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26650" name="Line 20">
              <a:extLst>
                <a:ext uri="{FF2B5EF4-FFF2-40B4-BE49-F238E27FC236}">
                  <a16:creationId xmlns:a16="http://schemas.microsoft.com/office/drawing/2014/main" id="{D4C5D185-2943-4D31-AD68-271A4AFA02D3}"/>
                </a:ext>
              </a:extLst>
            </p:cNvPr>
            <p:cNvSpPr>
              <a:spLocks noChangeShapeType="1"/>
            </p:cNvSpPr>
            <p:nvPr/>
          </p:nvSpPr>
          <p:spPr bwMode="auto">
            <a:xfrm flipV="1">
              <a:off x="1640" y="2918"/>
              <a:ext cx="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1" name="Line 21">
              <a:extLst>
                <a:ext uri="{FF2B5EF4-FFF2-40B4-BE49-F238E27FC236}">
                  <a16:creationId xmlns:a16="http://schemas.microsoft.com/office/drawing/2014/main" id="{D89BEEB2-58D7-4F1B-9A98-B3F0F810245C}"/>
                </a:ext>
              </a:extLst>
            </p:cNvPr>
            <p:cNvSpPr>
              <a:spLocks noChangeShapeType="1"/>
            </p:cNvSpPr>
            <p:nvPr/>
          </p:nvSpPr>
          <p:spPr bwMode="auto">
            <a:xfrm flipV="1">
              <a:off x="1560" y="2116"/>
              <a:ext cx="197" cy="16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2" name="Line 22">
              <a:extLst>
                <a:ext uri="{FF2B5EF4-FFF2-40B4-BE49-F238E27FC236}">
                  <a16:creationId xmlns:a16="http://schemas.microsoft.com/office/drawing/2014/main" id="{265F9A7E-7523-49DA-A01A-76C32859D7FB}"/>
                </a:ext>
              </a:extLst>
            </p:cNvPr>
            <p:cNvSpPr>
              <a:spLocks noChangeShapeType="1"/>
            </p:cNvSpPr>
            <p:nvPr/>
          </p:nvSpPr>
          <p:spPr bwMode="auto">
            <a:xfrm>
              <a:off x="1941" y="1243"/>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3" name="Text Box 23">
              <a:extLst>
                <a:ext uri="{FF2B5EF4-FFF2-40B4-BE49-F238E27FC236}">
                  <a16:creationId xmlns:a16="http://schemas.microsoft.com/office/drawing/2014/main" id="{9396FA89-DB21-4B60-B72F-3A0AF59DCABA}"/>
                </a:ext>
              </a:extLst>
            </p:cNvPr>
            <p:cNvSpPr txBox="1">
              <a:spLocks noChangeArrowheads="1"/>
            </p:cNvSpPr>
            <p:nvPr/>
          </p:nvSpPr>
          <p:spPr bwMode="auto">
            <a:xfrm>
              <a:off x="1995" y="1231"/>
              <a:ext cx="468"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CQ</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6654" name="Text Box 24">
              <a:extLst>
                <a:ext uri="{FF2B5EF4-FFF2-40B4-BE49-F238E27FC236}">
                  <a16:creationId xmlns:a16="http://schemas.microsoft.com/office/drawing/2014/main" id="{B1CE1FE8-8DA2-47E4-AF49-95822E2E9B1F}"/>
                </a:ext>
              </a:extLst>
            </p:cNvPr>
            <p:cNvSpPr txBox="1">
              <a:spLocks noChangeArrowheads="1"/>
            </p:cNvSpPr>
            <p:nvPr/>
          </p:nvSpPr>
          <p:spPr bwMode="auto">
            <a:xfrm>
              <a:off x="311" y="1748"/>
              <a:ext cx="469"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BQ</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6655" name="Text Box 25">
              <a:extLst>
                <a:ext uri="{FF2B5EF4-FFF2-40B4-BE49-F238E27FC236}">
                  <a16:creationId xmlns:a16="http://schemas.microsoft.com/office/drawing/2014/main" id="{C1702003-37A7-4E7C-BFED-A7FA46660DF1}"/>
                </a:ext>
              </a:extLst>
            </p:cNvPr>
            <p:cNvSpPr txBox="1">
              <a:spLocks noChangeArrowheads="1"/>
            </p:cNvSpPr>
            <p:nvPr/>
          </p:nvSpPr>
          <p:spPr bwMode="auto">
            <a:xfrm>
              <a:off x="1898" y="1896"/>
              <a:ext cx="1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sp>
          <p:nvSpPr>
            <p:cNvPr id="26656" name="Text Box 26">
              <a:extLst>
                <a:ext uri="{FF2B5EF4-FFF2-40B4-BE49-F238E27FC236}">
                  <a16:creationId xmlns:a16="http://schemas.microsoft.com/office/drawing/2014/main" id="{4E0BB1A4-970A-4D8F-8A35-C4427A80231D}"/>
                </a:ext>
              </a:extLst>
            </p:cNvPr>
            <p:cNvSpPr txBox="1">
              <a:spLocks noChangeArrowheads="1"/>
            </p:cNvSpPr>
            <p:nvPr/>
          </p:nvSpPr>
          <p:spPr bwMode="auto">
            <a:xfrm>
              <a:off x="1908" y="2295"/>
              <a:ext cx="12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26657" name="Text Box 27">
              <a:extLst>
                <a:ext uri="{FF2B5EF4-FFF2-40B4-BE49-F238E27FC236}">
                  <a16:creationId xmlns:a16="http://schemas.microsoft.com/office/drawing/2014/main" id="{CD2EE04A-D2DA-4A30-88B8-964960F8E5E1}"/>
                </a:ext>
              </a:extLst>
            </p:cNvPr>
            <p:cNvSpPr txBox="1">
              <a:spLocks noChangeArrowheads="1"/>
            </p:cNvSpPr>
            <p:nvPr/>
          </p:nvSpPr>
          <p:spPr bwMode="auto">
            <a:xfrm>
              <a:off x="1863" y="2153"/>
              <a:ext cx="52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CEQ</a:t>
              </a:r>
            </a:p>
          </p:txBody>
        </p:sp>
        <p:sp>
          <p:nvSpPr>
            <p:cNvPr id="26658" name="Line 28">
              <a:extLst>
                <a:ext uri="{FF2B5EF4-FFF2-40B4-BE49-F238E27FC236}">
                  <a16:creationId xmlns:a16="http://schemas.microsoft.com/office/drawing/2014/main" id="{F75F3BD3-E1EF-4D55-9BDD-32A4C37C3E82}"/>
                </a:ext>
              </a:extLst>
            </p:cNvPr>
            <p:cNvSpPr>
              <a:spLocks noChangeShapeType="1"/>
            </p:cNvSpPr>
            <p:nvPr/>
          </p:nvSpPr>
          <p:spPr bwMode="auto">
            <a:xfrm>
              <a:off x="793" y="1758"/>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9" name="Text Box 29">
              <a:extLst>
                <a:ext uri="{FF2B5EF4-FFF2-40B4-BE49-F238E27FC236}">
                  <a16:creationId xmlns:a16="http://schemas.microsoft.com/office/drawing/2014/main" id="{AF9125E6-21C4-45BC-975E-2B75353EDA79}"/>
                </a:ext>
              </a:extLst>
            </p:cNvPr>
            <p:cNvSpPr txBox="1">
              <a:spLocks noChangeArrowheads="1"/>
            </p:cNvSpPr>
            <p:nvPr/>
          </p:nvSpPr>
          <p:spPr bwMode="auto">
            <a:xfrm>
              <a:off x="1150" y="2248"/>
              <a:ext cx="140"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sp>
          <p:nvSpPr>
            <p:cNvPr id="26660" name="Text Box 30">
              <a:extLst>
                <a:ext uri="{FF2B5EF4-FFF2-40B4-BE49-F238E27FC236}">
                  <a16:creationId xmlns:a16="http://schemas.microsoft.com/office/drawing/2014/main" id="{DA23B359-5D43-405A-ABB4-4B4B24A26CA0}"/>
                </a:ext>
              </a:extLst>
            </p:cNvPr>
            <p:cNvSpPr txBox="1">
              <a:spLocks noChangeArrowheads="1"/>
            </p:cNvSpPr>
            <p:nvPr/>
          </p:nvSpPr>
          <p:spPr bwMode="auto">
            <a:xfrm>
              <a:off x="1157" y="2647"/>
              <a:ext cx="123"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26661" name="Text Box 31">
              <a:extLst>
                <a:ext uri="{FF2B5EF4-FFF2-40B4-BE49-F238E27FC236}">
                  <a16:creationId xmlns:a16="http://schemas.microsoft.com/office/drawing/2014/main" id="{521D3B67-17B1-4A8D-A58D-BC76AF27C812}"/>
                </a:ext>
              </a:extLst>
            </p:cNvPr>
            <p:cNvSpPr txBox="1">
              <a:spLocks noChangeArrowheads="1"/>
            </p:cNvSpPr>
            <p:nvPr/>
          </p:nvSpPr>
          <p:spPr bwMode="auto">
            <a:xfrm>
              <a:off x="1115" y="2505"/>
              <a:ext cx="511"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BEQ</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Right)">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B6C95532-4F89-487E-AB1E-DF9102EBE00A}"/>
              </a:ext>
            </a:extLst>
          </p:cNvPr>
          <p:cNvSpPr>
            <a:spLocks noGrp="1" noChangeArrowheads="1"/>
          </p:cNvSpPr>
          <p:nvPr>
            <p:ph type="title"/>
          </p:nvPr>
        </p:nvSpPr>
        <p:spPr/>
        <p:txBody>
          <a:bodyPr/>
          <a:lstStyle/>
          <a:p>
            <a:r>
              <a:rPr lang="zh-CN" altLang="en-US"/>
              <a:t>示例：估算静态工作点 </a:t>
            </a:r>
            <a:r>
              <a:rPr lang="en-US" altLang="zh-CN"/>
              <a:t>(</a:t>
            </a:r>
            <a:r>
              <a:rPr lang="zh-CN" altLang="en-US"/>
              <a:t>续</a:t>
            </a:r>
            <a:r>
              <a:rPr lang="en-US" altLang="zh-CN"/>
              <a:t>)</a:t>
            </a:r>
            <a:endParaRPr lang="zh-CN" altLang="en-US"/>
          </a:p>
        </p:txBody>
      </p:sp>
      <p:sp>
        <p:nvSpPr>
          <p:cNvPr id="27651" name="内容占位符 2">
            <a:extLst>
              <a:ext uri="{FF2B5EF4-FFF2-40B4-BE49-F238E27FC236}">
                <a16:creationId xmlns:a16="http://schemas.microsoft.com/office/drawing/2014/main" id="{F70C1616-64AD-4E7A-AB2A-94CA3CF33697}"/>
              </a:ext>
            </a:extLst>
          </p:cNvPr>
          <p:cNvSpPr>
            <a:spLocks noGrp="1" noChangeArrowheads="1"/>
          </p:cNvSpPr>
          <p:nvPr>
            <p:ph idx="1"/>
          </p:nvPr>
        </p:nvSpPr>
        <p:spPr>
          <a:xfrm>
            <a:off x="457200" y="1233488"/>
            <a:ext cx="8229600" cy="817562"/>
          </a:xfrm>
        </p:spPr>
        <p:txBody>
          <a:bodyPr/>
          <a:lstStyle/>
          <a:p>
            <a:pPr marL="0" indent="0">
              <a:lnSpc>
                <a:spcPct val="150000"/>
              </a:lnSpc>
              <a:buFontTx/>
              <a:buNone/>
            </a:pPr>
            <a:r>
              <a:rPr lang="zh-CN" altLang="en-US" sz="2800" b="0">
                <a:solidFill>
                  <a:srgbClr val="000000"/>
                </a:solidFill>
                <a:latin typeface="Times New Roman" panose="02020603050405020304" pitchFamily="18" charset="0"/>
                <a:cs typeface="Times New Roman" panose="02020603050405020304" pitchFamily="18" charset="0"/>
              </a:rPr>
              <a:t>若仅改变</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 </a:t>
            </a:r>
            <a:r>
              <a:rPr lang="en-US" altLang="zh-CN" sz="2800" b="0">
                <a:solidFill>
                  <a:srgbClr val="000000"/>
                </a:solidFill>
                <a:latin typeface="Times New Roman" panose="02020603050405020304" pitchFamily="18" charset="0"/>
                <a:cs typeface="Times New Roman" panose="02020603050405020304" pitchFamily="18" charset="0"/>
              </a:rPr>
              <a:t>, </a:t>
            </a:r>
            <a:r>
              <a:rPr lang="zh-CN" altLang="en-US" sz="2800" b="0">
                <a:solidFill>
                  <a:srgbClr val="000000"/>
                </a:solidFill>
                <a:latin typeface="Times New Roman" panose="02020603050405020304" pitchFamily="18" charset="0"/>
                <a:cs typeface="Times New Roman" panose="02020603050405020304" pitchFamily="18" charset="0"/>
              </a:rPr>
              <a:t>使得</a:t>
            </a:r>
            <a:r>
              <a:rPr lang="en-US" altLang="zh-CN" sz="2800" b="0" i="1">
                <a:solidFill>
                  <a:srgbClr val="000000"/>
                </a:solidFill>
                <a:latin typeface="Times New Roman" panose="02020603050405020304" pitchFamily="18" charset="0"/>
                <a:cs typeface="Times New Roman" panose="02020603050405020304" pitchFamily="18" charset="0"/>
              </a:rPr>
              <a:t>R</a:t>
            </a:r>
            <a:r>
              <a:rPr lang="en-US" altLang="zh-CN" sz="2800" b="0" baseline="-25000">
                <a:solidFill>
                  <a:srgbClr val="000000"/>
                </a:solidFill>
                <a:latin typeface="Times New Roman" panose="02020603050405020304" pitchFamily="18" charset="0"/>
                <a:cs typeface="Times New Roman" panose="02020603050405020304" pitchFamily="18" charset="0"/>
              </a:rPr>
              <a:t>b</a:t>
            </a:r>
            <a:r>
              <a:rPr lang="en-US" altLang="zh-CN" sz="2800" b="0">
                <a:solidFill>
                  <a:srgbClr val="000000"/>
                </a:solidFill>
                <a:latin typeface="Times New Roman" panose="02020603050405020304" pitchFamily="18" charset="0"/>
                <a:cs typeface="Times New Roman" panose="02020603050405020304" pitchFamily="18" charset="0"/>
              </a:rPr>
              <a:t>=100k</a:t>
            </a:r>
            <a:r>
              <a:rPr lang="en-US" altLang="zh-CN" sz="2800" b="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b="0">
                <a:solidFill>
                  <a:srgbClr val="000000"/>
                </a:solidFill>
                <a:latin typeface="Times New Roman" panose="02020603050405020304" pitchFamily="18" charset="0"/>
                <a:cs typeface="Times New Roman" panose="02020603050405020304" pitchFamily="18" charset="0"/>
              </a:rPr>
              <a:t>呢？</a:t>
            </a:r>
            <a:r>
              <a:rPr lang="en-US" altLang="zh-CN" sz="2800" b="0">
                <a:solidFill>
                  <a:srgbClr val="000000"/>
                </a:solidFill>
                <a:latin typeface="Times New Roman" panose="02020603050405020304" pitchFamily="18" charset="0"/>
                <a:cs typeface="Times New Roman" panose="02020603050405020304" pitchFamily="18" charset="0"/>
              </a:rPr>
              <a:t>(</a:t>
            </a:r>
            <a:r>
              <a:rPr lang="zh-CN" altLang="en-US" sz="2800" b="0">
                <a:solidFill>
                  <a:srgbClr val="000000"/>
                </a:solidFill>
                <a:latin typeface="Times New Roman" panose="02020603050405020304" pitchFamily="18" charset="0"/>
                <a:cs typeface="Times New Roman" panose="02020603050405020304" pitchFamily="18" charset="0"/>
              </a:rPr>
              <a:t>忽略</a:t>
            </a:r>
            <a:r>
              <a:rPr lang="en-US" altLang="zh-CN" sz="2800" b="0">
                <a:solidFill>
                  <a:srgbClr val="000000"/>
                </a:solidFill>
                <a:latin typeface="Times New Roman" panose="02020603050405020304" pitchFamily="18" charset="0"/>
                <a:cs typeface="Times New Roman" panose="02020603050405020304" pitchFamily="18" charset="0"/>
              </a:rPr>
              <a:t>BJT</a:t>
            </a:r>
            <a:r>
              <a:rPr lang="zh-CN" altLang="en-US" sz="2800" b="0">
                <a:solidFill>
                  <a:srgbClr val="000000"/>
                </a:solidFill>
                <a:latin typeface="Times New Roman" panose="02020603050405020304" pitchFamily="18" charset="0"/>
                <a:cs typeface="Times New Roman" panose="02020603050405020304" pitchFamily="18" charset="0"/>
              </a:rPr>
              <a:t>饱和压降</a:t>
            </a:r>
            <a:r>
              <a:rPr lang="en-US" altLang="zh-CN" sz="2800" b="0">
                <a:solidFill>
                  <a:srgbClr val="000000"/>
                </a:solidFill>
                <a:latin typeface="Times New Roman" panose="02020603050405020304" pitchFamily="18" charset="0"/>
                <a:cs typeface="Times New Roman" panose="02020603050405020304" pitchFamily="18" charset="0"/>
              </a:rPr>
              <a:t>)</a:t>
            </a:r>
            <a:endParaRPr lang="zh-CN" altLang="en-US" sz="2800" b="0">
              <a:solidFill>
                <a:srgbClr val="000000"/>
              </a:solidFill>
              <a:latin typeface="Times New Roman" panose="02020603050405020304" pitchFamily="18" charset="0"/>
              <a:cs typeface="Times New Roman" panose="02020603050405020304" pitchFamily="18" charset="0"/>
            </a:endParaRPr>
          </a:p>
          <a:p>
            <a:pPr lvl="1">
              <a:lnSpc>
                <a:spcPct val="150000"/>
              </a:lnSpc>
            </a:pPr>
            <a:endParaRPr lang="zh-CN" altLang="en-US">
              <a:latin typeface="Times New Roman" panose="02020603050405020304" pitchFamily="18" charset="0"/>
              <a:cs typeface="Times New Roman" panose="02020603050405020304" pitchFamily="18" charset="0"/>
            </a:endParaRPr>
          </a:p>
        </p:txBody>
      </p:sp>
      <p:sp>
        <p:nvSpPr>
          <p:cNvPr id="27652" name="日期占位符 3">
            <a:extLst>
              <a:ext uri="{FF2B5EF4-FFF2-40B4-BE49-F238E27FC236}">
                <a16:creationId xmlns:a16="http://schemas.microsoft.com/office/drawing/2014/main" id="{FB2455A8-5291-4548-B4DA-6BF4255C55E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D48F72A-334B-4F25-8CA7-61BF56FF4F47}"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7653" name="页脚占位符 4">
            <a:extLst>
              <a:ext uri="{FF2B5EF4-FFF2-40B4-BE49-F238E27FC236}">
                <a16:creationId xmlns:a16="http://schemas.microsoft.com/office/drawing/2014/main" id="{4EDBD446-9E81-4151-9700-513882E0D5B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7654" name="灯片编号占位符 5">
            <a:extLst>
              <a:ext uri="{FF2B5EF4-FFF2-40B4-BE49-F238E27FC236}">
                <a16:creationId xmlns:a16="http://schemas.microsoft.com/office/drawing/2014/main" id="{AFBC0DEA-AAF6-4537-8940-57D261A322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229E2FC-7379-4F5D-9743-54C9F15061DB}"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sp>
        <p:nvSpPr>
          <p:cNvPr id="12" name="Rectangle 16">
            <a:extLst>
              <a:ext uri="{FF2B5EF4-FFF2-40B4-BE49-F238E27FC236}">
                <a16:creationId xmlns:a16="http://schemas.microsoft.com/office/drawing/2014/main" id="{44B95701-1324-46C5-B449-EFB4B7E272AB}"/>
              </a:ext>
            </a:extLst>
          </p:cNvPr>
          <p:cNvSpPr>
            <a:spLocks noChangeArrowheads="1"/>
          </p:cNvSpPr>
          <p:nvPr/>
        </p:nvSpPr>
        <p:spPr bwMode="auto">
          <a:xfrm>
            <a:off x="565150" y="4440238"/>
            <a:ext cx="3006725" cy="46196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即</a:t>
            </a:r>
            <a:r>
              <a:rPr lang="en-US" altLang="zh-CN" sz="2400" i="1" dirty="0">
                <a:solidFill>
                  <a:srgbClr val="000000"/>
                </a:solidFill>
                <a:latin typeface="Times New Roman" panose="02020603050405020304" pitchFamily="18" charset="0"/>
                <a:ea typeface="+mn-ea"/>
                <a:cs typeface="Times New Roman" panose="02020603050405020304" pitchFamily="18" charset="0"/>
              </a:rPr>
              <a:t>I</a:t>
            </a:r>
            <a:r>
              <a:rPr lang="en-US" altLang="zh-CN" sz="2400" baseline="-25000" dirty="0">
                <a:solidFill>
                  <a:srgbClr val="000000"/>
                </a:solidFill>
                <a:latin typeface="Times New Roman" panose="02020603050405020304" pitchFamily="18" charset="0"/>
                <a:ea typeface="+mn-ea"/>
                <a:cs typeface="Times New Roman" panose="02020603050405020304" pitchFamily="18" charset="0"/>
              </a:rPr>
              <a:t>C</a:t>
            </a:r>
            <a:r>
              <a:rPr lang="zh-CN" altLang="en-US" sz="2400" dirty="0">
                <a:solidFill>
                  <a:srgbClr val="000000"/>
                </a:solidFill>
                <a:latin typeface="Times New Roman" panose="02020603050405020304" pitchFamily="18" charset="0"/>
                <a:ea typeface="+mn-ea"/>
                <a:cs typeface="Times New Roman" panose="02020603050405020304" pitchFamily="18" charset="0"/>
              </a:rPr>
              <a:t>的最大电流为：</a:t>
            </a:r>
          </a:p>
        </p:txBody>
      </p:sp>
      <p:graphicFrame>
        <p:nvGraphicFramePr>
          <p:cNvPr id="14" name="Object 18">
            <a:extLst>
              <a:ext uri="{FF2B5EF4-FFF2-40B4-BE49-F238E27FC236}">
                <a16:creationId xmlns:a16="http://schemas.microsoft.com/office/drawing/2014/main" id="{B7A0DC92-DCDF-470B-9D04-D26DFA546D7E}"/>
              </a:ext>
            </a:extLst>
          </p:cNvPr>
          <p:cNvGraphicFramePr>
            <a:graphicFrameLocks noChangeAspect="1"/>
          </p:cNvGraphicFramePr>
          <p:nvPr/>
        </p:nvGraphicFramePr>
        <p:xfrm>
          <a:off x="4211638" y="2170113"/>
          <a:ext cx="4187825" cy="439737"/>
        </p:xfrm>
        <a:graphic>
          <a:graphicData uri="http://schemas.openxmlformats.org/presentationml/2006/ole">
            <mc:AlternateContent xmlns:mc="http://schemas.openxmlformats.org/markup-compatibility/2006">
              <mc:Choice xmlns:v="urn:schemas-microsoft-com:vml" Requires="v">
                <p:oleObj spid="_x0000_s27668" name="Equation" r:id="rId3" imgW="2273300" imgH="241300" progId="Equation.3">
                  <p:embed/>
                </p:oleObj>
              </mc:Choice>
              <mc:Fallback>
                <p:oleObj name="Equation" r:id="rId3" imgW="2273300" imgH="2413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170113"/>
                        <a:ext cx="41878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9">
            <a:extLst>
              <a:ext uri="{FF2B5EF4-FFF2-40B4-BE49-F238E27FC236}">
                <a16:creationId xmlns:a16="http://schemas.microsoft.com/office/drawing/2014/main" id="{863FC4BB-3725-43B6-86AC-2DB28F3B4BA7}"/>
              </a:ext>
            </a:extLst>
          </p:cNvPr>
          <p:cNvGraphicFramePr>
            <a:graphicFrameLocks noChangeAspect="1"/>
          </p:cNvGraphicFramePr>
          <p:nvPr/>
        </p:nvGraphicFramePr>
        <p:xfrm>
          <a:off x="612775" y="2997200"/>
          <a:ext cx="5918200" cy="438150"/>
        </p:xfrm>
        <a:graphic>
          <a:graphicData uri="http://schemas.openxmlformats.org/presentationml/2006/ole">
            <mc:AlternateContent xmlns:mc="http://schemas.openxmlformats.org/markup-compatibility/2006">
              <mc:Choice xmlns:v="urn:schemas-microsoft-com:vml" Requires="v">
                <p:oleObj spid="_x0000_s27669" name="Equation" r:id="rId5" imgW="3213100" imgH="241300" progId="Equation.3">
                  <p:embed/>
                </p:oleObj>
              </mc:Choice>
              <mc:Fallback>
                <p:oleObj name="Equation" r:id="rId5" imgW="3213100" imgH="2413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775" y="2997200"/>
                        <a:ext cx="5918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20">
            <a:extLst>
              <a:ext uri="{FF2B5EF4-FFF2-40B4-BE49-F238E27FC236}">
                <a16:creationId xmlns:a16="http://schemas.microsoft.com/office/drawing/2014/main" id="{176697DA-540D-445A-972E-AB78C7729D56}"/>
              </a:ext>
            </a:extLst>
          </p:cNvPr>
          <p:cNvGraphicFramePr>
            <a:graphicFrameLocks noChangeAspect="1"/>
          </p:cNvGraphicFramePr>
          <p:nvPr/>
        </p:nvGraphicFramePr>
        <p:xfrm>
          <a:off x="3371850" y="4365625"/>
          <a:ext cx="3729038" cy="788988"/>
        </p:xfrm>
        <a:graphic>
          <a:graphicData uri="http://schemas.openxmlformats.org/presentationml/2006/ole">
            <mc:AlternateContent xmlns:mc="http://schemas.openxmlformats.org/markup-compatibility/2006">
              <mc:Choice xmlns:v="urn:schemas-microsoft-com:vml" Requires="v">
                <p:oleObj spid="_x0000_s27670" name="Equation" r:id="rId7" imgW="2032000" imgH="431800" progId="Equation.3">
                  <p:embed/>
                </p:oleObj>
              </mc:Choice>
              <mc:Fallback>
                <p:oleObj name="Equation" r:id="rId7" imgW="2032000" imgH="4318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1850" y="4365625"/>
                        <a:ext cx="372903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1">
            <a:extLst>
              <a:ext uri="{FF2B5EF4-FFF2-40B4-BE49-F238E27FC236}">
                <a16:creationId xmlns:a16="http://schemas.microsoft.com/office/drawing/2014/main" id="{A3DCE8D4-516F-4086-AF25-513A8A000B5E}"/>
              </a:ext>
            </a:extLst>
          </p:cNvPr>
          <p:cNvGraphicFramePr>
            <a:graphicFrameLocks noChangeAspect="1"/>
          </p:cNvGraphicFramePr>
          <p:nvPr/>
        </p:nvGraphicFramePr>
        <p:xfrm>
          <a:off x="658813" y="5842000"/>
          <a:ext cx="2382837" cy="473075"/>
        </p:xfrm>
        <a:graphic>
          <a:graphicData uri="http://schemas.openxmlformats.org/presentationml/2006/ole">
            <mc:AlternateContent xmlns:mc="http://schemas.openxmlformats.org/markup-compatibility/2006">
              <mc:Choice xmlns:v="urn:schemas-microsoft-com:vml" Requires="v">
                <p:oleObj spid="_x0000_s27671" name="Equation" r:id="rId9" imgW="1193800" imgH="241300" progId="Equation.3">
                  <p:embed/>
                </p:oleObj>
              </mc:Choice>
              <mc:Fallback>
                <p:oleObj name="Equation" r:id="rId9" imgW="1193800" imgH="241300"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3" y="5842000"/>
                        <a:ext cx="2382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Rectangle 22">
            <a:extLst>
              <a:ext uri="{FF2B5EF4-FFF2-40B4-BE49-F238E27FC236}">
                <a16:creationId xmlns:a16="http://schemas.microsoft.com/office/drawing/2014/main" id="{FEE5ACDE-EB8E-479B-B1D1-611ACB52028D}"/>
              </a:ext>
            </a:extLst>
          </p:cNvPr>
          <p:cNvSpPr>
            <a:spLocks noChangeArrowheads="1"/>
          </p:cNvSpPr>
          <p:nvPr/>
        </p:nvSpPr>
        <p:spPr bwMode="auto">
          <a:xfrm>
            <a:off x="3024188" y="5842000"/>
            <a:ext cx="4219575" cy="4603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，所以，</a:t>
            </a:r>
            <a:r>
              <a:rPr lang="en-US" altLang="zh-CN" sz="2400" dirty="0">
                <a:solidFill>
                  <a:srgbClr val="000000"/>
                </a:solidFill>
                <a:latin typeface="Times New Roman" panose="02020603050405020304" pitchFamily="18" charset="0"/>
                <a:ea typeface="+mn-ea"/>
                <a:cs typeface="Times New Roman" panose="02020603050405020304" pitchFamily="18" charset="0"/>
              </a:rPr>
              <a:t>BJT</a:t>
            </a:r>
            <a:r>
              <a:rPr lang="zh-CN" altLang="en-US" sz="2400" dirty="0">
                <a:solidFill>
                  <a:srgbClr val="000000"/>
                </a:solidFill>
                <a:latin typeface="Times New Roman" panose="02020603050405020304" pitchFamily="18" charset="0"/>
                <a:ea typeface="+mn-ea"/>
                <a:cs typeface="Times New Roman" panose="02020603050405020304" pitchFamily="18" charset="0"/>
              </a:rPr>
              <a:t>工作在饱和区</a:t>
            </a:r>
          </a:p>
        </p:txBody>
      </p:sp>
      <p:sp>
        <p:nvSpPr>
          <p:cNvPr id="19" name="Rectangle 23">
            <a:extLst>
              <a:ext uri="{FF2B5EF4-FFF2-40B4-BE49-F238E27FC236}">
                <a16:creationId xmlns:a16="http://schemas.microsoft.com/office/drawing/2014/main" id="{B62D6412-289D-4DD2-A4FD-3898A23D789C}"/>
              </a:ext>
            </a:extLst>
          </p:cNvPr>
          <p:cNvSpPr>
            <a:spLocks noChangeArrowheads="1"/>
          </p:cNvSpPr>
          <p:nvPr/>
        </p:nvSpPr>
        <p:spPr bwMode="auto">
          <a:xfrm>
            <a:off x="565150" y="3681413"/>
            <a:ext cx="5708650" cy="461962"/>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400" i="1" dirty="0">
                <a:solidFill>
                  <a:srgbClr val="000000"/>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00"/>
                </a:solidFill>
                <a:latin typeface="Times New Roman" panose="02020603050405020304" pitchFamily="18" charset="0"/>
                <a:ea typeface="+mn-ea"/>
                <a:cs typeface="Times New Roman" panose="02020603050405020304" pitchFamily="18" charset="0"/>
              </a:rPr>
              <a:t>CE</a:t>
            </a:r>
            <a:r>
              <a:rPr lang="zh-CN" altLang="en-US" sz="2400" dirty="0">
                <a:solidFill>
                  <a:srgbClr val="000000"/>
                </a:solidFill>
                <a:latin typeface="Times New Roman" panose="02020603050405020304" pitchFamily="18" charset="0"/>
                <a:ea typeface="+mn-ea"/>
                <a:cs typeface="Times New Roman" panose="02020603050405020304" pitchFamily="18" charset="0"/>
              </a:rPr>
              <a:t>不可能为负值，其最小值也只能为</a:t>
            </a:r>
            <a:r>
              <a:rPr lang="en-US" altLang="zh-CN" sz="2400" dirty="0">
                <a:solidFill>
                  <a:srgbClr val="000000"/>
                </a:solidFill>
                <a:latin typeface="Times New Roman" panose="02020603050405020304" pitchFamily="18" charset="0"/>
                <a:ea typeface="+mn-ea"/>
                <a:cs typeface="Times New Roman" panose="02020603050405020304" pitchFamily="18" charset="0"/>
              </a:rPr>
              <a:t>0</a:t>
            </a:r>
            <a:endParaRPr lang="zh-CN" altLang="en-US" sz="2400" dirty="0">
              <a:solidFill>
                <a:srgbClr val="000000"/>
              </a:solidFill>
              <a:latin typeface="Times New Roman" panose="02020603050405020304" pitchFamily="18" charset="0"/>
              <a:ea typeface="+mn-ea"/>
              <a:cs typeface="Times New Roman" panose="02020603050405020304" pitchFamily="18" charset="0"/>
            </a:endParaRPr>
          </a:p>
        </p:txBody>
      </p:sp>
      <p:sp>
        <p:nvSpPr>
          <p:cNvPr id="20" name="Rectangle 24">
            <a:extLst>
              <a:ext uri="{FF2B5EF4-FFF2-40B4-BE49-F238E27FC236}">
                <a16:creationId xmlns:a16="http://schemas.microsoft.com/office/drawing/2014/main" id="{A4C10C9C-519D-460A-9AC9-4A31A3EF9329}"/>
              </a:ext>
            </a:extLst>
          </p:cNvPr>
          <p:cNvSpPr>
            <a:spLocks noChangeArrowheads="1"/>
          </p:cNvSpPr>
          <p:nvPr/>
        </p:nvSpPr>
        <p:spPr bwMode="auto">
          <a:xfrm>
            <a:off x="560388" y="5157788"/>
            <a:ext cx="4903787" cy="460375"/>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latin typeface="Times New Roman" panose="02020603050405020304" pitchFamily="18" charset="0"/>
                <a:ea typeface="+mn-ea"/>
                <a:cs typeface="Times New Roman" panose="02020603050405020304" pitchFamily="18" charset="0"/>
              </a:rPr>
              <a:t>此时，</a:t>
            </a:r>
            <a:r>
              <a:rPr lang="en-US" altLang="zh-CN" sz="2400" i="1" dirty="0">
                <a:latin typeface="Times New Roman" panose="02020603050405020304" pitchFamily="18" charset="0"/>
                <a:ea typeface="+mn-ea"/>
                <a:cs typeface="Times New Roman" panose="02020603050405020304" pitchFamily="18" charset="0"/>
              </a:rPr>
              <a:t>Q</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120uA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6mA</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0V</a:t>
            </a:r>
            <a:r>
              <a:rPr lang="zh-CN" altLang="en-US" sz="2400" dirty="0">
                <a:latin typeface="Times New Roman" panose="02020603050405020304" pitchFamily="18" charset="0"/>
                <a:ea typeface="+mn-ea"/>
                <a:cs typeface="Times New Roman" panose="02020603050405020304" pitchFamily="18" charset="0"/>
              </a:rPr>
              <a:t>）</a:t>
            </a:r>
          </a:p>
        </p:txBody>
      </p:sp>
      <p:sp>
        <p:nvSpPr>
          <p:cNvPr id="48" name="Rectangle 22">
            <a:extLst>
              <a:ext uri="{FF2B5EF4-FFF2-40B4-BE49-F238E27FC236}">
                <a16:creationId xmlns:a16="http://schemas.microsoft.com/office/drawing/2014/main" id="{AC622B8E-1761-48C0-8A3A-6C05BB469E00}"/>
              </a:ext>
            </a:extLst>
          </p:cNvPr>
          <p:cNvSpPr>
            <a:spLocks noChangeArrowheads="1"/>
          </p:cNvSpPr>
          <p:nvPr/>
        </p:nvSpPr>
        <p:spPr bwMode="auto">
          <a:xfrm>
            <a:off x="3913188" y="2168525"/>
            <a:ext cx="371475" cy="46196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zh-CN" altLang="en-US" sz="2400" dirty="0">
                <a:solidFill>
                  <a:srgbClr val="000000"/>
                </a:solidFill>
                <a:latin typeface="Times New Roman" panose="02020603050405020304" pitchFamily="18" charset="0"/>
                <a:ea typeface="+mn-ea"/>
                <a:cs typeface="Times New Roman" panose="02020603050405020304" pitchFamily="18" charset="0"/>
              </a:rPr>
              <a:t>，</a:t>
            </a:r>
          </a:p>
        </p:txBody>
      </p:sp>
      <p:grpSp>
        <p:nvGrpSpPr>
          <p:cNvPr id="2" name="组合 1">
            <a:extLst>
              <a:ext uri="{FF2B5EF4-FFF2-40B4-BE49-F238E27FC236}">
                <a16:creationId xmlns:a16="http://schemas.microsoft.com/office/drawing/2014/main" id="{7F80E7FE-1698-4252-8760-6932D4803702}"/>
              </a:ext>
            </a:extLst>
          </p:cNvPr>
          <p:cNvGrpSpPr>
            <a:grpSpLocks/>
          </p:cNvGrpSpPr>
          <p:nvPr/>
        </p:nvGrpSpPr>
        <p:grpSpPr bwMode="auto">
          <a:xfrm>
            <a:off x="650875" y="2024063"/>
            <a:ext cx="3394075" cy="788987"/>
            <a:chOff x="650875" y="2024063"/>
            <a:chExt cx="3394075" cy="788987"/>
          </a:xfrm>
        </p:grpSpPr>
        <p:graphicFrame>
          <p:nvGraphicFramePr>
            <p:cNvPr id="27665" name="Object 17">
              <a:extLst>
                <a:ext uri="{FF2B5EF4-FFF2-40B4-BE49-F238E27FC236}">
                  <a16:creationId xmlns:a16="http://schemas.microsoft.com/office/drawing/2014/main" id="{E4FD0A37-A84C-4448-8DF6-9B40E25E9622}"/>
                </a:ext>
              </a:extLst>
            </p:cNvPr>
            <p:cNvGraphicFramePr>
              <a:graphicFrameLocks noChangeAspect="1"/>
            </p:cNvGraphicFramePr>
            <p:nvPr/>
          </p:nvGraphicFramePr>
          <p:xfrm>
            <a:off x="650875" y="2024063"/>
            <a:ext cx="3394075" cy="788987"/>
          </p:xfrm>
          <a:graphic>
            <a:graphicData uri="http://schemas.openxmlformats.org/presentationml/2006/ole">
              <mc:AlternateContent xmlns:mc="http://schemas.openxmlformats.org/markup-compatibility/2006">
                <mc:Choice xmlns:v="urn:schemas-microsoft-com:vml" Requires="v">
                  <p:oleObj spid="_x0000_s27672" name="Equation" r:id="rId11" imgW="1854200" imgH="431800" progId="Equation.3">
                    <p:embed/>
                  </p:oleObj>
                </mc:Choice>
                <mc:Fallback>
                  <p:oleObj name="Equation" r:id="rId11" imgW="1854200" imgH="431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2024063"/>
                          <a:ext cx="33940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2">
              <a:extLst>
                <a:ext uri="{FF2B5EF4-FFF2-40B4-BE49-F238E27FC236}">
                  <a16:creationId xmlns:a16="http://schemas.microsoft.com/office/drawing/2014/main" id="{E7DEA908-6D3F-47F5-B2C9-1C17D5218EED}"/>
                </a:ext>
              </a:extLst>
            </p:cNvPr>
            <p:cNvSpPr>
              <a:spLocks noChangeArrowheads="1"/>
            </p:cNvSpPr>
            <p:nvPr/>
          </p:nvSpPr>
          <p:spPr bwMode="auto">
            <a:xfrm>
              <a:off x="1104900" y="2230438"/>
              <a:ext cx="301625" cy="307975"/>
            </a:xfrm>
            <a:prstGeom prst="rect">
              <a:avLst/>
            </a:prstGeom>
            <a:solidFill>
              <a:schemeClr val="bg1"/>
            </a:solidFill>
            <a:ln>
              <a:noFill/>
            </a:ln>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000" dirty="0">
                  <a:solidFill>
                    <a:srgbClr val="000000"/>
                  </a:solidFill>
                  <a:latin typeface="Times New Roman" panose="02020603050405020304" pitchFamily="18" charset="0"/>
                  <a:ea typeface="+mn-ea"/>
                  <a:cs typeface="Times New Roman" panose="02020603050405020304" pitchFamily="18" charset="0"/>
                </a:rPr>
                <a:t>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sp>
          <p:nvSpPr>
            <p:cNvPr id="24" name="Rectangle 22">
              <a:extLst>
                <a:ext uri="{FF2B5EF4-FFF2-40B4-BE49-F238E27FC236}">
                  <a16:creationId xmlns:a16="http://schemas.microsoft.com/office/drawing/2014/main" id="{FBB33C64-AA85-4C1D-B874-266B3891C8E1}"/>
                </a:ext>
              </a:extLst>
            </p:cNvPr>
            <p:cNvSpPr>
              <a:spLocks noChangeArrowheads="1"/>
            </p:cNvSpPr>
            <p:nvPr/>
          </p:nvSpPr>
          <p:spPr bwMode="auto">
            <a:xfrm>
              <a:off x="1871663" y="2246313"/>
              <a:ext cx="301625" cy="306387"/>
            </a:xfrm>
            <a:prstGeom prst="rect">
              <a:avLst/>
            </a:prstGeom>
            <a:solidFill>
              <a:schemeClr val="bg1"/>
            </a:solidFill>
            <a:ln>
              <a:noFill/>
            </a:ln>
          </p:spPr>
          <p:txBody>
            <a:bodyPr lIns="0" tIns="0" rIns="0" bIns="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r>
                <a:rPr lang="en-US" altLang="zh-CN" sz="2000" dirty="0">
                  <a:solidFill>
                    <a:srgbClr val="000000"/>
                  </a:solidFill>
                  <a:latin typeface="Times New Roman" panose="02020603050405020304" pitchFamily="18" charset="0"/>
                  <a:ea typeface="+mn-ea"/>
                  <a:cs typeface="Times New Roman" panose="02020603050405020304" pitchFamily="18" charset="0"/>
                </a:rPr>
                <a:t> =</a:t>
              </a:r>
              <a:endParaRPr lang="zh-CN" altLang="en-US" sz="2000" dirty="0">
                <a:solidFill>
                  <a:srgbClr val="000000"/>
                </a:solidFill>
                <a:latin typeface="Times New Roman" panose="02020603050405020304" pitchFamily="18" charset="0"/>
                <a:ea typeface="+mn-ea"/>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par>
                                <p:cTn id="12" presetID="18" presetClass="entr" presetSubtype="6"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strips(downRight)">
                                      <p:cBhvr>
                                        <p:cTn id="14" dur="500"/>
                                        <p:tgtEl>
                                          <p:spTgt spid="1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strips(downRight)">
                                      <p:cBhvr>
                                        <p:cTn id="19" dur="5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6"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strips(downRight)">
                                      <p:cBhvr>
                                        <p:cTn id="34" dur="500"/>
                                        <p:tgtEl>
                                          <p:spTgt spid="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trips(downRigh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8" grpId="0" autoUpdateAnimBg="0"/>
      <p:bldP spid="19" grpId="0" autoUpdateAnimBg="0"/>
      <p:bldP spid="20" grpId="0" autoUpdateAnimBg="0"/>
      <p:bldP spid="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B79FB891-0D9F-4F6D-ADB4-358E9241D6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11809A4-7A83-4FFC-A353-870CA36AF3B3}"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8675" name="Rectangle 5">
            <a:extLst>
              <a:ext uri="{FF2B5EF4-FFF2-40B4-BE49-F238E27FC236}">
                <a16:creationId xmlns:a16="http://schemas.microsoft.com/office/drawing/2014/main" id="{8F100E52-5BED-404C-9CFA-53349CD3CF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8676" name="Rectangle 6">
            <a:extLst>
              <a:ext uri="{FF2B5EF4-FFF2-40B4-BE49-F238E27FC236}">
                <a16:creationId xmlns:a16="http://schemas.microsoft.com/office/drawing/2014/main" id="{CCE28DB8-4595-4E81-AB6B-D6E1E53A211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98AE20-AA5B-4732-A3DE-C73759344385}"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28677" name="Freeform 2">
            <a:extLst>
              <a:ext uri="{FF2B5EF4-FFF2-40B4-BE49-F238E27FC236}">
                <a16:creationId xmlns:a16="http://schemas.microsoft.com/office/drawing/2014/main" id="{6E4080DE-0222-4D02-AEAF-04CCD5C99B3E}"/>
              </a:ext>
            </a:extLst>
          </p:cNvPr>
          <p:cNvSpPr>
            <a:spLocks/>
          </p:cNvSpPr>
          <p:nvPr/>
        </p:nvSpPr>
        <p:spPr bwMode="auto">
          <a:xfrm>
            <a:off x="4537075" y="4364038"/>
            <a:ext cx="1938338" cy="1482725"/>
          </a:xfrm>
          <a:custGeom>
            <a:avLst/>
            <a:gdLst>
              <a:gd name="T0" fmla="*/ 0 w 2260"/>
              <a:gd name="T1" fmla="*/ 2147483646 h 1380"/>
              <a:gd name="T2" fmla="*/ 2147483646 w 2260"/>
              <a:gd name="T3" fmla="*/ 2147483646 h 1380"/>
              <a:gd name="T4" fmla="*/ 2147483646 w 2260"/>
              <a:gd name="T5" fmla="*/ 2147483646 h 1380"/>
              <a:gd name="T6" fmla="*/ 2147483646 w 2260"/>
              <a:gd name="T7" fmla="*/ 2147483646 h 1380"/>
              <a:gd name="T8" fmla="*/ 2147483646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78" name="Rectangle 3">
            <a:extLst>
              <a:ext uri="{FF2B5EF4-FFF2-40B4-BE49-F238E27FC236}">
                <a16:creationId xmlns:a16="http://schemas.microsoft.com/office/drawing/2014/main" id="{F93F1C49-E494-4CC3-80E6-D98FE93C508A}"/>
              </a:ext>
            </a:extLst>
          </p:cNvPr>
          <p:cNvSpPr>
            <a:spLocks noChangeArrowheads="1"/>
          </p:cNvSpPr>
          <p:nvPr>
            <p:ph type="title"/>
          </p:nvPr>
        </p:nvSpPr>
        <p:spPr/>
        <p:txBody>
          <a:bodyPr/>
          <a:lstStyle/>
          <a:p>
            <a:r>
              <a:rPr lang="zh-CN" altLang="en-US"/>
              <a:t>图解法静态分析</a:t>
            </a:r>
          </a:p>
        </p:txBody>
      </p:sp>
      <p:sp>
        <p:nvSpPr>
          <p:cNvPr id="28679" name="Line 4">
            <a:extLst>
              <a:ext uri="{FF2B5EF4-FFF2-40B4-BE49-F238E27FC236}">
                <a16:creationId xmlns:a16="http://schemas.microsoft.com/office/drawing/2014/main" id="{E10358F0-57E2-4A20-928A-9E780BD752DA}"/>
              </a:ext>
            </a:extLst>
          </p:cNvPr>
          <p:cNvSpPr>
            <a:spLocks noChangeShapeType="1"/>
          </p:cNvSpPr>
          <p:nvPr/>
        </p:nvSpPr>
        <p:spPr bwMode="auto">
          <a:xfrm flipV="1">
            <a:off x="1358900" y="2924175"/>
            <a:ext cx="0" cy="30162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80" name="Line 5">
            <a:extLst>
              <a:ext uri="{FF2B5EF4-FFF2-40B4-BE49-F238E27FC236}">
                <a16:creationId xmlns:a16="http://schemas.microsoft.com/office/drawing/2014/main" id="{AED1EE35-DC2D-4B3B-B806-B0391D0A5D91}"/>
              </a:ext>
            </a:extLst>
          </p:cNvPr>
          <p:cNvSpPr>
            <a:spLocks noChangeShapeType="1"/>
          </p:cNvSpPr>
          <p:nvPr/>
        </p:nvSpPr>
        <p:spPr bwMode="auto">
          <a:xfrm flipV="1">
            <a:off x="1358900" y="5902325"/>
            <a:ext cx="1636713" cy="190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81" name="Text Box 6">
            <a:extLst>
              <a:ext uri="{FF2B5EF4-FFF2-40B4-BE49-F238E27FC236}">
                <a16:creationId xmlns:a16="http://schemas.microsoft.com/office/drawing/2014/main" id="{02DE01DC-9748-4D70-A970-53F5B92C8FB0}"/>
              </a:ext>
            </a:extLst>
          </p:cNvPr>
          <p:cNvSpPr txBox="1">
            <a:spLocks noChangeArrowheads="1"/>
          </p:cNvSpPr>
          <p:nvPr/>
        </p:nvSpPr>
        <p:spPr bwMode="auto">
          <a:xfrm>
            <a:off x="1476375" y="2781300"/>
            <a:ext cx="503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a:cs typeface="楷体_GB2312"/>
              </a:rPr>
              <a:t>i</a:t>
            </a:r>
            <a:r>
              <a:rPr kumimoji="1" lang="en-US" altLang="zh-CN" baseline="-5000">
                <a:latin typeface="Times New Roman" panose="02020603050405020304" pitchFamily="18" charset="0"/>
                <a:ea typeface="楷体_GB2312"/>
                <a:cs typeface="楷体_GB2312"/>
              </a:rPr>
              <a:t>B</a:t>
            </a:r>
          </a:p>
        </p:txBody>
      </p:sp>
      <p:sp>
        <p:nvSpPr>
          <p:cNvPr id="28682" name="Text Box 7">
            <a:extLst>
              <a:ext uri="{FF2B5EF4-FFF2-40B4-BE49-F238E27FC236}">
                <a16:creationId xmlns:a16="http://schemas.microsoft.com/office/drawing/2014/main" id="{29E48668-5484-4230-A879-B1CB95496FC8}"/>
              </a:ext>
            </a:extLst>
          </p:cNvPr>
          <p:cNvSpPr txBox="1">
            <a:spLocks noChangeArrowheads="1"/>
          </p:cNvSpPr>
          <p:nvPr/>
        </p:nvSpPr>
        <p:spPr bwMode="auto">
          <a:xfrm>
            <a:off x="2652713" y="5257800"/>
            <a:ext cx="71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BE</a:t>
            </a:r>
            <a:endParaRPr kumimoji="1" lang="en-US" altLang="zh-CN">
              <a:latin typeface="Times New Roman" panose="02020603050405020304" pitchFamily="18" charset="0"/>
              <a:ea typeface="楷体_GB2312"/>
              <a:cs typeface="楷体_GB2312"/>
            </a:endParaRPr>
          </a:p>
        </p:txBody>
      </p:sp>
      <p:sp>
        <p:nvSpPr>
          <p:cNvPr id="28683" name="Freeform 8">
            <a:extLst>
              <a:ext uri="{FF2B5EF4-FFF2-40B4-BE49-F238E27FC236}">
                <a16:creationId xmlns:a16="http://schemas.microsoft.com/office/drawing/2014/main" id="{3B1D4A24-0248-46BD-A571-090C38B821BF}"/>
              </a:ext>
            </a:extLst>
          </p:cNvPr>
          <p:cNvSpPr>
            <a:spLocks/>
          </p:cNvSpPr>
          <p:nvPr/>
        </p:nvSpPr>
        <p:spPr bwMode="auto">
          <a:xfrm>
            <a:off x="1358900" y="3521075"/>
            <a:ext cx="1065213" cy="2378075"/>
          </a:xfrm>
          <a:custGeom>
            <a:avLst/>
            <a:gdLst>
              <a:gd name="T0" fmla="*/ 0 w 1344"/>
              <a:gd name="T1" fmla="*/ 2147483646 h 2280"/>
              <a:gd name="T2" fmla="*/ 2147483646 w 1344"/>
              <a:gd name="T3" fmla="*/ 2147483646 h 2280"/>
              <a:gd name="T4" fmla="*/ 2147483646 w 1344"/>
              <a:gd name="T5" fmla="*/ 2147483646 h 2280"/>
              <a:gd name="T6" fmla="*/ 2147483646 w 1344"/>
              <a:gd name="T7" fmla="*/ 2147483646 h 2280"/>
              <a:gd name="T8" fmla="*/ 2147483646 w 1344"/>
              <a:gd name="T9" fmla="*/ 2147483646 h 2280"/>
              <a:gd name="T10" fmla="*/ 2147483646 w 1344"/>
              <a:gd name="T11" fmla="*/ 0 h 2280"/>
              <a:gd name="T12" fmla="*/ 0 60000 65536"/>
              <a:gd name="T13" fmla="*/ 0 60000 65536"/>
              <a:gd name="T14" fmla="*/ 0 60000 65536"/>
              <a:gd name="T15" fmla="*/ 0 60000 65536"/>
              <a:gd name="T16" fmla="*/ 0 60000 65536"/>
              <a:gd name="T17" fmla="*/ 0 60000 65536"/>
              <a:gd name="T18" fmla="*/ 0 w 1344"/>
              <a:gd name="T19" fmla="*/ 0 h 2280"/>
              <a:gd name="T20" fmla="*/ 1344 w 1344"/>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2953" name="Line 9">
            <a:extLst>
              <a:ext uri="{FF2B5EF4-FFF2-40B4-BE49-F238E27FC236}">
                <a16:creationId xmlns:a16="http://schemas.microsoft.com/office/drawing/2014/main" id="{CA487008-BF51-4717-A432-5D8F05C73388}"/>
              </a:ext>
            </a:extLst>
          </p:cNvPr>
          <p:cNvSpPr>
            <a:spLocks noChangeShapeType="1"/>
          </p:cNvSpPr>
          <p:nvPr/>
        </p:nvSpPr>
        <p:spPr bwMode="auto">
          <a:xfrm>
            <a:off x="1368425" y="4392613"/>
            <a:ext cx="935038"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4" name="Line 10">
            <a:extLst>
              <a:ext uri="{FF2B5EF4-FFF2-40B4-BE49-F238E27FC236}">
                <a16:creationId xmlns:a16="http://schemas.microsoft.com/office/drawing/2014/main" id="{108835D2-A393-446E-9620-F8741715F8E2}"/>
              </a:ext>
            </a:extLst>
          </p:cNvPr>
          <p:cNvSpPr>
            <a:spLocks noChangeShapeType="1"/>
          </p:cNvSpPr>
          <p:nvPr/>
        </p:nvSpPr>
        <p:spPr bwMode="auto">
          <a:xfrm>
            <a:off x="2309813" y="4429125"/>
            <a:ext cx="0" cy="1484313"/>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5" name="Line 11">
            <a:extLst>
              <a:ext uri="{FF2B5EF4-FFF2-40B4-BE49-F238E27FC236}">
                <a16:creationId xmlns:a16="http://schemas.microsoft.com/office/drawing/2014/main" id="{A42BBD7D-B71B-4737-86D1-415B047FAA21}"/>
              </a:ext>
            </a:extLst>
          </p:cNvPr>
          <p:cNvSpPr>
            <a:spLocks noChangeShapeType="1"/>
          </p:cNvSpPr>
          <p:nvPr/>
        </p:nvSpPr>
        <p:spPr bwMode="auto">
          <a:xfrm>
            <a:off x="5357813" y="4400550"/>
            <a:ext cx="0" cy="151288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6" name="Rectangle 12">
            <a:extLst>
              <a:ext uri="{FF2B5EF4-FFF2-40B4-BE49-F238E27FC236}">
                <a16:creationId xmlns:a16="http://schemas.microsoft.com/office/drawing/2014/main" id="{86B4163D-C0EC-4563-B1E8-325D4728E751}"/>
              </a:ext>
            </a:extLst>
          </p:cNvPr>
          <p:cNvSpPr>
            <a:spLocks noChangeArrowheads="1"/>
          </p:cNvSpPr>
          <p:nvPr/>
        </p:nvSpPr>
        <p:spPr bwMode="auto">
          <a:xfrm>
            <a:off x="4981575" y="597535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a:cs typeface="楷体_GB2312"/>
              </a:rPr>
              <a:t>V</a:t>
            </a:r>
            <a:r>
              <a:rPr kumimoji="1" lang="en-US" altLang="zh-CN" sz="1800">
                <a:solidFill>
                  <a:schemeClr val="accent2"/>
                </a:solidFill>
                <a:latin typeface="Times New Roman" panose="02020603050405020304" pitchFamily="18" charset="0"/>
                <a:ea typeface="楷体_GB2312"/>
                <a:cs typeface="楷体_GB2312"/>
              </a:rPr>
              <a:t>CEQ</a:t>
            </a:r>
          </a:p>
        </p:txBody>
      </p:sp>
      <p:sp>
        <p:nvSpPr>
          <p:cNvPr id="722957" name="Line 13">
            <a:extLst>
              <a:ext uri="{FF2B5EF4-FFF2-40B4-BE49-F238E27FC236}">
                <a16:creationId xmlns:a16="http://schemas.microsoft.com/office/drawing/2014/main" id="{6BC1E254-228C-4925-9F10-1DB4DECBF530}"/>
              </a:ext>
            </a:extLst>
          </p:cNvPr>
          <p:cNvSpPr>
            <a:spLocks noChangeShapeType="1"/>
          </p:cNvSpPr>
          <p:nvPr/>
        </p:nvSpPr>
        <p:spPr bwMode="auto">
          <a:xfrm>
            <a:off x="4532313" y="4400550"/>
            <a:ext cx="868362"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8" name="Rectangle 14">
            <a:extLst>
              <a:ext uri="{FF2B5EF4-FFF2-40B4-BE49-F238E27FC236}">
                <a16:creationId xmlns:a16="http://schemas.microsoft.com/office/drawing/2014/main" id="{B1C51FAD-6AE7-4A84-B21C-4B8A3889EFC7}"/>
              </a:ext>
            </a:extLst>
          </p:cNvPr>
          <p:cNvSpPr>
            <a:spLocks noChangeArrowheads="1"/>
          </p:cNvSpPr>
          <p:nvPr/>
        </p:nvSpPr>
        <p:spPr bwMode="auto">
          <a:xfrm>
            <a:off x="3717925" y="4146550"/>
            <a:ext cx="66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a:cs typeface="楷体_GB2312"/>
              </a:rPr>
              <a:t>I</a:t>
            </a:r>
            <a:r>
              <a:rPr kumimoji="1" lang="en-US" altLang="zh-CN" sz="1800">
                <a:solidFill>
                  <a:schemeClr val="accent2"/>
                </a:solidFill>
                <a:latin typeface="Times New Roman" panose="02020603050405020304" pitchFamily="18" charset="0"/>
                <a:ea typeface="楷体_GB2312"/>
                <a:cs typeface="楷体_GB2312"/>
              </a:rPr>
              <a:t>CQ</a:t>
            </a:r>
          </a:p>
        </p:txBody>
      </p:sp>
      <p:sp>
        <p:nvSpPr>
          <p:cNvPr id="28690" name="Text Box 15">
            <a:extLst>
              <a:ext uri="{FF2B5EF4-FFF2-40B4-BE49-F238E27FC236}">
                <a16:creationId xmlns:a16="http://schemas.microsoft.com/office/drawing/2014/main" id="{A757EED1-468A-47E5-A1A6-B56B0CE98E32}"/>
              </a:ext>
            </a:extLst>
          </p:cNvPr>
          <p:cNvSpPr txBox="1">
            <a:spLocks noChangeArrowheads="1"/>
          </p:cNvSpPr>
          <p:nvPr/>
        </p:nvSpPr>
        <p:spPr bwMode="auto">
          <a:xfrm>
            <a:off x="4643438" y="2708275"/>
            <a:ext cx="587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i="1">
                <a:latin typeface="Times New Roman" panose="02020603050405020304" pitchFamily="18" charset="0"/>
                <a:ea typeface="楷体_GB2312"/>
                <a:cs typeface="楷体_GB2312"/>
              </a:rPr>
              <a:t>i</a:t>
            </a:r>
            <a:r>
              <a:rPr kumimoji="1" lang="en-US" altLang="zh-CN" baseline="-5000">
                <a:latin typeface="Times New Roman" panose="02020603050405020304" pitchFamily="18" charset="0"/>
                <a:ea typeface="楷体_GB2312"/>
                <a:cs typeface="楷体_GB2312"/>
              </a:rPr>
              <a:t>C</a:t>
            </a:r>
          </a:p>
        </p:txBody>
      </p:sp>
      <p:sp>
        <p:nvSpPr>
          <p:cNvPr id="28691" name="Text Box 16">
            <a:extLst>
              <a:ext uri="{FF2B5EF4-FFF2-40B4-BE49-F238E27FC236}">
                <a16:creationId xmlns:a16="http://schemas.microsoft.com/office/drawing/2014/main" id="{B53EE428-7050-4AD1-AD51-A88B4951C111}"/>
              </a:ext>
            </a:extLst>
          </p:cNvPr>
          <p:cNvSpPr txBox="1">
            <a:spLocks noChangeArrowheads="1"/>
          </p:cNvSpPr>
          <p:nvPr/>
        </p:nvSpPr>
        <p:spPr bwMode="auto">
          <a:xfrm>
            <a:off x="6781800" y="5278438"/>
            <a:ext cx="731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a:cs typeface="楷体_GB2312"/>
              </a:rPr>
              <a:t>v</a:t>
            </a:r>
            <a:r>
              <a:rPr kumimoji="1" lang="en-US" altLang="zh-CN" baseline="-25000">
                <a:latin typeface="Times New Roman" panose="02020603050405020304" pitchFamily="18" charset="0"/>
                <a:ea typeface="楷体_GB2312"/>
                <a:cs typeface="楷体_GB2312"/>
              </a:rPr>
              <a:t>CE</a:t>
            </a:r>
            <a:endParaRPr kumimoji="1" lang="en-US" altLang="zh-CN">
              <a:latin typeface="Times New Roman" panose="02020603050405020304" pitchFamily="18" charset="0"/>
              <a:ea typeface="楷体_GB2312"/>
              <a:cs typeface="楷体_GB2312"/>
            </a:endParaRPr>
          </a:p>
        </p:txBody>
      </p:sp>
      <p:sp>
        <p:nvSpPr>
          <p:cNvPr id="28692" name="Line 17">
            <a:extLst>
              <a:ext uri="{FF2B5EF4-FFF2-40B4-BE49-F238E27FC236}">
                <a16:creationId xmlns:a16="http://schemas.microsoft.com/office/drawing/2014/main" id="{FB43F627-B131-46E2-BC7B-9198B3E70D4E}"/>
              </a:ext>
            </a:extLst>
          </p:cNvPr>
          <p:cNvSpPr>
            <a:spLocks noChangeShapeType="1"/>
          </p:cNvSpPr>
          <p:nvPr/>
        </p:nvSpPr>
        <p:spPr bwMode="auto">
          <a:xfrm flipV="1">
            <a:off x="4519613" y="5903913"/>
            <a:ext cx="2516187" cy="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93" name="Line 18">
            <a:extLst>
              <a:ext uri="{FF2B5EF4-FFF2-40B4-BE49-F238E27FC236}">
                <a16:creationId xmlns:a16="http://schemas.microsoft.com/office/drawing/2014/main" id="{D3539D43-2E9D-4FC0-B5D9-8AB38C65CEA2}"/>
              </a:ext>
            </a:extLst>
          </p:cNvPr>
          <p:cNvSpPr>
            <a:spLocks noChangeShapeType="1"/>
          </p:cNvSpPr>
          <p:nvPr/>
        </p:nvSpPr>
        <p:spPr bwMode="auto">
          <a:xfrm flipH="1" flipV="1">
            <a:off x="4538663" y="2894013"/>
            <a:ext cx="0" cy="300990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694" name="Freeform 19">
            <a:extLst>
              <a:ext uri="{FF2B5EF4-FFF2-40B4-BE49-F238E27FC236}">
                <a16:creationId xmlns:a16="http://schemas.microsoft.com/office/drawing/2014/main" id="{2814E54D-C031-4B0F-A805-317962A7D9EB}"/>
              </a:ext>
            </a:extLst>
          </p:cNvPr>
          <p:cNvSpPr>
            <a:spLocks/>
          </p:cNvSpPr>
          <p:nvPr/>
        </p:nvSpPr>
        <p:spPr bwMode="auto">
          <a:xfrm>
            <a:off x="4521200" y="5743575"/>
            <a:ext cx="2046288" cy="139700"/>
          </a:xfrm>
          <a:custGeom>
            <a:avLst/>
            <a:gdLst>
              <a:gd name="T0" fmla="*/ 2147483646 w 2387"/>
              <a:gd name="T1" fmla="*/ 2147483646 h 131"/>
              <a:gd name="T2" fmla="*/ 2147483646 w 2387"/>
              <a:gd name="T3" fmla="*/ 2147483646 h 131"/>
              <a:gd name="T4" fmla="*/ 2147483646 w 2387"/>
              <a:gd name="T5" fmla="*/ 2147483646 h 131"/>
              <a:gd name="T6" fmla="*/ 2147483646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5" name="Freeform 20">
            <a:extLst>
              <a:ext uri="{FF2B5EF4-FFF2-40B4-BE49-F238E27FC236}">
                <a16:creationId xmlns:a16="http://schemas.microsoft.com/office/drawing/2014/main" id="{2C24DCF4-4F96-45C7-BA0D-A197B950A53A}"/>
              </a:ext>
            </a:extLst>
          </p:cNvPr>
          <p:cNvSpPr>
            <a:spLocks/>
          </p:cNvSpPr>
          <p:nvPr/>
        </p:nvSpPr>
        <p:spPr bwMode="auto">
          <a:xfrm>
            <a:off x="4537075" y="5343525"/>
            <a:ext cx="1979613" cy="541338"/>
          </a:xfrm>
          <a:custGeom>
            <a:avLst/>
            <a:gdLst>
              <a:gd name="T0" fmla="*/ 0 w 2308"/>
              <a:gd name="T1" fmla="*/ 2147483646 h 504"/>
              <a:gd name="T2" fmla="*/ 2147483646 w 2308"/>
              <a:gd name="T3" fmla="*/ 2147483646 h 504"/>
              <a:gd name="T4" fmla="*/ 2147483646 w 2308"/>
              <a:gd name="T5" fmla="*/ 2147483646 h 504"/>
              <a:gd name="T6" fmla="*/ 2147483646 w 2308"/>
              <a:gd name="T7" fmla="*/ 2147483646 h 504"/>
              <a:gd name="T8" fmla="*/ 2147483646 w 2308"/>
              <a:gd name="T9" fmla="*/ 2147483646 h 504"/>
              <a:gd name="T10" fmla="*/ 2147483646 w 2308"/>
              <a:gd name="T11" fmla="*/ 2147483646 h 504"/>
              <a:gd name="T12" fmla="*/ 2147483646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6" name="Freeform 21">
            <a:extLst>
              <a:ext uri="{FF2B5EF4-FFF2-40B4-BE49-F238E27FC236}">
                <a16:creationId xmlns:a16="http://schemas.microsoft.com/office/drawing/2014/main" id="{761BF3D1-D6F9-4344-9B6A-2D2DB59AEB4C}"/>
              </a:ext>
            </a:extLst>
          </p:cNvPr>
          <p:cNvSpPr>
            <a:spLocks/>
          </p:cNvSpPr>
          <p:nvPr/>
        </p:nvSpPr>
        <p:spPr bwMode="auto">
          <a:xfrm>
            <a:off x="4535488" y="4865688"/>
            <a:ext cx="1970087" cy="1019175"/>
          </a:xfrm>
          <a:custGeom>
            <a:avLst/>
            <a:gdLst>
              <a:gd name="T0" fmla="*/ 0 w 2299"/>
              <a:gd name="T1" fmla="*/ 2147483646 h 948"/>
              <a:gd name="T2" fmla="*/ 2147483646 w 2299"/>
              <a:gd name="T3" fmla="*/ 2147483646 h 948"/>
              <a:gd name="T4" fmla="*/ 2147483646 w 2299"/>
              <a:gd name="T5" fmla="*/ 2147483646 h 948"/>
              <a:gd name="T6" fmla="*/ 2147483646 w 2299"/>
              <a:gd name="T7" fmla="*/ 2147483646 h 948"/>
              <a:gd name="T8" fmla="*/ 2147483646 w 2299"/>
              <a:gd name="T9" fmla="*/ 2147483646 h 948"/>
              <a:gd name="T10" fmla="*/ 2147483646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7" name="Freeform 22">
            <a:extLst>
              <a:ext uri="{FF2B5EF4-FFF2-40B4-BE49-F238E27FC236}">
                <a16:creationId xmlns:a16="http://schemas.microsoft.com/office/drawing/2014/main" id="{ACBE8533-4CF1-4AAA-996D-12F655D33C81}"/>
              </a:ext>
            </a:extLst>
          </p:cNvPr>
          <p:cNvSpPr>
            <a:spLocks/>
          </p:cNvSpPr>
          <p:nvPr/>
        </p:nvSpPr>
        <p:spPr bwMode="auto">
          <a:xfrm>
            <a:off x="4537075" y="3924300"/>
            <a:ext cx="1906588" cy="1922463"/>
          </a:xfrm>
          <a:custGeom>
            <a:avLst/>
            <a:gdLst>
              <a:gd name="T0" fmla="*/ 0 w 2224"/>
              <a:gd name="T1" fmla="*/ 2147483646 h 1788"/>
              <a:gd name="T2" fmla="*/ 2147483646 w 2224"/>
              <a:gd name="T3" fmla="*/ 2147483646 h 1788"/>
              <a:gd name="T4" fmla="*/ 2147483646 w 2224"/>
              <a:gd name="T5" fmla="*/ 2147483646 h 1788"/>
              <a:gd name="T6" fmla="*/ 2147483646 w 2224"/>
              <a:gd name="T7" fmla="*/ 2147483646 h 1788"/>
              <a:gd name="T8" fmla="*/ 2147483646 w 2224"/>
              <a:gd name="T9" fmla="*/ 2147483646 h 1788"/>
              <a:gd name="T10" fmla="*/ 2147483646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8698" name="Freeform 23">
            <a:extLst>
              <a:ext uri="{FF2B5EF4-FFF2-40B4-BE49-F238E27FC236}">
                <a16:creationId xmlns:a16="http://schemas.microsoft.com/office/drawing/2014/main" id="{2F0E5DBA-E1D9-4B25-99AE-68E4F84048AC}"/>
              </a:ext>
            </a:extLst>
          </p:cNvPr>
          <p:cNvSpPr>
            <a:spLocks/>
          </p:cNvSpPr>
          <p:nvPr/>
        </p:nvSpPr>
        <p:spPr bwMode="auto">
          <a:xfrm>
            <a:off x="4537075" y="3330575"/>
            <a:ext cx="1897063" cy="2554288"/>
          </a:xfrm>
          <a:custGeom>
            <a:avLst/>
            <a:gdLst>
              <a:gd name="T0" fmla="*/ 0 w 2212"/>
              <a:gd name="T1" fmla="*/ 2147483646 h 2377"/>
              <a:gd name="T2" fmla="*/ 2147483646 w 2212"/>
              <a:gd name="T3" fmla="*/ 2147483646 h 2377"/>
              <a:gd name="T4" fmla="*/ 2147483646 w 2212"/>
              <a:gd name="T5" fmla="*/ 2147483646 h 2377"/>
              <a:gd name="T6" fmla="*/ 2147483646 w 2212"/>
              <a:gd name="T7" fmla="*/ 2147483646 h 2377"/>
              <a:gd name="T8" fmla="*/ 2147483646 w 2212"/>
              <a:gd name="T9" fmla="*/ 2147483646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722968" name="Text Box 24">
            <a:extLst>
              <a:ext uri="{FF2B5EF4-FFF2-40B4-BE49-F238E27FC236}">
                <a16:creationId xmlns:a16="http://schemas.microsoft.com/office/drawing/2014/main" id="{35326E5B-4453-4187-88E7-26F32DA641E4}"/>
              </a:ext>
            </a:extLst>
          </p:cNvPr>
          <p:cNvSpPr txBox="1">
            <a:spLocks noChangeArrowheads="1"/>
          </p:cNvSpPr>
          <p:nvPr/>
        </p:nvSpPr>
        <p:spPr bwMode="auto">
          <a:xfrm>
            <a:off x="6208713" y="59531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10000">
                <a:latin typeface="Times New Roman" panose="02020603050405020304" pitchFamily="18" charset="0"/>
                <a:ea typeface="楷体_GB2312"/>
                <a:cs typeface="楷体_GB2312"/>
              </a:rPr>
              <a:t>CC</a:t>
            </a:r>
          </a:p>
        </p:txBody>
      </p:sp>
      <p:graphicFrame>
        <p:nvGraphicFramePr>
          <p:cNvPr id="722969" name="Object 25">
            <a:extLst>
              <a:ext uri="{FF2B5EF4-FFF2-40B4-BE49-F238E27FC236}">
                <a16:creationId xmlns:a16="http://schemas.microsoft.com/office/drawing/2014/main" id="{30170286-7BCC-4AB8-8A42-3205AFDA7C6F}"/>
              </a:ext>
            </a:extLst>
          </p:cNvPr>
          <p:cNvGraphicFramePr>
            <a:graphicFrameLocks noChangeAspect="1"/>
          </p:cNvGraphicFramePr>
          <p:nvPr/>
        </p:nvGraphicFramePr>
        <p:xfrm>
          <a:off x="3773488" y="2960688"/>
          <a:ext cx="639762" cy="842962"/>
        </p:xfrm>
        <a:graphic>
          <a:graphicData uri="http://schemas.openxmlformats.org/presentationml/2006/ole">
            <mc:AlternateContent xmlns:mc="http://schemas.openxmlformats.org/markup-compatibility/2006">
              <mc:Choice xmlns:v="urn:schemas-microsoft-com:vml" Requires="v">
                <p:oleObj spid="_x0000_s28745" name="公式" r:id="rId3" imgW="279279" imgH="393529" progId="Equation.3">
                  <p:embed/>
                </p:oleObj>
              </mc:Choice>
              <mc:Fallback>
                <p:oleObj name="公式" r:id="rId3" imgW="279279"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88" y="2960688"/>
                        <a:ext cx="63976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70" name="Line 26">
            <a:extLst>
              <a:ext uri="{FF2B5EF4-FFF2-40B4-BE49-F238E27FC236}">
                <a16:creationId xmlns:a16="http://schemas.microsoft.com/office/drawing/2014/main" id="{E92F37B7-EFF9-4454-B99D-9A19F5FA15B2}"/>
              </a:ext>
            </a:extLst>
          </p:cNvPr>
          <p:cNvSpPr>
            <a:spLocks noChangeShapeType="1"/>
          </p:cNvSpPr>
          <p:nvPr/>
        </p:nvSpPr>
        <p:spPr bwMode="auto">
          <a:xfrm>
            <a:off x="4564063" y="3333750"/>
            <a:ext cx="1944687" cy="25923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2" name="Group 27">
            <a:extLst>
              <a:ext uri="{FF2B5EF4-FFF2-40B4-BE49-F238E27FC236}">
                <a16:creationId xmlns:a16="http://schemas.microsoft.com/office/drawing/2014/main" id="{097109D2-1299-430B-9FB6-8FDCC62853B2}"/>
              </a:ext>
            </a:extLst>
          </p:cNvPr>
          <p:cNvGrpSpPr>
            <a:grpSpLocks/>
          </p:cNvGrpSpPr>
          <p:nvPr/>
        </p:nvGrpSpPr>
        <p:grpSpPr bwMode="auto">
          <a:xfrm>
            <a:off x="5284788" y="3868738"/>
            <a:ext cx="657225" cy="573087"/>
            <a:chOff x="1512" y="2279"/>
            <a:chExt cx="413" cy="361"/>
          </a:xfrm>
        </p:grpSpPr>
        <p:sp>
          <p:nvSpPr>
            <p:cNvPr id="28743" name="Oval 28">
              <a:extLst>
                <a:ext uri="{FF2B5EF4-FFF2-40B4-BE49-F238E27FC236}">
                  <a16:creationId xmlns:a16="http://schemas.microsoft.com/office/drawing/2014/main" id="{5E16B93C-9B76-4798-969B-5BF83A36AE6E}"/>
                </a:ext>
              </a:extLst>
            </p:cNvPr>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44" name="Text Box 29">
              <a:extLst>
                <a:ext uri="{FF2B5EF4-FFF2-40B4-BE49-F238E27FC236}">
                  <a16:creationId xmlns:a16="http://schemas.microsoft.com/office/drawing/2014/main" id="{40CF9FCB-1315-47FD-AFBF-FDCE503898A9}"/>
                </a:ext>
              </a:extLst>
            </p:cNvPr>
            <p:cNvSpPr txBox="1">
              <a:spLocks noChangeArrowheads="1"/>
            </p:cNvSpPr>
            <p:nvPr/>
          </p:nvSpPr>
          <p:spPr bwMode="auto">
            <a:xfrm>
              <a:off x="1638" y="2279"/>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solidFill>
                    <a:srgbClr val="FF3300"/>
                  </a:solidFill>
                  <a:latin typeface="Times New Roman" panose="02020603050405020304" pitchFamily="18" charset="0"/>
                  <a:ea typeface="楷体_GB2312"/>
                  <a:cs typeface="楷体_GB2312"/>
                </a:rPr>
                <a:t>Q</a:t>
              </a:r>
            </a:p>
          </p:txBody>
        </p:sp>
      </p:grpSp>
      <p:sp>
        <p:nvSpPr>
          <p:cNvPr id="722974" name="Oval 30">
            <a:extLst>
              <a:ext uri="{FF2B5EF4-FFF2-40B4-BE49-F238E27FC236}">
                <a16:creationId xmlns:a16="http://schemas.microsoft.com/office/drawing/2014/main" id="{312D54D1-BE97-4DCD-B5EA-EA447FD589DD}"/>
              </a:ext>
            </a:extLst>
          </p:cNvPr>
          <p:cNvSpPr>
            <a:spLocks noChangeArrowheads="1"/>
          </p:cNvSpPr>
          <p:nvPr/>
        </p:nvSpPr>
        <p:spPr bwMode="auto">
          <a:xfrm>
            <a:off x="4479925" y="326231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5" name="Oval 31">
            <a:extLst>
              <a:ext uri="{FF2B5EF4-FFF2-40B4-BE49-F238E27FC236}">
                <a16:creationId xmlns:a16="http://schemas.microsoft.com/office/drawing/2014/main" id="{84F3C576-0892-4618-8061-985ADBBB2ED6}"/>
              </a:ext>
            </a:extLst>
          </p:cNvPr>
          <p:cNvSpPr>
            <a:spLocks noChangeArrowheads="1"/>
          </p:cNvSpPr>
          <p:nvPr/>
        </p:nvSpPr>
        <p:spPr bwMode="auto">
          <a:xfrm>
            <a:off x="6435725" y="584676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6" name="Rectangle 32">
            <a:extLst>
              <a:ext uri="{FF2B5EF4-FFF2-40B4-BE49-F238E27FC236}">
                <a16:creationId xmlns:a16="http://schemas.microsoft.com/office/drawing/2014/main" id="{20FF6681-9E69-4832-A69E-7333C1F2A4FB}"/>
              </a:ext>
            </a:extLst>
          </p:cNvPr>
          <p:cNvSpPr>
            <a:spLocks noChangeArrowheads="1"/>
          </p:cNvSpPr>
          <p:nvPr/>
        </p:nvSpPr>
        <p:spPr bwMode="auto">
          <a:xfrm>
            <a:off x="1843088" y="5948363"/>
            <a:ext cx="900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a:cs typeface="楷体_GB2312"/>
              </a:rPr>
              <a:t>V</a:t>
            </a:r>
            <a:r>
              <a:rPr kumimoji="1" lang="en-US" altLang="zh-CN" sz="1800">
                <a:solidFill>
                  <a:schemeClr val="accent2"/>
                </a:solidFill>
                <a:latin typeface="Times New Roman" panose="02020603050405020304" pitchFamily="18" charset="0"/>
                <a:ea typeface="楷体_GB2312"/>
                <a:cs typeface="楷体_GB2312"/>
              </a:rPr>
              <a:t>BEQ</a:t>
            </a:r>
          </a:p>
        </p:txBody>
      </p:sp>
      <p:sp>
        <p:nvSpPr>
          <p:cNvPr id="722977" name="Rectangle 33">
            <a:extLst>
              <a:ext uri="{FF2B5EF4-FFF2-40B4-BE49-F238E27FC236}">
                <a16:creationId xmlns:a16="http://schemas.microsoft.com/office/drawing/2014/main" id="{CEA68B6D-D0CB-47D8-8AA9-6EF76A77CECD}"/>
              </a:ext>
            </a:extLst>
          </p:cNvPr>
          <p:cNvSpPr>
            <a:spLocks noChangeArrowheads="1"/>
          </p:cNvSpPr>
          <p:nvPr/>
        </p:nvSpPr>
        <p:spPr bwMode="auto">
          <a:xfrm>
            <a:off x="595313" y="4103688"/>
            <a:ext cx="649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a:cs typeface="楷体_GB2312"/>
              </a:rPr>
              <a:t>I</a:t>
            </a:r>
            <a:r>
              <a:rPr kumimoji="1" lang="en-US" altLang="zh-CN" sz="1800">
                <a:solidFill>
                  <a:schemeClr val="accent2"/>
                </a:solidFill>
                <a:latin typeface="Times New Roman" panose="02020603050405020304" pitchFamily="18" charset="0"/>
                <a:ea typeface="楷体_GB2312"/>
                <a:cs typeface="楷体_GB2312"/>
              </a:rPr>
              <a:t>BQ</a:t>
            </a:r>
          </a:p>
        </p:txBody>
      </p:sp>
      <p:grpSp>
        <p:nvGrpSpPr>
          <p:cNvPr id="3" name="Group 34">
            <a:extLst>
              <a:ext uri="{FF2B5EF4-FFF2-40B4-BE49-F238E27FC236}">
                <a16:creationId xmlns:a16="http://schemas.microsoft.com/office/drawing/2014/main" id="{A413276F-4D2F-4577-B818-7B96942F5466}"/>
              </a:ext>
            </a:extLst>
          </p:cNvPr>
          <p:cNvGrpSpPr>
            <a:grpSpLocks/>
          </p:cNvGrpSpPr>
          <p:nvPr/>
        </p:nvGrpSpPr>
        <p:grpSpPr bwMode="auto">
          <a:xfrm>
            <a:off x="2252663" y="3881438"/>
            <a:ext cx="655637" cy="573087"/>
            <a:chOff x="1512" y="2279"/>
            <a:chExt cx="413" cy="361"/>
          </a:xfrm>
        </p:grpSpPr>
        <p:sp>
          <p:nvSpPr>
            <p:cNvPr id="28741" name="Oval 35">
              <a:extLst>
                <a:ext uri="{FF2B5EF4-FFF2-40B4-BE49-F238E27FC236}">
                  <a16:creationId xmlns:a16="http://schemas.microsoft.com/office/drawing/2014/main" id="{E524D7B0-C386-401B-995E-838FC09E5602}"/>
                </a:ext>
              </a:extLst>
            </p:cNvPr>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42" name="Text Box 36">
              <a:extLst>
                <a:ext uri="{FF2B5EF4-FFF2-40B4-BE49-F238E27FC236}">
                  <a16:creationId xmlns:a16="http://schemas.microsoft.com/office/drawing/2014/main" id="{73873479-21E3-4A94-B6D1-030DF361A71F}"/>
                </a:ext>
              </a:extLst>
            </p:cNvPr>
            <p:cNvSpPr txBox="1">
              <a:spLocks noChangeArrowheads="1"/>
            </p:cNvSpPr>
            <p:nvPr/>
          </p:nvSpPr>
          <p:spPr bwMode="auto">
            <a:xfrm>
              <a:off x="1637" y="227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solidFill>
                    <a:srgbClr val="FF3300"/>
                  </a:solidFill>
                  <a:latin typeface="Times New Roman" panose="02020603050405020304" pitchFamily="18" charset="0"/>
                  <a:ea typeface="楷体_GB2312"/>
                  <a:cs typeface="楷体_GB2312"/>
                </a:rPr>
                <a:t>Q</a:t>
              </a:r>
            </a:p>
          </p:txBody>
        </p:sp>
      </p:grpSp>
      <p:sp>
        <p:nvSpPr>
          <p:cNvPr id="722981" name="Line 37">
            <a:extLst>
              <a:ext uri="{FF2B5EF4-FFF2-40B4-BE49-F238E27FC236}">
                <a16:creationId xmlns:a16="http://schemas.microsoft.com/office/drawing/2014/main" id="{C931E34E-7D81-48F2-8230-681C69704E9B}"/>
              </a:ext>
            </a:extLst>
          </p:cNvPr>
          <p:cNvSpPr>
            <a:spLocks noChangeShapeType="1"/>
          </p:cNvSpPr>
          <p:nvPr/>
        </p:nvSpPr>
        <p:spPr bwMode="auto">
          <a:xfrm>
            <a:off x="1377950" y="3749675"/>
            <a:ext cx="1738313" cy="1206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82" name="Oval 38">
            <a:extLst>
              <a:ext uri="{FF2B5EF4-FFF2-40B4-BE49-F238E27FC236}">
                <a16:creationId xmlns:a16="http://schemas.microsoft.com/office/drawing/2014/main" id="{F9365A84-0B12-4BB3-9B96-3B57E6F073ED}"/>
              </a:ext>
            </a:extLst>
          </p:cNvPr>
          <p:cNvSpPr>
            <a:spLocks noChangeArrowheads="1"/>
          </p:cNvSpPr>
          <p:nvPr/>
        </p:nvSpPr>
        <p:spPr bwMode="auto">
          <a:xfrm>
            <a:off x="1308100" y="3678238"/>
            <a:ext cx="104775" cy="104775"/>
          </a:xfrm>
          <a:prstGeom prst="ellipse">
            <a:avLst/>
          </a:prstGeom>
          <a:solidFill>
            <a:srgbClr val="FF0000"/>
          </a:solidFill>
          <a:ln w="9525">
            <a:solidFill>
              <a:srgbClr val="FF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83" name="Rectangle 39">
            <a:extLst>
              <a:ext uri="{FF2B5EF4-FFF2-40B4-BE49-F238E27FC236}">
                <a16:creationId xmlns:a16="http://schemas.microsoft.com/office/drawing/2014/main" id="{6E0EA9E3-EC8D-45EC-A062-8F793589E7EE}"/>
              </a:ext>
            </a:extLst>
          </p:cNvPr>
          <p:cNvSpPr>
            <a:spLocks noChangeArrowheads="1"/>
          </p:cNvSpPr>
          <p:nvPr/>
        </p:nvSpPr>
        <p:spPr bwMode="auto">
          <a:xfrm>
            <a:off x="6465888" y="4117975"/>
            <a:ext cx="649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a:cs typeface="楷体_GB2312"/>
              </a:rPr>
              <a:t>I</a:t>
            </a:r>
            <a:r>
              <a:rPr kumimoji="1" lang="en-US" altLang="zh-CN" sz="1800">
                <a:solidFill>
                  <a:schemeClr val="accent2"/>
                </a:solidFill>
                <a:latin typeface="Times New Roman" panose="02020603050405020304" pitchFamily="18" charset="0"/>
                <a:ea typeface="楷体_GB2312"/>
                <a:cs typeface="楷体_GB2312"/>
              </a:rPr>
              <a:t>BQ</a:t>
            </a:r>
          </a:p>
        </p:txBody>
      </p:sp>
      <p:sp>
        <p:nvSpPr>
          <p:cNvPr id="722984" name="Rectangle 40">
            <a:extLst>
              <a:ext uri="{FF2B5EF4-FFF2-40B4-BE49-F238E27FC236}">
                <a16:creationId xmlns:a16="http://schemas.microsoft.com/office/drawing/2014/main" id="{C6C9D113-8152-4EAB-9AEC-1228AE2A1FF9}"/>
              </a:ext>
            </a:extLst>
          </p:cNvPr>
          <p:cNvSpPr>
            <a:spLocks noChangeArrowheads="1"/>
          </p:cNvSpPr>
          <p:nvPr/>
        </p:nvSpPr>
        <p:spPr bwMode="auto">
          <a:xfrm>
            <a:off x="684213" y="1881188"/>
            <a:ext cx="25860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BE</a:t>
            </a:r>
            <a:r>
              <a:rPr kumimoji="1" lang="en-US" altLang="zh-CN" sz="2800">
                <a:latin typeface="Times New Roman" panose="02020603050405020304" pitchFamily="18" charset="0"/>
                <a:ea typeface="楷体_GB2312"/>
                <a:cs typeface="楷体_GB2312"/>
              </a:rPr>
              <a:t>=</a:t>
            </a: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CC </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i</a:t>
            </a:r>
            <a:r>
              <a:rPr kumimoji="1" lang="en-US" altLang="zh-CN" sz="2800" baseline="-25000">
                <a:latin typeface="Times New Roman" panose="02020603050405020304" pitchFamily="18" charset="0"/>
                <a:ea typeface="楷体_GB2312"/>
                <a:cs typeface="楷体_GB2312"/>
              </a:rPr>
              <a:t>B</a:t>
            </a:r>
            <a:r>
              <a:rPr kumimoji="1" lang="en-US" altLang="zh-CN" sz="2800">
                <a:latin typeface="Times New Roman" panose="02020603050405020304" pitchFamily="18" charset="0"/>
                <a:ea typeface="楷体_GB2312"/>
                <a:cs typeface="楷体_GB2312"/>
              </a:rPr>
              <a:t>R</a:t>
            </a:r>
            <a:r>
              <a:rPr kumimoji="1" lang="en-US" altLang="zh-CN" sz="2800" baseline="-25000">
                <a:latin typeface="Times New Roman" panose="02020603050405020304" pitchFamily="18" charset="0"/>
                <a:ea typeface="楷体_GB2312"/>
                <a:cs typeface="楷体_GB2312"/>
              </a:rPr>
              <a:t>b</a:t>
            </a:r>
            <a:endParaRPr kumimoji="1" lang="en-US" altLang="zh-CN" baseline="-5000">
              <a:latin typeface="Times New Roman" panose="02020603050405020304" pitchFamily="18" charset="0"/>
              <a:ea typeface="楷体_GB2312"/>
              <a:cs typeface="楷体_GB2312"/>
            </a:endParaRPr>
          </a:p>
        </p:txBody>
      </p:sp>
      <p:graphicFrame>
        <p:nvGraphicFramePr>
          <p:cNvPr id="722985" name="Object 41">
            <a:extLst>
              <a:ext uri="{FF2B5EF4-FFF2-40B4-BE49-F238E27FC236}">
                <a16:creationId xmlns:a16="http://schemas.microsoft.com/office/drawing/2014/main" id="{3DCEA503-8379-434C-9937-D44E52E65B3C}"/>
              </a:ext>
            </a:extLst>
          </p:cNvPr>
          <p:cNvGraphicFramePr>
            <a:graphicFrameLocks noChangeAspect="1"/>
          </p:cNvGraphicFramePr>
          <p:nvPr/>
        </p:nvGraphicFramePr>
        <p:xfrm>
          <a:off x="650875" y="3254375"/>
          <a:ext cx="639763" cy="858838"/>
        </p:xfrm>
        <a:graphic>
          <a:graphicData uri="http://schemas.openxmlformats.org/presentationml/2006/ole">
            <mc:AlternateContent xmlns:mc="http://schemas.openxmlformats.org/markup-compatibility/2006">
              <mc:Choice xmlns:v="urn:schemas-microsoft-com:vml" Requires="v">
                <p:oleObj spid="_x0000_s28746" name="公式" r:id="rId5" imgW="279279" imgH="393529" progId="Equation.3">
                  <p:embed/>
                </p:oleObj>
              </mc:Choice>
              <mc:Fallback>
                <p:oleObj name="公式" r:id="rId5" imgW="279279" imgH="393529"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3254375"/>
                        <a:ext cx="6397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86" name="Rectangle 42">
            <a:extLst>
              <a:ext uri="{FF2B5EF4-FFF2-40B4-BE49-F238E27FC236}">
                <a16:creationId xmlns:a16="http://schemas.microsoft.com/office/drawing/2014/main" id="{6C4FB82F-03E9-4AD1-A4CB-DF368B0339C3}"/>
              </a:ext>
            </a:extLst>
          </p:cNvPr>
          <p:cNvSpPr>
            <a:spLocks noChangeArrowheads="1"/>
          </p:cNvSpPr>
          <p:nvPr/>
        </p:nvSpPr>
        <p:spPr bwMode="auto">
          <a:xfrm>
            <a:off x="792163" y="1412875"/>
            <a:ext cx="464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输入</a:t>
            </a:r>
            <a:r>
              <a:rPr kumimoji="1" lang="en-US" altLang="zh-CN" sz="2800"/>
              <a:t>/</a:t>
            </a:r>
            <a:r>
              <a:rPr kumimoji="1" lang="zh-CN" altLang="en-US" sz="2800"/>
              <a:t>输出直流负载线：</a:t>
            </a:r>
            <a:endParaRPr kumimoji="1" lang="en-US" altLang="zh-CN" sz="2800"/>
          </a:p>
        </p:txBody>
      </p:sp>
      <p:sp>
        <p:nvSpPr>
          <p:cNvPr id="722987" name="Rectangle 43">
            <a:extLst>
              <a:ext uri="{FF2B5EF4-FFF2-40B4-BE49-F238E27FC236}">
                <a16:creationId xmlns:a16="http://schemas.microsoft.com/office/drawing/2014/main" id="{44DC4A2F-F95D-4026-B5BB-9D34720B45FC}"/>
              </a:ext>
            </a:extLst>
          </p:cNvPr>
          <p:cNvSpPr>
            <a:spLocks noChangeArrowheads="1"/>
          </p:cNvSpPr>
          <p:nvPr/>
        </p:nvSpPr>
        <p:spPr bwMode="auto">
          <a:xfrm>
            <a:off x="3638550" y="2046288"/>
            <a:ext cx="244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CE</a:t>
            </a:r>
            <a:r>
              <a:rPr kumimoji="1" lang="en-US" altLang="zh-CN" sz="2800">
                <a:latin typeface="Times New Roman" panose="02020603050405020304" pitchFamily="18" charset="0"/>
                <a:ea typeface="楷体_GB2312"/>
                <a:cs typeface="楷体_GB2312"/>
              </a:rPr>
              <a:t>=</a:t>
            </a:r>
            <a:r>
              <a:rPr kumimoji="1" lang="en-US" altLang="zh-CN" sz="2800" i="1">
                <a:latin typeface="Times New Roman" panose="02020603050405020304" pitchFamily="18" charset="0"/>
                <a:ea typeface="楷体_GB2312"/>
                <a:cs typeface="楷体_GB2312"/>
              </a:rPr>
              <a:t>V</a:t>
            </a:r>
            <a:r>
              <a:rPr kumimoji="1" lang="en-US" altLang="zh-CN" sz="2800" baseline="-25000">
                <a:latin typeface="Times New Roman" panose="02020603050405020304" pitchFamily="18" charset="0"/>
                <a:ea typeface="楷体_GB2312"/>
                <a:cs typeface="楷体_GB2312"/>
              </a:rPr>
              <a:t>CC </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ea typeface="楷体_GB2312"/>
                <a:cs typeface="楷体_GB2312"/>
              </a:rPr>
              <a:t>i</a:t>
            </a:r>
            <a:r>
              <a:rPr kumimoji="1" lang="en-US" altLang="zh-CN" sz="2800" baseline="-25000">
                <a:latin typeface="Times New Roman" panose="02020603050405020304" pitchFamily="18" charset="0"/>
                <a:ea typeface="楷体_GB2312"/>
                <a:cs typeface="楷体_GB2312"/>
              </a:rPr>
              <a:t>C</a:t>
            </a:r>
            <a:r>
              <a:rPr kumimoji="1" lang="en-US" altLang="zh-CN" sz="2800">
                <a:latin typeface="Times New Roman" panose="02020603050405020304" pitchFamily="18" charset="0"/>
                <a:ea typeface="楷体_GB2312"/>
                <a:cs typeface="楷体_GB2312"/>
              </a:rPr>
              <a:t>R</a:t>
            </a:r>
            <a:r>
              <a:rPr kumimoji="1" lang="en-US" altLang="zh-CN" baseline="-5000">
                <a:latin typeface="Times New Roman" panose="02020603050405020304" pitchFamily="18" charset="0"/>
                <a:ea typeface="楷体_GB2312"/>
                <a:cs typeface="楷体_GB2312"/>
              </a:rPr>
              <a:t>c</a:t>
            </a:r>
          </a:p>
        </p:txBody>
      </p:sp>
      <p:grpSp>
        <p:nvGrpSpPr>
          <p:cNvPr id="28715" name="组合 3">
            <a:extLst>
              <a:ext uri="{FF2B5EF4-FFF2-40B4-BE49-F238E27FC236}">
                <a16:creationId xmlns:a16="http://schemas.microsoft.com/office/drawing/2014/main" id="{E9C838FF-2902-46E8-9608-ADE1AFDBA298}"/>
              </a:ext>
            </a:extLst>
          </p:cNvPr>
          <p:cNvGrpSpPr>
            <a:grpSpLocks/>
          </p:cNvGrpSpPr>
          <p:nvPr/>
        </p:nvGrpSpPr>
        <p:grpSpPr bwMode="auto">
          <a:xfrm>
            <a:off x="6497638" y="944563"/>
            <a:ext cx="2405062" cy="2638425"/>
            <a:chOff x="6497638" y="944563"/>
            <a:chExt cx="2405062" cy="2638425"/>
          </a:xfrm>
        </p:grpSpPr>
        <p:sp>
          <p:nvSpPr>
            <p:cNvPr id="28716" name="Text Box 45">
              <a:extLst>
                <a:ext uri="{FF2B5EF4-FFF2-40B4-BE49-F238E27FC236}">
                  <a16:creationId xmlns:a16="http://schemas.microsoft.com/office/drawing/2014/main" id="{62896F40-371E-4A0B-BE5D-4DDD0B519432}"/>
                </a:ext>
              </a:extLst>
            </p:cNvPr>
            <p:cNvSpPr txBox="1">
              <a:spLocks noChangeArrowheads="1"/>
            </p:cNvSpPr>
            <p:nvPr/>
          </p:nvSpPr>
          <p:spPr bwMode="auto">
            <a:xfrm>
              <a:off x="6575425" y="169545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28717" name="Line 46">
              <a:extLst>
                <a:ext uri="{FF2B5EF4-FFF2-40B4-BE49-F238E27FC236}">
                  <a16:creationId xmlns:a16="http://schemas.microsoft.com/office/drawing/2014/main" id="{CE21B107-F462-455F-9B82-D7668A88B3D9}"/>
                </a:ext>
              </a:extLst>
            </p:cNvPr>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18" name="Rectangle 47">
              <a:extLst>
                <a:ext uri="{FF2B5EF4-FFF2-40B4-BE49-F238E27FC236}">
                  <a16:creationId xmlns:a16="http://schemas.microsoft.com/office/drawing/2014/main" id="{CEE3D5C6-6F1F-442A-82F7-499B95AB3016}"/>
                </a:ext>
              </a:extLst>
            </p:cNvPr>
            <p:cNvSpPr>
              <a:spLocks noChangeArrowheads="1"/>
            </p:cNvSpPr>
            <p:nvPr/>
          </p:nvSpPr>
          <p:spPr bwMode="auto">
            <a:xfrm>
              <a:off x="7121525" y="1739900"/>
              <a:ext cx="150813"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19" name="Line 48">
              <a:extLst>
                <a:ext uri="{FF2B5EF4-FFF2-40B4-BE49-F238E27FC236}">
                  <a16:creationId xmlns:a16="http://schemas.microsoft.com/office/drawing/2014/main" id="{92D7701C-F223-4635-85B1-AB3F6DFB0C46}"/>
                </a:ext>
              </a:extLst>
            </p:cNvPr>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0" name="Line 49">
              <a:extLst>
                <a:ext uri="{FF2B5EF4-FFF2-40B4-BE49-F238E27FC236}">
                  <a16:creationId xmlns:a16="http://schemas.microsoft.com/office/drawing/2014/main" id="{A18FC2BB-4FC4-41F3-BDDD-047F3442EB4C}"/>
                </a:ext>
              </a:extLst>
            </p:cNvPr>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1" name="Line 50">
              <a:extLst>
                <a:ext uri="{FF2B5EF4-FFF2-40B4-BE49-F238E27FC236}">
                  <a16:creationId xmlns:a16="http://schemas.microsoft.com/office/drawing/2014/main" id="{D7F6AF5C-1347-4401-BAB9-A366F75D37BB}"/>
                </a:ext>
              </a:extLst>
            </p:cNvPr>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2" name="Line 51">
              <a:extLst>
                <a:ext uri="{FF2B5EF4-FFF2-40B4-BE49-F238E27FC236}">
                  <a16:creationId xmlns:a16="http://schemas.microsoft.com/office/drawing/2014/main" id="{8D03D9F2-B851-4B2C-8356-0D8F1A3C7271}"/>
                </a:ext>
              </a:extLst>
            </p:cNvPr>
            <p:cNvSpPr>
              <a:spLocks noChangeShapeType="1"/>
            </p:cNvSpPr>
            <p:nvPr/>
          </p:nvSpPr>
          <p:spPr bwMode="auto">
            <a:xfrm>
              <a:off x="7858125" y="2727325"/>
              <a:ext cx="225425" cy="188913"/>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3" name="Line 52">
              <a:extLst>
                <a:ext uri="{FF2B5EF4-FFF2-40B4-BE49-F238E27FC236}">
                  <a16:creationId xmlns:a16="http://schemas.microsoft.com/office/drawing/2014/main" id="{2CFEB2EF-CC10-442A-A3C0-EFAEBE0904C3}"/>
                </a:ext>
              </a:extLst>
            </p:cNvPr>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4" name="Line 53">
              <a:extLst>
                <a:ext uri="{FF2B5EF4-FFF2-40B4-BE49-F238E27FC236}">
                  <a16:creationId xmlns:a16="http://schemas.microsoft.com/office/drawing/2014/main" id="{F50994F5-AB73-4E8C-9163-839474198A68}"/>
                </a:ext>
              </a:extLst>
            </p:cNvPr>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25" name="Text Box 54">
              <a:extLst>
                <a:ext uri="{FF2B5EF4-FFF2-40B4-BE49-F238E27FC236}">
                  <a16:creationId xmlns:a16="http://schemas.microsoft.com/office/drawing/2014/main" id="{6EB0AE64-F40B-41A5-BC34-CC3B7458458E}"/>
                </a:ext>
              </a:extLst>
            </p:cNvPr>
            <p:cNvSpPr txBox="1">
              <a:spLocks noChangeArrowheads="1"/>
            </p:cNvSpPr>
            <p:nvPr/>
          </p:nvSpPr>
          <p:spPr bwMode="auto">
            <a:xfrm>
              <a:off x="7986713" y="944563"/>
              <a:ext cx="84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10000">
                  <a:latin typeface="Times New Roman" panose="02020603050405020304" pitchFamily="18" charset="0"/>
                  <a:ea typeface="楷体_GB2312"/>
                  <a:cs typeface="楷体_GB2312"/>
                </a:rPr>
                <a:t>CC</a:t>
              </a:r>
            </a:p>
          </p:txBody>
        </p:sp>
        <p:sp>
          <p:nvSpPr>
            <p:cNvPr id="28726" name="Rectangle 55">
              <a:extLst>
                <a:ext uri="{FF2B5EF4-FFF2-40B4-BE49-F238E27FC236}">
                  <a16:creationId xmlns:a16="http://schemas.microsoft.com/office/drawing/2014/main" id="{2190FE88-1D4B-4F4E-B0B6-49DAA6EFEA42}"/>
                </a:ext>
              </a:extLst>
            </p:cNvPr>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27" name="Oval 56">
              <a:extLst>
                <a:ext uri="{FF2B5EF4-FFF2-40B4-BE49-F238E27FC236}">
                  <a16:creationId xmlns:a16="http://schemas.microsoft.com/office/drawing/2014/main" id="{390FF1B3-6ABB-4376-B9C6-FD73331B2783}"/>
                </a:ext>
              </a:extLst>
            </p:cNvPr>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8728" name="Text Box 57">
              <a:extLst>
                <a:ext uri="{FF2B5EF4-FFF2-40B4-BE49-F238E27FC236}">
                  <a16:creationId xmlns:a16="http://schemas.microsoft.com/office/drawing/2014/main" id="{B4213280-802F-4FDD-92AF-FEE4F005A6D3}"/>
                </a:ext>
              </a:extLst>
            </p:cNvPr>
            <p:cNvSpPr txBox="1">
              <a:spLocks noChangeArrowheads="1"/>
            </p:cNvSpPr>
            <p:nvPr/>
          </p:nvSpPr>
          <p:spPr bwMode="auto">
            <a:xfrm>
              <a:off x="7456488" y="1698625"/>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28729" name="Line 58">
              <a:extLst>
                <a:ext uri="{FF2B5EF4-FFF2-40B4-BE49-F238E27FC236}">
                  <a16:creationId xmlns:a16="http://schemas.microsoft.com/office/drawing/2014/main" id="{66D1F25A-3486-47E2-9B78-12DF6169C066}"/>
                </a:ext>
              </a:extLst>
            </p:cNvPr>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0" name="Line 59">
              <a:extLst>
                <a:ext uri="{FF2B5EF4-FFF2-40B4-BE49-F238E27FC236}">
                  <a16:creationId xmlns:a16="http://schemas.microsoft.com/office/drawing/2014/main" id="{8EC39543-45ED-4876-B7B7-6FAA9580A0AC}"/>
                </a:ext>
              </a:extLst>
            </p:cNvPr>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1" name="Line 60">
              <a:extLst>
                <a:ext uri="{FF2B5EF4-FFF2-40B4-BE49-F238E27FC236}">
                  <a16:creationId xmlns:a16="http://schemas.microsoft.com/office/drawing/2014/main" id="{C5260CC9-B828-48DE-A04D-939D7C2C7460}"/>
                </a:ext>
              </a:extLst>
            </p:cNvPr>
            <p:cNvSpPr>
              <a:spLocks noChangeShapeType="1"/>
            </p:cNvSpPr>
            <p:nvPr/>
          </p:nvSpPr>
          <p:spPr bwMode="auto">
            <a:xfrm>
              <a:off x="8294688" y="1655763"/>
              <a:ext cx="0" cy="530225"/>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2" name="Text Box 61">
              <a:extLst>
                <a:ext uri="{FF2B5EF4-FFF2-40B4-BE49-F238E27FC236}">
                  <a16:creationId xmlns:a16="http://schemas.microsoft.com/office/drawing/2014/main" id="{118D7207-99B9-4A03-853D-62E362C13F26}"/>
                </a:ext>
              </a:extLst>
            </p:cNvPr>
            <p:cNvSpPr txBox="1">
              <a:spLocks noChangeArrowheads="1"/>
            </p:cNvSpPr>
            <p:nvPr/>
          </p:nvSpPr>
          <p:spPr bwMode="auto">
            <a:xfrm>
              <a:off x="8393113" y="1604963"/>
              <a:ext cx="50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C</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8733" name="Text Box 62">
              <a:extLst>
                <a:ext uri="{FF2B5EF4-FFF2-40B4-BE49-F238E27FC236}">
                  <a16:creationId xmlns:a16="http://schemas.microsoft.com/office/drawing/2014/main" id="{8DEC49B3-63C2-43E0-BE15-AD82DBF54D94}"/>
                </a:ext>
              </a:extLst>
            </p:cNvPr>
            <p:cNvSpPr txBox="1">
              <a:spLocks noChangeArrowheads="1"/>
            </p:cNvSpPr>
            <p:nvPr/>
          </p:nvSpPr>
          <p:spPr bwMode="auto">
            <a:xfrm>
              <a:off x="6497638" y="21336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B</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8734" name="Text Box 63">
              <a:extLst>
                <a:ext uri="{FF2B5EF4-FFF2-40B4-BE49-F238E27FC236}">
                  <a16:creationId xmlns:a16="http://schemas.microsoft.com/office/drawing/2014/main" id="{D841D4E6-6AEA-4061-A743-C6B544AAEFA4}"/>
                </a:ext>
              </a:extLst>
            </p:cNvPr>
            <p:cNvSpPr txBox="1">
              <a:spLocks noChangeArrowheads="1"/>
            </p:cNvSpPr>
            <p:nvPr/>
          </p:nvSpPr>
          <p:spPr bwMode="auto">
            <a:xfrm>
              <a:off x="8245475" y="22939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sp>
          <p:nvSpPr>
            <p:cNvPr id="28735" name="Text Box 64">
              <a:extLst>
                <a:ext uri="{FF2B5EF4-FFF2-40B4-BE49-F238E27FC236}">
                  <a16:creationId xmlns:a16="http://schemas.microsoft.com/office/drawing/2014/main" id="{1F7C27B8-4B2F-412C-A296-9BA1BF8B5D6C}"/>
                </a:ext>
              </a:extLst>
            </p:cNvPr>
            <p:cNvSpPr txBox="1">
              <a:spLocks noChangeArrowheads="1"/>
            </p:cNvSpPr>
            <p:nvPr/>
          </p:nvSpPr>
          <p:spPr bwMode="auto">
            <a:xfrm>
              <a:off x="8256588" y="2806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28736" name="Text Box 65">
              <a:extLst>
                <a:ext uri="{FF2B5EF4-FFF2-40B4-BE49-F238E27FC236}">
                  <a16:creationId xmlns:a16="http://schemas.microsoft.com/office/drawing/2014/main" id="{88FBCBA6-0DF4-4314-B0C7-AF13F77FBA12}"/>
                </a:ext>
              </a:extLst>
            </p:cNvPr>
            <p:cNvSpPr txBox="1">
              <a:spLocks noChangeArrowheads="1"/>
            </p:cNvSpPr>
            <p:nvPr/>
          </p:nvSpPr>
          <p:spPr bwMode="auto">
            <a:xfrm>
              <a:off x="8204200" y="2557463"/>
              <a:ext cx="415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CE</a:t>
              </a:r>
            </a:p>
          </p:txBody>
        </p:sp>
        <p:sp>
          <p:nvSpPr>
            <p:cNvPr id="28737" name="Line 66">
              <a:extLst>
                <a:ext uri="{FF2B5EF4-FFF2-40B4-BE49-F238E27FC236}">
                  <a16:creationId xmlns:a16="http://schemas.microsoft.com/office/drawing/2014/main" id="{1C06C149-8DDA-4568-AEE5-4BEFA481D422}"/>
                </a:ext>
              </a:extLst>
            </p:cNvPr>
            <p:cNvSpPr>
              <a:spLocks noChangeShapeType="1"/>
            </p:cNvSpPr>
            <p:nvPr/>
          </p:nvSpPr>
          <p:spPr bwMode="auto">
            <a:xfrm>
              <a:off x="6958013" y="2168525"/>
              <a:ext cx="0" cy="528638"/>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8738" name="Text Box 67">
              <a:extLst>
                <a:ext uri="{FF2B5EF4-FFF2-40B4-BE49-F238E27FC236}">
                  <a16:creationId xmlns:a16="http://schemas.microsoft.com/office/drawing/2014/main" id="{0E428461-F724-4828-8A96-3D52B8096355}"/>
                </a:ext>
              </a:extLst>
            </p:cNvPr>
            <p:cNvSpPr txBox="1">
              <a:spLocks noChangeArrowheads="1"/>
            </p:cNvSpPr>
            <p:nvPr/>
          </p:nvSpPr>
          <p:spPr bwMode="auto">
            <a:xfrm>
              <a:off x="7397750" y="3033713"/>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28739" name="Text Box 68">
              <a:extLst>
                <a:ext uri="{FF2B5EF4-FFF2-40B4-BE49-F238E27FC236}">
                  <a16:creationId xmlns:a16="http://schemas.microsoft.com/office/drawing/2014/main" id="{F2059EF2-3969-4DF2-83C7-D1E92397EF07}"/>
                </a:ext>
              </a:extLst>
            </p:cNvPr>
            <p:cNvSpPr txBox="1">
              <a:spLocks noChangeArrowheads="1"/>
            </p:cNvSpPr>
            <p:nvPr/>
          </p:nvSpPr>
          <p:spPr bwMode="auto">
            <a:xfrm>
              <a:off x="7345363" y="2852738"/>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BE</a:t>
              </a:r>
            </a:p>
          </p:txBody>
        </p:sp>
        <p:sp>
          <p:nvSpPr>
            <p:cNvPr id="28740" name="Text Box 69">
              <a:extLst>
                <a:ext uri="{FF2B5EF4-FFF2-40B4-BE49-F238E27FC236}">
                  <a16:creationId xmlns:a16="http://schemas.microsoft.com/office/drawing/2014/main" id="{8C916BF3-84C0-4FB7-A428-5AE2219ADD03}"/>
                </a:ext>
              </a:extLst>
            </p:cNvPr>
            <p:cNvSpPr txBox="1">
              <a:spLocks noChangeArrowheads="1"/>
            </p:cNvSpPr>
            <p:nvPr/>
          </p:nvSpPr>
          <p:spPr bwMode="auto">
            <a:xfrm>
              <a:off x="7388225" y="26368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2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29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29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298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29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29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29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29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7229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29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29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29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29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29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229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29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29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29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22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6" grpId="0"/>
      <p:bldP spid="722958" grpId="0"/>
      <p:bldP spid="722968" grpId="0"/>
      <p:bldP spid="722974" grpId="0" animBg="1"/>
      <p:bldP spid="722975" grpId="0" animBg="1"/>
      <p:bldP spid="722976" grpId="0"/>
      <p:bldP spid="722977" grpId="0"/>
      <p:bldP spid="722982" grpId="0" animBg="1"/>
      <p:bldP spid="722983" grpId="0"/>
      <p:bldP spid="722984" grpId="0"/>
      <p:bldP spid="722986" grpId="0"/>
      <p:bldP spid="722987" grpId="0"/>
      <p:bldP spid="72298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20BE7016-86E3-4FBA-8E98-2F59C2E95F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9B5BC57-7015-4F40-BABE-61377B58033E}"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29699" name="Rectangle 5">
            <a:extLst>
              <a:ext uri="{FF2B5EF4-FFF2-40B4-BE49-F238E27FC236}">
                <a16:creationId xmlns:a16="http://schemas.microsoft.com/office/drawing/2014/main" id="{185E1176-3838-4F8F-802A-FB3F9B14AB6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9700" name="Rectangle 6">
            <a:extLst>
              <a:ext uri="{FF2B5EF4-FFF2-40B4-BE49-F238E27FC236}">
                <a16:creationId xmlns:a16="http://schemas.microsoft.com/office/drawing/2014/main" id="{14E73AF4-1669-41F2-A5AF-392A28A0E86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ABF6FE0-E0DF-4E44-89C4-159CE695CF82}"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pic>
        <p:nvPicPr>
          <p:cNvPr id="29701" name="Picture 2">
            <a:extLst>
              <a:ext uri="{FF2B5EF4-FFF2-40B4-BE49-F238E27FC236}">
                <a16:creationId xmlns:a16="http://schemas.microsoft.com/office/drawing/2014/main" id="{081D37BA-9D13-42DB-8B9F-AEE67683B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88" y="368300"/>
            <a:ext cx="3941762"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3">
            <a:extLst>
              <a:ext uri="{FF2B5EF4-FFF2-40B4-BE49-F238E27FC236}">
                <a16:creationId xmlns:a16="http://schemas.microsoft.com/office/drawing/2014/main" id="{E5C0688E-9407-467B-90C1-328E34E86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160463"/>
            <a:ext cx="35639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4">
            <a:extLst>
              <a:ext uri="{FF2B5EF4-FFF2-40B4-BE49-F238E27FC236}">
                <a16:creationId xmlns:a16="http://schemas.microsoft.com/office/drawing/2014/main" id="{744D8263-DEF2-4EEF-8D8F-53983B30FE76}"/>
              </a:ext>
            </a:extLst>
          </p:cNvPr>
          <p:cNvSpPr>
            <a:spLocks noChangeArrowheads="1"/>
          </p:cNvSpPr>
          <p:nvPr>
            <p:ph type="title"/>
          </p:nvPr>
        </p:nvSpPr>
        <p:spPr/>
        <p:txBody>
          <a:bodyPr/>
          <a:lstStyle/>
          <a:p>
            <a:pPr algn="l"/>
            <a:r>
              <a:rPr kumimoji="1" lang="zh-CN" altLang="en-US">
                <a:solidFill>
                  <a:schemeClr val="tx1"/>
                </a:solidFill>
              </a:rPr>
              <a:t> 图解法动态分析</a:t>
            </a:r>
          </a:p>
        </p:txBody>
      </p:sp>
      <p:grpSp>
        <p:nvGrpSpPr>
          <p:cNvPr id="29704" name="Group 5">
            <a:extLst>
              <a:ext uri="{FF2B5EF4-FFF2-40B4-BE49-F238E27FC236}">
                <a16:creationId xmlns:a16="http://schemas.microsoft.com/office/drawing/2014/main" id="{063E3713-096B-4D50-BA99-1650B1619927}"/>
              </a:ext>
            </a:extLst>
          </p:cNvPr>
          <p:cNvGrpSpPr>
            <a:grpSpLocks/>
          </p:cNvGrpSpPr>
          <p:nvPr/>
        </p:nvGrpSpPr>
        <p:grpSpPr bwMode="auto">
          <a:xfrm>
            <a:off x="792163" y="3897313"/>
            <a:ext cx="4103687" cy="2395537"/>
            <a:chOff x="2857" y="232"/>
            <a:chExt cx="2585" cy="1509"/>
          </a:xfrm>
        </p:grpSpPr>
        <p:grpSp>
          <p:nvGrpSpPr>
            <p:cNvPr id="29708" name="Group 6">
              <a:extLst>
                <a:ext uri="{FF2B5EF4-FFF2-40B4-BE49-F238E27FC236}">
                  <a16:creationId xmlns:a16="http://schemas.microsoft.com/office/drawing/2014/main" id="{BAE84225-22BF-4E57-A5DE-62A62CB7BB61}"/>
                </a:ext>
              </a:extLst>
            </p:cNvPr>
            <p:cNvGrpSpPr>
              <a:grpSpLocks/>
            </p:cNvGrpSpPr>
            <p:nvPr/>
          </p:nvGrpSpPr>
          <p:grpSpPr bwMode="auto">
            <a:xfrm>
              <a:off x="2857" y="608"/>
              <a:ext cx="2585" cy="1133"/>
              <a:chOff x="3129" y="656"/>
              <a:chExt cx="2476" cy="1085"/>
            </a:xfrm>
          </p:grpSpPr>
          <p:sp>
            <p:nvSpPr>
              <p:cNvPr id="29713" name="Text Box 7">
                <a:extLst>
                  <a:ext uri="{FF2B5EF4-FFF2-40B4-BE49-F238E27FC236}">
                    <a16:creationId xmlns:a16="http://schemas.microsoft.com/office/drawing/2014/main" id="{746A704C-AC08-4B43-A0DF-5C184255DFC9}"/>
                  </a:ext>
                </a:extLst>
              </p:cNvPr>
              <p:cNvSpPr txBox="1">
                <a:spLocks noChangeArrowheads="1"/>
              </p:cNvSpPr>
              <p:nvPr/>
            </p:nvSpPr>
            <p:spPr bwMode="auto">
              <a:xfrm>
                <a:off x="3368" y="1094"/>
                <a:ext cx="3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29714" name="Line 8">
                <a:extLst>
                  <a:ext uri="{FF2B5EF4-FFF2-40B4-BE49-F238E27FC236}">
                    <a16:creationId xmlns:a16="http://schemas.microsoft.com/office/drawing/2014/main" id="{CDE7A4F0-C18B-463A-BE4F-880772A559AC}"/>
                  </a:ext>
                </a:extLst>
              </p:cNvPr>
              <p:cNvSpPr>
                <a:spLocks noChangeShapeType="1"/>
              </p:cNvSpPr>
              <p:nvPr/>
            </p:nvSpPr>
            <p:spPr bwMode="auto">
              <a:xfrm flipV="1">
                <a:off x="3769" y="920"/>
                <a:ext cx="0" cy="649"/>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5" name="Rectangle 9">
                <a:extLst>
                  <a:ext uri="{FF2B5EF4-FFF2-40B4-BE49-F238E27FC236}">
                    <a16:creationId xmlns:a16="http://schemas.microsoft.com/office/drawing/2014/main" id="{95466A82-05E2-4E19-8DAA-0E463D119ACC}"/>
                  </a:ext>
                </a:extLst>
              </p:cNvPr>
              <p:cNvSpPr>
                <a:spLocks noChangeArrowheads="1"/>
              </p:cNvSpPr>
              <p:nvPr/>
            </p:nvSpPr>
            <p:spPr bwMode="auto">
              <a:xfrm>
                <a:off x="3714" y="1093"/>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16" name="Line 10">
                <a:extLst>
                  <a:ext uri="{FF2B5EF4-FFF2-40B4-BE49-F238E27FC236}">
                    <a16:creationId xmlns:a16="http://schemas.microsoft.com/office/drawing/2014/main" id="{737A59C4-C431-43CC-AD58-A4EEA8B8A37E}"/>
                  </a:ext>
                </a:extLst>
              </p:cNvPr>
              <p:cNvSpPr>
                <a:spLocks noChangeShapeType="1"/>
              </p:cNvSpPr>
              <p:nvPr/>
            </p:nvSpPr>
            <p:spPr bwMode="auto">
              <a:xfrm flipV="1">
                <a:off x="3290" y="920"/>
                <a:ext cx="819"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7" name="Line 11">
                <a:extLst>
                  <a:ext uri="{FF2B5EF4-FFF2-40B4-BE49-F238E27FC236}">
                    <a16:creationId xmlns:a16="http://schemas.microsoft.com/office/drawing/2014/main" id="{2B0B6AD5-5D61-4233-890E-2A167378D124}"/>
                  </a:ext>
                </a:extLst>
              </p:cNvPr>
              <p:cNvSpPr>
                <a:spLocks noChangeShapeType="1"/>
              </p:cNvSpPr>
              <p:nvPr/>
            </p:nvSpPr>
            <p:spPr bwMode="auto">
              <a:xfrm>
                <a:off x="4096" y="798"/>
                <a:ext cx="0" cy="27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8" name="Line 12">
                <a:extLst>
                  <a:ext uri="{FF2B5EF4-FFF2-40B4-BE49-F238E27FC236}">
                    <a16:creationId xmlns:a16="http://schemas.microsoft.com/office/drawing/2014/main" id="{A7320C3E-6DDC-41F5-BCB7-A35A925A10C4}"/>
                  </a:ext>
                </a:extLst>
              </p:cNvPr>
              <p:cNvSpPr>
                <a:spLocks noChangeShapeType="1"/>
              </p:cNvSpPr>
              <p:nvPr/>
            </p:nvSpPr>
            <p:spPr bwMode="auto">
              <a:xfrm>
                <a:off x="4096" y="934"/>
                <a:ext cx="164" cy="140"/>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9" name="Line 13">
                <a:extLst>
                  <a:ext uri="{FF2B5EF4-FFF2-40B4-BE49-F238E27FC236}">
                    <a16:creationId xmlns:a16="http://schemas.microsoft.com/office/drawing/2014/main" id="{36C00D7A-2A8C-45BB-83FA-B90229084D65}"/>
                  </a:ext>
                </a:extLst>
              </p:cNvPr>
              <p:cNvSpPr>
                <a:spLocks noChangeShapeType="1"/>
              </p:cNvSpPr>
              <p:nvPr/>
            </p:nvSpPr>
            <p:spPr bwMode="auto">
              <a:xfrm flipH="1">
                <a:off x="4720" y="710"/>
                <a:ext cx="0" cy="86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0" name="Line 14">
                <a:extLst>
                  <a:ext uri="{FF2B5EF4-FFF2-40B4-BE49-F238E27FC236}">
                    <a16:creationId xmlns:a16="http://schemas.microsoft.com/office/drawing/2014/main" id="{F9E43587-52A6-44EA-A86E-EDFD3025FED0}"/>
                  </a:ext>
                </a:extLst>
              </p:cNvPr>
              <p:cNvSpPr>
                <a:spLocks noChangeShapeType="1"/>
              </p:cNvSpPr>
              <p:nvPr/>
            </p:nvSpPr>
            <p:spPr bwMode="auto">
              <a:xfrm>
                <a:off x="4250" y="1065"/>
                <a:ext cx="0" cy="641"/>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1" name="Line 15">
                <a:extLst>
                  <a:ext uri="{FF2B5EF4-FFF2-40B4-BE49-F238E27FC236}">
                    <a16:creationId xmlns:a16="http://schemas.microsoft.com/office/drawing/2014/main" id="{4D6BF37D-B815-4410-B414-8223857502FE}"/>
                  </a:ext>
                </a:extLst>
              </p:cNvPr>
              <p:cNvSpPr>
                <a:spLocks noChangeShapeType="1"/>
              </p:cNvSpPr>
              <p:nvPr/>
            </p:nvSpPr>
            <p:spPr bwMode="auto">
              <a:xfrm>
                <a:off x="3307" y="1575"/>
                <a:ext cx="2167"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2" name="Rectangle 16">
                <a:extLst>
                  <a:ext uri="{FF2B5EF4-FFF2-40B4-BE49-F238E27FC236}">
                    <a16:creationId xmlns:a16="http://schemas.microsoft.com/office/drawing/2014/main" id="{B3DB9656-CC31-4DB1-ACCB-1FEB63B753C6}"/>
                  </a:ext>
                </a:extLst>
              </p:cNvPr>
              <p:cNvSpPr>
                <a:spLocks noChangeArrowheads="1"/>
              </p:cNvSpPr>
              <p:nvPr/>
            </p:nvSpPr>
            <p:spPr bwMode="auto">
              <a:xfrm>
                <a:off x="4666" y="915"/>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3" name="Oval 17">
                <a:extLst>
                  <a:ext uri="{FF2B5EF4-FFF2-40B4-BE49-F238E27FC236}">
                    <a16:creationId xmlns:a16="http://schemas.microsoft.com/office/drawing/2014/main" id="{3108A394-4130-4F3F-9035-1F3B9909DA0F}"/>
                  </a:ext>
                </a:extLst>
              </p:cNvPr>
              <p:cNvSpPr>
                <a:spLocks noChangeArrowheads="1"/>
              </p:cNvSpPr>
              <p:nvPr/>
            </p:nvSpPr>
            <p:spPr bwMode="auto">
              <a:xfrm>
                <a:off x="3220" y="883"/>
                <a:ext cx="80"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4" name="Oval 18">
                <a:extLst>
                  <a:ext uri="{FF2B5EF4-FFF2-40B4-BE49-F238E27FC236}">
                    <a16:creationId xmlns:a16="http://schemas.microsoft.com/office/drawing/2014/main" id="{31FF57EE-DB8C-4CC6-BAF4-452AE695A4EE}"/>
                  </a:ext>
                </a:extLst>
              </p:cNvPr>
              <p:cNvSpPr>
                <a:spLocks noChangeArrowheads="1"/>
              </p:cNvSpPr>
              <p:nvPr/>
            </p:nvSpPr>
            <p:spPr bwMode="auto">
              <a:xfrm>
                <a:off x="3226" y="1537"/>
                <a:ext cx="78"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25" name="Line 19">
                <a:extLst>
                  <a:ext uri="{FF2B5EF4-FFF2-40B4-BE49-F238E27FC236}">
                    <a16:creationId xmlns:a16="http://schemas.microsoft.com/office/drawing/2014/main" id="{76881C65-B9FA-4603-98C8-C69D676008E7}"/>
                  </a:ext>
                </a:extLst>
              </p:cNvPr>
              <p:cNvSpPr>
                <a:spLocks noChangeShapeType="1"/>
              </p:cNvSpPr>
              <p:nvPr/>
            </p:nvSpPr>
            <p:spPr bwMode="auto">
              <a:xfrm flipH="1">
                <a:off x="4252" y="699"/>
                <a:ext cx="1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6" name="Text Box 20">
                <a:extLst>
                  <a:ext uri="{FF2B5EF4-FFF2-40B4-BE49-F238E27FC236}">
                    <a16:creationId xmlns:a16="http://schemas.microsoft.com/office/drawing/2014/main" id="{FF1FAA53-C67A-4002-A50D-A8E1DFB061F9}"/>
                  </a:ext>
                </a:extLst>
              </p:cNvPr>
              <p:cNvSpPr txBox="1">
                <a:spLocks noChangeArrowheads="1"/>
              </p:cNvSpPr>
              <p:nvPr/>
            </p:nvSpPr>
            <p:spPr bwMode="auto">
              <a:xfrm>
                <a:off x="4333" y="916"/>
                <a:ext cx="3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29727" name="Line 21">
                <a:extLst>
                  <a:ext uri="{FF2B5EF4-FFF2-40B4-BE49-F238E27FC236}">
                    <a16:creationId xmlns:a16="http://schemas.microsoft.com/office/drawing/2014/main" id="{2990B4C8-62AA-4F50-81C4-3AC71231F0D0}"/>
                  </a:ext>
                </a:extLst>
              </p:cNvPr>
              <p:cNvSpPr>
                <a:spLocks noChangeShapeType="1"/>
              </p:cNvSpPr>
              <p:nvPr/>
            </p:nvSpPr>
            <p:spPr bwMode="auto">
              <a:xfrm>
                <a:off x="4250" y="1583"/>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9728" name="Line 22">
                <a:extLst>
                  <a:ext uri="{FF2B5EF4-FFF2-40B4-BE49-F238E27FC236}">
                    <a16:creationId xmlns:a16="http://schemas.microsoft.com/office/drawing/2014/main" id="{077D8B8E-639B-41FB-8B64-D582A212E587}"/>
                  </a:ext>
                </a:extLst>
              </p:cNvPr>
              <p:cNvSpPr>
                <a:spLocks noChangeShapeType="1"/>
              </p:cNvSpPr>
              <p:nvPr/>
            </p:nvSpPr>
            <p:spPr bwMode="auto">
              <a:xfrm flipV="1">
                <a:off x="4163" y="1741"/>
                <a:ext cx="1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29" name="Oval 23">
                <a:extLst>
                  <a:ext uri="{FF2B5EF4-FFF2-40B4-BE49-F238E27FC236}">
                    <a16:creationId xmlns:a16="http://schemas.microsoft.com/office/drawing/2014/main" id="{188CBA2A-1C08-447B-8E98-43FDC67F4109}"/>
                  </a:ext>
                </a:extLst>
              </p:cNvPr>
              <p:cNvSpPr>
                <a:spLocks noChangeArrowheads="1"/>
              </p:cNvSpPr>
              <p:nvPr/>
            </p:nvSpPr>
            <p:spPr bwMode="auto">
              <a:xfrm>
                <a:off x="4230" y="1555"/>
                <a:ext cx="38" cy="3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0" name="Text Box 24">
                <a:extLst>
                  <a:ext uri="{FF2B5EF4-FFF2-40B4-BE49-F238E27FC236}">
                    <a16:creationId xmlns:a16="http://schemas.microsoft.com/office/drawing/2014/main" id="{B10DE899-0884-4A75-8317-A59FF8523358}"/>
                  </a:ext>
                </a:extLst>
              </p:cNvPr>
              <p:cNvSpPr txBox="1">
                <a:spLocks noChangeArrowheads="1"/>
              </p:cNvSpPr>
              <p:nvPr/>
            </p:nvSpPr>
            <p:spPr bwMode="auto">
              <a:xfrm>
                <a:off x="3158" y="953"/>
                <a:ext cx="19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9731" name="Text Box 25">
                <a:extLst>
                  <a:ext uri="{FF2B5EF4-FFF2-40B4-BE49-F238E27FC236}">
                    <a16:creationId xmlns:a16="http://schemas.microsoft.com/office/drawing/2014/main" id="{9E6E71C9-6A81-4993-B718-66DBCD4EB860}"/>
                  </a:ext>
                </a:extLst>
              </p:cNvPr>
              <p:cNvSpPr txBox="1">
                <a:spLocks noChangeArrowheads="1"/>
              </p:cNvSpPr>
              <p:nvPr/>
            </p:nvSpPr>
            <p:spPr bwMode="auto">
              <a:xfrm>
                <a:off x="3209" y="1288"/>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a:cs typeface="楷体_GB2312"/>
                  </a:rPr>
                  <a:t>-</a:t>
                </a:r>
              </a:p>
            </p:txBody>
          </p:sp>
          <p:sp>
            <p:nvSpPr>
              <p:cNvPr id="29732" name="Text Box 26">
                <a:extLst>
                  <a:ext uri="{FF2B5EF4-FFF2-40B4-BE49-F238E27FC236}">
                    <a16:creationId xmlns:a16="http://schemas.microsoft.com/office/drawing/2014/main" id="{3BF21736-A60F-4971-948E-B36090DF22ED}"/>
                  </a:ext>
                </a:extLst>
              </p:cNvPr>
              <p:cNvSpPr txBox="1">
                <a:spLocks noChangeArrowheads="1"/>
              </p:cNvSpPr>
              <p:nvPr/>
            </p:nvSpPr>
            <p:spPr bwMode="auto">
              <a:xfrm>
                <a:off x="3129" y="1126"/>
                <a:ext cx="13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5000">
                    <a:latin typeface="Times New Roman" panose="02020603050405020304" pitchFamily="18" charset="0"/>
                    <a:ea typeface="楷体_GB2312"/>
                    <a:cs typeface="楷体_GB2312"/>
                  </a:rPr>
                  <a:t>i</a:t>
                </a:r>
              </a:p>
            </p:txBody>
          </p:sp>
          <p:sp>
            <p:nvSpPr>
              <p:cNvPr id="29733" name="Line 27">
                <a:extLst>
                  <a:ext uri="{FF2B5EF4-FFF2-40B4-BE49-F238E27FC236}">
                    <a16:creationId xmlns:a16="http://schemas.microsoft.com/office/drawing/2014/main" id="{2CBB407F-7E62-4433-A501-26EDE7605B68}"/>
                  </a:ext>
                </a:extLst>
              </p:cNvPr>
              <p:cNvSpPr>
                <a:spLocks noChangeShapeType="1"/>
              </p:cNvSpPr>
              <p:nvPr/>
            </p:nvSpPr>
            <p:spPr bwMode="auto">
              <a:xfrm flipV="1">
                <a:off x="4096" y="803"/>
                <a:ext cx="164" cy="12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34" name="Oval 28">
                <a:extLst>
                  <a:ext uri="{FF2B5EF4-FFF2-40B4-BE49-F238E27FC236}">
                    <a16:creationId xmlns:a16="http://schemas.microsoft.com/office/drawing/2014/main" id="{A73679EB-E01E-4B8D-BD4D-CF8D40D33FB3}"/>
                  </a:ext>
                </a:extLst>
              </p:cNvPr>
              <p:cNvSpPr>
                <a:spLocks noChangeArrowheads="1"/>
              </p:cNvSpPr>
              <p:nvPr/>
            </p:nvSpPr>
            <p:spPr bwMode="auto">
              <a:xfrm flipH="1">
                <a:off x="5464" y="656"/>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5" name="Oval 29">
                <a:extLst>
                  <a:ext uri="{FF2B5EF4-FFF2-40B4-BE49-F238E27FC236}">
                    <a16:creationId xmlns:a16="http://schemas.microsoft.com/office/drawing/2014/main" id="{9584B30A-49F2-4540-957C-AE5DD182EA50}"/>
                  </a:ext>
                </a:extLst>
              </p:cNvPr>
              <p:cNvSpPr>
                <a:spLocks noChangeArrowheads="1"/>
              </p:cNvSpPr>
              <p:nvPr/>
            </p:nvSpPr>
            <p:spPr bwMode="auto">
              <a:xfrm flipH="1">
                <a:off x="5464" y="1537"/>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36" name="Text Box 30">
                <a:extLst>
                  <a:ext uri="{FF2B5EF4-FFF2-40B4-BE49-F238E27FC236}">
                    <a16:creationId xmlns:a16="http://schemas.microsoft.com/office/drawing/2014/main" id="{2663A1C9-313D-423E-889D-8CAF589C9613}"/>
                  </a:ext>
                </a:extLst>
              </p:cNvPr>
              <p:cNvSpPr txBox="1">
                <a:spLocks noChangeArrowheads="1"/>
              </p:cNvSpPr>
              <p:nvPr/>
            </p:nvSpPr>
            <p:spPr bwMode="auto">
              <a:xfrm>
                <a:off x="5465" y="757"/>
                <a:ext cx="1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a:cs typeface="楷体_GB2312"/>
                  </a:rPr>
                  <a:t>+</a:t>
                </a:r>
              </a:p>
            </p:txBody>
          </p:sp>
          <p:sp>
            <p:nvSpPr>
              <p:cNvPr id="29737" name="Text Box 31">
                <a:extLst>
                  <a:ext uri="{FF2B5EF4-FFF2-40B4-BE49-F238E27FC236}">
                    <a16:creationId xmlns:a16="http://schemas.microsoft.com/office/drawing/2014/main" id="{BC387056-EA4B-4174-896A-375B03CAECCB}"/>
                  </a:ext>
                </a:extLst>
              </p:cNvPr>
              <p:cNvSpPr txBox="1">
                <a:spLocks noChangeArrowheads="1"/>
              </p:cNvSpPr>
              <p:nvPr/>
            </p:nvSpPr>
            <p:spPr bwMode="auto">
              <a:xfrm>
                <a:off x="5473" y="1271"/>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a:cs typeface="楷体_GB2312"/>
                  </a:rPr>
                  <a:t>-</a:t>
                </a:r>
              </a:p>
            </p:txBody>
          </p:sp>
          <p:sp>
            <p:nvSpPr>
              <p:cNvPr id="29738" name="Text Box 32">
                <a:extLst>
                  <a:ext uri="{FF2B5EF4-FFF2-40B4-BE49-F238E27FC236}">
                    <a16:creationId xmlns:a16="http://schemas.microsoft.com/office/drawing/2014/main" id="{BDDA6B39-7033-46D8-8763-E9E129AEB479}"/>
                  </a:ext>
                </a:extLst>
              </p:cNvPr>
              <p:cNvSpPr txBox="1">
                <a:spLocks noChangeArrowheads="1"/>
              </p:cNvSpPr>
              <p:nvPr/>
            </p:nvSpPr>
            <p:spPr bwMode="auto">
              <a:xfrm>
                <a:off x="5437" y="968"/>
                <a:ext cx="1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a:cs typeface="楷体_GB2312"/>
                  </a:rPr>
                  <a:t>v</a:t>
                </a:r>
                <a:r>
                  <a:rPr kumimoji="1" lang="en-US" altLang="zh-CN" sz="2800" baseline="-5000">
                    <a:latin typeface="Times New Roman" panose="02020603050405020304" pitchFamily="18" charset="0"/>
                    <a:ea typeface="楷体_GB2312"/>
                    <a:cs typeface="楷体_GB2312"/>
                  </a:rPr>
                  <a:t>o</a:t>
                </a:r>
              </a:p>
            </p:txBody>
          </p:sp>
          <p:sp>
            <p:nvSpPr>
              <p:cNvPr id="29739" name="Line 33">
                <a:extLst>
                  <a:ext uri="{FF2B5EF4-FFF2-40B4-BE49-F238E27FC236}">
                    <a16:creationId xmlns:a16="http://schemas.microsoft.com/office/drawing/2014/main" id="{0B103999-54B3-464B-8B99-41FBDCE33404}"/>
                  </a:ext>
                </a:extLst>
              </p:cNvPr>
              <p:cNvSpPr>
                <a:spLocks noChangeShapeType="1"/>
              </p:cNvSpPr>
              <p:nvPr/>
            </p:nvSpPr>
            <p:spPr bwMode="auto">
              <a:xfrm flipH="1">
                <a:off x="5240" y="695"/>
                <a:ext cx="0" cy="883"/>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40" name="Rectangle 34">
                <a:extLst>
                  <a:ext uri="{FF2B5EF4-FFF2-40B4-BE49-F238E27FC236}">
                    <a16:creationId xmlns:a16="http://schemas.microsoft.com/office/drawing/2014/main" id="{FED975D8-B097-446D-8DC6-6D3B15972CE1}"/>
                  </a:ext>
                </a:extLst>
              </p:cNvPr>
              <p:cNvSpPr>
                <a:spLocks noChangeArrowheads="1"/>
              </p:cNvSpPr>
              <p:nvPr/>
            </p:nvSpPr>
            <p:spPr bwMode="auto">
              <a:xfrm>
                <a:off x="5185" y="943"/>
                <a:ext cx="108"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9741" name="Text Box 35">
                <a:extLst>
                  <a:ext uri="{FF2B5EF4-FFF2-40B4-BE49-F238E27FC236}">
                    <a16:creationId xmlns:a16="http://schemas.microsoft.com/office/drawing/2014/main" id="{C651E18B-56F0-45B9-AE2D-161E016715D9}"/>
                  </a:ext>
                </a:extLst>
              </p:cNvPr>
              <p:cNvSpPr txBox="1">
                <a:spLocks noChangeArrowheads="1"/>
              </p:cNvSpPr>
              <p:nvPr/>
            </p:nvSpPr>
            <p:spPr bwMode="auto">
              <a:xfrm>
                <a:off x="4871" y="947"/>
                <a:ext cx="32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1600">
                    <a:latin typeface="Times New Roman" panose="02020603050405020304" pitchFamily="18" charset="0"/>
                    <a:ea typeface="楷体_GB2312"/>
                    <a:cs typeface="楷体_GB2312"/>
                  </a:rPr>
                  <a:t>L</a:t>
                </a:r>
              </a:p>
            </p:txBody>
          </p:sp>
          <p:sp>
            <p:nvSpPr>
              <p:cNvPr id="29742" name="Line 36">
                <a:extLst>
                  <a:ext uri="{FF2B5EF4-FFF2-40B4-BE49-F238E27FC236}">
                    <a16:creationId xmlns:a16="http://schemas.microsoft.com/office/drawing/2014/main" id="{001E0D22-CDEA-4123-A9EE-9F3D2D1601F8}"/>
                  </a:ext>
                </a:extLst>
              </p:cNvPr>
              <p:cNvSpPr>
                <a:spLocks noChangeShapeType="1"/>
              </p:cNvSpPr>
              <p:nvPr/>
            </p:nvSpPr>
            <p:spPr bwMode="auto">
              <a:xfrm>
                <a:off x="4260" y="694"/>
                <a:ext cx="0" cy="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29709" name="Text Box 37">
              <a:extLst>
                <a:ext uri="{FF2B5EF4-FFF2-40B4-BE49-F238E27FC236}">
                  <a16:creationId xmlns:a16="http://schemas.microsoft.com/office/drawing/2014/main" id="{1322CA05-C8EE-4736-9EDC-684A9369D95F}"/>
                </a:ext>
              </a:extLst>
            </p:cNvPr>
            <p:cNvSpPr txBox="1">
              <a:spLocks noChangeArrowheads="1"/>
            </p:cNvSpPr>
            <p:nvPr/>
          </p:nvSpPr>
          <p:spPr bwMode="auto">
            <a:xfrm>
              <a:off x="3560" y="459"/>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B</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9710" name="Line 38">
              <a:extLst>
                <a:ext uri="{FF2B5EF4-FFF2-40B4-BE49-F238E27FC236}">
                  <a16:creationId xmlns:a16="http://schemas.microsoft.com/office/drawing/2014/main" id="{69E45465-CFA1-4D7E-AF42-6A75F4DF5980}"/>
                </a:ext>
              </a:extLst>
            </p:cNvPr>
            <p:cNvSpPr>
              <a:spLocks noChangeShapeType="1"/>
            </p:cNvSpPr>
            <p:nvPr/>
          </p:nvSpPr>
          <p:spPr bwMode="auto">
            <a:xfrm>
              <a:off x="3583" y="793"/>
              <a:ext cx="204"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9711" name="Text Box 39">
              <a:extLst>
                <a:ext uri="{FF2B5EF4-FFF2-40B4-BE49-F238E27FC236}">
                  <a16:creationId xmlns:a16="http://schemas.microsoft.com/office/drawing/2014/main" id="{B7AC9CEB-5FA3-46F3-B2CF-B490B3D901F8}"/>
                </a:ext>
              </a:extLst>
            </p:cNvPr>
            <p:cNvSpPr txBox="1">
              <a:spLocks noChangeArrowheads="1"/>
            </p:cNvSpPr>
            <p:nvPr/>
          </p:nvSpPr>
          <p:spPr bwMode="auto">
            <a:xfrm>
              <a:off x="4150" y="232"/>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C</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29712" name="Line 40">
              <a:extLst>
                <a:ext uri="{FF2B5EF4-FFF2-40B4-BE49-F238E27FC236}">
                  <a16:creationId xmlns:a16="http://schemas.microsoft.com/office/drawing/2014/main" id="{0DE3E7A7-0D5B-45E3-964C-9EC5CB7CB086}"/>
                </a:ext>
              </a:extLst>
            </p:cNvPr>
            <p:cNvSpPr>
              <a:spLocks noChangeShapeType="1"/>
            </p:cNvSpPr>
            <p:nvPr/>
          </p:nvSpPr>
          <p:spPr bwMode="auto">
            <a:xfrm>
              <a:off x="4173" y="566"/>
              <a:ext cx="204" cy="0"/>
            </a:xfrm>
            <a:prstGeom prst="line">
              <a:avLst/>
            </a:prstGeom>
            <a:noFill/>
            <a:ln w="28575">
              <a:solidFill>
                <a:srgbClr val="0000FF"/>
              </a:solidFill>
              <a:round/>
              <a:headEnd type="arrow"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724009" name="Rectangle 41">
            <a:extLst>
              <a:ext uri="{FF2B5EF4-FFF2-40B4-BE49-F238E27FC236}">
                <a16:creationId xmlns:a16="http://schemas.microsoft.com/office/drawing/2014/main" id="{9466B248-2477-4B7F-AE62-C7ACBAF30031}"/>
              </a:ext>
            </a:extLst>
          </p:cNvPr>
          <p:cNvSpPr>
            <a:spLocks noChangeArrowheads="1"/>
          </p:cNvSpPr>
          <p:nvPr/>
        </p:nvSpPr>
        <p:spPr bwMode="auto">
          <a:xfrm>
            <a:off x="5400675" y="522922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交流负载线：</a:t>
            </a:r>
            <a:endParaRPr kumimoji="1" lang="en-US" altLang="zh-CN" sz="2800"/>
          </a:p>
        </p:txBody>
      </p:sp>
      <p:sp>
        <p:nvSpPr>
          <p:cNvPr id="724010" name="Rectangle 42">
            <a:extLst>
              <a:ext uri="{FF2B5EF4-FFF2-40B4-BE49-F238E27FC236}">
                <a16:creationId xmlns:a16="http://schemas.microsoft.com/office/drawing/2014/main" id="{8F5E64D1-29B8-4054-A5D9-7C1267368667}"/>
              </a:ext>
            </a:extLst>
          </p:cNvPr>
          <p:cNvSpPr>
            <a:spLocks noChangeArrowheads="1"/>
          </p:cNvSpPr>
          <p:nvPr/>
        </p:nvSpPr>
        <p:spPr bwMode="auto">
          <a:xfrm>
            <a:off x="5292725" y="5703888"/>
            <a:ext cx="32861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CE</a:t>
            </a:r>
            <a:r>
              <a:rPr kumimoji="1" lang="en-US" altLang="zh-CN" sz="2800" baseline="-25000">
                <a:latin typeface="Times New Roman" panose="02020603050405020304" pitchFamily="18" charset="0"/>
                <a:ea typeface="楷体_GB2312"/>
                <a:cs typeface="楷体_GB2312"/>
              </a:rPr>
              <a:t> </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c</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L</a:t>
            </a:r>
            <a:r>
              <a:rPr kumimoji="1" lang="en-US" altLang="zh-CN" sz="2800">
                <a:latin typeface="Times New Roman" panose="02020603050405020304" pitchFamily="18" charset="0"/>
                <a:ea typeface="楷体_GB2312"/>
                <a:cs typeface="楷体_GB2312"/>
              </a:rPr>
              <a:t>) </a:t>
            </a:r>
            <a:r>
              <a:rPr kumimoji="1" lang="en-US" altLang="zh-CN" sz="2800" i="1">
                <a:latin typeface="Times New Roman" panose="02020603050405020304" pitchFamily="18" charset="0"/>
              </a:rPr>
              <a:t>i</a:t>
            </a:r>
            <a:r>
              <a:rPr kumimoji="1" lang="en-US" altLang="zh-CN" sz="2800" baseline="-25000">
                <a:latin typeface="Times New Roman" panose="02020603050405020304" pitchFamily="18" charset="0"/>
              </a:rPr>
              <a:t>C</a:t>
            </a:r>
          </a:p>
        </p:txBody>
      </p:sp>
      <p:sp>
        <p:nvSpPr>
          <p:cNvPr id="29707" name="Rectangle 43">
            <a:extLst>
              <a:ext uri="{FF2B5EF4-FFF2-40B4-BE49-F238E27FC236}">
                <a16:creationId xmlns:a16="http://schemas.microsoft.com/office/drawing/2014/main" id="{7E83AA5C-A502-4E24-9AED-CEC367B70B3B}"/>
              </a:ext>
            </a:extLst>
          </p:cNvPr>
          <p:cNvSpPr>
            <a:spLocks noChangeArrowheads="1"/>
          </p:cNvSpPr>
          <p:nvPr/>
        </p:nvSpPr>
        <p:spPr bwMode="auto">
          <a:xfrm>
            <a:off x="684213" y="38973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交流通路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40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4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009" grpId="0"/>
      <p:bldP spid="7240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图片 1">
            <a:extLst>
              <a:ext uri="{FF2B5EF4-FFF2-40B4-BE49-F238E27FC236}">
                <a16:creationId xmlns:a16="http://schemas.microsoft.com/office/drawing/2014/main" id="{4B2C1FAC-1651-441E-A28F-13FD40796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2452688"/>
            <a:ext cx="81343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4">
            <a:extLst>
              <a:ext uri="{FF2B5EF4-FFF2-40B4-BE49-F238E27FC236}">
                <a16:creationId xmlns:a16="http://schemas.microsoft.com/office/drawing/2014/main" id="{B27760C9-6111-4149-BCB4-BC7B8CD6126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028FCC4-0B8B-4C22-9C0C-468E4F3AA049}"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30724" name="Rectangle 5">
            <a:extLst>
              <a:ext uri="{FF2B5EF4-FFF2-40B4-BE49-F238E27FC236}">
                <a16:creationId xmlns:a16="http://schemas.microsoft.com/office/drawing/2014/main" id="{D6F879F6-7483-49B6-BEFF-505EF657313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0725" name="Rectangle 6">
            <a:extLst>
              <a:ext uri="{FF2B5EF4-FFF2-40B4-BE49-F238E27FC236}">
                <a16:creationId xmlns:a16="http://schemas.microsoft.com/office/drawing/2014/main" id="{E5636807-AFA0-424A-BDA4-4568CDCEF6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308CE33-22B9-4170-BF22-D57E2160B3F6}"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30726" name="Rectangle 2">
            <a:extLst>
              <a:ext uri="{FF2B5EF4-FFF2-40B4-BE49-F238E27FC236}">
                <a16:creationId xmlns:a16="http://schemas.microsoft.com/office/drawing/2014/main" id="{4F08E718-D365-4FB4-B287-6221108A7518}"/>
              </a:ext>
            </a:extLst>
          </p:cNvPr>
          <p:cNvSpPr>
            <a:spLocks noChangeArrowheads="1"/>
          </p:cNvSpPr>
          <p:nvPr>
            <p:ph type="title"/>
          </p:nvPr>
        </p:nvSpPr>
        <p:spPr/>
        <p:txBody>
          <a:bodyPr/>
          <a:lstStyle/>
          <a:p>
            <a:r>
              <a:rPr lang="zh-CN" altLang="en-US"/>
              <a:t>截止失真</a:t>
            </a:r>
          </a:p>
        </p:txBody>
      </p:sp>
      <p:sp>
        <p:nvSpPr>
          <p:cNvPr id="724995" name="Rectangle 3">
            <a:extLst>
              <a:ext uri="{FF2B5EF4-FFF2-40B4-BE49-F238E27FC236}">
                <a16:creationId xmlns:a16="http://schemas.microsoft.com/office/drawing/2014/main" id="{7BEC03B8-5053-4B8E-9087-71011AAFC37E}"/>
              </a:ext>
            </a:extLst>
          </p:cNvPr>
          <p:cNvSpPr>
            <a:spLocks noChangeArrowheads="1"/>
          </p:cNvSpPr>
          <p:nvPr>
            <p:ph type="body" idx="1"/>
          </p:nvPr>
        </p:nvSpPr>
        <p:spPr>
          <a:xfrm>
            <a:off x="457200" y="1341438"/>
            <a:ext cx="8229600" cy="1309687"/>
          </a:xfrm>
        </p:spPr>
        <p:txBody>
          <a:bodyPr/>
          <a:lstStyle/>
          <a:p>
            <a:r>
              <a:rPr lang="zh-CN" altLang="en-US"/>
              <a:t>当放大器的工作点选得太低时</a:t>
            </a:r>
            <a:endParaRPr lang="en-US" altLang="zh-CN"/>
          </a:p>
          <a:p>
            <a:pPr lvl="1"/>
            <a:r>
              <a:rPr kumimoji="1" lang="zh-CN" altLang="en-US" b="1"/>
              <a:t>输入回路首先产生失真</a:t>
            </a:r>
          </a:p>
        </p:txBody>
      </p:sp>
      <p:grpSp>
        <p:nvGrpSpPr>
          <p:cNvPr id="8" name="组合 7">
            <a:extLst>
              <a:ext uri="{FF2B5EF4-FFF2-40B4-BE49-F238E27FC236}">
                <a16:creationId xmlns:a16="http://schemas.microsoft.com/office/drawing/2014/main" id="{A59B8208-C354-404D-B408-C74DFE496BFF}"/>
              </a:ext>
            </a:extLst>
          </p:cNvPr>
          <p:cNvGrpSpPr>
            <a:grpSpLocks/>
          </p:cNvGrpSpPr>
          <p:nvPr/>
        </p:nvGrpSpPr>
        <p:grpSpPr bwMode="auto">
          <a:xfrm>
            <a:off x="6588125" y="419100"/>
            <a:ext cx="2260600" cy="2479675"/>
            <a:chOff x="6497638" y="944563"/>
            <a:chExt cx="2405062" cy="2638425"/>
          </a:xfrm>
        </p:grpSpPr>
        <p:sp>
          <p:nvSpPr>
            <p:cNvPr id="30731" name="Text Box 45">
              <a:extLst>
                <a:ext uri="{FF2B5EF4-FFF2-40B4-BE49-F238E27FC236}">
                  <a16:creationId xmlns:a16="http://schemas.microsoft.com/office/drawing/2014/main" id="{DE4F3F5F-87C7-415A-8EA3-AB326DAE759B}"/>
                </a:ext>
              </a:extLst>
            </p:cNvPr>
            <p:cNvSpPr txBox="1">
              <a:spLocks noChangeArrowheads="1"/>
            </p:cNvSpPr>
            <p:nvPr/>
          </p:nvSpPr>
          <p:spPr bwMode="auto">
            <a:xfrm>
              <a:off x="6575425" y="169545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a:t>
              </a:r>
              <a:r>
                <a:rPr kumimoji="1" lang="en-US" altLang="zh-CN" sz="2000">
                  <a:latin typeface="Times New Roman" panose="02020603050405020304" pitchFamily="18" charset="0"/>
                  <a:ea typeface="楷体_GB2312"/>
                  <a:cs typeface="楷体_GB2312"/>
                </a:rPr>
                <a:t>b</a:t>
              </a:r>
            </a:p>
          </p:txBody>
        </p:sp>
        <p:sp>
          <p:nvSpPr>
            <p:cNvPr id="30732" name="Line 46">
              <a:extLst>
                <a:ext uri="{FF2B5EF4-FFF2-40B4-BE49-F238E27FC236}">
                  <a16:creationId xmlns:a16="http://schemas.microsoft.com/office/drawing/2014/main" id="{1A6409B0-F71A-44D3-BEB8-9138F2CEDADC}"/>
                </a:ext>
              </a:extLst>
            </p:cNvPr>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3" name="Rectangle 47">
              <a:extLst>
                <a:ext uri="{FF2B5EF4-FFF2-40B4-BE49-F238E27FC236}">
                  <a16:creationId xmlns:a16="http://schemas.microsoft.com/office/drawing/2014/main" id="{BBDF1832-5D2B-4FFF-80CB-49A424333632}"/>
                </a:ext>
              </a:extLst>
            </p:cNvPr>
            <p:cNvSpPr>
              <a:spLocks noChangeArrowheads="1"/>
            </p:cNvSpPr>
            <p:nvPr/>
          </p:nvSpPr>
          <p:spPr bwMode="auto">
            <a:xfrm>
              <a:off x="7121525" y="1739900"/>
              <a:ext cx="150813"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34" name="Line 48">
              <a:extLst>
                <a:ext uri="{FF2B5EF4-FFF2-40B4-BE49-F238E27FC236}">
                  <a16:creationId xmlns:a16="http://schemas.microsoft.com/office/drawing/2014/main" id="{394A5F35-DC41-488B-AA7A-92F88CDBAF1D}"/>
                </a:ext>
              </a:extLst>
            </p:cNvPr>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5" name="Line 49">
              <a:extLst>
                <a:ext uri="{FF2B5EF4-FFF2-40B4-BE49-F238E27FC236}">
                  <a16:creationId xmlns:a16="http://schemas.microsoft.com/office/drawing/2014/main" id="{A334084D-F9D5-4619-A611-F12EA7E92BC6}"/>
                </a:ext>
              </a:extLst>
            </p:cNvPr>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6" name="Line 50">
              <a:extLst>
                <a:ext uri="{FF2B5EF4-FFF2-40B4-BE49-F238E27FC236}">
                  <a16:creationId xmlns:a16="http://schemas.microsoft.com/office/drawing/2014/main" id="{539A425B-BCC2-469E-9778-8BC560463204}"/>
                </a:ext>
              </a:extLst>
            </p:cNvPr>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7" name="Line 51">
              <a:extLst>
                <a:ext uri="{FF2B5EF4-FFF2-40B4-BE49-F238E27FC236}">
                  <a16:creationId xmlns:a16="http://schemas.microsoft.com/office/drawing/2014/main" id="{7A37E470-BFB8-4B55-AB1C-FD5452A2A80D}"/>
                </a:ext>
              </a:extLst>
            </p:cNvPr>
            <p:cNvSpPr>
              <a:spLocks noChangeShapeType="1"/>
            </p:cNvSpPr>
            <p:nvPr/>
          </p:nvSpPr>
          <p:spPr bwMode="auto">
            <a:xfrm>
              <a:off x="7858125" y="2727325"/>
              <a:ext cx="225425" cy="188913"/>
            </a:xfrm>
            <a:prstGeom prst="line">
              <a:avLst/>
            </a:prstGeom>
            <a:noFill/>
            <a:ln w="38100">
              <a:solidFill>
                <a:srgbClr val="CC3300"/>
              </a:solidFill>
              <a:round/>
              <a:headEnd type="none" w="sm" len="lg"/>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8" name="Line 52">
              <a:extLst>
                <a:ext uri="{FF2B5EF4-FFF2-40B4-BE49-F238E27FC236}">
                  <a16:creationId xmlns:a16="http://schemas.microsoft.com/office/drawing/2014/main" id="{F8F8C46C-C645-4D14-920D-78BEDDA330B7}"/>
                </a:ext>
              </a:extLst>
            </p:cNvPr>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39" name="Line 53">
              <a:extLst>
                <a:ext uri="{FF2B5EF4-FFF2-40B4-BE49-F238E27FC236}">
                  <a16:creationId xmlns:a16="http://schemas.microsoft.com/office/drawing/2014/main" id="{84B7CB9A-F7DE-449A-9902-5C7FE48ACE40}"/>
                </a:ext>
              </a:extLst>
            </p:cNvPr>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0" name="Text Box 54">
              <a:extLst>
                <a:ext uri="{FF2B5EF4-FFF2-40B4-BE49-F238E27FC236}">
                  <a16:creationId xmlns:a16="http://schemas.microsoft.com/office/drawing/2014/main" id="{2F909F0B-02A6-404F-BA00-08BF8A9A8963}"/>
                </a:ext>
              </a:extLst>
            </p:cNvPr>
            <p:cNvSpPr txBox="1">
              <a:spLocks noChangeArrowheads="1"/>
            </p:cNvSpPr>
            <p:nvPr/>
          </p:nvSpPr>
          <p:spPr bwMode="auto">
            <a:xfrm>
              <a:off x="7986713" y="944563"/>
              <a:ext cx="84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a:cs typeface="楷体_GB2312"/>
                </a:rPr>
                <a:t>+V</a:t>
              </a:r>
              <a:r>
                <a:rPr kumimoji="1" lang="en-US" altLang="zh-CN" sz="2400" baseline="-10000">
                  <a:latin typeface="Times New Roman" panose="02020603050405020304" pitchFamily="18" charset="0"/>
                  <a:ea typeface="楷体_GB2312"/>
                  <a:cs typeface="楷体_GB2312"/>
                </a:rPr>
                <a:t>CC</a:t>
              </a:r>
            </a:p>
          </p:txBody>
        </p:sp>
        <p:sp>
          <p:nvSpPr>
            <p:cNvPr id="30741" name="Rectangle 55">
              <a:extLst>
                <a:ext uri="{FF2B5EF4-FFF2-40B4-BE49-F238E27FC236}">
                  <a16:creationId xmlns:a16="http://schemas.microsoft.com/office/drawing/2014/main" id="{CA5741DB-DAC3-4370-AAD2-3C777A03BE4E}"/>
                </a:ext>
              </a:extLst>
            </p:cNvPr>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2" name="Oval 56">
              <a:extLst>
                <a:ext uri="{FF2B5EF4-FFF2-40B4-BE49-F238E27FC236}">
                  <a16:creationId xmlns:a16="http://schemas.microsoft.com/office/drawing/2014/main" id="{B53CC87C-B16A-43AE-9B19-2B0E513D3FC6}"/>
                </a:ext>
              </a:extLst>
            </p:cNvPr>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0743" name="Text Box 57">
              <a:extLst>
                <a:ext uri="{FF2B5EF4-FFF2-40B4-BE49-F238E27FC236}">
                  <a16:creationId xmlns:a16="http://schemas.microsoft.com/office/drawing/2014/main" id="{BDC00770-C43F-436A-A728-7F8D91991ECE}"/>
                </a:ext>
              </a:extLst>
            </p:cNvPr>
            <p:cNvSpPr txBox="1">
              <a:spLocks noChangeArrowheads="1"/>
            </p:cNvSpPr>
            <p:nvPr/>
          </p:nvSpPr>
          <p:spPr bwMode="auto">
            <a:xfrm>
              <a:off x="7456488" y="1698625"/>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a:cs typeface="楷体_GB2312"/>
                </a:rPr>
                <a:t>Rc</a:t>
              </a:r>
            </a:p>
          </p:txBody>
        </p:sp>
        <p:sp>
          <p:nvSpPr>
            <p:cNvPr id="30744" name="Line 58">
              <a:extLst>
                <a:ext uri="{FF2B5EF4-FFF2-40B4-BE49-F238E27FC236}">
                  <a16:creationId xmlns:a16="http://schemas.microsoft.com/office/drawing/2014/main" id="{8DE2F78D-8BC8-4E76-8A41-7FDE99EA250C}"/>
                </a:ext>
              </a:extLst>
            </p:cNvPr>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5" name="Line 59">
              <a:extLst>
                <a:ext uri="{FF2B5EF4-FFF2-40B4-BE49-F238E27FC236}">
                  <a16:creationId xmlns:a16="http://schemas.microsoft.com/office/drawing/2014/main" id="{A38C4A6A-B58C-42A6-B2B9-850B655D6A77}"/>
                </a:ext>
              </a:extLst>
            </p:cNvPr>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6" name="Line 60">
              <a:extLst>
                <a:ext uri="{FF2B5EF4-FFF2-40B4-BE49-F238E27FC236}">
                  <a16:creationId xmlns:a16="http://schemas.microsoft.com/office/drawing/2014/main" id="{12DFAC4D-1CC1-4871-9B12-007788DF9A77}"/>
                </a:ext>
              </a:extLst>
            </p:cNvPr>
            <p:cNvSpPr>
              <a:spLocks noChangeShapeType="1"/>
            </p:cNvSpPr>
            <p:nvPr/>
          </p:nvSpPr>
          <p:spPr bwMode="auto">
            <a:xfrm>
              <a:off x="8294688" y="1655763"/>
              <a:ext cx="0" cy="530225"/>
            </a:xfrm>
            <a:prstGeom prst="line">
              <a:avLst/>
            </a:prstGeom>
            <a:noFill/>
            <a:ln w="38100">
              <a:solidFill>
                <a:srgbClr val="0000FF"/>
              </a:solidFill>
              <a:round/>
              <a:headEnd/>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47" name="Text Box 61">
              <a:extLst>
                <a:ext uri="{FF2B5EF4-FFF2-40B4-BE49-F238E27FC236}">
                  <a16:creationId xmlns:a16="http://schemas.microsoft.com/office/drawing/2014/main" id="{E4946038-8A48-4AF2-83F6-386F8B11C030}"/>
                </a:ext>
              </a:extLst>
            </p:cNvPr>
            <p:cNvSpPr txBox="1">
              <a:spLocks noChangeArrowheads="1"/>
            </p:cNvSpPr>
            <p:nvPr/>
          </p:nvSpPr>
          <p:spPr bwMode="auto">
            <a:xfrm>
              <a:off x="8393113" y="1604963"/>
              <a:ext cx="50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C</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30748" name="Text Box 62">
              <a:extLst>
                <a:ext uri="{FF2B5EF4-FFF2-40B4-BE49-F238E27FC236}">
                  <a16:creationId xmlns:a16="http://schemas.microsoft.com/office/drawing/2014/main" id="{48635C5A-396E-40D2-A89A-DCA298C9F8D0}"/>
                </a:ext>
              </a:extLst>
            </p:cNvPr>
            <p:cNvSpPr txBox="1">
              <a:spLocks noChangeArrowheads="1"/>
            </p:cNvSpPr>
            <p:nvPr/>
          </p:nvSpPr>
          <p:spPr bwMode="auto">
            <a:xfrm>
              <a:off x="6497638" y="21336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i</a:t>
              </a:r>
              <a:r>
                <a:rPr kumimoji="1" lang="en-US" altLang="zh-CN" sz="2400" i="1" baseline="-25000">
                  <a:solidFill>
                    <a:srgbClr val="0000FF"/>
                  </a:solidFill>
                  <a:latin typeface="Times New Roman" panose="02020603050405020304" pitchFamily="18" charset="0"/>
                  <a:ea typeface="楷体_GB2312"/>
                  <a:cs typeface="楷体_GB2312"/>
                </a:rPr>
                <a:t>B</a:t>
              </a:r>
              <a:endParaRPr kumimoji="1" lang="en-US" altLang="zh-CN" sz="2400" i="1">
                <a:solidFill>
                  <a:srgbClr val="0000FF"/>
                </a:solidFill>
                <a:latin typeface="Times New Roman" panose="02020603050405020304" pitchFamily="18" charset="0"/>
                <a:ea typeface="楷体_GB2312"/>
                <a:cs typeface="楷体_GB2312"/>
              </a:endParaRPr>
            </a:p>
          </p:txBody>
        </p:sp>
        <p:sp>
          <p:nvSpPr>
            <p:cNvPr id="30749" name="Text Box 63">
              <a:extLst>
                <a:ext uri="{FF2B5EF4-FFF2-40B4-BE49-F238E27FC236}">
                  <a16:creationId xmlns:a16="http://schemas.microsoft.com/office/drawing/2014/main" id="{5B8D2704-5D61-4B17-9175-2397A30DB622}"/>
                </a:ext>
              </a:extLst>
            </p:cNvPr>
            <p:cNvSpPr txBox="1">
              <a:spLocks noChangeArrowheads="1"/>
            </p:cNvSpPr>
            <p:nvPr/>
          </p:nvSpPr>
          <p:spPr bwMode="auto">
            <a:xfrm>
              <a:off x="8245475" y="22939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sp>
          <p:nvSpPr>
            <p:cNvPr id="30750" name="Text Box 64">
              <a:extLst>
                <a:ext uri="{FF2B5EF4-FFF2-40B4-BE49-F238E27FC236}">
                  <a16:creationId xmlns:a16="http://schemas.microsoft.com/office/drawing/2014/main" id="{8267A74C-4A2A-4A50-ADE3-1A59B8E66791}"/>
                </a:ext>
              </a:extLst>
            </p:cNvPr>
            <p:cNvSpPr txBox="1">
              <a:spLocks noChangeArrowheads="1"/>
            </p:cNvSpPr>
            <p:nvPr/>
          </p:nvSpPr>
          <p:spPr bwMode="auto">
            <a:xfrm>
              <a:off x="8256588" y="2806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30751" name="Text Box 65">
              <a:extLst>
                <a:ext uri="{FF2B5EF4-FFF2-40B4-BE49-F238E27FC236}">
                  <a16:creationId xmlns:a16="http://schemas.microsoft.com/office/drawing/2014/main" id="{79553683-CF1D-4FA0-880D-727CBDE14D44}"/>
                </a:ext>
              </a:extLst>
            </p:cNvPr>
            <p:cNvSpPr txBox="1">
              <a:spLocks noChangeArrowheads="1"/>
            </p:cNvSpPr>
            <p:nvPr/>
          </p:nvSpPr>
          <p:spPr bwMode="auto">
            <a:xfrm>
              <a:off x="8204200" y="2557463"/>
              <a:ext cx="415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CE</a:t>
              </a:r>
            </a:p>
          </p:txBody>
        </p:sp>
        <p:sp>
          <p:nvSpPr>
            <p:cNvPr id="30752" name="Line 66">
              <a:extLst>
                <a:ext uri="{FF2B5EF4-FFF2-40B4-BE49-F238E27FC236}">
                  <a16:creationId xmlns:a16="http://schemas.microsoft.com/office/drawing/2014/main" id="{1FD4B207-F379-4E7C-90F4-108BE3D4314F}"/>
                </a:ext>
              </a:extLst>
            </p:cNvPr>
            <p:cNvSpPr>
              <a:spLocks noChangeShapeType="1"/>
            </p:cNvSpPr>
            <p:nvPr/>
          </p:nvSpPr>
          <p:spPr bwMode="auto">
            <a:xfrm>
              <a:off x="6958013" y="2168525"/>
              <a:ext cx="0" cy="528638"/>
            </a:xfrm>
            <a:prstGeom prst="line">
              <a:avLst/>
            </a:prstGeom>
            <a:noFill/>
            <a:ln w="38100">
              <a:solidFill>
                <a:srgbClr val="0000FF"/>
              </a:solidFill>
              <a:round/>
              <a:headEnd/>
              <a:tailEnd type="arrow" w="sm"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53" name="Text Box 67">
              <a:extLst>
                <a:ext uri="{FF2B5EF4-FFF2-40B4-BE49-F238E27FC236}">
                  <a16:creationId xmlns:a16="http://schemas.microsoft.com/office/drawing/2014/main" id="{6844096E-E61E-4A5E-8877-23B76520F41A}"/>
                </a:ext>
              </a:extLst>
            </p:cNvPr>
            <p:cNvSpPr txBox="1">
              <a:spLocks noChangeArrowheads="1"/>
            </p:cNvSpPr>
            <p:nvPr/>
          </p:nvSpPr>
          <p:spPr bwMode="auto">
            <a:xfrm>
              <a:off x="7397750" y="3033713"/>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a:cs typeface="楷体_GB2312"/>
                </a:rPr>
                <a:t>-</a:t>
              </a:r>
            </a:p>
          </p:txBody>
        </p:sp>
        <p:sp>
          <p:nvSpPr>
            <p:cNvPr id="30754" name="Text Box 68">
              <a:extLst>
                <a:ext uri="{FF2B5EF4-FFF2-40B4-BE49-F238E27FC236}">
                  <a16:creationId xmlns:a16="http://schemas.microsoft.com/office/drawing/2014/main" id="{15966CFA-F323-4DBD-BE2A-79F8DA51FEA0}"/>
                </a:ext>
              </a:extLst>
            </p:cNvPr>
            <p:cNvSpPr txBox="1">
              <a:spLocks noChangeArrowheads="1"/>
            </p:cNvSpPr>
            <p:nvPr/>
          </p:nvSpPr>
          <p:spPr bwMode="auto">
            <a:xfrm>
              <a:off x="7345363" y="2852738"/>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a:cs typeface="楷体_GB2312"/>
                </a:rPr>
                <a:t>v</a:t>
              </a:r>
              <a:r>
                <a:rPr kumimoji="1" lang="en-US" altLang="zh-CN" sz="2400" baseline="-15000">
                  <a:solidFill>
                    <a:srgbClr val="0000FF"/>
                  </a:solidFill>
                  <a:latin typeface="Times New Roman" panose="02020603050405020304" pitchFamily="18" charset="0"/>
                  <a:ea typeface="楷体_GB2312"/>
                  <a:cs typeface="楷体_GB2312"/>
                </a:rPr>
                <a:t>BE</a:t>
              </a:r>
            </a:p>
          </p:txBody>
        </p:sp>
        <p:sp>
          <p:nvSpPr>
            <p:cNvPr id="30755" name="Text Box 69">
              <a:extLst>
                <a:ext uri="{FF2B5EF4-FFF2-40B4-BE49-F238E27FC236}">
                  <a16:creationId xmlns:a16="http://schemas.microsoft.com/office/drawing/2014/main" id="{8A7C6DF7-874C-4A11-A116-0DBB137CCE10}"/>
                </a:ext>
              </a:extLst>
            </p:cNvPr>
            <p:cNvSpPr txBox="1">
              <a:spLocks noChangeArrowheads="1"/>
            </p:cNvSpPr>
            <p:nvPr/>
          </p:nvSpPr>
          <p:spPr bwMode="auto">
            <a:xfrm>
              <a:off x="7388225" y="26368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a:cs typeface="楷体_GB2312"/>
                </a:rPr>
                <a:t>+</a:t>
              </a:r>
            </a:p>
          </p:txBody>
        </p:sp>
      </p:grpSp>
      <p:sp>
        <p:nvSpPr>
          <p:cNvPr id="34" name="Rectangle 41">
            <a:extLst>
              <a:ext uri="{FF2B5EF4-FFF2-40B4-BE49-F238E27FC236}">
                <a16:creationId xmlns:a16="http://schemas.microsoft.com/office/drawing/2014/main" id="{3229F854-83B2-498A-9B5D-86ECA7B8435B}"/>
              </a:ext>
            </a:extLst>
          </p:cNvPr>
          <p:cNvSpPr>
            <a:spLocks noChangeArrowheads="1"/>
          </p:cNvSpPr>
          <p:nvPr/>
        </p:nvSpPr>
        <p:spPr bwMode="auto">
          <a:xfrm>
            <a:off x="684213" y="5821363"/>
            <a:ext cx="208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b="0"/>
              <a:t>如何消除？</a:t>
            </a:r>
            <a:endParaRPr kumimoji="1" lang="en-US" altLang="zh-CN" sz="2800" b="0"/>
          </a:p>
        </p:txBody>
      </p:sp>
      <p:sp>
        <p:nvSpPr>
          <p:cNvPr id="35" name="Rectangle 41">
            <a:extLst>
              <a:ext uri="{FF2B5EF4-FFF2-40B4-BE49-F238E27FC236}">
                <a16:creationId xmlns:a16="http://schemas.microsoft.com/office/drawing/2014/main" id="{758720B4-6B17-46F2-ABA1-3B2F68904154}"/>
              </a:ext>
            </a:extLst>
          </p:cNvPr>
          <p:cNvSpPr>
            <a:spLocks noChangeArrowheads="1"/>
          </p:cNvSpPr>
          <p:nvPr/>
        </p:nvSpPr>
        <p:spPr bwMode="auto">
          <a:xfrm>
            <a:off x="2420938" y="5810250"/>
            <a:ext cx="6326187" cy="523875"/>
          </a:xfrm>
          <a:prstGeom prst="rect">
            <a:avLst/>
          </a:prstGeom>
          <a:noFill/>
          <a:ln>
            <a:noFill/>
          </a:ln>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defRPr/>
            </a:pPr>
            <a:r>
              <a:rPr kumimoji="1" lang="zh-CN" altLang="en-US" sz="2800" b="0" dirty="0"/>
              <a:t>减小</a:t>
            </a:r>
            <a:r>
              <a:rPr kumimoji="1" lang="en-US" altLang="zh-CN" sz="2800" b="0" i="1" dirty="0"/>
              <a:t>R</a:t>
            </a:r>
            <a:r>
              <a:rPr kumimoji="1" lang="en-US" altLang="zh-CN" sz="1050" b="0" i="1" dirty="0"/>
              <a:t> </a:t>
            </a:r>
            <a:r>
              <a:rPr kumimoji="1" lang="en-US" altLang="zh-CN" sz="2000" b="0" dirty="0"/>
              <a:t>b</a:t>
            </a:r>
            <a:r>
              <a:rPr kumimoji="1" lang="zh-CN" altLang="en-US" sz="2800" b="0" dirty="0"/>
              <a:t>，或者增大</a:t>
            </a:r>
            <a:r>
              <a:rPr kumimoji="1" lang="en-US" altLang="zh-CN" sz="2800" b="0" i="1" dirty="0"/>
              <a:t>V</a:t>
            </a:r>
            <a:r>
              <a:rPr kumimoji="1" lang="en-US" altLang="zh-CN" sz="1400" b="0" dirty="0"/>
              <a:t> </a:t>
            </a:r>
            <a:r>
              <a:rPr kumimoji="1" lang="en-US" altLang="zh-CN" sz="1800" b="0" dirty="0"/>
              <a:t>CC</a:t>
            </a:r>
            <a:r>
              <a:rPr kumimoji="1" lang="zh-CN" altLang="en-US" sz="2800" b="0" dirty="0"/>
              <a:t>，或者两者同时</a:t>
            </a:r>
            <a:endParaRPr kumimoji="1" lang="en-US" altLang="zh-CN" sz="28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4995">
                                            <p:txEl>
                                              <p:pRg st="0" end="0"/>
                                            </p:txEl>
                                          </p:spTgt>
                                        </p:tgtEl>
                                        <p:attrNameLst>
                                          <p:attrName>style.visibility</p:attrName>
                                        </p:attrNameLst>
                                      </p:cBhvr>
                                      <p:to>
                                        <p:strVal val="visible"/>
                                      </p:to>
                                    </p:set>
                                    <p:animEffect transition="in" filter="blinds(horizontal)">
                                      <p:cBhvr>
                                        <p:cTn id="7" dur="500"/>
                                        <p:tgtEl>
                                          <p:spTgt spid="7249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4995">
                                            <p:txEl>
                                              <p:pRg st="1" end="1"/>
                                            </p:txEl>
                                          </p:spTgt>
                                        </p:tgtEl>
                                        <p:attrNameLst>
                                          <p:attrName>style.visibility</p:attrName>
                                        </p:attrNameLst>
                                      </p:cBhvr>
                                      <p:to>
                                        <p:strVal val="visible"/>
                                      </p:to>
                                    </p:set>
                                    <p:animEffect transition="in" filter="blinds(horizontal)">
                                      <p:cBhvr>
                                        <p:cTn id="10" dur="500"/>
                                        <p:tgtEl>
                                          <p:spTgt spid="7249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5" grpId="0" build="p"/>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BFD546C5-4A6D-4E1E-AB2A-E6424330F6F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E501A4E-36C1-4735-8BA9-4A8DC728EE17}"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32771" name="Rectangle 5">
            <a:extLst>
              <a:ext uri="{FF2B5EF4-FFF2-40B4-BE49-F238E27FC236}">
                <a16:creationId xmlns:a16="http://schemas.microsoft.com/office/drawing/2014/main" id="{674AFC90-E80B-403F-BA26-F8E405A69AE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2772" name="Rectangle 6">
            <a:extLst>
              <a:ext uri="{FF2B5EF4-FFF2-40B4-BE49-F238E27FC236}">
                <a16:creationId xmlns:a16="http://schemas.microsoft.com/office/drawing/2014/main" id="{C23CCFCE-C4FE-489E-B470-2338901E2F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139F0D8-7C57-430B-AD7A-7BB47D22233A}"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2773" name="Rectangle 2">
            <a:extLst>
              <a:ext uri="{FF2B5EF4-FFF2-40B4-BE49-F238E27FC236}">
                <a16:creationId xmlns:a16="http://schemas.microsoft.com/office/drawing/2014/main" id="{8B30CD88-FAFC-4CE7-80A2-879F5C0F6425}"/>
              </a:ext>
            </a:extLst>
          </p:cNvPr>
          <p:cNvSpPr>
            <a:spLocks noChangeArrowheads="1"/>
          </p:cNvSpPr>
          <p:nvPr>
            <p:ph type="title"/>
          </p:nvPr>
        </p:nvSpPr>
        <p:spPr/>
        <p:txBody>
          <a:bodyPr/>
          <a:lstStyle/>
          <a:p>
            <a:r>
              <a:rPr lang="zh-CN" altLang="en-US"/>
              <a:t>饱和失真</a:t>
            </a:r>
          </a:p>
        </p:txBody>
      </p:sp>
      <p:sp>
        <p:nvSpPr>
          <p:cNvPr id="727043" name="Rectangle 3">
            <a:extLst>
              <a:ext uri="{FF2B5EF4-FFF2-40B4-BE49-F238E27FC236}">
                <a16:creationId xmlns:a16="http://schemas.microsoft.com/office/drawing/2014/main" id="{888156F6-B5DC-4504-9E37-384E98704700}"/>
              </a:ext>
            </a:extLst>
          </p:cNvPr>
          <p:cNvSpPr>
            <a:spLocks noChangeArrowheads="1"/>
          </p:cNvSpPr>
          <p:nvPr>
            <p:ph type="body" idx="1"/>
          </p:nvPr>
        </p:nvSpPr>
        <p:spPr>
          <a:xfrm>
            <a:off x="457200" y="1341438"/>
            <a:ext cx="8229600" cy="4932362"/>
          </a:xfrm>
        </p:spPr>
        <p:txBody>
          <a:bodyPr/>
          <a:lstStyle/>
          <a:p>
            <a:r>
              <a:rPr lang="zh-CN" altLang="en-US"/>
              <a:t>当放大器的工作点选得太高时</a:t>
            </a:r>
            <a:endParaRPr lang="en-US" altLang="zh-CN"/>
          </a:p>
          <a:p>
            <a:pPr lvl="1"/>
            <a:r>
              <a:rPr kumimoji="1" lang="zh-CN" altLang="en-US" b="1"/>
              <a:t>输出回路产生失真</a:t>
            </a:r>
          </a:p>
          <a:p>
            <a:endParaRPr lang="zh-CN" altLang="en-US"/>
          </a:p>
        </p:txBody>
      </p:sp>
      <p:pic>
        <p:nvPicPr>
          <p:cNvPr id="32775" name="Picture 4" descr="d1">
            <a:extLst>
              <a:ext uri="{FF2B5EF4-FFF2-40B4-BE49-F238E27FC236}">
                <a16:creationId xmlns:a16="http://schemas.microsoft.com/office/drawing/2014/main" id="{8AC3F952-9012-4DA2-BAA5-05A6BA165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600325"/>
            <a:ext cx="35750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1">
            <a:extLst>
              <a:ext uri="{FF2B5EF4-FFF2-40B4-BE49-F238E27FC236}">
                <a16:creationId xmlns:a16="http://schemas.microsoft.com/office/drawing/2014/main" id="{EBF71AF3-12A1-4AA1-85E2-52E5B7D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2076450"/>
            <a:ext cx="450532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43">
                                            <p:txEl>
                                              <p:pRg st="0" end="0"/>
                                            </p:txEl>
                                          </p:spTgt>
                                        </p:tgtEl>
                                        <p:attrNameLst>
                                          <p:attrName>style.visibility</p:attrName>
                                        </p:attrNameLst>
                                      </p:cBhvr>
                                      <p:to>
                                        <p:strVal val="visible"/>
                                      </p:to>
                                    </p:set>
                                    <p:animEffect transition="in" filter="blinds(horizontal)">
                                      <p:cBhvr>
                                        <p:cTn id="7" dur="500"/>
                                        <p:tgtEl>
                                          <p:spTgt spid="7270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27043">
                                            <p:txEl>
                                              <p:pRg st="1" end="1"/>
                                            </p:txEl>
                                          </p:spTgt>
                                        </p:tgtEl>
                                        <p:attrNameLst>
                                          <p:attrName>style.visibility</p:attrName>
                                        </p:attrNameLst>
                                      </p:cBhvr>
                                      <p:to>
                                        <p:strVal val="visible"/>
                                      </p:to>
                                    </p:set>
                                    <p:animEffect transition="in" filter="blinds(horizontal)">
                                      <p:cBhvr>
                                        <p:cTn id="10" dur="500"/>
                                        <p:tgtEl>
                                          <p:spTgt spid="72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0F365FE-50D5-4BCC-9738-1C95C6CFA33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4DF5D0A-3F74-48CE-8330-3F42AE169B70}"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6147" name="Rectangle 5">
            <a:extLst>
              <a:ext uri="{FF2B5EF4-FFF2-40B4-BE49-F238E27FC236}">
                <a16:creationId xmlns:a16="http://schemas.microsoft.com/office/drawing/2014/main" id="{51C96266-674B-4ED4-BA1C-3EE3F017B47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6148" name="Rectangle 6">
            <a:extLst>
              <a:ext uri="{FF2B5EF4-FFF2-40B4-BE49-F238E27FC236}">
                <a16:creationId xmlns:a16="http://schemas.microsoft.com/office/drawing/2014/main" id="{A641280F-AF57-4644-9C78-CDECDAFE001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B0AF52-F5CC-419C-9017-0B46779EED5D}"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a:extLst>
              <a:ext uri="{FF2B5EF4-FFF2-40B4-BE49-F238E27FC236}">
                <a16:creationId xmlns:a16="http://schemas.microsoft.com/office/drawing/2014/main" id="{F00BCD09-EB87-49D0-9CDB-3FD6680064D4}"/>
              </a:ext>
            </a:extLst>
          </p:cNvPr>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8FCB8E55-F888-4793-ACC3-B7323AC173B9}"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a:extLst>
              <a:ext uri="{FF2B5EF4-FFF2-40B4-BE49-F238E27FC236}">
                <a16:creationId xmlns:a16="http://schemas.microsoft.com/office/drawing/2014/main" id="{E2CBA0BF-B4BD-4381-81EF-2184F658641D}"/>
              </a:ext>
            </a:extLst>
          </p:cNvPr>
          <p:cNvSpPr>
            <a:spLocks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a:extLst>
              <a:ext uri="{FF2B5EF4-FFF2-40B4-BE49-F238E27FC236}">
                <a16:creationId xmlns:a16="http://schemas.microsoft.com/office/drawing/2014/main" id="{726A2D02-A615-48C7-954F-F40078E2D560}"/>
              </a:ext>
            </a:extLst>
          </p:cNvPr>
          <p:cNvSpPr>
            <a:spLocks noChangeArrowheads="1"/>
          </p:cNvSpPr>
          <p:nvPr>
            <p:ph type="body" idx="4294967295"/>
          </p:nvPr>
        </p:nvSpPr>
        <p:spPr>
          <a:xfrm>
            <a:off x="468313" y="1628775"/>
            <a:ext cx="8229600" cy="4525963"/>
          </a:xfrm>
        </p:spPr>
        <p:txBody>
          <a:bodyPr/>
          <a:lstStyle/>
          <a:p>
            <a:pPr>
              <a:lnSpc>
                <a:spcPct val="120000"/>
              </a:lnSpc>
            </a:pPr>
            <a:r>
              <a:rPr lang="zh-CN" altLang="en-US"/>
              <a:t>基本放大电路</a:t>
            </a:r>
          </a:p>
          <a:p>
            <a:pPr>
              <a:lnSpc>
                <a:spcPct val="120000"/>
              </a:lnSpc>
            </a:pPr>
            <a:r>
              <a:rPr lang="zh-CN" altLang="en-US"/>
              <a:t>放大电路的分析方法</a:t>
            </a:r>
          </a:p>
          <a:p>
            <a:pPr>
              <a:lnSpc>
                <a:spcPct val="120000"/>
              </a:lnSpc>
            </a:pPr>
            <a:endParaRPr lang="zh-CN" altLang="en-US"/>
          </a:p>
          <a:p>
            <a:pPr>
              <a:lnSpc>
                <a:spcPct val="120000"/>
              </a:lnSpc>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7CD8858F-D8FC-4A60-8ECF-6D9561EDF9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7291C26-A9A3-474A-9274-616271E70964}"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34819" name="Rectangle 5">
            <a:extLst>
              <a:ext uri="{FF2B5EF4-FFF2-40B4-BE49-F238E27FC236}">
                <a16:creationId xmlns:a16="http://schemas.microsoft.com/office/drawing/2014/main" id="{E42FBD19-5F95-41A4-AF71-7F72F96529D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4820" name="Rectangle 6">
            <a:extLst>
              <a:ext uri="{FF2B5EF4-FFF2-40B4-BE49-F238E27FC236}">
                <a16:creationId xmlns:a16="http://schemas.microsoft.com/office/drawing/2014/main" id="{93CC5543-24FC-44D9-A1F8-F5FBF2B77E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408B9DF-EEC8-4628-80F8-CC17F9BB68B2}"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34821" name="Rectangle 2">
            <a:extLst>
              <a:ext uri="{FF2B5EF4-FFF2-40B4-BE49-F238E27FC236}">
                <a16:creationId xmlns:a16="http://schemas.microsoft.com/office/drawing/2014/main" id="{F1D060A6-FECB-40D8-BA01-923C19E759BE}"/>
              </a:ext>
            </a:extLst>
          </p:cNvPr>
          <p:cNvSpPr>
            <a:spLocks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79A4B856-461C-49A6-977A-6ACA9F89FA8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1D5F0A9-1573-4CBA-9B59-417270D8077A}"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8195" name="Rectangle 5">
            <a:extLst>
              <a:ext uri="{FF2B5EF4-FFF2-40B4-BE49-F238E27FC236}">
                <a16:creationId xmlns:a16="http://schemas.microsoft.com/office/drawing/2014/main" id="{6840E6F2-02FB-4AD3-AF38-EAFD053FE51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8196" name="Rectangle 6">
            <a:extLst>
              <a:ext uri="{FF2B5EF4-FFF2-40B4-BE49-F238E27FC236}">
                <a16:creationId xmlns:a16="http://schemas.microsoft.com/office/drawing/2014/main" id="{E83810CE-78AA-4729-91B5-4D9A9BAE79B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B90BFB0-C137-4B82-948E-34FB9419BD9C}"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a:extLst>
              <a:ext uri="{FF2B5EF4-FFF2-40B4-BE49-F238E27FC236}">
                <a16:creationId xmlns:a16="http://schemas.microsoft.com/office/drawing/2014/main" id="{F7B6635C-671D-4715-B9E3-5205C4DB8F0E}"/>
              </a:ext>
            </a:extLst>
          </p:cNvPr>
          <p:cNvSpPr>
            <a:spLocks noChangeArrowheads="1"/>
          </p:cNvSpPr>
          <p:nvPr>
            <p:ph type="title"/>
          </p:nvPr>
        </p:nvSpPr>
        <p:spPr/>
        <p:txBody>
          <a:bodyPr/>
          <a:lstStyle/>
          <a:p>
            <a:r>
              <a:rPr lang="zh-CN" altLang="en-US"/>
              <a:t>基本放大电路</a:t>
            </a:r>
          </a:p>
        </p:txBody>
      </p:sp>
      <p:sp>
        <p:nvSpPr>
          <p:cNvPr id="666627" name="Rectangle 3">
            <a:extLst>
              <a:ext uri="{FF2B5EF4-FFF2-40B4-BE49-F238E27FC236}">
                <a16:creationId xmlns:a16="http://schemas.microsoft.com/office/drawing/2014/main" id="{EE857B3D-9A9E-4708-9280-422C49E3CE2A}"/>
              </a:ext>
            </a:extLst>
          </p:cNvPr>
          <p:cNvSpPr>
            <a:spLocks noChangeArrowheads="1"/>
          </p:cNvSpPr>
          <p:nvPr>
            <p:ph type="body" idx="1"/>
          </p:nvPr>
        </p:nvSpPr>
        <p:spPr>
          <a:xfrm>
            <a:off x="457200" y="1412875"/>
            <a:ext cx="8229600" cy="2555875"/>
          </a:xfrm>
        </p:spPr>
        <p:txBody>
          <a:bodyPr/>
          <a:lstStyle/>
          <a:p>
            <a:r>
              <a:rPr kumimoji="1" lang="zh-CN" altLang="en-US" sz="2800"/>
              <a:t>由一个三极管与相应元件组成的放大电路</a:t>
            </a:r>
          </a:p>
          <a:p>
            <a:r>
              <a:rPr lang="zh-CN" altLang="en-US" sz="2800"/>
              <a:t>基本放大电路的</a:t>
            </a:r>
            <a:r>
              <a:rPr kumimoji="1" lang="zh-CN" altLang="en-US" sz="2800"/>
              <a:t>组态</a:t>
            </a:r>
          </a:p>
          <a:p>
            <a:pPr lvl="1"/>
            <a:r>
              <a:rPr kumimoji="1" lang="zh-CN" altLang="en-US" sz="2400"/>
              <a:t>共发射极放大电路</a:t>
            </a:r>
            <a:endParaRPr kumimoji="1" lang="en-US" altLang="zh-CN" sz="2400"/>
          </a:p>
          <a:p>
            <a:pPr lvl="1"/>
            <a:r>
              <a:rPr kumimoji="1" lang="zh-CN" altLang="en-US" sz="2400"/>
              <a:t>共集电极放大电路</a:t>
            </a:r>
            <a:endParaRPr kumimoji="1" lang="en-US" altLang="zh-CN" sz="2400"/>
          </a:p>
          <a:p>
            <a:pPr lvl="1"/>
            <a:r>
              <a:rPr kumimoji="1" lang="zh-CN" altLang="en-US" sz="2400"/>
              <a:t>共基极放大电路</a:t>
            </a:r>
            <a:endParaRPr kumimoji="1" lang="en-US" altLang="zh-CN" sz="2400"/>
          </a:p>
        </p:txBody>
      </p:sp>
      <p:sp>
        <p:nvSpPr>
          <p:cNvPr id="666628" name="Rectangle 4">
            <a:extLst>
              <a:ext uri="{FF2B5EF4-FFF2-40B4-BE49-F238E27FC236}">
                <a16:creationId xmlns:a16="http://schemas.microsoft.com/office/drawing/2014/main" id="{874A5A16-7D19-45C0-BBBC-F0318EC74F53}"/>
              </a:ext>
            </a:extLst>
          </p:cNvPr>
          <p:cNvSpPr>
            <a:spLocks noChangeArrowheads="1"/>
          </p:cNvSpPr>
          <p:nvPr/>
        </p:nvSpPr>
        <p:spPr bwMode="auto">
          <a:xfrm>
            <a:off x="4910138" y="2420938"/>
            <a:ext cx="40544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r>
              <a:rPr kumimoji="1" lang="zh-CN" altLang="en-US" sz="2400"/>
              <a:t>共源极放大电路 </a:t>
            </a:r>
          </a:p>
          <a:p>
            <a:pPr lvl="1"/>
            <a:r>
              <a:rPr kumimoji="1" lang="zh-CN" altLang="en-US" sz="2400"/>
              <a:t>共漏电极放大电路</a:t>
            </a:r>
            <a:endParaRPr kumimoji="1" lang="en-US" altLang="zh-CN" sz="2400"/>
          </a:p>
          <a:p>
            <a:pPr lvl="1"/>
            <a:r>
              <a:rPr kumimoji="1" lang="zh-CN" altLang="en-US" sz="2400"/>
              <a:t>共栅极放大电路</a:t>
            </a:r>
            <a:endParaRPr kumimoji="1" lang="en-US" altLang="zh-CN" sz="2400"/>
          </a:p>
        </p:txBody>
      </p:sp>
      <p:grpSp>
        <p:nvGrpSpPr>
          <p:cNvPr id="2" name="Group 23">
            <a:extLst>
              <a:ext uri="{FF2B5EF4-FFF2-40B4-BE49-F238E27FC236}">
                <a16:creationId xmlns:a16="http://schemas.microsoft.com/office/drawing/2014/main" id="{BC441341-A8FF-4C70-8A70-F288284056F6}"/>
              </a:ext>
            </a:extLst>
          </p:cNvPr>
          <p:cNvGrpSpPr>
            <a:grpSpLocks/>
          </p:cNvGrpSpPr>
          <p:nvPr/>
        </p:nvGrpSpPr>
        <p:grpSpPr bwMode="auto">
          <a:xfrm>
            <a:off x="900113" y="3897313"/>
            <a:ext cx="7335837" cy="2411412"/>
            <a:chOff x="567" y="2455"/>
            <a:chExt cx="4621" cy="1519"/>
          </a:xfrm>
        </p:grpSpPr>
        <p:pic>
          <p:nvPicPr>
            <p:cNvPr id="8201" name="Picture 14">
              <a:extLst>
                <a:ext uri="{FF2B5EF4-FFF2-40B4-BE49-F238E27FC236}">
                  <a16:creationId xmlns:a16="http://schemas.microsoft.com/office/drawing/2014/main" id="{A93D4BB1-CFFC-4EAE-8B84-95CCC259D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 y="2750"/>
              <a:ext cx="1378"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5">
              <a:extLst>
                <a:ext uri="{FF2B5EF4-FFF2-40B4-BE49-F238E27FC236}">
                  <a16:creationId xmlns:a16="http://schemas.microsoft.com/office/drawing/2014/main" id="{5C277B02-1C14-4CB3-84C0-2008C1641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455"/>
              <a:ext cx="1283"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6">
              <a:extLst>
                <a:ext uri="{FF2B5EF4-FFF2-40B4-BE49-F238E27FC236}">
                  <a16:creationId xmlns:a16="http://schemas.microsoft.com/office/drawing/2014/main" id="{E582A400-7882-405A-9935-CECB3FB98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2478"/>
              <a:ext cx="1188" cy="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17">
              <a:extLst>
                <a:ext uri="{FF2B5EF4-FFF2-40B4-BE49-F238E27FC236}">
                  <a16:creationId xmlns:a16="http://schemas.microsoft.com/office/drawing/2014/main" id="{69FCCE72-D9D9-4DB5-8D13-07EBDF5BF4E7}"/>
                </a:ext>
              </a:extLst>
            </p:cNvPr>
            <p:cNvSpPr>
              <a:spLocks noChangeArrowheads="1"/>
            </p:cNvSpPr>
            <p:nvPr/>
          </p:nvSpPr>
          <p:spPr bwMode="auto">
            <a:xfrm>
              <a:off x="4139" y="368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8205" name="Rectangle 18">
              <a:extLst>
                <a:ext uri="{FF2B5EF4-FFF2-40B4-BE49-F238E27FC236}">
                  <a16:creationId xmlns:a16="http://schemas.microsoft.com/office/drawing/2014/main" id="{0FBCECC6-D894-49E1-B68D-4475F6BED75F}"/>
                </a:ext>
              </a:extLst>
            </p:cNvPr>
            <p:cNvSpPr>
              <a:spLocks noChangeArrowheads="1"/>
            </p:cNvSpPr>
            <p:nvPr/>
          </p:nvSpPr>
          <p:spPr bwMode="auto">
            <a:xfrm>
              <a:off x="716" y="368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8206" name="Rectangle 19">
              <a:extLst>
                <a:ext uri="{FF2B5EF4-FFF2-40B4-BE49-F238E27FC236}">
                  <a16:creationId xmlns:a16="http://schemas.microsoft.com/office/drawing/2014/main" id="{ED0455D1-9C06-4E31-A6E3-F49AE9387FDE}"/>
                </a:ext>
              </a:extLst>
            </p:cNvPr>
            <p:cNvSpPr>
              <a:spLocks noChangeArrowheads="1"/>
            </p:cNvSpPr>
            <p:nvPr/>
          </p:nvSpPr>
          <p:spPr bwMode="auto">
            <a:xfrm>
              <a:off x="2322" y="368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662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662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7" grpId="0" build="p"/>
      <p:bldP spid="6666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3" descr="422">
            <a:extLst>
              <a:ext uri="{FF2B5EF4-FFF2-40B4-BE49-F238E27FC236}">
                <a16:creationId xmlns:a16="http://schemas.microsoft.com/office/drawing/2014/main" id="{277B50E0-07F5-4960-8CD4-2B7413D71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914650"/>
            <a:ext cx="3744913"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内容占位符 2">
            <a:extLst>
              <a:ext uri="{FF2B5EF4-FFF2-40B4-BE49-F238E27FC236}">
                <a16:creationId xmlns:a16="http://schemas.microsoft.com/office/drawing/2014/main" id="{D9E0CC25-84B4-4237-8078-821C18F398CC}"/>
              </a:ext>
            </a:extLst>
          </p:cNvPr>
          <p:cNvSpPr>
            <a:spLocks noGrp="1" noChangeArrowheads="1"/>
          </p:cNvSpPr>
          <p:nvPr>
            <p:ph idx="1"/>
          </p:nvPr>
        </p:nvSpPr>
        <p:spPr>
          <a:xfrm>
            <a:off x="457200" y="1449388"/>
            <a:ext cx="7931150" cy="1979612"/>
          </a:xfrm>
        </p:spPr>
        <p:txBody>
          <a:bodyPr/>
          <a:lstStyle/>
          <a:p>
            <a:r>
              <a:rPr kumimoji="1" lang="zh-CN" altLang="en-US" sz="2800">
                <a:solidFill>
                  <a:srgbClr val="000000"/>
                </a:solidFill>
                <a:latin typeface="Times New Roman" panose="02020603050405020304" pitchFamily="18" charset="0"/>
                <a:cs typeface="Times New Roman" panose="02020603050405020304" pitchFamily="18" charset="0"/>
              </a:rPr>
              <a:t>静态：输入信号 </a:t>
            </a:r>
            <a:r>
              <a:rPr kumimoji="1" lang="en-US" altLang="zh-CN" sz="2800" i="1">
                <a:solidFill>
                  <a:srgbClr val="000000"/>
                </a:solidFill>
                <a:latin typeface="Times New Roman" panose="02020603050405020304" pitchFamily="18" charset="0"/>
                <a:cs typeface="Times New Roman" panose="02020603050405020304" pitchFamily="18" charset="0"/>
              </a:rPr>
              <a:t>v</a:t>
            </a:r>
            <a:r>
              <a:rPr kumimoji="1" lang="en-US" altLang="zh-CN" sz="2800" baseline="-25000">
                <a:solidFill>
                  <a:srgbClr val="000000"/>
                </a:solidFill>
                <a:latin typeface="Times New Roman" panose="02020603050405020304" pitchFamily="18" charset="0"/>
                <a:cs typeface="Times New Roman" panose="02020603050405020304" pitchFamily="18" charset="0"/>
              </a:rPr>
              <a:t>s</a:t>
            </a:r>
            <a:r>
              <a:rPr kumimoji="1" lang="zh-CN" altLang="en-US" sz="2800">
                <a:solidFill>
                  <a:srgbClr val="000000"/>
                </a:solidFill>
                <a:latin typeface="Times New Roman" panose="02020603050405020304" pitchFamily="18" charset="0"/>
                <a:cs typeface="Times New Roman" panose="02020603050405020304" pitchFamily="18" charset="0"/>
              </a:rPr>
              <a:t>＝ </a:t>
            </a:r>
            <a:r>
              <a:rPr kumimoji="1" lang="en-US" altLang="zh-CN" sz="2800">
                <a:solidFill>
                  <a:srgbClr val="000000"/>
                </a:solidFill>
                <a:latin typeface="Times New Roman" panose="02020603050405020304" pitchFamily="18" charset="0"/>
                <a:cs typeface="Times New Roman" panose="02020603050405020304" pitchFamily="18" charset="0"/>
              </a:rPr>
              <a:t>0 </a:t>
            </a:r>
            <a:r>
              <a:rPr kumimoji="1" lang="zh-CN" altLang="en-US" sz="2800">
                <a:solidFill>
                  <a:srgbClr val="000000"/>
                </a:solidFill>
                <a:latin typeface="Times New Roman" panose="02020603050405020304" pitchFamily="18" charset="0"/>
                <a:cs typeface="Times New Roman" panose="02020603050405020304" pitchFamily="18" charset="0"/>
              </a:rPr>
              <a:t>时电路的工作状态</a:t>
            </a:r>
            <a:endParaRPr kumimoji="1" lang="en-US" altLang="zh-CN" sz="2800">
              <a:solidFill>
                <a:srgbClr val="000000"/>
              </a:solidFill>
              <a:latin typeface="Times New Roman" panose="02020603050405020304" pitchFamily="18" charset="0"/>
              <a:cs typeface="Times New Roman" panose="02020603050405020304" pitchFamily="18" charset="0"/>
            </a:endParaRPr>
          </a:p>
          <a:p>
            <a:pPr>
              <a:spcBef>
                <a:spcPts val="600"/>
              </a:spcBef>
              <a:spcAft>
                <a:spcPct val="0"/>
              </a:spcAft>
            </a:pPr>
            <a:r>
              <a:rPr kumimoji="1" lang="zh-CN" altLang="en-US" sz="2800">
                <a:solidFill>
                  <a:srgbClr val="000000"/>
                </a:solidFill>
                <a:latin typeface="Times New Roman" panose="02020603050405020304" pitchFamily="18" charset="0"/>
                <a:cs typeface="Times New Roman" panose="02020603050405020304" pitchFamily="18" charset="0"/>
              </a:rPr>
              <a:t>动态：输入信号 </a:t>
            </a:r>
            <a:r>
              <a:rPr kumimoji="1" lang="en-US" altLang="zh-CN" sz="2800" i="1">
                <a:solidFill>
                  <a:srgbClr val="000000"/>
                </a:solidFill>
                <a:latin typeface="Times New Roman" panose="02020603050405020304" pitchFamily="18" charset="0"/>
                <a:cs typeface="Times New Roman" panose="02020603050405020304" pitchFamily="18" charset="0"/>
              </a:rPr>
              <a:t>v</a:t>
            </a:r>
            <a:r>
              <a:rPr kumimoji="1" lang="en-US" altLang="zh-CN" sz="2800" baseline="-25000">
                <a:solidFill>
                  <a:srgbClr val="000000"/>
                </a:solidFill>
                <a:latin typeface="Times New Roman" panose="02020603050405020304" pitchFamily="18" charset="0"/>
                <a:cs typeface="Times New Roman" panose="02020603050405020304" pitchFamily="18" charset="0"/>
              </a:rPr>
              <a:t>s</a:t>
            </a:r>
            <a:r>
              <a:rPr lang="en-US" altLang="zh-CN" sz="2800">
                <a:latin typeface="Times New Roman" panose="02020603050405020304" pitchFamily="18" charset="0"/>
                <a:cs typeface="Times New Roman" panose="02020603050405020304" pitchFamily="18" charset="0"/>
              </a:rPr>
              <a:t> ≠ </a:t>
            </a:r>
            <a:r>
              <a:rPr kumimoji="1" lang="en-US" altLang="zh-CN" sz="2800">
                <a:solidFill>
                  <a:srgbClr val="000000"/>
                </a:solidFill>
                <a:latin typeface="Times New Roman" panose="02020603050405020304" pitchFamily="18" charset="0"/>
                <a:cs typeface="Times New Roman" panose="02020603050405020304" pitchFamily="18" charset="0"/>
              </a:rPr>
              <a:t>0 </a:t>
            </a:r>
            <a:r>
              <a:rPr kumimoji="1" lang="zh-CN" altLang="en-US" sz="2800">
                <a:solidFill>
                  <a:srgbClr val="000000"/>
                </a:solidFill>
                <a:latin typeface="Times New Roman" panose="02020603050405020304" pitchFamily="18" charset="0"/>
                <a:cs typeface="Times New Roman" panose="02020603050405020304" pitchFamily="18" charset="0"/>
              </a:rPr>
              <a:t>时电路的工作状态</a:t>
            </a:r>
            <a:endParaRPr lang="zh-CN" altLang="en-US" sz="2800">
              <a:latin typeface="Times New Roman" panose="02020603050405020304" pitchFamily="18" charset="0"/>
              <a:cs typeface="Times New Roman" panose="02020603050405020304" pitchFamily="18" charset="0"/>
            </a:endParaRPr>
          </a:p>
        </p:txBody>
      </p:sp>
      <p:sp>
        <p:nvSpPr>
          <p:cNvPr id="10244" name="日期占位符 3">
            <a:extLst>
              <a:ext uri="{FF2B5EF4-FFF2-40B4-BE49-F238E27FC236}">
                <a16:creationId xmlns:a16="http://schemas.microsoft.com/office/drawing/2014/main" id="{551CCCFC-6A63-40B6-8B5E-C837543182E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7F083DD-4EB7-4D34-BCBD-625C1C6C2C1B}"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0245" name="页脚占位符 4">
            <a:extLst>
              <a:ext uri="{FF2B5EF4-FFF2-40B4-BE49-F238E27FC236}">
                <a16:creationId xmlns:a16="http://schemas.microsoft.com/office/drawing/2014/main" id="{EC2B7355-DFE4-4D02-BFCA-4D53CFF6D8B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0246" name="灯片编号占位符 5">
            <a:extLst>
              <a:ext uri="{FF2B5EF4-FFF2-40B4-BE49-F238E27FC236}">
                <a16:creationId xmlns:a16="http://schemas.microsoft.com/office/drawing/2014/main" id="{8EE1F4EF-0CF9-4D36-8818-146A5A87AC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422D6C-9A93-4DD2-9FB6-35453FDC6D74}"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pic>
        <p:nvPicPr>
          <p:cNvPr id="10247" name="Picture 16" descr="421">
            <a:extLst>
              <a:ext uri="{FF2B5EF4-FFF2-40B4-BE49-F238E27FC236}">
                <a16:creationId xmlns:a16="http://schemas.microsoft.com/office/drawing/2014/main" id="{C8DE426F-14D9-449B-9BBF-0B0E85C5D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7075" y="2816225"/>
            <a:ext cx="442753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标题 1">
            <a:extLst>
              <a:ext uri="{FF2B5EF4-FFF2-40B4-BE49-F238E27FC236}">
                <a16:creationId xmlns:a16="http://schemas.microsoft.com/office/drawing/2014/main" id="{B80C5DCF-1F3C-410C-A56C-BFABBA2817BC}"/>
              </a:ext>
            </a:extLst>
          </p:cNvPr>
          <p:cNvSpPr>
            <a:spLocks noGrp="1" noChangeArrowheads="1"/>
          </p:cNvSpPr>
          <p:nvPr>
            <p:ph type="title"/>
          </p:nvPr>
        </p:nvSpPr>
        <p:spPr>
          <a:xfrm>
            <a:off x="457200" y="152400"/>
            <a:ext cx="8264525" cy="1143000"/>
          </a:xfrm>
        </p:spPr>
        <p:txBody>
          <a:bodyPr/>
          <a:lstStyle/>
          <a:p>
            <a:r>
              <a:rPr lang="zh-CN" altLang="en-US">
                <a:latin typeface="Times New Roman" panose="02020603050405020304" pitchFamily="18" charset="0"/>
                <a:cs typeface="Times New Roman" panose="02020603050405020304" pitchFamily="18" charset="0"/>
              </a:rPr>
              <a:t>共射极放大电路 </a:t>
            </a:r>
            <a:r>
              <a:rPr lang="en-US" altLang="zh-CN">
                <a:latin typeface="Times New Roman" panose="02020603050405020304" pitchFamily="18" charset="0"/>
                <a:cs typeface="Times New Roman" panose="02020603050405020304" pitchFamily="18" charset="0"/>
              </a:rPr>
              <a:t>(1)</a:t>
            </a:r>
            <a:endParaRPr lang="zh-CN" altLang="en-US">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6F798731-7FE8-4B2E-9344-A347C2A25F40}"/>
              </a:ext>
            </a:extLst>
          </p:cNvPr>
          <p:cNvSpPr>
            <a:spLocks noChangeArrowheads="1"/>
          </p:cNvSpPr>
          <p:nvPr/>
        </p:nvSpPr>
        <p:spPr bwMode="auto">
          <a:xfrm>
            <a:off x="1881188" y="58054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kumimoji="1" lang="zh-CN" altLang="en-US" sz="2400" b="0">
                <a:solidFill>
                  <a:srgbClr val="000000"/>
                </a:solidFill>
                <a:latin typeface="Times New Roman" panose="02020603050405020304" pitchFamily="18" charset="0"/>
                <a:cs typeface="Times New Roman" panose="02020603050405020304" pitchFamily="18" charset="0"/>
              </a:rPr>
              <a:t>静态电路</a:t>
            </a:r>
            <a:endParaRPr lang="zh-CN" altLang="en-US" sz="2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CD07E601-AA19-4141-A3D6-554B715E62F0}"/>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静态分析</a:t>
            </a:r>
            <a:endParaRPr lang="zh-CN" altLang="en-US"/>
          </a:p>
        </p:txBody>
      </p:sp>
      <p:sp>
        <p:nvSpPr>
          <p:cNvPr id="12291" name="内容占位符 2">
            <a:extLst>
              <a:ext uri="{FF2B5EF4-FFF2-40B4-BE49-F238E27FC236}">
                <a16:creationId xmlns:a16="http://schemas.microsoft.com/office/drawing/2014/main" id="{9063D389-CAF8-4519-A9DF-7C370DB4F7F7}"/>
              </a:ext>
            </a:extLst>
          </p:cNvPr>
          <p:cNvSpPr>
            <a:spLocks noGrp="1" noChangeArrowheads="1"/>
          </p:cNvSpPr>
          <p:nvPr>
            <p:ph idx="1"/>
          </p:nvPr>
        </p:nvSpPr>
        <p:spPr>
          <a:xfrm>
            <a:off x="457200" y="1376363"/>
            <a:ext cx="4297363" cy="1614487"/>
          </a:xfrm>
        </p:spPr>
        <p:txBody>
          <a:bodyPr/>
          <a:lstStyle/>
          <a:p>
            <a:pPr>
              <a:spcAft>
                <a:spcPct val="0"/>
              </a:spcAft>
            </a:pPr>
            <a:r>
              <a:rPr lang="zh-CN" altLang="en-US">
                <a:latin typeface="Times New Roman" panose="02020603050405020304" pitchFamily="18" charset="0"/>
              </a:rPr>
              <a:t>静态工作点</a:t>
            </a:r>
            <a:r>
              <a:rPr lang="en-US" altLang="zh-CN">
                <a:latin typeface="Times New Roman" panose="02020603050405020304" pitchFamily="18" charset="0"/>
              </a:rPr>
              <a:t>Q</a:t>
            </a:r>
            <a:r>
              <a:rPr lang="zh-CN" altLang="en-US">
                <a:latin typeface="Times New Roman" panose="02020603050405020304" pitchFamily="18" charset="0"/>
              </a:rPr>
              <a:t>：静态时，管子的电参量</a:t>
            </a:r>
            <a:endParaRPr lang="en-US" altLang="zh-CN">
              <a:latin typeface="Times New Roman" panose="02020603050405020304" pitchFamily="18" charset="0"/>
            </a:endParaRPr>
          </a:p>
          <a:p>
            <a:pPr lvl="1">
              <a:spcBef>
                <a:spcPts val="600"/>
              </a:spcBef>
              <a:spcAft>
                <a:spcPct val="0"/>
              </a:spcAft>
            </a:pPr>
            <a:r>
              <a:rPr lang="en-US" altLang="zh-CN" i="1">
                <a:latin typeface="Times New Roman" panose="02020603050405020304" pitchFamily="18" charset="0"/>
              </a:rPr>
              <a:t>I</a:t>
            </a:r>
            <a:r>
              <a:rPr lang="en-US" altLang="zh-CN" baseline="-15000">
                <a:latin typeface="Times New Roman" panose="02020603050405020304" pitchFamily="18" charset="0"/>
              </a:rPr>
              <a:t>BQ</a:t>
            </a:r>
            <a:r>
              <a:rPr lang="zh-CN" altLang="en-US">
                <a:latin typeface="Times New Roman" panose="02020603050405020304" pitchFamily="18" charset="0"/>
              </a:rPr>
              <a:t>，</a:t>
            </a:r>
            <a:r>
              <a:rPr lang="en-US" altLang="zh-CN" i="1">
                <a:latin typeface="Times New Roman" panose="02020603050405020304" pitchFamily="18" charset="0"/>
              </a:rPr>
              <a:t>I</a:t>
            </a:r>
            <a:r>
              <a:rPr lang="en-US" altLang="zh-CN" baseline="-15000">
                <a:latin typeface="Times New Roman" panose="02020603050405020304" pitchFamily="18" charset="0"/>
              </a:rPr>
              <a:t>CQ</a:t>
            </a:r>
            <a:r>
              <a:rPr lang="zh-CN" altLang="en-US">
                <a:latin typeface="Times New Roman" panose="02020603050405020304" pitchFamily="18" charset="0"/>
              </a:rPr>
              <a:t>，</a:t>
            </a:r>
            <a:r>
              <a:rPr lang="en-US" altLang="zh-CN" i="1">
                <a:latin typeface="Times New Roman" panose="02020603050405020304" pitchFamily="18" charset="0"/>
              </a:rPr>
              <a:t>V</a:t>
            </a:r>
            <a:r>
              <a:rPr lang="en-US" altLang="zh-CN" baseline="-15000">
                <a:latin typeface="Times New Roman" panose="02020603050405020304" pitchFamily="18" charset="0"/>
              </a:rPr>
              <a:t>CEQ</a:t>
            </a:r>
            <a:endParaRPr lang="zh-CN" altLang="en-US"/>
          </a:p>
        </p:txBody>
      </p:sp>
      <p:sp>
        <p:nvSpPr>
          <p:cNvPr id="12292" name="日期占位符 3">
            <a:extLst>
              <a:ext uri="{FF2B5EF4-FFF2-40B4-BE49-F238E27FC236}">
                <a16:creationId xmlns:a16="http://schemas.microsoft.com/office/drawing/2014/main" id="{D1977DB0-D2FA-4ACC-8450-BE5D7CF1785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94181A1-2ACB-4121-86BD-88BC4CCC4403}"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2293" name="页脚占位符 4">
            <a:extLst>
              <a:ext uri="{FF2B5EF4-FFF2-40B4-BE49-F238E27FC236}">
                <a16:creationId xmlns:a16="http://schemas.microsoft.com/office/drawing/2014/main" id="{1056EE50-6DDB-4566-9C32-95F59C0493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2294" name="灯片编号占位符 5">
            <a:extLst>
              <a:ext uri="{FF2B5EF4-FFF2-40B4-BE49-F238E27FC236}">
                <a16:creationId xmlns:a16="http://schemas.microsoft.com/office/drawing/2014/main" id="{99F1F2A3-8EA7-4EFF-9C7A-069B4A8EC8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C1C0F72-4B95-4322-B274-8CD82A77DECE}"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9" name="矩形 8">
            <a:extLst>
              <a:ext uri="{FF2B5EF4-FFF2-40B4-BE49-F238E27FC236}">
                <a16:creationId xmlns:a16="http://schemas.microsoft.com/office/drawing/2014/main" id="{54695322-4400-460A-9143-2A6D4C1A11E7}"/>
              </a:ext>
            </a:extLst>
          </p:cNvPr>
          <p:cNvSpPr>
            <a:spLocks noChangeArrowheads="1"/>
          </p:cNvSpPr>
          <p:nvPr/>
        </p:nvSpPr>
        <p:spPr bwMode="auto">
          <a:xfrm>
            <a:off x="1249363" y="3071813"/>
            <a:ext cx="264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b="0" i="1">
                <a:solidFill>
                  <a:srgbClr val="000000"/>
                </a:solidFill>
                <a:latin typeface="Book Antiqua" panose="0204060205030503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BE</a:t>
            </a:r>
            <a:r>
              <a:rPr kumimoji="1" lang="en-US" altLang="zh-CN" sz="2800" b="0">
                <a:solidFill>
                  <a:srgbClr val="000000"/>
                </a:solidFill>
                <a:latin typeface="Times New Roman" panose="02020603050405020304" pitchFamily="18" charset="0"/>
                <a:ea typeface="楷体_GB2312"/>
                <a:cs typeface="楷体_GB2312"/>
              </a:rPr>
              <a:t> = </a:t>
            </a:r>
            <a:r>
              <a:rPr kumimoji="1" lang="en-US" altLang="zh-CN" sz="2800" b="0" i="1">
                <a:solidFill>
                  <a:srgbClr val="000000"/>
                </a:solidFill>
                <a:latin typeface="Times New Roman" panose="0202060305040502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BB</a:t>
            </a:r>
            <a:r>
              <a:rPr kumimoji="1" lang="zh-CN" altLang="en-US" sz="2800" b="0">
                <a:solidFill>
                  <a:srgbClr val="000000"/>
                </a:solidFill>
                <a:latin typeface="Times New Roman" panose="02020603050405020304" pitchFamily="18" charset="0"/>
                <a:ea typeface="楷体_GB2312"/>
                <a:cs typeface="楷体_GB2312"/>
              </a:rPr>
              <a:t>－</a:t>
            </a:r>
            <a:r>
              <a:rPr kumimoji="1" lang="en-US" altLang="zh-CN" sz="2800" b="0" i="1">
                <a:solidFill>
                  <a:srgbClr val="000000"/>
                </a:solidFill>
                <a:latin typeface="Times New Roman" panose="02020603050405020304" pitchFamily="18" charset="0"/>
                <a:ea typeface="楷体_GB2312"/>
                <a:cs typeface="楷体_GB2312"/>
              </a:rPr>
              <a:t>i</a:t>
            </a:r>
            <a:r>
              <a:rPr kumimoji="1" lang="en-US" altLang="zh-CN" sz="2800" b="0" baseline="-25000">
                <a:solidFill>
                  <a:srgbClr val="000000"/>
                </a:solidFill>
                <a:latin typeface="Times New Roman" panose="02020603050405020304" pitchFamily="18" charset="0"/>
                <a:ea typeface="楷体_GB2312"/>
                <a:cs typeface="楷体_GB2312"/>
              </a:rPr>
              <a:t>B</a:t>
            </a:r>
            <a:r>
              <a:rPr kumimoji="1" lang="en-US" altLang="zh-CN" sz="2800" b="0" i="1">
                <a:solidFill>
                  <a:srgbClr val="000000"/>
                </a:solidFill>
                <a:latin typeface="Times New Roman" panose="02020603050405020304" pitchFamily="18" charset="0"/>
                <a:ea typeface="楷体_GB2312"/>
                <a:cs typeface="楷体_GB2312"/>
              </a:rPr>
              <a:t>R</a:t>
            </a:r>
            <a:r>
              <a:rPr kumimoji="1" lang="en-US" altLang="zh-CN" sz="2800" b="0" baseline="-25000">
                <a:solidFill>
                  <a:srgbClr val="000000"/>
                </a:solidFill>
                <a:latin typeface="Times New Roman" panose="02020603050405020304" pitchFamily="18" charset="0"/>
                <a:ea typeface="楷体_GB2312"/>
                <a:cs typeface="楷体_GB2312"/>
              </a:rPr>
              <a:t>b</a:t>
            </a:r>
            <a:endParaRPr lang="zh-CN" altLang="en-US" sz="2800" b="0"/>
          </a:p>
        </p:txBody>
      </p:sp>
      <p:sp>
        <p:nvSpPr>
          <p:cNvPr id="10" name="矩形 9">
            <a:extLst>
              <a:ext uri="{FF2B5EF4-FFF2-40B4-BE49-F238E27FC236}">
                <a16:creationId xmlns:a16="http://schemas.microsoft.com/office/drawing/2014/main" id="{25DEE115-FF42-4865-B02B-E83DD591C1A7}"/>
              </a:ext>
            </a:extLst>
          </p:cNvPr>
          <p:cNvSpPr>
            <a:spLocks noChangeArrowheads="1"/>
          </p:cNvSpPr>
          <p:nvPr/>
        </p:nvSpPr>
        <p:spPr bwMode="auto">
          <a:xfrm>
            <a:off x="5557838" y="3121025"/>
            <a:ext cx="250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b="0" i="1">
                <a:solidFill>
                  <a:srgbClr val="000000"/>
                </a:solidFill>
                <a:latin typeface="Book Antiqua" panose="0204060205030503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CE </a:t>
            </a:r>
            <a:r>
              <a:rPr kumimoji="1" lang="en-US" altLang="zh-CN" sz="2800" b="0">
                <a:solidFill>
                  <a:srgbClr val="000000"/>
                </a:solidFill>
                <a:latin typeface="Times New Roman" panose="02020603050405020304" pitchFamily="18" charset="0"/>
                <a:ea typeface="楷体_GB2312"/>
                <a:cs typeface="楷体_GB2312"/>
              </a:rPr>
              <a:t>= </a:t>
            </a:r>
            <a:r>
              <a:rPr kumimoji="1" lang="en-US" altLang="zh-CN" sz="2800" b="0" i="1">
                <a:solidFill>
                  <a:srgbClr val="000000"/>
                </a:solidFill>
                <a:latin typeface="Times New Roman" panose="0202060305040502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CC</a:t>
            </a:r>
            <a:r>
              <a:rPr kumimoji="1" lang="zh-CN" altLang="en-US" sz="2800" b="0">
                <a:solidFill>
                  <a:srgbClr val="000000"/>
                </a:solidFill>
                <a:latin typeface="Times New Roman" panose="02020603050405020304" pitchFamily="18" charset="0"/>
                <a:ea typeface="楷体_GB2312"/>
                <a:cs typeface="楷体_GB2312"/>
              </a:rPr>
              <a:t>－</a:t>
            </a:r>
            <a:r>
              <a:rPr kumimoji="1" lang="en-US" altLang="zh-CN" sz="2800" b="0" i="1">
                <a:solidFill>
                  <a:srgbClr val="000000"/>
                </a:solidFill>
                <a:latin typeface="Times New Roman" panose="02020603050405020304" pitchFamily="18" charset="0"/>
                <a:ea typeface="楷体_GB2312"/>
                <a:cs typeface="楷体_GB2312"/>
              </a:rPr>
              <a:t>i</a:t>
            </a:r>
            <a:r>
              <a:rPr kumimoji="1" lang="en-US" altLang="zh-CN" sz="2800" b="0" baseline="-25000">
                <a:solidFill>
                  <a:srgbClr val="000000"/>
                </a:solidFill>
                <a:latin typeface="Times New Roman" panose="02020603050405020304" pitchFamily="18" charset="0"/>
                <a:ea typeface="楷体_GB2312"/>
                <a:cs typeface="楷体_GB2312"/>
              </a:rPr>
              <a:t>C</a:t>
            </a:r>
            <a:r>
              <a:rPr kumimoji="1" lang="en-US" altLang="zh-CN" sz="2800" b="0" i="1">
                <a:solidFill>
                  <a:srgbClr val="000000"/>
                </a:solidFill>
                <a:latin typeface="Times New Roman" panose="02020603050405020304" pitchFamily="18" charset="0"/>
                <a:ea typeface="楷体_GB2312"/>
                <a:cs typeface="楷体_GB2312"/>
              </a:rPr>
              <a:t>R</a:t>
            </a:r>
            <a:r>
              <a:rPr kumimoji="1" lang="en-US" altLang="zh-CN" sz="2800" b="0" baseline="-25000">
                <a:solidFill>
                  <a:srgbClr val="000000"/>
                </a:solidFill>
                <a:latin typeface="Times New Roman" panose="02020603050405020304" pitchFamily="18" charset="0"/>
                <a:ea typeface="楷体_GB2312"/>
                <a:cs typeface="楷体_GB2312"/>
              </a:rPr>
              <a:t>c</a:t>
            </a:r>
            <a:endParaRPr lang="zh-CN" altLang="en-US" sz="2800" b="0"/>
          </a:p>
        </p:txBody>
      </p:sp>
      <p:pic>
        <p:nvPicPr>
          <p:cNvPr id="45058" name="Picture 2">
            <a:extLst>
              <a:ext uri="{FF2B5EF4-FFF2-40B4-BE49-F238E27FC236}">
                <a16:creationId xmlns:a16="http://schemas.microsoft.com/office/drawing/2014/main" id="{E233151E-8204-4982-B9FB-7C753CF56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3827463"/>
            <a:ext cx="30289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a:extLst>
              <a:ext uri="{FF2B5EF4-FFF2-40B4-BE49-F238E27FC236}">
                <a16:creationId xmlns:a16="http://schemas.microsoft.com/office/drawing/2014/main" id="{9C1F18A5-C722-442E-AF6C-EAEF9F1B6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113" y="3721100"/>
            <a:ext cx="351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图片 1">
            <a:extLst>
              <a:ext uri="{FF2B5EF4-FFF2-40B4-BE49-F238E27FC236}">
                <a16:creationId xmlns:a16="http://schemas.microsoft.com/office/drawing/2014/main" id="{764DE3C6-17B2-4ECA-8299-82C546A399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0" y="274638"/>
            <a:ext cx="37909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a:extLst>
              <a:ext uri="{FF2B5EF4-FFF2-40B4-BE49-F238E27FC236}">
                <a16:creationId xmlns:a16="http://schemas.microsoft.com/office/drawing/2014/main" id="{180065FA-5FD0-4B1E-8514-E44A2EC12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2406650"/>
            <a:ext cx="48863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标题 1">
            <a:extLst>
              <a:ext uri="{FF2B5EF4-FFF2-40B4-BE49-F238E27FC236}">
                <a16:creationId xmlns:a16="http://schemas.microsoft.com/office/drawing/2014/main" id="{D8326587-8283-4D32-B4FF-382FD8CD5338}"/>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4340" name="日期占位符 3">
            <a:extLst>
              <a:ext uri="{FF2B5EF4-FFF2-40B4-BE49-F238E27FC236}">
                <a16:creationId xmlns:a16="http://schemas.microsoft.com/office/drawing/2014/main" id="{D75FD422-D04B-4DC9-B732-9E98087FD40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F166275-4A83-42D6-A6CA-45B04EA3C1B4}"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4341" name="页脚占位符 4">
            <a:extLst>
              <a:ext uri="{FF2B5EF4-FFF2-40B4-BE49-F238E27FC236}">
                <a16:creationId xmlns:a16="http://schemas.microsoft.com/office/drawing/2014/main" id="{6FA30511-028F-4024-9D7C-A4D478B914A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4342" name="灯片编号占位符 5">
            <a:extLst>
              <a:ext uri="{FF2B5EF4-FFF2-40B4-BE49-F238E27FC236}">
                <a16:creationId xmlns:a16="http://schemas.microsoft.com/office/drawing/2014/main" id="{F4817137-E328-4BEF-BC5B-1A8216C72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6FC603D-0481-44C0-A05D-FCE611060458}"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graphicFrame>
        <p:nvGraphicFramePr>
          <p:cNvPr id="12" name="Object 15">
            <a:extLst>
              <a:ext uri="{FF2B5EF4-FFF2-40B4-BE49-F238E27FC236}">
                <a16:creationId xmlns:a16="http://schemas.microsoft.com/office/drawing/2014/main" id="{1C201579-79A9-46EF-8188-641110003976}"/>
              </a:ext>
            </a:extLst>
          </p:cNvPr>
          <p:cNvGraphicFramePr>
            <a:graphicFrameLocks noChangeAspect="1"/>
          </p:cNvGraphicFramePr>
          <p:nvPr/>
        </p:nvGraphicFramePr>
        <p:xfrm>
          <a:off x="1139825" y="1352550"/>
          <a:ext cx="1747838" cy="420688"/>
        </p:xfrm>
        <a:graphic>
          <a:graphicData uri="http://schemas.openxmlformats.org/presentationml/2006/ole">
            <mc:AlternateContent xmlns:mc="http://schemas.openxmlformats.org/markup-compatibility/2006">
              <mc:Choice xmlns:v="urn:schemas-microsoft-com:vml" Requires="v">
                <p:oleObj spid="_x0000_s14349" name="公式" r:id="rId4" imgW="952087" imgH="228501" progId="Equation.3">
                  <p:embed/>
                </p:oleObj>
              </mc:Choice>
              <mc:Fallback>
                <p:oleObj name="公式" r:id="rId4" imgW="952087" imgH="22850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1352550"/>
                        <a:ext cx="17478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6">
            <a:extLst>
              <a:ext uri="{FF2B5EF4-FFF2-40B4-BE49-F238E27FC236}">
                <a16:creationId xmlns:a16="http://schemas.microsoft.com/office/drawing/2014/main" id="{B57E4614-1B18-4E00-8A4D-3DB19F6D28B0}"/>
              </a:ext>
            </a:extLst>
          </p:cNvPr>
          <p:cNvGraphicFramePr>
            <a:graphicFrameLocks noChangeAspect="1"/>
          </p:cNvGraphicFramePr>
          <p:nvPr/>
        </p:nvGraphicFramePr>
        <p:xfrm>
          <a:off x="1139825" y="1895475"/>
          <a:ext cx="2447925" cy="420688"/>
        </p:xfrm>
        <a:graphic>
          <a:graphicData uri="http://schemas.openxmlformats.org/presentationml/2006/ole">
            <mc:AlternateContent xmlns:mc="http://schemas.openxmlformats.org/markup-compatibility/2006">
              <mc:Choice xmlns:v="urn:schemas-microsoft-com:vml" Requires="v">
                <p:oleObj spid="_x0000_s14350" name="公式" r:id="rId6" imgW="1333500" imgH="228600" progId="Equation.3">
                  <p:embed/>
                </p:oleObj>
              </mc:Choice>
              <mc:Fallback>
                <p:oleObj name="公式" r:id="rId6" imgW="13335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1895475"/>
                        <a:ext cx="24479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5" name="Picture 6">
            <a:extLst>
              <a:ext uri="{FF2B5EF4-FFF2-40B4-BE49-F238E27FC236}">
                <a16:creationId xmlns:a16="http://schemas.microsoft.com/office/drawing/2014/main" id="{8EE41332-9075-4BA4-B91A-FDF61DBB28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169863"/>
            <a:ext cx="4057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7E1571E-07EE-4145-910A-4D0E59644649}"/>
              </a:ext>
            </a:extLst>
          </p:cNvPr>
          <p:cNvSpPr/>
          <p:nvPr/>
        </p:nvSpPr>
        <p:spPr>
          <a:xfrm>
            <a:off x="5724525" y="3698875"/>
            <a:ext cx="3024188" cy="2538413"/>
          </a:xfrm>
          <a:prstGeom prst="rect">
            <a:avLst/>
          </a:prstGeom>
        </p:spPr>
        <p:txBody>
          <a:bodyPr>
            <a:spAutoFit/>
          </a:bodyPr>
          <a:lstStyle/>
          <a:p>
            <a:pPr>
              <a:spcAft>
                <a:spcPts val="600"/>
              </a:spcAft>
              <a:defRPr/>
            </a:pPr>
            <a:r>
              <a:rPr lang="zh-CN" altLang="en-US" sz="2400" b="1" dirty="0"/>
              <a:t>大小写字母的含义</a:t>
            </a:r>
          </a:p>
          <a:p>
            <a:pPr marL="342900" indent="-342900">
              <a:spcAft>
                <a:spcPts val="600"/>
              </a:spcAft>
              <a:buFont typeface="Arial" panose="020B0604020202020204" pitchFamily="34" charset="0"/>
              <a:buChar char="•"/>
              <a:defRPr/>
            </a:pPr>
            <a:r>
              <a:rPr lang="zh-CN" altLang="en-US" sz="2000" dirty="0"/>
              <a:t>大写字母大写下标：静态值（直流）</a:t>
            </a:r>
          </a:p>
          <a:p>
            <a:pPr marL="342900" indent="-342900">
              <a:spcAft>
                <a:spcPts val="600"/>
              </a:spcAft>
              <a:buFont typeface="Arial" panose="020B0604020202020204" pitchFamily="34" charset="0"/>
              <a:buChar char="•"/>
              <a:defRPr/>
            </a:pPr>
            <a:r>
              <a:rPr lang="zh-CN" altLang="en-US" sz="2000" dirty="0"/>
              <a:t>小写字母小写下标：瞬时值（交流）</a:t>
            </a:r>
          </a:p>
          <a:p>
            <a:pPr marL="342900" indent="-342900">
              <a:spcAft>
                <a:spcPts val="600"/>
              </a:spcAft>
              <a:buFont typeface="Arial" panose="020B0604020202020204" pitchFamily="34" charset="0"/>
              <a:buChar char="•"/>
              <a:defRPr/>
            </a:pPr>
            <a:r>
              <a:rPr lang="zh-CN" altLang="en-US" sz="2000" dirty="0"/>
              <a:t>小写字母大写下标：总量（直流</a:t>
            </a:r>
            <a:r>
              <a:rPr lang="en-US" altLang="zh-CN" sz="2000" dirty="0"/>
              <a:t>+</a:t>
            </a:r>
            <a:r>
              <a:rPr lang="zh-CN" altLang="en-US" sz="2000" dirty="0"/>
              <a:t>交流）</a:t>
            </a:r>
          </a:p>
        </p:txBody>
      </p:sp>
      <p:sp>
        <p:nvSpPr>
          <p:cNvPr id="14" name="矩形 13">
            <a:extLst>
              <a:ext uri="{FF2B5EF4-FFF2-40B4-BE49-F238E27FC236}">
                <a16:creationId xmlns:a16="http://schemas.microsoft.com/office/drawing/2014/main" id="{03576B1C-DA29-4545-A700-5DCC0F9AD0B5}"/>
              </a:ext>
            </a:extLst>
          </p:cNvPr>
          <p:cNvSpPr>
            <a:spLocks noChangeArrowheads="1"/>
          </p:cNvSpPr>
          <p:nvPr/>
        </p:nvSpPr>
        <p:spPr bwMode="auto">
          <a:xfrm>
            <a:off x="5795963" y="2905125"/>
            <a:ext cx="1922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b="0" i="1">
                <a:solidFill>
                  <a:srgbClr val="000000"/>
                </a:solidFill>
                <a:latin typeface="Book Antiqua" panose="02040602050305030304" pitchFamily="18" charset="0"/>
                <a:ea typeface="楷体_GB2312"/>
                <a:cs typeface="楷体_GB2312"/>
              </a:rPr>
              <a:t>i</a:t>
            </a:r>
            <a:r>
              <a:rPr kumimoji="1" lang="en-US" altLang="zh-CN" sz="2800" b="0" baseline="-25000">
                <a:solidFill>
                  <a:srgbClr val="000000"/>
                </a:solidFill>
                <a:latin typeface="Times New Roman" panose="02020603050405020304" pitchFamily="18" charset="0"/>
                <a:ea typeface="楷体_GB2312"/>
                <a:cs typeface="楷体_GB2312"/>
              </a:rPr>
              <a:t>B</a:t>
            </a:r>
            <a:r>
              <a:rPr kumimoji="1" lang="en-US" altLang="zh-CN" sz="2800" b="0">
                <a:solidFill>
                  <a:srgbClr val="000000"/>
                </a:solidFill>
                <a:latin typeface="Times New Roman" panose="02020603050405020304" pitchFamily="18" charset="0"/>
                <a:ea typeface="楷体_GB2312"/>
                <a:cs typeface="楷体_GB2312"/>
              </a:rPr>
              <a:t> = </a:t>
            </a:r>
            <a:r>
              <a:rPr kumimoji="1" lang="en-US" altLang="zh-CN" sz="2800" b="0" i="1">
                <a:solidFill>
                  <a:srgbClr val="000000"/>
                </a:solidFill>
                <a:latin typeface="Times New Roman" panose="02020603050405020304" pitchFamily="18" charset="0"/>
                <a:ea typeface="楷体_GB2312"/>
                <a:cs typeface="楷体_GB2312"/>
              </a:rPr>
              <a:t>I</a:t>
            </a:r>
            <a:r>
              <a:rPr kumimoji="1" lang="en-US" altLang="zh-CN" sz="2800" b="0" baseline="-25000">
                <a:solidFill>
                  <a:srgbClr val="000000"/>
                </a:solidFill>
                <a:latin typeface="Times New Roman" panose="02020603050405020304" pitchFamily="18" charset="0"/>
                <a:ea typeface="楷体_GB2312"/>
                <a:cs typeface="楷体_GB2312"/>
              </a:rPr>
              <a:t>BQ </a:t>
            </a:r>
            <a:r>
              <a:rPr kumimoji="1" lang="en-US" altLang="zh-CN" sz="2800" b="0">
                <a:solidFill>
                  <a:srgbClr val="000000"/>
                </a:solidFill>
                <a:latin typeface="Times New Roman" panose="02020603050405020304" pitchFamily="18" charset="0"/>
                <a:ea typeface="楷体_GB2312"/>
                <a:cs typeface="楷体_GB2312"/>
              </a:rPr>
              <a:t>+ </a:t>
            </a:r>
            <a:r>
              <a:rPr kumimoji="1" lang="en-US" altLang="zh-CN" sz="2800" b="0" i="1">
                <a:solidFill>
                  <a:srgbClr val="000000"/>
                </a:solidFill>
                <a:latin typeface="Times New Roman" panose="02020603050405020304" pitchFamily="18" charset="0"/>
                <a:ea typeface="楷体_GB2312"/>
                <a:cs typeface="楷体_GB2312"/>
              </a:rPr>
              <a:t>i</a:t>
            </a:r>
            <a:r>
              <a:rPr kumimoji="1" lang="en-US" altLang="zh-CN" sz="2800" b="0" baseline="-25000">
                <a:solidFill>
                  <a:srgbClr val="000000"/>
                </a:solidFill>
                <a:latin typeface="Times New Roman" panose="02020603050405020304" pitchFamily="18" charset="0"/>
                <a:ea typeface="楷体_GB2312"/>
                <a:cs typeface="楷体_GB2312"/>
              </a:rPr>
              <a:t>b</a:t>
            </a:r>
            <a:endParaRPr lang="zh-CN" altLang="en-US" sz="2800" b="0"/>
          </a:p>
        </p:txBody>
      </p:sp>
      <p:sp>
        <p:nvSpPr>
          <p:cNvPr id="15" name="矩形 14">
            <a:extLst>
              <a:ext uri="{FF2B5EF4-FFF2-40B4-BE49-F238E27FC236}">
                <a16:creationId xmlns:a16="http://schemas.microsoft.com/office/drawing/2014/main" id="{201E5C7A-A920-4BF3-BF14-EE5ED9F946AB}"/>
              </a:ext>
            </a:extLst>
          </p:cNvPr>
          <p:cNvSpPr>
            <a:spLocks noChangeArrowheads="1"/>
          </p:cNvSpPr>
          <p:nvPr/>
        </p:nvSpPr>
        <p:spPr bwMode="auto">
          <a:xfrm>
            <a:off x="2711450" y="5522913"/>
            <a:ext cx="24860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b="0" i="1">
                <a:solidFill>
                  <a:srgbClr val="000000"/>
                </a:solidFill>
                <a:latin typeface="Book Antiqua" panose="0204060205030503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BE</a:t>
            </a:r>
            <a:r>
              <a:rPr kumimoji="1" lang="en-US" altLang="zh-CN" sz="2800" b="0">
                <a:solidFill>
                  <a:srgbClr val="000000"/>
                </a:solidFill>
                <a:latin typeface="Times New Roman" panose="02020603050405020304" pitchFamily="18" charset="0"/>
                <a:ea typeface="楷体_GB2312"/>
                <a:cs typeface="楷体_GB2312"/>
              </a:rPr>
              <a:t> = </a:t>
            </a:r>
            <a:r>
              <a:rPr kumimoji="1" lang="en-US" altLang="zh-CN" sz="2800" b="0" i="1">
                <a:solidFill>
                  <a:srgbClr val="000000"/>
                </a:solidFill>
                <a:latin typeface="Times New Roman" panose="0202060305040502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BEQ </a:t>
            </a:r>
            <a:r>
              <a:rPr kumimoji="1" lang="en-US" altLang="zh-CN" sz="2800" b="0">
                <a:solidFill>
                  <a:srgbClr val="000000"/>
                </a:solidFill>
                <a:latin typeface="Times New Roman" panose="02020603050405020304" pitchFamily="18" charset="0"/>
                <a:ea typeface="楷体_GB2312"/>
                <a:cs typeface="楷体_GB2312"/>
              </a:rPr>
              <a:t>+ </a:t>
            </a:r>
            <a:r>
              <a:rPr kumimoji="1" lang="en-US" altLang="zh-CN" sz="2800" b="0" i="1">
                <a:solidFill>
                  <a:srgbClr val="000000"/>
                </a:solidFill>
                <a:latin typeface="Times New Roman" panose="02020603050405020304" pitchFamily="18" charset="0"/>
                <a:ea typeface="楷体_GB2312"/>
                <a:cs typeface="楷体_GB2312"/>
              </a:rPr>
              <a:t>v</a:t>
            </a:r>
            <a:r>
              <a:rPr kumimoji="1" lang="en-US" altLang="zh-CN" sz="2800" b="0" baseline="-25000">
                <a:solidFill>
                  <a:srgbClr val="000000"/>
                </a:solidFill>
                <a:latin typeface="Times New Roman" panose="02020603050405020304" pitchFamily="18" charset="0"/>
                <a:ea typeface="楷体_GB2312"/>
                <a:cs typeface="楷体_GB2312"/>
              </a:rPr>
              <a:t>be</a:t>
            </a:r>
            <a:endParaRPr lang="zh-CN" altLang="en-US" sz="2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9625D0D6-ED5A-42F2-B615-BCA9421A7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2406650"/>
            <a:ext cx="488632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标题 1">
            <a:extLst>
              <a:ext uri="{FF2B5EF4-FFF2-40B4-BE49-F238E27FC236}">
                <a16:creationId xmlns:a16="http://schemas.microsoft.com/office/drawing/2014/main" id="{7012E236-7E46-4CB6-AF96-B8B4EAB3EF4C}"/>
              </a:ext>
            </a:extLst>
          </p:cNvPr>
          <p:cNvSpPr>
            <a:spLocks noGrp="1" noChangeArrowheads="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5364" name="日期占位符 3">
            <a:extLst>
              <a:ext uri="{FF2B5EF4-FFF2-40B4-BE49-F238E27FC236}">
                <a16:creationId xmlns:a16="http://schemas.microsoft.com/office/drawing/2014/main" id="{0083C4B5-F24C-4E16-B96B-DE8391C21CC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366599A-1254-4493-A237-B71CD79261EA}"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5365" name="页脚占位符 4">
            <a:extLst>
              <a:ext uri="{FF2B5EF4-FFF2-40B4-BE49-F238E27FC236}">
                <a16:creationId xmlns:a16="http://schemas.microsoft.com/office/drawing/2014/main" id="{F1814615-66C4-48C4-BAA1-65E2B8069F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5366" name="灯片编号占位符 5">
            <a:extLst>
              <a:ext uri="{FF2B5EF4-FFF2-40B4-BE49-F238E27FC236}">
                <a16:creationId xmlns:a16="http://schemas.microsoft.com/office/drawing/2014/main" id="{EDF1C478-1B16-402E-AA54-8985F98A2B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9460988-6688-4954-A2E5-0F4DE7041D9D}"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graphicFrame>
        <p:nvGraphicFramePr>
          <p:cNvPr id="15367" name="Object 15">
            <a:extLst>
              <a:ext uri="{FF2B5EF4-FFF2-40B4-BE49-F238E27FC236}">
                <a16:creationId xmlns:a16="http://schemas.microsoft.com/office/drawing/2014/main" id="{C4EDDFA8-A349-4697-A460-744785DE0A74}"/>
              </a:ext>
            </a:extLst>
          </p:cNvPr>
          <p:cNvGraphicFramePr>
            <a:graphicFrameLocks noChangeAspect="1"/>
          </p:cNvGraphicFramePr>
          <p:nvPr/>
        </p:nvGraphicFramePr>
        <p:xfrm>
          <a:off x="1139825" y="1352550"/>
          <a:ext cx="1747838" cy="420688"/>
        </p:xfrm>
        <a:graphic>
          <a:graphicData uri="http://schemas.openxmlformats.org/presentationml/2006/ole">
            <mc:AlternateContent xmlns:mc="http://schemas.openxmlformats.org/markup-compatibility/2006">
              <mc:Choice xmlns:v="urn:schemas-microsoft-com:vml" Requires="v">
                <p:oleObj spid="_x0000_s15372" name="公式" r:id="rId4" imgW="952087" imgH="228501" progId="Equation.3">
                  <p:embed/>
                </p:oleObj>
              </mc:Choice>
              <mc:Fallback>
                <p:oleObj name="公式" r:id="rId4" imgW="952087" imgH="228501"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9825" y="1352550"/>
                        <a:ext cx="17478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16">
            <a:extLst>
              <a:ext uri="{FF2B5EF4-FFF2-40B4-BE49-F238E27FC236}">
                <a16:creationId xmlns:a16="http://schemas.microsoft.com/office/drawing/2014/main" id="{E5B902EA-BCC6-4EB6-8CEB-2209EB8B7606}"/>
              </a:ext>
            </a:extLst>
          </p:cNvPr>
          <p:cNvGraphicFramePr>
            <a:graphicFrameLocks noChangeAspect="1"/>
          </p:cNvGraphicFramePr>
          <p:nvPr/>
        </p:nvGraphicFramePr>
        <p:xfrm>
          <a:off x="1139825" y="1895475"/>
          <a:ext cx="2447925" cy="420688"/>
        </p:xfrm>
        <a:graphic>
          <a:graphicData uri="http://schemas.openxmlformats.org/presentationml/2006/ole">
            <mc:AlternateContent xmlns:mc="http://schemas.openxmlformats.org/markup-compatibility/2006">
              <mc:Choice xmlns:v="urn:schemas-microsoft-com:vml" Requires="v">
                <p:oleObj spid="_x0000_s15373" name="公式" r:id="rId6" imgW="1333500" imgH="228600" progId="Equation.3">
                  <p:embed/>
                </p:oleObj>
              </mc:Choice>
              <mc:Fallback>
                <p:oleObj name="公式" r:id="rId6" imgW="13335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9825" y="1895475"/>
                        <a:ext cx="24479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369" name="Picture 6">
            <a:extLst>
              <a:ext uri="{FF2B5EF4-FFF2-40B4-BE49-F238E27FC236}">
                <a16:creationId xmlns:a16="http://schemas.microsoft.com/office/drawing/2014/main" id="{07F2ABC3-A39D-466A-857B-0A92DB75E0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7588" y="61913"/>
            <a:ext cx="40576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
            <a:extLst>
              <a:ext uri="{FF2B5EF4-FFF2-40B4-BE49-F238E27FC236}">
                <a16:creationId xmlns:a16="http://schemas.microsoft.com/office/drawing/2014/main" id="{475815FE-4980-436F-AA93-ABB8CA6306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9650" y="2406650"/>
            <a:ext cx="54610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71" name="Object 7">
            <a:extLst>
              <a:ext uri="{FF2B5EF4-FFF2-40B4-BE49-F238E27FC236}">
                <a16:creationId xmlns:a16="http://schemas.microsoft.com/office/drawing/2014/main" id="{58F55109-4D23-4B39-B23E-256BFBE82577}"/>
              </a:ext>
            </a:extLst>
          </p:cNvPr>
          <p:cNvGraphicFramePr>
            <a:graphicFrameLocks noChangeAspect="1"/>
          </p:cNvGraphicFramePr>
          <p:nvPr/>
        </p:nvGraphicFramePr>
        <p:xfrm>
          <a:off x="2608263" y="5600700"/>
          <a:ext cx="2439987" cy="439738"/>
        </p:xfrm>
        <a:graphic>
          <a:graphicData uri="http://schemas.openxmlformats.org/presentationml/2006/ole">
            <mc:AlternateContent xmlns:mc="http://schemas.openxmlformats.org/markup-compatibility/2006">
              <mc:Choice xmlns:v="urn:schemas-microsoft-com:vml" Requires="v">
                <p:oleObj spid="_x0000_s15374" name="公式" r:id="rId10" imgW="1117600" imgH="241300" progId="Equation.3">
                  <p:embed/>
                </p:oleObj>
              </mc:Choice>
              <mc:Fallback>
                <p:oleObj name="公式" r:id="rId10" imgW="1117600" imgH="2413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8263" y="5600700"/>
                        <a:ext cx="243998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D2D58A38-AB88-4B51-87B2-E0EC7B54A30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9232F87-1906-4D16-8292-90BF96F00D97}"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6387" name="Rectangle 5">
            <a:extLst>
              <a:ext uri="{FF2B5EF4-FFF2-40B4-BE49-F238E27FC236}">
                <a16:creationId xmlns:a16="http://schemas.microsoft.com/office/drawing/2014/main" id="{2C036A91-B888-49C7-B125-E45C73FAAB1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6388" name="Rectangle 6">
            <a:extLst>
              <a:ext uri="{FF2B5EF4-FFF2-40B4-BE49-F238E27FC236}">
                <a16:creationId xmlns:a16="http://schemas.microsoft.com/office/drawing/2014/main" id="{6E4217B9-76A8-492A-947B-A57F6BAB00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6E3A215-83C3-4302-AAAD-CF42B02733D8}"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16389" name="Rectangle 2">
            <a:extLst>
              <a:ext uri="{FF2B5EF4-FFF2-40B4-BE49-F238E27FC236}">
                <a16:creationId xmlns:a16="http://schemas.microsoft.com/office/drawing/2014/main" id="{0D035231-092E-4B71-8451-1D45523F71DE}"/>
              </a:ext>
            </a:extLst>
          </p:cNvPr>
          <p:cNvSpPr>
            <a:spLocks noChangeArrowheads="1"/>
          </p:cNvSpPr>
          <p:nvPr>
            <p:ph type="title"/>
          </p:nvPr>
        </p:nvSpPr>
        <p:spPr/>
        <p:txBody>
          <a:bodyPr/>
          <a:lstStyle/>
          <a:p>
            <a:r>
              <a:rPr lang="zh-CN" altLang="en-US"/>
              <a:t>共射极放大电路 </a:t>
            </a:r>
            <a:r>
              <a:rPr lang="en-US" altLang="zh-CN">
                <a:latin typeface="Times New Roman" panose="02020603050405020304" pitchFamily="18" charset="0"/>
                <a:cs typeface="Times New Roman" panose="02020603050405020304" pitchFamily="18" charset="0"/>
              </a:rPr>
              <a:t>(2)</a:t>
            </a:r>
            <a:endParaRPr lang="zh-CN" altLang="en-US"/>
          </a:p>
        </p:txBody>
      </p:sp>
      <p:sp>
        <p:nvSpPr>
          <p:cNvPr id="668675" name="Rectangle 3">
            <a:extLst>
              <a:ext uri="{FF2B5EF4-FFF2-40B4-BE49-F238E27FC236}">
                <a16:creationId xmlns:a16="http://schemas.microsoft.com/office/drawing/2014/main" id="{0FFC509F-D021-4D99-887E-6810C26AF1C9}"/>
              </a:ext>
            </a:extLst>
          </p:cNvPr>
          <p:cNvSpPr>
            <a:spLocks noChangeArrowheads="1"/>
          </p:cNvSpPr>
          <p:nvPr>
            <p:ph type="body" idx="1"/>
          </p:nvPr>
        </p:nvSpPr>
        <p:spPr>
          <a:xfrm>
            <a:off x="457200" y="1425575"/>
            <a:ext cx="4078288" cy="4643438"/>
          </a:xfrm>
          <a:noFill/>
        </p:spPr>
        <p:txBody>
          <a:bodyPr/>
          <a:lstStyle/>
          <a:p>
            <a:pPr>
              <a:spcAft>
                <a:spcPct val="10000"/>
              </a:spcAft>
            </a:pPr>
            <a:r>
              <a:rPr kumimoji="1" lang="zh-CN" altLang="en-US" sz="2800">
                <a:latin typeface="Times New Roman" panose="02020603050405020304" pitchFamily="18" charset="0"/>
              </a:rPr>
              <a:t>晶体管</a:t>
            </a:r>
            <a:r>
              <a:rPr kumimoji="1" lang="en-US" altLang="zh-CN" sz="2800">
                <a:latin typeface="Times New Roman" panose="02020603050405020304" pitchFamily="18" charset="0"/>
              </a:rPr>
              <a:t>T</a:t>
            </a:r>
          </a:p>
          <a:p>
            <a:pPr lvl="1">
              <a:spcAft>
                <a:spcPct val="10000"/>
              </a:spcAft>
            </a:pPr>
            <a:r>
              <a:rPr kumimoji="1" lang="zh-CN" altLang="en-US" sz="2400"/>
              <a:t>核心器件，实现放大</a:t>
            </a:r>
            <a:endParaRPr kumimoji="1" lang="zh-CN" altLang="en-US">
              <a:latin typeface="Times New Roman" panose="02020603050405020304" pitchFamily="18" charset="0"/>
            </a:endParaRPr>
          </a:p>
          <a:p>
            <a:pPr>
              <a:spcAft>
                <a:spcPct val="10000"/>
              </a:spcAft>
            </a:pPr>
            <a:r>
              <a:rPr kumimoji="1" lang="zh-CN" altLang="en-US" sz="2800">
                <a:latin typeface="Times New Roman" panose="02020603050405020304" pitchFamily="18" charset="0"/>
              </a:rPr>
              <a:t>基极电阻</a:t>
            </a:r>
            <a:r>
              <a:rPr kumimoji="1" lang="en-US" altLang="zh-CN" sz="2800">
                <a:latin typeface="Times New Roman" panose="02020603050405020304" pitchFamily="18" charset="0"/>
              </a:rPr>
              <a:t>Rb</a:t>
            </a:r>
          </a:p>
          <a:p>
            <a:pPr lvl="1">
              <a:spcAft>
                <a:spcPct val="10000"/>
              </a:spcAft>
            </a:pPr>
            <a:r>
              <a:rPr kumimoji="1" lang="zh-CN" altLang="en-US" sz="2400"/>
              <a:t>设置基极偏置电流</a:t>
            </a:r>
            <a:endParaRPr kumimoji="1" lang="en-US" altLang="zh-CN">
              <a:latin typeface="Times New Roman" panose="02020603050405020304" pitchFamily="18" charset="0"/>
            </a:endParaRPr>
          </a:p>
          <a:p>
            <a:pPr>
              <a:spcAft>
                <a:spcPct val="10000"/>
              </a:spcAft>
            </a:pPr>
            <a:r>
              <a:rPr kumimoji="1" lang="zh-CN" altLang="zh-CN" sz="2800">
                <a:latin typeface="Times New Roman" panose="02020603050405020304" pitchFamily="18" charset="0"/>
              </a:rPr>
              <a:t>集电极电阻R</a:t>
            </a:r>
            <a:r>
              <a:rPr kumimoji="1" lang="zh-CN" altLang="en-US" sz="2800">
                <a:latin typeface="Times New Roman" panose="02020603050405020304" pitchFamily="18" charset="0"/>
              </a:rPr>
              <a:t>c</a:t>
            </a:r>
          </a:p>
          <a:p>
            <a:pPr lvl="1">
              <a:spcAft>
                <a:spcPct val="10000"/>
              </a:spcAft>
            </a:pPr>
            <a:r>
              <a:rPr kumimoji="1" lang="zh-CN" altLang="en-US" sz="2400"/>
              <a:t>设置集电极偏置电流</a:t>
            </a:r>
          </a:p>
          <a:p>
            <a:pPr lvl="1">
              <a:spcAft>
                <a:spcPct val="10000"/>
              </a:spcAft>
            </a:pPr>
            <a:r>
              <a:rPr kumimoji="1" lang="zh-CN" altLang="en-US" sz="2400"/>
              <a:t>将变化的集电极电流转换为变化的电压</a:t>
            </a:r>
            <a:endParaRPr kumimoji="1" lang="en-US" altLang="zh-CN" sz="2400"/>
          </a:p>
        </p:txBody>
      </p:sp>
      <p:sp>
        <p:nvSpPr>
          <p:cNvPr id="16391" name="Text Box 5">
            <a:extLst>
              <a:ext uri="{FF2B5EF4-FFF2-40B4-BE49-F238E27FC236}">
                <a16:creationId xmlns:a16="http://schemas.microsoft.com/office/drawing/2014/main" id="{8A805364-4F51-4036-A22E-672644B3D95D}"/>
              </a:ext>
            </a:extLst>
          </p:cNvPr>
          <p:cNvSpPr txBox="1">
            <a:spLocks noChangeArrowheads="1"/>
          </p:cNvSpPr>
          <p:nvPr/>
        </p:nvSpPr>
        <p:spPr bwMode="auto">
          <a:xfrm>
            <a:off x="5210175" y="2039938"/>
            <a:ext cx="60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a:t>
            </a:r>
            <a:r>
              <a:rPr kumimoji="1" lang="en-US" altLang="zh-CN" sz="2400">
                <a:latin typeface="Times New Roman" panose="02020603050405020304" pitchFamily="18" charset="0"/>
                <a:ea typeface="楷体_GB2312"/>
                <a:cs typeface="楷体_GB2312"/>
              </a:rPr>
              <a:t>b</a:t>
            </a:r>
          </a:p>
        </p:txBody>
      </p:sp>
      <p:sp>
        <p:nvSpPr>
          <p:cNvPr id="16392" name="Line 6">
            <a:extLst>
              <a:ext uri="{FF2B5EF4-FFF2-40B4-BE49-F238E27FC236}">
                <a16:creationId xmlns:a16="http://schemas.microsoft.com/office/drawing/2014/main" id="{22987CD7-3289-4101-BE42-D2487A9199A6}"/>
              </a:ext>
            </a:extLst>
          </p:cNvPr>
          <p:cNvSpPr>
            <a:spLocks noChangeShapeType="1"/>
          </p:cNvSpPr>
          <p:nvPr/>
        </p:nvSpPr>
        <p:spPr bwMode="auto">
          <a:xfrm>
            <a:off x="5935663" y="1690688"/>
            <a:ext cx="0" cy="163671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3" name="Rectangle 7">
            <a:extLst>
              <a:ext uri="{FF2B5EF4-FFF2-40B4-BE49-F238E27FC236}">
                <a16:creationId xmlns:a16="http://schemas.microsoft.com/office/drawing/2014/main" id="{0752D25D-7C1D-4231-A571-76EDA81F2FC1}"/>
              </a:ext>
            </a:extLst>
          </p:cNvPr>
          <p:cNvSpPr>
            <a:spLocks noChangeArrowheads="1"/>
          </p:cNvSpPr>
          <p:nvPr/>
        </p:nvSpPr>
        <p:spPr bwMode="auto">
          <a:xfrm>
            <a:off x="5846763" y="205422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394" name="Line 8">
            <a:extLst>
              <a:ext uri="{FF2B5EF4-FFF2-40B4-BE49-F238E27FC236}">
                <a16:creationId xmlns:a16="http://schemas.microsoft.com/office/drawing/2014/main" id="{B6599457-595D-4B09-9838-DF619D73B71A}"/>
              </a:ext>
            </a:extLst>
          </p:cNvPr>
          <p:cNvSpPr>
            <a:spLocks noChangeShapeType="1"/>
          </p:cNvSpPr>
          <p:nvPr/>
        </p:nvSpPr>
        <p:spPr bwMode="auto">
          <a:xfrm>
            <a:off x="5932488" y="1690688"/>
            <a:ext cx="1454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5" name="Line 9">
            <a:extLst>
              <a:ext uri="{FF2B5EF4-FFF2-40B4-BE49-F238E27FC236}">
                <a16:creationId xmlns:a16="http://schemas.microsoft.com/office/drawing/2014/main" id="{8F5F666B-0D9A-4A31-A9D0-13165E683DFB}"/>
              </a:ext>
            </a:extLst>
          </p:cNvPr>
          <p:cNvSpPr>
            <a:spLocks noChangeShapeType="1"/>
          </p:cNvSpPr>
          <p:nvPr/>
        </p:nvSpPr>
        <p:spPr bwMode="auto">
          <a:xfrm flipV="1">
            <a:off x="5400675" y="3327400"/>
            <a:ext cx="132080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6" name="Line 10">
            <a:extLst>
              <a:ext uri="{FF2B5EF4-FFF2-40B4-BE49-F238E27FC236}">
                <a16:creationId xmlns:a16="http://schemas.microsoft.com/office/drawing/2014/main" id="{6446826A-2F32-4254-B964-ADE51D7DA4EB}"/>
              </a:ext>
            </a:extLst>
          </p:cNvPr>
          <p:cNvSpPr>
            <a:spLocks noChangeShapeType="1"/>
          </p:cNvSpPr>
          <p:nvPr/>
        </p:nvSpPr>
        <p:spPr bwMode="auto">
          <a:xfrm>
            <a:off x="6700838" y="3113088"/>
            <a:ext cx="0" cy="4810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7" name="Line 11">
            <a:extLst>
              <a:ext uri="{FF2B5EF4-FFF2-40B4-BE49-F238E27FC236}">
                <a16:creationId xmlns:a16="http://schemas.microsoft.com/office/drawing/2014/main" id="{AEA7560E-DD87-40FC-978F-85454B166FBE}"/>
              </a:ext>
            </a:extLst>
          </p:cNvPr>
          <p:cNvSpPr>
            <a:spLocks noChangeShapeType="1"/>
          </p:cNvSpPr>
          <p:nvPr/>
        </p:nvSpPr>
        <p:spPr bwMode="auto">
          <a:xfrm>
            <a:off x="6700838" y="3352800"/>
            <a:ext cx="265112" cy="247650"/>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8" name="Line 12">
            <a:extLst>
              <a:ext uri="{FF2B5EF4-FFF2-40B4-BE49-F238E27FC236}">
                <a16:creationId xmlns:a16="http://schemas.microsoft.com/office/drawing/2014/main" id="{E5F8782C-592E-48D0-A6CA-453EF43A56A4}"/>
              </a:ext>
            </a:extLst>
          </p:cNvPr>
          <p:cNvSpPr>
            <a:spLocks noChangeShapeType="1"/>
          </p:cNvSpPr>
          <p:nvPr/>
        </p:nvSpPr>
        <p:spPr bwMode="auto">
          <a:xfrm flipH="1">
            <a:off x="6962775" y="1690688"/>
            <a:ext cx="0" cy="145415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399" name="Line 13">
            <a:extLst>
              <a:ext uri="{FF2B5EF4-FFF2-40B4-BE49-F238E27FC236}">
                <a16:creationId xmlns:a16="http://schemas.microsoft.com/office/drawing/2014/main" id="{E049E91C-53BE-4737-9592-C71651E581DC}"/>
              </a:ext>
            </a:extLst>
          </p:cNvPr>
          <p:cNvSpPr>
            <a:spLocks noChangeShapeType="1"/>
          </p:cNvSpPr>
          <p:nvPr/>
        </p:nvSpPr>
        <p:spPr bwMode="auto">
          <a:xfrm>
            <a:off x="6948488" y="3586163"/>
            <a:ext cx="0" cy="11334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0" name="Line 14">
            <a:extLst>
              <a:ext uri="{FF2B5EF4-FFF2-40B4-BE49-F238E27FC236}">
                <a16:creationId xmlns:a16="http://schemas.microsoft.com/office/drawing/2014/main" id="{DAB9F929-B0DD-4781-A2F9-D5BBE37433FD}"/>
              </a:ext>
            </a:extLst>
          </p:cNvPr>
          <p:cNvSpPr>
            <a:spLocks noChangeShapeType="1"/>
          </p:cNvSpPr>
          <p:nvPr/>
        </p:nvSpPr>
        <p:spPr bwMode="auto">
          <a:xfrm>
            <a:off x="4962525" y="4487863"/>
            <a:ext cx="321151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1" name="Text Box 15">
            <a:extLst>
              <a:ext uri="{FF2B5EF4-FFF2-40B4-BE49-F238E27FC236}">
                <a16:creationId xmlns:a16="http://schemas.microsoft.com/office/drawing/2014/main" id="{890883D2-1B54-42FC-9D9E-BFE03AD62134}"/>
              </a:ext>
            </a:extLst>
          </p:cNvPr>
          <p:cNvSpPr txBox="1">
            <a:spLocks noChangeArrowheads="1"/>
          </p:cNvSpPr>
          <p:nvPr/>
        </p:nvSpPr>
        <p:spPr bwMode="auto">
          <a:xfrm>
            <a:off x="7569200" y="1430338"/>
            <a:ext cx="969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a:t>
            </a:r>
            <a:r>
              <a:rPr kumimoji="1" lang="en-US" altLang="zh-CN" sz="2800" i="1">
                <a:latin typeface="Times New Roman" panose="02020603050405020304" pitchFamily="18" charset="0"/>
                <a:ea typeface="楷体_GB2312"/>
                <a:cs typeface="楷体_GB2312"/>
              </a:rPr>
              <a:t>V</a:t>
            </a:r>
            <a:r>
              <a:rPr kumimoji="1" lang="en-US" altLang="zh-CN" sz="2800" baseline="-10000">
                <a:latin typeface="Times New Roman" panose="02020603050405020304" pitchFamily="18" charset="0"/>
                <a:ea typeface="楷体_GB2312"/>
                <a:cs typeface="楷体_GB2312"/>
              </a:rPr>
              <a:t>CC</a:t>
            </a:r>
          </a:p>
        </p:txBody>
      </p:sp>
      <p:sp>
        <p:nvSpPr>
          <p:cNvPr id="16402" name="Rectangle 16">
            <a:extLst>
              <a:ext uri="{FF2B5EF4-FFF2-40B4-BE49-F238E27FC236}">
                <a16:creationId xmlns:a16="http://schemas.microsoft.com/office/drawing/2014/main" id="{3EA2889B-B32F-455E-AFFC-0A8E18812D99}"/>
              </a:ext>
            </a:extLst>
          </p:cNvPr>
          <p:cNvSpPr>
            <a:spLocks noChangeArrowheads="1"/>
          </p:cNvSpPr>
          <p:nvPr/>
        </p:nvSpPr>
        <p:spPr bwMode="auto">
          <a:xfrm>
            <a:off x="6877050" y="2054225"/>
            <a:ext cx="176213"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3" name="Oval 17">
            <a:extLst>
              <a:ext uri="{FF2B5EF4-FFF2-40B4-BE49-F238E27FC236}">
                <a16:creationId xmlns:a16="http://schemas.microsoft.com/office/drawing/2014/main" id="{9FE901D2-06A0-4DFF-AE14-C2D6D1701F52}"/>
              </a:ext>
            </a:extLst>
          </p:cNvPr>
          <p:cNvSpPr>
            <a:spLocks noChangeArrowheads="1"/>
          </p:cNvSpPr>
          <p:nvPr/>
        </p:nvSpPr>
        <p:spPr bwMode="auto">
          <a:xfrm>
            <a:off x="7383463" y="1628775"/>
            <a:ext cx="128587"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4" name="Oval 18">
            <a:extLst>
              <a:ext uri="{FF2B5EF4-FFF2-40B4-BE49-F238E27FC236}">
                <a16:creationId xmlns:a16="http://schemas.microsoft.com/office/drawing/2014/main" id="{4086CF8F-9085-4180-8D15-B299F733299D}"/>
              </a:ext>
            </a:extLst>
          </p:cNvPr>
          <p:cNvSpPr>
            <a:spLocks noChangeArrowheads="1"/>
          </p:cNvSpPr>
          <p:nvPr/>
        </p:nvSpPr>
        <p:spPr bwMode="auto">
          <a:xfrm>
            <a:off x="4829175" y="3262313"/>
            <a:ext cx="128588"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05" name="Oval 19">
            <a:extLst>
              <a:ext uri="{FF2B5EF4-FFF2-40B4-BE49-F238E27FC236}">
                <a16:creationId xmlns:a16="http://schemas.microsoft.com/office/drawing/2014/main" id="{62A43EC2-6C6D-4F46-9019-F3CD2A8AC06C}"/>
              </a:ext>
            </a:extLst>
          </p:cNvPr>
          <p:cNvSpPr>
            <a:spLocks noChangeArrowheads="1"/>
          </p:cNvSpPr>
          <p:nvPr/>
        </p:nvSpPr>
        <p:spPr bwMode="auto">
          <a:xfrm>
            <a:off x="4838700" y="4421188"/>
            <a:ext cx="127000"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6406" name="Group 20">
            <a:extLst>
              <a:ext uri="{FF2B5EF4-FFF2-40B4-BE49-F238E27FC236}">
                <a16:creationId xmlns:a16="http://schemas.microsoft.com/office/drawing/2014/main" id="{0B7ADC19-D096-416E-A59C-1AD5C2AAE299}"/>
              </a:ext>
            </a:extLst>
          </p:cNvPr>
          <p:cNvGrpSpPr>
            <a:grpSpLocks/>
          </p:cNvGrpSpPr>
          <p:nvPr/>
        </p:nvGrpSpPr>
        <p:grpSpPr bwMode="auto">
          <a:xfrm>
            <a:off x="5286375" y="3109913"/>
            <a:ext cx="127000" cy="438150"/>
            <a:chOff x="3454" y="2018"/>
            <a:chExt cx="96" cy="328"/>
          </a:xfrm>
        </p:grpSpPr>
        <p:sp>
          <p:nvSpPr>
            <p:cNvPr id="16433" name="Line 21">
              <a:extLst>
                <a:ext uri="{FF2B5EF4-FFF2-40B4-BE49-F238E27FC236}">
                  <a16:creationId xmlns:a16="http://schemas.microsoft.com/office/drawing/2014/main" id="{A8B3FA8D-2223-4EE4-BE57-1B371D4BDF94}"/>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34" name="Line 22">
              <a:extLst>
                <a:ext uri="{FF2B5EF4-FFF2-40B4-BE49-F238E27FC236}">
                  <a16:creationId xmlns:a16="http://schemas.microsoft.com/office/drawing/2014/main" id="{F806FC8E-5B73-4A83-89EB-E27015251334}"/>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6407" name="Line 23">
            <a:extLst>
              <a:ext uri="{FF2B5EF4-FFF2-40B4-BE49-F238E27FC236}">
                <a16:creationId xmlns:a16="http://schemas.microsoft.com/office/drawing/2014/main" id="{199BB326-BBF3-4F9F-AD85-5A1B4EBA803C}"/>
              </a:ext>
            </a:extLst>
          </p:cNvPr>
          <p:cNvSpPr>
            <a:spLocks noChangeShapeType="1"/>
          </p:cNvSpPr>
          <p:nvPr/>
        </p:nvSpPr>
        <p:spPr bwMode="auto">
          <a:xfrm>
            <a:off x="4970463" y="3322638"/>
            <a:ext cx="3127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08" name="Oval 24">
            <a:extLst>
              <a:ext uri="{FF2B5EF4-FFF2-40B4-BE49-F238E27FC236}">
                <a16:creationId xmlns:a16="http://schemas.microsoft.com/office/drawing/2014/main" id="{970BC922-D3F1-457D-B8DB-2EB9F0C21881}"/>
              </a:ext>
            </a:extLst>
          </p:cNvPr>
          <p:cNvSpPr>
            <a:spLocks noChangeArrowheads="1"/>
          </p:cNvSpPr>
          <p:nvPr/>
        </p:nvSpPr>
        <p:spPr bwMode="auto">
          <a:xfrm flipH="1">
            <a:off x="8174038" y="2860675"/>
            <a:ext cx="128587" cy="1285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6409" name="Group 25">
            <a:extLst>
              <a:ext uri="{FF2B5EF4-FFF2-40B4-BE49-F238E27FC236}">
                <a16:creationId xmlns:a16="http://schemas.microsoft.com/office/drawing/2014/main" id="{9FD275DE-DEC6-4D10-8E09-A5C8F50CC163}"/>
              </a:ext>
            </a:extLst>
          </p:cNvPr>
          <p:cNvGrpSpPr>
            <a:grpSpLocks/>
          </p:cNvGrpSpPr>
          <p:nvPr/>
        </p:nvGrpSpPr>
        <p:grpSpPr bwMode="auto">
          <a:xfrm flipH="1">
            <a:off x="7442200" y="2728913"/>
            <a:ext cx="128588" cy="436562"/>
            <a:chOff x="3454" y="2018"/>
            <a:chExt cx="96" cy="328"/>
          </a:xfrm>
        </p:grpSpPr>
        <p:sp>
          <p:nvSpPr>
            <p:cNvPr id="16431" name="Line 26">
              <a:extLst>
                <a:ext uri="{FF2B5EF4-FFF2-40B4-BE49-F238E27FC236}">
                  <a16:creationId xmlns:a16="http://schemas.microsoft.com/office/drawing/2014/main" id="{F235A724-EE76-498D-B3FB-60B50C4836FD}"/>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32" name="Line 27">
              <a:extLst>
                <a:ext uri="{FF2B5EF4-FFF2-40B4-BE49-F238E27FC236}">
                  <a16:creationId xmlns:a16="http://schemas.microsoft.com/office/drawing/2014/main" id="{C045106B-45C1-49FE-A5C2-34B6C6DC8C9A}"/>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6410" name="Line 28">
            <a:extLst>
              <a:ext uri="{FF2B5EF4-FFF2-40B4-BE49-F238E27FC236}">
                <a16:creationId xmlns:a16="http://schemas.microsoft.com/office/drawing/2014/main" id="{613A9B3A-9568-43A2-819D-B78809DECDF3}"/>
              </a:ext>
            </a:extLst>
          </p:cNvPr>
          <p:cNvSpPr>
            <a:spLocks noChangeShapeType="1"/>
          </p:cNvSpPr>
          <p:nvPr/>
        </p:nvSpPr>
        <p:spPr bwMode="auto">
          <a:xfrm flipH="1">
            <a:off x="7564438" y="2936875"/>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1" name="Line 29">
            <a:extLst>
              <a:ext uri="{FF2B5EF4-FFF2-40B4-BE49-F238E27FC236}">
                <a16:creationId xmlns:a16="http://schemas.microsoft.com/office/drawing/2014/main" id="{2A774ED2-EEE9-4C7D-88BE-52E17DE04862}"/>
              </a:ext>
            </a:extLst>
          </p:cNvPr>
          <p:cNvSpPr>
            <a:spLocks noChangeShapeType="1"/>
          </p:cNvSpPr>
          <p:nvPr/>
        </p:nvSpPr>
        <p:spPr bwMode="auto">
          <a:xfrm>
            <a:off x="6962775" y="2935288"/>
            <a:ext cx="463550"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2" name="Oval 30">
            <a:extLst>
              <a:ext uri="{FF2B5EF4-FFF2-40B4-BE49-F238E27FC236}">
                <a16:creationId xmlns:a16="http://schemas.microsoft.com/office/drawing/2014/main" id="{F78CA81B-018C-48C2-82F8-F383569A8017}"/>
              </a:ext>
            </a:extLst>
          </p:cNvPr>
          <p:cNvSpPr>
            <a:spLocks noChangeArrowheads="1"/>
          </p:cNvSpPr>
          <p:nvPr/>
        </p:nvSpPr>
        <p:spPr bwMode="auto">
          <a:xfrm flipH="1">
            <a:off x="8174038" y="4421188"/>
            <a:ext cx="128587"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13" name="Text Box 31">
            <a:extLst>
              <a:ext uri="{FF2B5EF4-FFF2-40B4-BE49-F238E27FC236}">
                <a16:creationId xmlns:a16="http://schemas.microsoft.com/office/drawing/2014/main" id="{D7CB9913-B22C-4482-93C5-B36B657DE493}"/>
              </a:ext>
            </a:extLst>
          </p:cNvPr>
          <p:cNvSpPr txBox="1">
            <a:spLocks noChangeArrowheads="1"/>
          </p:cNvSpPr>
          <p:nvPr/>
        </p:nvSpPr>
        <p:spPr bwMode="auto">
          <a:xfrm>
            <a:off x="6248400" y="2043113"/>
            <a:ext cx="595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Rc</a:t>
            </a:r>
          </a:p>
        </p:txBody>
      </p:sp>
      <p:sp>
        <p:nvSpPr>
          <p:cNvPr id="16414" name="Text Box 32">
            <a:extLst>
              <a:ext uri="{FF2B5EF4-FFF2-40B4-BE49-F238E27FC236}">
                <a16:creationId xmlns:a16="http://schemas.microsoft.com/office/drawing/2014/main" id="{2A2D345A-18B3-41B1-B8BC-36B17E9DC5C4}"/>
              </a:ext>
            </a:extLst>
          </p:cNvPr>
          <p:cNvSpPr txBox="1">
            <a:spLocks noChangeArrowheads="1"/>
          </p:cNvSpPr>
          <p:nvPr/>
        </p:nvSpPr>
        <p:spPr bwMode="auto">
          <a:xfrm>
            <a:off x="5062538" y="262731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C</a:t>
            </a:r>
            <a:r>
              <a:rPr kumimoji="1" lang="en-US" altLang="zh-CN" sz="2000">
                <a:latin typeface="Times New Roman" panose="02020603050405020304" pitchFamily="18" charset="0"/>
                <a:ea typeface="楷体_GB2312"/>
                <a:cs typeface="楷体_GB2312"/>
              </a:rPr>
              <a:t>1</a:t>
            </a:r>
          </a:p>
        </p:txBody>
      </p:sp>
      <p:sp>
        <p:nvSpPr>
          <p:cNvPr id="16415" name="Text Box 33">
            <a:extLst>
              <a:ext uri="{FF2B5EF4-FFF2-40B4-BE49-F238E27FC236}">
                <a16:creationId xmlns:a16="http://schemas.microsoft.com/office/drawing/2014/main" id="{C6B53DD7-E91D-488E-9FF3-06A5A84594F5}"/>
              </a:ext>
            </a:extLst>
          </p:cNvPr>
          <p:cNvSpPr txBox="1">
            <a:spLocks noChangeArrowheads="1"/>
          </p:cNvSpPr>
          <p:nvPr/>
        </p:nvSpPr>
        <p:spPr bwMode="auto">
          <a:xfrm>
            <a:off x="7223125" y="222091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C</a:t>
            </a:r>
            <a:r>
              <a:rPr kumimoji="1" lang="en-US" altLang="zh-CN" sz="2000">
                <a:latin typeface="Times New Roman" panose="02020603050405020304" pitchFamily="18" charset="0"/>
                <a:ea typeface="楷体_GB2312"/>
                <a:cs typeface="楷体_GB2312"/>
              </a:rPr>
              <a:t>2</a:t>
            </a:r>
          </a:p>
        </p:txBody>
      </p:sp>
      <p:sp>
        <p:nvSpPr>
          <p:cNvPr id="16416" name="Text Box 34">
            <a:extLst>
              <a:ext uri="{FF2B5EF4-FFF2-40B4-BE49-F238E27FC236}">
                <a16:creationId xmlns:a16="http://schemas.microsoft.com/office/drawing/2014/main" id="{9CA27DAB-F989-4A26-9A5E-B920D74EBE26}"/>
              </a:ext>
            </a:extLst>
          </p:cNvPr>
          <p:cNvSpPr txBox="1">
            <a:spLocks noChangeArrowheads="1"/>
          </p:cNvSpPr>
          <p:nvPr/>
        </p:nvSpPr>
        <p:spPr bwMode="auto">
          <a:xfrm>
            <a:off x="6183313" y="3435350"/>
            <a:ext cx="41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T</a:t>
            </a:r>
          </a:p>
        </p:txBody>
      </p:sp>
      <p:sp>
        <p:nvSpPr>
          <p:cNvPr id="16417" name="Line 35">
            <a:extLst>
              <a:ext uri="{FF2B5EF4-FFF2-40B4-BE49-F238E27FC236}">
                <a16:creationId xmlns:a16="http://schemas.microsoft.com/office/drawing/2014/main" id="{153A2799-D0EB-46BB-88A4-4D54D9F1466F}"/>
              </a:ext>
            </a:extLst>
          </p:cNvPr>
          <p:cNvSpPr>
            <a:spLocks noChangeShapeType="1"/>
          </p:cNvSpPr>
          <p:nvPr/>
        </p:nvSpPr>
        <p:spPr bwMode="auto">
          <a:xfrm>
            <a:off x="6948488" y="4500563"/>
            <a:ext cx="0" cy="273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6418" name="Line 36">
            <a:extLst>
              <a:ext uri="{FF2B5EF4-FFF2-40B4-BE49-F238E27FC236}">
                <a16:creationId xmlns:a16="http://schemas.microsoft.com/office/drawing/2014/main" id="{96108017-DE27-4B07-A98F-DDBE3C9E0FB4}"/>
              </a:ext>
            </a:extLst>
          </p:cNvPr>
          <p:cNvSpPr>
            <a:spLocks noChangeShapeType="1"/>
          </p:cNvSpPr>
          <p:nvPr/>
        </p:nvSpPr>
        <p:spPr bwMode="auto">
          <a:xfrm flipV="1">
            <a:off x="6808788" y="4781550"/>
            <a:ext cx="303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19" name="Oval 37">
            <a:extLst>
              <a:ext uri="{FF2B5EF4-FFF2-40B4-BE49-F238E27FC236}">
                <a16:creationId xmlns:a16="http://schemas.microsoft.com/office/drawing/2014/main" id="{D46C156B-B4F7-4D2E-B13F-E0645D40ED04}"/>
              </a:ext>
            </a:extLst>
          </p:cNvPr>
          <p:cNvSpPr>
            <a:spLocks noChangeArrowheads="1"/>
          </p:cNvSpPr>
          <p:nvPr/>
        </p:nvSpPr>
        <p:spPr bwMode="auto">
          <a:xfrm>
            <a:off x="6916738" y="4452938"/>
            <a:ext cx="63500" cy="6508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20" name="Text Box 38">
            <a:extLst>
              <a:ext uri="{FF2B5EF4-FFF2-40B4-BE49-F238E27FC236}">
                <a16:creationId xmlns:a16="http://schemas.microsoft.com/office/drawing/2014/main" id="{8D12E792-BEC2-46AA-9363-8DA78A15B306}"/>
              </a:ext>
            </a:extLst>
          </p:cNvPr>
          <p:cNvSpPr txBox="1">
            <a:spLocks noChangeArrowheads="1"/>
          </p:cNvSpPr>
          <p:nvPr/>
        </p:nvSpPr>
        <p:spPr bwMode="auto">
          <a:xfrm>
            <a:off x="4708525" y="332105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latin typeface="Times New Roman" panose="02020603050405020304" pitchFamily="18" charset="0"/>
                <a:ea typeface="楷体_GB2312"/>
                <a:cs typeface="楷体_GB2312"/>
              </a:rPr>
              <a:t>+</a:t>
            </a:r>
          </a:p>
        </p:txBody>
      </p:sp>
      <p:sp>
        <p:nvSpPr>
          <p:cNvPr id="16421" name="Text Box 39">
            <a:extLst>
              <a:ext uri="{FF2B5EF4-FFF2-40B4-BE49-F238E27FC236}">
                <a16:creationId xmlns:a16="http://schemas.microsoft.com/office/drawing/2014/main" id="{A0FDBAA9-56D3-4BE5-B593-816B66239654}"/>
              </a:ext>
            </a:extLst>
          </p:cNvPr>
          <p:cNvSpPr txBox="1">
            <a:spLocks noChangeArrowheads="1"/>
          </p:cNvSpPr>
          <p:nvPr/>
        </p:nvSpPr>
        <p:spPr bwMode="auto">
          <a:xfrm>
            <a:off x="4810125" y="3933825"/>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6422" name="Text Box 40">
            <a:extLst>
              <a:ext uri="{FF2B5EF4-FFF2-40B4-BE49-F238E27FC236}">
                <a16:creationId xmlns:a16="http://schemas.microsoft.com/office/drawing/2014/main" id="{BCA1C12C-03F7-4736-AE00-429F87515DEB}"/>
              </a:ext>
            </a:extLst>
          </p:cNvPr>
          <p:cNvSpPr txBox="1">
            <a:spLocks noChangeArrowheads="1"/>
          </p:cNvSpPr>
          <p:nvPr/>
        </p:nvSpPr>
        <p:spPr bwMode="auto">
          <a:xfrm>
            <a:off x="4752975" y="3573463"/>
            <a:ext cx="2873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a:cs typeface="楷体_GB2312"/>
              </a:rPr>
              <a:t>v</a:t>
            </a:r>
            <a:r>
              <a:rPr kumimoji="1" lang="en-US" altLang="zh-CN" sz="3600" baseline="-5000">
                <a:latin typeface="Times New Roman" panose="02020603050405020304" pitchFamily="18" charset="0"/>
                <a:ea typeface="楷体_GB2312"/>
                <a:cs typeface="楷体_GB2312"/>
              </a:rPr>
              <a:t>i</a:t>
            </a:r>
          </a:p>
        </p:txBody>
      </p:sp>
      <p:sp>
        <p:nvSpPr>
          <p:cNvPr id="16423" name="Text Box 41">
            <a:extLst>
              <a:ext uri="{FF2B5EF4-FFF2-40B4-BE49-F238E27FC236}">
                <a16:creationId xmlns:a16="http://schemas.microsoft.com/office/drawing/2014/main" id="{195911CC-8194-4720-8F1D-0FC8E69638B1}"/>
              </a:ext>
            </a:extLst>
          </p:cNvPr>
          <p:cNvSpPr txBox="1">
            <a:spLocks noChangeArrowheads="1"/>
          </p:cNvSpPr>
          <p:nvPr/>
        </p:nvSpPr>
        <p:spPr bwMode="auto">
          <a:xfrm>
            <a:off x="8283575" y="2987675"/>
            <a:ext cx="2317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a:cs typeface="楷体_GB2312"/>
              </a:rPr>
              <a:t>+</a:t>
            </a:r>
          </a:p>
        </p:txBody>
      </p:sp>
      <p:sp>
        <p:nvSpPr>
          <p:cNvPr id="16424" name="Text Box 42">
            <a:extLst>
              <a:ext uri="{FF2B5EF4-FFF2-40B4-BE49-F238E27FC236}">
                <a16:creationId xmlns:a16="http://schemas.microsoft.com/office/drawing/2014/main" id="{2167AAAF-9946-47FF-A1A2-ED7264B0C8F8}"/>
              </a:ext>
            </a:extLst>
          </p:cNvPr>
          <p:cNvSpPr txBox="1">
            <a:spLocks noChangeArrowheads="1"/>
          </p:cNvSpPr>
          <p:nvPr/>
        </p:nvSpPr>
        <p:spPr bwMode="auto">
          <a:xfrm>
            <a:off x="8296275" y="389890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6425" name="Text Box 43">
            <a:extLst>
              <a:ext uri="{FF2B5EF4-FFF2-40B4-BE49-F238E27FC236}">
                <a16:creationId xmlns:a16="http://schemas.microsoft.com/office/drawing/2014/main" id="{348C8204-6AF3-4E21-A31D-1D4BF0408579}"/>
              </a:ext>
            </a:extLst>
          </p:cNvPr>
          <p:cNvSpPr txBox="1">
            <a:spLocks noChangeArrowheads="1"/>
          </p:cNvSpPr>
          <p:nvPr/>
        </p:nvSpPr>
        <p:spPr bwMode="auto">
          <a:xfrm>
            <a:off x="8237538" y="3368675"/>
            <a:ext cx="35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a:cs typeface="楷体_GB2312"/>
              </a:rPr>
              <a:t>v</a:t>
            </a:r>
            <a:r>
              <a:rPr kumimoji="1" lang="en-US" altLang="zh-CN" sz="3600" baseline="-5000">
                <a:latin typeface="Times New Roman" panose="02020603050405020304" pitchFamily="18" charset="0"/>
                <a:ea typeface="楷体_GB2312"/>
                <a:cs typeface="楷体_GB2312"/>
              </a:rPr>
              <a:t>o</a:t>
            </a:r>
          </a:p>
        </p:txBody>
      </p:sp>
      <p:sp>
        <p:nvSpPr>
          <p:cNvPr id="16426" name="Line 44">
            <a:extLst>
              <a:ext uri="{FF2B5EF4-FFF2-40B4-BE49-F238E27FC236}">
                <a16:creationId xmlns:a16="http://schemas.microsoft.com/office/drawing/2014/main" id="{4C2FBD86-AF7C-4F5A-973B-9EAD993633D2}"/>
              </a:ext>
            </a:extLst>
          </p:cNvPr>
          <p:cNvSpPr>
            <a:spLocks noChangeShapeType="1"/>
          </p:cNvSpPr>
          <p:nvPr/>
        </p:nvSpPr>
        <p:spPr bwMode="auto">
          <a:xfrm flipV="1">
            <a:off x="6700838" y="3121025"/>
            <a:ext cx="265112" cy="21590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27" name="Line 45">
            <a:extLst>
              <a:ext uri="{FF2B5EF4-FFF2-40B4-BE49-F238E27FC236}">
                <a16:creationId xmlns:a16="http://schemas.microsoft.com/office/drawing/2014/main" id="{657998F3-B37A-4C17-A47E-C6CD26722377}"/>
              </a:ext>
            </a:extLst>
          </p:cNvPr>
          <p:cNvSpPr>
            <a:spLocks noChangeShapeType="1"/>
          </p:cNvSpPr>
          <p:nvPr/>
        </p:nvSpPr>
        <p:spPr bwMode="auto">
          <a:xfrm flipH="1">
            <a:off x="8005763" y="2930525"/>
            <a:ext cx="0" cy="156210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428" name="Rectangle 46">
            <a:extLst>
              <a:ext uri="{FF2B5EF4-FFF2-40B4-BE49-F238E27FC236}">
                <a16:creationId xmlns:a16="http://schemas.microsoft.com/office/drawing/2014/main" id="{7E848EEA-F0D8-4482-912A-E7288105F943}"/>
              </a:ext>
            </a:extLst>
          </p:cNvPr>
          <p:cNvSpPr>
            <a:spLocks noChangeArrowheads="1"/>
          </p:cNvSpPr>
          <p:nvPr/>
        </p:nvSpPr>
        <p:spPr bwMode="auto">
          <a:xfrm>
            <a:off x="7916863" y="336867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6429" name="Text Box 47">
            <a:extLst>
              <a:ext uri="{FF2B5EF4-FFF2-40B4-BE49-F238E27FC236}">
                <a16:creationId xmlns:a16="http://schemas.microsoft.com/office/drawing/2014/main" id="{E7D75254-6B51-485E-B7AE-5F043AE85237}"/>
              </a:ext>
            </a:extLst>
          </p:cNvPr>
          <p:cNvSpPr txBox="1">
            <a:spLocks noChangeArrowheads="1"/>
          </p:cNvSpPr>
          <p:nvPr/>
        </p:nvSpPr>
        <p:spPr bwMode="auto">
          <a:xfrm>
            <a:off x="7280275" y="3308350"/>
            <a:ext cx="59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L</a:t>
            </a:r>
          </a:p>
        </p:txBody>
      </p:sp>
      <p:sp>
        <p:nvSpPr>
          <p:cNvPr id="668726" name="Rectangle 54">
            <a:extLst>
              <a:ext uri="{FF2B5EF4-FFF2-40B4-BE49-F238E27FC236}">
                <a16:creationId xmlns:a16="http://schemas.microsoft.com/office/drawing/2014/main" id="{FEF050C9-DDC0-424A-8D75-E5979546208A}"/>
              </a:ext>
            </a:extLst>
          </p:cNvPr>
          <p:cNvSpPr>
            <a:spLocks noChangeArrowheads="1"/>
          </p:cNvSpPr>
          <p:nvPr/>
        </p:nvSpPr>
        <p:spPr bwMode="auto">
          <a:xfrm>
            <a:off x="504825" y="4833938"/>
            <a:ext cx="63722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spcAft>
                <a:spcPct val="10000"/>
              </a:spcAft>
            </a:pPr>
            <a:r>
              <a:rPr kumimoji="1" lang="zh-CN" altLang="en-US" sz="2800">
                <a:latin typeface="Times New Roman" panose="02020603050405020304" pitchFamily="18" charset="0"/>
              </a:rPr>
              <a:t> 负载电阻</a:t>
            </a:r>
            <a:r>
              <a:rPr kumimoji="1" lang="en-US" altLang="zh-CN" sz="2800">
                <a:latin typeface="Times New Roman" panose="02020603050405020304" pitchFamily="18" charset="0"/>
              </a:rPr>
              <a:t>R</a:t>
            </a:r>
            <a:r>
              <a:rPr kumimoji="1" lang="en-US" altLang="zh-CN" sz="1800">
                <a:latin typeface="Times New Roman" panose="02020603050405020304" pitchFamily="18" charset="0"/>
              </a:rPr>
              <a:t>L</a:t>
            </a:r>
          </a:p>
          <a:p>
            <a:pPr>
              <a:spcAft>
                <a:spcPct val="10000"/>
              </a:spcAft>
            </a:pPr>
            <a:r>
              <a:rPr kumimoji="1" lang="zh-CN" altLang="en-US" sz="2800">
                <a:latin typeface="Times New Roman" panose="02020603050405020304" pitchFamily="18" charset="0"/>
              </a:rPr>
              <a:t>  输入电容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1</a:t>
            </a:r>
            <a:r>
              <a:rPr kumimoji="1" lang="zh-CN" altLang="en-US" sz="2800">
                <a:latin typeface="Times New Roman" panose="02020603050405020304" pitchFamily="18" charset="0"/>
              </a:rPr>
              <a:t>和输出电容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2</a:t>
            </a:r>
          </a:p>
          <a:p>
            <a:pPr lvl="1">
              <a:spcAft>
                <a:spcPct val="10000"/>
              </a:spcAft>
            </a:pPr>
            <a:r>
              <a:rPr kumimoji="1" lang="zh-CN" altLang="en-US" sz="2400"/>
              <a:t> </a:t>
            </a:r>
            <a:r>
              <a:rPr lang="zh-CN" altLang="en-US" sz="2400">
                <a:latin typeface="Times New Roman" panose="02020603050405020304" pitchFamily="18" charset="0"/>
              </a:rPr>
              <a:t>分别连</a:t>
            </a:r>
            <a:r>
              <a:rPr kumimoji="1" lang="zh-CN" altLang="en-US" sz="2400">
                <a:latin typeface="Times New Roman" panose="02020603050405020304" pitchFamily="18" charset="0"/>
              </a:rPr>
              <a:t>接信号源和负载，称为耦合电容</a:t>
            </a:r>
            <a:endParaRPr kumimoji="1"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867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8726">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872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87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5C79D7E3-1089-427C-B223-6C53F665B9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8626827-8CA7-426B-996E-2BC37FDEF7F0}" type="datetime1">
              <a:rPr lang="zh-CN" altLang="en-US" sz="1800" b="0" smtClean="0">
                <a:solidFill>
                  <a:srgbClr val="B2B2B2"/>
                </a:solidFill>
              </a:rPr>
              <a:pPr>
                <a:spcAft>
                  <a:spcPct val="0"/>
                </a:spcAft>
                <a:buFontTx/>
                <a:buNone/>
              </a:pPr>
              <a:t>2022/11/16</a:t>
            </a:fld>
            <a:endParaRPr lang="en-US" altLang="zh-CN" sz="1800" b="0">
              <a:solidFill>
                <a:srgbClr val="B2B2B2"/>
              </a:solidFill>
            </a:endParaRPr>
          </a:p>
        </p:txBody>
      </p:sp>
      <p:sp>
        <p:nvSpPr>
          <p:cNvPr id="18435" name="Rectangle 5">
            <a:extLst>
              <a:ext uri="{FF2B5EF4-FFF2-40B4-BE49-F238E27FC236}">
                <a16:creationId xmlns:a16="http://schemas.microsoft.com/office/drawing/2014/main" id="{436339EB-AD8C-4849-9ED1-A07207FAA38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8436" name="Rectangle 6">
            <a:extLst>
              <a:ext uri="{FF2B5EF4-FFF2-40B4-BE49-F238E27FC236}">
                <a16:creationId xmlns:a16="http://schemas.microsoft.com/office/drawing/2014/main" id="{930A03CA-1CD2-46C5-93BD-42A549BF93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756E6B7-E410-43E8-AE41-80FAE49591B9}"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670722" name="Rectangle 2">
            <a:extLst>
              <a:ext uri="{FF2B5EF4-FFF2-40B4-BE49-F238E27FC236}">
                <a16:creationId xmlns:a16="http://schemas.microsoft.com/office/drawing/2014/main" id="{0C5FF19A-D779-4A22-AD60-AA3361CCD3C5}"/>
              </a:ext>
            </a:extLst>
          </p:cNvPr>
          <p:cNvSpPr>
            <a:spLocks noChangeArrowheads="1"/>
          </p:cNvSpPr>
          <p:nvPr/>
        </p:nvSpPr>
        <p:spPr bwMode="auto">
          <a:xfrm>
            <a:off x="2771775" y="5459413"/>
            <a:ext cx="5976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3600" b="0" i="1">
                <a:latin typeface="Times New Roman" panose="02020603050405020304" pitchFamily="18" charset="0"/>
              </a:rPr>
              <a:t>v</a:t>
            </a:r>
            <a:r>
              <a:rPr kumimoji="1" lang="en-US" altLang="zh-CN" sz="2800" b="0" i="1" baseline="-10000">
                <a:latin typeface="Times New Roman" panose="02020603050405020304" pitchFamily="18" charset="0"/>
              </a:rPr>
              <a:t>i</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5000">
                <a:latin typeface="Times New Roman" panose="02020603050405020304" pitchFamily="18" charset="0"/>
              </a:rPr>
              <a:t>BE</a:t>
            </a:r>
            <a:r>
              <a:rPr kumimoji="1" lang="en-US" altLang="zh-CN" sz="2800" b="0" i="1">
                <a:latin typeface="Times New Roman" panose="02020603050405020304" pitchFamily="18" charset="0"/>
              </a:rPr>
              <a:t> </a:t>
            </a:r>
            <a:r>
              <a:rPr kumimoji="1" lang="en-US" altLang="zh-CN" sz="3600" b="0" i="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a:t>
            </a:r>
            <a:r>
              <a:rPr kumimoji="1" lang="en-US" altLang="zh-CN" b="0" i="1">
                <a:latin typeface="Times New Roman" panose="02020603050405020304" pitchFamily="18" charset="0"/>
              </a:rPr>
              <a:t>i</a:t>
            </a:r>
            <a:r>
              <a:rPr kumimoji="1" lang="en-US" altLang="zh-CN" b="0" i="1" baseline="-15000">
                <a:latin typeface="Times New Roman" panose="02020603050405020304" pitchFamily="18" charset="0"/>
              </a:rPr>
              <a:t>B</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a:t>
            </a:r>
            <a:r>
              <a:rPr kumimoji="1" lang="en-US" altLang="zh-CN" b="0" i="1">
                <a:latin typeface="Times New Roman" panose="02020603050405020304" pitchFamily="18" charset="0"/>
              </a:rPr>
              <a:t>i</a:t>
            </a:r>
            <a:r>
              <a:rPr kumimoji="1" lang="en-US" altLang="zh-CN" sz="2400" b="0" i="1" baseline="-15000">
                <a:latin typeface="Times New Roman" panose="02020603050405020304" pitchFamily="18" charset="0"/>
              </a:rPr>
              <a:t>C</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5000">
                <a:latin typeface="Times New Roman" panose="02020603050405020304" pitchFamily="18" charset="0"/>
              </a:rPr>
              <a:t>CE</a:t>
            </a:r>
            <a:r>
              <a:rPr kumimoji="1" lang="en-US" altLang="zh-CN" sz="2800" b="0" i="1">
                <a:latin typeface="Times New Roman" panose="02020603050405020304" pitchFamily="18" charset="0"/>
              </a:rPr>
              <a:t> </a:t>
            </a:r>
            <a:r>
              <a:rPr kumimoji="1" lang="en-US" altLang="en-US"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0000">
                <a:latin typeface="Times New Roman" panose="02020603050405020304" pitchFamily="18" charset="0"/>
              </a:rPr>
              <a:t>o</a:t>
            </a:r>
            <a:endParaRPr kumimoji="1" lang="zh-CN" altLang="en-US" sz="2800" b="0" i="1" baseline="-10000">
              <a:latin typeface="Times New Roman" panose="02020603050405020304" pitchFamily="18" charset="0"/>
            </a:endParaRPr>
          </a:p>
        </p:txBody>
      </p:sp>
      <p:sp>
        <p:nvSpPr>
          <p:cNvPr id="18438" name="Rectangle 3">
            <a:extLst>
              <a:ext uri="{FF2B5EF4-FFF2-40B4-BE49-F238E27FC236}">
                <a16:creationId xmlns:a16="http://schemas.microsoft.com/office/drawing/2014/main" id="{99253A2B-E1DA-40E5-905B-486B541DFB87}"/>
              </a:ext>
            </a:extLst>
          </p:cNvPr>
          <p:cNvSpPr>
            <a:spLocks noChangeArrowheads="1"/>
          </p:cNvSpPr>
          <p:nvPr>
            <p:ph type="title"/>
          </p:nvPr>
        </p:nvSpPr>
        <p:spPr/>
        <p:txBody>
          <a:bodyPr/>
          <a:lstStyle/>
          <a:p>
            <a:r>
              <a:rPr lang="zh-CN" altLang="en-US"/>
              <a:t>共射极放大电路放大原理</a:t>
            </a:r>
            <a:endParaRPr lang="en-US" altLang="zh-CN"/>
          </a:p>
        </p:txBody>
      </p:sp>
      <p:grpSp>
        <p:nvGrpSpPr>
          <p:cNvPr id="18439" name="Group 4">
            <a:extLst>
              <a:ext uri="{FF2B5EF4-FFF2-40B4-BE49-F238E27FC236}">
                <a16:creationId xmlns:a16="http://schemas.microsoft.com/office/drawing/2014/main" id="{5EDC4128-3E47-4841-B89E-00A1B938CE67}"/>
              </a:ext>
            </a:extLst>
          </p:cNvPr>
          <p:cNvGrpSpPr>
            <a:grpSpLocks/>
          </p:cNvGrpSpPr>
          <p:nvPr/>
        </p:nvGrpSpPr>
        <p:grpSpPr bwMode="auto">
          <a:xfrm>
            <a:off x="1925638" y="1227138"/>
            <a:ext cx="4779962" cy="4106862"/>
            <a:chOff x="1258" y="843"/>
            <a:chExt cx="3011" cy="2587"/>
          </a:xfrm>
        </p:grpSpPr>
        <p:sp>
          <p:nvSpPr>
            <p:cNvPr id="18493" name="Text Box 5">
              <a:extLst>
                <a:ext uri="{FF2B5EF4-FFF2-40B4-BE49-F238E27FC236}">
                  <a16:creationId xmlns:a16="http://schemas.microsoft.com/office/drawing/2014/main" id="{ED5A02A0-7E66-4DC3-BC26-659A261F2B7B}"/>
                </a:ext>
              </a:extLst>
            </p:cNvPr>
            <p:cNvSpPr txBox="1">
              <a:spLocks noChangeArrowheads="1"/>
            </p:cNvSpPr>
            <p:nvPr/>
          </p:nvSpPr>
          <p:spPr bwMode="auto">
            <a:xfrm>
              <a:off x="1719" y="1321"/>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a:t>
              </a:r>
              <a:r>
                <a:rPr kumimoji="1" lang="en-US" altLang="zh-CN" sz="2400">
                  <a:latin typeface="Times New Roman" panose="02020603050405020304" pitchFamily="18" charset="0"/>
                  <a:ea typeface="楷体_GB2312"/>
                  <a:cs typeface="楷体_GB2312"/>
                </a:rPr>
                <a:t>b</a:t>
              </a:r>
            </a:p>
          </p:txBody>
        </p:sp>
        <p:sp>
          <p:nvSpPr>
            <p:cNvPr id="18494" name="Line 6">
              <a:extLst>
                <a:ext uri="{FF2B5EF4-FFF2-40B4-BE49-F238E27FC236}">
                  <a16:creationId xmlns:a16="http://schemas.microsoft.com/office/drawing/2014/main" id="{63F047D1-76D8-41D4-90C9-309D4E6745BD}"/>
                </a:ext>
              </a:extLst>
            </p:cNvPr>
            <p:cNvSpPr>
              <a:spLocks noChangeShapeType="1"/>
            </p:cNvSpPr>
            <p:nvPr/>
          </p:nvSpPr>
          <p:spPr bwMode="auto">
            <a:xfrm>
              <a:off x="2242" y="1008"/>
              <a:ext cx="0" cy="1283"/>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5" name="Rectangle 7">
              <a:extLst>
                <a:ext uri="{FF2B5EF4-FFF2-40B4-BE49-F238E27FC236}">
                  <a16:creationId xmlns:a16="http://schemas.microsoft.com/office/drawing/2014/main" id="{E7344C34-E09E-48B5-9C44-48558C85ECA3}"/>
                </a:ext>
              </a:extLst>
            </p:cNvPr>
            <p:cNvSpPr>
              <a:spLocks noChangeArrowheads="1"/>
            </p:cNvSpPr>
            <p:nvPr/>
          </p:nvSpPr>
          <p:spPr bwMode="auto">
            <a:xfrm>
              <a:off x="2172"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96" name="Line 8">
              <a:extLst>
                <a:ext uri="{FF2B5EF4-FFF2-40B4-BE49-F238E27FC236}">
                  <a16:creationId xmlns:a16="http://schemas.microsoft.com/office/drawing/2014/main" id="{E39AE780-789B-4159-BF42-91DE6082BF0D}"/>
                </a:ext>
              </a:extLst>
            </p:cNvPr>
            <p:cNvSpPr>
              <a:spLocks noChangeShapeType="1"/>
            </p:cNvSpPr>
            <p:nvPr/>
          </p:nvSpPr>
          <p:spPr bwMode="auto">
            <a:xfrm>
              <a:off x="2239" y="1008"/>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7" name="Line 9">
              <a:extLst>
                <a:ext uri="{FF2B5EF4-FFF2-40B4-BE49-F238E27FC236}">
                  <a16:creationId xmlns:a16="http://schemas.microsoft.com/office/drawing/2014/main" id="{29897056-5BD7-414E-BFEF-6B938E0EE571}"/>
                </a:ext>
              </a:extLst>
            </p:cNvPr>
            <p:cNvSpPr>
              <a:spLocks noChangeShapeType="1"/>
            </p:cNvSpPr>
            <p:nvPr/>
          </p:nvSpPr>
          <p:spPr bwMode="auto">
            <a:xfrm flipV="1">
              <a:off x="1823" y="2291"/>
              <a:ext cx="1034"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8" name="Line 10">
              <a:extLst>
                <a:ext uri="{FF2B5EF4-FFF2-40B4-BE49-F238E27FC236}">
                  <a16:creationId xmlns:a16="http://schemas.microsoft.com/office/drawing/2014/main" id="{C90A2C32-E59C-4A4A-B749-C345EB2844F8}"/>
                </a:ext>
              </a:extLst>
            </p:cNvPr>
            <p:cNvSpPr>
              <a:spLocks noChangeShapeType="1"/>
            </p:cNvSpPr>
            <p:nvPr/>
          </p:nvSpPr>
          <p:spPr bwMode="auto">
            <a:xfrm>
              <a:off x="2841" y="2122"/>
              <a:ext cx="0" cy="37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99" name="Line 11">
              <a:extLst>
                <a:ext uri="{FF2B5EF4-FFF2-40B4-BE49-F238E27FC236}">
                  <a16:creationId xmlns:a16="http://schemas.microsoft.com/office/drawing/2014/main" id="{ECFCC66F-71A6-4083-A2FD-81F4EC527BC8}"/>
                </a:ext>
              </a:extLst>
            </p:cNvPr>
            <p:cNvSpPr>
              <a:spLocks noChangeShapeType="1"/>
            </p:cNvSpPr>
            <p:nvPr/>
          </p:nvSpPr>
          <p:spPr bwMode="auto">
            <a:xfrm>
              <a:off x="2841" y="2311"/>
              <a:ext cx="208" cy="19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0" name="Line 12">
              <a:extLst>
                <a:ext uri="{FF2B5EF4-FFF2-40B4-BE49-F238E27FC236}">
                  <a16:creationId xmlns:a16="http://schemas.microsoft.com/office/drawing/2014/main" id="{EFDA76BE-F4C4-42AC-AA09-420A05CFD665}"/>
                </a:ext>
              </a:extLst>
            </p:cNvPr>
            <p:cNvSpPr>
              <a:spLocks noChangeShapeType="1"/>
            </p:cNvSpPr>
            <p:nvPr/>
          </p:nvSpPr>
          <p:spPr bwMode="auto">
            <a:xfrm flipH="1">
              <a:off x="3046" y="1008"/>
              <a:ext cx="0" cy="1139"/>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1" name="Line 13">
              <a:extLst>
                <a:ext uri="{FF2B5EF4-FFF2-40B4-BE49-F238E27FC236}">
                  <a16:creationId xmlns:a16="http://schemas.microsoft.com/office/drawing/2014/main" id="{1C2A14FB-18F3-4657-9B7D-1E0B8551434E}"/>
                </a:ext>
              </a:extLst>
            </p:cNvPr>
            <p:cNvSpPr>
              <a:spLocks noChangeShapeType="1"/>
            </p:cNvSpPr>
            <p:nvPr/>
          </p:nvSpPr>
          <p:spPr bwMode="auto">
            <a:xfrm>
              <a:off x="3036" y="2493"/>
              <a:ext cx="0" cy="889"/>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2" name="Line 14">
              <a:extLst>
                <a:ext uri="{FF2B5EF4-FFF2-40B4-BE49-F238E27FC236}">
                  <a16:creationId xmlns:a16="http://schemas.microsoft.com/office/drawing/2014/main" id="{E4AE3FD4-EEA2-40A6-9ADD-D61677789D7E}"/>
                </a:ext>
              </a:extLst>
            </p:cNvPr>
            <p:cNvSpPr>
              <a:spLocks noChangeShapeType="1"/>
            </p:cNvSpPr>
            <p:nvPr/>
          </p:nvSpPr>
          <p:spPr bwMode="auto">
            <a:xfrm>
              <a:off x="1480" y="3200"/>
              <a:ext cx="2516"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03" name="Text Box 15">
              <a:extLst>
                <a:ext uri="{FF2B5EF4-FFF2-40B4-BE49-F238E27FC236}">
                  <a16:creationId xmlns:a16="http://schemas.microsoft.com/office/drawing/2014/main" id="{3B3A8BA5-C8C8-4AB6-86A1-DEA8394FD326}"/>
                </a:ext>
              </a:extLst>
            </p:cNvPr>
            <p:cNvSpPr txBox="1">
              <a:spLocks noChangeArrowheads="1"/>
            </p:cNvSpPr>
            <p:nvPr/>
          </p:nvSpPr>
          <p:spPr bwMode="auto">
            <a:xfrm>
              <a:off x="3522" y="843"/>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+Vcc</a:t>
              </a:r>
            </a:p>
          </p:txBody>
        </p:sp>
        <p:sp>
          <p:nvSpPr>
            <p:cNvPr id="18504" name="Rectangle 16">
              <a:extLst>
                <a:ext uri="{FF2B5EF4-FFF2-40B4-BE49-F238E27FC236}">
                  <a16:creationId xmlns:a16="http://schemas.microsoft.com/office/drawing/2014/main" id="{52B6230D-F192-46E6-8838-8871FC3ABC14}"/>
                </a:ext>
              </a:extLst>
            </p:cNvPr>
            <p:cNvSpPr>
              <a:spLocks noChangeArrowheads="1"/>
            </p:cNvSpPr>
            <p:nvPr/>
          </p:nvSpPr>
          <p:spPr bwMode="auto">
            <a:xfrm>
              <a:off x="2979"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5" name="Oval 17">
              <a:extLst>
                <a:ext uri="{FF2B5EF4-FFF2-40B4-BE49-F238E27FC236}">
                  <a16:creationId xmlns:a16="http://schemas.microsoft.com/office/drawing/2014/main" id="{DB2A86CD-0B51-473A-AD90-C6C91BAF8AB3}"/>
                </a:ext>
              </a:extLst>
            </p:cNvPr>
            <p:cNvSpPr>
              <a:spLocks noChangeArrowheads="1"/>
            </p:cNvSpPr>
            <p:nvPr/>
          </p:nvSpPr>
          <p:spPr bwMode="auto">
            <a:xfrm>
              <a:off x="3376" y="96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6" name="Oval 18">
              <a:extLst>
                <a:ext uri="{FF2B5EF4-FFF2-40B4-BE49-F238E27FC236}">
                  <a16:creationId xmlns:a16="http://schemas.microsoft.com/office/drawing/2014/main" id="{BCEF669D-BCE0-4B86-A76C-E081AF2D4A14}"/>
                </a:ext>
              </a:extLst>
            </p:cNvPr>
            <p:cNvSpPr>
              <a:spLocks noChangeArrowheads="1"/>
            </p:cNvSpPr>
            <p:nvPr/>
          </p:nvSpPr>
          <p:spPr bwMode="auto">
            <a:xfrm>
              <a:off x="1375" y="224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7" name="Oval 19">
              <a:extLst>
                <a:ext uri="{FF2B5EF4-FFF2-40B4-BE49-F238E27FC236}">
                  <a16:creationId xmlns:a16="http://schemas.microsoft.com/office/drawing/2014/main" id="{93C866F7-9086-4B18-B53C-42644AA43927}"/>
                </a:ext>
              </a:extLst>
            </p:cNvPr>
            <p:cNvSpPr>
              <a:spLocks noChangeArrowheads="1"/>
            </p:cNvSpPr>
            <p:nvPr/>
          </p:nvSpPr>
          <p:spPr bwMode="auto">
            <a:xfrm>
              <a:off x="1382" y="3147"/>
              <a:ext cx="100"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8508" name="Group 20">
              <a:extLst>
                <a:ext uri="{FF2B5EF4-FFF2-40B4-BE49-F238E27FC236}">
                  <a16:creationId xmlns:a16="http://schemas.microsoft.com/office/drawing/2014/main" id="{AC68DAE1-06E2-43D1-88E5-F45A293E1950}"/>
                </a:ext>
              </a:extLst>
            </p:cNvPr>
            <p:cNvGrpSpPr>
              <a:grpSpLocks/>
            </p:cNvGrpSpPr>
            <p:nvPr/>
          </p:nvGrpSpPr>
          <p:grpSpPr bwMode="auto">
            <a:xfrm>
              <a:off x="1733" y="2120"/>
              <a:ext cx="100" cy="343"/>
              <a:chOff x="3454" y="2018"/>
              <a:chExt cx="96" cy="328"/>
            </a:xfrm>
          </p:grpSpPr>
          <p:sp>
            <p:nvSpPr>
              <p:cNvPr id="18534" name="Line 21">
                <a:extLst>
                  <a:ext uri="{FF2B5EF4-FFF2-40B4-BE49-F238E27FC236}">
                    <a16:creationId xmlns:a16="http://schemas.microsoft.com/office/drawing/2014/main" id="{6A2531B6-F85D-454C-8B19-6CC4C9EE593F}"/>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35" name="Line 22">
                <a:extLst>
                  <a:ext uri="{FF2B5EF4-FFF2-40B4-BE49-F238E27FC236}">
                    <a16:creationId xmlns:a16="http://schemas.microsoft.com/office/drawing/2014/main" id="{B80FF872-0150-44B6-BDF8-ACA06918CDF7}"/>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8509" name="Line 23">
              <a:extLst>
                <a:ext uri="{FF2B5EF4-FFF2-40B4-BE49-F238E27FC236}">
                  <a16:creationId xmlns:a16="http://schemas.microsoft.com/office/drawing/2014/main" id="{68305818-E2D3-4720-A7C5-917936708E16}"/>
                </a:ext>
              </a:extLst>
            </p:cNvPr>
            <p:cNvSpPr>
              <a:spLocks noChangeShapeType="1"/>
            </p:cNvSpPr>
            <p:nvPr/>
          </p:nvSpPr>
          <p:spPr bwMode="auto">
            <a:xfrm>
              <a:off x="1485" y="2287"/>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0" name="Oval 24">
              <a:extLst>
                <a:ext uri="{FF2B5EF4-FFF2-40B4-BE49-F238E27FC236}">
                  <a16:creationId xmlns:a16="http://schemas.microsoft.com/office/drawing/2014/main" id="{FBED7F10-6D66-4613-83DB-C8F8903FD6E0}"/>
                </a:ext>
              </a:extLst>
            </p:cNvPr>
            <p:cNvSpPr>
              <a:spLocks noChangeArrowheads="1"/>
            </p:cNvSpPr>
            <p:nvPr/>
          </p:nvSpPr>
          <p:spPr bwMode="auto">
            <a:xfrm flipH="1">
              <a:off x="3996" y="1925"/>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8511" name="Group 25">
              <a:extLst>
                <a:ext uri="{FF2B5EF4-FFF2-40B4-BE49-F238E27FC236}">
                  <a16:creationId xmlns:a16="http://schemas.microsoft.com/office/drawing/2014/main" id="{50D0FC6C-F0FC-4A07-8418-047DB6F16DD8}"/>
                </a:ext>
              </a:extLst>
            </p:cNvPr>
            <p:cNvGrpSpPr>
              <a:grpSpLocks/>
            </p:cNvGrpSpPr>
            <p:nvPr/>
          </p:nvGrpSpPr>
          <p:grpSpPr bwMode="auto">
            <a:xfrm flipH="1">
              <a:off x="3422" y="1821"/>
              <a:ext cx="101" cy="343"/>
              <a:chOff x="3454" y="2018"/>
              <a:chExt cx="96" cy="328"/>
            </a:xfrm>
          </p:grpSpPr>
          <p:sp>
            <p:nvSpPr>
              <p:cNvPr id="18532" name="Line 26">
                <a:extLst>
                  <a:ext uri="{FF2B5EF4-FFF2-40B4-BE49-F238E27FC236}">
                    <a16:creationId xmlns:a16="http://schemas.microsoft.com/office/drawing/2014/main" id="{38FD90A4-9CC5-403E-8176-C859A8795E64}"/>
                  </a:ext>
                </a:extLst>
              </p:cNvPr>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33" name="Line 27">
                <a:extLst>
                  <a:ext uri="{FF2B5EF4-FFF2-40B4-BE49-F238E27FC236}">
                    <a16:creationId xmlns:a16="http://schemas.microsoft.com/office/drawing/2014/main" id="{92F15D4E-3EAF-4F84-B303-E35A98764128}"/>
                  </a:ext>
                </a:extLst>
              </p:cNvPr>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8512" name="Line 28">
              <a:extLst>
                <a:ext uri="{FF2B5EF4-FFF2-40B4-BE49-F238E27FC236}">
                  <a16:creationId xmlns:a16="http://schemas.microsoft.com/office/drawing/2014/main" id="{4693B1A5-D6F5-4CC6-BD19-68FAF47BCA8F}"/>
                </a:ext>
              </a:extLst>
            </p:cNvPr>
            <p:cNvSpPr>
              <a:spLocks noChangeShapeType="1"/>
            </p:cNvSpPr>
            <p:nvPr/>
          </p:nvSpPr>
          <p:spPr bwMode="auto">
            <a:xfrm flipH="1">
              <a:off x="3518" y="1985"/>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3" name="Line 29">
              <a:extLst>
                <a:ext uri="{FF2B5EF4-FFF2-40B4-BE49-F238E27FC236}">
                  <a16:creationId xmlns:a16="http://schemas.microsoft.com/office/drawing/2014/main" id="{A9A8C3CA-3F1C-492E-94CB-D7047A1A0E04}"/>
                </a:ext>
              </a:extLst>
            </p:cNvPr>
            <p:cNvSpPr>
              <a:spLocks noChangeShapeType="1"/>
            </p:cNvSpPr>
            <p:nvPr/>
          </p:nvSpPr>
          <p:spPr bwMode="auto">
            <a:xfrm>
              <a:off x="3046" y="1983"/>
              <a:ext cx="364"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14" name="Oval 30">
              <a:extLst>
                <a:ext uri="{FF2B5EF4-FFF2-40B4-BE49-F238E27FC236}">
                  <a16:creationId xmlns:a16="http://schemas.microsoft.com/office/drawing/2014/main" id="{0C99CCE0-72FC-4A78-A38B-B0B7E15D6EB3}"/>
                </a:ext>
              </a:extLst>
            </p:cNvPr>
            <p:cNvSpPr>
              <a:spLocks noChangeArrowheads="1"/>
            </p:cNvSpPr>
            <p:nvPr/>
          </p:nvSpPr>
          <p:spPr bwMode="auto">
            <a:xfrm flipH="1">
              <a:off x="3996" y="3147"/>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15" name="Text Box 31">
              <a:extLst>
                <a:ext uri="{FF2B5EF4-FFF2-40B4-BE49-F238E27FC236}">
                  <a16:creationId xmlns:a16="http://schemas.microsoft.com/office/drawing/2014/main" id="{28F1E275-9B22-49AC-A1A5-8BCC1878E62E}"/>
                </a:ext>
              </a:extLst>
            </p:cNvPr>
            <p:cNvSpPr txBox="1">
              <a:spLocks noChangeArrowheads="1"/>
            </p:cNvSpPr>
            <p:nvPr/>
          </p:nvSpPr>
          <p:spPr bwMode="auto">
            <a:xfrm>
              <a:off x="2532" y="1323"/>
              <a:ext cx="3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Rc</a:t>
              </a:r>
            </a:p>
          </p:txBody>
        </p:sp>
        <p:sp>
          <p:nvSpPr>
            <p:cNvPr id="18516" name="Text Box 32">
              <a:extLst>
                <a:ext uri="{FF2B5EF4-FFF2-40B4-BE49-F238E27FC236}">
                  <a16:creationId xmlns:a16="http://schemas.microsoft.com/office/drawing/2014/main" id="{FB2CC8D1-0D72-4BF0-9FB6-41347072B5AA}"/>
                </a:ext>
              </a:extLst>
            </p:cNvPr>
            <p:cNvSpPr txBox="1">
              <a:spLocks noChangeArrowheads="1"/>
            </p:cNvSpPr>
            <p:nvPr/>
          </p:nvSpPr>
          <p:spPr bwMode="auto">
            <a:xfrm>
              <a:off x="1600" y="1781"/>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C</a:t>
              </a:r>
              <a:r>
                <a:rPr kumimoji="1" lang="en-US" altLang="zh-CN" sz="2000">
                  <a:latin typeface="Times New Roman" panose="02020603050405020304" pitchFamily="18" charset="0"/>
                  <a:ea typeface="楷体_GB2312"/>
                  <a:cs typeface="楷体_GB2312"/>
                </a:rPr>
                <a:t>1</a:t>
              </a:r>
            </a:p>
          </p:txBody>
        </p:sp>
        <p:sp>
          <p:nvSpPr>
            <p:cNvPr id="18517" name="Text Box 33">
              <a:extLst>
                <a:ext uri="{FF2B5EF4-FFF2-40B4-BE49-F238E27FC236}">
                  <a16:creationId xmlns:a16="http://schemas.microsoft.com/office/drawing/2014/main" id="{C37BC413-8C29-47EB-B8EC-4B5100AF9475}"/>
                </a:ext>
              </a:extLst>
            </p:cNvPr>
            <p:cNvSpPr txBox="1">
              <a:spLocks noChangeArrowheads="1"/>
            </p:cNvSpPr>
            <p:nvPr/>
          </p:nvSpPr>
          <p:spPr bwMode="auto">
            <a:xfrm>
              <a:off x="3293" y="1463"/>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C</a:t>
              </a:r>
              <a:r>
                <a:rPr kumimoji="1" lang="en-US" altLang="zh-CN" sz="2000">
                  <a:latin typeface="Times New Roman" panose="02020603050405020304" pitchFamily="18" charset="0"/>
                  <a:ea typeface="楷体_GB2312"/>
                  <a:cs typeface="楷体_GB2312"/>
                </a:rPr>
                <a:t>2</a:t>
              </a:r>
            </a:p>
          </p:txBody>
        </p:sp>
        <p:sp>
          <p:nvSpPr>
            <p:cNvPr id="18518" name="Text Box 34">
              <a:extLst>
                <a:ext uri="{FF2B5EF4-FFF2-40B4-BE49-F238E27FC236}">
                  <a16:creationId xmlns:a16="http://schemas.microsoft.com/office/drawing/2014/main" id="{C63CEA32-3A14-471A-B3CE-B2FB4E8C970A}"/>
                </a:ext>
              </a:extLst>
            </p:cNvPr>
            <p:cNvSpPr txBox="1">
              <a:spLocks noChangeArrowheads="1"/>
            </p:cNvSpPr>
            <p:nvPr/>
          </p:nvSpPr>
          <p:spPr bwMode="auto">
            <a:xfrm>
              <a:off x="2468" y="241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T</a:t>
              </a:r>
            </a:p>
          </p:txBody>
        </p:sp>
        <p:sp>
          <p:nvSpPr>
            <p:cNvPr id="18519" name="Line 35">
              <a:extLst>
                <a:ext uri="{FF2B5EF4-FFF2-40B4-BE49-F238E27FC236}">
                  <a16:creationId xmlns:a16="http://schemas.microsoft.com/office/drawing/2014/main" id="{7DBC9AC3-7F7B-4CAA-B430-1EDC41A50D79}"/>
                </a:ext>
              </a:extLst>
            </p:cNvPr>
            <p:cNvSpPr>
              <a:spLocks noChangeShapeType="1"/>
            </p:cNvSpPr>
            <p:nvPr/>
          </p:nvSpPr>
          <p:spPr bwMode="auto">
            <a:xfrm>
              <a:off x="3036" y="3210"/>
              <a:ext cx="0" cy="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520" name="Line 36">
              <a:extLst>
                <a:ext uri="{FF2B5EF4-FFF2-40B4-BE49-F238E27FC236}">
                  <a16:creationId xmlns:a16="http://schemas.microsoft.com/office/drawing/2014/main" id="{92E8FDAF-9B9D-41F3-B398-DCE9975AF522}"/>
                </a:ext>
              </a:extLst>
            </p:cNvPr>
            <p:cNvSpPr>
              <a:spLocks noChangeShapeType="1"/>
            </p:cNvSpPr>
            <p:nvPr/>
          </p:nvSpPr>
          <p:spPr bwMode="auto">
            <a:xfrm flipV="1">
              <a:off x="2925" y="3430"/>
              <a:ext cx="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21" name="Oval 37">
              <a:extLst>
                <a:ext uri="{FF2B5EF4-FFF2-40B4-BE49-F238E27FC236}">
                  <a16:creationId xmlns:a16="http://schemas.microsoft.com/office/drawing/2014/main" id="{E729188F-62D2-4D14-A9D1-10599749078D}"/>
                </a:ext>
              </a:extLst>
            </p:cNvPr>
            <p:cNvSpPr>
              <a:spLocks noChangeArrowheads="1"/>
            </p:cNvSpPr>
            <p:nvPr/>
          </p:nvSpPr>
          <p:spPr bwMode="auto">
            <a:xfrm>
              <a:off x="3011" y="3172"/>
              <a:ext cx="49" cy="51"/>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22" name="Text Box 38">
              <a:extLst>
                <a:ext uri="{FF2B5EF4-FFF2-40B4-BE49-F238E27FC236}">
                  <a16:creationId xmlns:a16="http://schemas.microsoft.com/office/drawing/2014/main" id="{6FB71C91-C48C-4A3D-BF8B-4A5A17B4D238}"/>
                </a:ext>
              </a:extLst>
            </p:cNvPr>
            <p:cNvSpPr txBox="1">
              <a:spLocks noChangeArrowheads="1"/>
            </p:cNvSpPr>
            <p:nvPr/>
          </p:nvSpPr>
          <p:spPr bwMode="auto">
            <a:xfrm>
              <a:off x="1280" y="2338"/>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a:cs typeface="楷体_GB2312"/>
                </a:rPr>
                <a:t>+</a:t>
              </a:r>
            </a:p>
          </p:txBody>
        </p:sp>
        <p:sp>
          <p:nvSpPr>
            <p:cNvPr id="18523" name="Text Box 39">
              <a:extLst>
                <a:ext uri="{FF2B5EF4-FFF2-40B4-BE49-F238E27FC236}">
                  <a16:creationId xmlns:a16="http://schemas.microsoft.com/office/drawing/2014/main" id="{241F2940-CD94-447E-BFAA-E3E969E88000}"/>
                </a:ext>
              </a:extLst>
            </p:cNvPr>
            <p:cNvSpPr txBox="1">
              <a:spLocks noChangeArrowheads="1"/>
            </p:cNvSpPr>
            <p:nvPr/>
          </p:nvSpPr>
          <p:spPr bwMode="auto">
            <a:xfrm>
              <a:off x="1360" y="2802"/>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8524" name="Text Box 40">
              <a:extLst>
                <a:ext uri="{FF2B5EF4-FFF2-40B4-BE49-F238E27FC236}">
                  <a16:creationId xmlns:a16="http://schemas.microsoft.com/office/drawing/2014/main" id="{85DBF490-D8A4-4B24-84E9-9DA7704EAC96}"/>
                </a:ext>
              </a:extLst>
            </p:cNvPr>
            <p:cNvSpPr txBox="1">
              <a:spLocks noChangeArrowheads="1"/>
            </p:cNvSpPr>
            <p:nvPr/>
          </p:nvSpPr>
          <p:spPr bwMode="auto">
            <a:xfrm>
              <a:off x="1258" y="2576"/>
              <a:ext cx="18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a:cs typeface="楷体_GB2312"/>
                </a:rPr>
                <a:t>v</a:t>
              </a:r>
              <a:r>
                <a:rPr kumimoji="1" lang="en-US" altLang="zh-CN" sz="3600" baseline="-5000">
                  <a:latin typeface="Times New Roman" panose="02020603050405020304" pitchFamily="18" charset="0"/>
                  <a:ea typeface="楷体_GB2312"/>
                  <a:cs typeface="楷体_GB2312"/>
                </a:rPr>
                <a:t>i</a:t>
              </a:r>
            </a:p>
          </p:txBody>
        </p:sp>
        <p:sp>
          <p:nvSpPr>
            <p:cNvPr id="18525" name="Text Box 41">
              <a:extLst>
                <a:ext uri="{FF2B5EF4-FFF2-40B4-BE49-F238E27FC236}">
                  <a16:creationId xmlns:a16="http://schemas.microsoft.com/office/drawing/2014/main" id="{768A657D-DB23-4285-9E1A-B19D245A4F9A}"/>
                </a:ext>
              </a:extLst>
            </p:cNvPr>
            <p:cNvSpPr txBox="1">
              <a:spLocks noChangeArrowheads="1"/>
            </p:cNvSpPr>
            <p:nvPr/>
          </p:nvSpPr>
          <p:spPr bwMode="auto">
            <a:xfrm>
              <a:off x="4082" y="2063"/>
              <a:ext cx="14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a:cs typeface="楷体_GB2312"/>
                </a:rPr>
                <a:t>+</a:t>
              </a:r>
            </a:p>
          </p:txBody>
        </p:sp>
        <p:sp>
          <p:nvSpPr>
            <p:cNvPr id="18526" name="Text Box 42">
              <a:extLst>
                <a:ext uri="{FF2B5EF4-FFF2-40B4-BE49-F238E27FC236}">
                  <a16:creationId xmlns:a16="http://schemas.microsoft.com/office/drawing/2014/main" id="{591F8876-33E9-46AA-812A-F94585FE7F09}"/>
                </a:ext>
              </a:extLst>
            </p:cNvPr>
            <p:cNvSpPr txBox="1">
              <a:spLocks noChangeArrowheads="1"/>
            </p:cNvSpPr>
            <p:nvPr/>
          </p:nvSpPr>
          <p:spPr bwMode="auto">
            <a:xfrm>
              <a:off x="4092" y="2775"/>
              <a:ext cx="8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a:cs typeface="楷体_GB2312"/>
                </a:rPr>
                <a:t>-</a:t>
              </a:r>
            </a:p>
          </p:txBody>
        </p:sp>
        <p:sp>
          <p:nvSpPr>
            <p:cNvPr id="18527" name="Text Box 43">
              <a:extLst>
                <a:ext uri="{FF2B5EF4-FFF2-40B4-BE49-F238E27FC236}">
                  <a16:creationId xmlns:a16="http://schemas.microsoft.com/office/drawing/2014/main" id="{ACB0723E-F899-4DEC-A035-E527EECFB4CB}"/>
                </a:ext>
              </a:extLst>
            </p:cNvPr>
            <p:cNvSpPr txBox="1">
              <a:spLocks noChangeArrowheads="1"/>
            </p:cNvSpPr>
            <p:nvPr/>
          </p:nvSpPr>
          <p:spPr bwMode="auto">
            <a:xfrm>
              <a:off x="4045" y="2364"/>
              <a:ext cx="22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a:cs typeface="楷体_GB2312"/>
                </a:rPr>
                <a:t>v</a:t>
              </a:r>
              <a:r>
                <a:rPr kumimoji="1" lang="en-US" altLang="zh-CN" sz="3600" baseline="-5000">
                  <a:latin typeface="Times New Roman" panose="02020603050405020304" pitchFamily="18" charset="0"/>
                  <a:ea typeface="楷体_GB2312"/>
                  <a:cs typeface="楷体_GB2312"/>
                </a:rPr>
                <a:t>o</a:t>
              </a:r>
            </a:p>
          </p:txBody>
        </p:sp>
        <p:sp>
          <p:nvSpPr>
            <p:cNvPr id="18528" name="Line 44">
              <a:extLst>
                <a:ext uri="{FF2B5EF4-FFF2-40B4-BE49-F238E27FC236}">
                  <a16:creationId xmlns:a16="http://schemas.microsoft.com/office/drawing/2014/main" id="{61783056-BA13-4688-9975-56DFB46B891F}"/>
                </a:ext>
              </a:extLst>
            </p:cNvPr>
            <p:cNvSpPr>
              <a:spLocks noChangeShapeType="1"/>
            </p:cNvSpPr>
            <p:nvPr/>
          </p:nvSpPr>
          <p:spPr bwMode="auto">
            <a:xfrm flipV="1">
              <a:off x="2841" y="2129"/>
              <a:ext cx="208" cy="169"/>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29" name="Line 45">
              <a:extLst>
                <a:ext uri="{FF2B5EF4-FFF2-40B4-BE49-F238E27FC236}">
                  <a16:creationId xmlns:a16="http://schemas.microsoft.com/office/drawing/2014/main" id="{E40DB12F-35FB-4F32-99A0-9046FA8CBC3D}"/>
                </a:ext>
              </a:extLst>
            </p:cNvPr>
            <p:cNvSpPr>
              <a:spLocks noChangeShapeType="1"/>
            </p:cNvSpPr>
            <p:nvPr/>
          </p:nvSpPr>
          <p:spPr bwMode="auto">
            <a:xfrm flipH="1">
              <a:off x="3864" y="1979"/>
              <a:ext cx="0" cy="1224"/>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530" name="Rectangle 46">
              <a:extLst>
                <a:ext uri="{FF2B5EF4-FFF2-40B4-BE49-F238E27FC236}">
                  <a16:creationId xmlns:a16="http://schemas.microsoft.com/office/drawing/2014/main" id="{A9C3B110-3CD8-438F-8D58-A5F13E54CA12}"/>
                </a:ext>
              </a:extLst>
            </p:cNvPr>
            <p:cNvSpPr>
              <a:spLocks noChangeArrowheads="1"/>
            </p:cNvSpPr>
            <p:nvPr/>
          </p:nvSpPr>
          <p:spPr bwMode="auto">
            <a:xfrm>
              <a:off x="3794" y="232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31" name="Text Box 47">
              <a:extLst>
                <a:ext uri="{FF2B5EF4-FFF2-40B4-BE49-F238E27FC236}">
                  <a16:creationId xmlns:a16="http://schemas.microsoft.com/office/drawing/2014/main" id="{B493C3D4-7983-4566-8579-FCA12C32B0C6}"/>
                </a:ext>
              </a:extLst>
            </p:cNvPr>
            <p:cNvSpPr txBox="1">
              <a:spLocks noChangeArrowheads="1"/>
            </p:cNvSpPr>
            <p:nvPr/>
          </p:nvSpPr>
          <p:spPr bwMode="auto">
            <a:xfrm>
              <a:off x="3340" y="2315"/>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a:cs typeface="楷体_GB2312"/>
                </a:rPr>
                <a:t>R</a:t>
              </a:r>
              <a:r>
                <a:rPr kumimoji="1" lang="en-US" altLang="zh-CN" sz="1800">
                  <a:latin typeface="Times New Roman" panose="02020603050405020304" pitchFamily="18" charset="0"/>
                  <a:ea typeface="楷体_GB2312"/>
                  <a:cs typeface="楷体_GB2312"/>
                </a:rPr>
                <a:t>L</a:t>
              </a:r>
            </a:p>
          </p:txBody>
        </p:sp>
      </p:grpSp>
      <p:sp>
        <p:nvSpPr>
          <p:cNvPr id="670768" name="Text Box 48">
            <a:extLst>
              <a:ext uri="{FF2B5EF4-FFF2-40B4-BE49-F238E27FC236}">
                <a16:creationId xmlns:a16="http://schemas.microsoft.com/office/drawing/2014/main" id="{A4C91D88-7C2C-470E-8BE7-78FD925B624B}"/>
              </a:ext>
            </a:extLst>
          </p:cNvPr>
          <p:cNvSpPr txBox="1">
            <a:spLocks noChangeArrowheads="1"/>
          </p:cNvSpPr>
          <p:nvPr/>
        </p:nvSpPr>
        <p:spPr bwMode="auto">
          <a:xfrm>
            <a:off x="3132138" y="5891213"/>
            <a:ext cx="45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1</a:t>
            </a:r>
          </a:p>
        </p:txBody>
      </p:sp>
      <p:sp>
        <p:nvSpPr>
          <p:cNvPr id="670769" name="Text Box 49">
            <a:extLst>
              <a:ext uri="{FF2B5EF4-FFF2-40B4-BE49-F238E27FC236}">
                <a16:creationId xmlns:a16="http://schemas.microsoft.com/office/drawing/2014/main" id="{95629942-1B70-4CB9-99B0-CEE2441D1786}"/>
              </a:ext>
            </a:extLst>
          </p:cNvPr>
          <p:cNvSpPr txBox="1">
            <a:spLocks noChangeArrowheads="1"/>
          </p:cNvSpPr>
          <p:nvPr/>
        </p:nvSpPr>
        <p:spPr bwMode="auto">
          <a:xfrm>
            <a:off x="6265863" y="58912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Rc</a:t>
            </a:r>
          </a:p>
        </p:txBody>
      </p:sp>
      <p:sp>
        <p:nvSpPr>
          <p:cNvPr id="670770" name="Text Box 50">
            <a:extLst>
              <a:ext uri="{FF2B5EF4-FFF2-40B4-BE49-F238E27FC236}">
                <a16:creationId xmlns:a16="http://schemas.microsoft.com/office/drawing/2014/main" id="{1A163852-5B7E-41C5-8DA4-D3BA7ABB67DC}"/>
              </a:ext>
            </a:extLst>
          </p:cNvPr>
          <p:cNvSpPr txBox="1">
            <a:spLocks noChangeArrowheads="1"/>
          </p:cNvSpPr>
          <p:nvPr/>
        </p:nvSpPr>
        <p:spPr bwMode="auto">
          <a:xfrm>
            <a:off x="7429500" y="5891213"/>
            <a:ext cx="45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2</a:t>
            </a:r>
          </a:p>
        </p:txBody>
      </p:sp>
      <p:sp>
        <p:nvSpPr>
          <p:cNvPr id="670771" name="Text Box 51">
            <a:extLst>
              <a:ext uri="{FF2B5EF4-FFF2-40B4-BE49-F238E27FC236}">
                <a16:creationId xmlns:a16="http://schemas.microsoft.com/office/drawing/2014/main" id="{DA269BC9-08FF-406D-BE3F-A99B754C215D}"/>
              </a:ext>
            </a:extLst>
          </p:cNvPr>
          <p:cNvSpPr txBox="1">
            <a:spLocks noChangeArrowheads="1"/>
          </p:cNvSpPr>
          <p:nvPr/>
        </p:nvSpPr>
        <p:spPr bwMode="auto">
          <a:xfrm>
            <a:off x="4859338" y="605631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T</a:t>
            </a:r>
          </a:p>
        </p:txBody>
      </p:sp>
      <p:sp>
        <p:nvSpPr>
          <p:cNvPr id="670772" name="Line 52">
            <a:extLst>
              <a:ext uri="{FF2B5EF4-FFF2-40B4-BE49-F238E27FC236}">
                <a16:creationId xmlns:a16="http://schemas.microsoft.com/office/drawing/2014/main" id="{CB9F4FD7-A272-47C6-92A2-145F497D011A}"/>
              </a:ext>
            </a:extLst>
          </p:cNvPr>
          <p:cNvSpPr>
            <a:spLocks noChangeShapeType="1"/>
          </p:cNvSpPr>
          <p:nvPr/>
        </p:nvSpPr>
        <p:spPr bwMode="auto">
          <a:xfrm>
            <a:off x="3825875" y="6107113"/>
            <a:ext cx="2259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3" name="Rectangle 53">
            <a:extLst>
              <a:ext uri="{FF2B5EF4-FFF2-40B4-BE49-F238E27FC236}">
                <a16:creationId xmlns:a16="http://schemas.microsoft.com/office/drawing/2014/main" id="{CCEC1122-6042-45D6-95AF-E0EBCCA3AD34}"/>
              </a:ext>
            </a:extLst>
          </p:cNvPr>
          <p:cNvSpPr>
            <a:spLocks noChangeArrowheads="1"/>
          </p:cNvSpPr>
          <p:nvPr/>
        </p:nvSpPr>
        <p:spPr bwMode="auto">
          <a:xfrm>
            <a:off x="323850" y="5516563"/>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信号传递过程：</a:t>
            </a:r>
          </a:p>
        </p:txBody>
      </p:sp>
      <p:grpSp>
        <p:nvGrpSpPr>
          <p:cNvPr id="5" name="Group 54">
            <a:extLst>
              <a:ext uri="{FF2B5EF4-FFF2-40B4-BE49-F238E27FC236}">
                <a16:creationId xmlns:a16="http://schemas.microsoft.com/office/drawing/2014/main" id="{603415FD-E09D-46DD-B63B-4C77720FD485}"/>
              </a:ext>
            </a:extLst>
          </p:cNvPr>
          <p:cNvGrpSpPr>
            <a:grpSpLocks/>
          </p:cNvGrpSpPr>
          <p:nvPr/>
        </p:nvGrpSpPr>
        <p:grpSpPr bwMode="auto">
          <a:xfrm>
            <a:off x="695325" y="3357563"/>
            <a:ext cx="1014413" cy="1141412"/>
            <a:chOff x="1135" y="2530"/>
            <a:chExt cx="639" cy="719"/>
          </a:xfrm>
        </p:grpSpPr>
        <p:grpSp>
          <p:nvGrpSpPr>
            <p:cNvPr id="18487" name="Group 55">
              <a:extLst>
                <a:ext uri="{FF2B5EF4-FFF2-40B4-BE49-F238E27FC236}">
                  <a16:creationId xmlns:a16="http://schemas.microsoft.com/office/drawing/2014/main" id="{7B21C798-0624-4DD7-AB93-72C38E4EAF62}"/>
                </a:ext>
              </a:extLst>
            </p:cNvPr>
            <p:cNvGrpSpPr>
              <a:grpSpLocks/>
            </p:cNvGrpSpPr>
            <p:nvPr/>
          </p:nvGrpSpPr>
          <p:grpSpPr bwMode="auto">
            <a:xfrm>
              <a:off x="1309" y="3091"/>
              <a:ext cx="336" cy="158"/>
              <a:chOff x="1392" y="2218"/>
              <a:chExt cx="1824" cy="794"/>
            </a:xfrm>
          </p:grpSpPr>
          <p:sp>
            <p:nvSpPr>
              <p:cNvPr id="18491" name="Freeform 56">
                <a:extLst>
                  <a:ext uri="{FF2B5EF4-FFF2-40B4-BE49-F238E27FC236}">
                    <a16:creationId xmlns:a16="http://schemas.microsoft.com/office/drawing/2014/main" id="{E8B52FAD-9A1F-4431-99EB-7C9271066F9A}"/>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92" name="Freeform 57">
                <a:extLst>
                  <a:ext uri="{FF2B5EF4-FFF2-40B4-BE49-F238E27FC236}">
                    <a16:creationId xmlns:a16="http://schemas.microsoft.com/office/drawing/2014/main" id="{6E4A4998-12A1-41C5-B09D-D7F872E0F28B}"/>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88" name="Line 58">
              <a:extLst>
                <a:ext uri="{FF2B5EF4-FFF2-40B4-BE49-F238E27FC236}">
                  <a16:creationId xmlns:a16="http://schemas.microsoft.com/office/drawing/2014/main" id="{F3DABA8E-A5DD-4592-A9EA-007EF8E03227}"/>
                </a:ext>
              </a:extLst>
            </p:cNvPr>
            <p:cNvSpPr>
              <a:spLocks noChangeShapeType="1"/>
            </p:cNvSpPr>
            <p:nvPr/>
          </p:nvSpPr>
          <p:spPr bwMode="auto">
            <a:xfrm rot="-5400000">
              <a:off x="1540" y="2936"/>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89" name="Line 59">
              <a:extLst>
                <a:ext uri="{FF2B5EF4-FFF2-40B4-BE49-F238E27FC236}">
                  <a16:creationId xmlns:a16="http://schemas.microsoft.com/office/drawing/2014/main" id="{499B5AE0-8604-45C5-8C4D-7A8FB694A333}"/>
                </a:ext>
              </a:extLst>
            </p:cNvPr>
            <p:cNvSpPr>
              <a:spLocks noChangeShapeType="1"/>
            </p:cNvSpPr>
            <p:nvPr/>
          </p:nvSpPr>
          <p:spPr bwMode="auto">
            <a:xfrm rot="-5400000">
              <a:off x="1144" y="3068"/>
              <a:ext cx="3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90" name="Text Box 60">
              <a:extLst>
                <a:ext uri="{FF2B5EF4-FFF2-40B4-BE49-F238E27FC236}">
                  <a16:creationId xmlns:a16="http://schemas.microsoft.com/office/drawing/2014/main" id="{E5C93770-4BF3-463D-8F5A-5DA60EE7065F}"/>
                </a:ext>
              </a:extLst>
            </p:cNvPr>
            <p:cNvSpPr txBox="1">
              <a:spLocks noChangeArrowheads="1"/>
            </p:cNvSpPr>
            <p:nvPr/>
          </p:nvSpPr>
          <p:spPr bwMode="auto">
            <a:xfrm>
              <a:off x="1135" y="2530"/>
              <a:ext cx="2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i</a:t>
              </a:r>
              <a:endParaRPr kumimoji="1" lang="en-US" altLang="zh-CN">
                <a:solidFill>
                  <a:srgbClr val="FF3300"/>
                </a:solidFill>
                <a:latin typeface="Times New Roman" panose="02020603050405020304" pitchFamily="18" charset="0"/>
                <a:ea typeface="楷体_GB2312"/>
                <a:cs typeface="楷体_GB2312"/>
              </a:endParaRPr>
            </a:p>
          </p:txBody>
        </p:sp>
      </p:grpSp>
      <p:grpSp>
        <p:nvGrpSpPr>
          <p:cNvPr id="7" name="Group 61">
            <a:extLst>
              <a:ext uri="{FF2B5EF4-FFF2-40B4-BE49-F238E27FC236}">
                <a16:creationId xmlns:a16="http://schemas.microsoft.com/office/drawing/2014/main" id="{A0A4C493-470F-45FF-A363-9674242E8612}"/>
              </a:ext>
            </a:extLst>
          </p:cNvPr>
          <p:cNvGrpSpPr>
            <a:grpSpLocks/>
          </p:cNvGrpSpPr>
          <p:nvPr/>
        </p:nvGrpSpPr>
        <p:grpSpPr bwMode="auto">
          <a:xfrm>
            <a:off x="6959600" y="3455988"/>
            <a:ext cx="1284288" cy="1444625"/>
            <a:chOff x="4384" y="2249"/>
            <a:chExt cx="809" cy="910"/>
          </a:xfrm>
        </p:grpSpPr>
        <p:grpSp>
          <p:nvGrpSpPr>
            <p:cNvPr id="18481" name="Group 62">
              <a:extLst>
                <a:ext uri="{FF2B5EF4-FFF2-40B4-BE49-F238E27FC236}">
                  <a16:creationId xmlns:a16="http://schemas.microsoft.com/office/drawing/2014/main" id="{EB30BA31-BC9D-4261-9F09-047DE1B695FA}"/>
                </a:ext>
              </a:extLst>
            </p:cNvPr>
            <p:cNvGrpSpPr>
              <a:grpSpLocks/>
            </p:cNvGrpSpPr>
            <p:nvPr/>
          </p:nvGrpSpPr>
          <p:grpSpPr bwMode="auto">
            <a:xfrm flipV="1">
              <a:off x="4728" y="2540"/>
              <a:ext cx="348" cy="590"/>
              <a:chOff x="1392" y="2218"/>
              <a:chExt cx="1824" cy="794"/>
            </a:xfrm>
          </p:grpSpPr>
          <p:sp>
            <p:nvSpPr>
              <p:cNvPr id="18485" name="Freeform 63">
                <a:extLst>
                  <a:ext uri="{FF2B5EF4-FFF2-40B4-BE49-F238E27FC236}">
                    <a16:creationId xmlns:a16="http://schemas.microsoft.com/office/drawing/2014/main" id="{D922B0E0-6F6B-4C53-9796-FA35CBC4907F}"/>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86" name="Freeform 64">
                <a:extLst>
                  <a:ext uri="{FF2B5EF4-FFF2-40B4-BE49-F238E27FC236}">
                    <a16:creationId xmlns:a16="http://schemas.microsoft.com/office/drawing/2014/main" id="{13E0654B-3B18-4E6B-B20E-8E370319B76A}"/>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82" name="Line 65">
              <a:extLst>
                <a:ext uri="{FF2B5EF4-FFF2-40B4-BE49-F238E27FC236}">
                  <a16:creationId xmlns:a16="http://schemas.microsoft.com/office/drawing/2014/main" id="{AC09DAD4-B5DF-4C98-863C-2EE03F5C7168}"/>
                </a:ext>
              </a:extLst>
            </p:cNvPr>
            <p:cNvSpPr>
              <a:spLocks noChangeShapeType="1"/>
            </p:cNvSpPr>
            <p:nvPr/>
          </p:nvSpPr>
          <p:spPr bwMode="auto">
            <a:xfrm rot="-5400000">
              <a:off x="4959" y="2589"/>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83" name="Line 66">
              <a:extLst>
                <a:ext uri="{FF2B5EF4-FFF2-40B4-BE49-F238E27FC236}">
                  <a16:creationId xmlns:a16="http://schemas.microsoft.com/office/drawing/2014/main" id="{C30C08F7-5935-4D26-AFC2-F7D52E4666C2}"/>
                </a:ext>
              </a:extLst>
            </p:cNvPr>
            <p:cNvSpPr>
              <a:spLocks noChangeShapeType="1"/>
            </p:cNvSpPr>
            <p:nvPr/>
          </p:nvSpPr>
          <p:spPr bwMode="auto">
            <a:xfrm rot="5400000" flipH="1">
              <a:off x="4341" y="2775"/>
              <a:ext cx="768"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84" name="Text Box 67">
              <a:extLst>
                <a:ext uri="{FF2B5EF4-FFF2-40B4-BE49-F238E27FC236}">
                  <a16:creationId xmlns:a16="http://schemas.microsoft.com/office/drawing/2014/main" id="{AF676002-1D0B-4A03-912F-FEDFD7AF3DAA}"/>
                </a:ext>
              </a:extLst>
            </p:cNvPr>
            <p:cNvSpPr txBox="1">
              <a:spLocks noChangeArrowheads="1"/>
            </p:cNvSpPr>
            <p:nvPr/>
          </p:nvSpPr>
          <p:spPr bwMode="auto">
            <a:xfrm>
              <a:off x="4384" y="2249"/>
              <a:ext cx="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o</a:t>
              </a:r>
              <a:endParaRPr kumimoji="1" lang="en-US" altLang="zh-CN">
                <a:solidFill>
                  <a:srgbClr val="FF3300"/>
                </a:solidFill>
                <a:latin typeface="Times New Roman" panose="02020603050405020304" pitchFamily="18" charset="0"/>
                <a:ea typeface="楷体_GB2312"/>
                <a:cs typeface="楷体_GB2312"/>
              </a:endParaRPr>
            </a:p>
          </p:txBody>
        </p:sp>
      </p:grpSp>
      <p:grpSp>
        <p:nvGrpSpPr>
          <p:cNvPr id="9" name="Group 68">
            <a:extLst>
              <a:ext uri="{FF2B5EF4-FFF2-40B4-BE49-F238E27FC236}">
                <a16:creationId xmlns:a16="http://schemas.microsoft.com/office/drawing/2014/main" id="{0D321508-EF26-4E59-89C1-AE0FC2D005F4}"/>
              </a:ext>
            </a:extLst>
          </p:cNvPr>
          <p:cNvGrpSpPr>
            <a:grpSpLocks/>
          </p:cNvGrpSpPr>
          <p:nvPr/>
        </p:nvGrpSpPr>
        <p:grpSpPr bwMode="auto">
          <a:xfrm>
            <a:off x="4895850" y="3481388"/>
            <a:ext cx="863600" cy="1366837"/>
            <a:chOff x="3016" y="2205"/>
            <a:chExt cx="544" cy="861"/>
          </a:xfrm>
        </p:grpSpPr>
        <p:grpSp>
          <p:nvGrpSpPr>
            <p:cNvPr id="18474" name="Group 69">
              <a:extLst>
                <a:ext uri="{FF2B5EF4-FFF2-40B4-BE49-F238E27FC236}">
                  <a16:creationId xmlns:a16="http://schemas.microsoft.com/office/drawing/2014/main" id="{8FCD8508-9963-447A-AE85-6010330BC3CD}"/>
                </a:ext>
              </a:extLst>
            </p:cNvPr>
            <p:cNvGrpSpPr>
              <a:grpSpLocks/>
            </p:cNvGrpSpPr>
            <p:nvPr/>
          </p:nvGrpSpPr>
          <p:grpSpPr bwMode="auto">
            <a:xfrm>
              <a:off x="3107" y="2614"/>
              <a:ext cx="375" cy="297"/>
              <a:chOff x="1392" y="2218"/>
              <a:chExt cx="1824" cy="794"/>
            </a:xfrm>
          </p:grpSpPr>
          <p:sp>
            <p:nvSpPr>
              <p:cNvPr id="18479" name="Freeform 70">
                <a:extLst>
                  <a:ext uri="{FF2B5EF4-FFF2-40B4-BE49-F238E27FC236}">
                    <a16:creationId xmlns:a16="http://schemas.microsoft.com/office/drawing/2014/main" id="{029455F0-6E11-49E9-9EFB-7EC6743AC5F2}"/>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80" name="Freeform 71">
                <a:extLst>
                  <a:ext uri="{FF2B5EF4-FFF2-40B4-BE49-F238E27FC236}">
                    <a16:creationId xmlns:a16="http://schemas.microsoft.com/office/drawing/2014/main" id="{BE9CD89A-22AB-461E-9CC6-FC9F0EFEC690}"/>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75" name="Line 72">
              <a:extLst>
                <a:ext uri="{FF2B5EF4-FFF2-40B4-BE49-F238E27FC236}">
                  <a16:creationId xmlns:a16="http://schemas.microsoft.com/office/drawing/2014/main" id="{6AF06A86-9E09-48C8-B838-9167C59FC793}"/>
                </a:ext>
              </a:extLst>
            </p:cNvPr>
            <p:cNvSpPr>
              <a:spLocks noChangeShapeType="1"/>
            </p:cNvSpPr>
            <p:nvPr/>
          </p:nvSpPr>
          <p:spPr bwMode="auto">
            <a:xfrm flipV="1">
              <a:off x="3098" y="2565"/>
              <a:ext cx="0" cy="50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76" name="Line 73">
              <a:extLst>
                <a:ext uri="{FF2B5EF4-FFF2-40B4-BE49-F238E27FC236}">
                  <a16:creationId xmlns:a16="http://schemas.microsoft.com/office/drawing/2014/main" id="{6B6BB463-233B-4A49-B287-DA269C7E9D1A}"/>
                </a:ext>
              </a:extLst>
            </p:cNvPr>
            <p:cNvSpPr>
              <a:spLocks noChangeShapeType="1"/>
            </p:cNvSpPr>
            <p:nvPr/>
          </p:nvSpPr>
          <p:spPr bwMode="auto">
            <a:xfrm>
              <a:off x="3107"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77" name="Text Box 74">
              <a:extLst>
                <a:ext uri="{FF2B5EF4-FFF2-40B4-BE49-F238E27FC236}">
                  <a16:creationId xmlns:a16="http://schemas.microsoft.com/office/drawing/2014/main" id="{506A9E59-65D9-4C61-8B2A-4FBA2E491812}"/>
                </a:ext>
              </a:extLst>
            </p:cNvPr>
            <p:cNvSpPr txBox="1">
              <a:spLocks noChangeArrowheads="1"/>
            </p:cNvSpPr>
            <p:nvPr/>
          </p:nvSpPr>
          <p:spPr bwMode="auto">
            <a:xfrm>
              <a:off x="3016" y="2205"/>
              <a:ext cx="3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i</a:t>
              </a:r>
              <a:r>
                <a:rPr kumimoji="1" lang="en-US" altLang="zh-CN" baseline="-25000">
                  <a:solidFill>
                    <a:srgbClr val="FF3300"/>
                  </a:solidFill>
                  <a:latin typeface="Times New Roman" panose="02020603050405020304" pitchFamily="18" charset="0"/>
                  <a:ea typeface="楷体_GB2312"/>
                  <a:cs typeface="楷体_GB2312"/>
                </a:rPr>
                <a:t>C</a:t>
              </a:r>
              <a:endParaRPr kumimoji="1" lang="en-US" altLang="zh-CN">
                <a:solidFill>
                  <a:srgbClr val="FF3300"/>
                </a:solidFill>
                <a:latin typeface="Times New Roman" panose="02020603050405020304" pitchFamily="18" charset="0"/>
                <a:ea typeface="楷体_GB2312"/>
                <a:cs typeface="楷体_GB2312"/>
              </a:endParaRPr>
            </a:p>
          </p:txBody>
        </p:sp>
        <p:sp>
          <p:nvSpPr>
            <p:cNvPr id="18478" name="Line 75">
              <a:extLst>
                <a:ext uri="{FF2B5EF4-FFF2-40B4-BE49-F238E27FC236}">
                  <a16:creationId xmlns:a16="http://schemas.microsoft.com/office/drawing/2014/main" id="{6F262F4B-C1FB-499E-83E6-D6E86ECB8D80}"/>
                </a:ext>
              </a:extLst>
            </p:cNvPr>
            <p:cNvSpPr>
              <a:spLocks noChangeShapeType="1"/>
            </p:cNvSpPr>
            <p:nvPr/>
          </p:nvSpPr>
          <p:spPr bwMode="auto">
            <a:xfrm>
              <a:off x="3099" y="276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6">
            <a:extLst>
              <a:ext uri="{FF2B5EF4-FFF2-40B4-BE49-F238E27FC236}">
                <a16:creationId xmlns:a16="http://schemas.microsoft.com/office/drawing/2014/main" id="{6842873A-4AA0-48AB-973D-691583D697DD}"/>
              </a:ext>
            </a:extLst>
          </p:cNvPr>
          <p:cNvGrpSpPr>
            <a:grpSpLocks/>
          </p:cNvGrpSpPr>
          <p:nvPr/>
        </p:nvGrpSpPr>
        <p:grpSpPr bwMode="auto">
          <a:xfrm>
            <a:off x="3627438" y="2108200"/>
            <a:ext cx="796925" cy="1262063"/>
            <a:chOff x="2285" y="1328"/>
            <a:chExt cx="502" cy="795"/>
          </a:xfrm>
        </p:grpSpPr>
        <p:grpSp>
          <p:nvGrpSpPr>
            <p:cNvPr id="18467" name="Group 77">
              <a:extLst>
                <a:ext uri="{FF2B5EF4-FFF2-40B4-BE49-F238E27FC236}">
                  <a16:creationId xmlns:a16="http://schemas.microsoft.com/office/drawing/2014/main" id="{BBA29DDA-D9F7-41E7-A910-231E283F9C17}"/>
                </a:ext>
              </a:extLst>
            </p:cNvPr>
            <p:cNvGrpSpPr>
              <a:grpSpLocks/>
            </p:cNvGrpSpPr>
            <p:nvPr/>
          </p:nvGrpSpPr>
          <p:grpSpPr bwMode="auto">
            <a:xfrm>
              <a:off x="2352" y="1746"/>
              <a:ext cx="350" cy="197"/>
              <a:chOff x="1392" y="2218"/>
              <a:chExt cx="1824" cy="794"/>
            </a:xfrm>
          </p:grpSpPr>
          <p:sp>
            <p:nvSpPr>
              <p:cNvPr id="18472" name="Freeform 78">
                <a:extLst>
                  <a:ext uri="{FF2B5EF4-FFF2-40B4-BE49-F238E27FC236}">
                    <a16:creationId xmlns:a16="http://schemas.microsoft.com/office/drawing/2014/main" id="{90EB4825-FF3C-4C48-B132-7AB4857E14E2}"/>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73" name="Freeform 79">
                <a:extLst>
                  <a:ext uri="{FF2B5EF4-FFF2-40B4-BE49-F238E27FC236}">
                    <a16:creationId xmlns:a16="http://schemas.microsoft.com/office/drawing/2014/main" id="{E7C0CD71-98DF-4D85-8036-827C95780E2D}"/>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68" name="Line 80">
              <a:extLst>
                <a:ext uri="{FF2B5EF4-FFF2-40B4-BE49-F238E27FC236}">
                  <a16:creationId xmlns:a16="http://schemas.microsoft.com/office/drawing/2014/main" id="{03A85FE8-919D-4258-8561-790ADC76DD23}"/>
                </a:ext>
              </a:extLst>
            </p:cNvPr>
            <p:cNvSpPr>
              <a:spLocks noChangeShapeType="1"/>
            </p:cNvSpPr>
            <p:nvPr/>
          </p:nvSpPr>
          <p:spPr bwMode="auto">
            <a:xfrm flipV="1">
              <a:off x="2343" y="1637"/>
              <a:ext cx="0" cy="48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9" name="Line 81">
              <a:extLst>
                <a:ext uri="{FF2B5EF4-FFF2-40B4-BE49-F238E27FC236}">
                  <a16:creationId xmlns:a16="http://schemas.microsoft.com/office/drawing/2014/main" id="{E743BC5A-D1B7-48A4-8A03-35740EC1A8BD}"/>
                </a:ext>
              </a:extLst>
            </p:cNvPr>
            <p:cNvSpPr>
              <a:spLocks noChangeShapeType="1"/>
            </p:cNvSpPr>
            <p:nvPr/>
          </p:nvSpPr>
          <p:spPr bwMode="auto">
            <a:xfrm flipV="1">
              <a:off x="2330" y="2069"/>
              <a:ext cx="409"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70" name="Text Box 82">
              <a:extLst>
                <a:ext uri="{FF2B5EF4-FFF2-40B4-BE49-F238E27FC236}">
                  <a16:creationId xmlns:a16="http://schemas.microsoft.com/office/drawing/2014/main" id="{FFF4B5B6-BE3F-49F0-9928-2664168DA79E}"/>
                </a:ext>
              </a:extLst>
            </p:cNvPr>
            <p:cNvSpPr txBox="1">
              <a:spLocks noChangeArrowheads="1"/>
            </p:cNvSpPr>
            <p:nvPr/>
          </p:nvSpPr>
          <p:spPr bwMode="auto">
            <a:xfrm>
              <a:off x="2285" y="1328"/>
              <a:ext cx="2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i</a:t>
              </a:r>
              <a:r>
                <a:rPr kumimoji="1" lang="en-US" altLang="zh-CN" baseline="-25000">
                  <a:solidFill>
                    <a:srgbClr val="FF3300"/>
                  </a:solidFill>
                  <a:latin typeface="Times New Roman" panose="02020603050405020304" pitchFamily="18" charset="0"/>
                  <a:ea typeface="楷体_GB2312"/>
                  <a:cs typeface="楷体_GB2312"/>
                </a:rPr>
                <a:t>B</a:t>
              </a:r>
              <a:endParaRPr kumimoji="1" lang="en-US" altLang="zh-CN">
                <a:solidFill>
                  <a:srgbClr val="FF3300"/>
                </a:solidFill>
                <a:latin typeface="Times New Roman" panose="02020603050405020304" pitchFamily="18" charset="0"/>
                <a:ea typeface="楷体_GB2312"/>
                <a:cs typeface="楷体_GB2312"/>
              </a:endParaRPr>
            </a:p>
          </p:txBody>
        </p:sp>
        <p:sp>
          <p:nvSpPr>
            <p:cNvPr id="18471" name="Line 83">
              <a:extLst>
                <a:ext uri="{FF2B5EF4-FFF2-40B4-BE49-F238E27FC236}">
                  <a16:creationId xmlns:a16="http://schemas.microsoft.com/office/drawing/2014/main" id="{9EB64426-0C3A-4FBC-9F2B-5CA737453A31}"/>
                </a:ext>
              </a:extLst>
            </p:cNvPr>
            <p:cNvSpPr>
              <a:spLocks noChangeShapeType="1"/>
            </p:cNvSpPr>
            <p:nvPr/>
          </p:nvSpPr>
          <p:spPr bwMode="auto">
            <a:xfrm>
              <a:off x="2334" y="184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84">
            <a:extLst>
              <a:ext uri="{FF2B5EF4-FFF2-40B4-BE49-F238E27FC236}">
                <a16:creationId xmlns:a16="http://schemas.microsoft.com/office/drawing/2014/main" id="{6B5B990B-14C6-4155-8160-4ED202CFBA00}"/>
              </a:ext>
            </a:extLst>
          </p:cNvPr>
          <p:cNvGrpSpPr>
            <a:grpSpLocks/>
          </p:cNvGrpSpPr>
          <p:nvPr/>
        </p:nvGrpSpPr>
        <p:grpSpPr bwMode="auto">
          <a:xfrm>
            <a:off x="3108325" y="3505200"/>
            <a:ext cx="900113" cy="1320800"/>
            <a:chOff x="1958" y="2244"/>
            <a:chExt cx="567" cy="832"/>
          </a:xfrm>
        </p:grpSpPr>
        <p:grpSp>
          <p:nvGrpSpPr>
            <p:cNvPr id="18460" name="Group 85">
              <a:extLst>
                <a:ext uri="{FF2B5EF4-FFF2-40B4-BE49-F238E27FC236}">
                  <a16:creationId xmlns:a16="http://schemas.microsoft.com/office/drawing/2014/main" id="{C22ED692-B64F-4E80-B06E-86530035DC82}"/>
                </a:ext>
              </a:extLst>
            </p:cNvPr>
            <p:cNvGrpSpPr>
              <a:grpSpLocks/>
            </p:cNvGrpSpPr>
            <p:nvPr/>
          </p:nvGrpSpPr>
          <p:grpSpPr bwMode="auto">
            <a:xfrm>
              <a:off x="2087" y="2684"/>
              <a:ext cx="350" cy="205"/>
              <a:chOff x="1392" y="2218"/>
              <a:chExt cx="1824" cy="794"/>
            </a:xfrm>
          </p:grpSpPr>
          <p:sp>
            <p:nvSpPr>
              <p:cNvPr id="18465" name="Freeform 86">
                <a:extLst>
                  <a:ext uri="{FF2B5EF4-FFF2-40B4-BE49-F238E27FC236}">
                    <a16:creationId xmlns:a16="http://schemas.microsoft.com/office/drawing/2014/main" id="{F72148ED-BD5A-4317-9F80-7DA85675608C}"/>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66" name="Freeform 87">
                <a:extLst>
                  <a:ext uri="{FF2B5EF4-FFF2-40B4-BE49-F238E27FC236}">
                    <a16:creationId xmlns:a16="http://schemas.microsoft.com/office/drawing/2014/main" id="{A2AC155C-5EC5-446E-A17F-43D29CAD46FC}"/>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sp>
          <p:nvSpPr>
            <p:cNvPr id="18461" name="Line 88">
              <a:extLst>
                <a:ext uri="{FF2B5EF4-FFF2-40B4-BE49-F238E27FC236}">
                  <a16:creationId xmlns:a16="http://schemas.microsoft.com/office/drawing/2014/main" id="{66453A2F-99B5-4DB6-AEEF-9CCD4F0ADA42}"/>
                </a:ext>
              </a:extLst>
            </p:cNvPr>
            <p:cNvSpPr>
              <a:spLocks noChangeShapeType="1"/>
            </p:cNvSpPr>
            <p:nvPr/>
          </p:nvSpPr>
          <p:spPr bwMode="auto">
            <a:xfrm flipV="1">
              <a:off x="2078" y="2597"/>
              <a:ext cx="0" cy="479"/>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2" name="Line 89">
              <a:extLst>
                <a:ext uri="{FF2B5EF4-FFF2-40B4-BE49-F238E27FC236}">
                  <a16:creationId xmlns:a16="http://schemas.microsoft.com/office/drawing/2014/main" id="{D5C622DA-C9B9-4FD0-8B2F-676E576F06F1}"/>
                </a:ext>
              </a:extLst>
            </p:cNvPr>
            <p:cNvSpPr>
              <a:spLocks noChangeShapeType="1"/>
            </p:cNvSpPr>
            <p:nvPr/>
          </p:nvSpPr>
          <p:spPr bwMode="auto">
            <a:xfrm flipV="1">
              <a:off x="2064"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63" name="Text Box 90">
              <a:extLst>
                <a:ext uri="{FF2B5EF4-FFF2-40B4-BE49-F238E27FC236}">
                  <a16:creationId xmlns:a16="http://schemas.microsoft.com/office/drawing/2014/main" id="{3582647B-061D-4EDD-B172-26E805D1A86A}"/>
                </a:ext>
              </a:extLst>
            </p:cNvPr>
            <p:cNvSpPr txBox="1">
              <a:spLocks noChangeArrowheads="1"/>
            </p:cNvSpPr>
            <p:nvPr/>
          </p:nvSpPr>
          <p:spPr bwMode="auto">
            <a:xfrm>
              <a:off x="1958" y="2244"/>
              <a:ext cx="4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BE</a:t>
              </a:r>
              <a:endParaRPr kumimoji="1" lang="en-US" altLang="zh-CN">
                <a:solidFill>
                  <a:srgbClr val="FF3300"/>
                </a:solidFill>
                <a:latin typeface="Times New Roman" panose="02020603050405020304" pitchFamily="18" charset="0"/>
                <a:ea typeface="楷体_GB2312"/>
                <a:cs typeface="楷体_GB2312"/>
              </a:endParaRPr>
            </a:p>
          </p:txBody>
        </p:sp>
        <p:sp>
          <p:nvSpPr>
            <p:cNvPr id="18464" name="Line 91">
              <a:extLst>
                <a:ext uri="{FF2B5EF4-FFF2-40B4-BE49-F238E27FC236}">
                  <a16:creationId xmlns:a16="http://schemas.microsoft.com/office/drawing/2014/main" id="{4286CBC5-1B13-4721-86CE-108DEA8C108E}"/>
                </a:ext>
              </a:extLst>
            </p:cNvPr>
            <p:cNvSpPr>
              <a:spLocks noChangeShapeType="1"/>
            </p:cNvSpPr>
            <p:nvPr/>
          </p:nvSpPr>
          <p:spPr bwMode="auto">
            <a:xfrm>
              <a:off x="2072" y="2787"/>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92">
            <a:extLst>
              <a:ext uri="{FF2B5EF4-FFF2-40B4-BE49-F238E27FC236}">
                <a16:creationId xmlns:a16="http://schemas.microsoft.com/office/drawing/2014/main" id="{F61E4E81-C81A-4619-904B-5F7DDA2FEBE6}"/>
              </a:ext>
            </a:extLst>
          </p:cNvPr>
          <p:cNvGrpSpPr>
            <a:grpSpLocks/>
          </p:cNvGrpSpPr>
          <p:nvPr/>
        </p:nvGrpSpPr>
        <p:grpSpPr bwMode="auto">
          <a:xfrm>
            <a:off x="6743700" y="1554163"/>
            <a:ext cx="1500188" cy="1587500"/>
            <a:chOff x="4248" y="979"/>
            <a:chExt cx="945" cy="1000"/>
          </a:xfrm>
        </p:grpSpPr>
        <p:grpSp>
          <p:nvGrpSpPr>
            <p:cNvPr id="18453" name="Group 93">
              <a:extLst>
                <a:ext uri="{FF2B5EF4-FFF2-40B4-BE49-F238E27FC236}">
                  <a16:creationId xmlns:a16="http://schemas.microsoft.com/office/drawing/2014/main" id="{F7276697-3C81-44ED-BA6A-C46D3AE09FFF}"/>
                </a:ext>
              </a:extLst>
            </p:cNvPr>
            <p:cNvGrpSpPr>
              <a:grpSpLocks/>
            </p:cNvGrpSpPr>
            <p:nvPr/>
          </p:nvGrpSpPr>
          <p:grpSpPr bwMode="auto">
            <a:xfrm flipV="1">
              <a:off x="4728" y="1163"/>
              <a:ext cx="348" cy="590"/>
              <a:chOff x="1392" y="2218"/>
              <a:chExt cx="1824" cy="794"/>
            </a:xfrm>
          </p:grpSpPr>
          <p:sp>
            <p:nvSpPr>
              <p:cNvPr id="18458" name="Freeform 94">
                <a:extLst>
                  <a:ext uri="{FF2B5EF4-FFF2-40B4-BE49-F238E27FC236}">
                    <a16:creationId xmlns:a16="http://schemas.microsoft.com/office/drawing/2014/main" id="{C2153FEB-639F-4C3F-B800-1233D0F2579F}"/>
                  </a:ext>
                </a:extLst>
              </p:cNvPr>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8459" name="Freeform 95">
                <a:extLst>
                  <a:ext uri="{FF2B5EF4-FFF2-40B4-BE49-F238E27FC236}">
                    <a16:creationId xmlns:a16="http://schemas.microsoft.com/office/drawing/2014/main" id="{B458E705-F8D2-4140-8A28-E4EFAE3FB369}"/>
                  </a:ext>
                </a:extLst>
              </p:cNvPr>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8454" name="Line 96">
              <a:extLst>
                <a:ext uri="{FF2B5EF4-FFF2-40B4-BE49-F238E27FC236}">
                  <a16:creationId xmlns:a16="http://schemas.microsoft.com/office/drawing/2014/main" id="{A21D2730-695D-449B-B881-C4636165A3BA}"/>
                </a:ext>
              </a:extLst>
            </p:cNvPr>
            <p:cNvSpPr>
              <a:spLocks noChangeShapeType="1"/>
            </p:cNvSpPr>
            <p:nvPr/>
          </p:nvSpPr>
          <p:spPr bwMode="auto">
            <a:xfrm rot="-5400000">
              <a:off x="4959" y="1682"/>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8455" name="Line 97">
              <a:extLst>
                <a:ext uri="{FF2B5EF4-FFF2-40B4-BE49-F238E27FC236}">
                  <a16:creationId xmlns:a16="http://schemas.microsoft.com/office/drawing/2014/main" id="{EA5450F3-092A-419F-A8ED-8AD8CA2AD337}"/>
                </a:ext>
              </a:extLst>
            </p:cNvPr>
            <p:cNvSpPr>
              <a:spLocks noChangeShapeType="1"/>
            </p:cNvSpPr>
            <p:nvPr/>
          </p:nvSpPr>
          <p:spPr bwMode="auto">
            <a:xfrm rot="5400000" flipH="1">
              <a:off x="4294" y="1549"/>
              <a:ext cx="861"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8456" name="Text Box 98">
              <a:extLst>
                <a:ext uri="{FF2B5EF4-FFF2-40B4-BE49-F238E27FC236}">
                  <a16:creationId xmlns:a16="http://schemas.microsoft.com/office/drawing/2014/main" id="{01FDAC3C-DDC7-42DD-A783-F86955C318F0}"/>
                </a:ext>
              </a:extLst>
            </p:cNvPr>
            <p:cNvSpPr txBox="1">
              <a:spLocks noChangeArrowheads="1"/>
            </p:cNvSpPr>
            <p:nvPr/>
          </p:nvSpPr>
          <p:spPr bwMode="auto">
            <a:xfrm>
              <a:off x="4248" y="979"/>
              <a:ext cx="46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a:cs typeface="楷体_GB2312"/>
                </a:rPr>
                <a:t>v</a:t>
              </a:r>
              <a:r>
                <a:rPr kumimoji="1" lang="en-US" altLang="zh-CN" baseline="-25000">
                  <a:solidFill>
                    <a:srgbClr val="FF3300"/>
                  </a:solidFill>
                  <a:latin typeface="Times New Roman" panose="02020603050405020304" pitchFamily="18" charset="0"/>
                  <a:ea typeface="楷体_GB2312"/>
                  <a:cs typeface="楷体_GB2312"/>
                </a:rPr>
                <a:t>CE</a:t>
              </a:r>
              <a:endParaRPr kumimoji="1" lang="en-US" altLang="zh-CN">
                <a:solidFill>
                  <a:srgbClr val="FF3300"/>
                </a:solidFill>
                <a:latin typeface="Times New Roman" panose="02020603050405020304" pitchFamily="18" charset="0"/>
                <a:ea typeface="楷体_GB2312"/>
                <a:cs typeface="楷体_GB2312"/>
              </a:endParaRPr>
            </a:p>
          </p:txBody>
        </p:sp>
        <p:sp>
          <p:nvSpPr>
            <p:cNvPr id="18457" name="Line 99">
              <a:extLst>
                <a:ext uri="{FF2B5EF4-FFF2-40B4-BE49-F238E27FC236}">
                  <a16:creationId xmlns:a16="http://schemas.microsoft.com/office/drawing/2014/main" id="{8912706A-BBC5-41E0-B7EC-52C09D0AFBD1}"/>
                </a:ext>
              </a:extLst>
            </p:cNvPr>
            <p:cNvSpPr>
              <a:spLocks noChangeShapeType="1"/>
            </p:cNvSpPr>
            <p:nvPr/>
          </p:nvSpPr>
          <p:spPr bwMode="auto">
            <a:xfrm>
              <a:off x="4720" y="1460"/>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0820" name="Rectangle 100">
            <a:extLst>
              <a:ext uri="{FF2B5EF4-FFF2-40B4-BE49-F238E27FC236}">
                <a16:creationId xmlns:a16="http://schemas.microsoft.com/office/drawing/2014/main" id="{AF6C10AF-C481-48FD-AD49-A58A2496B2F9}"/>
              </a:ext>
            </a:extLst>
          </p:cNvPr>
          <p:cNvSpPr>
            <a:spLocks noChangeArrowheads="1"/>
          </p:cNvSpPr>
          <p:nvPr/>
        </p:nvSpPr>
        <p:spPr bwMode="auto">
          <a:xfrm>
            <a:off x="509588" y="1449388"/>
            <a:ext cx="1998662" cy="5476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反相放大器</a:t>
            </a:r>
            <a:endParaRPr kumimoji="1"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08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07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07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07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07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0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07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0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2" grpId="0"/>
      <p:bldP spid="670768" grpId="0"/>
      <p:bldP spid="670769" grpId="0"/>
      <p:bldP spid="670770" grpId="0"/>
      <p:bldP spid="670771" grpId="0"/>
      <p:bldP spid="670773" grpId="0"/>
      <p:bldP spid="670820"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22380</TotalTime>
  <Pages>0</Pages>
  <Words>1502</Words>
  <Characters>0</Characters>
  <Application>Microsoft Office PowerPoint</Application>
  <DocSecurity>0</DocSecurity>
  <PresentationFormat>全屏显示(4:3)</PresentationFormat>
  <Lines>0</Lines>
  <Paragraphs>307</Paragraphs>
  <Slides>20</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20</vt:i4>
      </vt:variant>
    </vt:vector>
  </HeadingPairs>
  <TitlesOfParts>
    <vt:vector size="30" baseType="lpstr">
      <vt:lpstr>Arial</vt:lpstr>
      <vt:lpstr>宋体</vt:lpstr>
      <vt:lpstr>Times New Roman</vt:lpstr>
      <vt:lpstr>Book Antiqua</vt:lpstr>
      <vt:lpstr>楷体_GB2312</vt:lpstr>
      <vt:lpstr>Symbol</vt:lpstr>
      <vt:lpstr>默认设计模板</vt:lpstr>
      <vt:lpstr>公式</vt:lpstr>
      <vt:lpstr>Microsoft 公式 3.0</vt:lpstr>
      <vt:lpstr>Equation</vt:lpstr>
      <vt:lpstr>模拟与数字电路 Analog and Digital Circuits</vt:lpstr>
      <vt:lpstr>内容提纲</vt:lpstr>
      <vt:lpstr>基本放大电路</vt:lpstr>
      <vt:lpstr>共射极放大电路 (1)</vt:lpstr>
      <vt:lpstr>静态分析</vt:lpstr>
      <vt:lpstr>动态分析</vt:lpstr>
      <vt:lpstr>动态分析</vt:lpstr>
      <vt:lpstr>共射极放大电路 (2)</vt:lpstr>
      <vt:lpstr>共射极放大电路放大原理</vt:lpstr>
      <vt:lpstr>放大电路的分析方法</vt:lpstr>
      <vt:lpstr>静态分析</vt:lpstr>
      <vt:lpstr>动态分析</vt:lpstr>
      <vt:lpstr>共射极放大电路分析</vt:lpstr>
      <vt:lpstr>示例：估算静态工作点</vt:lpstr>
      <vt:lpstr>示例：估算静态工作点 (续)</vt:lpstr>
      <vt:lpstr>图解法静态分析</vt:lpstr>
      <vt:lpstr> 图解法动态分析</vt:lpstr>
      <vt:lpstr>截止失真</vt:lpstr>
      <vt:lpstr>饱和失真</vt:lpstr>
      <vt:lpstr>The End</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ZJX</cp:lastModifiedBy>
  <cp:revision>265</cp:revision>
  <cp:lastPrinted>1900-01-04T05:08:28Z</cp:lastPrinted>
  <dcterms:created xsi:type="dcterms:W3CDTF">2004-01-05T23:56:53Z</dcterms:created>
  <dcterms:modified xsi:type="dcterms:W3CDTF">2022-11-16T15:51:30Z</dcterms:modified>
  <cp:category>16位微机原理与接口</cp:category>
</cp:coreProperties>
</file>