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CD69-FDE3-604E-D9A3-1CAF6225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8DF8C-B449-E6D8-8541-497D00C45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5D606-9144-B834-3247-30D5E03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994D6-1189-705E-9D4E-DB94F1F6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AA43E-375A-57DF-AECD-3F972A1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CD6D-CC53-B080-8D8A-BAF820BF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278A7-27CA-0C01-E1DC-35E0B7AF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858-F331-5F7D-EF77-67A46823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356FC-D039-8773-7E9F-10E717E4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797C9-E691-A3DE-1D05-491813DE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A77000-44FD-17C5-53B2-B9C88E6C8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99C13-96CD-4001-428D-ADB86766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49B33-AF27-CB41-64C9-F21867AF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1D0D8-9904-0866-A24B-5AA79E8D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2B22B-7DB3-77C9-7263-94A90C6F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69FFF-EB52-1176-124E-6D625F85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8C11C-C444-B771-D9A5-75A9337C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8F2F-9487-9AC3-AC84-6BFC5631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BC3D8-1E1A-5410-C4C4-0C36B7AD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D4CC-E5F7-C3A3-CCBF-64FB409F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4CB4-0518-03EF-81E3-2B58BFF4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1087A-C70D-AE89-81D0-9F82A000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3B4BA-4467-8D58-1C6D-936D5454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97835-2AB8-3421-CFF9-BE8906B4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F511-DCBE-238A-DF5C-1CB0CFB8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CF3F9-DCCC-315C-9A54-D521383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FDB6E-BD5E-FF13-70D5-F312DEB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6D50F-B2E4-BF16-090F-812D6BEC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34283-0C38-C7A1-F6EF-748B159D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D7BFC-E9B6-F74C-DD75-362A8244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27C86-32E0-C32D-4E6D-9B7D5874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3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9C2D2-1AD3-FB02-7995-1D15DC2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5B8F6-FE51-5E5E-932E-0790F6EC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E8400-EB98-7637-34FF-9ACD6F313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46F641-570C-44DA-A0F5-BE567DEF3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0107B-F9DE-4681-E735-98C746621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19A23C-1E48-38C7-8475-8965B6F2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E7E319-7522-FF69-3356-45BE12DD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C151E9-364C-634B-D8A0-8E692E7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E28F-7C1F-D8CC-118B-58B0A23B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8DBE24-87CE-DD7B-CE91-61088DE8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CBCE9-129E-92F1-6EE0-4FF66E1A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24CF60-E0F0-0E31-B1EC-08E3EAC9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97859-CC19-9B10-2CE0-5440D115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89D014-320D-0F8E-211C-2003D4B1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674E0-F2B7-044F-78F7-CA498661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4DFE8-267D-540F-72E2-F7364A55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E97B5-1C92-387C-0219-1C1048CB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D7BE8-59F2-E4CF-F475-5D8BFE642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C2B3C-396E-ED54-A66A-F176877C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26034-AE6D-15F6-B907-59F3533F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2D908-D185-1DCE-3467-3A5A946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3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99BE-1DED-9F64-DBBE-A3203F01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D4BA74-A2AD-C3A9-B5E7-0B28DAD3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7A75C-5CCD-D042-EDE4-8F0701FF1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067B2-C106-6B8F-1966-B782B34A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75361-3D18-1DD5-5E7B-956835E2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17DCB-351C-14BB-3F43-1B767484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8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82A5D-BB73-9D6F-C8FA-0528FB04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24995-405D-EA18-8B90-11739717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94F55-F522-080A-10BD-4162E77D6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FBC7-C757-493C-87E7-3A0F938857F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660D1-C26E-7CFE-9D9E-B7C408A50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6D82E-0E75-BB2B-46F4-3B69505F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1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94C9B-6474-A6A9-B78F-91736524C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7923B-41EC-B7B5-DB71-C4ECF3DD8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8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86DA4B-1DD5-AE40-F571-30F0ED92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37" y="1639614"/>
            <a:ext cx="9489726" cy="3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690198-B74D-E58C-0FC8-BA7AAD92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8125"/>
            <a:ext cx="89535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20D3E7-502A-E596-288C-BC41FEF6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95450"/>
            <a:ext cx="8886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703306-B432-7E16-F957-3D124A10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0" y="1691275"/>
            <a:ext cx="11079054" cy="29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007299-975F-535A-C4DF-E591AC94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9" y="1723697"/>
            <a:ext cx="10181321" cy="30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9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3E4F87-F019-72BE-AD2C-179381BB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47637"/>
            <a:ext cx="89058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3A3555-A433-C1C8-FC18-564F1F6A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7" y="1524001"/>
            <a:ext cx="11310183" cy="4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34FEB0-FE00-F899-3A89-C624C281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43" y="1450099"/>
            <a:ext cx="10428141" cy="39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0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A3A3C7-0EA9-94E1-2774-5D23892D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1" y="1616748"/>
            <a:ext cx="11168227" cy="38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ECED2C-E782-24AF-FB06-1B58F5CF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8" y="1213167"/>
            <a:ext cx="10934043" cy="49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9E5800E-3C58-06D2-FF1E-CB05D882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28725"/>
            <a:ext cx="115443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0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A9936-7329-1A83-D4A1-D0F285D3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41" y="243380"/>
            <a:ext cx="8241260" cy="1773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E9FA2B-3DB2-93E2-5AC0-7085A6BD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9" y="2016698"/>
            <a:ext cx="8619632" cy="46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0BEAC5-8608-43DA-386A-1AF857FE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5" y="922776"/>
            <a:ext cx="11035369" cy="54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7F9603-0287-CAA4-3E1F-51FC4A49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03" y="0"/>
            <a:ext cx="4881752" cy="65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5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7A41E-46A3-143E-9A01-0BCA4529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4312"/>
            <a:ext cx="11201400" cy="6429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1A118-0AFA-148F-BD0D-E74406BE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4312"/>
            <a:ext cx="112014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E3D4F3-83BF-B8DA-9044-4A07947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38262"/>
            <a:ext cx="11163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CD0D24-5EC2-54D6-2EF9-ECD9ECCA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33537"/>
            <a:ext cx="112014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930C6E-4E4D-FB28-E7FD-D93C8522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757362"/>
            <a:ext cx="11134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39C471-2D1B-DAEC-0FD0-A9C01A59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32" y="0"/>
            <a:ext cx="8788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4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27A3E9-CD60-7EFE-ECFA-76449B12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13" y="1755227"/>
            <a:ext cx="10078601" cy="29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6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D95C7D-5E48-459C-A299-8568D188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642937"/>
            <a:ext cx="88773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宽屏</PresentationFormat>
  <Paragraphs>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Xiao-Hua Xu</dc:creator>
  <cp:lastModifiedBy>Xiao-Hua Xu</cp:lastModifiedBy>
  <cp:revision>8</cp:revision>
  <dcterms:created xsi:type="dcterms:W3CDTF">2022-10-21T13:43:25Z</dcterms:created>
  <dcterms:modified xsi:type="dcterms:W3CDTF">2022-10-21T13:54:59Z</dcterms:modified>
</cp:coreProperties>
</file>