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FCD69-FDE3-604E-D9A3-1CAF62259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B8DF8C-B449-E6D8-8541-497D00C45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5D606-9144-B834-3247-30D5E033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994D6-1189-705E-9D4E-DB94F1F6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AA43E-375A-57DF-AECD-3F972A17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7CD6D-CC53-B080-8D8A-BAF820BF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278A7-27CA-0C01-E1DC-35E0B7AF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858-F331-5F7D-EF77-67A46823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356FC-D039-8773-7E9F-10E717E4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797C9-E691-A3DE-1D05-491813DE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A77000-44FD-17C5-53B2-B9C88E6C8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99C13-96CD-4001-428D-ADB86766C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49B33-AF27-CB41-64C9-F21867AF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1D0D8-9904-0866-A24B-5AA79E8D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2B22B-7DB3-77C9-7263-94A90C6F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69FFF-EB52-1176-124E-6D625F85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8C11C-C444-B771-D9A5-75A9337C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B8F2F-9487-9AC3-AC84-6BFC5631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BC3D8-1E1A-5410-C4C4-0C36B7AD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8D4CC-E5F7-C3A3-CCBF-64FB409F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1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64CB4-0518-03EF-81E3-2B58BFF4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1087A-C70D-AE89-81D0-9F82A0007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3B4BA-4467-8D58-1C6D-936D5454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97835-2AB8-3421-CFF9-BE8906B4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AF511-DCBE-238A-DF5C-1CB0CFB8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CF3F9-DCCC-315C-9A54-D5213832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FDB6E-BD5E-FF13-70D5-F312DEB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6D50F-B2E4-BF16-090F-812D6BECA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34283-0C38-C7A1-F6EF-748B159D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8D7BFC-E9B6-F74C-DD75-362A8244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D27C86-32E0-C32D-4E6D-9B7D5874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3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9C2D2-1AD3-FB02-7995-1D15DC20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5B8F6-FE51-5E5E-932E-0790F6EC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E8400-EB98-7637-34FF-9ACD6F313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46F641-570C-44DA-A0F5-BE567DEF3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70107B-F9DE-4681-E735-98C746621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19A23C-1E48-38C7-8475-8965B6F2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E7E319-7522-FF69-3356-45BE12DD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C151E9-364C-634B-D8A0-8E692E7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9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FE28F-7C1F-D8CC-118B-58B0A23B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8DBE24-87CE-DD7B-CE91-61088DE8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CBCE9-129E-92F1-6EE0-4FF66E1A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24CF60-E0F0-0E31-B1EC-08E3EAC9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197859-CC19-9B10-2CE0-5440D115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89D014-320D-0F8E-211C-2003D4B1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674E0-F2B7-044F-78F7-CA498661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4DFE8-267D-540F-72E2-F7364A55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E97B5-1C92-387C-0219-1C1048CB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3D7BE8-59F2-E4CF-F475-5D8BFE642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C2B3C-396E-ED54-A66A-F176877C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26034-AE6D-15F6-B907-59F3533F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2D908-D185-1DCE-3467-3A5A946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3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099BE-1DED-9F64-DBBE-A3203F01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D4BA74-A2AD-C3A9-B5E7-0B28DAD31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7A75C-5CCD-D042-EDE4-8F0701FF1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067B2-C106-6B8F-1966-B782B34A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FBC7-C757-493C-87E7-3A0F938857F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75361-3D18-1DD5-5E7B-956835E2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17DCB-351C-14BB-3F43-1B767484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8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982A5D-BB73-9D6F-C8FA-0528FB04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24995-405D-EA18-8B90-11739717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94F55-F522-080A-10BD-4162E77D6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FBC7-C757-493C-87E7-3A0F938857F1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660D1-C26E-7CFE-9D9E-B7C408A50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6D82E-0E75-BB2B-46F4-3B69505F0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1F10-4F93-4430-BAA7-2F0C2280B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1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94C9B-6474-A6A9-B78F-91736524C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27923B-41EC-B7B5-DB71-C4ECF3DD8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E396A1-2FEF-482F-112F-48E0C5A9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590675"/>
            <a:ext cx="88106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2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B8F1A3-31CA-169E-DDDC-1941304B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809750"/>
            <a:ext cx="86677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8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8307E2-7813-17DD-1888-A6820FA8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105025"/>
            <a:ext cx="86772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4297C6-0754-5434-7B44-C02EE238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57" y="0"/>
            <a:ext cx="8496300" cy="904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859404-6FA3-4BCA-7D45-7ACB0499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43" y="904875"/>
            <a:ext cx="86487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5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习题课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Xiao-Hua Xu</dc:creator>
  <cp:lastModifiedBy>Xiao-Hua Xu</cp:lastModifiedBy>
  <cp:revision>20</cp:revision>
  <dcterms:created xsi:type="dcterms:W3CDTF">2022-10-21T13:43:25Z</dcterms:created>
  <dcterms:modified xsi:type="dcterms:W3CDTF">2022-11-11T07:29:05Z</dcterms:modified>
</cp:coreProperties>
</file>