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statsADS/Spring2019-Proj3-spring2019-proj3-grp1/blob/master/doc/Baseline/baseline.py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statsADS/Spring2019-Proj3-spring2019-proj3-grp1/tree/master/doc/SRCNN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2.tiff"/><Relationship Id="rId4" Type="http://schemas.openxmlformats.org/officeDocument/2006/relationships/hyperlink" Target="https://github.com/TZstatsADS/Spring2019-Proj3-spring2019-proj3-grp1/blob/master/lib/Image%20Super-Resolution%20Using%20Deep%20Convolutional%20Network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9573-770E-6F4C-B44F-E1C79300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045" y="1788454"/>
            <a:ext cx="8784403" cy="1406691"/>
          </a:xfrm>
        </p:spPr>
        <p:txBody>
          <a:bodyPr/>
          <a:lstStyle/>
          <a:p>
            <a:r>
              <a:rPr lang="en-US" sz="6000" dirty="0"/>
              <a:t>Predictive  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0D276-9903-EF43-B312-7B314846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3 Gro</a:t>
            </a:r>
            <a:r>
              <a:rPr lang="en-US" altLang="zh-CN" dirty="0"/>
              <a:t>u</a:t>
            </a:r>
            <a:r>
              <a:rPr lang="en-US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E78E-5AF6-4544-ADBC-BB6164282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Code</a:t>
            </a:r>
            <a:endParaRPr lang="en-US" dirty="0"/>
          </a:p>
          <a:p>
            <a:r>
              <a:rPr lang="en-US" dirty="0"/>
              <a:t>Training Unit:    point</a:t>
            </a:r>
          </a:p>
          <a:p>
            <a:r>
              <a:rPr lang="en-US" dirty="0"/>
              <a:t>Features: 8 points </a:t>
            </a:r>
          </a:p>
          <a:p>
            <a:r>
              <a:rPr lang="en-US" dirty="0"/>
              <a:t>Response: 4 points</a:t>
            </a:r>
          </a:p>
          <a:p>
            <a:r>
              <a:rPr lang="en-US" dirty="0"/>
              <a:t>Method: </a:t>
            </a:r>
          </a:p>
          <a:p>
            <a:pPr marL="0" indent="0">
              <a:buNone/>
            </a:pPr>
            <a:r>
              <a:rPr lang="en-US" dirty="0"/>
              <a:t>       Gradient Boosting Method</a:t>
            </a:r>
          </a:p>
          <a:p>
            <a:r>
              <a:rPr lang="en-US" dirty="0"/>
              <a:t>Train 12 classifiers</a:t>
            </a:r>
          </a:p>
          <a:p>
            <a:r>
              <a:rPr lang="en-US" dirty="0"/>
              <a:t>Train each color channel (RGB ) independently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6A9654-1C99-024C-BF09-A69492495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7053" y="2292767"/>
            <a:ext cx="5324444" cy="3581401"/>
          </a:xfrm>
        </p:spPr>
        <p:txBody>
          <a:bodyPr/>
          <a:lstStyle/>
          <a:p>
            <a:r>
              <a:rPr lang="en-US" dirty="0"/>
              <a:t>MSE and </a:t>
            </a:r>
            <a:r>
              <a:rPr lang="en-US" dirty="0" err="1"/>
              <a:t>std</a:t>
            </a:r>
            <a:r>
              <a:rPr lang="en-US" dirty="0"/>
              <a:t> under different tree depth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50A638-7EE5-E949-9D7D-3D302DA24D3C}"/>
              </a:ext>
            </a:extLst>
          </p:cNvPr>
          <p:cNvCxnSpPr/>
          <p:nvPr/>
        </p:nvCxnSpPr>
        <p:spPr>
          <a:xfrm>
            <a:off x="8627559" y="4146161"/>
            <a:ext cx="10300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4F36706-930C-A044-A5F8-1F354924B578}"/>
              </a:ext>
            </a:extLst>
          </p:cNvPr>
          <p:cNvGrpSpPr/>
          <p:nvPr/>
        </p:nvGrpSpPr>
        <p:grpSpPr>
          <a:xfrm>
            <a:off x="6025902" y="3331387"/>
            <a:ext cx="2311309" cy="2141640"/>
            <a:chOff x="6096000" y="3824295"/>
            <a:chExt cx="2311309" cy="21416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7B84A0-D741-384F-8285-1A5EC33B6505}"/>
                </a:ext>
              </a:extLst>
            </p:cNvPr>
            <p:cNvSpPr/>
            <p:nvPr/>
          </p:nvSpPr>
          <p:spPr>
            <a:xfrm>
              <a:off x="6096000" y="4074073"/>
              <a:ext cx="1891862" cy="1891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34CB8A-CB6B-DC45-BFFF-7337D48DA620}"/>
                </a:ext>
              </a:extLst>
            </p:cNvPr>
            <p:cNvCxnSpPr/>
            <p:nvPr/>
          </p:nvCxnSpPr>
          <p:spPr>
            <a:xfrm>
              <a:off x="6123589" y="4687613"/>
              <a:ext cx="18366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5499CE-6D31-FC41-B36E-C2057833330E}"/>
                </a:ext>
              </a:extLst>
            </p:cNvPr>
            <p:cNvCxnSpPr/>
            <p:nvPr/>
          </p:nvCxnSpPr>
          <p:spPr>
            <a:xfrm>
              <a:off x="6123589" y="5302468"/>
              <a:ext cx="18366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83D1721-BC39-E747-A46F-FF3D74F02E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22" y="4074073"/>
              <a:ext cx="0" cy="1891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B9DF34-1B48-2A48-B35C-40C69E31C23D}"/>
                </a:ext>
              </a:extLst>
            </p:cNvPr>
            <p:cNvCxnSpPr>
              <a:cxnSpLocks/>
            </p:cNvCxnSpPr>
            <p:nvPr/>
          </p:nvCxnSpPr>
          <p:spPr>
            <a:xfrm>
              <a:off x="7313256" y="4074073"/>
              <a:ext cx="0" cy="1891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076FD7-FF3F-7F43-993B-ECA44B08463E}"/>
                </a:ext>
              </a:extLst>
            </p:cNvPr>
            <p:cNvSpPr txBox="1"/>
            <p:nvPr/>
          </p:nvSpPr>
          <p:spPr>
            <a:xfrm>
              <a:off x="6304019" y="4269670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60656D-D687-3D49-8D6F-62E5DD10BC94}"/>
                </a:ext>
              </a:extLst>
            </p:cNvPr>
            <p:cNvSpPr txBox="1"/>
            <p:nvPr/>
          </p:nvSpPr>
          <p:spPr>
            <a:xfrm>
              <a:off x="6850111" y="4269670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7FBF4A-0488-B54D-B6DA-448DEE526D71}"/>
                </a:ext>
              </a:extLst>
            </p:cNvPr>
            <p:cNvSpPr txBox="1"/>
            <p:nvPr/>
          </p:nvSpPr>
          <p:spPr>
            <a:xfrm>
              <a:off x="7430807" y="4273809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064216-0FB9-064B-9222-3D4A71401092}"/>
                </a:ext>
              </a:extLst>
            </p:cNvPr>
            <p:cNvSpPr txBox="1"/>
            <p:nvPr/>
          </p:nvSpPr>
          <p:spPr>
            <a:xfrm>
              <a:off x="6299221" y="4810375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BB5BB4-5C3A-BE49-9453-0E95C32C9F12}"/>
                </a:ext>
              </a:extLst>
            </p:cNvPr>
            <p:cNvSpPr txBox="1"/>
            <p:nvPr/>
          </p:nvSpPr>
          <p:spPr>
            <a:xfrm>
              <a:off x="6312218" y="536230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00CAA6-60D2-1945-A0BD-DB9D5FB3EBEE}"/>
                </a:ext>
              </a:extLst>
            </p:cNvPr>
            <p:cNvSpPr txBox="1"/>
            <p:nvPr/>
          </p:nvSpPr>
          <p:spPr>
            <a:xfrm>
              <a:off x="7430807" y="4810375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814D99-209E-4646-AEA1-1010D3E5E3C6}"/>
                </a:ext>
              </a:extLst>
            </p:cNvPr>
            <p:cNvSpPr txBox="1"/>
            <p:nvPr/>
          </p:nvSpPr>
          <p:spPr>
            <a:xfrm>
              <a:off x="6846443" y="5362302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502262-D704-104D-AE36-C5AF7B02B80B}"/>
                </a:ext>
              </a:extLst>
            </p:cNvPr>
            <p:cNvSpPr txBox="1"/>
            <p:nvPr/>
          </p:nvSpPr>
          <p:spPr>
            <a:xfrm>
              <a:off x="7443945" y="5400268"/>
              <a:ext cx="3193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C9F372-50C6-5049-84DE-D7A07D22A50B}"/>
                </a:ext>
              </a:extLst>
            </p:cNvPr>
            <p:cNvSpPr txBox="1"/>
            <p:nvPr/>
          </p:nvSpPr>
          <p:spPr>
            <a:xfrm>
              <a:off x="6863249" y="4830194"/>
              <a:ext cx="282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DD11D7-308C-5A46-8EAC-D47A3555B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6508" y="3848453"/>
              <a:ext cx="384139" cy="24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B9B318-1291-5146-BCF9-38968644D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272" y="3841821"/>
              <a:ext cx="424181" cy="259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98389-0EFE-4247-8D8F-8AAFC470D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1406" y="5695872"/>
              <a:ext cx="435903" cy="26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54C5F9-E612-A44B-862C-8AC8A07D5FE4}"/>
                </a:ext>
              </a:extLst>
            </p:cNvPr>
            <p:cNvCxnSpPr/>
            <p:nvPr/>
          </p:nvCxnSpPr>
          <p:spPr>
            <a:xfrm>
              <a:off x="6500647" y="3829415"/>
              <a:ext cx="19066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25ACD3-7025-D442-9A04-5A1D4FD67773}"/>
                </a:ext>
              </a:extLst>
            </p:cNvPr>
            <p:cNvCxnSpPr/>
            <p:nvPr/>
          </p:nvCxnSpPr>
          <p:spPr>
            <a:xfrm>
              <a:off x="8259127" y="3910755"/>
              <a:ext cx="0" cy="1882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EAE80D-B41E-ED4D-8E49-644579F315F9}"/>
                </a:ext>
              </a:extLst>
            </p:cNvPr>
            <p:cNvCxnSpPr/>
            <p:nvPr/>
          </p:nvCxnSpPr>
          <p:spPr>
            <a:xfrm>
              <a:off x="8115266" y="3983429"/>
              <a:ext cx="0" cy="1882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43F76A-F8BE-0E40-A789-D223762D28D1}"/>
                </a:ext>
              </a:extLst>
            </p:cNvPr>
            <p:cNvCxnSpPr/>
            <p:nvPr/>
          </p:nvCxnSpPr>
          <p:spPr>
            <a:xfrm>
              <a:off x="8407309" y="3829415"/>
              <a:ext cx="0" cy="1882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77DFCAE-1C1D-B74A-BC65-710F92183C0C}"/>
                </a:ext>
              </a:extLst>
            </p:cNvPr>
            <p:cNvCxnSpPr>
              <a:cxnSpLocks/>
            </p:cNvCxnSpPr>
            <p:nvPr/>
          </p:nvCxnSpPr>
          <p:spPr>
            <a:xfrm>
              <a:off x="6458880" y="3910755"/>
              <a:ext cx="1779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91C8F2-602E-8C42-8760-BC81AE7055AC}"/>
                </a:ext>
              </a:extLst>
            </p:cNvPr>
            <p:cNvCxnSpPr>
              <a:cxnSpLocks/>
            </p:cNvCxnSpPr>
            <p:nvPr/>
          </p:nvCxnSpPr>
          <p:spPr>
            <a:xfrm>
              <a:off x="6299221" y="3983429"/>
              <a:ext cx="1819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3F2B2D-210C-E849-B78A-75E5F0AF7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302" y="3824295"/>
              <a:ext cx="384139" cy="24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E1EFF2-B63C-A945-A5CD-AE88842A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9056" y="3855598"/>
              <a:ext cx="384139" cy="246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BD7716-6380-4A49-B46C-33575C959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5282" y="4435701"/>
              <a:ext cx="424181" cy="259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7840C0-49BF-5D45-B85D-6DFBDB4C4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6956" y="5034455"/>
              <a:ext cx="424181" cy="259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93384A3-88EA-E046-8C28-ABEA95A4A1D5}"/>
              </a:ext>
            </a:extLst>
          </p:cNvPr>
          <p:cNvGrpSpPr/>
          <p:nvPr/>
        </p:nvGrpSpPr>
        <p:grpSpPr>
          <a:xfrm>
            <a:off x="9836081" y="3417847"/>
            <a:ext cx="1467991" cy="1437494"/>
            <a:chOff x="9900577" y="4117934"/>
            <a:chExt cx="1467991" cy="14374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1838A4-41A7-164F-95D9-AD651732D645}"/>
                </a:ext>
              </a:extLst>
            </p:cNvPr>
            <p:cNvSpPr/>
            <p:nvPr/>
          </p:nvSpPr>
          <p:spPr>
            <a:xfrm>
              <a:off x="9900577" y="4394036"/>
              <a:ext cx="1161392" cy="116139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E21F1E-0524-D845-ADA5-C406D5B647ED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9900577" y="4974732"/>
              <a:ext cx="116139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597F28-3BF4-E348-B9B8-5A4C627F64D0}"/>
                </a:ext>
              </a:extLst>
            </p:cNvPr>
            <p:cNvCxnSpPr>
              <a:cxnSpLocks/>
            </p:cNvCxnSpPr>
            <p:nvPr/>
          </p:nvCxnSpPr>
          <p:spPr>
            <a:xfrm>
              <a:off x="10481273" y="4422938"/>
              <a:ext cx="0" cy="113249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FDA6A4-F33A-C640-9B71-825A000E752C}"/>
                </a:ext>
              </a:extLst>
            </p:cNvPr>
            <p:cNvSpPr txBox="1"/>
            <p:nvPr/>
          </p:nvSpPr>
          <p:spPr>
            <a:xfrm>
              <a:off x="10031266" y="4537005"/>
              <a:ext cx="319318" cy="3693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9AF14B-F439-E843-8A0D-66D215C1A983}"/>
                </a:ext>
              </a:extLst>
            </p:cNvPr>
            <p:cNvSpPr txBox="1"/>
            <p:nvPr/>
          </p:nvSpPr>
          <p:spPr>
            <a:xfrm>
              <a:off x="10573651" y="4532831"/>
              <a:ext cx="319318" cy="3693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78C731-C10A-2740-BBE5-C2E76DDD57A4}"/>
                </a:ext>
              </a:extLst>
            </p:cNvPr>
            <p:cNvSpPr txBox="1"/>
            <p:nvPr/>
          </p:nvSpPr>
          <p:spPr>
            <a:xfrm>
              <a:off x="10573651" y="4989183"/>
              <a:ext cx="319318" cy="3693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21174C-69AA-F745-BEEE-B143688DC2E1}"/>
                </a:ext>
              </a:extLst>
            </p:cNvPr>
            <p:cNvSpPr txBox="1"/>
            <p:nvPr/>
          </p:nvSpPr>
          <p:spPr>
            <a:xfrm>
              <a:off x="10066465" y="4990687"/>
              <a:ext cx="319318" cy="3693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3957B36-E0C5-C449-9508-0F596EF98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0577" y="4117934"/>
              <a:ext cx="276102" cy="27610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5EBC2E-93B4-B64B-86F6-D38BD941DE56}"/>
                </a:ext>
              </a:extLst>
            </p:cNvPr>
            <p:cNvGrpSpPr/>
            <p:nvPr/>
          </p:nvGrpSpPr>
          <p:grpSpPr>
            <a:xfrm>
              <a:off x="10008541" y="4117934"/>
              <a:ext cx="1360027" cy="1421267"/>
              <a:chOff x="10008541" y="4117934"/>
              <a:chExt cx="1360027" cy="142126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370320-C2AA-684B-A087-9DADFF044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1273" y="4146220"/>
                <a:ext cx="262267" cy="26226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E6664EB-3BE8-784C-B9E1-C7A858A61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1407" y="4136315"/>
                <a:ext cx="264242" cy="26424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CAEB820-4F57-644C-8F6B-3A6A66F93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1407" y="4699823"/>
                <a:ext cx="290864" cy="29086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584A82E-EA6B-BE4D-9A78-A844B62D6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1407" y="5222039"/>
                <a:ext cx="317161" cy="31716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E1341D7A-CDE4-1649-A49E-06ABEE6D9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9475" y="4133578"/>
                <a:ext cx="0" cy="113249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1625B91-7D6B-AE40-9D6E-137E17921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48815" y="4315452"/>
                <a:ext cx="0" cy="113249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FFF7537-AC86-6142-87FB-CE58541E1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8722" y="4206288"/>
                <a:ext cx="0" cy="113249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DF2EE7C-62FF-3D44-9903-BAC0FBFF2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8623" y="4117934"/>
                <a:ext cx="1180852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BCFD8545-FC99-D348-9366-8A78E71FB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6465" y="4208438"/>
                <a:ext cx="1166892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73F58DB-934A-F74F-AFD4-A523C229B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8541" y="4297071"/>
                <a:ext cx="1166892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2908184-B7FC-F841-AD61-84C1E732CBEB}"/>
              </a:ext>
            </a:extLst>
          </p:cNvPr>
          <p:cNvSpPr txBox="1"/>
          <p:nvPr/>
        </p:nvSpPr>
        <p:spPr>
          <a:xfrm>
            <a:off x="6799857" y="2893254"/>
            <a:ext cx="12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3C400B-C7FC-CE47-922C-E84EBA0A274C}"/>
              </a:ext>
            </a:extLst>
          </p:cNvPr>
          <p:cNvSpPr txBox="1"/>
          <p:nvPr/>
        </p:nvSpPr>
        <p:spPr>
          <a:xfrm>
            <a:off x="10094127" y="2897088"/>
            <a:ext cx="12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0EC9F8-1D72-9D41-A260-9044B8D1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425" y="3529816"/>
            <a:ext cx="5841532" cy="995503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28888-FAE5-E64D-AB18-3E946FAF021E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72AE5431-1D78-4848-B765-6854D08A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382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Baseline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6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31"/>
    </mc:Choice>
    <mc:Fallback xmlns="">
      <p:transition spd="slow" advTm="113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B3A1-BAA4-F740-944F-980BABC79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4065" y="2291252"/>
            <a:ext cx="5136437" cy="42695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Code</a:t>
            </a:r>
            <a:endParaRPr lang="en-US" dirty="0"/>
          </a:p>
          <a:p>
            <a:r>
              <a:rPr lang="en-US" dirty="0"/>
              <a:t>Reference paper (</a:t>
            </a:r>
            <a:r>
              <a:rPr lang="en-US" sz="1700" dirty="0">
                <a:hlinkClick r:id="rId4"/>
              </a:rPr>
              <a:t>Image Super-Resolution Using Deep Convolutional Networks</a:t>
            </a:r>
            <a:r>
              <a:rPr lang="en-US" dirty="0"/>
              <a:t>)</a:t>
            </a:r>
          </a:p>
          <a:p>
            <a:r>
              <a:rPr lang="en-US" dirty="0"/>
              <a:t>Training Unit: patch </a:t>
            </a:r>
          </a:p>
          <a:p>
            <a:r>
              <a:rPr lang="en-US" dirty="0"/>
              <a:t>Features &amp; Response:  same dimension</a:t>
            </a:r>
          </a:p>
          <a:p>
            <a:r>
              <a:rPr lang="en-US" dirty="0"/>
              <a:t>Train all color channel (RGB ) together</a:t>
            </a:r>
          </a:p>
          <a:p>
            <a:r>
              <a:rPr lang="en-US" dirty="0"/>
              <a:t>Workflow: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Interpolation (Bicubic)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patches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CACDB6-AE65-9042-8000-8342C3D3EB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Performance (PSNR)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DED84B-7521-D843-BB35-9468740B5DDB}"/>
              </a:ext>
            </a:extLst>
          </p:cNvPr>
          <p:cNvGrpSpPr/>
          <p:nvPr/>
        </p:nvGrpSpPr>
        <p:grpSpPr>
          <a:xfrm>
            <a:off x="6174635" y="2993476"/>
            <a:ext cx="5603236" cy="2384533"/>
            <a:chOff x="5578862" y="3899338"/>
            <a:chExt cx="5603236" cy="2384533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1D187162-E73D-3945-B763-6F8BDE3C45B6}"/>
                </a:ext>
              </a:extLst>
            </p:cNvPr>
            <p:cNvSpPr/>
            <p:nvPr/>
          </p:nvSpPr>
          <p:spPr>
            <a:xfrm>
              <a:off x="5578862" y="4088523"/>
              <a:ext cx="550448" cy="2195347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EF276EE-1E43-2448-A360-2ED02DF9EE04}"/>
                </a:ext>
              </a:extLst>
            </p:cNvPr>
            <p:cNvSpPr/>
            <p:nvPr/>
          </p:nvSpPr>
          <p:spPr>
            <a:xfrm>
              <a:off x="6845393" y="3899338"/>
              <a:ext cx="1431689" cy="2384533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0CC1F7A9-548D-A441-8013-BA2B98F49B9F}"/>
                </a:ext>
              </a:extLst>
            </p:cNvPr>
            <p:cNvSpPr/>
            <p:nvPr/>
          </p:nvSpPr>
          <p:spPr>
            <a:xfrm>
              <a:off x="8878322" y="4009696"/>
              <a:ext cx="1035835" cy="2270234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75ABE9CE-8B95-2D4B-9862-AC7980882C68}"/>
                </a:ext>
              </a:extLst>
            </p:cNvPr>
            <p:cNvSpPr/>
            <p:nvPr/>
          </p:nvSpPr>
          <p:spPr>
            <a:xfrm>
              <a:off x="10631650" y="4088523"/>
              <a:ext cx="550448" cy="2195347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879DC552-B8AB-D14E-B69E-1E4D677CFD3A}"/>
                </a:ext>
              </a:extLst>
            </p:cNvPr>
            <p:cNvSpPr/>
            <p:nvPr/>
          </p:nvSpPr>
          <p:spPr>
            <a:xfrm>
              <a:off x="6272115" y="5018688"/>
              <a:ext cx="472214" cy="2522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E457FF0C-3185-DC4C-A0FF-721DC9E9610F}"/>
                </a:ext>
              </a:extLst>
            </p:cNvPr>
            <p:cNvSpPr/>
            <p:nvPr/>
          </p:nvSpPr>
          <p:spPr>
            <a:xfrm>
              <a:off x="8360965" y="5002922"/>
              <a:ext cx="472214" cy="2522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F6B3944-8796-B04B-9403-A6265BDCF2FA}"/>
                </a:ext>
              </a:extLst>
            </p:cNvPr>
            <p:cNvSpPr/>
            <p:nvPr/>
          </p:nvSpPr>
          <p:spPr>
            <a:xfrm>
              <a:off x="10036602" y="5009752"/>
              <a:ext cx="472214" cy="2522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BD6485-B54D-B84F-A44E-C0537EF1E05A}"/>
                </a:ext>
              </a:extLst>
            </p:cNvPr>
            <p:cNvSpPr txBox="1"/>
            <p:nvPr/>
          </p:nvSpPr>
          <p:spPr>
            <a:xfrm>
              <a:off x="6283664" y="4519449"/>
              <a:ext cx="51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3FF9AE-7FE5-8648-B58D-BC97B34F2A7D}"/>
                </a:ext>
              </a:extLst>
            </p:cNvPr>
            <p:cNvSpPr txBox="1"/>
            <p:nvPr/>
          </p:nvSpPr>
          <p:spPr>
            <a:xfrm>
              <a:off x="8338423" y="4519449"/>
              <a:ext cx="51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0D30A2-F387-164B-A440-0455D24DCB4A}"/>
                </a:ext>
              </a:extLst>
            </p:cNvPr>
            <p:cNvSpPr txBox="1"/>
            <p:nvPr/>
          </p:nvSpPr>
          <p:spPr>
            <a:xfrm>
              <a:off x="10003715" y="4551240"/>
              <a:ext cx="51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w3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57D44CA-3AB7-3345-BA80-30BE64D76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303" y="2837617"/>
            <a:ext cx="4447786" cy="2771134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291E2E6-8693-8749-A036-966D7689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SRCNN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5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A731-BFDD-F848-BA50-EEDFF7D50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Baseline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Unit: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RGB train in each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For each point </a:t>
            </a:r>
          </a:p>
          <a:p>
            <a:pPr marL="0" indent="0">
              <a:buNone/>
            </a:pPr>
            <a:r>
              <a:rPr lang="en-US" sz="2800" dirty="0"/>
              <a:t>     8 -&gt; 4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E545D-BD1B-5F4C-9D95-FF96620E1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5372683" cy="299357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SRCNN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Unit: patch -&gt;  more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RGB train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For each patch, both input and output of CNN are the same dimension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4489D-7221-9D4D-A3C8-3E099793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8286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14"/>
    </mc:Choice>
    <mc:Fallback xmlns="">
      <p:transition spd="slow" advTm="441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03D-BB07-A841-9633-89162761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B5CE-04FE-9B4E-B3D3-EC6FA2AB2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Low Resolution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30B1-F9F5-C045-B856-F43088639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 Resolution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B89E75-499F-434D-B3C0-1AB89CA0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43" y="2895162"/>
            <a:ext cx="1987394" cy="2637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120F27-9E84-1B4A-8E66-D23FB965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62" y="2972895"/>
            <a:ext cx="2717800" cy="3619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20E0-54C9-B942-9365-D2B98BBAB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62" y="2979245"/>
            <a:ext cx="4811905" cy="361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EAE5AC-ADF2-7B4C-B8F0-AFBF726EF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8779" y="2895162"/>
            <a:ext cx="1985397" cy="14960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837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8"/>
    </mc:Choice>
    <mc:Fallback xmlns="">
      <p:transition spd="slow" advTm="15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03D-BB07-A841-9633-89162761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B5CE-04FE-9B4E-B3D3-EC6FA2AB2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30B1-F9F5-C045-B856-F43088639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SRCNN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22B62-73CE-8040-B356-C20C2DCF5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61" y="2841165"/>
            <a:ext cx="2717800" cy="361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38EDC-7B10-1848-9E96-DC9050F7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143" y="2841165"/>
            <a:ext cx="2717800" cy="3619500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B602075-8B93-C245-B661-2E902529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11" y="2954545"/>
            <a:ext cx="4532931" cy="3403675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EC78D5E-7E85-6E41-A546-F5FE0B7D3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87" y="2954546"/>
            <a:ext cx="4512368" cy="33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E545D-BD1B-5F4C-9D95-FF96620E1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3170" y="2091690"/>
            <a:ext cx="8800557" cy="29935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Advantages of SRCNN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Visual Effects: Clear and Colorful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Metrics: High Testing PSNR &gt; 26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Speed: 10 mins for feature extraction; 5 mins for training with GPU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4489D-7221-9D4D-A3C8-3E099793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923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81"/>
    </mc:Choice>
    <mc:Fallback xmlns="">
      <p:transition spd="slow" advTm="3218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-1682.9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0.3|9.6|0.4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386</TotalTime>
  <Words>191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华文楷体</vt:lpstr>
      <vt:lpstr>Franklin Gothic Book</vt:lpstr>
      <vt:lpstr>Crop</vt:lpstr>
      <vt:lpstr>Predictive   modeling</vt:lpstr>
      <vt:lpstr>Baseline</vt:lpstr>
      <vt:lpstr>SRCNN</vt:lpstr>
      <vt:lpstr>Comparison</vt:lpstr>
      <vt:lpstr>Comparison</vt:lpstr>
      <vt:lpstr>Comparison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2019-03-27T13:11:35Z</dcterms:created>
  <dcterms:modified xsi:type="dcterms:W3CDTF">2019-03-27T22:41:10Z</dcterms:modified>
</cp:coreProperties>
</file>