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Lexend Light"/>
      <p:regular r:id="rId14"/>
      <p:bold r:id="rId15"/>
    </p:embeddedFont>
    <p:embeddedFont>
      <p:font typeface="Lexen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LexendLight-bold.fntdata"/><Relationship Id="rId14" Type="http://schemas.openxmlformats.org/officeDocument/2006/relationships/font" Target="fonts/LexendLight-regular.fntdata"/><Relationship Id="rId17" Type="http://schemas.openxmlformats.org/officeDocument/2006/relationships/font" Target="fonts/Lexend-bold.fntdata"/><Relationship Id="rId16" Type="http://schemas.openxmlformats.org/officeDocument/2006/relationships/font" Target="fonts/Lexe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315da024c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315da024c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315dcf11186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315dcf11186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315da024cd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315da024cd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15da024cd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15da024cd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315dcf1118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315dcf1118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315da024cd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315da024cd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g315da024cd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1" name="Google Shape;1911;g315da024cd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15dcf11186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15dcf1118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1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57" name="Google Shape;557;p1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16" name="Google Shape;616;p1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17" name="Google Shape;617;p1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1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9" name="Google Shape;619;p11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20" name="Google Shape;620;p1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1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23" name="Google Shape;623;p1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1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1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1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1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1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1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1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1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1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1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1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1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1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1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1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1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1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1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1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1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1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1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1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1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1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1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1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1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1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1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1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1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1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1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1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1" name="Google Shape;661;p1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2" name="Google Shape;662;p1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3" name="Google Shape;663;p1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4" name="Google Shape;664;p1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5" name="Google Shape;665;p1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6" name="Google Shape;666;p1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7" name="Google Shape;667;p1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8" name="Google Shape;668;p1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1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1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1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1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1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1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1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1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1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1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1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1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82" name="Google Shape;682;p1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83" name="Google Shape;683;p1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2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5" name="Google Shape;685;p12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86" name="Google Shape;686;p12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87" name="Google Shape;687;p1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1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90" name="Google Shape;690;p1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49" name="Google Shape;749;p1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0" name="Google Shape;750;p1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3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2" name="Google Shape;752;p1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1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55" name="Google Shape;755;p1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0" name="Google Shape;800;p1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14" name="Google Shape;814;p1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15" name="Google Shape;81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4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7" name="Google Shape;817;p14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14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19" name="Google Shape;819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22" name="Google Shape;822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81" name="Google Shape;881;p1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82" name="Google Shape;882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5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4" name="Google Shape;88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7" name="Google Shape;887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8" name="Google Shape;8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2" name="Google Shape;89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3" name="Google Shape;893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94" name="Google Shape;8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97" name="Google Shape;897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56" name="Google Shape;956;p1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57" name="Google Shape;95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1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9" name="Google Shape;959;p18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0" name="Google Shape;960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63" name="Google Shape;963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22" name="Google Shape;1022;p1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23" name="Google Shape;1023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9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25" name="Google Shape;102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oogle Shape;1027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28" name="Google Shape;1028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3" name="Google Shape;1073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87" name="Google Shape;1087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88" name="Google Shape;1088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20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90" name="Google Shape;1090;p20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1" name="Google Shape;1091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" name="Google Shape;19;p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8" name="Google Shape;78;p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1" name="Google Shape;81;p3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2" name="Google Shape;82;p3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94" name="Google Shape;1094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53" name="Google Shape;1153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54" name="Google Shape;1154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58" name="Google Shape;1158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162" name="Google Shape;1162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63" name="Google Shape;1163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22" name="Google Shape;122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23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4" name="Google Shape;1224;p23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5" name="Google Shape;1225;p23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6" name="Google Shape;1226;p23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7" name="Google Shape;1227;p23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8" name="Google Shape;1228;p23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9" name="Google Shape;1229;p23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0" name="Google Shape;1230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33" name="Google Shape;1233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34" name="Google Shape;1234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6" name="Google Shape;1276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93" name="Google Shape;1293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24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5" name="Google Shape;1295;p24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96" name="Google Shape;1296;p24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297" name="Google Shape;1297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00" name="Google Shape;1300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01" name="Google Shape;1301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8" name="Google Shape;1338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1" name="Google Shape;1341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4" name="Google Shape;1344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60" name="Google Shape;1360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2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2" name="Google Shape;1362;p25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63" name="Google Shape;1363;p25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4" name="Google Shape;1364;p25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65" name="Google Shape;1365;p25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6" name="Google Shape;1366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69" name="Google Shape;136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70" name="Google Shape;137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5" name="Google Shape;140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6" name="Google Shape;140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7" name="Google Shape;140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8" name="Google Shape;140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9" name="Google Shape;140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0" name="Google Shape;141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1" name="Google Shape;141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2" name="Google Shape;141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4" name="Google Shape;141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5" name="Google Shape;141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29" name="Google Shape;1429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2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1" name="Google Shape;1431;p26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2" name="Google Shape;1432;p26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3" name="Google Shape;1433;p26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4" name="Google Shape;1434;p26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5" name="Google Shape;1435;p26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6" name="Google Shape;1436;p26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7" name="Google Shape;1437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40" name="Google Shape;1440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41" name="Google Shape;1441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4" name="Google Shape;1474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5" name="Google Shape;1475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6" name="Google Shape;1476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7" name="Google Shape;1477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8" name="Google Shape;1478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9" name="Google Shape;1479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0" name="Google Shape;1480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1" name="Google Shape;1481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2" name="Google Shape;1482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3" name="Google Shape;1483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4" name="Google Shape;1484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5" name="Google Shape;1485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6" name="Google Shape;1486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00" name="Google Shape;1500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2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2" name="Google Shape;1502;p27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3" name="Google Shape;1503;p27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4" name="Google Shape;1504;p27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5" name="Google Shape;1505;p27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6" name="Google Shape;1506;p27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7" name="Google Shape;1507;p27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8" name="Google Shape;1508;p27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9" name="Google Shape;1509;p27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0" name="Google Shape;1510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2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13" name="Google Shape;1513;p2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14" name="Google Shape;1514;p2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2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2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2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2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2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2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2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2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2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2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2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2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2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2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2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2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2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2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2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2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2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2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2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2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2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2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2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2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2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2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5" name="Google Shape;1545;p2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6" name="Google Shape;1546;p2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7" name="Google Shape;1547;p2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8" name="Google Shape;1548;p2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9" name="Google Shape;1549;p2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0" name="Google Shape;1550;p2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1" name="Google Shape;1551;p2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2" name="Google Shape;1552;p2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3" name="Google Shape;1553;p2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4" name="Google Shape;1554;p2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5" name="Google Shape;1555;p2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6" name="Google Shape;1556;p2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7" name="Google Shape;1557;p2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8" name="Google Shape;1558;p2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9" name="Google Shape;1559;p2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2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2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2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2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2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2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2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2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2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2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2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2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73" name="Google Shape;1573;p2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2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5" name="Google Shape;1575;p28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576" name="Google Shape;1576;p2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2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79" name="Google Shape;1579;p2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80" name="Google Shape;1580;p2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2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2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2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2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2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2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2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2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2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2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2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2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2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2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2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2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2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2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2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2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2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2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2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2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2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2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2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2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2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2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2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2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2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2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8" name="Google Shape;1618;p2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9" name="Google Shape;1619;p2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2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2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2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2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2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39" name="Google Shape;1639;p2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2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1" name="Google Shape;1641;p29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42" name="Google Shape;1642;p29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3" name="Google Shape;1643;p29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44" name="Google Shape;1644;p29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5" name="Google Shape;1645;p29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46" name="Google Shape;1646;p29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47" name="Google Shape;1647;p2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50" name="Google Shape;1650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51" name="Google Shape;1651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10" name="Google Shape;1710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2" name="Google Shape;1712;p30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3" name="Google Shape;1713;p30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4" name="Google Shape;1714;p30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5" name="Google Shape;1715;p30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6" name="Google Shape;1716;p30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17" name="Google Shape;1717;p30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18" name="Google Shape;1718;p30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9" name="Google Shape;1719;p30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0" name="Google Shape;1720;p30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21" name="Google Shape;1721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7" name="Google Shape;87;p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6" name="Google Shape;146;p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48" name="Google Shape;148;p4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51" name="Google Shape;151;p4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24" name="Google Shape;1724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25" name="Google Shape;1725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84" name="Google Shape;1784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31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86" name="Google Shape;1786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89" name="Google Shape;1789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90" name="Google Shape;1790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9" name="Google Shape;1829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0" name="Google Shape;1830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1" name="Google Shape;1831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2" name="Google Shape;1832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3" name="Google Shape;1833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4" name="Google Shape;1834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5" name="Google Shape;1835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49" name="Google Shape;1849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32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1" name="Google Shape;1851;p32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2" name="Google Shape;1852;p32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3" name="Google Shape;1853;p32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4" name="Google Shape;1854;p32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5" name="Google Shape;1855;p32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6" name="Google Shape;1856;p32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7" name="Google Shape;1857;p32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8" name="Google Shape;1858;p32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9" name="Google Shape;1859;p32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60" name="Google Shape;1860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4" name="Google Shape;154;p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3" name="Google Shape;213;p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5" name="Google Shape;215;p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6" name="Google Shape;216;p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7" name="Google Shape;217;p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5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23" name="Google Shape;223;p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2" name="Google Shape;282;p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84" name="Google Shape;284;p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5" name="Google Shape;285;p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6" name="Google Shape;286;p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6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90" name="Google Shape;290;p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49" name="Google Shape;349;p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51" name="Google Shape;351;p7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53" name="Google Shape;353;p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54" name="Google Shape;354;p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57" name="Google Shape;357;p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16" name="Google Shape;416;p8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7" name="Google Shape;417;p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18" name="Google Shape;418;p8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9" name="Google Shape;419;p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1" name="Google Shape;421;p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2" name="Google Shape;422;p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3" name="Google Shape;423;p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26" name="Google Shape;426;p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85" name="Google Shape;485;p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86" name="Google Shape;486;p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9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8" name="Google Shape;488;p9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1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92" name="Google Shape;492;p1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51" name="Google Shape;551;p1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52" name="Google Shape;552;p1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0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4" name="Google Shape;554;p1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33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1866" name="Google Shape;1866;p33"/>
          <p:cNvSpPr txBox="1"/>
          <p:nvPr>
            <p:ph idx="2" type="subTitle"/>
          </p:nvPr>
        </p:nvSpPr>
        <p:spPr>
          <a:xfrm>
            <a:off x="7108375" y="4263425"/>
            <a:ext cx="14805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Chenxi Xu</a:t>
            </a:r>
            <a:endParaRPr sz="2000"/>
          </a:p>
        </p:txBody>
      </p:sp>
      <p:sp>
        <p:nvSpPr>
          <p:cNvPr id="1867" name="Google Shape;1867;p33"/>
          <p:cNvSpPr txBox="1"/>
          <p:nvPr>
            <p:ph type="title"/>
          </p:nvPr>
        </p:nvSpPr>
        <p:spPr>
          <a:xfrm>
            <a:off x="1901550" y="1485900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Final project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Proposal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68" name="Google Shape;1868;p33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 </a:t>
            </a:r>
            <a:endParaRPr/>
          </a:p>
        </p:txBody>
      </p:sp>
      <p:sp>
        <p:nvSpPr>
          <p:cNvPr id="1869" name="Google Shape;1869;p33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   Course Number    Section    Time    Location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34"/>
          <p:cNvSpPr txBox="1"/>
          <p:nvPr>
            <p:ph type="title"/>
          </p:nvPr>
        </p:nvSpPr>
        <p:spPr>
          <a:xfrm>
            <a:off x="208725" y="344175"/>
            <a:ext cx="53409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with my midterm…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9" name="Google Shape;18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5" y="696902"/>
            <a:ext cx="5800018" cy="2761224"/>
          </a:xfrm>
          <a:prstGeom prst="rect">
            <a:avLst/>
          </a:prstGeom>
          <a:noFill/>
          <a:ln>
            <a:noFill/>
          </a:ln>
        </p:spPr>
      </p:pic>
      <p:sp>
        <p:nvSpPr>
          <p:cNvPr id="1880" name="Google Shape;1880;p35"/>
          <p:cNvSpPr/>
          <p:nvPr/>
        </p:nvSpPr>
        <p:spPr>
          <a:xfrm>
            <a:off x="6087600" y="639925"/>
            <a:ext cx="640200" cy="36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1881" name="Google Shape;1881;p35"/>
          <p:cNvCxnSpPr/>
          <p:nvPr/>
        </p:nvCxnSpPr>
        <p:spPr>
          <a:xfrm>
            <a:off x="5968200" y="24125"/>
            <a:ext cx="1157400" cy="11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2" name="Google Shape;1882;p35"/>
          <p:cNvSpPr/>
          <p:nvPr/>
        </p:nvSpPr>
        <p:spPr>
          <a:xfrm>
            <a:off x="1808550" y="2953975"/>
            <a:ext cx="397800" cy="807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883" name="Google Shape;1883;p35"/>
          <p:cNvSpPr txBox="1"/>
          <p:nvPr/>
        </p:nvSpPr>
        <p:spPr>
          <a:xfrm>
            <a:off x="6727800" y="636000"/>
            <a:ext cx="21933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Add hover effect, and make it more refined</a:t>
            </a:r>
            <a:endParaRPr sz="17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884" name="Google Shape;1884;p35"/>
          <p:cNvSpPr txBox="1"/>
          <p:nvPr/>
        </p:nvSpPr>
        <p:spPr>
          <a:xfrm>
            <a:off x="784650" y="3938725"/>
            <a:ext cx="24456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Redesign the button</a:t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885" name="Google Shape;1885;p35"/>
          <p:cNvSpPr/>
          <p:nvPr/>
        </p:nvSpPr>
        <p:spPr>
          <a:xfrm rot="2503078">
            <a:off x="2737588" y="2801953"/>
            <a:ext cx="2942006" cy="455547"/>
          </a:xfrm>
          <a:prstGeom prst="rightArrow">
            <a:avLst>
              <a:gd fmla="val 50000" name="adj1"/>
              <a:gd fmla="val 3138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886" name="Google Shape;1886;p35"/>
          <p:cNvSpPr txBox="1"/>
          <p:nvPr/>
        </p:nvSpPr>
        <p:spPr>
          <a:xfrm>
            <a:off x="5458250" y="3816625"/>
            <a:ext cx="23652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Make it appear with a typing effect and add animation</a:t>
            </a:r>
            <a:endParaRPr sz="16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1" name="Google Shape;18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00" y="199225"/>
            <a:ext cx="6977577" cy="23168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p36"/>
          <p:cNvSpPr/>
          <p:nvPr/>
        </p:nvSpPr>
        <p:spPr>
          <a:xfrm>
            <a:off x="730550" y="1898125"/>
            <a:ext cx="691500" cy="9135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893" name="Google Shape;1893;p36"/>
          <p:cNvSpPr txBox="1"/>
          <p:nvPr/>
        </p:nvSpPr>
        <p:spPr>
          <a:xfrm>
            <a:off x="402675" y="2811625"/>
            <a:ext cx="40674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Design it as a carousel and add more examples</a:t>
            </a:r>
            <a:endParaRPr sz="21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1894" name="Google Shape;189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3100" y="2726350"/>
            <a:ext cx="4662298" cy="21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9" name="Google Shape;18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475" y="318650"/>
            <a:ext cx="7118228" cy="309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0" name="Google Shape;1900;p37"/>
          <p:cNvSpPr/>
          <p:nvPr/>
        </p:nvSpPr>
        <p:spPr>
          <a:xfrm rot="-1386123">
            <a:off x="2131799" y="1657187"/>
            <a:ext cx="444223" cy="257486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01" name="Google Shape;1901;p37"/>
          <p:cNvSpPr txBox="1"/>
          <p:nvPr/>
        </p:nvSpPr>
        <p:spPr>
          <a:xfrm>
            <a:off x="3062500" y="3964450"/>
            <a:ext cx="39912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Add Add hover effects to highlight the words. </a:t>
            </a:r>
            <a:endParaRPr sz="19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6" name="Google Shape;19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00" y="743743"/>
            <a:ext cx="4274426" cy="36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7" name="Google Shape;1907;p38"/>
          <p:cNvSpPr/>
          <p:nvPr/>
        </p:nvSpPr>
        <p:spPr>
          <a:xfrm>
            <a:off x="3945750" y="1768850"/>
            <a:ext cx="1640400" cy="53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08" name="Google Shape;1908;p38"/>
          <p:cNvSpPr txBox="1"/>
          <p:nvPr/>
        </p:nvSpPr>
        <p:spPr>
          <a:xfrm>
            <a:off x="5843725" y="1351525"/>
            <a:ext cx="2999100" cy="1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Add user input, and when the submit button is clicked, it changes to "Thank you for submitting</a:t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39"/>
          <p:cNvSpPr txBox="1"/>
          <p:nvPr>
            <p:ph type="title"/>
          </p:nvPr>
        </p:nvSpPr>
        <p:spPr>
          <a:xfrm>
            <a:off x="206850" y="366750"/>
            <a:ext cx="5016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list:</a:t>
            </a:r>
            <a:endParaRPr/>
          </a:p>
        </p:txBody>
      </p:sp>
      <p:sp>
        <p:nvSpPr>
          <p:cNvPr id="1914" name="Google Shape;1914;p39"/>
          <p:cNvSpPr/>
          <p:nvPr/>
        </p:nvSpPr>
        <p:spPr>
          <a:xfrm>
            <a:off x="761600" y="1440091"/>
            <a:ext cx="2668800" cy="605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15" name="Google Shape;1915;p39"/>
          <p:cNvSpPr/>
          <p:nvPr/>
        </p:nvSpPr>
        <p:spPr>
          <a:xfrm>
            <a:off x="4115714" y="1437786"/>
            <a:ext cx="2668800" cy="605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16" name="Google Shape;1916;p39"/>
          <p:cNvSpPr txBox="1"/>
          <p:nvPr/>
        </p:nvSpPr>
        <p:spPr>
          <a:xfrm>
            <a:off x="798908" y="1473648"/>
            <a:ext cx="254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Navigation bar</a:t>
            </a:r>
            <a:endParaRPr sz="19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17" name="Google Shape;1917;p39"/>
          <p:cNvSpPr txBox="1"/>
          <p:nvPr/>
        </p:nvSpPr>
        <p:spPr>
          <a:xfrm>
            <a:off x="4115650" y="1472496"/>
            <a:ext cx="2256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Add storage</a:t>
            </a:r>
            <a:endParaRPr sz="19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18" name="Google Shape;1918;p39"/>
          <p:cNvSpPr/>
          <p:nvPr/>
        </p:nvSpPr>
        <p:spPr>
          <a:xfrm>
            <a:off x="761600" y="2207934"/>
            <a:ext cx="2668800" cy="605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19" name="Google Shape;1919;p39"/>
          <p:cNvSpPr/>
          <p:nvPr/>
        </p:nvSpPr>
        <p:spPr>
          <a:xfrm>
            <a:off x="4115714" y="2205629"/>
            <a:ext cx="2668800" cy="605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20" name="Google Shape;1920;p39"/>
          <p:cNvSpPr txBox="1"/>
          <p:nvPr/>
        </p:nvSpPr>
        <p:spPr>
          <a:xfrm>
            <a:off x="798908" y="2268854"/>
            <a:ext cx="254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buttons</a:t>
            </a:r>
            <a:endParaRPr sz="19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1" name="Google Shape;1921;p39"/>
          <p:cNvSpPr txBox="1"/>
          <p:nvPr/>
        </p:nvSpPr>
        <p:spPr>
          <a:xfrm>
            <a:off x="4115725" y="2267680"/>
            <a:ext cx="2256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Add geolocation</a:t>
            </a:r>
            <a:endParaRPr sz="19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2" name="Google Shape;1922;p39"/>
          <p:cNvSpPr/>
          <p:nvPr/>
        </p:nvSpPr>
        <p:spPr>
          <a:xfrm>
            <a:off x="761600" y="2984007"/>
            <a:ext cx="2668800" cy="605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23" name="Google Shape;1923;p39"/>
          <p:cNvSpPr/>
          <p:nvPr/>
        </p:nvSpPr>
        <p:spPr>
          <a:xfrm>
            <a:off x="4115714" y="2981702"/>
            <a:ext cx="2668800" cy="605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24" name="Google Shape;1924;p39"/>
          <p:cNvSpPr txBox="1"/>
          <p:nvPr/>
        </p:nvSpPr>
        <p:spPr>
          <a:xfrm>
            <a:off x="798908" y="3037752"/>
            <a:ext cx="254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Carousel</a:t>
            </a:r>
            <a:endParaRPr sz="19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5" name="Google Shape;1925;p39"/>
          <p:cNvSpPr txBox="1"/>
          <p:nvPr/>
        </p:nvSpPr>
        <p:spPr>
          <a:xfrm>
            <a:off x="4115650" y="3003581"/>
            <a:ext cx="2256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User input</a:t>
            </a:r>
            <a:endParaRPr sz="19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6" name="Google Shape;1926;p39"/>
          <p:cNvSpPr/>
          <p:nvPr/>
        </p:nvSpPr>
        <p:spPr>
          <a:xfrm>
            <a:off x="761600" y="3753984"/>
            <a:ext cx="2668800" cy="605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27" name="Google Shape;1927;p39"/>
          <p:cNvSpPr/>
          <p:nvPr/>
        </p:nvSpPr>
        <p:spPr>
          <a:xfrm>
            <a:off x="4115714" y="3751679"/>
            <a:ext cx="2668800" cy="605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28" name="Google Shape;1928;p39"/>
          <p:cNvSpPr txBox="1"/>
          <p:nvPr/>
        </p:nvSpPr>
        <p:spPr>
          <a:xfrm>
            <a:off x="798908" y="3760079"/>
            <a:ext cx="254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Add hover effects</a:t>
            </a:r>
            <a:endParaRPr sz="19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9" name="Google Shape;1929;p39"/>
          <p:cNvSpPr txBox="1"/>
          <p:nvPr/>
        </p:nvSpPr>
        <p:spPr>
          <a:xfrm>
            <a:off x="4115725" y="3823834"/>
            <a:ext cx="2256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Add animation</a:t>
            </a:r>
            <a:endParaRPr sz="19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40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1935" name="Google Shape;1935;p40"/>
          <p:cNvSpPr txBox="1"/>
          <p:nvPr>
            <p:ph type="title"/>
          </p:nvPr>
        </p:nvSpPr>
        <p:spPr>
          <a:xfrm>
            <a:off x="2138625" y="1981450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Thank You!!!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36" name="Google Shape;1936;p40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 </a:t>
            </a:r>
            <a:endParaRPr/>
          </a:p>
        </p:txBody>
      </p:sp>
      <p:sp>
        <p:nvSpPr>
          <p:cNvPr id="1937" name="Google Shape;1937;p40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   Course Number    Section    Time    Location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