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exend Light"/>
      <p:regular r:id="rId16"/>
      <p:bold r:id="rId17"/>
    </p:embeddedFont>
    <p:embeddedFont>
      <p:font typeface="Lexend"/>
      <p:regular r:id="rId18"/>
      <p:bold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Light-bold.fntdata"/><Relationship Id="rId16" Type="http://schemas.openxmlformats.org/officeDocument/2006/relationships/font" Target="fonts/LexendLight-regular.fntdata"/><Relationship Id="rId19" Type="http://schemas.openxmlformats.org/officeDocument/2006/relationships/font" Target="fonts/Lexend-bold.fntdata"/><Relationship Id="rId18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315da024c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315da024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315dcf1118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315dcf1118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15dcf1118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15dcf1118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315da024cd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315da024cd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31e221bde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31e221bde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31e221bde4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31e221bde4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31e221bde4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31e221bde4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1e221bde4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31e221bde4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and I searched my API key from google cloud platform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defaultLocation</a:t>
            </a:r>
            <a:r>
              <a:rPr lang="en">
                <a:solidFill>
                  <a:schemeClr val="dk1"/>
                </a:solidFill>
              </a:rPr>
              <a:t>: The map is initially centered on New York City (latitude: 40.7128, longitude: -74.0060).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google.maps.Map</a:t>
            </a:r>
            <a:r>
              <a:rPr lang="en">
                <a:solidFill>
                  <a:schemeClr val="dk1"/>
                </a:solidFill>
              </a:rPr>
              <a:t>: Creates a new map in the HTML and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>
                <a:solidFill>
                  <a:schemeClr val="dk1"/>
                </a:solidFill>
              </a:rPr>
              <a:t>: Sets the center of the map 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defaultLocation</a:t>
            </a:r>
            <a:r>
              <a:rPr lang="en">
                <a:solidFill>
                  <a:schemeClr val="dk1"/>
                </a:solidFill>
              </a:rPr>
              <a:t>.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zoom</a:t>
            </a:r>
            <a:r>
              <a:rPr lang="en">
                <a:solidFill>
                  <a:schemeClr val="dk1"/>
                </a:solidFill>
              </a:rPr>
              <a:t>: Sets the zoom level of the map to 12 (city-level zoom).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google.maps.Marker</a:t>
            </a:r>
            <a:r>
              <a:rPr lang="en">
                <a:solidFill>
                  <a:schemeClr val="dk1"/>
                </a:solidFill>
              </a:rPr>
              <a:t>: Adds a marker to the map at the default location.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I just randomly choose some latitude and longitude, and add markers for each store and display them in the map.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1e221bde4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1e221bde4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315da024cd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315da024cd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1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17" name="Google Shape;617;p1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11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0" name="Google Shape;620;p1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1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3" name="Google Shape;683;p1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12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6" name="Google Shape;686;p12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7" name="Google Shape;687;p1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0" name="Google Shape;690;p1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9" name="Google Shape;749;p1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1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3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1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1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5" name="Google Shape;755;p1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15" name="Google Shape;81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4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4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9" name="Google Shape;819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1" name="Google Shape;881;p1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2" name="Google Shape;882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7" name="Google Shape;8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4" name="Google Shape;8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7" name="Google Shape;897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1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7" name="Google Shape;95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9" name="Google Shape;959;p18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3" name="Google Shape;963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1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3" name="Google Shape;1023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5" name="Google Shape;102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8" name="Google Shape;1028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7" name="Google Shape;1087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8" name="Google Shape;1088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0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90" name="Google Shape;1090;p20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4" name="Google Shape;1094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3" name="Google Shape;1153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4" name="Google Shape;1154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8" name="Google Shape;1158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62" name="Google Shape;1162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63" name="Google Shape;1163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2" name="Google Shape;122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3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3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3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3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3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3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33" name="Google Shape;1233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34" name="Google Shape;1234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4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6" name="Google Shape;1296;p24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297" name="Google Shape;1297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00" name="Google Shape;1300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0" name="Google Shape;1360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5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5" name="Google Shape;1365;p25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70" name="Google Shape;137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9" name="Google Shape;1429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4" name="Google Shape;1434;p26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6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6" name="Google Shape;1436;p26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1" name="Google Shape;1441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2" name="Google Shape;1502;p27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7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7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7" name="Google Shape;1507;p27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7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9" name="Google Shape;1509;p27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3" name="Google Shape;1513;p2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4" name="Google Shape;1514;p2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3" name="Google Shape;1573;p2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5" name="Google Shape;1575;p28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576" name="Google Shape;1576;p2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79" name="Google Shape;1579;p2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0" name="Google Shape;1580;p2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9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2" name="Google Shape;1642;p29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9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4" name="Google Shape;1644;p29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9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6" name="Google Shape;1646;p29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7" name="Google Shape;1647;p2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0" name="Google Shape;1650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1" name="Google Shape;1651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0" name="Google Shape;1710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2" name="Google Shape;1712;p30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3" name="Google Shape;1713;p30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30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30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30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7" name="Google Shape;1717;p30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8" name="Google Shape;1718;p30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9" name="Google Shape;1719;p30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30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21" name="Google Shape;1721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7" name="Google Shape;87;p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1" name="Google Shape;151;p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4" name="Google Shape;1724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5" name="Google Shape;1725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4" name="Google Shape;1784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1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86" name="Google Shape;1786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0" name="Google Shape;1790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2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32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2" name="Google Shape;1852;p32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3" name="Google Shape;1853;p32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4" name="Google Shape;1854;p32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5" name="Google Shape;1855;p32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6" name="Google Shape;1856;p32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7" name="Google Shape;1857;p32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8" name="Google Shape;1858;p32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9" name="Google Shape;1859;p32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60" name="Google Shape;1860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6" name="Google Shape;286;p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90" name="Google Shape;290;p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9" name="Google Shape;349;p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" name="Google Shape;351;p7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4" name="Google Shape;354;p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57" name="Google Shape;357;p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6" name="Google Shape;416;p8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8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1" name="Google Shape;421;p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2" name="Google Shape;422;p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26" name="Google Shape;426;p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6" name="Google Shape;486;p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92" name="Google Shape;492;p1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1" name="Google Shape;551;p1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2" name="Google Shape;552;p1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1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3"/>
          <p:cNvSpPr txBox="1"/>
          <p:nvPr>
            <p:ph idx="2" type="subTitle"/>
          </p:nvPr>
        </p:nvSpPr>
        <p:spPr>
          <a:xfrm>
            <a:off x="7108375" y="4263425"/>
            <a:ext cx="14805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Chenxi Xu</a:t>
            </a:r>
            <a:endParaRPr sz="2000"/>
          </a:p>
        </p:txBody>
      </p:sp>
      <p:sp>
        <p:nvSpPr>
          <p:cNvPr id="1866" name="Google Shape;1866;p33"/>
          <p:cNvSpPr txBox="1"/>
          <p:nvPr>
            <p:ph type="title"/>
          </p:nvPr>
        </p:nvSpPr>
        <p:spPr>
          <a:xfrm>
            <a:off x="2101650" y="1988250"/>
            <a:ext cx="49407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2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937" name="Google Shape;1937;p42"/>
          <p:cNvSpPr txBox="1"/>
          <p:nvPr>
            <p:ph type="title"/>
          </p:nvPr>
        </p:nvSpPr>
        <p:spPr>
          <a:xfrm>
            <a:off x="2138625" y="1981450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You!!!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8" name="Google Shape;1938;p4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 </a:t>
            </a:r>
            <a:endParaRPr/>
          </a:p>
        </p:txBody>
      </p:sp>
      <p:sp>
        <p:nvSpPr>
          <p:cNvPr id="1939" name="Google Shape;1939;p42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   Course Number    Section    Time    Location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4"/>
          <p:cNvSpPr txBox="1"/>
          <p:nvPr>
            <p:ph type="title"/>
          </p:nvPr>
        </p:nvSpPr>
        <p:spPr>
          <a:xfrm>
            <a:off x="208725" y="344175"/>
            <a:ext cx="53409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with my midterm…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35"/>
          <p:cNvSpPr txBox="1"/>
          <p:nvPr/>
        </p:nvSpPr>
        <p:spPr>
          <a:xfrm>
            <a:off x="3082000" y="2017050"/>
            <a:ext cx="25959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DEMO</a:t>
            </a:r>
            <a:endParaRPr sz="6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36"/>
          <p:cNvSpPr txBox="1"/>
          <p:nvPr/>
        </p:nvSpPr>
        <p:spPr>
          <a:xfrm>
            <a:off x="622150" y="500100"/>
            <a:ext cx="2127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Typing effect</a:t>
            </a:r>
            <a:endParaRPr sz="2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882" name="Google Shape;18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25" y="1257800"/>
            <a:ext cx="4295600" cy="313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37"/>
          <p:cNvSpPr txBox="1"/>
          <p:nvPr/>
        </p:nvSpPr>
        <p:spPr>
          <a:xfrm>
            <a:off x="622150" y="500100"/>
            <a:ext cx="2127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Gsap</a:t>
            </a:r>
            <a:endParaRPr sz="2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888" name="Google Shape;18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950" y="1150275"/>
            <a:ext cx="3207825" cy="310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350" y="1086025"/>
            <a:ext cx="2725000" cy="323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38"/>
          <p:cNvSpPr txBox="1"/>
          <p:nvPr/>
        </p:nvSpPr>
        <p:spPr>
          <a:xfrm>
            <a:off x="459925" y="481325"/>
            <a:ext cx="242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Get geolocation</a:t>
            </a:r>
            <a:endParaRPr sz="2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895" name="Google Shape;18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1086025"/>
            <a:ext cx="3767475" cy="18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25" y="3065950"/>
            <a:ext cx="4371601" cy="19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2575" y="1019225"/>
            <a:ext cx="3604199" cy="24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39"/>
          <p:cNvSpPr txBox="1"/>
          <p:nvPr/>
        </p:nvSpPr>
        <p:spPr>
          <a:xfrm>
            <a:off x="486275" y="360175"/>
            <a:ext cx="309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Insert store </a:t>
            </a:r>
            <a:r>
              <a:rPr lang="en" sz="2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locators</a:t>
            </a:r>
            <a:endParaRPr sz="2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903" name="Google Shape;19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75" y="1860962"/>
            <a:ext cx="3818399" cy="142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75" y="844329"/>
            <a:ext cx="6109027" cy="9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775" y="3333525"/>
            <a:ext cx="7901948" cy="11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0"/>
          <p:cNvSpPr txBox="1"/>
          <p:nvPr/>
        </p:nvSpPr>
        <p:spPr>
          <a:xfrm>
            <a:off x="622150" y="500100"/>
            <a:ext cx="309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Insert store location</a:t>
            </a:r>
            <a:endParaRPr sz="2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911" name="Google Shape;1911;p40"/>
          <p:cNvPicPr preferRelativeResize="0"/>
          <p:nvPr/>
        </p:nvPicPr>
        <p:blipFill rotWithShape="1">
          <a:blip r:embed="rId3">
            <a:alphaModFix/>
          </a:blip>
          <a:srcRect b="48919" l="0" r="0" t="0"/>
          <a:stretch/>
        </p:blipFill>
        <p:spPr>
          <a:xfrm>
            <a:off x="584475" y="1336076"/>
            <a:ext cx="6616275" cy="11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40"/>
          <p:cNvPicPr preferRelativeResize="0"/>
          <p:nvPr/>
        </p:nvPicPr>
        <p:blipFill rotWithShape="1">
          <a:blip r:embed="rId3">
            <a:alphaModFix/>
          </a:blip>
          <a:srcRect b="0" l="0" r="0" t="77560"/>
          <a:stretch/>
        </p:blipFill>
        <p:spPr>
          <a:xfrm>
            <a:off x="584475" y="2710401"/>
            <a:ext cx="6616275" cy="5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41"/>
          <p:cNvSpPr txBox="1"/>
          <p:nvPr>
            <p:ph type="title"/>
          </p:nvPr>
        </p:nvSpPr>
        <p:spPr>
          <a:xfrm>
            <a:off x="206850" y="366750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added:</a:t>
            </a:r>
            <a:endParaRPr/>
          </a:p>
        </p:txBody>
      </p:sp>
      <p:sp>
        <p:nvSpPr>
          <p:cNvPr id="1918" name="Google Shape;1918;p41"/>
          <p:cNvSpPr/>
          <p:nvPr/>
        </p:nvSpPr>
        <p:spPr>
          <a:xfrm>
            <a:off x="761600" y="1440091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19" name="Google Shape;1919;p41"/>
          <p:cNvSpPr txBox="1"/>
          <p:nvPr/>
        </p:nvSpPr>
        <p:spPr>
          <a:xfrm>
            <a:off x="798898" y="1473650"/>
            <a:ext cx="307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Navigation bar/buttons</a:t>
            </a:r>
            <a:endParaRPr sz="17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0" name="Google Shape;1920;p41"/>
          <p:cNvSpPr/>
          <p:nvPr/>
        </p:nvSpPr>
        <p:spPr>
          <a:xfrm>
            <a:off x="761600" y="2207934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21" name="Google Shape;1921;p41"/>
          <p:cNvSpPr/>
          <p:nvPr/>
        </p:nvSpPr>
        <p:spPr>
          <a:xfrm>
            <a:off x="4106189" y="1431779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22" name="Google Shape;1922;p41"/>
          <p:cNvSpPr txBox="1"/>
          <p:nvPr/>
        </p:nvSpPr>
        <p:spPr>
          <a:xfrm>
            <a:off x="798908" y="2268854"/>
            <a:ext cx="254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Typing effect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3" name="Google Shape;1923;p41"/>
          <p:cNvSpPr txBox="1"/>
          <p:nvPr/>
        </p:nvSpPr>
        <p:spPr>
          <a:xfrm>
            <a:off x="4106200" y="1493830"/>
            <a:ext cx="225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Add geolocation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4" name="Google Shape;1924;p41"/>
          <p:cNvSpPr/>
          <p:nvPr/>
        </p:nvSpPr>
        <p:spPr>
          <a:xfrm>
            <a:off x="761600" y="2984007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25" name="Google Shape;1925;p41"/>
          <p:cNvSpPr txBox="1"/>
          <p:nvPr/>
        </p:nvSpPr>
        <p:spPr>
          <a:xfrm>
            <a:off x="798908" y="3037752"/>
            <a:ext cx="254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Carousel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6" name="Google Shape;1926;p41"/>
          <p:cNvSpPr/>
          <p:nvPr/>
        </p:nvSpPr>
        <p:spPr>
          <a:xfrm>
            <a:off x="761600" y="3753984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27" name="Google Shape;1927;p41"/>
          <p:cNvSpPr/>
          <p:nvPr/>
        </p:nvSpPr>
        <p:spPr>
          <a:xfrm>
            <a:off x="4106189" y="2204804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28" name="Google Shape;1928;p41"/>
          <p:cNvSpPr txBox="1"/>
          <p:nvPr/>
        </p:nvSpPr>
        <p:spPr>
          <a:xfrm>
            <a:off x="798908" y="3760079"/>
            <a:ext cx="254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Add hover effects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9" name="Google Shape;1929;p41"/>
          <p:cNvSpPr txBox="1"/>
          <p:nvPr/>
        </p:nvSpPr>
        <p:spPr>
          <a:xfrm>
            <a:off x="4106200" y="2276959"/>
            <a:ext cx="225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Store locator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0" name="Google Shape;1930;p41"/>
          <p:cNvSpPr/>
          <p:nvPr/>
        </p:nvSpPr>
        <p:spPr>
          <a:xfrm>
            <a:off x="4106189" y="3043879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31" name="Google Shape;1931;p41"/>
          <p:cNvSpPr txBox="1"/>
          <p:nvPr/>
        </p:nvSpPr>
        <p:spPr>
          <a:xfrm>
            <a:off x="4106200" y="3116034"/>
            <a:ext cx="225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Gsap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