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Nunito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d0f0301ae_0_3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d0f0301ae_0_3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d5d68264b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d5d68264b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d0f0301ae_0_3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d0f0301ae_0_3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d5d68264b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d5d68264b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4916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Midterm project</a:t>
            </a:r>
            <a:endParaRPr sz="4600"/>
          </a:p>
        </p:txBody>
      </p:sp>
      <p:sp>
        <p:nvSpPr>
          <p:cNvPr id="129" name="Google Shape;129;p13"/>
          <p:cNvSpPr txBox="1"/>
          <p:nvPr>
            <p:ph type="subTitle" idx="1"/>
          </p:nvPr>
        </p:nvSpPr>
        <p:spPr>
          <a:xfrm>
            <a:off x="1891350" y="29397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Chenxi Xu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5945" y="412115"/>
            <a:ext cx="7991475" cy="431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73025" y="387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</a:t>
            </a:r>
            <a:endParaRPr lang="en-GB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1750" y="1597600"/>
            <a:ext cx="3722549" cy="27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33225" y="387750"/>
            <a:ext cx="2967264" cy="27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3225" y="3232575"/>
            <a:ext cx="3313224" cy="13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body" idx="1"/>
          </p:nvPr>
        </p:nvSpPr>
        <p:spPr>
          <a:xfrm>
            <a:off x="819150" y="595950"/>
            <a:ext cx="7505700" cy="3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 will add more </a:t>
            </a:r>
            <a:r>
              <a:rPr lang="en-US" altLang="en-GB" sz="1900"/>
              <a:t>animation</a:t>
            </a:r>
            <a:r>
              <a:rPr lang="en-GB" sz="1900"/>
              <a:t>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 will include more information.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 plan to change the appearance of the cursor.</a:t>
            </a:r>
            <a:endParaRPr lang="en-GB"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en-GB" sz="1900"/>
              <a:t>I want to make the boxes clickable.</a:t>
            </a:r>
            <a:endParaRPr sz="1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ctrTitle"/>
          </p:nvPr>
        </p:nvSpPr>
        <p:spPr>
          <a:xfrm>
            <a:off x="1891353" y="17253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Thank you!!!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Writer</Application>
  <PresentationFormat/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</vt:lpstr>
      <vt:lpstr>Nunito</vt:lpstr>
      <vt:lpstr>Calibri</vt:lpstr>
      <vt:lpstr>Helvetica Neue</vt:lpstr>
      <vt:lpstr>Microsoft YaHei</vt:lpstr>
      <vt:lpstr>汉仪旗黑</vt:lpstr>
      <vt:lpstr>Arial Unicode MS</vt:lpstr>
      <vt:lpstr>宋体-简</vt:lpstr>
      <vt:lpstr>Shift</vt:lpstr>
      <vt:lpstr>Midterm project</vt:lpstr>
      <vt:lpstr>PowerPoint 演示文稿</vt:lpstr>
      <vt:lpstr>tutorial</vt:lpstr>
      <vt:lpstr>PowerPoint 演示文稿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/>
  <cp:lastModifiedBy>Chenxi Xu</cp:lastModifiedBy>
  <cp:revision>4</cp:revision>
  <dcterms:created xsi:type="dcterms:W3CDTF">2024-10-29T01:02:10Z</dcterms:created>
  <dcterms:modified xsi:type="dcterms:W3CDTF">2024-10-29T01:02:10Z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B5B3935D4FFAAAC5BDAF1F67D1C3C6D2_42</vt:lpwstr>
  </property>
  <property fmtid="{D5CDD505-2E9C-101B-9397-08002B2CF9AE}" pid="3" name="KSOProductBuildVer">
    <vt:lpwstr>1033-6.10.1.8197</vt:lpwstr>
  </property>
</Properties>
</file>