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d0f0301a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d0f0301a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5d6826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5d6826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0f0301a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0f0301a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d5d6826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d5d6826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4916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Midterm project</a:t>
            </a:r>
            <a:endParaRPr sz="4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9397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Chenxi Xu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6" y="1656450"/>
            <a:ext cx="5703798" cy="32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75" y="358150"/>
            <a:ext cx="6254702" cy="1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73025" y="38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50" y="1597600"/>
            <a:ext cx="3722549" cy="27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225" y="387750"/>
            <a:ext cx="2967264" cy="27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225" y="3232575"/>
            <a:ext cx="3313224" cy="13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595950"/>
            <a:ext cx="75057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will add more dynamic effects.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want to add a pagination feature.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will include more information.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plan to change the appearance of the cursor.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ctrTitle"/>
          </p:nvPr>
        </p:nvSpPr>
        <p:spPr>
          <a:xfrm>
            <a:off x="1891353" y="1725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you!!!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