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9"/>
  </p:notesMasterIdLst>
  <p:sldIdLst>
    <p:sldId id="256" r:id="rId2"/>
    <p:sldId id="257" r:id="rId3"/>
    <p:sldId id="258" r:id="rId4"/>
    <p:sldId id="302"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176"/>
    <p:restoredTop sz="69859"/>
  </p:normalViewPr>
  <p:slideViewPr>
    <p:cSldViewPr snapToGrid="0" snapToObjects="1">
      <p:cViewPr varScale="1">
        <p:scale>
          <a:sx n="84" d="100"/>
          <a:sy n="84" d="100"/>
        </p:scale>
        <p:origin x="164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8C3004-F893-40B3-B85B-05C17B804B48}"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2D5ECC20-D325-4C3E-A9AC-3CD9CE22AA74}">
      <dgm:prSet/>
      <dgm:spPr/>
      <dgm:t>
        <a:bodyPr/>
        <a:lstStyle/>
        <a:p>
          <a:r>
            <a:rPr lang="en-US" b="1"/>
            <a:t>HTTP</a:t>
          </a:r>
          <a:r>
            <a:rPr lang="zh-CN" b="1"/>
            <a:t> </a:t>
          </a:r>
          <a:r>
            <a:rPr lang="en-US" b="1"/>
            <a:t>GET</a:t>
          </a:r>
          <a:endParaRPr lang="en-US"/>
        </a:p>
      </dgm:t>
    </dgm:pt>
    <dgm:pt modelId="{40A70876-5CD2-4A43-B64D-61FD64F10373}" type="parTrans" cxnId="{B0146258-BDDE-43BE-A558-C2405C78EE24}">
      <dgm:prSet/>
      <dgm:spPr/>
      <dgm:t>
        <a:bodyPr/>
        <a:lstStyle/>
        <a:p>
          <a:endParaRPr lang="en-US"/>
        </a:p>
      </dgm:t>
    </dgm:pt>
    <dgm:pt modelId="{E3165AD7-D539-484A-8124-28D7B9A3F0D5}" type="sibTrans" cxnId="{B0146258-BDDE-43BE-A558-C2405C78EE24}">
      <dgm:prSet/>
      <dgm:spPr/>
      <dgm:t>
        <a:bodyPr/>
        <a:lstStyle/>
        <a:p>
          <a:endParaRPr lang="en-US"/>
        </a:p>
      </dgm:t>
    </dgm:pt>
    <dgm:pt modelId="{CB52CCEE-582B-4309-B898-16C4BC38F976}">
      <dgm:prSet/>
      <dgm:spPr/>
      <dgm:t>
        <a:bodyPr/>
        <a:lstStyle/>
        <a:p>
          <a:r>
            <a:rPr lang="en-US" b="1"/>
            <a:t>Traditi</a:t>
          </a:r>
          <a:r>
            <a:rPr lang="en-US" b="1" i="0"/>
            <a:t>onal web applications</a:t>
          </a:r>
          <a:endParaRPr lang="en-US"/>
        </a:p>
      </dgm:t>
    </dgm:pt>
    <dgm:pt modelId="{7EF51B34-5BF4-4CBB-A7A9-5E40B1DC22FA}" type="parTrans" cxnId="{5239E027-DF39-45BA-997C-BBBEC69EA176}">
      <dgm:prSet/>
      <dgm:spPr/>
      <dgm:t>
        <a:bodyPr/>
        <a:lstStyle/>
        <a:p>
          <a:endParaRPr lang="en-US"/>
        </a:p>
      </dgm:t>
    </dgm:pt>
    <dgm:pt modelId="{72ACA577-29D8-489C-BCBE-E0E371CAEA42}" type="sibTrans" cxnId="{5239E027-DF39-45BA-997C-BBBEC69EA176}">
      <dgm:prSet/>
      <dgm:spPr/>
      <dgm:t>
        <a:bodyPr/>
        <a:lstStyle/>
        <a:p>
          <a:endParaRPr lang="en-US"/>
        </a:p>
      </dgm:t>
    </dgm:pt>
    <dgm:pt modelId="{3A3F4081-6D9E-45EF-8BAE-4BA55E34C7E6}">
      <dgm:prSet/>
      <dgm:spPr/>
      <dgm:t>
        <a:bodyPr/>
        <a:lstStyle/>
        <a:p>
          <a:r>
            <a:rPr lang="en-US" b="1" i="0"/>
            <a:t>Running application logic in the browser</a:t>
          </a:r>
          <a:endParaRPr lang="en-US"/>
        </a:p>
      </dgm:t>
    </dgm:pt>
    <dgm:pt modelId="{DC66F93D-8671-4758-9D49-668087FBF9DA}" type="parTrans" cxnId="{325290D6-D883-4066-9609-3514E9F9B010}">
      <dgm:prSet/>
      <dgm:spPr/>
      <dgm:t>
        <a:bodyPr/>
        <a:lstStyle/>
        <a:p>
          <a:endParaRPr lang="en-US"/>
        </a:p>
      </dgm:t>
    </dgm:pt>
    <dgm:pt modelId="{F63828CA-B5D4-4E48-8601-1C86A2D2D5F9}" type="sibTrans" cxnId="{325290D6-D883-4066-9609-3514E9F9B010}">
      <dgm:prSet/>
      <dgm:spPr/>
      <dgm:t>
        <a:bodyPr/>
        <a:lstStyle/>
        <a:p>
          <a:endParaRPr lang="en-US"/>
        </a:p>
      </dgm:t>
    </dgm:pt>
    <dgm:pt modelId="{48815390-95C0-4524-9861-DCEB7FCE1B30}">
      <dgm:prSet/>
      <dgm:spPr/>
      <dgm:t>
        <a:bodyPr/>
        <a:lstStyle/>
        <a:p>
          <a:r>
            <a:rPr lang="en-US" b="1" i="0"/>
            <a:t>Event handlers and Callback functions</a:t>
          </a:r>
          <a:endParaRPr lang="en-US"/>
        </a:p>
      </dgm:t>
    </dgm:pt>
    <dgm:pt modelId="{78753A67-551E-43D2-B903-44C3EF28C746}" type="parTrans" cxnId="{57F4F639-229D-4AEC-AA6A-9331D7F405BF}">
      <dgm:prSet/>
      <dgm:spPr/>
      <dgm:t>
        <a:bodyPr/>
        <a:lstStyle/>
        <a:p>
          <a:endParaRPr lang="en-US"/>
        </a:p>
      </dgm:t>
    </dgm:pt>
    <dgm:pt modelId="{914C0550-092F-4997-84ED-1F67C364F49D}" type="sibTrans" cxnId="{57F4F639-229D-4AEC-AA6A-9331D7F405BF}">
      <dgm:prSet/>
      <dgm:spPr/>
      <dgm:t>
        <a:bodyPr/>
        <a:lstStyle/>
        <a:p>
          <a:endParaRPr lang="en-US"/>
        </a:p>
      </dgm:t>
    </dgm:pt>
    <dgm:pt modelId="{2B0C44AD-379E-48F5-867D-96E509C9CCB5}">
      <dgm:prSet/>
      <dgm:spPr/>
      <dgm:t>
        <a:bodyPr/>
        <a:lstStyle/>
        <a:p>
          <a:r>
            <a:rPr lang="en-US" b="1" i="0"/>
            <a:t>Document Object Model or DOM</a:t>
          </a:r>
          <a:endParaRPr lang="en-US"/>
        </a:p>
      </dgm:t>
    </dgm:pt>
    <dgm:pt modelId="{5D601DB3-6F84-4624-BDB4-AE4B78251A24}" type="parTrans" cxnId="{2D037BB5-E420-473E-A4F3-E46EFC888B43}">
      <dgm:prSet/>
      <dgm:spPr/>
      <dgm:t>
        <a:bodyPr/>
        <a:lstStyle/>
        <a:p>
          <a:endParaRPr lang="en-US"/>
        </a:p>
      </dgm:t>
    </dgm:pt>
    <dgm:pt modelId="{BE26E465-AB05-4E04-9108-11608B1FB895}" type="sibTrans" cxnId="{2D037BB5-E420-473E-A4F3-E46EFC888B43}">
      <dgm:prSet/>
      <dgm:spPr/>
      <dgm:t>
        <a:bodyPr/>
        <a:lstStyle/>
        <a:p>
          <a:endParaRPr lang="en-US"/>
        </a:p>
      </dgm:t>
    </dgm:pt>
    <dgm:pt modelId="{039A0448-A8D2-443B-BE12-D0330FF9940A}">
      <dgm:prSet/>
      <dgm:spPr/>
      <dgm:t>
        <a:bodyPr/>
        <a:lstStyle/>
        <a:p>
          <a:r>
            <a:rPr lang="en-US" b="1" i="0"/>
            <a:t>Manipulating the document-object from console</a:t>
          </a:r>
          <a:endParaRPr lang="en-US"/>
        </a:p>
      </dgm:t>
    </dgm:pt>
    <dgm:pt modelId="{2C9121CE-E811-46AD-A05C-BDFB2CD796E7}" type="parTrans" cxnId="{C662D3EF-F322-401A-BD74-0EE9552F0B2D}">
      <dgm:prSet/>
      <dgm:spPr/>
      <dgm:t>
        <a:bodyPr/>
        <a:lstStyle/>
        <a:p>
          <a:endParaRPr lang="en-US"/>
        </a:p>
      </dgm:t>
    </dgm:pt>
    <dgm:pt modelId="{126D1054-CD5B-43B0-966F-84ED8779FBAE}" type="sibTrans" cxnId="{C662D3EF-F322-401A-BD74-0EE9552F0B2D}">
      <dgm:prSet/>
      <dgm:spPr/>
      <dgm:t>
        <a:bodyPr/>
        <a:lstStyle/>
        <a:p>
          <a:endParaRPr lang="en-US"/>
        </a:p>
      </dgm:t>
    </dgm:pt>
    <dgm:pt modelId="{2C48E99A-3EA9-4096-AD2B-9C4D5CA960AD}">
      <dgm:prSet/>
      <dgm:spPr/>
      <dgm:t>
        <a:bodyPr/>
        <a:lstStyle/>
        <a:p>
          <a:r>
            <a:rPr lang="en-US" b="1" i="0"/>
            <a:t>CSS</a:t>
          </a:r>
          <a:endParaRPr lang="en-US"/>
        </a:p>
      </dgm:t>
    </dgm:pt>
    <dgm:pt modelId="{5AE825B4-E39D-49CB-8B71-0ADCB88C7DCE}" type="parTrans" cxnId="{E98F7C22-4B2E-4F15-9F0A-5B39C9DE3AC7}">
      <dgm:prSet/>
      <dgm:spPr/>
      <dgm:t>
        <a:bodyPr/>
        <a:lstStyle/>
        <a:p>
          <a:endParaRPr lang="en-US"/>
        </a:p>
      </dgm:t>
    </dgm:pt>
    <dgm:pt modelId="{9BBAF156-70EC-48D7-894A-A54EEA8975B9}" type="sibTrans" cxnId="{E98F7C22-4B2E-4F15-9F0A-5B39C9DE3AC7}">
      <dgm:prSet/>
      <dgm:spPr/>
      <dgm:t>
        <a:bodyPr/>
        <a:lstStyle/>
        <a:p>
          <a:endParaRPr lang="en-US"/>
        </a:p>
      </dgm:t>
    </dgm:pt>
    <dgm:pt modelId="{E90C96EF-FF86-4A74-8673-45C939F21125}">
      <dgm:prSet/>
      <dgm:spPr/>
      <dgm:t>
        <a:bodyPr/>
        <a:lstStyle/>
        <a:p>
          <a:r>
            <a:rPr lang="en-US" b="1" i="0"/>
            <a:t>Loading a page containing JavaScript - review</a:t>
          </a:r>
          <a:endParaRPr lang="en-US"/>
        </a:p>
      </dgm:t>
    </dgm:pt>
    <dgm:pt modelId="{53164854-B0D4-45FC-89FB-C2A2DAB41A04}" type="parTrans" cxnId="{A6DB633D-B703-4FF1-809E-39AC449B057C}">
      <dgm:prSet/>
      <dgm:spPr/>
      <dgm:t>
        <a:bodyPr/>
        <a:lstStyle/>
        <a:p>
          <a:endParaRPr lang="en-US"/>
        </a:p>
      </dgm:t>
    </dgm:pt>
    <dgm:pt modelId="{39314329-568D-4DC1-9CD5-6F07EAB2E324}" type="sibTrans" cxnId="{A6DB633D-B703-4FF1-809E-39AC449B057C}">
      <dgm:prSet/>
      <dgm:spPr/>
      <dgm:t>
        <a:bodyPr/>
        <a:lstStyle/>
        <a:p>
          <a:endParaRPr lang="en-US"/>
        </a:p>
      </dgm:t>
    </dgm:pt>
    <dgm:pt modelId="{26317114-2A28-4BE2-9208-CD6C7BABB1CD}">
      <dgm:prSet/>
      <dgm:spPr/>
      <dgm:t>
        <a:bodyPr/>
        <a:lstStyle/>
        <a:p>
          <a:r>
            <a:rPr lang="en-US" b="1" i="0"/>
            <a:t>Forms and HTTP POST</a:t>
          </a:r>
          <a:endParaRPr lang="en-US"/>
        </a:p>
      </dgm:t>
    </dgm:pt>
    <dgm:pt modelId="{7468181C-5999-468A-A0EE-79C4F5B9CB29}" type="parTrans" cxnId="{5B93A0C1-F3AB-48F9-A409-4671368A39E7}">
      <dgm:prSet/>
      <dgm:spPr/>
      <dgm:t>
        <a:bodyPr/>
        <a:lstStyle/>
        <a:p>
          <a:endParaRPr lang="en-US"/>
        </a:p>
      </dgm:t>
    </dgm:pt>
    <dgm:pt modelId="{BF51E1E6-45DB-4A6B-A02C-18C9E4B7181C}" type="sibTrans" cxnId="{5B93A0C1-F3AB-48F9-A409-4671368A39E7}">
      <dgm:prSet/>
      <dgm:spPr/>
      <dgm:t>
        <a:bodyPr/>
        <a:lstStyle/>
        <a:p>
          <a:endParaRPr lang="en-US"/>
        </a:p>
      </dgm:t>
    </dgm:pt>
    <dgm:pt modelId="{61362898-1593-45D9-AB42-E764725830F5}">
      <dgm:prSet/>
      <dgm:spPr/>
      <dgm:t>
        <a:bodyPr/>
        <a:lstStyle/>
        <a:p>
          <a:r>
            <a:rPr lang="en-US" b="1" i="0"/>
            <a:t>AJAX</a:t>
          </a:r>
          <a:endParaRPr lang="en-US"/>
        </a:p>
      </dgm:t>
    </dgm:pt>
    <dgm:pt modelId="{099766EC-6243-44D4-BD5D-6CBB6B00105C}" type="parTrans" cxnId="{2CC91645-FF0D-4BAF-B2E8-9A6AE588B054}">
      <dgm:prSet/>
      <dgm:spPr/>
      <dgm:t>
        <a:bodyPr/>
        <a:lstStyle/>
        <a:p>
          <a:endParaRPr lang="en-US"/>
        </a:p>
      </dgm:t>
    </dgm:pt>
    <dgm:pt modelId="{D6A58D68-701D-4E5F-9E76-1028F484EE54}" type="sibTrans" cxnId="{2CC91645-FF0D-4BAF-B2E8-9A6AE588B054}">
      <dgm:prSet/>
      <dgm:spPr/>
      <dgm:t>
        <a:bodyPr/>
        <a:lstStyle/>
        <a:p>
          <a:endParaRPr lang="en-US"/>
        </a:p>
      </dgm:t>
    </dgm:pt>
    <dgm:pt modelId="{D34EF77C-9871-4FC9-A745-8C4530D8A76A}">
      <dgm:prSet/>
      <dgm:spPr/>
      <dgm:t>
        <a:bodyPr/>
        <a:lstStyle/>
        <a:p>
          <a:r>
            <a:rPr lang="en-US" b="1" i="0"/>
            <a:t>Single page app</a:t>
          </a:r>
          <a:endParaRPr lang="en-US"/>
        </a:p>
      </dgm:t>
    </dgm:pt>
    <dgm:pt modelId="{F03FD796-BE5A-4342-B604-968D6613143A}" type="parTrans" cxnId="{DCB26582-6866-4C2F-B92A-CB17F9E15F06}">
      <dgm:prSet/>
      <dgm:spPr/>
      <dgm:t>
        <a:bodyPr/>
        <a:lstStyle/>
        <a:p>
          <a:endParaRPr lang="en-US"/>
        </a:p>
      </dgm:t>
    </dgm:pt>
    <dgm:pt modelId="{0BB2E9BF-2A63-4204-B8F6-953C6A5272AA}" type="sibTrans" cxnId="{DCB26582-6866-4C2F-B92A-CB17F9E15F06}">
      <dgm:prSet/>
      <dgm:spPr/>
      <dgm:t>
        <a:bodyPr/>
        <a:lstStyle/>
        <a:p>
          <a:endParaRPr lang="en-US"/>
        </a:p>
      </dgm:t>
    </dgm:pt>
    <dgm:pt modelId="{C79DE8E3-3B5E-44CB-89F2-BAF0384A60ED}">
      <dgm:prSet/>
      <dgm:spPr/>
      <dgm:t>
        <a:bodyPr/>
        <a:lstStyle/>
        <a:p>
          <a:r>
            <a:rPr lang="en-US" b="1" i="0"/>
            <a:t>JavaScript-libraries</a:t>
          </a:r>
          <a:endParaRPr lang="en-US"/>
        </a:p>
      </dgm:t>
    </dgm:pt>
    <dgm:pt modelId="{5C856CFB-0233-4070-A9C2-2BF2DE2F235C}" type="parTrans" cxnId="{6ED5250F-9092-4F8E-AAF5-29A6AE9B428D}">
      <dgm:prSet/>
      <dgm:spPr/>
      <dgm:t>
        <a:bodyPr/>
        <a:lstStyle/>
        <a:p>
          <a:endParaRPr lang="en-US"/>
        </a:p>
      </dgm:t>
    </dgm:pt>
    <dgm:pt modelId="{FFC58104-0236-4BAF-8D60-EE67B720B08B}" type="sibTrans" cxnId="{6ED5250F-9092-4F8E-AAF5-29A6AE9B428D}">
      <dgm:prSet/>
      <dgm:spPr/>
      <dgm:t>
        <a:bodyPr/>
        <a:lstStyle/>
        <a:p>
          <a:endParaRPr lang="en-US"/>
        </a:p>
      </dgm:t>
    </dgm:pt>
    <dgm:pt modelId="{74E29AD1-D8DF-4172-8D17-E987FA0E188C}">
      <dgm:prSet/>
      <dgm:spPr/>
      <dgm:t>
        <a:bodyPr/>
        <a:lstStyle/>
        <a:p>
          <a:r>
            <a:rPr lang="en-US" b="1" i="0" dirty="0"/>
            <a:t>Full stack web development</a:t>
          </a:r>
          <a:endParaRPr lang="en-US" dirty="0"/>
        </a:p>
      </dgm:t>
    </dgm:pt>
    <dgm:pt modelId="{30BB3426-EF05-4138-A562-4477DA7C5476}" type="parTrans" cxnId="{8AC88BCE-40C2-4E99-A5A9-662E55C39EAE}">
      <dgm:prSet/>
      <dgm:spPr/>
      <dgm:t>
        <a:bodyPr/>
        <a:lstStyle/>
        <a:p>
          <a:endParaRPr lang="en-US"/>
        </a:p>
      </dgm:t>
    </dgm:pt>
    <dgm:pt modelId="{A3B6E642-04A5-4A96-A6A1-7E8F2F235648}" type="sibTrans" cxnId="{8AC88BCE-40C2-4E99-A5A9-662E55C39EAE}">
      <dgm:prSet/>
      <dgm:spPr/>
      <dgm:t>
        <a:bodyPr/>
        <a:lstStyle/>
        <a:p>
          <a:endParaRPr lang="en-US"/>
        </a:p>
      </dgm:t>
    </dgm:pt>
    <dgm:pt modelId="{71089FAA-6666-F046-8F84-826E680A1312}" type="pres">
      <dgm:prSet presAssocID="{AC8C3004-F893-40B3-B85B-05C17B804B48}" presName="diagram" presStyleCnt="0">
        <dgm:presLayoutVars>
          <dgm:dir/>
          <dgm:resizeHandles val="exact"/>
        </dgm:presLayoutVars>
      </dgm:prSet>
      <dgm:spPr/>
    </dgm:pt>
    <dgm:pt modelId="{90A04D1D-357B-0640-9BE4-7B99A78056CA}" type="pres">
      <dgm:prSet presAssocID="{2D5ECC20-D325-4C3E-A9AC-3CD9CE22AA74}" presName="node" presStyleLbl="node1" presStyleIdx="0" presStyleCnt="13">
        <dgm:presLayoutVars>
          <dgm:bulletEnabled val="1"/>
        </dgm:presLayoutVars>
      </dgm:prSet>
      <dgm:spPr/>
    </dgm:pt>
    <dgm:pt modelId="{4A127804-A13E-C347-AED1-5A9D37F8080F}" type="pres">
      <dgm:prSet presAssocID="{E3165AD7-D539-484A-8124-28D7B9A3F0D5}" presName="sibTrans" presStyleCnt="0"/>
      <dgm:spPr/>
    </dgm:pt>
    <dgm:pt modelId="{A92CD81B-C2F0-A045-A771-95F63A0E7A73}" type="pres">
      <dgm:prSet presAssocID="{CB52CCEE-582B-4309-B898-16C4BC38F976}" presName="node" presStyleLbl="node1" presStyleIdx="1" presStyleCnt="13">
        <dgm:presLayoutVars>
          <dgm:bulletEnabled val="1"/>
        </dgm:presLayoutVars>
      </dgm:prSet>
      <dgm:spPr/>
    </dgm:pt>
    <dgm:pt modelId="{2CF05D5B-B8D3-3341-B764-275697654904}" type="pres">
      <dgm:prSet presAssocID="{72ACA577-29D8-489C-BCBE-E0E371CAEA42}" presName="sibTrans" presStyleCnt="0"/>
      <dgm:spPr/>
    </dgm:pt>
    <dgm:pt modelId="{B4FE306F-8FEF-7742-8549-5BDD54E0DDE9}" type="pres">
      <dgm:prSet presAssocID="{3A3F4081-6D9E-45EF-8BAE-4BA55E34C7E6}" presName="node" presStyleLbl="node1" presStyleIdx="2" presStyleCnt="13">
        <dgm:presLayoutVars>
          <dgm:bulletEnabled val="1"/>
        </dgm:presLayoutVars>
      </dgm:prSet>
      <dgm:spPr/>
    </dgm:pt>
    <dgm:pt modelId="{41E536F2-2822-9F4D-A83B-C5C39D8ADEAF}" type="pres">
      <dgm:prSet presAssocID="{F63828CA-B5D4-4E48-8601-1C86A2D2D5F9}" presName="sibTrans" presStyleCnt="0"/>
      <dgm:spPr/>
    </dgm:pt>
    <dgm:pt modelId="{9BE14A58-699A-F043-9131-5327EF72225D}" type="pres">
      <dgm:prSet presAssocID="{48815390-95C0-4524-9861-DCEB7FCE1B30}" presName="node" presStyleLbl="node1" presStyleIdx="3" presStyleCnt="13">
        <dgm:presLayoutVars>
          <dgm:bulletEnabled val="1"/>
        </dgm:presLayoutVars>
      </dgm:prSet>
      <dgm:spPr/>
    </dgm:pt>
    <dgm:pt modelId="{734C35FE-A349-6842-80F1-34CAB4060E22}" type="pres">
      <dgm:prSet presAssocID="{914C0550-092F-4997-84ED-1F67C364F49D}" presName="sibTrans" presStyleCnt="0"/>
      <dgm:spPr/>
    </dgm:pt>
    <dgm:pt modelId="{9A78F890-D999-0C4C-AD30-31E01F51FB40}" type="pres">
      <dgm:prSet presAssocID="{2B0C44AD-379E-48F5-867D-96E509C9CCB5}" presName="node" presStyleLbl="node1" presStyleIdx="4" presStyleCnt="13">
        <dgm:presLayoutVars>
          <dgm:bulletEnabled val="1"/>
        </dgm:presLayoutVars>
      </dgm:prSet>
      <dgm:spPr/>
    </dgm:pt>
    <dgm:pt modelId="{198098A7-9FE7-8143-BA3E-3C30E9172489}" type="pres">
      <dgm:prSet presAssocID="{BE26E465-AB05-4E04-9108-11608B1FB895}" presName="sibTrans" presStyleCnt="0"/>
      <dgm:spPr/>
    </dgm:pt>
    <dgm:pt modelId="{D7371BC1-B8EC-7749-A99E-5C465DB46B06}" type="pres">
      <dgm:prSet presAssocID="{039A0448-A8D2-443B-BE12-D0330FF9940A}" presName="node" presStyleLbl="node1" presStyleIdx="5" presStyleCnt="13">
        <dgm:presLayoutVars>
          <dgm:bulletEnabled val="1"/>
        </dgm:presLayoutVars>
      </dgm:prSet>
      <dgm:spPr/>
    </dgm:pt>
    <dgm:pt modelId="{CEB94095-A7D5-F54E-9466-1AD6BE03828A}" type="pres">
      <dgm:prSet presAssocID="{126D1054-CD5B-43B0-966F-84ED8779FBAE}" presName="sibTrans" presStyleCnt="0"/>
      <dgm:spPr/>
    </dgm:pt>
    <dgm:pt modelId="{68A54200-7113-B448-8E78-3513096CB065}" type="pres">
      <dgm:prSet presAssocID="{2C48E99A-3EA9-4096-AD2B-9C4D5CA960AD}" presName="node" presStyleLbl="node1" presStyleIdx="6" presStyleCnt="13">
        <dgm:presLayoutVars>
          <dgm:bulletEnabled val="1"/>
        </dgm:presLayoutVars>
      </dgm:prSet>
      <dgm:spPr/>
    </dgm:pt>
    <dgm:pt modelId="{56DED1B0-2337-3A40-8778-B938F2E20655}" type="pres">
      <dgm:prSet presAssocID="{9BBAF156-70EC-48D7-894A-A54EEA8975B9}" presName="sibTrans" presStyleCnt="0"/>
      <dgm:spPr/>
    </dgm:pt>
    <dgm:pt modelId="{1D69094C-7E94-704A-9195-59ADC7E43FC3}" type="pres">
      <dgm:prSet presAssocID="{E90C96EF-FF86-4A74-8673-45C939F21125}" presName="node" presStyleLbl="node1" presStyleIdx="7" presStyleCnt="13">
        <dgm:presLayoutVars>
          <dgm:bulletEnabled val="1"/>
        </dgm:presLayoutVars>
      </dgm:prSet>
      <dgm:spPr/>
    </dgm:pt>
    <dgm:pt modelId="{78C64C4A-F9AF-C840-946B-BFB7639ECF0F}" type="pres">
      <dgm:prSet presAssocID="{39314329-568D-4DC1-9CD5-6F07EAB2E324}" presName="sibTrans" presStyleCnt="0"/>
      <dgm:spPr/>
    </dgm:pt>
    <dgm:pt modelId="{F61C3CF4-AA2D-F045-A04D-3AEC39BDE98A}" type="pres">
      <dgm:prSet presAssocID="{26317114-2A28-4BE2-9208-CD6C7BABB1CD}" presName="node" presStyleLbl="node1" presStyleIdx="8" presStyleCnt="13">
        <dgm:presLayoutVars>
          <dgm:bulletEnabled val="1"/>
        </dgm:presLayoutVars>
      </dgm:prSet>
      <dgm:spPr/>
    </dgm:pt>
    <dgm:pt modelId="{7429A141-D477-D445-9FD2-0EB067C83DFF}" type="pres">
      <dgm:prSet presAssocID="{BF51E1E6-45DB-4A6B-A02C-18C9E4B7181C}" presName="sibTrans" presStyleCnt="0"/>
      <dgm:spPr/>
    </dgm:pt>
    <dgm:pt modelId="{0638103C-1062-F849-B984-8E285F18C681}" type="pres">
      <dgm:prSet presAssocID="{61362898-1593-45D9-AB42-E764725830F5}" presName="node" presStyleLbl="node1" presStyleIdx="9" presStyleCnt="13">
        <dgm:presLayoutVars>
          <dgm:bulletEnabled val="1"/>
        </dgm:presLayoutVars>
      </dgm:prSet>
      <dgm:spPr/>
    </dgm:pt>
    <dgm:pt modelId="{73E4F79D-BDEE-EA42-889B-D57C0F1D7131}" type="pres">
      <dgm:prSet presAssocID="{D6A58D68-701D-4E5F-9E76-1028F484EE54}" presName="sibTrans" presStyleCnt="0"/>
      <dgm:spPr/>
    </dgm:pt>
    <dgm:pt modelId="{29F9C14D-8B2F-0749-9B12-5D565FA80A4E}" type="pres">
      <dgm:prSet presAssocID="{D34EF77C-9871-4FC9-A745-8C4530D8A76A}" presName="node" presStyleLbl="node1" presStyleIdx="10" presStyleCnt="13">
        <dgm:presLayoutVars>
          <dgm:bulletEnabled val="1"/>
        </dgm:presLayoutVars>
      </dgm:prSet>
      <dgm:spPr/>
    </dgm:pt>
    <dgm:pt modelId="{CDC2CB50-EE54-7043-8B10-00A00D612A08}" type="pres">
      <dgm:prSet presAssocID="{0BB2E9BF-2A63-4204-B8F6-953C6A5272AA}" presName="sibTrans" presStyleCnt="0"/>
      <dgm:spPr/>
    </dgm:pt>
    <dgm:pt modelId="{7DC1C3E2-6DF0-C244-883E-EF68154FF110}" type="pres">
      <dgm:prSet presAssocID="{C79DE8E3-3B5E-44CB-89F2-BAF0384A60ED}" presName="node" presStyleLbl="node1" presStyleIdx="11" presStyleCnt="13">
        <dgm:presLayoutVars>
          <dgm:bulletEnabled val="1"/>
        </dgm:presLayoutVars>
      </dgm:prSet>
      <dgm:spPr/>
    </dgm:pt>
    <dgm:pt modelId="{1A66CCA4-A67D-B74E-A10E-94BD42469ECF}" type="pres">
      <dgm:prSet presAssocID="{FFC58104-0236-4BAF-8D60-EE67B720B08B}" presName="sibTrans" presStyleCnt="0"/>
      <dgm:spPr/>
    </dgm:pt>
    <dgm:pt modelId="{0599309F-0DDF-934F-B369-A6B994A868EC}" type="pres">
      <dgm:prSet presAssocID="{74E29AD1-D8DF-4172-8D17-E987FA0E188C}" presName="node" presStyleLbl="node1" presStyleIdx="12" presStyleCnt="13">
        <dgm:presLayoutVars>
          <dgm:bulletEnabled val="1"/>
        </dgm:presLayoutVars>
      </dgm:prSet>
      <dgm:spPr/>
    </dgm:pt>
  </dgm:ptLst>
  <dgm:cxnLst>
    <dgm:cxn modelId="{C360A005-227F-FC48-B319-11C3EDB99CF7}" type="presOf" srcId="{CB52CCEE-582B-4309-B898-16C4BC38F976}" destId="{A92CD81B-C2F0-A045-A771-95F63A0E7A73}" srcOrd="0" destOrd="0" presId="urn:microsoft.com/office/officeart/2005/8/layout/default"/>
    <dgm:cxn modelId="{7CCB7A08-096A-0E4B-9241-EE912FACEAEC}" type="presOf" srcId="{74E29AD1-D8DF-4172-8D17-E987FA0E188C}" destId="{0599309F-0DDF-934F-B369-A6B994A868EC}" srcOrd="0" destOrd="0" presId="urn:microsoft.com/office/officeart/2005/8/layout/default"/>
    <dgm:cxn modelId="{6ED5250F-9092-4F8E-AAF5-29A6AE9B428D}" srcId="{AC8C3004-F893-40B3-B85B-05C17B804B48}" destId="{C79DE8E3-3B5E-44CB-89F2-BAF0384A60ED}" srcOrd="11" destOrd="0" parTransId="{5C856CFB-0233-4070-A9C2-2BF2DE2F235C}" sibTransId="{FFC58104-0236-4BAF-8D60-EE67B720B08B}"/>
    <dgm:cxn modelId="{1932581A-D6FF-9B4F-9976-7D39D5FC001A}" type="presOf" srcId="{3A3F4081-6D9E-45EF-8BAE-4BA55E34C7E6}" destId="{B4FE306F-8FEF-7742-8549-5BDD54E0DDE9}" srcOrd="0" destOrd="0" presId="urn:microsoft.com/office/officeart/2005/8/layout/default"/>
    <dgm:cxn modelId="{E98F7C22-4B2E-4F15-9F0A-5B39C9DE3AC7}" srcId="{AC8C3004-F893-40B3-B85B-05C17B804B48}" destId="{2C48E99A-3EA9-4096-AD2B-9C4D5CA960AD}" srcOrd="6" destOrd="0" parTransId="{5AE825B4-E39D-49CB-8B71-0ADCB88C7DCE}" sibTransId="{9BBAF156-70EC-48D7-894A-A54EEA8975B9}"/>
    <dgm:cxn modelId="{5239E027-DF39-45BA-997C-BBBEC69EA176}" srcId="{AC8C3004-F893-40B3-B85B-05C17B804B48}" destId="{CB52CCEE-582B-4309-B898-16C4BC38F976}" srcOrd="1" destOrd="0" parTransId="{7EF51B34-5BF4-4CBB-A7A9-5E40B1DC22FA}" sibTransId="{72ACA577-29D8-489C-BCBE-E0E371CAEA42}"/>
    <dgm:cxn modelId="{8C50602E-954E-8447-A506-EB0867011CCD}" type="presOf" srcId="{C79DE8E3-3B5E-44CB-89F2-BAF0384A60ED}" destId="{7DC1C3E2-6DF0-C244-883E-EF68154FF110}" srcOrd="0" destOrd="0" presId="urn:microsoft.com/office/officeart/2005/8/layout/default"/>
    <dgm:cxn modelId="{57F4F639-229D-4AEC-AA6A-9331D7F405BF}" srcId="{AC8C3004-F893-40B3-B85B-05C17B804B48}" destId="{48815390-95C0-4524-9861-DCEB7FCE1B30}" srcOrd="3" destOrd="0" parTransId="{78753A67-551E-43D2-B903-44C3EF28C746}" sibTransId="{914C0550-092F-4997-84ED-1F67C364F49D}"/>
    <dgm:cxn modelId="{A6DB633D-B703-4FF1-809E-39AC449B057C}" srcId="{AC8C3004-F893-40B3-B85B-05C17B804B48}" destId="{E90C96EF-FF86-4A74-8673-45C939F21125}" srcOrd="7" destOrd="0" parTransId="{53164854-B0D4-45FC-89FB-C2A2DAB41A04}" sibTransId="{39314329-568D-4DC1-9CD5-6F07EAB2E324}"/>
    <dgm:cxn modelId="{2CC91645-FF0D-4BAF-B2E8-9A6AE588B054}" srcId="{AC8C3004-F893-40B3-B85B-05C17B804B48}" destId="{61362898-1593-45D9-AB42-E764725830F5}" srcOrd="9" destOrd="0" parTransId="{099766EC-6243-44D4-BD5D-6CBB6B00105C}" sibTransId="{D6A58D68-701D-4E5F-9E76-1028F484EE54}"/>
    <dgm:cxn modelId="{01F87B4F-884E-F440-A65C-9EEFC54CAB29}" type="presOf" srcId="{D34EF77C-9871-4FC9-A745-8C4530D8A76A}" destId="{29F9C14D-8B2F-0749-9B12-5D565FA80A4E}" srcOrd="0" destOrd="0" presId="urn:microsoft.com/office/officeart/2005/8/layout/default"/>
    <dgm:cxn modelId="{B0146258-BDDE-43BE-A558-C2405C78EE24}" srcId="{AC8C3004-F893-40B3-B85B-05C17B804B48}" destId="{2D5ECC20-D325-4C3E-A9AC-3CD9CE22AA74}" srcOrd="0" destOrd="0" parTransId="{40A70876-5CD2-4A43-B64D-61FD64F10373}" sibTransId="{E3165AD7-D539-484A-8124-28D7B9A3F0D5}"/>
    <dgm:cxn modelId="{2BC6B95F-DCE4-7749-A2D4-A6D5776789FD}" type="presOf" srcId="{AC8C3004-F893-40B3-B85B-05C17B804B48}" destId="{71089FAA-6666-F046-8F84-826E680A1312}" srcOrd="0" destOrd="0" presId="urn:microsoft.com/office/officeart/2005/8/layout/default"/>
    <dgm:cxn modelId="{6C232266-3BDD-AF41-B001-A9A353E995FF}" type="presOf" srcId="{2B0C44AD-379E-48F5-867D-96E509C9CCB5}" destId="{9A78F890-D999-0C4C-AD30-31E01F51FB40}" srcOrd="0" destOrd="0" presId="urn:microsoft.com/office/officeart/2005/8/layout/default"/>
    <dgm:cxn modelId="{A2A7C87A-C883-B443-BDFC-E8C2F266AB81}" type="presOf" srcId="{61362898-1593-45D9-AB42-E764725830F5}" destId="{0638103C-1062-F849-B984-8E285F18C681}" srcOrd="0" destOrd="0" presId="urn:microsoft.com/office/officeart/2005/8/layout/default"/>
    <dgm:cxn modelId="{92165680-C131-D047-B83A-6D8C12C348B0}" type="presOf" srcId="{2D5ECC20-D325-4C3E-A9AC-3CD9CE22AA74}" destId="{90A04D1D-357B-0640-9BE4-7B99A78056CA}" srcOrd="0" destOrd="0" presId="urn:microsoft.com/office/officeart/2005/8/layout/default"/>
    <dgm:cxn modelId="{DCB26582-6866-4C2F-B92A-CB17F9E15F06}" srcId="{AC8C3004-F893-40B3-B85B-05C17B804B48}" destId="{D34EF77C-9871-4FC9-A745-8C4530D8A76A}" srcOrd="10" destOrd="0" parTransId="{F03FD796-BE5A-4342-B604-968D6613143A}" sibTransId="{0BB2E9BF-2A63-4204-B8F6-953C6A5272AA}"/>
    <dgm:cxn modelId="{AE84AE95-E89E-3543-B219-B23A9FDE9038}" type="presOf" srcId="{E90C96EF-FF86-4A74-8673-45C939F21125}" destId="{1D69094C-7E94-704A-9195-59ADC7E43FC3}" srcOrd="0" destOrd="0" presId="urn:microsoft.com/office/officeart/2005/8/layout/default"/>
    <dgm:cxn modelId="{5CB0CFA5-1C63-7944-AE6E-142A24A6F850}" type="presOf" srcId="{2C48E99A-3EA9-4096-AD2B-9C4D5CA960AD}" destId="{68A54200-7113-B448-8E78-3513096CB065}" srcOrd="0" destOrd="0" presId="urn:microsoft.com/office/officeart/2005/8/layout/default"/>
    <dgm:cxn modelId="{2D037BB5-E420-473E-A4F3-E46EFC888B43}" srcId="{AC8C3004-F893-40B3-B85B-05C17B804B48}" destId="{2B0C44AD-379E-48F5-867D-96E509C9CCB5}" srcOrd="4" destOrd="0" parTransId="{5D601DB3-6F84-4624-BDB4-AE4B78251A24}" sibTransId="{BE26E465-AB05-4E04-9108-11608B1FB895}"/>
    <dgm:cxn modelId="{D9AD7FBD-ECB7-D149-A6D9-733D62506149}" type="presOf" srcId="{039A0448-A8D2-443B-BE12-D0330FF9940A}" destId="{D7371BC1-B8EC-7749-A99E-5C465DB46B06}" srcOrd="0" destOrd="0" presId="urn:microsoft.com/office/officeart/2005/8/layout/default"/>
    <dgm:cxn modelId="{5B93A0C1-F3AB-48F9-A409-4671368A39E7}" srcId="{AC8C3004-F893-40B3-B85B-05C17B804B48}" destId="{26317114-2A28-4BE2-9208-CD6C7BABB1CD}" srcOrd="8" destOrd="0" parTransId="{7468181C-5999-468A-A0EE-79C4F5B9CB29}" sibTransId="{BF51E1E6-45DB-4A6B-A02C-18C9E4B7181C}"/>
    <dgm:cxn modelId="{8AC88BCE-40C2-4E99-A5A9-662E55C39EAE}" srcId="{AC8C3004-F893-40B3-B85B-05C17B804B48}" destId="{74E29AD1-D8DF-4172-8D17-E987FA0E188C}" srcOrd="12" destOrd="0" parTransId="{30BB3426-EF05-4138-A562-4477DA7C5476}" sibTransId="{A3B6E642-04A5-4A96-A6A1-7E8F2F235648}"/>
    <dgm:cxn modelId="{325290D6-D883-4066-9609-3514E9F9B010}" srcId="{AC8C3004-F893-40B3-B85B-05C17B804B48}" destId="{3A3F4081-6D9E-45EF-8BAE-4BA55E34C7E6}" srcOrd="2" destOrd="0" parTransId="{DC66F93D-8671-4758-9D49-668087FBF9DA}" sibTransId="{F63828CA-B5D4-4E48-8601-1C86A2D2D5F9}"/>
    <dgm:cxn modelId="{5B2DBFE0-A794-3045-AED7-05A55DAFCB4C}" type="presOf" srcId="{48815390-95C0-4524-9861-DCEB7FCE1B30}" destId="{9BE14A58-699A-F043-9131-5327EF72225D}" srcOrd="0" destOrd="0" presId="urn:microsoft.com/office/officeart/2005/8/layout/default"/>
    <dgm:cxn modelId="{C662D3EF-F322-401A-BD74-0EE9552F0B2D}" srcId="{AC8C3004-F893-40B3-B85B-05C17B804B48}" destId="{039A0448-A8D2-443B-BE12-D0330FF9940A}" srcOrd="5" destOrd="0" parTransId="{2C9121CE-E811-46AD-A05C-BDFB2CD796E7}" sibTransId="{126D1054-CD5B-43B0-966F-84ED8779FBAE}"/>
    <dgm:cxn modelId="{5C43D4F2-0C82-974D-89A3-F79E68595575}" type="presOf" srcId="{26317114-2A28-4BE2-9208-CD6C7BABB1CD}" destId="{F61C3CF4-AA2D-F045-A04D-3AEC39BDE98A}" srcOrd="0" destOrd="0" presId="urn:microsoft.com/office/officeart/2005/8/layout/default"/>
    <dgm:cxn modelId="{E0CB5361-4217-C642-B736-0BEEDF928E5A}" type="presParOf" srcId="{71089FAA-6666-F046-8F84-826E680A1312}" destId="{90A04D1D-357B-0640-9BE4-7B99A78056CA}" srcOrd="0" destOrd="0" presId="urn:microsoft.com/office/officeart/2005/8/layout/default"/>
    <dgm:cxn modelId="{D952FF94-D29C-174C-8D8B-6891FB1C6075}" type="presParOf" srcId="{71089FAA-6666-F046-8F84-826E680A1312}" destId="{4A127804-A13E-C347-AED1-5A9D37F8080F}" srcOrd="1" destOrd="0" presId="urn:microsoft.com/office/officeart/2005/8/layout/default"/>
    <dgm:cxn modelId="{79855D08-B1E0-6746-94D8-729191D0B353}" type="presParOf" srcId="{71089FAA-6666-F046-8F84-826E680A1312}" destId="{A92CD81B-C2F0-A045-A771-95F63A0E7A73}" srcOrd="2" destOrd="0" presId="urn:microsoft.com/office/officeart/2005/8/layout/default"/>
    <dgm:cxn modelId="{DD4770C3-DDB1-444F-ABFB-FF8CE9476242}" type="presParOf" srcId="{71089FAA-6666-F046-8F84-826E680A1312}" destId="{2CF05D5B-B8D3-3341-B764-275697654904}" srcOrd="3" destOrd="0" presId="urn:microsoft.com/office/officeart/2005/8/layout/default"/>
    <dgm:cxn modelId="{DB162AF7-DD96-4247-954C-5C5E41D7A9DB}" type="presParOf" srcId="{71089FAA-6666-F046-8F84-826E680A1312}" destId="{B4FE306F-8FEF-7742-8549-5BDD54E0DDE9}" srcOrd="4" destOrd="0" presId="urn:microsoft.com/office/officeart/2005/8/layout/default"/>
    <dgm:cxn modelId="{17F43926-B4C4-C54D-BA51-840D7B75426E}" type="presParOf" srcId="{71089FAA-6666-F046-8F84-826E680A1312}" destId="{41E536F2-2822-9F4D-A83B-C5C39D8ADEAF}" srcOrd="5" destOrd="0" presId="urn:microsoft.com/office/officeart/2005/8/layout/default"/>
    <dgm:cxn modelId="{96907765-F64A-3F49-8CA0-FD469A3C47DB}" type="presParOf" srcId="{71089FAA-6666-F046-8F84-826E680A1312}" destId="{9BE14A58-699A-F043-9131-5327EF72225D}" srcOrd="6" destOrd="0" presId="urn:microsoft.com/office/officeart/2005/8/layout/default"/>
    <dgm:cxn modelId="{83A614F5-2758-FC44-9075-55B772B9430D}" type="presParOf" srcId="{71089FAA-6666-F046-8F84-826E680A1312}" destId="{734C35FE-A349-6842-80F1-34CAB4060E22}" srcOrd="7" destOrd="0" presId="urn:microsoft.com/office/officeart/2005/8/layout/default"/>
    <dgm:cxn modelId="{265C1E89-84FE-EC42-BD10-29CCB5E96289}" type="presParOf" srcId="{71089FAA-6666-F046-8F84-826E680A1312}" destId="{9A78F890-D999-0C4C-AD30-31E01F51FB40}" srcOrd="8" destOrd="0" presId="urn:microsoft.com/office/officeart/2005/8/layout/default"/>
    <dgm:cxn modelId="{D9A582A4-978E-BF4C-B2C4-0481DD8C3C78}" type="presParOf" srcId="{71089FAA-6666-F046-8F84-826E680A1312}" destId="{198098A7-9FE7-8143-BA3E-3C30E9172489}" srcOrd="9" destOrd="0" presId="urn:microsoft.com/office/officeart/2005/8/layout/default"/>
    <dgm:cxn modelId="{982FCF63-A671-2146-A2C9-51ECEFA7C8F2}" type="presParOf" srcId="{71089FAA-6666-F046-8F84-826E680A1312}" destId="{D7371BC1-B8EC-7749-A99E-5C465DB46B06}" srcOrd="10" destOrd="0" presId="urn:microsoft.com/office/officeart/2005/8/layout/default"/>
    <dgm:cxn modelId="{5C0AA326-9472-2740-A5B0-1537455231A9}" type="presParOf" srcId="{71089FAA-6666-F046-8F84-826E680A1312}" destId="{CEB94095-A7D5-F54E-9466-1AD6BE03828A}" srcOrd="11" destOrd="0" presId="urn:microsoft.com/office/officeart/2005/8/layout/default"/>
    <dgm:cxn modelId="{F3B94439-3CA1-8A46-81BF-D3C31074D55F}" type="presParOf" srcId="{71089FAA-6666-F046-8F84-826E680A1312}" destId="{68A54200-7113-B448-8E78-3513096CB065}" srcOrd="12" destOrd="0" presId="urn:microsoft.com/office/officeart/2005/8/layout/default"/>
    <dgm:cxn modelId="{E7FD8DBD-D23A-8C4E-B9D8-218968090CA5}" type="presParOf" srcId="{71089FAA-6666-F046-8F84-826E680A1312}" destId="{56DED1B0-2337-3A40-8778-B938F2E20655}" srcOrd="13" destOrd="0" presId="urn:microsoft.com/office/officeart/2005/8/layout/default"/>
    <dgm:cxn modelId="{7FF585A3-13C8-B54D-B0EF-7286F30DE59C}" type="presParOf" srcId="{71089FAA-6666-F046-8F84-826E680A1312}" destId="{1D69094C-7E94-704A-9195-59ADC7E43FC3}" srcOrd="14" destOrd="0" presId="urn:microsoft.com/office/officeart/2005/8/layout/default"/>
    <dgm:cxn modelId="{E797A880-0390-CB43-8458-0A3BD02FEA17}" type="presParOf" srcId="{71089FAA-6666-F046-8F84-826E680A1312}" destId="{78C64C4A-F9AF-C840-946B-BFB7639ECF0F}" srcOrd="15" destOrd="0" presId="urn:microsoft.com/office/officeart/2005/8/layout/default"/>
    <dgm:cxn modelId="{A4CD007C-39BB-834B-AE79-F8C426DDD831}" type="presParOf" srcId="{71089FAA-6666-F046-8F84-826E680A1312}" destId="{F61C3CF4-AA2D-F045-A04D-3AEC39BDE98A}" srcOrd="16" destOrd="0" presId="urn:microsoft.com/office/officeart/2005/8/layout/default"/>
    <dgm:cxn modelId="{531A11C3-C7D6-404B-9476-7CE402AE5734}" type="presParOf" srcId="{71089FAA-6666-F046-8F84-826E680A1312}" destId="{7429A141-D477-D445-9FD2-0EB067C83DFF}" srcOrd="17" destOrd="0" presId="urn:microsoft.com/office/officeart/2005/8/layout/default"/>
    <dgm:cxn modelId="{E2EF5958-CD1F-A041-80BE-FFF0207C90E9}" type="presParOf" srcId="{71089FAA-6666-F046-8F84-826E680A1312}" destId="{0638103C-1062-F849-B984-8E285F18C681}" srcOrd="18" destOrd="0" presId="urn:microsoft.com/office/officeart/2005/8/layout/default"/>
    <dgm:cxn modelId="{FB15B562-B6F0-D642-B151-A8623B4CC7D9}" type="presParOf" srcId="{71089FAA-6666-F046-8F84-826E680A1312}" destId="{73E4F79D-BDEE-EA42-889B-D57C0F1D7131}" srcOrd="19" destOrd="0" presId="urn:microsoft.com/office/officeart/2005/8/layout/default"/>
    <dgm:cxn modelId="{259DE0FC-B803-684E-AC53-837EF970BA07}" type="presParOf" srcId="{71089FAA-6666-F046-8F84-826E680A1312}" destId="{29F9C14D-8B2F-0749-9B12-5D565FA80A4E}" srcOrd="20" destOrd="0" presId="urn:microsoft.com/office/officeart/2005/8/layout/default"/>
    <dgm:cxn modelId="{124DDEE4-9BD9-3049-A165-2EEDAAFE62D2}" type="presParOf" srcId="{71089FAA-6666-F046-8F84-826E680A1312}" destId="{CDC2CB50-EE54-7043-8B10-00A00D612A08}" srcOrd="21" destOrd="0" presId="urn:microsoft.com/office/officeart/2005/8/layout/default"/>
    <dgm:cxn modelId="{4081B08C-BA0F-D84E-9EB6-C2355BFB0F8B}" type="presParOf" srcId="{71089FAA-6666-F046-8F84-826E680A1312}" destId="{7DC1C3E2-6DF0-C244-883E-EF68154FF110}" srcOrd="22" destOrd="0" presId="urn:microsoft.com/office/officeart/2005/8/layout/default"/>
    <dgm:cxn modelId="{0761D164-374A-584E-A11E-60F068E22ABA}" type="presParOf" srcId="{71089FAA-6666-F046-8F84-826E680A1312}" destId="{1A66CCA4-A67D-B74E-A10E-94BD42469ECF}" srcOrd="23" destOrd="0" presId="urn:microsoft.com/office/officeart/2005/8/layout/default"/>
    <dgm:cxn modelId="{2413FCDC-2FAA-9846-9052-1F79343663EF}" type="presParOf" srcId="{71089FAA-6666-F046-8F84-826E680A1312}" destId="{0599309F-0DDF-934F-B369-A6B994A868EC}" srcOrd="2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A04D1D-357B-0640-9BE4-7B99A78056CA}">
      <dsp:nvSpPr>
        <dsp:cNvPr id="0" name=""/>
        <dsp:cNvSpPr/>
      </dsp:nvSpPr>
      <dsp:spPr>
        <a:xfrm>
          <a:off x="3594" y="230269"/>
          <a:ext cx="1946002" cy="116760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t>HTTP</a:t>
          </a:r>
          <a:r>
            <a:rPr lang="zh-CN" sz="1600" b="1" kern="1200"/>
            <a:t> </a:t>
          </a:r>
          <a:r>
            <a:rPr lang="en-US" sz="1600" b="1" kern="1200"/>
            <a:t>GET</a:t>
          </a:r>
          <a:endParaRPr lang="en-US" sz="1600" kern="1200"/>
        </a:p>
      </dsp:txBody>
      <dsp:txXfrm>
        <a:off x="3594" y="230269"/>
        <a:ext cx="1946002" cy="1167601"/>
      </dsp:txXfrm>
    </dsp:sp>
    <dsp:sp modelId="{A92CD81B-C2F0-A045-A771-95F63A0E7A73}">
      <dsp:nvSpPr>
        <dsp:cNvPr id="0" name=""/>
        <dsp:cNvSpPr/>
      </dsp:nvSpPr>
      <dsp:spPr>
        <a:xfrm>
          <a:off x="2144196" y="230269"/>
          <a:ext cx="1946002" cy="1167601"/>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t>Traditi</a:t>
          </a:r>
          <a:r>
            <a:rPr lang="en-US" sz="1600" b="1" i="0" kern="1200"/>
            <a:t>onal web applications</a:t>
          </a:r>
          <a:endParaRPr lang="en-US" sz="1600" kern="1200"/>
        </a:p>
      </dsp:txBody>
      <dsp:txXfrm>
        <a:off x="2144196" y="230269"/>
        <a:ext cx="1946002" cy="1167601"/>
      </dsp:txXfrm>
    </dsp:sp>
    <dsp:sp modelId="{B4FE306F-8FEF-7742-8549-5BDD54E0DDE9}">
      <dsp:nvSpPr>
        <dsp:cNvPr id="0" name=""/>
        <dsp:cNvSpPr/>
      </dsp:nvSpPr>
      <dsp:spPr>
        <a:xfrm>
          <a:off x="4284798" y="230269"/>
          <a:ext cx="1946002" cy="1167601"/>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i="0" kern="1200"/>
            <a:t>Running application logic in the browser</a:t>
          </a:r>
          <a:endParaRPr lang="en-US" sz="1600" kern="1200"/>
        </a:p>
      </dsp:txBody>
      <dsp:txXfrm>
        <a:off x="4284798" y="230269"/>
        <a:ext cx="1946002" cy="1167601"/>
      </dsp:txXfrm>
    </dsp:sp>
    <dsp:sp modelId="{9BE14A58-699A-F043-9131-5327EF72225D}">
      <dsp:nvSpPr>
        <dsp:cNvPr id="0" name=""/>
        <dsp:cNvSpPr/>
      </dsp:nvSpPr>
      <dsp:spPr>
        <a:xfrm>
          <a:off x="6425401" y="230269"/>
          <a:ext cx="1946002" cy="1167601"/>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i="0" kern="1200"/>
            <a:t>Event handlers and Callback functions</a:t>
          </a:r>
          <a:endParaRPr lang="en-US" sz="1600" kern="1200"/>
        </a:p>
      </dsp:txBody>
      <dsp:txXfrm>
        <a:off x="6425401" y="230269"/>
        <a:ext cx="1946002" cy="1167601"/>
      </dsp:txXfrm>
    </dsp:sp>
    <dsp:sp modelId="{9A78F890-D999-0C4C-AD30-31E01F51FB40}">
      <dsp:nvSpPr>
        <dsp:cNvPr id="0" name=""/>
        <dsp:cNvSpPr/>
      </dsp:nvSpPr>
      <dsp:spPr>
        <a:xfrm>
          <a:off x="8566003" y="230269"/>
          <a:ext cx="1946002" cy="1167601"/>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i="0" kern="1200"/>
            <a:t>Document Object Model or DOM</a:t>
          </a:r>
          <a:endParaRPr lang="en-US" sz="1600" kern="1200"/>
        </a:p>
      </dsp:txBody>
      <dsp:txXfrm>
        <a:off x="8566003" y="230269"/>
        <a:ext cx="1946002" cy="1167601"/>
      </dsp:txXfrm>
    </dsp:sp>
    <dsp:sp modelId="{D7371BC1-B8EC-7749-A99E-5C465DB46B06}">
      <dsp:nvSpPr>
        <dsp:cNvPr id="0" name=""/>
        <dsp:cNvSpPr/>
      </dsp:nvSpPr>
      <dsp:spPr>
        <a:xfrm>
          <a:off x="3594" y="1592471"/>
          <a:ext cx="1946002" cy="116760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i="0" kern="1200"/>
            <a:t>Manipulating the document-object from console</a:t>
          </a:r>
          <a:endParaRPr lang="en-US" sz="1600" kern="1200"/>
        </a:p>
      </dsp:txBody>
      <dsp:txXfrm>
        <a:off x="3594" y="1592471"/>
        <a:ext cx="1946002" cy="1167601"/>
      </dsp:txXfrm>
    </dsp:sp>
    <dsp:sp modelId="{68A54200-7113-B448-8E78-3513096CB065}">
      <dsp:nvSpPr>
        <dsp:cNvPr id="0" name=""/>
        <dsp:cNvSpPr/>
      </dsp:nvSpPr>
      <dsp:spPr>
        <a:xfrm>
          <a:off x="2144196" y="1592471"/>
          <a:ext cx="1946002" cy="1167601"/>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i="0" kern="1200"/>
            <a:t>CSS</a:t>
          </a:r>
          <a:endParaRPr lang="en-US" sz="1600" kern="1200"/>
        </a:p>
      </dsp:txBody>
      <dsp:txXfrm>
        <a:off x="2144196" y="1592471"/>
        <a:ext cx="1946002" cy="1167601"/>
      </dsp:txXfrm>
    </dsp:sp>
    <dsp:sp modelId="{1D69094C-7E94-704A-9195-59ADC7E43FC3}">
      <dsp:nvSpPr>
        <dsp:cNvPr id="0" name=""/>
        <dsp:cNvSpPr/>
      </dsp:nvSpPr>
      <dsp:spPr>
        <a:xfrm>
          <a:off x="4284798" y="1592471"/>
          <a:ext cx="1946002" cy="1167601"/>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i="0" kern="1200"/>
            <a:t>Loading a page containing JavaScript - review</a:t>
          </a:r>
          <a:endParaRPr lang="en-US" sz="1600" kern="1200"/>
        </a:p>
      </dsp:txBody>
      <dsp:txXfrm>
        <a:off x="4284798" y="1592471"/>
        <a:ext cx="1946002" cy="1167601"/>
      </dsp:txXfrm>
    </dsp:sp>
    <dsp:sp modelId="{F61C3CF4-AA2D-F045-A04D-3AEC39BDE98A}">
      <dsp:nvSpPr>
        <dsp:cNvPr id="0" name=""/>
        <dsp:cNvSpPr/>
      </dsp:nvSpPr>
      <dsp:spPr>
        <a:xfrm>
          <a:off x="6425401" y="1592471"/>
          <a:ext cx="1946002" cy="1167601"/>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i="0" kern="1200"/>
            <a:t>Forms and HTTP POST</a:t>
          </a:r>
          <a:endParaRPr lang="en-US" sz="1600" kern="1200"/>
        </a:p>
      </dsp:txBody>
      <dsp:txXfrm>
        <a:off x="6425401" y="1592471"/>
        <a:ext cx="1946002" cy="1167601"/>
      </dsp:txXfrm>
    </dsp:sp>
    <dsp:sp modelId="{0638103C-1062-F849-B984-8E285F18C681}">
      <dsp:nvSpPr>
        <dsp:cNvPr id="0" name=""/>
        <dsp:cNvSpPr/>
      </dsp:nvSpPr>
      <dsp:spPr>
        <a:xfrm>
          <a:off x="8566003" y="1592471"/>
          <a:ext cx="1946002" cy="1167601"/>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i="0" kern="1200"/>
            <a:t>AJAX</a:t>
          </a:r>
          <a:endParaRPr lang="en-US" sz="1600" kern="1200"/>
        </a:p>
      </dsp:txBody>
      <dsp:txXfrm>
        <a:off x="8566003" y="1592471"/>
        <a:ext cx="1946002" cy="1167601"/>
      </dsp:txXfrm>
    </dsp:sp>
    <dsp:sp modelId="{29F9C14D-8B2F-0749-9B12-5D565FA80A4E}">
      <dsp:nvSpPr>
        <dsp:cNvPr id="0" name=""/>
        <dsp:cNvSpPr/>
      </dsp:nvSpPr>
      <dsp:spPr>
        <a:xfrm>
          <a:off x="2144196" y="2954672"/>
          <a:ext cx="1946002" cy="116760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i="0" kern="1200"/>
            <a:t>Single page app</a:t>
          </a:r>
          <a:endParaRPr lang="en-US" sz="1600" kern="1200"/>
        </a:p>
      </dsp:txBody>
      <dsp:txXfrm>
        <a:off x="2144196" y="2954672"/>
        <a:ext cx="1946002" cy="1167601"/>
      </dsp:txXfrm>
    </dsp:sp>
    <dsp:sp modelId="{7DC1C3E2-6DF0-C244-883E-EF68154FF110}">
      <dsp:nvSpPr>
        <dsp:cNvPr id="0" name=""/>
        <dsp:cNvSpPr/>
      </dsp:nvSpPr>
      <dsp:spPr>
        <a:xfrm>
          <a:off x="4284798" y="2954672"/>
          <a:ext cx="1946002" cy="1167601"/>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i="0" kern="1200"/>
            <a:t>JavaScript-libraries</a:t>
          </a:r>
          <a:endParaRPr lang="en-US" sz="1600" kern="1200"/>
        </a:p>
      </dsp:txBody>
      <dsp:txXfrm>
        <a:off x="4284798" y="2954672"/>
        <a:ext cx="1946002" cy="1167601"/>
      </dsp:txXfrm>
    </dsp:sp>
    <dsp:sp modelId="{0599309F-0DDF-934F-B369-A6B994A868EC}">
      <dsp:nvSpPr>
        <dsp:cNvPr id="0" name=""/>
        <dsp:cNvSpPr/>
      </dsp:nvSpPr>
      <dsp:spPr>
        <a:xfrm>
          <a:off x="6425401" y="2954672"/>
          <a:ext cx="1946002" cy="1167601"/>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i="0" kern="1200" dirty="0"/>
            <a:t>Full stack web development</a:t>
          </a:r>
          <a:endParaRPr lang="en-US" sz="1600" kern="1200" dirty="0"/>
        </a:p>
      </dsp:txBody>
      <dsp:txXfrm>
        <a:off x="6425401" y="2954672"/>
        <a:ext cx="1946002" cy="1167601"/>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1058C9-5BED-3E43-979B-AFDC4787B12B}" type="datetimeFigureOut">
              <a:rPr kumimoji="1" lang="zh-CN" altLang="en-US" smtClean="0"/>
              <a:t>2024/3/1</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D9313C-16A3-C14A-B5F4-1DB0215E05DD}" type="slidenum">
              <a:rPr kumimoji="1" lang="zh-CN" altLang="en-US" smtClean="0"/>
              <a:t>‹#›</a:t>
            </a:fld>
            <a:endParaRPr kumimoji="1" lang="zh-CN" altLang="en-US"/>
          </a:p>
        </p:txBody>
      </p:sp>
    </p:spTree>
    <p:extLst>
      <p:ext uri="{BB962C8B-B14F-4D97-AF65-F5344CB8AC3E}">
        <p14:creationId xmlns:p14="http://schemas.microsoft.com/office/powerpoint/2010/main" val="10719983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7D9313C-16A3-C14A-B5F4-1DB0215E05DD}" type="slidenum">
              <a:rPr kumimoji="1" lang="zh-CN" altLang="en-US" smtClean="0"/>
              <a:t>1</a:t>
            </a:fld>
            <a:endParaRPr kumimoji="1" lang="zh-CN" altLang="en-US"/>
          </a:p>
        </p:txBody>
      </p:sp>
    </p:spTree>
    <p:extLst>
      <p:ext uri="{BB962C8B-B14F-4D97-AF65-F5344CB8AC3E}">
        <p14:creationId xmlns:p14="http://schemas.microsoft.com/office/powerpoint/2010/main" val="25991062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7D9313C-16A3-C14A-B5F4-1DB0215E05DD}" type="slidenum">
              <a:rPr kumimoji="1" lang="zh-CN" altLang="en-US" smtClean="0"/>
              <a:t>4</a:t>
            </a:fld>
            <a:endParaRPr kumimoji="1" lang="zh-CN" altLang="en-US"/>
          </a:p>
        </p:txBody>
      </p:sp>
    </p:spTree>
    <p:extLst>
      <p:ext uri="{BB962C8B-B14F-4D97-AF65-F5344CB8AC3E}">
        <p14:creationId xmlns:p14="http://schemas.microsoft.com/office/powerpoint/2010/main" val="18112772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33332D"/>
                </a:solidFill>
                <a:effectLst/>
                <a:latin typeface="IBM Plex Sans" panose="020B0503050203000203" pitchFamily="34" charset="0"/>
              </a:rPr>
              <a:t>命令</a:t>
            </a:r>
            <a:r>
              <a:rPr lang="en-US" altLang="zh-CN" b="0" i="0" dirty="0" err="1">
                <a:solidFill>
                  <a:srgbClr val="33332D"/>
                </a:solidFill>
                <a:effectLst/>
                <a:latin typeface="Courier" pitchFamily="2" charset="0"/>
              </a:rPr>
              <a:t>document.getElementById</a:t>
            </a:r>
            <a:r>
              <a:rPr lang="en-US" altLang="zh-CN" b="0" i="0" dirty="0">
                <a:solidFill>
                  <a:srgbClr val="33332D"/>
                </a:solidFill>
                <a:effectLst/>
                <a:latin typeface="Courier" pitchFamily="2" charset="0"/>
              </a:rPr>
              <a:t>('</a:t>
            </a:r>
            <a:r>
              <a:rPr lang="en-US" altLang="zh-CN" b="0" i="0" dirty="0" err="1">
                <a:solidFill>
                  <a:srgbClr val="33332D"/>
                </a:solidFill>
                <a:effectLst/>
                <a:latin typeface="Courier" pitchFamily="2" charset="0"/>
              </a:rPr>
              <a:t>notes_form</a:t>
            </a:r>
            <a:r>
              <a:rPr lang="en-US" altLang="zh-CN" b="0" i="0" dirty="0">
                <a:solidFill>
                  <a:srgbClr val="33332D"/>
                </a:solidFill>
                <a:effectLst/>
                <a:latin typeface="Courier" pitchFamily="2" charset="0"/>
              </a:rPr>
              <a:t>')</a:t>
            </a:r>
            <a:r>
              <a:rPr lang="zh-CN" altLang="en-US" b="0" i="0" dirty="0">
                <a:solidFill>
                  <a:srgbClr val="33332D"/>
                </a:solidFill>
                <a:effectLst/>
                <a:latin typeface="IBM Plex Sans" panose="020B0503050203000203" pitchFamily="34" charset="0"/>
              </a:rPr>
              <a:t>指示代码从页面上获取表单元素，并注册一个</a:t>
            </a:r>
            <a:r>
              <a:rPr lang="zh-CN" altLang="en-US" b="0" i="1" dirty="0">
                <a:solidFill>
                  <a:srgbClr val="33332D"/>
                </a:solidFill>
                <a:effectLst/>
                <a:latin typeface="IBM Plex Sans" panose="020B0503050203000203" pitchFamily="34" charset="0"/>
              </a:rPr>
              <a:t>事件处理程序</a:t>
            </a:r>
            <a:r>
              <a:rPr lang="zh-CN" altLang="en-US" b="0" i="0" dirty="0">
                <a:solidFill>
                  <a:srgbClr val="33332D"/>
                </a:solidFill>
                <a:effectLst/>
                <a:latin typeface="IBM Plex Sans" panose="020B0503050203000203" pitchFamily="34" charset="0"/>
              </a:rPr>
              <a:t>来处理表单提交事件。该事件处理程序立即调用方法</a:t>
            </a:r>
            <a:r>
              <a:rPr lang="en-US" altLang="zh-CN" b="0" i="0" dirty="0" err="1">
                <a:solidFill>
                  <a:srgbClr val="33332D"/>
                </a:solidFill>
                <a:effectLst/>
                <a:latin typeface="Courier" pitchFamily="2" charset="0"/>
              </a:rPr>
              <a:t>e.preventDefault</a:t>
            </a:r>
            <a:r>
              <a:rPr lang="en-US" altLang="zh-CN" b="0" i="0" dirty="0">
                <a:solidFill>
                  <a:srgbClr val="33332D"/>
                </a:solidFill>
                <a:effectLst/>
                <a:latin typeface="Courier" pitchFamily="2" charset="0"/>
              </a:rPr>
              <a:t>()</a:t>
            </a:r>
            <a:r>
              <a:rPr lang="zh-CN" altLang="en-US" b="0" i="0" dirty="0">
                <a:solidFill>
                  <a:srgbClr val="33332D"/>
                </a:solidFill>
                <a:effectLst/>
                <a:latin typeface="IBM Plex Sans" panose="020B0503050203000203" pitchFamily="34" charset="0"/>
              </a:rPr>
              <a:t>来阻止表单提交的默认处理。默认方法会将数据发送到服务器并导致一个新的</a:t>
            </a:r>
            <a:r>
              <a:rPr lang="en-US" altLang="zh-CN" b="0" i="0" dirty="0">
                <a:solidFill>
                  <a:srgbClr val="33332D"/>
                </a:solidFill>
                <a:effectLst/>
                <a:latin typeface="IBM Plex Sans" panose="020B0503050203000203" pitchFamily="34" charset="0"/>
              </a:rPr>
              <a:t>GET</a:t>
            </a:r>
            <a:r>
              <a:rPr lang="zh-CN" altLang="en-US" b="0" i="0" dirty="0">
                <a:solidFill>
                  <a:srgbClr val="33332D"/>
                </a:solidFill>
                <a:effectLst/>
                <a:latin typeface="IBM Plex Sans" panose="020B0503050203000203" pitchFamily="34" charset="0"/>
              </a:rPr>
              <a:t>请求，这是我们不希望发生的。</a:t>
            </a:r>
          </a:p>
          <a:p>
            <a:pPr algn="l"/>
            <a:r>
              <a:rPr lang="zh-CN" altLang="en-US" b="0" i="0" dirty="0">
                <a:solidFill>
                  <a:srgbClr val="33332D"/>
                </a:solidFill>
                <a:effectLst/>
                <a:latin typeface="IBM Plex Sans" panose="020B0503050203000203" pitchFamily="34" charset="0"/>
              </a:rPr>
              <a:t>然后事件处理函数创建了一个新的笔记，用</a:t>
            </a:r>
            <a:r>
              <a:rPr lang="en-US" altLang="zh-CN" b="0" i="0" dirty="0" err="1">
                <a:solidFill>
                  <a:srgbClr val="33332D"/>
                </a:solidFill>
                <a:effectLst/>
                <a:latin typeface="Courier" pitchFamily="2" charset="0"/>
              </a:rPr>
              <a:t>notes.push</a:t>
            </a:r>
            <a:r>
              <a:rPr lang="en-US" altLang="zh-CN" b="0" i="0" dirty="0">
                <a:solidFill>
                  <a:srgbClr val="33332D"/>
                </a:solidFill>
                <a:effectLst/>
                <a:latin typeface="Courier" pitchFamily="2" charset="0"/>
              </a:rPr>
              <a:t>(note)</a:t>
            </a:r>
            <a:r>
              <a:rPr lang="zh-CN" altLang="en-US" b="0" i="0" dirty="0">
                <a:solidFill>
                  <a:srgbClr val="33332D"/>
                </a:solidFill>
                <a:effectLst/>
                <a:latin typeface="IBM Plex Sans" panose="020B0503050203000203" pitchFamily="34" charset="0"/>
              </a:rPr>
              <a:t>命令将其添加到笔记列表中，重新渲染页面上的笔记列表，并将新笔记发送到服务器。</a:t>
            </a:r>
          </a:p>
          <a:p>
            <a:endParaRPr kumimoji="1" lang="zh-CN" altLang="en-US" dirty="0"/>
          </a:p>
        </p:txBody>
      </p:sp>
      <p:sp>
        <p:nvSpPr>
          <p:cNvPr id="4" name="灯片编号占位符 3"/>
          <p:cNvSpPr>
            <a:spLocks noGrp="1"/>
          </p:cNvSpPr>
          <p:nvPr>
            <p:ph type="sldNum" sz="quarter" idx="5"/>
          </p:nvPr>
        </p:nvSpPr>
        <p:spPr/>
        <p:txBody>
          <a:bodyPr/>
          <a:lstStyle/>
          <a:p>
            <a:fld id="{87D9313C-16A3-C14A-B5F4-1DB0215E05DD}" type="slidenum">
              <a:rPr kumimoji="1" lang="zh-CN" altLang="en-US" smtClean="0"/>
              <a:t>44</a:t>
            </a:fld>
            <a:endParaRPr kumimoji="1" lang="zh-CN" altLang="en-US"/>
          </a:p>
        </p:txBody>
      </p:sp>
    </p:spTree>
    <p:extLst>
      <p:ext uri="{BB962C8B-B14F-4D97-AF65-F5344CB8AC3E}">
        <p14:creationId xmlns:p14="http://schemas.microsoft.com/office/powerpoint/2010/main" val="1773294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33332D"/>
                </a:solidFill>
                <a:effectLst/>
                <a:latin typeface="IBM Plex Sans" panose="020B0503050203000203" pitchFamily="34" charset="0"/>
              </a:rPr>
              <a:t>jQuery</a:t>
            </a:r>
            <a:r>
              <a:rPr lang="zh-CN" altLang="en-US" b="0" i="0" dirty="0">
                <a:solidFill>
                  <a:srgbClr val="33332D"/>
                </a:solidFill>
                <a:effectLst/>
                <a:latin typeface="IBM Plex Sans" panose="020B0503050203000203" pitchFamily="34" charset="0"/>
              </a:rPr>
              <a:t>是早在网络应用主要遵循服务器生成</a:t>
            </a:r>
            <a:r>
              <a:rPr lang="en-US" altLang="zh-CN" b="0" i="0" dirty="0">
                <a:solidFill>
                  <a:srgbClr val="33332D"/>
                </a:solidFill>
                <a:effectLst/>
                <a:latin typeface="IBM Plex Sans" panose="020B0503050203000203" pitchFamily="34" charset="0"/>
              </a:rPr>
              <a:t>HTML</a:t>
            </a:r>
            <a:r>
              <a:rPr lang="zh-CN" altLang="en-US" b="0" i="0" dirty="0">
                <a:solidFill>
                  <a:srgbClr val="33332D"/>
                </a:solidFill>
                <a:effectLst/>
                <a:latin typeface="IBM Plex Sans" panose="020B0503050203000203" pitchFamily="34" charset="0"/>
              </a:rPr>
              <a:t>页面的传统风格时开发的，这种风格的功能通过在浏览器端使用 </a:t>
            </a:r>
            <a:r>
              <a:rPr lang="en-US" altLang="zh-CN" b="0" i="0" dirty="0">
                <a:solidFill>
                  <a:srgbClr val="33332D"/>
                </a:solidFill>
                <a:effectLst/>
                <a:latin typeface="IBM Plex Sans" panose="020B0503050203000203" pitchFamily="34" charset="0"/>
              </a:rPr>
              <a:t>JavaScript </a:t>
            </a:r>
            <a:r>
              <a:rPr lang="zh-CN" altLang="en-US" b="0" i="0" dirty="0">
                <a:solidFill>
                  <a:srgbClr val="33332D"/>
                </a:solidFill>
                <a:effectLst/>
                <a:latin typeface="IBM Plex Sans" panose="020B0503050203000203" pitchFamily="34" charset="0"/>
              </a:rPr>
              <a:t>搭配使用 </a:t>
            </a:r>
            <a:r>
              <a:rPr lang="en-US" altLang="zh-CN" b="0" i="0" dirty="0">
                <a:solidFill>
                  <a:srgbClr val="33332D"/>
                </a:solidFill>
                <a:effectLst/>
                <a:latin typeface="IBM Plex Sans" panose="020B0503050203000203" pitchFamily="34" charset="0"/>
              </a:rPr>
              <a:t>jQuery </a:t>
            </a:r>
            <a:r>
              <a:rPr lang="zh-CN" altLang="en-US" b="0" i="0" dirty="0">
                <a:solidFill>
                  <a:srgbClr val="33332D"/>
                </a:solidFill>
                <a:effectLst/>
                <a:latin typeface="IBM Plex Sans" panose="020B0503050203000203" pitchFamily="34" charset="0"/>
              </a:rPr>
              <a:t>来增强。</a:t>
            </a:r>
            <a:r>
              <a:rPr lang="en-US" altLang="zh-CN" b="0" i="0" dirty="0">
                <a:solidFill>
                  <a:srgbClr val="33332D"/>
                </a:solidFill>
                <a:effectLst/>
                <a:latin typeface="IBM Plex Sans" panose="020B0503050203000203" pitchFamily="34" charset="0"/>
              </a:rPr>
              <a:t>jQuery</a:t>
            </a:r>
            <a:r>
              <a:rPr lang="zh-CN" altLang="en-US" b="0" i="0" dirty="0">
                <a:solidFill>
                  <a:srgbClr val="33332D"/>
                </a:solidFill>
                <a:effectLst/>
                <a:latin typeface="IBM Plex Sans" panose="020B0503050203000203" pitchFamily="34" charset="0"/>
              </a:rPr>
              <a:t>成功的原因之一是其所谓的跨浏览器兼容性。这个库无论在哪种浏览器或制造它的公司都能工作，所以不需要针对浏览器的解决方案。如今，考虑到</a:t>
            </a:r>
            <a:r>
              <a:rPr lang="en-US" altLang="zh-CN" b="0" i="0" dirty="0">
                <a:solidFill>
                  <a:srgbClr val="33332D"/>
                </a:solidFill>
                <a:effectLst/>
                <a:latin typeface="IBM Plex Sans" panose="020B0503050203000203" pitchFamily="34" charset="0"/>
              </a:rPr>
              <a:t>JavaScript</a:t>
            </a:r>
            <a:r>
              <a:rPr lang="zh-CN" altLang="en-US" b="0" i="0" dirty="0">
                <a:solidFill>
                  <a:srgbClr val="33332D"/>
                </a:solidFill>
                <a:effectLst/>
                <a:latin typeface="IBM Plex Sans" panose="020B0503050203000203" pitchFamily="34" charset="0"/>
              </a:rPr>
              <a:t>的发展，使用</a:t>
            </a:r>
            <a:r>
              <a:rPr lang="en-US" altLang="zh-CN" b="0" i="0" dirty="0">
                <a:solidFill>
                  <a:srgbClr val="33332D"/>
                </a:solidFill>
                <a:effectLst/>
                <a:latin typeface="IBM Plex Sans" panose="020B0503050203000203" pitchFamily="34" charset="0"/>
              </a:rPr>
              <a:t>jQuery</a:t>
            </a:r>
            <a:r>
              <a:rPr lang="zh-CN" altLang="en-US" b="0" i="0" dirty="0">
                <a:solidFill>
                  <a:srgbClr val="33332D"/>
                </a:solidFill>
                <a:effectLst/>
                <a:latin typeface="IBM Plex Sans" panose="020B0503050203000203" pitchFamily="34" charset="0"/>
              </a:rPr>
              <a:t>就不那么合理了，最流行的浏览器一般都能很好地支持基本功能。</a:t>
            </a:r>
            <a:endParaRPr kumimoji="1" lang="zh-CN" altLang="en-US" dirty="0"/>
          </a:p>
        </p:txBody>
      </p:sp>
      <p:sp>
        <p:nvSpPr>
          <p:cNvPr id="4" name="灯片编号占位符 3"/>
          <p:cNvSpPr>
            <a:spLocks noGrp="1"/>
          </p:cNvSpPr>
          <p:nvPr>
            <p:ph type="sldNum" sz="quarter" idx="5"/>
          </p:nvPr>
        </p:nvSpPr>
        <p:spPr/>
        <p:txBody>
          <a:bodyPr/>
          <a:lstStyle/>
          <a:p>
            <a:fld id="{87D9313C-16A3-C14A-B5F4-1DB0215E05DD}" type="slidenum">
              <a:rPr kumimoji="1" lang="zh-CN" altLang="en-US" smtClean="0"/>
              <a:t>45</a:t>
            </a:fld>
            <a:endParaRPr kumimoji="1" lang="zh-CN" altLang="en-US"/>
          </a:p>
        </p:txBody>
      </p:sp>
    </p:spTree>
    <p:extLst>
      <p:ext uri="{BB962C8B-B14F-4D97-AF65-F5344CB8AC3E}">
        <p14:creationId xmlns:p14="http://schemas.microsoft.com/office/powerpoint/2010/main" val="22616521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E378F2-704B-594F-9DDE-FAC24C9E9646}"/>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D0AA2DB5-423D-B94A-9AD4-041ECBA70E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F3EC6E14-D0F5-F945-819C-BE7D3A960137}"/>
              </a:ext>
            </a:extLst>
          </p:cNvPr>
          <p:cNvSpPr>
            <a:spLocks noGrp="1"/>
          </p:cNvSpPr>
          <p:nvPr>
            <p:ph type="dt" sz="half" idx="10"/>
          </p:nvPr>
        </p:nvSpPr>
        <p:spPr/>
        <p:txBody>
          <a:bodyPr/>
          <a:lstStyle/>
          <a:p>
            <a:fld id="{0106EFE4-10E4-3C4A-871D-F8DF725B069F}" type="datetimeFigureOut">
              <a:rPr kumimoji="1" lang="zh-CN" altLang="en-US" smtClean="0"/>
              <a:t>2024/3/1</a:t>
            </a:fld>
            <a:endParaRPr kumimoji="1" lang="zh-CN" altLang="en-US"/>
          </a:p>
        </p:txBody>
      </p:sp>
      <p:sp>
        <p:nvSpPr>
          <p:cNvPr id="5" name="页脚占位符 4">
            <a:extLst>
              <a:ext uri="{FF2B5EF4-FFF2-40B4-BE49-F238E27FC236}">
                <a16:creationId xmlns:a16="http://schemas.microsoft.com/office/drawing/2014/main" id="{305B1923-8859-F146-991F-E6DED3506633}"/>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C2F112E7-DF7F-0F47-941B-41B8BB3A25B5}"/>
              </a:ext>
            </a:extLst>
          </p:cNvPr>
          <p:cNvSpPr>
            <a:spLocks noGrp="1"/>
          </p:cNvSpPr>
          <p:nvPr>
            <p:ph type="sldNum" sz="quarter" idx="12"/>
          </p:nvPr>
        </p:nvSpPr>
        <p:spPr/>
        <p:txBody>
          <a:bodyPr/>
          <a:lstStyle/>
          <a:p>
            <a:fld id="{D243FADF-33DD-AE43-B70C-F9EB7F3EC284}" type="slidenum">
              <a:rPr kumimoji="1" lang="zh-CN" altLang="en-US" smtClean="0"/>
              <a:t>‹#›</a:t>
            </a:fld>
            <a:endParaRPr kumimoji="1" lang="zh-CN" altLang="en-US"/>
          </a:p>
        </p:txBody>
      </p:sp>
    </p:spTree>
    <p:extLst>
      <p:ext uri="{BB962C8B-B14F-4D97-AF65-F5344CB8AC3E}">
        <p14:creationId xmlns:p14="http://schemas.microsoft.com/office/powerpoint/2010/main" val="2856700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F78BEE-8CA9-2646-B5DF-04AF6BC8ED0C}"/>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0326CE2C-A6C6-EF41-84F7-C2B1E7E7C262}"/>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EEDF5A1F-655A-EF48-93EF-96474539744B}"/>
              </a:ext>
            </a:extLst>
          </p:cNvPr>
          <p:cNvSpPr>
            <a:spLocks noGrp="1"/>
          </p:cNvSpPr>
          <p:nvPr>
            <p:ph type="dt" sz="half" idx="10"/>
          </p:nvPr>
        </p:nvSpPr>
        <p:spPr/>
        <p:txBody>
          <a:bodyPr/>
          <a:lstStyle/>
          <a:p>
            <a:fld id="{0106EFE4-10E4-3C4A-871D-F8DF725B069F}" type="datetimeFigureOut">
              <a:rPr kumimoji="1" lang="zh-CN" altLang="en-US" smtClean="0"/>
              <a:t>2024/3/1</a:t>
            </a:fld>
            <a:endParaRPr kumimoji="1" lang="zh-CN" altLang="en-US"/>
          </a:p>
        </p:txBody>
      </p:sp>
      <p:sp>
        <p:nvSpPr>
          <p:cNvPr id="5" name="页脚占位符 4">
            <a:extLst>
              <a:ext uri="{FF2B5EF4-FFF2-40B4-BE49-F238E27FC236}">
                <a16:creationId xmlns:a16="http://schemas.microsoft.com/office/drawing/2014/main" id="{CD888B6C-A70C-F34A-99D0-AAB08BB156B4}"/>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1ECF0476-A4EB-E34B-8740-8398E79FFBFB}"/>
              </a:ext>
            </a:extLst>
          </p:cNvPr>
          <p:cNvSpPr>
            <a:spLocks noGrp="1"/>
          </p:cNvSpPr>
          <p:nvPr>
            <p:ph type="sldNum" sz="quarter" idx="12"/>
          </p:nvPr>
        </p:nvSpPr>
        <p:spPr/>
        <p:txBody>
          <a:bodyPr/>
          <a:lstStyle/>
          <a:p>
            <a:fld id="{D243FADF-33DD-AE43-B70C-F9EB7F3EC284}" type="slidenum">
              <a:rPr kumimoji="1" lang="zh-CN" altLang="en-US" smtClean="0"/>
              <a:t>‹#›</a:t>
            </a:fld>
            <a:endParaRPr kumimoji="1" lang="zh-CN" altLang="en-US"/>
          </a:p>
        </p:txBody>
      </p:sp>
    </p:spTree>
    <p:extLst>
      <p:ext uri="{BB962C8B-B14F-4D97-AF65-F5344CB8AC3E}">
        <p14:creationId xmlns:p14="http://schemas.microsoft.com/office/powerpoint/2010/main" val="3598294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70C0C3F-DE44-C34E-AE3C-9D51B1568CD9}"/>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B0FBE87C-CE47-A64F-999F-E0FED43F531D}"/>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09E8360C-08A6-1343-BDED-28287615DB06}"/>
              </a:ext>
            </a:extLst>
          </p:cNvPr>
          <p:cNvSpPr>
            <a:spLocks noGrp="1"/>
          </p:cNvSpPr>
          <p:nvPr>
            <p:ph type="dt" sz="half" idx="10"/>
          </p:nvPr>
        </p:nvSpPr>
        <p:spPr/>
        <p:txBody>
          <a:bodyPr/>
          <a:lstStyle/>
          <a:p>
            <a:fld id="{0106EFE4-10E4-3C4A-871D-F8DF725B069F}" type="datetimeFigureOut">
              <a:rPr kumimoji="1" lang="zh-CN" altLang="en-US" smtClean="0"/>
              <a:t>2024/3/1</a:t>
            </a:fld>
            <a:endParaRPr kumimoji="1" lang="zh-CN" altLang="en-US"/>
          </a:p>
        </p:txBody>
      </p:sp>
      <p:sp>
        <p:nvSpPr>
          <p:cNvPr id="5" name="页脚占位符 4">
            <a:extLst>
              <a:ext uri="{FF2B5EF4-FFF2-40B4-BE49-F238E27FC236}">
                <a16:creationId xmlns:a16="http://schemas.microsoft.com/office/drawing/2014/main" id="{0F766A98-036D-184B-A919-367335AAD632}"/>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BEEF1B24-62BC-BC4D-AFAA-6D7FAB2C2F3F}"/>
              </a:ext>
            </a:extLst>
          </p:cNvPr>
          <p:cNvSpPr>
            <a:spLocks noGrp="1"/>
          </p:cNvSpPr>
          <p:nvPr>
            <p:ph type="sldNum" sz="quarter" idx="12"/>
          </p:nvPr>
        </p:nvSpPr>
        <p:spPr/>
        <p:txBody>
          <a:bodyPr/>
          <a:lstStyle/>
          <a:p>
            <a:fld id="{D243FADF-33DD-AE43-B70C-F9EB7F3EC284}" type="slidenum">
              <a:rPr kumimoji="1" lang="zh-CN" altLang="en-US" smtClean="0"/>
              <a:t>‹#›</a:t>
            </a:fld>
            <a:endParaRPr kumimoji="1" lang="zh-CN" altLang="en-US"/>
          </a:p>
        </p:txBody>
      </p:sp>
    </p:spTree>
    <p:extLst>
      <p:ext uri="{BB962C8B-B14F-4D97-AF65-F5344CB8AC3E}">
        <p14:creationId xmlns:p14="http://schemas.microsoft.com/office/powerpoint/2010/main" val="3504729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87C4EE-768E-7B41-8D4B-4B94E3DD4C07}"/>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B2B2392C-4A62-844C-A454-10672B73F748}"/>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4047E4B0-0374-834A-9585-8054640A31F9}"/>
              </a:ext>
            </a:extLst>
          </p:cNvPr>
          <p:cNvSpPr>
            <a:spLocks noGrp="1"/>
          </p:cNvSpPr>
          <p:nvPr>
            <p:ph type="dt" sz="half" idx="10"/>
          </p:nvPr>
        </p:nvSpPr>
        <p:spPr/>
        <p:txBody>
          <a:bodyPr/>
          <a:lstStyle/>
          <a:p>
            <a:fld id="{0106EFE4-10E4-3C4A-871D-F8DF725B069F}" type="datetimeFigureOut">
              <a:rPr kumimoji="1" lang="zh-CN" altLang="en-US" smtClean="0"/>
              <a:t>2024/3/1</a:t>
            </a:fld>
            <a:endParaRPr kumimoji="1" lang="zh-CN" altLang="en-US"/>
          </a:p>
        </p:txBody>
      </p:sp>
      <p:sp>
        <p:nvSpPr>
          <p:cNvPr id="5" name="页脚占位符 4">
            <a:extLst>
              <a:ext uri="{FF2B5EF4-FFF2-40B4-BE49-F238E27FC236}">
                <a16:creationId xmlns:a16="http://schemas.microsoft.com/office/drawing/2014/main" id="{413E8EE9-DC53-5342-A41D-EF64530BBFED}"/>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8B89F031-2C3B-AC41-95F0-5BB21728F26B}"/>
              </a:ext>
            </a:extLst>
          </p:cNvPr>
          <p:cNvSpPr>
            <a:spLocks noGrp="1"/>
          </p:cNvSpPr>
          <p:nvPr>
            <p:ph type="sldNum" sz="quarter" idx="12"/>
          </p:nvPr>
        </p:nvSpPr>
        <p:spPr/>
        <p:txBody>
          <a:bodyPr/>
          <a:lstStyle/>
          <a:p>
            <a:fld id="{D243FADF-33DD-AE43-B70C-F9EB7F3EC284}" type="slidenum">
              <a:rPr kumimoji="1" lang="zh-CN" altLang="en-US" smtClean="0"/>
              <a:t>‹#›</a:t>
            </a:fld>
            <a:endParaRPr kumimoji="1" lang="zh-CN" altLang="en-US"/>
          </a:p>
        </p:txBody>
      </p:sp>
    </p:spTree>
    <p:extLst>
      <p:ext uri="{BB962C8B-B14F-4D97-AF65-F5344CB8AC3E}">
        <p14:creationId xmlns:p14="http://schemas.microsoft.com/office/powerpoint/2010/main" val="411051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2C5D9D-B6AB-1D43-86EC-8D799257A840}"/>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9E6DDEFF-1B14-0745-82EA-AF2CB44339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23C61A27-2636-D840-A897-B6010E17AE32}"/>
              </a:ext>
            </a:extLst>
          </p:cNvPr>
          <p:cNvSpPr>
            <a:spLocks noGrp="1"/>
          </p:cNvSpPr>
          <p:nvPr>
            <p:ph type="dt" sz="half" idx="10"/>
          </p:nvPr>
        </p:nvSpPr>
        <p:spPr/>
        <p:txBody>
          <a:bodyPr/>
          <a:lstStyle/>
          <a:p>
            <a:fld id="{0106EFE4-10E4-3C4A-871D-F8DF725B069F}" type="datetimeFigureOut">
              <a:rPr kumimoji="1" lang="zh-CN" altLang="en-US" smtClean="0"/>
              <a:t>2024/3/1</a:t>
            </a:fld>
            <a:endParaRPr kumimoji="1" lang="zh-CN" altLang="en-US"/>
          </a:p>
        </p:txBody>
      </p:sp>
      <p:sp>
        <p:nvSpPr>
          <p:cNvPr id="5" name="页脚占位符 4">
            <a:extLst>
              <a:ext uri="{FF2B5EF4-FFF2-40B4-BE49-F238E27FC236}">
                <a16:creationId xmlns:a16="http://schemas.microsoft.com/office/drawing/2014/main" id="{996B77E7-F7CF-0F45-BBD2-B52D5652AD65}"/>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52EE3A2B-7C06-F041-8CA4-8DA94CA63797}"/>
              </a:ext>
            </a:extLst>
          </p:cNvPr>
          <p:cNvSpPr>
            <a:spLocks noGrp="1"/>
          </p:cNvSpPr>
          <p:nvPr>
            <p:ph type="sldNum" sz="quarter" idx="12"/>
          </p:nvPr>
        </p:nvSpPr>
        <p:spPr/>
        <p:txBody>
          <a:bodyPr/>
          <a:lstStyle/>
          <a:p>
            <a:fld id="{D243FADF-33DD-AE43-B70C-F9EB7F3EC284}" type="slidenum">
              <a:rPr kumimoji="1" lang="zh-CN" altLang="en-US" smtClean="0"/>
              <a:t>‹#›</a:t>
            </a:fld>
            <a:endParaRPr kumimoji="1" lang="zh-CN" altLang="en-US"/>
          </a:p>
        </p:txBody>
      </p:sp>
    </p:spTree>
    <p:extLst>
      <p:ext uri="{BB962C8B-B14F-4D97-AF65-F5344CB8AC3E}">
        <p14:creationId xmlns:p14="http://schemas.microsoft.com/office/powerpoint/2010/main" val="2559597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B34CCD-6899-E34E-BDB7-24A9802572BB}"/>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B09FCEBF-DF0E-4C4F-9C4F-7F0B9C4299F8}"/>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A9144BAD-1231-FC4D-A46B-EBB256AEF117}"/>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7A18AD5B-6F6D-8649-9FAB-86063BF6C693}"/>
              </a:ext>
            </a:extLst>
          </p:cNvPr>
          <p:cNvSpPr>
            <a:spLocks noGrp="1"/>
          </p:cNvSpPr>
          <p:nvPr>
            <p:ph type="dt" sz="half" idx="10"/>
          </p:nvPr>
        </p:nvSpPr>
        <p:spPr/>
        <p:txBody>
          <a:bodyPr/>
          <a:lstStyle/>
          <a:p>
            <a:fld id="{0106EFE4-10E4-3C4A-871D-F8DF725B069F}" type="datetimeFigureOut">
              <a:rPr kumimoji="1" lang="zh-CN" altLang="en-US" smtClean="0"/>
              <a:t>2024/3/1</a:t>
            </a:fld>
            <a:endParaRPr kumimoji="1" lang="zh-CN" altLang="en-US"/>
          </a:p>
        </p:txBody>
      </p:sp>
      <p:sp>
        <p:nvSpPr>
          <p:cNvPr id="6" name="页脚占位符 5">
            <a:extLst>
              <a:ext uri="{FF2B5EF4-FFF2-40B4-BE49-F238E27FC236}">
                <a16:creationId xmlns:a16="http://schemas.microsoft.com/office/drawing/2014/main" id="{F93DD5A7-8365-0542-8C7E-01767E526FD2}"/>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274D3412-BA17-5F40-939B-3DB2FEDFE847}"/>
              </a:ext>
            </a:extLst>
          </p:cNvPr>
          <p:cNvSpPr>
            <a:spLocks noGrp="1"/>
          </p:cNvSpPr>
          <p:nvPr>
            <p:ph type="sldNum" sz="quarter" idx="12"/>
          </p:nvPr>
        </p:nvSpPr>
        <p:spPr/>
        <p:txBody>
          <a:bodyPr/>
          <a:lstStyle/>
          <a:p>
            <a:fld id="{D243FADF-33DD-AE43-B70C-F9EB7F3EC284}" type="slidenum">
              <a:rPr kumimoji="1" lang="zh-CN" altLang="en-US" smtClean="0"/>
              <a:t>‹#›</a:t>
            </a:fld>
            <a:endParaRPr kumimoji="1" lang="zh-CN" altLang="en-US"/>
          </a:p>
        </p:txBody>
      </p:sp>
    </p:spTree>
    <p:extLst>
      <p:ext uri="{BB962C8B-B14F-4D97-AF65-F5344CB8AC3E}">
        <p14:creationId xmlns:p14="http://schemas.microsoft.com/office/powerpoint/2010/main" val="1718620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6CBF76-DE4A-4D4D-8BCE-3E6645B4410C}"/>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0B495219-BA6A-E749-8508-82A728E3DB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7F58AFD7-1821-E44C-8E91-29D30A35D6A3}"/>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D83A5AAE-3EA4-314D-8BA3-48176D870C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E61E7190-F544-F84F-B157-44670E9AED98}"/>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547C8D78-02D3-6746-A308-71CA0C0F6051}"/>
              </a:ext>
            </a:extLst>
          </p:cNvPr>
          <p:cNvSpPr>
            <a:spLocks noGrp="1"/>
          </p:cNvSpPr>
          <p:nvPr>
            <p:ph type="dt" sz="half" idx="10"/>
          </p:nvPr>
        </p:nvSpPr>
        <p:spPr/>
        <p:txBody>
          <a:bodyPr/>
          <a:lstStyle/>
          <a:p>
            <a:fld id="{0106EFE4-10E4-3C4A-871D-F8DF725B069F}" type="datetimeFigureOut">
              <a:rPr kumimoji="1" lang="zh-CN" altLang="en-US" smtClean="0"/>
              <a:t>2024/3/1</a:t>
            </a:fld>
            <a:endParaRPr kumimoji="1" lang="zh-CN" altLang="en-US"/>
          </a:p>
        </p:txBody>
      </p:sp>
      <p:sp>
        <p:nvSpPr>
          <p:cNvPr id="8" name="页脚占位符 7">
            <a:extLst>
              <a:ext uri="{FF2B5EF4-FFF2-40B4-BE49-F238E27FC236}">
                <a16:creationId xmlns:a16="http://schemas.microsoft.com/office/drawing/2014/main" id="{1CEDC7FF-6711-A94D-AF77-00DDA03F574F}"/>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0BE980E5-B26B-EE4E-9B87-1E89E2759BC3}"/>
              </a:ext>
            </a:extLst>
          </p:cNvPr>
          <p:cNvSpPr>
            <a:spLocks noGrp="1"/>
          </p:cNvSpPr>
          <p:nvPr>
            <p:ph type="sldNum" sz="quarter" idx="12"/>
          </p:nvPr>
        </p:nvSpPr>
        <p:spPr/>
        <p:txBody>
          <a:bodyPr/>
          <a:lstStyle/>
          <a:p>
            <a:fld id="{D243FADF-33DD-AE43-B70C-F9EB7F3EC284}" type="slidenum">
              <a:rPr kumimoji="1" lang="zh-CN" altLang="en-US" smtClean="0"/>
              <a:t>‹#›</a:t>
            </a:fld>
            <a:endParaRPr kumimoji="1" lang="zh-CN" altLang="en-US"/>
          </a:p>
        </p:txBody>
      </p:sp>
    </p:spTree>
    <p:extLst>
      <p:ext uri="{BB962C8B-B14F-4D97-AF65-F5344CB8AC3E}">
        <p14:creationId xmlns:p14="http://schemas.microsoft.com/office/powerpoint/2010/main" val="1057055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6CEB37-26A3-A34A-9AEE-4E4A9EC5D588}"/>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E552E78B-001B-B144-8A05-EB333B6E2A06}"/>
              </a:ext>
            </a:extLst>
          </p:cNvPr>
          <p:cNvSpPr>
            <a:spLocks noGrp="1"/>
          </p:cNvSpPr>
          <p:nvPr>
            <p:ph type="dt" sz="half" idx="10"/>
          </p:nvPr>
        </p:nvSpPr>
        <p:spPr/>
        <p:txBody>
          <a:bodyPr/>
          <a:lstStyle/>
          <a:p>
            <a:fld id="{0106EFE4-10E4-3C4A-871D-F8DF725B069F}" type="datetimeFigureOut">
              <a:rPr kumimoji="1" lang="zh-CN" altLang="en-US" smtClean="0"/>
              <a:t>2024/3/1</a:t>
            </a:fld>
            <a:endParaRPr kumimoji="1" lang="zh-CN" altLang="en-US"/>
          </a:p>
        </p:txBody>
      </p:sp>
      <p:sp>
        <p:nvSpPr>
          <p:cNvPr id="4" name="页脚占位符 3">
            <a:extLst>
              <a:ext uri="{FF2B5EF4-FFF2-40B4-BE49-F238E27FC236}">
                <a16:creationId xmlns:a16="http://schemas.microsoft.com/office/drawing/2014/main" id="{802E4286-9A9E-1049-A4BB-ECE4477FA571}"/>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41E02E08-1FE8-0049-B25B-68D60996176C}"/>
              </a:ext>
            </a:extLst>
          </p:cNvPr>
          <p:cNvSpPr>
            <a:spLocks noGrp="1"/>
          </p:cNvSpPr>
          <p:nvPr>
            <p:ph type="sldNum" sz="quarter" idx="12"/>
          </p:nvPr>
        </p:nvSpPr>
        <p:spPr/>
        <p:txBody>
          <a:bodyPr/>
          <a:lstStyle/>
          <a:p>
            <a:fld id="{D243FADF-33DD-AE43-B70C-F9EB7F3EC284}" type="slidenum">
              <a:rPr kumimoji="1" lang="zh-CN" altLang="en-US" smtClean="0"/>
              <a:t>‹#›</a:t>
            </a:fld>
            <a:endParaRPr kumimoji="1" lang="zh-CN" altLang="en-US"/>
          </a:p>
        </p:txBody>
      </p:sp>
    </p:spTree>
    <p:extLst>
      <p:ext uri="{BB962C8B-B14F-4D97-AF65-F5344CB8AC3E}">
        <p14:creationId xmlns:p14="http://schemas.microsoft.com/office/powerpoint/2010/main" val="1643510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D8A67E9-F7DD-A944-9739-6881711049ED}"/>
              </a:ext>
            </a:extLst>
          </p:cNvPr>
          <p:cNvSpPr>
            <a:spLocks noGrp="1"/>
          </p:cNvSpPr>
          <p:nvPr>
            <p:ph type="dt" sz="half" idx="10"/>
          </p:nvPr>
        </p:nvSpPr>
        <p:spPr/>
        <p:txBody>
          <a:bodyPr/>
          <a:lstStyle/>
          <a:p>
            <a:fld id="{0106EFE4-10E4-3C4A-871D-F8DF725B069F}" type="datetimeFigureOut">
              <a:rPr kumimoji="1" lang="zh-CN" altLang="en-US" smtClean="0"/>
              <a:t>2024/3/1</a:t>
            </a:fld>
            <a:endParaRPr kumimoji="1" lang="zh-CN" altLang="en-US"/>
          </a:p>
        </p:txBody>
      </p:sp>
      <p:sp>
        <p:nvSpPr>
          <p:cNvPr id="3" name="页脚占位符 2">
            <a:extLst>
              <a:ext uri="{FF2B5EF4-FFF2-40B4-BE49-F238E27FC236}">
                <a16:creationId xmlns:a16="http://schemas.microsoft.com/office/drawing/2014/main" id="{E5A35EC5-554C-1B42-90B4-70820BBFC4B0}"/>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FD164DA0-9E35-9242-A4DF-7ED8FB0ED7A9}"/>
              </a:ext>
            </a:extLst>
          </p:cNvPr>
          <p:cNvSpPr>
            <a:spLocks noGrp="1"/>
          </p:cNvSpPr>
          <p:nvPr>
            <p:ph type="sldNum" sz="quarter" idx="12"/>
          </p:nvPr>
        </p:nvSpPr>
        <p:spPr/>
        <p:txBody>
          <a:bodyPr/>
          <a:lstStyle/>
          <a:p>
            <a:fld id="{D243FADF-33DD-AE43-B70C-F9EB7F3EC284}" type="slidenum">
              <a:rPr kumimoji="1" lang="zh-CN" altLang="en-US" smtClean="0"/>
              <a:t>‹#›</a:t>
            </a:fld>
            <a:endParaRPr kumimoji="1" lang="zh-CN" altLang="en-US"/>
          </a:p>
        </p:txBody>
      </p:sp>
    </p:spTree>
    <p:extLst>
      <p:ext uri="{BB962C8B-B14F-4D97-AF65-F5344CB8AC3E}">
        <p14:creationId xmlns:p14="http://schemas.microsoft.com/office/powerpoint/2010/main" val="2050047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6685B1-5227-1441-AEAF-675A41755626}"/>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14696742-E495-7443-808F-554BFD08CA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D7918DD2-45E6-DB4E-B25A-7F17993D0C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1B3E9D50-39DA-3247-9A83-3ACDBC509E2C}"/>
              </a:ext>
            </a:extLst>
          </p:cNvPr>
          <p:cNvSpPr>
            <a:spLocks noGrp="1"/>
          </p:cNvSpPr>
          <p:nvPr>
            <p:ph type="dt" sz="half" idx="10"/>
          </p:nvPr>
        </p:nvSpPr>
        <p:spPr/>
        <p:txBody>
          <a:bodyPr/>
          <a:lstStyle/>
          <a:p>
            <a:fld id="{0106EFE4-10E4-3C4A-871D-F8DF725B069F}" type="datetimeFigureOut">
              <a:rPr kumimoji="1" lang="zh-CN" altLang="en-US" smtClean="0"/>
              <a:t>2024/3/1</a:t>
            </a:fld>
            <a:endParaRPr kumimoji="1" lang="zh-CN" altLang="en-US"/>
          </a:p>
        </p:txBody>
      </p:sp>
      <p:sp>
        <p:nvSpPr>
          <p:cNvPr id="6" name="页脚占位符 5">
            <a:extLst>
              <a:ext uri="{FF2B5EF4-FFF2-40B4-BE49-F238E27FC236}">
                <a16:creationId xmlns:a16="http://schemas.microsoft.com/office/drawing/2014/main" id="{CC05437E-FE12-D743-A291-1BC2A0747D90}"/>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11B643B3-BEFC-C847-A010-D24A9D387F8F}"/>
              </a:ext>
            </a:extLst>
          </p:cNvPr>
          <p:cNvSpPr>
            <a:spLocks noGrp="1"/>
          </p:cNvSpPr>
          <p:nvPr>
            <p:ph type="sldNum" sz="quarter" idx="12"/>
          </p:nvPr>
        </p:nvSpPr>
        <p:spPr/>
        <p:txBody>
          <a:bodyPr/>
          <a:lstStyle/>
          <a:p>
            <a:fld id="{D243FADF-33DD-AE43-B70C-F9EB7F3EC284}" type="slidenum">
              <a:rPr kumimoji="1" lang="zh-CN" altLang="en-US" smtClean="0"/>
              <a:t>‹#›</a:t>
            </a:fld>
            <a:endParaRPr kumimoji="1" lang="zh-CN" altLang="en-US"/>
          </a:p>
        </p:txBody>
      </p:sp>
    </p:spTree>
    <p:extLst>
      <p:ext uri="{BB962C8B-B14F-4D97-AF65-F5344CB8AC3E}">
        <p14:creationId xmlns:p14="http://schemas.microsoft.com/office/powerpoint/2010/main" val="1134390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5D36A6-0FB8-5D4F-BF5E-576FDB94E44F}"/>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DA3CFB7E-F2CD-0641-B561-BADD6F9D74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7E3E2FEC-BB6E-9947-B1A5-16CA94ED0B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5A6C1211-40E7-4F41-BD28-4AD0D0A23EE1}"/>
              </a:ext>
            </a:extLst>
          </p:cNvPr>
          <p:cNvSpPr>
            <a:spLocks noGrp="1"/>
          </p:cNvSpPr>
          <p:nvPr>
            <p:ph type="dt" sz="half" idx="10"/>
          </p:nvPr>
        </p:nvSpPr>
        <p:spPr/>
        <p:txBody>
          <a:bodyPr/>
          <a:lstStyle/>
          <a:p>
            <a:fld id="{0106EFE4-10E4-3C4A-871D-F8DF725B069F}" type="datetimeFigureOut">
              <a:rPr kumimoji="1" lang="zh-CN" altLang="en-US" smtClean="0"/>
              <a:t>2024/3/1</a:t>
            </a:fld>
            <a:endParaRPr kumimoji="1" lang="zh-CN" altLang="en-US"/>
          </a:p>
        </p:txBody>
      </p:sp>
      <p:sp>
        <p:nvSpPr>
          <p:cNvPr id="6" name="页脚占位符 5">
            <a:extLst>
              <a:ext uri="{FF2B5EF4-FFF2-40B4-BE49-F238E27FC236}">
                <a16:creationId xmlns:a16="http://schemas.microsoft.com/office/drawing/2014/main" id="{81A01AC9-65F8-0349-8038-AD73151B4CD5}"/>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D7D0E56A-F334-8A46-AD56-9A37551448DF}"/>
              </a:ext>
            </a:extLst>
          </p:cNvPr>
          <p:cNvSpPr>
            <a:spLocks noGrp="1"/>
          </p:cNvSpPr>
          <p:nvPr>
            <p:ph type="sldNum" sz="quarter" idx="12"/>
          </p:nvPr>
        </p:nvSpPr>
        <p:spPr/>
        <p:txBody>
          <a:bodyPr/>
          <a:lstStyle/>
          <a:p>
            <a:fld id="{D243FADF-33DD-AE43-B70C-F9EB7F3EC284}" type="slidenum">
              <a:rPr kumimoji="1" lang="zh-CN" altLang="en-US" smtClean="0"/>
              <a:t>‹#›</a:t>
            </a:fld>
            <a:endParaRPr kumimoji="1" lang="zh-CN" altLang="en-US"/>
          </a:p>
        </p:txBody>
      </p:sp>
    </p:spTree>
    <p:extLst>
      <p:ext uri="{BB962C8B-B14F-4D97-AF65-F5344CB8AC3E}">
        <p14:creationId xmlns:p14="http://schemas.microsoft.com/office/powerpoint/2010/main" val="4032898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1B027E6-5DFC-944B-83E5-593C6E829F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9BABA8B2-7677-AE4C-8116-239EDFCAC3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F091907E-CC6D-3B4E-9DBF-BF577C0739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06EFE4-10E4-3C4A-871D-F8DF725B069F}" type="datetimeFigureOut">
              <a:rPr kumimoji="1" lang="zh-CN" altLang="en-US" smtClean="0"/>
              <a:t>2024/3/1</a:t>
            </a:fld>
            <a:endParaRPr kumimoji="1" lang="zh-CN" altLang="en-US"/>
          </a:p>
        </p:txBody>
      </p:sp>
      <p:sp>
        <p:nvSpPr>
          <p:cNvPr id="5" name="页脚占位符 4">
            <a:extLst>
              <a:ext uri="{FF2B5EF4-FFF2-40B4-BE49-F238E27FC236}">
                <a16:creationId xmlns:a16="http://schemas.microsoft.com/office/drawing/2014/main" id="{D30FE399-8F63-634C-994C-053EA28DA8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1713E98D-AF73-B546-AD3A-E40001DB2F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43FADF-33DD-AE43-B70C-F9EB7F3EC284}" type="slidenum">
              <a:rPr kumimoji="1" lang="zh-CN" altLang="en-US" smtClean="0"/>
              <a:t>‹#›</a:t>
            </a:fld>
            <a:endParaRPr kumimoji="1" lang="zh-CN" altLang="en-US"/>
          </a:p>
        </p:txBody>
      </p:sp>
    </p:spTree>
    <p:extLst>
      <p:ext uri="{BB962C8B-B14F-4D97-AF65-F5344CB8AC3E}">
        <p14:creationId xmlns:p14="http://schemas.microsoft.com/office/powerpoint/2010/main" val="38940587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studies.cs.helsinki.fi/exampleapp/kuva.png" TargetMode="External"/><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hyperlink" Target="https://developer.mozilla.org/en-US/docs/Web/HTTP/Headers/Content-Type"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www.geeksforgeeks.org/unified-modeling-language-uml-sequence-diagrams/" TargetMode="External"/><Relationship Id="rId2" Type="http://schemas.openxmlformats.org/officeDocument/2006/relationships/hyperlink" Target="https://studies.cs.helsinki.fi/exampleap"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expressjs.com/" TargetMode="External"/><Relationship Id="rId2" Type="http://schemas.openxmlformats.org/officeDocument/2006/relationships/hyperlink" Target="http://rubyonrails.or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studies.cs.helsinki.fi/exampleapp/note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eveloper.mozilla.org/en-US/docs/Web/HTML/Element/script" TargetMode="External"/><Relationship Id="rId2" Type="http://schemas.openxmlformats.org/officeDocument/2006/relationships/hyperlink" Target="https://developer.mozilla.org/en-US/docs/Web/HTML/Element/head"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studies.cs.helsinki.fi/exampleapp/data.json" TargetMode="External"/><Relationship Id="rId1" Type="http://schemas.openxmlformats.org/officeDocument/2006/relationships/slideLayout" Target="../slideLayouts/slideLayout2.xml"/><Relationship Id="rId5" Type="http://schemas.openxmlformats.org/officeDocument/2006/relationships/hyperlink" Target="https://chrome.google.com/webstore/detail/jsonview/chklaanhfefbnpoihckbnefhakgolnmc" TargetMode="External"/><Relationship Id="rId4" Type="http://schemas.openxmlformats.org/officeDocument/2006/relationships/hyperlink" Target="https://en.wikipedia.org/wiki/JSON"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en.wikipedia.org/wiki/Menu_key"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developer.mozilla.org/en-US/docs/Web/HTML/Element/ul" TargetMode="External"/><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hyperlink" Target="https://developer.mozilla.org/en-US/docs/Web/API/XMLHttpRequest/readyState" TargetMode="External"/><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developer.mozilla.org/en-US/docs/Glossary/Callback_function"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en.wikipedia.org/wiki/Document_Object_Model" TargetMode="Externa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studies.cs.helsinki.fi/exampleapp/data.json" TargetMode="External"/><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studies.cs.helsinki.fi/exampleapp/main.css" TargetMode="External"/><Relationship Id="rId2" Type="http://schemas.openxmlformats.org/officeDocument/2006/relationships/hyperlink" Target="https://developer.mozilla.org/en-US/docs/Web/HTML/Element/link" TargetMode="Externa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hyperlink" Target="https://developer.mozilla.org/en-US/docs/Web/CSS"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developer.mozilla.org/en-US/docs/Web/HTML/Global_attributes/class" TargetMode="External"/><Relationship Id="rId2" Type="http://schemas.openxmlformats.org/officeDocument/2006/relationships/hyperlink" Target="https://developer.mozilla.org/en-US/docs/Web/CSS/Class_selectors" TargetMode="External"/><Relationship Id="rId1" Type="http://schemas.openxmlformats.org/officeDocument/2006/relationships/slideLayout" Target="../slideLayouts/slideLayout2.xml"/><Relationship Id="rId6" Type="http://schemas.openxmlformats.org/officeDocument/2006/relationships/hyperlink" Target="https://developer.mozilla.org/en-US/docs/Web/HTML/Global_attributes/id" TargetMode="External"/><Relationship Id="rId5" Type="http://schemas.openxmlformats.org/officeDocument/2006/relationships/hyperlink" Target="https://developer.mozilla.org/en-US/docs/Web/CSS/padding" TargetMode="External"/><Relationship Id="rId4" Type="http://schemas.openxmlformats.org/officeDocument/2006/relationships/hyperlink" Target="https://developer.mozilla.org/en-US/docs/Web/CSS/border"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https://studies.cs.helsinki.fi/exampleapp/notes"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studies.cs.helsinki.fi/exampleapp/data.json"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https://developer.mozilla.org/en-US/docs/Learn/HTML/Forms/Your_first_HTML_form"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en.wikipedia.org/wiki/URL" TargetMode="External"/><Relationship Id="rId2" Type="http://schemas.openxmlformats.org/officeDocument/2006/relationships/hyperlink" Target="https://developer.mozilla.org/en-US/docs/Web/HTTP/Methods/POST"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hyperlink" Target="https://developer.mozilla.org/en-US/docs/Web/HTTP/Methods/POS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3" Type="http://schemas.openxmlformats.org/officeDocument/2006/relationships/hyperlink" Target="https://fullstackopen.com/en/part0/fundamentals_of_web_apps#traditional-web-applications" TargetMode="External"/><Relationship Id="rId2" Type="http://schemas.openxmlformats.org/officeDocument/2006/relationships/hyperlink" Target="https://en.wikipedia.org/wiki/Ajax_%EF%BC%88%E7%BC%96%E7%A8%8B%EF%BC%89"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fullstackopen.com/en/part0/fundamentals_of_web_apps#document-object-model-or-dom"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45.xml.rels><?xml version="1.0" encoding="UTF-8" standalone="yes"?>
<Relationships xmlns="http://schemas.openxmlformats.org/package/2006/relationships"><Relationship Id="rId3" Type="http://schemas.openxmlformats.org/officeDocument/2006/relationships/hyperlink" Target="https://jquery.com/" TargetMode="External"/><Relationship Id="rId7" Type="http://schemas.openxmlformats.org/officeDocument/2006/relationships/hyperlink" Target="https://reactjs.or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angularjs.org/" TargetMode="External"/><Relationship Id="rId5" Type="http://schemas.openxmlformats.org/officeDocument/2006/relationships/hyperlink" Target="https://github.com/angular/angular.js/blob/master/CHANGELOG.md#100-temporal-domination-2012-06-13" TargetMode="External"/><Relationship Id="rId4" Type="http://schemas.openxmlformats.org/officeDocument/2006/relationships/hyperlink" Target="http://backbonejs.org/" TargetMode="External"/></Relationships>
</file>

<file path=ppt/slides/_rels/slide46.xml.rels><?xml version="1.0" encoding="UTF-8" standalone="yes"?>
<Relationships xmlns="http://schemas.openxmlformats.org/package/2006/relationships"><Relationship Id="rId3" Type="http://schemas.openxmlformats.org/officeDocument/2006/relationships/hyperlink" Target="https://vuejs.org/" TargetMode="External"/><Relationship Id="rId2" Type="http://schemas.openxmlformats.org/officeDocument/2006/relationships/hyperlink" Target="https://github.com/reactjs/redux"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eveloper.mozilla.org/en-US/docs/Web/HTTP"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eveloper.mozilla.org/en-US/docs/Web/HTTP/Methods/GET" TargetMode="External"/><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hyperlink" Target="https://en.wikipedia.org/wiki/List_of_HTTP_status_codes" TargetMode="External"/><Relationship Id="rId4" Type="http://schemas.openxmlformats.org/officeDocument/2006/relationships/hyperlink" Target="https://studies.cs.helsinki.fi/exampleapp"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en.wikipedia.org/wiki/List_of_HTTP_header_fields" TargetMode="External"/><Relationship Id="rId1" Type="http://schemas.openxmlformats.org/officeDocument/2006/relationships/slideLayout" Target="../slideLayouts/slideLayout2.xml"/><Relationship Id="rId6" Type="http://schemas.openxmlformats.org/officeDocument/2006/relationships/hyperlink" Target="https://en.wikipedia.org/wiki/HTML" TargetMode="External"/><Relationship Id="rId5" Type="http://schemas.openxmlformats.org/officeDocument/2006/relationships/hyperlink" Target="https://en.wikipedia.org/wiki/UTF-8" TargetMode="External"/><Relationship Id="rId4" Type="http://schemas.openxmlformats.org/officeDocument/2006/relationships/hyperlink" Target="https://developer.mozilla.org/en-US/docs/Web/HTTP/Headers/Content-Type"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developer.mozilla.org/en-US/docs/Web/HTML/Element/div" TargetMode="Externa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hyperlink" Target="https://developer.mozilla.org/en-US/docs/Web/HTML/Element/im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4" descr="卡通人物&#10;&#10;中度可信度描述已自动生成">
            <a:extLst>
              <a:ext uri="{FF2B5EF4-FFF2-40B4-BE49-F238E27FC236}">
                <a16:creationId xmlns:a16="http://schemas.microsoft.com/office/drawing/2014/main" id="{ECE3089B-93B5-A0CE-5842-A62365301C80}"/>
              </a:ext>
            </a:extLst>
          </p:cNvPr>
          <p:cNvPicPr>
            <a:picLocks noChangeAspect="1"/>
          </p:cNvPicPr>
          <p:nvPr/>
        </p:nvPicPr>
        <p:blipFill rotWithShape="1">
          <a:blip r:embed="rId3"/>
          <a:srcRect t="9091" r="14968" b="1"/>
          <a:stretch/>
        </p:blipFill>
        <p:spPr>
          <a:xfrm>
            <a:off x="3523488" y="10"/>
            <a:ext cx="8668512" cy="6857990"/>
          </a:xfrm>
          <a:prstGeom prst="rect">
            <a:avLst/>
          </a:prstGeom>
        </p:spPr>
      </p:pic>
      <p:sp>
        <p:nvSpPr>
          <p:cNvPr id="22" name="Rectangle 21">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标题 1">
            <a:extLst>
              <a:ext uri="{FF2B5EF4-FFF2-40B4-BE49-F238E27FC236}">
                <a16:creationId xmlns:a16="http://schemas.microsoft.com/office/drawing/2014/main" id="{EECD5260-DE25-F74F-A860-039502369A5E}"/>
              </a:ext>
            </a:extLst>
          </p:cNvPr>
          <p:cNvSpPr>
            <a:spLocks noGrp="1"/>
          </p:cNvSpPr>
          <p:nvPr>
            <p:ph type="ctrTitle"/>
          </p:nvPr>
        </p:nvSpPr>
        <p:spPr>
          <a:xfrm>
            <a:off x="477981" y="1122363"/>
            <a:ext cx="4023360" cy="3204134"/>
          </a:xfrm>
        </p:spPr>
        <p:txBody>
          <a:bodyPr anchor="b">
            <a:normAutofit/>
          </a:bodyPr>
          <a:lstStyle/>
          <a:p>
            <a:pPr algn="l"/>
            <a:r>
              <a:rPr kumimoji="1" lang="en-US" altLang="zh-CN" sz="4800" dirty="0"/>
              <a:t>Web</a:t>
            </a:r>
            <a:r>
              <a:rPr kumimoji="1" lang="zh-CN" altLang="en-US" sz="4800" dirty="0"/>
              <a:t>应用基础设施</a:t>
            </a:r>
          </a:p>
        </p:txBody>
      </p:sp>
      <p:sp>
        <p:nvSpPr>
          <p:cNvPr id="3" name="副标题 2">
            <a:extLst>
              <a:ext uri="{FF2B5EF4-FFF2-40B4-BE49-F238E27FC236}">
                <a16:creationId xmlns:a16="http://schemas.microsoft.com/office/drawing/2014/main" id="{76DFC80F-08DB-6D4B-8E74-2D61A61447B2}"/>
              </a:ext>
            </a:extLst>
          </p:cNvPr>
          <p:cNvSpPr>
            <a:spLocks noGrp="1"/>
          </p:cNvSpPr>
          <p:nvPr>
            <p:ph type="subTitle" idx="1"/>
          </p:nvPr>
        </p:nvSpPr>
        <p:spPr>
          <a:xfrm>
            <a:off x="477980" y="4872922"/>
            <a:ext cx="4023359" cy="1208141"/>
          </a:xfrm>
        </p:spPr>
        <p:txBody>
          <a:bodyPr>
            <a:normAutofit/>
          </a:bodyPr>
          <a:lstStyle/>
          <a:p>
            <a:pPr algn="l"/>
            <a:r>
              <a:rPr kumimoji="1" lang="zh-CN" altLang="en-US" sz="2000" dirty="0"/>
              <a:t>湖南科技大学</a:t>
            </a:r>
            <a:endParaRPr kumimoji="1" lang="en-US" altLang="zh-CN" sz="2000" dirty="0"/>
          </a:p>
          <a:p>
            <a:pPr algn="l"/>
            <a:r>
              <a:rPr kumimoji="1" lang="zh-CN" altLang="en-US" sz="2000" dirty="0"/>
              <a:t>计算机学院</a:t>
            </a:r>
            <a:endParaRPr kumimoji="1" lang="en-US" altLang="zh-CN" sz="2000" dirty="0"/>
          </a:p>
          <a:p>
            <a:pPr algn="l"/>
            <a:r>
              <a:rPr kumimoji="1" lang="zh-CN" altLang="en-US" sz="2000" dirty="0"/>
              <a:t>陈向</a:t>
            </a:r>
          </a:p>
        </p:txBody>
      </p:sp>
      <p:sp>
        <p:nvSpPr>
          <p:cNvPr id="24" name="Rectangle 2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6" name="Rectangle 2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72778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4E839B-5C15-084A-BEE8-A9C478D39816}"/>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EE21CC3F-FCFC-324A-97D7-3BF602D68B51}"/>
              </a:ext>
            </a:extLst>
          </p:cNvPr>
          <p:cNvSpPr>
            <a:spLocks noGrp="1"/>
          </p:cNvSpPr>
          <p:nvPr>
            <p:ph idx="1"/>
          </p:nvPr>
        </p:nvSpPr>
        <p:spPr/>
        <p:txBody>
          <a:bodyPr/>
          <a:lstStyle/>
          <a:p>
            <a:endParaRPr kumimoji="1" lang="zh-CN" altLang="en-US" dirty="0"/>
          </a:p>
        </p:txBody>
      </p:sp>
      <p:sp>
        <p:nvSpPr>
          <p:cNvPr id="5" name="文本框 4">
            <a:extLst>
              <a:ext uri="{FF2B5EF4-FFF2-40B4-BE49-F238E27FC236}">
                <a16:creationId xmlns:a16="http://schemas.microsoft.com/office/drawing/2014/main" id="{C1D029CA-9C7A-2D44-95EF-9D2F7E1804A2}"/>
              </a:ext>
            </a:extLst>
          </p:cNvPr>
          <p:cNvSpPr txBox="1"/>
          <p:nvPr/>
        </p:nvSpPr>
        <p:spPr>
          <a:xfrm>
            <a:off x="838199" y="381575"/>
            <a:ext cx="10515599" cy="646331"/>
          </a:xfrm>
          <a:prstGeom prst="rect">
            <a:avLst/>
          </a:prstGeom>
          <a:noFill/>
        </p:spPr>
        <p:txBody>
          <a:bodyPr wrap="square">
            <a:spAutoFit/>
          </a:bodyPr>
          <a:lstStyle/>
          <a:p>
            <a:r>
              <a:rPr lang="zh-CN" altLang="en-US" b="0" i="0" dirty="0">
                <a:solidFill>
                  <a:srgbClr val="33332D"/>
                </a:solidFill>
                <a:effectLst/>
                <a:latin typeface="IBM Plex Sans" panose="020B0503050203000203" pitchFamily="34" charset="0"/>
              </a:rPr>
              <a:t>因为有了</a:t>
            </a:r>
            <a:r>
              <a:rPr lang="en-US" altLang="zh-CN" b="0" i="0" dirty="0" err="1">
                <a:solidFill>
                  <a:srgbClr val="33332D"/>
                </a:solidFill>
                <a:effectLst/>
                <a:latin typeface="IBM Plex Sans" panose="020B0503050203000203" pitchFamily="34" charset="0"/>
              </a:rPr>
              <a:t>img</a:t>
            </a:r>
            <a:r>
              <a:rPr lang="zh-CN" altLang="en-US" b="0" i="0" dirty="0">
                <a:solidFill>
                  <a:srgbClr val="33332D"/>
                </a:solidFill>
                <a:effectLst/>
                <a:latin typeface="IBM Plex Sans" panose="020B0503050203000203" pitchFamily="34" charset="0"/>
              </a:rPr>
              <a:t>标签，浏览器又做了一次</a:t>
            </a:r>
            <a:r>
              <a:rPr lang="en-US" altLang="zh-CN" b="0" i="1" dirty="0">
                <a:solidFill>
                  <a:srgbClr val="33332D"/>
                </a:solidFill>
                <a:effectLst/>
                <a:latin typeface="IBM Plex Sans" panose="020B0503050203000203" pitchFamily="34" charset="0"/>
              </a:rPr>
              <a:t>HTTP-request</a:t>
            </a:r>
            <a:r>
              <a:rPr lang="zh-CN" altLang="en-US" b="0" i="0" dirty="0">
                <a:solidFill>
                  <a:srgbClr val="33332D"/>
                </a:solidFill>
                <a:effectLst/>
                <a:latin typeface="IBM Plex Sans" panose="020B0503050203000203" pitchFamily="34" charset="0"/>
              </a:rPr>
              <a:t>，从服务器上获取图片</a:t>
            </a:r>
            <a:r>
              <a:rPr lang="en-US" altLang="zh-CN" b="0" i="1" dirty="0" err="1">
                <a:solidFill>
                  <a:srgbClr val="33332D"/>
                </a:solidFill>
                <a:effectLst/>
                <a:latin typeface="IBM Plex Sans" panose="020B0503050203000203" pitchFamily="34" charset="0"/>
              </a:rPr>
              <a:t>kuva.png</a:t>
            </a:r>
            <a:r>
              <a:rPr lang="zh-CN" altLang="en-US" b="0" i="0" dirty="0">
                <a:solidFill>
                  <a:srgbClr val="33332D"/>
                </a:solidFill>
                <a:effectLst/>
                <a:latin typeface="IBM Plex Sans" panose="020B0503050203000203" pitchFamily="34" charset="0"/>
              </a:rPr>
              <a:t>。该请求的细节如下。</a:t>
            </a:r>
            <a:endParaRPr lang="zh-CN" altLang="en-US" dirty="0"/>
          </a:p>
        </p:txBody>
      </p:sp>
      <p:pic>
        <p:nvPicPr>
          <p:cNvPr id="7170" name="Picture 2" descr="Detail view of the second event">
            <a:extLst>
              <a:ext uri="{FF2B5EF4-FFF2-40B4-BE49-F238E27FC236}">
                <a16:creationId xmlns:a16="http://schemas.microsoft.com/office/drawing/2014/main" id="{27B3179F-8577-F943-B5F1-17E7BA8C5F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7" y="1027906"/>
            <a:ext cx="10515599" cy="4648200"/>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EC280B5D-0643-834C-9918-3759C243FB5A}"/>
              </a:ext>
            </a:extLst>
          </p:cNvPr>
          <p:cNvSpPr txBox="1"/>
          <p:nvPr/>
        </p:nvSpPr>
        <p:spPr>
          <a:xfrm>
            <a:off x="785482" y="5811043"/>
            <a:ext cx="10621027" cy="923330"/>
          </a:xfrm>
          <a:prstGeom prst="rect">
            <a:avLst/>
          </a:prstGeom>
          <a:noFill/>
        </p:spPr>
        <p:txBody>
          <a:bodyPr wrap="square">
            <a:spAutoFit/>
          </a:bodyPr>
          <a:lstStyle/>
          <a:p>
            <a:r>
              <a:rPr lang="zh-CN" altLang="en-US" b="0" i="0" dirty="0">
                <a:solidFill>
                  <a:srgbClr val="33332D"/>
                </a:solidFill>
                <a:effectLst/>
                <a:latin typeface="IBM Plex Sans" panose="020B0503050203000203" pitchFamily="34" charset="0"/>
              </a:rPr>
              <a:t>该请求是向地址</a:t>
            </a:r>
            <a:r>
              <a:rPr lang="en-US" altLang="zh-CN" b="0" i="0" u="none" strike="noStrike" dirty="0">
                <a:effectLst/>
                <a:latin typeface="IBM Plex Sans" panose="020B0503050203000203" pitchFamily="34" charset="0"/>
                <a:hlinkClick r:id="rId3"/>
              </a:rPr>
              <a:t>https://studies.cs.helsinki.fi/exampleapp/kuva.png</a:t>
            </a:r>
            <a:r>
              <a:rPr lang="zh-CN" altLang="en-US" b="0" i="0" dirty="0">
                <a:solidFill>
                  <a:srgbClr val="33332D"/>
                </a:solidFill>
                <a:effectLst/>
                <a:latin typeface="IBM Plex Sans" panose="020B0503050203000203" pitchFamily="34" charset="0"/>
              </a:rPr>
              <a:t>发出的，方法类型是</a:t>
            </a:r>
            <a:r>
              <a:rPr lang="en-US" altLang="zh-CN" b="0" i="0" dirty="0">
                <a:solidFill>
                  <a:srgbClr val="33332D"/>
                </a:solidFill>
                <a:effectLst/>
                <a:latin typeface="IBM Plex Sans" panose="020B0503050203000203" pitchFamily="34" charset="0"/>
              </a:rPr>
              <a:t>HTTP GET</a:t>
            </a:r>
            <a:r>
              <a:rPr lang="zh-CN" altLang="en-US" b="0" i="0" dirty="0">
                <a:solidFill>
                  <a:srgbClr val="33332D"/>
                </a:solidFill>
                <a:effectLst/>
                <a:latin typeface="IBM Plex Sans" panose="020B0503050203000203" pitchFamily="34" charset="0"/>
              </a:rPr>
              <a:t>。响应头告诉我们，响应大小为</a:t>
            </a:r>
            <a:r>
              <a:rPr lang="en-US" altLang="zh-CN" b="0" i="0" dirty="0">
                <a:solidFill>
                  <a:srgbClr val="33332D"/>
                </a:solidFill>
                <a:effectLst/>
                <a:latin typeface="IBM Plex Sans" panose="020B0503050203000203" pitchFamily="34" charset="0"/>
              </a:rPr>
              <a:t>89350</a:t>
            </a:r>
            <a:r>
              <a:rPr lang="zh-CN" altLang="en-US" b="0" i="0" dirty="0">
                <a:solidFill>
                  <a:srgbClr val="33332D"/>
                </a:solidFill>
                <a:effectLst/>
                <a:latin typeface="IBM Plex Sans" panose="020B0503050203000203" pitchFamily="34" charset="0"/>
              </a:rPr>
              <a:t>字节，其</a:t>
            </a:r>
            <a:r>
              <a:rPr lang="zh-CN" altLang="en-US" b="0" i="0" u="none" strike="noStrike" dirty="0">
                <a:effectLst/>
                <a:latin typeface="IBM Plex Sans" panose="020B0503050203000203" pitchFamily="34" charset="0"/>
                <a:hlinkClick r:id="rId4"/>
              </a:rPr>
              <a:t>内容类型</a:t>
            </a:r>
            <a:r>
              <a:rPr lang="zh-CN" altLang="en-US" b="0" i="0" dirty="0">
                <a:solidFill>
                  <a:srgbClr val="33332D"/>
                </a:solidFill>
                <a:effectLst/>
                <a:latin typeface="IBM Plex Sans" panose="020B0503050203000203" pitchFamily="34" charset="0"/>
              </a:rPr>
              <a:t>为</a:t>
            </a:r>
            <a:r>
              <a:rPr lang="en-US" altLang="zh-CN" b="0" i="1" dirty="0">
                <a:solidFill>
                  <a:srgbClr val="33332D"/>
                </a:solidFill>
                <a:effectLst/>
                <a:latin typeface="IBM Plex Sans" panose="020B0503050203000203" pitchFamily="34" charset="0"/>
              </a:rPr>
              <a:t>image/</a:t>
            </a:r>
            <a:r>
              <a:rPr lang="en-US" altLang="zh-CN" b="0" i="1" dirty="0" err="1">
                <a:solidFill>
                  <a:srgbClr val="33332D"/>
                </a:solidFill>
                <a:effectLst/>
                <a:latin typeface="IBM Plex Sans" panose="020B0503050203000203" pitchFamily="34" charset="0"/>
              </a:rPr>
              <a:t>png</a:t>
            </a:r>
            <a:r>
              <a:rPr lang="zh-CN" altLang="en-US" b="0" i="0" dirty="0">
                <a:solidFill>
                  <a:srgbClr val="33332D"/>
                </a:solidFill>
                <a:effectLst/>
                <a:latin typeface="IBM Plex Sans" panose="020B0503050203000203" pitchFamily="34" charset="0"/>
              </a:rPr>
              <a:t>，所以它是一个</a:t>
            </a:r>
            <a:r>
              <a:rPr lang="en-US" altLang="zh-CN" b="0" i="0" dirty="0" err="1">
                <a:solidFill>
                  <a:srgbClr val="33332D"/>
                </a:solidFill>
                <a:effectLst/>
                <a:latin typeface="IBM Plex Sans" panose="020B0503050203000203" pitchFamily="34" charset="0"/>
              </a:rPr>
              <a:t>png</a:t>
            </a:r>
            <a:r>
              <a:rPr lang="zh-CN" altLang="en-US" b="0" i="0" dirty="0">
                <a:solidFill>
                  <a:srgbClr val="33332D"/>
                </a:solidFill>
                <a:effectLst/>
                <a:latin typeface="IBM Plex Sans" panose="020B0503050203000203" pitchFamily="34" charset="0"/>
              </a:rPr>
              <a:t>图像。浏览器利用这些信息将图像正确地渲染在屏幕上。</a:t>
            </a:r>
            <a:endParaRPr lang="zh-CN" altLang="en-US" dirty="0"/>
          </a:p>
        </p:txBody>
      </p:sp>
    </p:spTree>
    <p:extLst>
      <p:ext uri="{BB962C8B-B14F-4D97-AF65-F5344CB8AC3E}">
        <p14:creationId xmlns:p14="http://schemas.microsoft.com/office/powerpoint/2010/main" val="1968057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2B4CFF-8E7F-0C43-8C8F-6BDFF85FDB71}"/>
              </a:ext>
            </a:extLst>
          </p:cNvPr>
          <p:cNvSpPr>
            <a:spLocks noGrp="1"/>
          </p:cNvSpPr>
          <p:nvPr>
            <p:ph type="title"/>
          </p:nvPr>
        </p:nvSpPr>
        <p:spPr/>
        <p:txBody>
          <a:bodyPr/>
          <a:lstStyle/>
          <a:p>
            <a:endParaRPr kumimoji="1" lang="zh-CN" altLang="en-US" dirty="0"/>
          </a:p>
        </p:txBody>
      </p:sp>
      <p:sp>
        <p:nvSpPr>
          <p:cNvPr id="3" name="内容占位符 2">
            <a:extLst>
              <a:ext uri="{FF2B5EF4-FFF2-40B4-BE49-F238E27FC236}">
                <a16:creationId xmlns:a16="http://schemas.microsoft.com/office/drawing/2014/main" id="{C30B4E10-703D-2C42-95B2-624EDDAB3825}"/>
              </a:ext>
            </a:extLst>
          </p:cNvPr>
          <p:cNvSpPr>
            <a:spLocks noGrp="1"/>
          </p:cNvSpPr>
          <p:nvPr>
            <p:ph idx="1"/>
          </p:nvPr>
        </p:nvSpPr>
        <p:spPr/>
        <p:txBody>
          <a:bodyPr/>
          <a:lstStyle/>
          <a:p>
            <a:endParaRPr kumimoji="1" lang="zh-CN" altLang="en-US" dirty="0"/>
          </a:p>
        </p:txBody>
      </p:sp>
      <p:sp>
        <p:nvSpPr>
          <p:cNvPr id="9" name="文本框 8">
            <a:extLst>
              <a:ext uri="{FF2B5EF4-FFF2-40B4-BE49-F238E27FC236}">
                <a16:creationId xmlns:a16="http://schemas.microsoft.com/office/drawing/2014/main" id="{EC92855E-30B8-C046-8037-D04E4B04FD1A}"/>
              </a:ext>
            </a:extLst>
          </p:cNvPr>
          <p:cNvSpPr txBox="1"/>
          <p:nvPr/>
        </p:nvSpPr>
        <p:spPr>
          <a:xfrm>
            <a:off x="838199" y="365125"/>
            <a:ext cx="10515599" cy="923330"/>
          </a:xfrm>
          <a:prstGeom prst="rect">
            <a:avLst/>
          </a:prstGeom>
          <a:noFill/>
        </p:spPr>
        <p:txBody>
          <a:bodyPr wrap="square">
            <a:spAutoFit/>
          </a:bodyPr>
          <a:lstStyle/>
          <a:p>
            <a:pPr algn="l"/>
            <a:r>
              <a:rPr lang="zh-CN" altLang="en-US" b="0" i="0" dirty="0">
                <a:solidFill>
                  <a:srgbClr val="33332D"/>
                </a:solidFill>
                <a:effectLst/>
                <a:latin typeface="IBM Plex Sans" panose="020B0503050203000203" pitchFamily="34" charset="0"/>
              </a:rPr>
              <a:t>在浏览器上打开网页</a:t>
            </a:r>
            <a:r>
              <a:rPr lang="en-US" altLang="zh-CN" b="0" i="0" u="none" strike="noStrike" dirty="0">
                <a:solidFill>
                  <a:srgbClr val="33332D"/>
                </a:solidFill>
                <a:effectLst/>
                <a:latin typeface="IBM Plex Sans" panose="020B0503050203000203" pitchFamily="34" charset="0"/>
                <a:hlinkClick r:id="rId2"/>
              </a:rPr>
              <a:t>https://studies.cs.helsinki.fi/exampleap</a:t>
            </a:r>
            <a:r>
              <a:rPr lang="zh-CN" altLang="en-US" b="0" i="0" dirty="0">
                <a:solidFill>
                  <a:srgbClr val="33332D"/>
                </a:solidFill>
                <a:effectLst/>
                <a:latin typeface="IBM Plex Sans" panose="020B0503050203000203" pitchFamily="34" charset="0"/>
              </a:rPr>
              <a:t>，所引起的一系列事件构成了以下</a:t>
            </a:r>
            <a:r>
              <a:rPr lang="zh-CN" altLang="en-US" b="0" i="0" u="none" strike="noStrike" dirty="0">
                <a:solidFill>
                  <a:srgbClr val="33332D"/>
                </a:solidFill>
                <a:effectLst/>
                <a:latin typeface="IBM Plex Sans" panose="020B0503050203000203" pitchFamily="34" charset="0"/>
                <a:hlinkClick r:id="rId3"/>
              </a:rPr>
              <a:t>顺序图</a:t>
            </a:r>
            <a:r>
              <a:rPr lang="zh-CN" altLang="en-US" b="0" i="0" dirty="0">
                <a:solidFill>
                  <a:srgbClr val="33332D"/>
                </a:solidFill>
                <a:effectLst/>
                <a:latin typeface="IBM Plex Sans" panose="020B0503050203000203" pitchFamily="34" charset="0"/>
              </a:rPr>
              <a:t>。</a:t>
            </a:r>
          </a:p>
          <a:p>
            <a:br>
              <a:rPr lang="zh-CN" altLang="en-US" dirty="0"/>
            </a:br>
            <a:endParaRPr lang="zh-CN" altLang="en-US" dirty="0"/>
          </a:p>
        </p:txBody>
      </p:sp>
      <p:pic>
        <p:nvPicPr>
          <p:cNvPr id="8194" name="Picture 2" descr="Sequence diagram of the flow covered above">
            <a:extLst>
              <a:ext uri="{FF2B5EF4-FFF2-40B4-BE49-F238E27FC236}">
                <a16:creationId xmlns:a16="http://schemas.microsoft.com/office/drawing/2014/main" id="{2476B02F-7F7A-8D4A-AF48-5B404E843E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196" y="1288455"/>
            <a:ext cx="10515599" cy="3785616"/>
          </a:xfrm>
          <a:prstGeom prst="rect">
            <a:avLst/>
          </a:prstGeom>
          <a:noFill/>
          <a:extLst>
            <a:ext uri="{909E8E84-426E-40DD-AFC4-6F175D3DCCD1}">
              <a14:hiddenFill xmlns:a14="http://schemas.microsoft.com/office/drawing/2010/main">
                <a:solidFill>
                  <a:srgbClr val="FFFFFF"/>
                </a:solidFill>
              </a14:hiddenFill>
            </a:ext>
          </a:extLst>
        </p:spPr>
      </p:pic>
      <p:sp>
        <p:nvSpPr>
          <p:cNvPr id="14" name="文本框 13">
            <a:extLst>
              <a:ext uri="{FF2B5EF4-FFF2-40B4-BE49-F238E27FC236}">
                <a16:creationId xmlns:a16="http://schemas.microsoft.com/office/drawing/2014/main" id="{57336E89-3D92-F74E-AFB5-D163BE02D4B7}"/>
              </a:ext>
            </a:extLst>
          </p:cNvPr>
          <p:cNvSpPr txBox="1"/>
          <p:nvPr/>
        </p:nvSpPr>
        <p:spPr>
          <a:xfrm>
            <a:off x="838195" y="5258737"/>
            <a:ext cx="10515599" cy="923330"/>
          </a:xfrm>
          <a:prstGeom prst="rect">
            <a:avLst/>
          </a:prstGeom>
          <a:noFill/>
        </p:spPr>
        <p:txBody>
          <a:bodyPr wrap="square">
            <a:spAutoFit/>
          </a:bodyPr>
          <a:lstStyle/>
          <a:p>
            <a:pPr algn="l"/>
            <a:r>
              <a:rPr lang="zh-CN" altLang="en-US" b="0" i="0" dirty="0">
                <a:solidFill>
                  <a:srgbClr val="33332D"/>
                </a:solidFill>
                <a:effectLst/>
                <a:latin typeface="IBM Plex Sans" panose="020B0503050203000203" pitchFamily="34" charset="0"/>
              </a:rPr>
              <a:t>首先，浏览器向服务器发送一个</a:t>
            </a:r>
            <a:r>
              <a:rPr lang="en-US" altLang="zh-CN" b="0" i="0" dirty="0">
                <a:solidFill>
                  <a:srgbClr val="33332D"/>
                </a:solidFill>
                <a:effectLst/>
                <a:latin typeface="IBM Plex Sans" panose="020B0503050203000203" pitchFamily="34" charset="0"/>
              </a:rPr>
              <a:t>HTTP GET</a:t>
            </a:r>
            <a:r>
              <a:rPr lang="zh-CN" altLang="en-US" b="0" i="0" dirty="0">
                <a:solidFill>
                  <a:srgbClr val="33332D"/>
                </a:solidFill>
                <a:effectLst/>
                <a:latin typeface="IBM Plex Sans" panose="020B0503050203000203" pitchFamily="34" charset="0"/>
              </a:rPr>
              <a:t>请求，以获取该网页的</a:t>
            </a:r>
            <a:r>
              <a:rPr lang="en-US" altLang="zh-CN" b="0" i="0" dirty="0">
                <a:solidFill>
                  <a:srgbClr val="33332D"/>
                </a:solidFill>
                <a:effectLst/>
                <a:latin typeface="IBM Plex Sans" panose="020B0503050203000203" pitchFamily="34" charset="0"/>
              </a:rPr>
              <a:t>HTML</a:t>
            </a:r>
            <a:r>
              <a:rPr lang="zh-CN" altLang="en-US" b="0" i="0" dirty="0">
                <a:solidFill>
                  <a:srgbClr val="33332D"/>
                </a:solidFill>
                <a:effectLst/>
                <a:latin typeface="IBM Plex Sans" panose="020B0503050203000203" pitchFamily="34" charset="0"/>
              </a:rPr>
              <a:t>代码。</a:t>
            </a:r>
            <a:r>
              <a:rPr lang="en-US" altLang="zh-CN" b="0" i="0" dirty="0">
                <a:solidFill>
                  <a:srgbClr val="33332D"/>
                </a:solidFill>
                <a:effectLst/>
                <a:latin typeface="IBM Plex Sans" panose="020B0503050203000203" pitchFamily="34" charset="0"/>
              </a:rPr>
              <a:t>HTML</a:t>
            </a:r>
            <a:r>
              <a:rPr lang="zh-CN" altLang="en-US" b="0" i="0" dirty="0">
                <a:solidFill>
                  <a:srgbClr val="33332D"/>
                </a:solidFill>
                <a:effectLst/>
                <a:latin typeface="IBM Plex Sans" panose="020B0503050203000203" pitchFamily="34" charset="0"/>
              </a:rPr>
              <a:t>中的</a:t>
            </a:r>
            <a:r>
              <a:rPr lang="en-US" altLang="zh-CN" b="0" i="1" dirty="0" err="1">
                <a:solidFill>
                  <a:srgbClr val="33332D"/>
                </a:solidFill>
                <a:effectLst/>
                <a:latin typeface="IBM Plex Sans" panose="020B0503050203000203" pitchFamily="34" charset="0"/>
              </a:rPr>
              <a:t>img</a:t>
            </a:r>
            <a:r>
              <a:rPr lang="zh-CN" altLang="en-US" b="0" i="0" dirty="0">
                <a:solidFill>
                  <a:srgbClr val="33332D"/>
                </a:solidFill>
                <a:effectLst/>
                <a:latin typeface="IBM Plex Sans" panose="020B0503050203000203" pitchFamily="34" charset="0"/>
              </a:rPr>
              <a:t>标签提示浏览器获取图片</a:t>
            </a:r>
            <a:r>
              <a:rPr lang="en-US" altLang="zh-CN" b="0" i="1" dirty="0" err="1">
                <a:solidFill>
                  <a:srgbClr val="33332D"/>
                </a:solidFill>
                <a:effectLst/>
                <a:latin typeface="IBM Plex Sans" panose="020B0503050203000203" pitchFamily="34" charset="0"/>
              </a:rPr>
              <a:t>kuva.png</a:t>
            </a:r>
            <a:r>
              <a:rPr lang="zh-CN" altLang="en-US" b="0" i="0" dirty="0">
                <a:solidFill>
                  <a:srgbClr val="33332D"/>
                </a:solidFill>
                <a:effectLst/>
                <a:latin typeface="IBM Plex Sans" panose="020B0503050203000203" pitchFamily="34" charset="0"/>
              </a:rPr>
              <a:t>。浏览器将</a:t>
            </a:r>
            <a:r>
              <a:rPr lang="en-US" altLang="zh-CN" b="0" i="0" dirty="0">
                <a:solidFill>
                  <a:srgbClr val="33332D"/>
                </a:solidFill>
                <a:effectLst/>
                <a:latin typeface="IBM Plex Sans" panose="020B0503050203000203" pitchFamily="34" charset="0"/>
              </a:rPr>
              <a:t>HTML</a:t>
            </a:r>
            <a:r>
              <a:rPr lang="zh-CN" altLang="en-US" b="0" i="0" dirty="0">
                <a:solidFill>
                  <a:srgbClr val="33332D"/>
                </a:solidFill>
                <a:effectLst/>
                <a:latin typeface="IBM Plex Sans" panose="020B0503050203000203" pitchFamily="34" charset="0"/>
              </a:rPr>
              <a:t>页面和图像渲染到屏幕上。</a:t>
            </a:r>
          </a:p>
          <a:p>
            <a:pPr algn="l"/>
            <a:r>
              <a:rPr lang="zh-CN" altLang="en-US" b="0" i="0" dirty="0">
                <a:solidFill>
                  <a:srgbClr val="FF0000"/>
                </a:solidFill>
                <a:effectLst/>
                <a:latin typeface="IBM Plex Sans" panose="020B0503050203000203" pitchFamily="34" charset="0"/>
              </a:rPr>
              <a:t>尽管很难注意到，但在图像从服务器上获取之前，</a:t>
            </a:r>
            <a:r>
              <a:rPr lang="en-US" altLang="zh-CN" b="0" i="0" dirty="0">
                <a:solidFill>
                  <a:srgbClr val="FF0000"/>
                </a:solidFill>
                <a:effectLst/>
                <a:latin typeface="IBM Plex Sans" panose="020B0503050203000203" pitchFamily="34" charset="0"/>
              </a:rPr>
              <a:t>HTML</a:t>
            </a:r>
            <a:r>
              <a:rPr lang="zh-CN" altLang="en-US" b="0" i="0" dirty="0">
                <a:solidFill>
                  <a:srgbClr val="FF0000"/>
                </a:solidFill>
                <a:effectLst/>
                <a:latin typeface="IBM Plex Sans" panose="020B0503050203000203" pitchFamily="34" charset="0"/>
              </a:rPr>
              <a:t>页面就已经开始渲染了。</a:t>
            </a:r>
          </a:p>
        </p:txBody>
      </p:sp>
    </p:spTree>
    <p:extLst>
      <p:ext uri="{BB962C8B-B14F-4D97-AF65-F5344CB8AC3E}">
        <p14:creationId xmlns:p14="http://schemas.microsoft.com/office/powerpoint/2010/main" val="1757240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223E4369-0B73-0648-BBEB-6C5143198CC7}"/>
              </a:ext>
            </a:extLst>
          </p:cNvPr>
          <p:cNvSpPr>
            <a:spLocks noGrp="1"/>
          </p:cNvSpPr>
          <p:nvPr>
            <p:ph type="title"/>
          </p:nvPr>
        </p:nvSpPr>
        <p:spPr>
          <a:xfrm>
            <a:off x="630936" y="639520"/>
            <a:ext cx="3429000" cy="1719072"/>
          </a:xfrm>
        </p:spPr>
        <p:txBody>
          <a:bodyPr anchor="b">
            <a:normAutofit/>
          </a:bodyPr>
          <a:lstStyle/>
          <a:p>
            <a:r>
              <a:rPr kumimoji="1" lang="zh-CN" altLang="en-US" sz="5400" dirty="0">
                <a:solidFill>
                  <a:schemeClr val="accent1"/>
                </a:solidFill>
              </a:rPr>
              <a:t>传</a:t>
            </a:r>
            <a:r>
              <a:rPr kumimoji="1" lang="zh-CN" altLang="en-US" sz="5400" dirty="0">
                <a:solidFill>
                  <a:schemeClr val="accent2"/>
                </a:solidFill>
              </a:rPr>
              <a:t>统</a:t>
            </a:r>
            <a:r>
              <a:rPr kumimoji="1" lang="en-US" altLang="zh-CN" sz="5400" dirty="0">
                <a:solidFill>
                  <a:srgbClr val="00B050"/>
                </a:solidFill>
              </a:rPr>
              <a:t>W</a:t>
            </a:r>
            <a:r>
              <a:rPr kumimoji="1" lang="en-US" altLang="zh-CN" sz="5400" dirty="0">
                <a:solidFill>
                  <a:schemeClr val="accent2">
                    <a:lumMod val="75000"/>
                  </a:schemeClr>
                </a:solidFill>
              </a:rPr>
              <a:t>e</a:t>
            </a:r>
            <a:r>
              <a:rPr kumimoji="1" lang="en-US" altLang="zh-CN" sz="5400" dirty="0">
                <a:solidFill>
                  <a:srgbClr val="7030A0"/>
                </a:solidFill>
              </a:rPr>
              <a:t>b</a:t>
            </a:r>
            <a:r>
              <a:rPr kumimoji="1" lang="zh-CN" altLang="en-US" sz="5400" dirty="0">
                <a:solidFill>
                  <a:schemeClr val="accent2">
                    <a:lumMod val="75000"/>
                  </a:schemeClr>
                </a:solidFill>
              </a:rPr>
              <a:t>应</a:t>
            </a:r>
            <a:r>
              <a:rPr kumimoji="1" lang="zh-CN" altLang="en-US" sz="5400" dirty="0">
                <a:solidFill>
                  <a:schemeClr val="accent6"/>
                </a:solidFill>
              </a:rPr>
              <a:t>用</a:t>
            </a:r>
          </a:p>
        </p:txBody>
      </p:sp>
      <p:sp>
        <p:nvSpPr>
          <p:cNvPr id="1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内容占位符 2">
            <a:extLst>
              <a:ext uri="{FF2B5EF4-FFF2-40B4-BE49-F238E27FC236}">
                <a16:creationId xmlns:a16="http://schemas.microsoft.com/office/drawing/2014/main" id="{45A0C879-F80D-AF45-86E9-2BE65EA116D1}"/>
              </a:ext>
            </a:extLst>
          </p:cNvPr>
          <p:cNvSpPr>
            <a:spLocks noGrp="1"/>
          </p:cNvSpPr>
          <p:nvPr>
            <p:ph idx="1"/>
          </p:nvPr>
        </p:nvSpPr>
        <p:spPr>
          <a:xfrm>
            <a:off x="630936" y="2807208"/>
            <a:ext cx="3429000" cy="3410712"/>
          </a:xfrm>
        </p:spPr>
        <p:txBody>
          <a:bodyPr anchor="t">
            <a:normAutofit/>
          </a:bodyPr>
          <a:lstStyle/>
          <a:p>
            <a:r>
              <a:rPr lang="zh-CN" altLang="en-US" sz="2200" b="0" i="1" dirty="0">
                <a:effectLst/>
                <a:latin typeface="IBM Plex Sans" panose="020B0503050203000203" pitchFamily="34" charset="0"/>
              </a:rPr>
              <a:t>传统的</a:t>
            </a:r>
            <a:r>
              <a:rPr lang="en-US" altLang="zh-CN" sz="2200" b="0" i="1" dirty="0">
                <a:effectLst/>
                <a:latin typeface="IBM Plex Sans" panose="020B0503050203000203" pitchFamily="34" charset="0"/>
              </a:rPr>
              <a:t>Web</a:t>
            </a:r>
            <a:r>
              <a:rPr lang="zh-CN" altLang="en-US" sz="2200" b="0" i="1" dirty="0">
                <a:effectLst/>
                <a:latin typeface="IBM Plex Sans" panose="020B0503050203000203" pitchFamily="34" charset="0"/>
              </a:rPr>
              <a:t>应用</a:t>
            </a:r>
            <a:r>
              <a:rPr lang="zh-CN" altLang="en-US" sz="2200" b="0" i="0" dirty="0">
                <a:effectLst/>
                <a:latin typeface="IBM Plex Sans" panose="020B0503050203000203" pitchFamily="34" charset="0"/>
              </a:rPr>
              <a:t>。当进入该页面时，浏览器从服务器上获取描述页面结构的</a:t>
            </a:r>
            <a:r>
              <a:rPr lang="en-US" altLang="zh-CN" sz="2200" b="0" i="0" dirty="0">
                <a:effectLst/>
                <a:latin typeface="IBM Plex Sans" panose="020B0503050203000203" pitchFamily="34" charset="0"/>
              </a:rPr>
              <a:t>HTML</a:t>
            </a:r>
            <a:r>
              <a:rPr lang="zh-CN" altLang="en-US" sz="2200" b="0" i="0" dirty="0">
                <a:effectLst/>
                <a:latin typeface="IBM Plex Sans" panose="020B0503050203000203" pitchFamily="34" charset="0"/>
              </a:rPr>
              <a:t>文档，以及文本内容。</a:t>
            </a:r>
            <a:endParaRPr lang="en-US" altLang="zh-CN" sz="2200" b="0" i="0" dirty="0">
              <a:effectLst/>
              <a:latin typeface="IBM Plex Sans" panose="020B0503050203000203" pitchFamily="34" charset="0"/>
            </a:endParaRPr>
          </a:p>
          <a:p>
            <a:r>
              <a:rPr lang="zh-CN" altLang="en-US" sz="2200" b="0" i="0" dirty="0">
                <a:effectLst/>
                <a:latin typeface="IBM Plex Sans" panose="020B0503050203000203" pitchFamily="34" charset="0"/>
              </a:rPr>
              <a:t>示例应用的</a:t>
            </a:r>
            <a:r>
              <a:rPr lang="en-US" altLang="zh-CN" sz="2200" b="0" i="0" dirty="0">
                <a:effectLst/>
                <a:latin typeface="IBM Plex Sans" panose="020B0503050203000203" pitchFamily="34" charset="0"/>
              </a:rPr>
              <a:t>HTML</a:t>
            </a:r>
            <a:r>
              <a:rPr lang="zh-CN" altLang="en-US" sz="2200" b="0" i="0" dirty="0">
                <a:effectLst/>
                <a:latin typeface="IBM Plex Sans" panose="020B0503050203000203" pitchFamily="34" charset="0"/>
              </a:rPr>
              <a:t>代码是动态形成的，因为它包含了关于已创建的笔记数量的信息。</a:t>
            </a:r>
            <a:endParaRPr kumimoji="1" lang="en-US" altLang="zh-CN" sz="2200" b="0" i="0" dirty="0">
              <a:effectLst/>
              <a:latin typeface="IBM Plex Sans" panose="020B0503050203000203" pitchFamily="34" charset="0"/>
            </a:endParaRPr>
          </a:p>
          <a:p>
            <a:r>
              <a:rPr lang="zh-CN" altLang="en-US" sz="2200" b="0" i="0" dirty="0">
                <a:effectLst/>
                <a:latin typeface="IBM Plex Sans" panose="020B0503050203000203" pitchFamily="34" charset="0"/>
              </a:rPr>
              <a:t>主页的</a:t>
            </a:r>
            <a:r>
              <a:rPr lang="en-US" altLang="zh-CN" sz="2200" b="0" i="0" dirty="0">
                <a:effectLst/>
                <a:latin typeface="IBM Plex Sans" panose="020B0503050203000203" pitchFamily="34" charset="0"/>
              </a:rPr>
              <a:t>HTML</a:t>
            </a:r>
            <a:r>
              <a:rPr lang="zh-CN" altLang="en-US" sz="2200" b="0" i="0" dirty="0">
                <a:effectLst/>
                <a:latin typeface="IBM Plex Sans" panose="020B0503050203000203" pitchFamily="34" charset="0"/>
              </a:rPr>
              <a:t>代码如右：</a:t>
            </a:r>
          </a:p>
        </p:txBody>
      </p:sp>
      <p:pic>
        <p:nvPicPr>
          <p:cNvPr id="4" name="图片 3">
            <a:extLst>
              <a:ext uri="{FF2B5EF4-FFF2-40B4-BE49-F238E27FC236}">
                <a16:creationId xmlns:a16="http://schemas.microsoft.com/office/drawing/2014/main" id="{FA566CF9-BF7A-2642-ABD3-6F29B1927B99}"/>
              </a:ext>
            </a:extLst>
          </p:cNvPr>
          <p:cNvPicPr>
            <a:picLocks noChangeAspect="1"/>
          </p:cNvPicPr>
          <p:nvPr/>
        </p:nvPicPr>
        <p:blipFill>
          <a:blip r:embed="rId2"/>
          <a:stretch>
            <a:fillRect/>
          </a:stretch>
        </p:blipFill>
        <p:spPr>
          <a:xfrm>
            <a:off x="4834695" y="640080"/>
            <a:ext cx="6542922" cy="5577840"/>
          </a:xfrm>
          <a:prstGeom prst="rect">
            <a:avLst/>
          </a:prstGeom>
        </p:spPr>
      </p:pic>
    </p:spTree>
    <p:extLst>
      <p:ext uri="{BB962C8B-B14F-4D97-AF65-F5344CB8AC3E}">
        <p14:creationId xmlns:p14="http://schemas.microsoft.com/office/powerpoint/2010/main" val="2935145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6F938107-893F-6142-8EA5-CDF25E8844A2}"/>
              </a:ext>
            </a:extLst>
          </p:cNvPr>
          <p:cNvSpPr>
            <a:spLocks noGrp="1"/>
          </p:cNvSpPr>
          <p:nvPr>
            <p:ph type="title"/>
          </p:nvPr>
        </p:nvSpPr>
        <p:spPr>
          <a:xfrm>
            <a:off x="838200" y="365125"/>
            <a:ext cx="10515600" cy="1325563"/>
          </a:xfrm>
        </p:spPr>
        <p:txBody>
          <a:bodyPr>
            <a:normAutofit/>
          </a:bodyPr>
          <a:lstStyle/>
          <a:p>
            <a:endParaRPr kumimoji="1" lang="zh-CN" altLang="en-US" sz="5400"/>
          </a:p>
        </p:txBody>
      </p:sp>
      <p:sp>
        <p:nvSpPr>
          <p:cNvPr id="4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内容占位符 2">
            <a:extLst>
              <a:ext uri="{FF2B5EF4-FFF2-40B4-BE49-F238E27FC236}">
                <a16:creationId xmlns:a16="http://schemas.microsoft.com/office/drawing/2014/main" id="{D65FCE9F-F438-504A-8D81-AA4878459D81}"/>
              </a:ext>
            </a:extLst>
          </p:cNvPr>
          <p:cNvSpPr>
            <a:spLocks noGrp="1"/>
          </p:cNvSpPr>
          <p:nvPr>
            <p:ph idx="1"/>
          </p:nvPr>
        </p:nvSpPr>
        <p:spPr>
          <a:xfrm>
            <a:off x="838200" y="1929384"/>
            <a:ext cx="10515600" cy="4251960"/>
          </a:xfrm>
        </p:spPr>
        <p:txBody>
          <a:bodyPr>
            <a:normAutofit/>
          </a:bodyPr>
          <a:lstStyle/>
          <a:p>
            <a:r>
              <a:rPr lang="en-US" altLang="zh-CN" sz="2200" b="0" i="0" dirty="0">
                <a:effectLst/>
                <a:latin typeface="IBM Plex Sans" panose="020B0503050203000203" pitchFamily="34" charset="0"/>
              </a:rPr>
              <a:t>HTML</a:t>
            </a:r>
            <a:r>
              <a:rPr lang="zh-CN" altLang="en-US" sz="2200" b="0" i="0" dirty="0">
                <a:effectLst/>
                <a:latin typeface="IBM Plex Sans" panose="020B0503050203000203" pitchFamily="34" charset="0"/>
              </a:rPr>
              <a:t>页面的内容已被保存为一个模板字符串，或一个能够运行的字符串，例如，在它中间包含变量。主页中动态变化的部分，即保存的笔记数量（即代码中的</a:t>
            </a:r>
            <a:r>
              <a:rPr lang="en-US" altLang="zh-CN" sz="2200" b="0" i="0" dirty="0" err="1">
                <a:effectLst/>
                <a:latin typeface="Courier" pitchFamily="2" charset="0"/>
              </a:rPr>
              <a:t>notesCount</a:t>
            </a:r>
            <a:r>
              <a:rPr lang="zh-CN" altLang="en-US" sz="2200" b="0" i="0" dirty="0">
                <a:effectLst/>
                <a:latin typeface="IBM Plex Sans" panose="020B0503050203000203" pitchFamily="34" charset="0"/>
              </a:rPr>
              <a:t>），被模板字符串中的当前笔记数量（即代码中的</a:t>
            </a:r>
            <a:r>
              <a:rPr lang="en-US" altLang="zh-CN" sz="2200" b="0" i="0" dirty="0" err="1">
                <a:effectLst/>
                <a:latin typeface="Courier" pitchFamily="2" charset="0"/>
              </a:rPr>
              <a:t>notes.length</a:t>
            </a:r>
            <a:r>
              <a:rPr lang="zh-CN" altLang="en-US" sz="2200" b="0" i="0" dirty="0">
                <a:effectLst/>
                <a:latin typeface="IBM Plex Sans" panose="020B0503050203000203" pitchFamily="34" charset="0"/>
              </a:rPr>
              <a:t>）所取代。</a:t>
            </a:r>
          </a:p>
          <a:p>
            <a:r>
              <a:rPr lang="zh-CN" altLang="en-US" sz="2200" b="0" i="0" dirty="0">
                <a:effectLst/>
                <a:latin typeface="IBM Plex Sans" panose="020B0503050203000203" pitchFamily="34" charset="0"/>
              </a:rPr>
              <a:t>在代码中间编写 </a:t>
            </a:r>
            <a:r>
              <a:rPr lang="en-US" altLang="zh-CN" sz="2200" b="0" i="0" dirty="0">
                <a:effectLst/>
                <a:latin typeface="IBM Plex Sans" panose="020B0503050203000203" pitchFamily="34" charset="0"/>
              </a:rPr>
              <a:t>HTML </a:t>
            </a:r>
            <a:r>
              <a:rPr lang="zh-CN" altLang="en-US" sz="2200" b="0" i="0" dirty="0">
                <a:effectLst/>
                <a:latin typeface="IBM Plex Sans" panose="020B0503050203000203" pitchFamily="34" charset="0"/>
              </a:rPr>
              <a:t>当然不是明智的做法，但对于老派的 </a:t>
            </a:r>
            <a:r>
              <a:rPr lang="en-US" altLang="zh-CN" sz="2200" b="0" i="0" dirty="0">
                <a:effectLst/>
                <a:latin typeface="IBM Plex Sans" panose="020B0503050203000203" pitchFamily="34" charset="0"/>
              </a:rPr>
              <a:t>PHP </a:t>
            </a:r>
            <a:r>
              <a:rPr lang="zh-CN" altLang="en-US" sz="2200" b="0" i="0" dirty="0">
                <a:effectLst/>
                <a:latin typeface="IBM Plex Sans" panose="020B0503050203000203" pitchFamily="34" charset="0"/>
              </a:rPr>
              <a:t>程序员来说，这是一种常规操作。</a:t>
            </a:r>
          </a:p>
          <a:p>
            <a:r>
              <a:rPr lang="zh-CN" altLang="en-US" sz="2200" b="0" i="0" dirty="0">
                <a:effectLst/>
                <a:latin typeface="IBM Plex Sans" panose="020B0503050203000203" pitchFamily="34" charset="0"/>
              </a:rPr>
              <a:t>在传统的 </a:t>
            </a:r>
            <a:r>
              <a:rPr lang="en-US" altLang="zh-CN" sz="2200" b="0" i="0" dirty="0">
                <a:effectLst/>
                <a:latin typeface="IBM Plex Sans" panose="020B0503050203000203" pitchFamily="34" charset="0"/>
              </a:rPr>
              <a:t>web </a:t>
            </a:r>
            <a:r>
              <a:rPr lang="zh-CN" altLang="en-US" sz="2200" b="0" i="0" dirty="0">
                <a:effectLst/>
                <a:latin typeface="IBM Plex Sans" panose="020B0503050203000203" pitchFamily="34" charset="0"/>
              </a:rPr>
              <a:t>应用中，浏览器是个“憨憨”。它只从服务器上获取</a:t>
            </a:r>
            <a:r>
              <a:rPr lang="en-US" altLang="zh-CN" sz="2200" b="0" i="0" dirty="0">
                <a:effectLst/>
                <a:latin typeface="IBM Plex Sans" panose="020B0503050203000203" pitchFamily="34" charset="0"/>
              </a:rPr>
              <a:t>HTML</a:t>
            </a:r>
            <a:r>
              <a:rPr lang="zh-CN" altLang="en-US" sz="2200" b="0" i="0" dirty="0">
                <a:effectLst/>
                <a:latin typeface="IBM Plex Sans" panose="020B0503050203000203" pitchFamily="34" charset="0"/>
              </a:rPr>
              <a:t>数据，而所有的应用逻辑都在服务器上。服务器可以用</a:t>
            </a:r>
            <a:r>
              <a:rPr lang="en-US" altLang="zh-CN" sz="2200" b="0" i="0" dirty="0">
                <a:effectLst/>
                <a:latin typeface="IBM Plex Sans" panose="020B0503050203000203" pitchFamily="34" charset="0"/>
              </a:rPr>
              <a:t>Java Spring</a:t>
            </a:r>
            <a:r>
              <a:rPr lang="zh-CN" altLang="en-US" sz="2200" b="0" i="0" dirty="0">
                <a:effectLst/>
                <a:latin typeface="IBM Plex Sans" panose="020B0503050203000203" pitchFamily="34" charset="0"/>
              </a:rPr>
              <a:t>、</a:t>
            </a:r>
            <a:r>
              <a:rPr lang="en-US" altLang="zh-CN" sz="2200" b="0" i="0" dirty="0">
                <a:effectLst/>
                <a:latin typeface="IBM Plex Sans" panose="020B0503050203000203" pitchFamily="34" charset="0"/>
              </a:rPr>
              <a:t>Python Flask</a:t>
            </a:r>
            <a:r>
              <a:rPr lang="zh-CN" altLang="en-US" sz="2200" b="0" i="0" dirty="0">
                <a:effectLst/>
                <a:latin typeface="IBM Plex Sans" panose="020B0503050203000203" pitchFamily="34" charset="0"/>
              </a:rPr>
              <a:t> 或用</a:t>
            </a:r>
            <a:r>
              <a:rPr lang="en-US" altLang="zh-CN" sz="2200" b="0" i="0" u="none" strike="noStrike" dirty="0">
                <a:effectLst/>
                <a:latin typeface="IBM Plex Sans" panose="020B0503050203000203" pitchFamily="34" charset="0"/>
                <a:hlinkClick r:id="rId2"/>
              </a:rPr>
              <a:t>Ruby on Rails</a:t>
            </a:r>
            <a:r>
              <a:rPr lang="zh-CN" altLang="en-US" sz="2200" b="0" i="0" u="none" strike="noStrike" dirty="0">
                <a:effectLst/>
                <a:latin typeface="IBM Plex Sans" panose="020B0503050203000203" pitchFamily="34" charset="0"/>
              </a:rPr>
              <a:t> </a:t>
            </a:r>
            <a:r>
              <a:rPr lang="zh-CN" altLang="en-US" sz="2200" b="0" i="0" dirty="0">
                <a:effectLst/>
                <a:latin typeface="IBM Plex Sans" panose="020B0503050203000203" pitchFamily="34" charset="0"/>
              </a:rPr>
              <a:t>来创建，仅举几个例子。</a:t>
            </a:r>
            <a:br>
              <a:rPr lang="zh-CN" altLang="en-US" sz="2200" dirty="0"/>
            </a:br>
            <a:endParaRPr lang="en-US" altLang="zh-CN" sz="2200" dirty="0"/>
          </a:p>
          <a:p>
            <a:pPr algn="l"/>
            <a:r>
              <a:rPr kumimoji="1" lang="zh-CN" altLang="en-US" sz="2200" dirty="0"/>
              <a:t> 这个例子使用的是</a:t>
            </a:r>
            <a:r>
              <a:rPr kumimoji="1" lang="zh-CN" altLang="en-US" sz="1600" dirty="0">
                <a:solidFill>
                  <a:srgbClr val="33332D"/>
                </a:solidFill>
                <a:latin typeface="IBM Plex Sans" panose="020B0503050203000203" pitchFamily="34" charset="0"/>
              </a:rPr>
              <a:t> </a:t>
            </a:r>
            <a:r>
              <a:rPr kumimoji="1" lang="en-US" altLang="zh-CN" sz="2200" dirty="0"/>
              <a:t>Node.js</a:t>
            </a:r>
            <a:r>
              <a:rPr kumimoji="1" lang="zh-CN" altLang="en-US" sz="2200" dirty="0"/>
              <a:t>的</a:t>
            </a:r>
            <a:r>
              <a:rPr kumimoji="1" lang="en-US" altLang="zh-CN" sz="2200" dirty="0">
                <a:hlinkClick r:id="rId3">
                  <a:extLst>
                    <a:ext uri="{A12FA001-AC4F-418D-AE19-62706E023703}">
                      <ahyp:hlinkClr xmlns:ahyp="http://schemas.microsoft.com/office/drawing/2018/hyperlinkcolor" val="tx"/>
                    </a:ext>
                  </a:extLst>
                </a:hlinkClick>
              </a:rPr>
              <a:t>Express</a:t>
            </a:r>
            <a:r>
              <a:rPr kumimoji="1" lang="zh-CN" altLang="en-US" sz="2200" dirty="0"/>
              <a:t>。示例课程使用的是</a:t>
            </a:r>
            <a:r>
              <a:rPr kumimoji="1" lang="en-US" altLang="zh-CN" sz="2200" dirty="0"/>
              <a:t>Node.js</a:t>
            </a:r>
            <a:r>
              <a:rPr kumimoji="1" lang="zh-CN" altLang="en-US" sz="2200" dirty="0"/>
              <a:t>和</a:t>
            </a:r>
            <a:r>
              <a:rPr kumimoji="1" lang="en-US" altLang="zh-CN" sz="2200" dirty="0"/>
              <a:t>Express</a:t>
            </a:r>
            <a:r>
              <a:rPr kumimoji="1" lang="zh-CN" altLang="en-US" sz="2200" dirty="0"/>
              <a:t>来创建网络服务器。</a:t>
            </a:r>
          </a:p>
        </p:txBody>
      </p:sp>
    </p:spTree>
    <p:extLst>
      <p:ext uri="{BB962C8B-B14F-4D97-AF65-F5344CB8AC3E}">
        <p14:creationId xmlns:p14="http://schemas.microsoft.com/office/powerpoint/2010/main" val="4207632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23" name="Rectangle 9222">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D3B5B788-40B2-F142-8AE3-8D4441D9A772}"/>
              </a:ext>
            </a:extLst>
          </p:cNvPr>
          <p:cNvSpPr>
            <a:spLocks noGrp="1"/>
          </p:cNvSpPr>
          <p:nvPr>
            <p:ph type="title"/>
          </p:nvPr>
        </p:nvSpPr>
        <p:spPr>
          <a:xfrm>
            <a:off x="630936" y="639520"/>
            <a:ext cx="3429000" cy="1719072"/>
          </a:xfrm>
        </p:spPr>
        <p:txBody>
          <a:bodyPr anchor="b">
            <a:normAutofit/>
          </a:bodyPr>
          <a:lstStyle/>
          <a:p>
            <a:r>
              <a:rPr lang="en-US" altLang="zh-CN" sz="2600" b="1" i="0" dirty="0">
                <a:solidFill>
                  <a:schemeClr val="accent2">
                    <a:lumMod val="75000"/>
                  </a:schemeClr>
                </a:solidFill>
                <a:effectLst/>
                <a:latin typeface="IBM Plex Mono" panose="020B0509050203000203" pitchFamily="49" charset="0"/>
              </a:rPr>
              <a:t>Running</a:t>
            </a:r>
            <a:r>
              <a:rPr lang="en-US" altLang="zh-CN" sz="2600" b="1" i="0" dirty="0">
                <a:effectLst/>
                <a:latin typeface="IBM Plex Mono" panose="020B0509050203000203" pitchFamily="49" charset="0"/>
              </a:rPr>
              <a:t> </a:t>
            </a:r>
            <a:r>
              <a:rPr lang="en-US" altLang="zh-CN" sz="2600" b="1" i="0" dirty="0">
                <a:solidFill>
                  <a:srgbClr val="FFC000"/>
                </a:solidFill>
                <a:effectLst/>
                <a:latin typeface="IBM Plex Mono" panose="020B0509050203000203" pitchFamily="49" charset="0"/>
              </a:rPr>
              <a:t>application</a:t>
            </a:r>
            <a:r>
              <a:rPr lang="en-US" altLang="zh-CN" sz="2600" b="1" i="0" dirty="0">
                <a:effectLst/>
                <a:latin typeface="IBM Plex Mono" panose="020B0509050203000203" pitchFamily="49" charset="0"/>
              </a:rPr>
              <a:t> </a:t>
            </a:r>
            <a:r>
              <a:rPr lang="en-US" altLang="zh-CN" sz="2600" b="1" i="0" dirty="0">
                <a:solidFill>
                  <a:srgbClr val="002060"/>
                </a:solidFill>
                <a:effectLst/>
                <a:latin typeface="IBM Plex Mono" panose="020B0509050203000203" pitchFamily="49" charset="0"/>
              </a:rPr>
              <a:t>logic</a:t>
            </a:r>
            <a:r>
              <a:rPr lang="en-US" altLang="zh-CN" sz="2600" b="1" i="0" dirty="0">
                <a:effectLst/>
                <a:latin typeface="IBM Plex Mono" panose="020B0509050203000203" pitchFamily="49" charset="0"/>
              </a:rPr>
              <a:t> </a:t>
            </a:r>
            <a:r>
              <a:rPr lang="en-US" altLang="zh-CN" sz="2600" b="1" i="0" dirty="0">
                <a:solidFill>
                  <a:srgbClr val="FF0000"/>
                </a:solidFill>
                <a:effectLst/>
                <a:latin typeface="IBM Plex Mono" panose="020B0509050203000203" pitchFamily="49" charset="0"/>
              </a:rPr>
              <a:t>in</a:t>
            </a:r>
            <a:r>
              <a:rPr lang="en-US" altLang="zh-CN" sz="2600" b="1" i="0" dirty="0">
                <a:effectLst/>
                <a:latin typeface="IBM Plex Mono" panose="020B0509050203000203" pitchFamily="49" charset="0"/>
              </a:rPr>
              <a:t> </a:t>
            </a:r>
            <a:r>
              <a:rPr lang="en-US" altLang="zh-CN" sz="2600" b="1" i="0" dirty="0">
                <a:solidFill>
                  <a:schemeClr val="accent5">
                    <a:lumMod val="75000"/>
                  </a:schemeClr>
                </a:solidFill>
                <a:effectLst/>
                <a:latin typeface="IBM Plex Mono" panose="020B0509050203000203" pitchFamily="49" charset="0"/>
              </a:rPr>
              <a:t>the</a:t>
            </a:r>
            <a:r>
              <a:rPr lang="en-US" altLang="zh-CN" sz="2600" b="1" i="0" dirty="0">
                <a:effectLst/>
                <a:latin typeface="IBM Plex Mono" panose="020B0509050203000203" pitchFamily="49" charset="0"/>
              </a:rPr>
              <a:t> </a:t>
            </a:r>
            <a:r>
              <a:rPr lang="en-US" altLang="zh-CN" sz="2600" b="1" i="0" dirty="0">
                <a:solidFill>
                  <a:srgbClr val="00B050"/>
                </a:solidFill>
                <a:effectLst/>
                <a:latin typeface="IBM Plex Mono" panose="020B0509050203000203" pitchFamily="49" charset="0"/>
              </a:rPr>
              <a:t>browser</a:t>
            </a:r>
            <a:endParaRPr kumimoji="1" lang="zh-CN" altLang="en-US" sz="2600" dirty="0">
              <a:solidFill>
                <a:srgbClr val="00B050"/>
              </a:solidFill>
            </a:endParaRPr>
          </a:p>
        </p:txBody>
      </p:sp>
      <p:sp>
        <p:nvSpPr>
          <p:cNvPr id="9225"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内容占位符 2">
            <a:extLst>
              <a:ext uri="{FF2B5EF4-FFF2-40B4-BE49-F238E27FC236}">
                <a16:creationId xmlns:a16="http://schemas.microsoft.com/office/drawing/2014/main" id="{04C62B49-0AC8-304A-A13D-35748FB60F96}"/>
              </a:ext>
            </a:extLst>
          </p:cNvPr>
          <p:cNvSpPr>
            <a:spLocks noGrp="1"/>
          </p:cNvSpPr>
          <p:nvPr>
            <p:ph idx="1"/>
          </p:nvPr>
        </p:nvSpPr>
        <p:spPr>
          <a:xfrm>
            <a:off x="630936" y="2807208"/>
            <a:ext cx="3429000" cy="3410712"/>
          </a:xfrm>
        </p:spPr>
        <p:txBody>
          <a:bodyPr anchor="t">
            <a:normAutofit/>
          </a:bodyPr>
          <a:lstStyle/>
          <a:p>
            <a:r>
              <a:rPr lang="zh-CN" altLang="en-US" sz="2200" b="0" i="0" dirty="0">
                <a:effectLst/>
                <a:latin typeface="IBM Plex Sans" panose="020B0503050203000203" pitchFamily="34" charset="0"/>
              </a:rPr>
              <a:t>保持开发者控制台打开。通过点击🚫符号清空控制台，或者在控制台中输入</a:t>
            </a:r>
            <a:r>
              <a:rPr lang="en-US" altLang="zh-CN" sz="2200" b="0" i="0" dirty="0">
                <a:effectLst/>
                <a:latin typeface="IBM Plex Sans" panose="020B0503050203000203" pitchFamily="34" charset="0"/>
              </a:rPr>
              <a:t>clear()</a:t>
            </a:r>
            <a:r>
              <a:rPr lang="zh-CN" altLang="en-US" sz="2200" b="0" i="0" dirty="0">
                <a:effectLst/>
                <a:latin typeface="IBM Plex Sans" panose="020B0503050203000203" pitchFamily="34" charset="0"/>
              </a:rPr>
              <a:t>。</a:t>
            </a:r>
            <a:endParaRPr lang="en-US" altLang="zh-CN" sz="2200" dirty="0">
              <a:latin typeface="IBM Plex Sans" panose="020B0503050203000203" pitchFamily="34" charset="0"/>
            </a:endParaRPr>
          </a:p>
          <a:p>
            <a:endParaRPr lang="en-US" altLang="zh-CN" sz="2200" b="0" i="0" dirty="0">
              <a:effectLst/>
              <a:latin typeface="IBM Plex Sans" panose="020B0503050203000203" pitchFamily="34" charset="0"/>
            </a:endParaRPr>
          </a:p>
          <a:p>
            <a:r>
              <a:rPr lang="zh-CN" altLang="en-US" sz="2200" b="0" i="0" dirty="0">
                <a:effectLst/>
                <a:latin typeface="IBM Plex Sans" panose="020B0503050203000203" pitchFamily="34" charset="0"/>
              </a:rPr>
              <a:t>现在当你进入</a:t>
            </a:r>
            <a:r>
              <a:rPr lang="en-US" altLang="zh-CN" sz="2200" b="0" i="0" u="none" strike="noStrike" dirty="0">
                <a:effectLst/>
                <a:latin typeface="IBM Plex Sans" panose="020B0503050203000203" pitchFamily="34" charset="0"/>
                <a:hlinkClick r:id="rId2"/>
              </a:rPr>
              <a:t>notes</a:t>
            </a:r>
            <a:r>
              <a:rPr lang="zh-CN" altLang="en-US" sz="2200" b="0" i="0" dirty="0">
                <a:effectLst/>
                <a:latin typeface="IBM Plex Sans" panose="020B0503050203000203" pitchFamily="34" charset="0"/>
              </a:rPr>
              <a:t>页面时，浏览器会做</a:t>
            </a:r>
            <a:r>
              <a:rPr lang="en-US" altLang="zh-CN" sz="2200" b="0" i="0" dirty="0">
                <a:effectLst/>
                <a:latin typeface="IBM Plex Sans" panose="020B0503050203000203" pitchFamily="34" charset="0"/>
              </a:rPr>
              <a:t>4</a:t>
            </a:r>
            <a:r>
              <a:rPr lang="zh-CN" altLang="en-US" sz="2200" b="0" i="0" dirty="0">
                <a:effectLst/>
                <a:latin typeface="IBM Plex Sans" panose="020B0503050203000203" pitchFamily="34" charset="0"/>
              </a:rPr>
              <a:t>个</a:t>
            </a:r>
            <a:r>
              <a:rPr lang="en-US" altLang="zh-CN" sz="2200" b="0" i="0" dirty="0">
                <a:effectLst/>
                <a:latin typeface="IBM Plex Sans" panose="020B0503050203000203" pitchFamily="34" charset="0"/>
              </a:rPr>
              <a:t>HTTP</a:t>
            </a:r>
            <a:r>
              <a:rPr lang="zh-CN" altLang="en-US" sz="2200" b="0" i="0" dirty="0">
                <a:effectLst/>
                <a:latin typeface="IBM Plex Sans" panose="020B0503050203000203" pitchFamily="34" charset="0"/>
              </a:rPr>
              <a:t>请求。</a:t>
            </a:r>
          </a:p>
          <a:p>
            <a:endParaRPr lang="zh-CN" altLang="en-US" sz="2200" dirty="0"/>
          </a:p>
        </p:txBody>
      </p:sp>
      <p:pic>
        <p:nvPicPr>
          <p:cNvPr id="9218" name="Picture 2" descr="Screenshot of the developer console with the 4 requests visible">
            <a:extLst>
              <a:ext uri="{FF2B5EF4-FFF2-40B4-BE49-F238E27FC236}">
                <a16:creationId xmlns:a16="http://schemas.microsoft.com/office/drawing/2014/main" id="{CBB52C1A-6AC7-8F49-B9C4-236BB7090E7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190673" y="1508903"/>
            <a:ext cx="7367343" cy="4098084"/>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0073941F-FD88-1F47-BC76-DE87221D275A}"/>
              </a:ext>
            </a:extLst>
          </p:cNvPr>
          <p:cNvSpPr txBox="1"/>
          <p:nvPr/>
        </p:nvSpPr>
        <p:spPr>
          <a:xfrm>
            <a:off x="838196" y="2422227"/>
            <a:ext cx="10515599" cy="369332"/>
          </a:xfrm>
          <a:prstGeom prst="rect">
            <a:avLst/>
          </a:prstGeom>
          <a:noFill/>
        </p:spPr>
        <p:txBody>
          <a:bodyPr wrap="square">
            <a:spAutoFit/>
          </a:bodyPr>
          <a:lstStyle/>
          <a:p>
            <a:pPr algn="l"/>
            <a:endParaRPr lang="zh-CN" altLang="en-US" dirty="0"/>
          </a:p>
        </p:txBody>
      </p:sp>
    </p:spTree>
    <p:extLst>
      <p:ext uri="{BB962C8B-B14F-4D97-AF65-F5344CB8AC3E}">
        <p14:creationId xmlns:p14="http://schemas.microsoft.com/office/powerpoint/2010/main" val="9984916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282D70-390C-AA48-8AF9-2338F2DE866B}"/>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62995DBF-4524-6F48-9BEB-63A25D83F616}"/>
              </a:ext>
            </a:extLst>
          </p:cNvPr>
          <p:cNvSpPr>
            <a:spLocks noGrp="1"/>
          </p:cNvSpPr>
          <p:nvPr>
            <p:ph idx="1"/>
          </p:nvPr>
        </p:nvSpPr>
        <p:spPr/>
        <p:txBody>
          <a:bodyPr/>
          <a:lstStyle/>
          <a:p>
            <a:endParaRPr kumimoji="1" lang="zh-CN" altLang="en-US" dirty="0"/>
          </a:p>
        </p:txBody>
      </p:sp>
      <p:sp>
        <p:nvSpPr>
          <p:cNvPr id="5" name="文本框 4">
            <a:extLst>
              <a:ext uri="{FF2B5EF4-FFF2-40B4-BE49-F238E27FC236}">
                <a16:creationId xmlns:a16="http://schemas.microsoft.com/office/drawing/2014/main" id="{7C44DAD4-646D-C149-B7AB-A19FFA10F088}"/>
              </a:ext>
            </a:extLst>
          </p:cNvPr>
          <p:cNvSpPr txBox="1"/>
          <p:nvPr/>
        </p:nvSpPr>
        <p:spPr>
          <a:xfrm>
            <a:off x="838199" y="365125"/>
            <a:ext cx="10515599" cy="923330"/>
          </a:xfrm>
          <a:prstGeom prst="rect">
            <a:avLst/>
          </a:prstGeom>
          <a:noFill/>
        </p:spPr>
        <p:txBody>
          <a:bodyPr wrap="square">
            <a:spAutoFit/>
          </a:bodyPr>
          <a:lstStyle/>
          <a:p>
            <a:pPr algn="l"/>
            <a:r>
              <a:rPr lang="zh-CN" altLang="en-US" b="0" i="0" dirty="0">
                <a:solidFill>
                  <a:srgbClr val="33332D"/>
                </a:solidFill>
                <a:effectLst/>
                <a:latin typeface="IBM Plex Sans" panose="020B0503050203000203" pitchFamily="34" charset="0"/>
              </a:rPr>
              <a:t>所有的请求都有</a:t>
            </a:r>
            <a:r>
              <a:rPr lang="zh-CN" altLang="en-US" b="0" i="1" dirty="0">
                <a:solidFill>
                  <a:srgbClr val="33332D"/>
                </a:solidFill>
                <a:effectLst/>
                <a:latin typeface="IBM Plex Sans" panose="020B0503050203000203" pitchFamily="34" charset="0"/>
              </a:rPr>
              <a:t>不同的</a:t>
            </a:r>
            <a:r>
              <a:rPr lang="zh-CN" altLang="en-US" b="0" i="0" dirty="0">
                <a:solidFill>
                  <a:srgbClr val="33332D"/>
                </a:solidFill>
                <a:effectLst/>
                <a:latin typeface="IBM Plex Sans" panose="020B0503050203000203" pitchFamily="34" charset="0"/>
              </a:rPr>
              <a:t>类型。第一个请求的类型 </a:t>
            </a:r>
            <a:r>
              <a:rPr lang="en-US" altLang="zh-CN" b="0" i="1" dirty="0">
                <a:solidFill>
                  <a:srgbClr val="33332D"/>
                </a:solidFill>
                <a:effectLst/>
                <a:latin typeface="IBM Plex Sans" panose="020B0503050203000203" pitchFamily="34" charset="0"/>
              </a:rPr>
              <a:t>document</a:t>
            </a:r>
            <a:r>
              <a:rPr lang="zh-CN" altLang="en-US" b="0" i="0" dirty="0">
                <a:solidFill>
                  <a:srgbClr val="33332D"/>
                </a:solidFill>
                <a:effectLst/>
                <a:latin typeface="IBM Plex Sans" panose="020B0503050203000203" pitchFamily="34" charset="0"/>
              </a:rPr>
              <a:t>。它是页面的</a:t>
            </a:r>
            <a:r>
              <a:rPr lang="en-US" altLang="zh-CN" b="0" i="0" dirty="0">
                <a:solidFill>
                  <a:srgbClr val="33332D"/>
                </a:solidFill>
                <a:effectLst/>
                <a:latin typeface="IBM Plex Sans" panose="020B0503050203000203" pitchFamily="34" charset="0"/>
              </a:rPr>
              <a:t>HTML</a:t>
            </a:r>
            <a:r>
              <a:rPr lang="zh-CN" altLang="en-US" b="0" i="0" dirty="0">
                <a:solidFill>
                  <a:srgbClr val="33332D"/>
                </a:solidFill>
                <a:effectLst/>
                <a:latin typeface="IBM Plex Sans" panose="020B0503050203000203" pitchFamily="34" charset="0"/>
              </a:rPr>
              <a:t>代码，看起来如下：</a:t>
            </a:r>
          </a:p>
          <a:p>
            <a:br>
              <a:rPr lang="zh-CN" altLang="en-US" dirty="0"/>
            </a:br>
            <a:endParaRPr lang="zh-CN" altLang="en-US" dirty="0"/>
          </a:p>
        </p:txBody>
      </p:sp>
      <p:pic>
        <p:nvPicPr>
          <p:cNvPr id="10242" name="Picture 2" descr="Detail view of the first request">
            <a:extLst>
              <a:ext uri="{FF2B5EF4-FFF2-40B4-BE49-F238E27FC236}">
                <a16:creationId xmlns:a16="http://schemas.microsoft.com/office/drawing/2014/main" id="{3372B080-C49F-A547-860A-E005D97463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757234"/>
            <a:ext cx="10713302" cy="54197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24614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5206D7-CAE0-5247-9922-0FBA49AEA4A1}"/>
              </a:ext>
            </a:extLst>
          </p:cNvPr>
          <p:cNvSpPr>
            <a:spLocks noGrp="1"/>
          </p:cNvSpPr>
          <p:nvPr>
            <p:ph type="title"/>
          </p:nvPr>
        </p:nvSpPr>
        <p:spPr/>
        <p:txBody>
          <a:bodyPr/>
          <a:lstStyle/>
          <a:p>
            <a:endParaRPr kumimoji="1" lang="zh-CN" altLang="en-US" dirty="0"/>
          </a:p>
        </p:txBody>
      </p:sp>
      <p:sp>
        <p:nvSpPr>
          <p:cNvPr id="3" name="内容占位符 2">
            <a:extLst>
              <a:ext uri="{FF2B5EF4-FFF2-40B4-BE49-F238E27FC236}">
                <a16:creationId xmlns:a16="http://schemas.microsoft.com/office/drawing/2014/main" id="{80F1E06F-631E-5244-BF5B-30634F6786B4}"/>
              </a:ext>
            </a:extLst>
          </p:cNvPr>
          <p:cNvSpPr>
            <a:spLocks noGrp="1"/>
          </p:cNvSpPr>
          <p:nvPr>
            <p:ph idx="1"/>
          </p:nvPr>
        </p:nvSpPr>
        <p:spPr/>
        <p:txBody>
          <a:bodyPr/>
          <a:lstStyle/>
          <a:p>
            <a:endParaRPr kumimoji="1" lang="zh-CN" altLang="en-US" dirty="0"/>
          </a:p>
        </p:txBody>
      </p:sp>
      <p:sp>
        <p:nvSpPr>
          <p:cNvPr id="5" name="文本框 4">
            <a:extLst>
              <a:ext uri="{FF2B5EF4-FFF2-40B4-BE49-F238E27FC236}">
                <a16:creationId xmlns:a16="http://schemas.microsoft.com/office/drawing/2014/main" id="{5CC7E789-C1C8-ED40-A774-86B91DA68A96}"/>
              </a:ext>
            </a:extLst>
          </p:cNvPr>
          <p:cNvSpPr txBox="1"/>
          <p:nvPr/>
        </p:nvSpPr>
        <p:spPr>
          <a:xfrm>
            <a:off x="838199" y="427741"/>
            <a:ext cx="10515599" cy="923330"/>
          </a:xfrm>
          <a:prstGeom prst="rect">
            <a:avLst/>
          </a:prstGeom>
          <a:noFill/>
        </p:spPr>
        <p:txBody>
          <a:bodyPr wrap="square">
            <a:spAutoFit/>
          </a:bodyPr>
          <a:lstStyle/>
          <a:p>
            <a:pPr algn="l"/>
            <a:r>
              <a:rPr lang="zh-CN" altLang="en-US" b="0" i="0" dirty="0">
                <a:solidFill>
                  <a:srgbClr val="33332D"/>
                </a:solidFill>
                <a:effectLst/>
                <a:latin typeface="IBM Plex Sans" panose="020B0503050203000203" pitchFamily="34" charset="0"/>
              </a:rPr>
              <a:t>当我们比较浏览器上显示的页面和服务器返回的</a:t>
            </a:r>
            <a:r>
              <a:rPr lang="en-US" altLang="zh-CN" b="0" i="0" dirty="0">
                <a:solidFill>
                  <a:srgbClr val="33332D"/>
                </a:solidFill>
                <a:effectLst/>
                <a:latin typeface="IBM Plex Sans" panose="020B0503050203000203" pitchFamily="34" charset="0"/>
              </a:rPr>
              <a:t>HTML</a:t>
            </a:r>
            <a:r>
              <a:rPr lang="zh-CN" altLang="en-US" b="0" i="0" dirty="0">
                <a:solidFill>
                  <a:srgbClr val="33332D"/>
                </a:solidFill>
                <a:effectLst/>
                <a:latin typeface="IBM Plex Sans" panose="020B0503050203000203" pitchFamily="34" charset="0"/>
              </a:rPr>
              <a:t>代码时，我们注意到代码中不包含笔记的列表。</a:t>
            </a:r>
          </a:p>
          <a:p>
            <a:br>
              <a:rPr lang="zh-CN" altLang="en-US" dirty="0"/>
            </a:br>
            <a:endParaRPr lang="zh-CN" altLang="en-US" dirty="0"/>
          </a:p>
        </p:txBody>
      </p:sp>
      <p:sp>
        <p:nvSpPr>
          <p:cNvPr id="7" name="文本框 6">
            <a:extLst>
              <a:ext uri="{FF2B5EF4-FFF2-40B4-BE49-F238E27FC236}">
                <a16:creationId xmlns:a16="http://schemas.microsoft.com/office/drawing/2014/main" id="{79ED1CEC-EC94-B342-98E1-F902374C334B}"/>
              </a:ext>
            </a:extLst>
          </p:cNvPr>
          <p:cNvSpPr txBox="1"/>
          <p:nvPr/>
        </p:nvSpPr>
        <p:spPr>
          <a:xfrm>
            <a:off x="838197" y="920715"/>
            <a:ext cx="10515598" cy="923330"/>
          </a:xfrm>
          <a:prstGeom prst="rect">
            <a:avLst/>
          </a:prstGeom>
          <a:noFill/>
        </p:spPr>
        <p:txBody>
          <a:bodyPr wrap="square">
            <a:spAutoFit/>
          </a:bodyPr>
          <a:lstStyle/>
          <a:p>
            <a:pPr algn="l"/>
            <a:r>
              <a:rPr lang="en-US" altLang="zh-CN" b="0" i="0" dirty="0">
                <a:solidFill>
                  <a:srgbClr val="33332D"/>
                </a:solidFill>
                <a:effectLst/>
                <a:latin typeface="IBM Plex Sans" panose="020B0503050203000203" pitchFamily="34" charset="0"/>
              </a:rPr>
              <a:t>HTML</a:t>
            </a:r>
            <a:r>
              <a:rPr lang="zh-CN" altLang="en-US" b="0" i="0" dirty="0">
                <a:solidFill>
                  <a:srgbClr val="33332D"/>
                </a:solidFill>
                <a:effectLst/>
                <a:latin typeface="IBM Plex Sans" panose="020B0503050203000203" pitchFamily="34" charset="0"/>
              </a:rPr>
              <a:t>的</a:t>
            </a:r>
            <a:r>
              <a:rPr lang="en-US" altLang="zh-CN" b="0" i="0" u="none" strike="noStrike" dirty="0">
                <a:solidFill>
                  <a:srgbClr val="33332D"/>
                </a:solidFill>
                <a:effectLst/>
                <a:latin typeface="IBM Plex Sans" panose="020B0503050203000203" pitchFamily="34" charset="0"/>
                <a:hlinkClick r:id="rId2"/>
              </a:rPr>
              <a:t>head</a:t>
            </a:r>
            <a:r>
              <a:rPr lang="zh-CN" altLang="en-US" b="0" i="0" dirty="0">
                <a:solidFill>
                  <a:srgbClr val="33332D"/>
                </a:solidFill>
                <a:effectLst/>
                <a:latin typeface="IBM Plex Sans" panose="020B0503050203000203" pitchFamily="34" charset="0"/>
              </a:rPr>
              <a:t>部分包含一个</a:t>
            </a:r>
            <a:r>
              <a:rPr lang="en-US" altLang="zh-CN" b="0" i="0" u="none" strike="noStrike" dirty="0">
                <a:solidFill>
                  <a:srgbClr val="33332D"/>
                </a:solidFill>
                <a:effectLst/>
                <a:latin typeface="IBM Plex Sans" panose="020B0503050203000203" pitchFamily="34" charset="0"/>
                <a:hlinkClick r:id="rId3"/>
              </a:rPr>
              <a:t>script</a:t>
            </a:r>
            <a:r>
              <a:rPr lang="zh-CN" altLang="en-US" b="0" i="0" dirty="0">
                <a:solidFill>
                  <a:srgbClr val="33332D"/>
                </a:solidFill>
                <a:effectLst/>
                <a:latin typeface="IBM Plex Sans" panose="020B0503050203000203" pitchFamily="34" charset="0"/>
              </a:rPr>
              <a:t>标签，它使浏览器获取了一个名为</a:t>
            </a:r>
            <a:r>
              <a:rPr lang="en-US" altLang="zh-CN" b="0" i="1" dirty="0" err="1">
                <a:solidFill>
                  <a:srgbClr val="33332D"/>
                </a:solidFill>
                <a:effectLst/>
                <a:latin typeface="IBM Plex Sans" panose="020B0503050203000203" pitchFamily="34" charset="0"/>
              </a:rPr>
              <a:t>main.js</a:t>
            </a:r>
            <a:r>
              <a:rPr lang="zh-CN" altLang="en-US" b="0" i="0" dirty="0">
                <a:solidFill>
                  <a:srgbClr val="33332D"/>
                </a:solidFill>
                <a:effectLst/>
                <a:latin typeface="IBM Plex Sans" panose="020B0503050203000203" pitchFamily="34" charset="0"/>
              </a:rPr>
              <a:t>的</a:t>
            </a:r>
            <a:r>
              <a:rPr lang="en-US" altLang="zh-CN" b="0" i="0" dirty="0">
                <a:solidFill>
                  <a:srgbClr val="33332D"/>
                </a:solidFill>
                <a:effectLst/>
                <a:latin typeface="IBM Plex Sans" panose="020B0503050203000203" pitchFamily="34" charset="0"/>
              </a:rPr>
              <a:t>JavaScript</a:t>
            </a:r>
            <a:r>
              <a:rPr lang="zh-CN" altLang="en-US" b="0" i="0" dirty="0">
                <a:solidFill>
                  <a:srgbClr val="33332D"/>
                </a:solidFill>
                <a:effectLst/>
                <a:latin typeface="IBM Plex Sans" panose="020B0503050203000203" pitchFamily="34" charset="0"/>
              </a:rPr>
              <a:t>文件。</a:t>
            </a:r>
          </a:p>
          <a:p>
            <a:br>
              <a:rPr lang="zh-CN" altLang="en-US" dirty="0"/>
            </a:br>
            <a:endParaRPr lang="zh-CN" altLang="en-US" dirty="0"/>
          </a:p>
        </p:txBody>
      </p:sp>
      <p:sp>
        <p:nvSpPr>
          <p:cNvPr id="9" name="文本框 8">
            <a:extLst>
              <a:ext uri="{FF2B5EF4-FFF2-40B4-BE49-F238E27FC236}">
                <a16:creationId xmlns:a16="http://schemas.microsoft.com/office/drawing/2014/main" id="{ECE3C7E2-5065-B649-9DE0-413123DB750B}"/>
              </a:ext>
            </a:extLst>
          </p:cNvPr>
          <p:cNvSpPr txBox="1"/>
          <p:nvPr/>
        </p:nvSpPr>
        <p:spPr>
          <a:xfrm>
            <a:off x="838191" y="1413689"/>
            <a:ext cx="10515597" cy="923330"/>
          </a:xfrm>
          <a:prstGeom prst="rect">
            <a:avLst/>
          </a:prstGeom>
          <a:noFill/>
        </p:spPr>
        <p:txBody>
          <a:bodyPr wrap="square">
            <a:spAutoFit/>
          </a:bodyPr>
          <a:lstStyle/>
          <a:p>
            <a:pPr algn="l"/>
            <a:r>
              <a:rPr lang="zh-CN" altLang="en-US" b="0" i="0" dirty="0">
                <a:solidFill>
                  <a:srgbClr val="33332D"/>
                </a:solidFill>
                <a:effectLst/>
                <a:latin typeface="IBM Plex Sans" panose="020B0503050203000203" pitchFamily="34" charset="0"/>
              </a:rPr>
              <a:t>该</a:t>
            </a:r>
            <a:r>
              <a:rPr lang="en-US" altLang="zh-CN" b="0" i="0" dirty="0">
                <a:solidFill>
                  <a:srgbClr val="33332D"/>
                </a:solidFill>
                <a:effectLst/>
                <a:latin typeface="IBM Plex Sans" panose="020B0503050203000203" pitchFamily="34" charset="0"/>
              </a:rPr>
              <a:t>JavaScript</a:t>
            </a:r>
            <a:r>
              <a:rPr lang="zh-CN" altLang="en-US" b="0" i="0" dirty="0">
                <a:solidFill>
                  <a:srgbClr val="33332D"/>
                </a:solidFill>
                <a:effectLst/>
                <a:latin typeface="IBM Plex Sans" panose="020B0503050203000203" pitchFamily="34" charset="0"/>
              </a:rPr>
              <a:t>代码看起来如下。</a:t>
            </a:r>
          </a:p>
          <a:p>
            <a:pPr algn="l"/>
            <a:br>
              <a:rPr lang="zh-CN" altLang="en-US" b="0" i="0" dirty="0">
                <a:solidFill>
                  <a:srgbClr val="33332D"/>
                </a:solidFill>
                <a:effectLst/>
                <a:latin typeface="IBM Plex Mono" panose="020B0509050203000203" pitchFamily="49" charset="0"/>
              </a:rPr>
            </a:br>
            <a:endParaRPr lang="zh-CN" altLang="en-US" b="0" i="0" dirty="0">
              <a:solidFill>
                <a:srgbClr val="33332D"/>
              </a:solidFill>
              <a:effectLst/>
              <a:latin typeface="IBM Plex Mono" panose="020B0509050203000203" pitchFamily="49" charset="0"/>
            </a:endParaRPr>
          </a:p>
        </p:txBody>
      </p:sp>
      <p:pic>
        <p:nvPicPr>
          <p:cNvPr id="10" name="图片 9">
            <a:extLst>
              <a:ext uri="{FF2B5EF4-FFF2-40B4-BE49-F238E27FC236}">
                <a16:creationId xmlns:a16="http://schemas.microsoft.com/office/drawing/2014/main" id="{B23D8D53-08DB-3D41-9FA2-0176F79CFD17}"/>
              </a:ext>
            </a:extLst>
          </p:cNvPr>
          <p:cNvPicPr>
            <a:picLocks noChangeAspect="1"/>
          </p:cNvPicPr>
          <p:nvPr/>
        </p:nvPicPr>
        <p:blipFill>
          <a:blip r:embed="rId4"/>
          <a:stretch>
            <a:fillRect/>
          </a:stretch>
        </p:blipFill>
        <p:spPr>
          <a:xfrm>
            <a:off x="5776512" y="1351071"/>
            <a:ext cx="5577276" cy="5119653"/>
          </a:xfrm>
          <a:prstGeom prst="rect">
            <a:avLst/>
          </a:prstGeom>
        </p:spPr>
      </p:pic>
    </p:spTree>
    <p:extLst>
      <p:ext uri="{BB962C8B-B14F-4D97-AF65-F5344CB8AC3E}">
        <p14:creationId xmlns:p14="http://schemas.microsoft.com/office/powerpoint/2010/main" val="26272795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FFB04A-88D8-7B42-96B8-B704D8CD3E56}"/>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982022A4-7F99-EA4B-9EE5-FF0AD7F8BA65}"/>
              </a:ext>
            </a:extLst>
          </p:cNvPr>
          <p:cNvSpPr>
            <a:spLocks noGrp="1"/>
          </p:cNvSpPr>
          <p:nvPr>
            <p:ph idx="1"/>
          </p:nvPr>
        </p:nvSpPr>
        <p:spPr/>
        <p:txBody>
          <a:bodyPr/>
          <a:lstStyle/>
          <a:p>
            <a:pPr algn="l"/>
            <a:r>
              <a:rPr lang="zh-CN" altLang="en-US" b="0" i="0" dirty="0">
                <a:solidFill>
                  <a:srgbClr val="33332D"/>
                </a:solidFill>
                <a:effectLst/>
                <a:latin typeface="IBM Plex Sans" panose="020B0503050203000203" pitchFamily="34" charset="0"/>
              </a:rPr>
              <a:t>在获取了</a:t>
            </a:r>
            <a:r>
              <a:rPr lang="en-US" altLang="zh-CN" b="0" i="1" dirty="0">
                <a:solidFill>
                  <a:srgbClr val="33332D"/>
                </a:solidFill>
                <a:effectLst/>
                <a:latin typeface="IBM Plex Sans" panose="020B0503050203000203" pitchFamily="34" charset="0"/>
              </a:rPr>
              <a:t>script</a:t>
            </a:r>
            <a:r>
              <a:rPr lang="zh-CN" altLang="en-US" b="0" i="0" dirty="0">
                <a:solidFill>
                  <a:srgbClr val="33332D"/>
                </a:solidFill>
                <a:effectLst/>
                <a:latin typeface="IBM Plex Sans" panose="020B0503050203000203" pitchFamily="34" charset="0"/>
              </a:rPr>
              <a:t>标签后，浏览器立即开始执行代码。</a:t>
            </a:r>
          </a:p>
          <a:p>
            <a:pPr algn="l"/>
            <a:r>
              <a:rPr lang="zh-CN" altLang="en-US" b="0" i="0" dirty="0">
                <a:solidFill>
                  <a:srgbClr val="33332D"/>
                </a:solidFill>
                <a:effectLst/>
                <a:latin typeface="IBM Plex Sans" panose="020B0503050203000203" pitchFamily="34" charset="0"/>
              </a:rPr>
              <a:t>最后两行指示浏览器对服务器的地址</a:t>
            </a:r>
            <a:r>
              <a:rPr lang="en-US" altLang="zh-CN" b="0" i="1" dirty="0">
                <a:solidFill>
                  <a:srgbClr val="33332D"/>
                </a:solidFill>
                <a:effectLst/>
                <a:latin typeface="IBM Plex Sans" panose="020B0503050203000203" pitchFamily="34" charset="0"/>
              </a:rPr>
              <a:t>/</a:t>
            </a:r>
            <a:r>
              <a:rPr lang="en-US" altLang="zh-CN" b="0" i="1" dirty="0" err="1">
                <a:solidFill>
                  <a:srgbClr val="33332D"/>
                </a:solidFill>
                <a:effectLst/>
                <a:latin typeface="IBM Plex Sans" panose="020B0503050203000203" pitchFamily="34" charset="0"/>
              </a:rPr>
              <a:t>data.json</a:t>
            </a:r>
            <a:r>
              <a:rPr lang="zh-CN" altLang="en-US" b="0" i="0" dirty="0">
                <a:solidFill>
                  <a:srgbClr val="33332D"/>
                </a:solidFill>
                <a:effectLst/>
                <a:latin typeface="IBM Plex Sans" panose="020B0503050203000203" pitchFamily="34" charset="0"/>
              </a:rPr>
              <a:t>进行</a:t>
            </a:r>
            <a:r>
              <a:rPr lang="en-US" altLang="zh-CN" b="0" i="0" dirty="0">
                <a:solidFill>
                  <a:srgbClr val="33332D"/>
                </a:solidFill>
                <a:effectLst/>
                <a:latin typeface="IBM Plex Sans" panose="020B0503050203000203" pitchFamily="34" charset="0"/>
              </a:rPr>
              <a:t>HTTP GET</a:t>
            </a:r>
            <a:r>
              <a:rPr lang="zh-CN" altLang="en-US" b="0" i="0" dirty="0">
                <a:solidFill>
                  <a:srgbClr val="33332D"/>
                </a:solidFill>
                <a:effectLst/>
                <a:latin typeface="IBM Plex Sans" panose="020B0503050203000203" pitchFamily="34" charset="0"/>
              </a:rPr>
              <a:t>请求。</a:t>
            </a:r>
          </a:p>
          <a:p>
            <a:pPr algn="l"/>
            <a:br>
              <a:rPr lang="zh-CN" altLang="en-US" dirty="0"/>
            </a:br>
            <a:endParaRPr kumimoji="1" lang="en-US" altLang="zh-CN" dirty="0"/>
          </a:p>
          <a:p>
            <a:pPr algn="l"/>
            <a:r>
              <a:rPr lang="zh-CN" altLang="en-US" b="0" i="0" dirty="0">
                <a:solidFill>
                  <a:srgbClr val="33332D"/>
                </a:solidFill>
                <a:effectLst/>
                <a:latin typeface="IBM Plex Sans" panose="020B0503050203000203" pitchFamily="34" charset="0"/>
              </a:rPr>
              <a:t>这就是“</a:t>
            </a:r>
            <a:r>
              <a:rPr lang="en-US" altLang="zh-CN" b="0" i="0" dirty="0">
                <a:solidFill>
                  <a:srgbClr val="33332D"/>
                </a:solidFill>
                <a:effectLst/>
                <a:latin typeface="IBM Plex Sans" panose="020B0503050203000203" pitchFamily="34" charset="0"/>
              </a:rPr>
              <a:t>Network”</a:t>
            </a:r>
            <a:r>
              <a:rPr lang="zh-CN" altLang="en-US" b="0" i="0" dirty="0">
                <a:solidFill>
                  <a:srgbClr val="33332D"/>
                </a:solidFill>
                <a:effectLst/>
                <a:latin typeface="IBM Plex Sans" panose="020B0503050203000203" pitchFamily="34" charset="0"/>
              </a:rPr>
              <a:t>选项卡上显示的最下面的请求。</a:t>
            </a:r>
          </a:p>
        </p:txBody>
      </p:sp>
      <p:pic>
        <p:nvPicPr>
          <p:cNvPr id="4" name="图片 3">
            <a:extLst>
              <a:ext uri="{FF2B5EF4-FFF2-40B4-BE49-F238E27FC236}">
                <a16:creationId xmlns:a16="http://schemas.microsoft.com/office/drawing/2014/main" id="{FCC326A3-120E-D547-A3EB-35336694698D}"/>
              </a:ext>
            </a:extLst>
          </p:cNvPr>
          <p:cNvPicPr>
            <a:picLocks noChangeAspect="1"/>
          </p:cNvPicPr>
          <p:nvPr/>
        </p:nvPicPr>
        <p:blipFill>
          <a:blip r:embed="rId2"/>
          <a:stretch>
            <a:fillRect/>
          </a:stretch>
        </p:blipFill>
        <p:spPr>
          <a:xfrm>
            <a:off x="838200" y="3150394"/>
            <a:ext cx="9829800" cy="850900"/>
          </a:xfrm>
          <a:prstGeom prst="rect">
            <a:avLst/>
          </a:prstGeom>
        </p:spPr>
      </p:pic>
    </p:spTree>
    <p:extLst>
      <p:ext uri="{BB962C8B-B14F-4D97-AF65-F5344CB8AC3E}">
        <p14:creationId xmlns:p14="http://schemas.microsoft.com/office/powerpoint/2010/main" val="9138568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D14031-7910-B34D-8EC0-78AA53D67C31}"/>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28D3C46C-7620-764D-87BF-EA6DB1F0D850}"/>
              </a:ext>
            </a:extLst>
          </p:cNvPr>
          <p:cNvSpPr>
            <a:spLocks noGrp="1"/>
          </p:cNvSpPr>
          <p:nvPr>
            <p:ph idx="1"/>
          </p:nvPr>
        </p:nvSpPr>
        <p:spPr/>
        <p:txBody>
          <a:bodyPr/>
          <a:lstStyle/>
          <a:p>
            <a:pPr algn="l"/>
            <a:r>
              <a:rPr lang="zh-CN" altLang="en-US" b="0" i="0" dirty="0">
                <a:solidFill>
                  <a:srgbClr val="33332D"/>
                </a:solidFill>
                <a:effectLst/>
                <a:latin typeface="IBM Plex Sans" panose="020B0503050203000203" pitchFamily="34" charset="0"/>
              </a:rPr>
              <a:t>我们可以尝试从浏览器直接访问地址</a:t>
            </a:r>
            <a:r>
              <a:rPr lang="en-US" altLang="zh-CN" b="0" i="0" u="none" strike="noStrike" dirty="0">
                <a:solidFill>
                  <a:srgbClr val="33332D"/>
                </a:solidFill>
                <a:effectLst/>
                <a:latin typeface="IBM Plex Sans" panose="020B0503050203000203" pitchFamily="34" charset="0"/>
                <a:hlinkClick r:id="rId2"/>
              </a:rPr>
              <a:t>https://studies.cs.helsinki.fi/exampleapp/data.json</a:t>
            </a:r>
            <a:r>
              <a:rPr lang="zh-CN" altLang="en-US" b="0" i="0" dirty="0">
                <a:solidFill>
                  <a:srgbClr val="33332D"/>
                </a:solidFill>
                <a:effectLst/>
                <a:latin typeface="IBM Plex Sans" panose="020B0503050203000203" pitchFamily="34" charset="0"/>
              </a:rPr>
              <a:t>。</a:t>
            </a:r>
          </a:p>
          <a:p>
            <a:r>
              <a:rPr kumimoji="1" lang="zh-CN" altLang="en-US" dirty="0"/>
              <a:t> </a:t>
            </a:r>
          </a:p>
        </p:txBody>
      </p:sp>
      <p:pic>
        <p:nvPicPr>
          <p:cNvPr id="11266" name="Picture 2" descr="fullstack content">
            <a:extLst>
              <a:ext uri="{FF2B5EF4-FFF2-40B4-BE49-F238E27FC236}">
                <a16:creationId xmlns:a16="http://schemas.microsoft.com/office/drawing/2014/main" id="{6848A152-CA83-F043-B178-B25B4E6C30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747810"/>
            <a:ext cx="10160000" cy="1612900"/>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F71BD9EE-B599-CA46-8325-AA5A389B9F3C}"/>
              </a:ext>
            </a:extLst>
          </p:cNvPr>
          <p:cNvSpPr txBox="1"/>
          <p:nvPr/>
        </p:nvSpPr>
        <p:spPr>
          <a:xfrm>
            <a:off x="838199" y="4730653"/>
            <a:ext cx="10515599" cy="1477328"/>
          </a:xfrm>
          <a:prstGeom prst="rect">
            <a:avLst/>
          </a:prstGeom>
          <a:noFill/>
        </p:spPr>
        <p:txBody>
          <a:bodyPr wrap="square">
            <a:spAutoFit/>
          </a:bodyPr>
          <a:lstStyle/>
          <a:p>
            <a:pPr algn="l"/>
            <a:r>
              <a:rPr lang="zh-CN" altLang="en-US" b="0" i="0" dirty="0">
                <a:solidFill>
                  <a:srgbClr val="33332D"/>
                </a:solidFill>
                <a:effectLst/>
                <a:latin typeface="IBM Plex Sans" panose="020B0503050203000203" pitchFamily="34" charset="0"/>
              </a:rPr>
              <a:t>在那里我们找到了</a:t>
            </a:r>
            <a:r>
              <a:rPr lang="en-US" altLang="zh-CN" b="0" i="0" u="none" strike="noStrike" dirty="0">
                <a:solidFill>
                  <a:srgbClr val="33332D"/>
                </a:solidFill>
                <a:effectLst/>
                <a:latin typeface="IBM Plex Sans" panose="020B0503050203000203" pitchFamily="34" charset="0"/>
                <a:hlinkClick r:id="rId4"/>
              </a:rPr>
              <a:t>JSON</a:t>
            </a:r>
            <a:r>
              <a:rPr lang="en-US" altLang="zh-CN" b="0" i="0" dirty="0">
                <a:solidFill>
                  <a:srgbClr val="33332D"/>
                </a:solidFill>
                <a:effectLst/>
                <a:latin typeface="IBM Plex Sans" panose="020B0503050203000203" pitchFamily="34" charset="0"/>
              </a:rPr>
              <a:t> "</a:t>
            </a:r>
            <a:r>
              <a:rPr lang="zh-CN" altLang="en-US" b="0" i="0" dirty="0">
                <a:solidFill>
                  <a:srgbClr val="33332D"/>
                </a:solidFill>
                <a:effectLst/>
                <a:latin typeface="IBM Plex Sans" panose="020B0503050203000203" pitchFamily="34" charset="0"/>
              </a:rPr>
              <a:t>原始数据 </a:t>
            </a:r>
            <a:r>
              <a:rPr lang="en-US" altLang="zh-CN" b="0" i="0" dirty="0">
                <a:solidFill>
                  <a:srgbClr val="33332D"/>
                </a:solidFill>
                <a:effectLst/>
                <a:latin typeface="IBM Plex Sans" panose="020B0503050203000203" pitchFamily="34" charset="0"/>
              </a:rPr>
              <a:t>"</a:t>
            </a:r>
            <a:r>
              <a:rPr lang="zh-CN" altLang="en-US" b="0" i="0" dirty="0">
                <a:solidFill>
                  <a:srgbClr val="33332D"/>
                </a:solidFill>
                <a:effectLst/>
                <a:latin typeface="IBM Plex Sans" panose="020B0503050203000203" pitchFamily="34" charset="0"/>
              </a:rPr>
              <a:t>中的笔记。默认情况下，基于</a:t>
            </a:r>
            <a:r>
              <a:rPr lang="en-US" altLang="zh-CN" b="0" i="0" dirty="0">
                <a:solidFill>
                  <a:srgbClr val="33332D"/>
                </a:solidFill>
                <a:effectLst/>
                <a:latin typeface="IBM Plex Sans" panose="020B0503050203000203" pitchFamily="34" charset="0"/>
              </a:rPr>
              <a:t>Chromium</a:t>
            </a:r>
            <a:r>
              <a:rPr lang="zh-CN" altLang="en-US" b="0" i="0" dirty="0">
                <a:solidFill>
                  <a:srgbClr val="33332D"/>
                </a:solidFill>
                <a:effectLst/>
                <a:latin typeface="IBM Plex Sans" panose="020B0503050203000203" pitchFamily="34" charset="0"/>
              </a:rPr>
              <a:t>的浏览器在显示</a:t>
            </a:r>
            <a:r>
              <a:rPr lang="en-US" altLang="zh-CN" b="0" i="0" dirty="0">
                <a:solidFill>
                  <a:srgbClr val="33332D"/>
                </a:solidFill>
                <a:effectLst/>
                <a:latin typeface="IBM Plex Sans" panose="020B0503050203000203" pitchFamily="34" charset="0"/>
              </a:rPr>
              <a:t>JSON</a:t>
            </a:r>
            <a:r>
              <a:rPr lang="zh-CN" altLang="en-US" b="0" i="0" dirty="0">
                <a:solidFill>
                  <a:srgbClr val="33332D"/>
                </a:solidFill>
                <a:effectLst/>
                <a:latin typeface="IBM Plex Sans" panose="020B0503050203000203" pitchFamily="34" charset="0"/>
              </a:rPr>
              <a:t>数据方面不是太好。可以使用插件来处理格式化问题。例如，在</a:t>
            </a:r>
            <a:r>
              <a:rPr lang="en-US" altLang="zh-CN" b="0" i="0" dirty="0">
                <a:solidFill>
                  <a:srgbClr val="33332D"/>
                </a:solidFill>
                <a:effectLst/>
                <a:latin typeface="IBM Plex Sans" panose="020B0503050203000203" pitchFamily="34" charset="0"/>
              </a:rPr>
              <a:t>Chrome</a:t>
            </a:r>
            <a:r>
              <a:rPr lang="zh-CN" altLang="en-US" b="0" i="0" dirty="0">
                <a:solidFill>
                  <a:srgbClr val="33332D"/>
                </a:solidFill>
                <a:effectLst/>
                <a:latin typeface="IBM Plex Sans" panose="020B0503050203000203" pitchFamily="34" charset="0"/>
              </a:rPr>
              <a:t>上安装</a:t>
            </a:r>
            <a:r>
              <a:rPr lang="en-US" altLang="zh-CN" b="0" i="0" u="none" strike="noStrike" dirty="0">
                <a:solidFill>
                  <a:srgbClr val="33332D"/>
                </a:solidFill>
                <a:effectLst/>
                <a:latin typeface="IBM Plex Sans" panose="020B0503050203000203" pitchFamily="34" charset="0"/>
                <a:hlinkClick r:id="rId5"/>
              </a:rPr>
              <a:t>JSONVue</a:t>
            </a:r>
            <a:r>
              <a:rPr lang="zh-CN" altLang="en-US" b="0" i="0" dirty="0">
                <a:solidFill>
                  <a:srgbClr val="33332D"/>
                </a:solidFill>
                <a:effectLst/>
                <a:latin typeface="IBM Plex Sans" panose="020B0503050203000203" pitchFamily="34" charset="0"/>
              </a:rPr>
              <a:t>，然后重新加载页面。现在数据已经被很好地格式化了：</a:t>
            </a:r>
          </a:p>
          <a:p>
            <a:br>
              <a:rPr lang="zh-CN" altLang="en-US" dirty="0"/>
            </a:br>
            <a:endParaRPr lang="zh-CN" altLang="en-US" dirty="0"/>
          </a:p>
        </p:txBody>
      </p:sp>
    </p:spTree>
    <p:extLst>
      <p:ext uri="{BB962C8B-B14F-4D97-AF65-F5344CB8AC3E}">
        <p14:creationId xmlns:p14="http://schemas.microsoft.com/office/powerpoint/2010/main" val="1110267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1FA81D-FAC8-EC41-97B3-7D80C28A5764}"/>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B76CA081-AA5F-7B43-AADC-7AF5BA3371B0}"/>
              </a:ext>
            </a:extLst>
          </p:cNvPr>
          <p:cNvSpPr>
            <a:spLocks noGrp="1"/>
          </p:cNvSpPr>
          <p:nvPr>
            <p:ph idx="1"/>
          </p:nvPr>
        </p:nvSpPr>
        <p:spPr/>
        <p:txBody>
          <a:bodyPr/>
          <a:lstStyle/>
          <a:p>
            <a:endParaRPr kumimoji="1" lang="zh-CN" altLang="en-US"/>
          </a:p>
        </p:txBody>
      </p:sp>
      <p:pic>
        <p:nvPicPr>
          <p:cNvPr id="12290" name="Picture 2" descr="Formatted JSON output">
            <a:extLst>
              <a:ext uri="{FF2B5EF4-FFF2-40B4-BE49-F238E27FC236}">
                <a16:creationId xmlns:a16="http://schemas.microsoft.com/office/drawing/2014/main" id="{CC9D15C4-13D1-2848-87C7-47FADE9F2F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371600"/>
            <a:ext cx="10160000"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153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B27C5B02-C7FD-E345-80B3-96EAE244CCA1}"/>
              </a:ext>
            </a:extLst>
          </p:cNvPr>
          <p:cNvSpPr>
            <a:spLocks noGrp="1"/>
          </p:cNvSpPr>
          <p:nvPr>
            <p:ph type="title"/>
          </p:nvPr>
        </p:nvSpPr>
        <p:spPr>
          <a:xfrm>
            <a:off x="929937" y="429925"/>
            <a:ext cx="6933555" cy="965774"/>
          </a:xfrm>
        </p:spPr>
        <p:txBody>
          <a:bodyPr vert="horz" lIns="91440" tIns="45720" rIns="91440" bIns="45720" rtlCol="0" anchor="b">
            <a:normAutofit/>
          </a:bodyPr>
          <a:lstStyle/>
          <a:p>
            <a:r>
              <a:rPr lang="en-US" altLang="zh-CN" sz="5400" b="1" i="0" dirty="0">
                <a:effectLst/>
              </a:rPr>
              <a:t>Web </a:t>
            </a:r>
            <a:r>
              <a:rPr lang="zh-CN" altLang="en-US" sz="5400" b="1" i="0" dirty="0">
                <a:solidFill>
                  <a:srgbClr val="FF0000"/>
                </a:solidFill>
                <a:effectLst/>
              </a:rPr>
              <a:t>开</a:t>
            </a:r>
            <a:r>
              <a:rPr lang="zh-CN" altLang="en-US" sz="5400" b="1" i="0" dirty="0">
                <a:solidFill>
                  <a:srgbClr val="92D050"/>
                </a:solidFill>
                <a:effectLst/>
              </a:rPr>
              <a:t>发</a:t>
            </a:r>
            <a:r>
              <a:rPr lang="zh-CN" altLang="en-US" sz="5400" b="1" i="0" dirty="0">
                <a:solidFill>
                  <a:srgbClr val="00B050"/>
                </a:solidFill>
                <a:effectLst/>
              </a:rPr>
              <a:t>的</a:t>
            </a:r>
            <a:r>
              <a:rPr lang="zh-CN" altLang="en-US" sz="5400" b="1" i="0" dirty="0">
                <a:solidFill>
                  <a:srgbClr val="002060"/>
                </a:solidFill>
                <a:effectLst/>
              </a:rPr>
              <a:t>第</a:t>
            </a:r>
            <a:r>
              <a:rPr lang="zh-CN" altLang="en-US" sz="5400" b="1" i="0" dirty="0">
                <a:solidFill>
                  <a:srgbClr val="7030A0"/>
                </a:solidFill>
                <a:effectLst/>
              </a:rPr>
              <a:t>一</a:t>
            </a:r>
            <a:r>
              <a:rPr lang="zh-CN" altLang="en-US" sz="5400" b="1" i="0" dirty="0">
                <a:solidFill>
                  <a:schemeClr val="accent1">
                    <a:lumMod val="75000"/>
                  </a:schemeClr>
                </a:solidFill>
                <a:effectLst/>
              </a:rPr>
              <a:t>原</a:t>
            </a:r>
            <a:r>
              <a:rPr lang="zh-CN" altLang="en-US" sz="5400" b="1" i="0" dirty="0">
                <a:solidFill>
                  <a:srgbClr val="00B050"/>
                </a:solidFill>
                <a:effectLst/>
              </a:rPr>
              <a:t>则</a:t>
            </a:r>
            <a:endParaRPr kumimoji="1" lang="en-US" altLang="zh-CN" sz="5400" dirty="0">
              <a:solidFill>
                <a:srgbClr val="00B050"/>
              </a:solidFill>
            </a:endParaRPr>
          </a:p>
        </p:txBody>
      </p:sp>
      <p:sp>
        <p:nvSpPr>
          <p:cNvPr id="7" name="文本框 6">
            <a:extLst>
              <a:ext uri="{FF2B5EF4-FFF2-40B4-BE49-F238E27FC236}">
                <a16:creationId xmlns:a16="http://schemas.microsoft.com/office/drawing/2014/main" id="{9668266D-1FE9-9B4A-BD73-482CC704D5EB}"/>
              </a:ext>
            </a:extLst>
          </p:cNvPr>
          <p:cNvSpPr txBox="1"/>
          <p:nvPr/>
        </p:nvSpPr>
        <p:spPr>
          <a:xfrm>
            <a:off x="890337" y="4832658"/>
            <a:ext cx="8696575" cy="1572768"/>
          </a:xfrm>
          <a:prstGeom prst="rect">
            <a:avLst/>
          </a:prstGeom>
        </p:spPr>
        <p:txBody>
          <a:bodyPr vert="horz" lIns="91440" tIns="45720" rIns="91440" bIns="45720" rtlCol="0">
            <a:normAutofit/>
          </a:bodyPr>
          <a:lstStyle/>
          <a:p>
            <a:pPr>
              <a:lnSpc>
                <a:spcPct val="90000"/>
              </a:lnSpc>
              <a:spcBef>
                <a:spcPts val="1000"/>
              </a:spcBef>
            </a:pPr>
            <a:r>
              <a:rPr lang="zh-CN" altLang="en-US" sz="2200" b="0" i="0" dirty="0">
                <a:effectLst/>
              </a:rPr>
              <a:t>在开发 </a:t>
            </a:r>
            <a:r>
              <a:rPr lang="en-US" altLang="zh-CN" sz="2200" b="0" i="0" dirty="0">
                <a:effectLst/>
              </a:rPr>
              <a:t>Web </a:t>
            </a:r>
            <a:r>
              <a:rPr lang="zh-CN" altLang="en-US" sz="2200" b="0" i="0" dirty="0">
                <a:effectLst/>
              </a:rPr>
              <a:t>应用时，请记住</a:t>
            </a:r>
            <a:r>
              <a:rPr lang="zh-CN" altLang="en-US" sz="2200" b="0" i="1" dirty="0">
                <a:effectLst/>
              </a:rPr>
              <a:t>始终</a:t>
            </a:r>
            <a:r>
              <a:rPr lang="zh-CN" altLang="en-US" sz="2200" b="0" i="0" dirty="0">
                <a:effectLst/>
              </a:rPr>
              <a:t>保持打开开发者控制台。</a:t>
            </a:r>
          </a:p>
          <a:p>
            <a:pPr>
              <a:lnSpc>
                <a:spcPct val="90000"/>
              </a:lnSpc>
              <a:spcBef>
                <a:spcPts val="1000"/>
              </a:spcBef>
            </a:pPr>
            <a:br>
              <a:rPr lang="en-US" altLang="zh-CN" sz="2200" dirty="0"/>
            </a:br>
            <a:endParaRPr lang="en-US" altLang="zh-CN" sz="2200" dirty="0"/>
          </a:p>
        </p:txBody>
      </p:sp>
      <p:sp>
        <p:nvSpPr>
          <p:cNvPr id="26"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文本框 4">
            <a:extLst>
              <a:ext uri="{FF2B5EF4-FFF2-40B4-BE49-F238E27FC236}">
                <a16:creationId xmlns:a16="http://schemas.microsoft.com/office/drawing/2014/main" id="{D1FB362A-47E7-5246-AAE4-81C245F5B46E}"/>
              </a:ext>
            </a:extLst>
          </p:cNvPr>
          <p:cNvSpPr txBox="1"/>
          <p:nvPr/>
        </p:nvSpPr>
        <p:spPr>
          <a:xfrm>
            <a:off x="989556" y="1825624"/>
            <a:ext cx="10515600" cy="1354217"/>
          </a:xfrm>
          <a:prstGeom prst="rect">
            <a:avLst/>
          </a:prstGeom>
          <a:noFill/>
        </p:spPr>
        <p:txBody>
          <a:bodyPr wrap="square">
            <a:spAutoFit/>
          </a:bodyPr>
          <a:lstStyle/>
          <a:p>
            <a:pPr>
              <a:spcAft>
                <a:spcPts val="600"/>
              </a:spcAft>
            </a:pPr>
            <a:r>
              <a:rPr lang="zh-CN" altLang="en-US" b="0" i="0">
                <a:solidFill>
                  <a:srgbClr val="33332D"/>
                </a:solidFill>
                <a:effectLst/>
                <a:latin typeface="IBM Plex Sans" panose="020B0503050203000203" pitchFamily="34" charset="0"/>
              </a:rPr>
              <a:t>始终打开你的网络浏览器上的开发者控制台。</a:t>
            </a:r>
            <a:endParaRPr lang="en-US" altLang="zh-CN">
              <a:solidFill>
                <a:srgbClr val="33332D"/>
              </a:solidFill>
              <a:latin typeface="IBM Plex Sans" panose="020B0503050203000203" pitchFamily="34" charset="0"/>
            </a:endParaRPr>
          </a:p>
          <a:p>
            <a:pPr marL="285750" indent="-285750">
              <a:spcAft>
                <a:spcPts val="600"/>
              </a:spcAft>
              <a:buFont typeface="Arial" panose="020B0604020202020204" pitchFamily="34" charset="0"/>
              <a:buChar char="•"/>
            </a:pPr>
            <a:r>
              <a:rPr lang="zh-CN" altLang="en-US" b="0" i="0">
                <a:solidFill>
                  <a:srgbClr val="33332D"/>
                </a:solidFill>
                <a:effectLst/>
                <a:latin typeface="IBM Plex Sans" panose="020B0503050203000203" pitchFamily="34" charset="0"/>
              </a:rPr>
              <a:t>在</a:t>
            </a:r>
            <a:r>
              <a:rPr lang="en-US" altLang="zh-CN" b="0" i="0">
                <a:solidFill>
                  <a:srgbClr val="33332D"/>
                </a:solidFill>
                <a:effectLst/>
                <a:latin typeface="IBM Plex Sans" panose="020B0503050203000203" pitchFamily="34" charset="0"/>
              </a:rPr>
              <a:t>macOS</a:t>
            </a:r>
            <a:r>
              <a:rPr lang="zh-CN" altLang="en-US" b="0" i="0">
                <a:solidFill>
                  <a:srgbClr val="33332D"/>
                </a:solidFill>
                <a:effectLst/>
                <a:latin typeface="IBM Plex Sans" panose="020B0503050203000203" pitchFamily="34" charset="0"/>
              </a:rPr>
              <a:t>上，通过</a:t>
            </a:r>
            <a:r>
              <a:rPr lang="en-US" altLang="zh-CN" b="0" i="0">
                <a:solidFill>
                  <a:srgbClr val="33332D"/>
                </a:solidFill>
                <a:effectLst/>
                <a:latin typeface="Courier" pitchFamily="2" charset="0"/>
              </a:rPr>
              <a:t>F12</a:t>
            </a:r>
            <a:r>
              <a:rPr lang="zh-CN" altLang="en-US" b="0" i="0">
                <a:solidFill>
                  <a:srgbClr val="33332D"/>
                </a:solidFill>
                <a:effectLst/>
                <a:latin typeface="IBM Plex Sans" panose="020B0503050203000203" pitchFamily="34" charset="0"/>
              </a:rPr>
              <a:t>或同时按下</a:t>
            </a:r>
            <a:r>
              <a:rPr lang="en-US" altLang="zh-CN" b="0" i="0">
                <a:solidFill>
                  <a:srgbClr val="33332D"/>
                </a:solidFill>
                <a:effectLst/>
                <a:latin typeface="Courier" pitchFamily="2" charset="0"/>
              </a:rPr>
              <a:t>option-cmd-i</a:t>
            </a:r>
            <a:r>
              <a:rPr lang="zh-CN" altLang="en-US" b="0" i="0">
                <a:solidFill>
                  <a:srgbClr val="33332D"/>
                </a:solidFill>
                <a:effectLst/>
                <a:latin typeface="IBM Plex Sans" panose="020B0503050203000203" pitchFamily="34" charset="0"/>
              </a:rPr>
              <a:t>来打开控制台。 </a:t>
            </a:r>
            <a:endParaRPr lang="en-US" altLang="zh-CN" b="0" i="0">
              <a:solidFill>
                <a:srgbClr val="33332D"/>
              </a:solidFill>
              <a:effectLst/>
              <a:latin typeface="IBM Plex Sans" panose="020B0503050203000203" pitchFamily="34" charset="0"/>
            </a:endParaRPr>
          </a:p>
          <a:p>
            <a:pPr marL="285750" indent="-285750">
              <a:spcAft>
                <a:spcPts val="600"/>
              </a:spcAft>
              <a:buFont typeface="Arial" panose="020B0604020202020204" pitchFamily="34" charset="0"/>
              <a:buChar char="•"/>
            </a:pPr>
            <a:r>
              <a:rPr lang="zh-CN" altLang="en-US" b="0" i="0">
                <a:solidFill>
                  <a:srgbClr val="33332D"/>
                </a:solidFill>
                <a:effectLst/>
                <a:latin typeface="IBM Plex Sans" panose="020B0503050203000203" pitchFamily="34" charset="0"/>
              </a:rPr>
              <a:t>在</a:t>
            </a:r>
            <a:r>
              <a:rPr lang="en-US" altLang="zh-CN" b="0" i="0">
                <a:solidFill>
                  <a:srgbClr val="33332D"/>
                </a:solidFill>
                <a:effectLst/>
                <a:latin typeface="IBM Plex Sans" panose="020B0503050203000203" pitchFamily="34" charset="0"/>
              </a:rPr>
              <a:t>Windows</a:t>
            </a:r>
            <a:r>
              <a:rPr lang="zh-CN" altLang="en-US" b="0" i="0">
                <a:solidFill>
                  <a:srgbClr val="33332D"/>
                </a:solidFill>
                <a:effectLst/>
                <a:latin typeface="IBM Plex Sans" panose="020B0503050203000203" pitchFamily="34" charset="0"/>
              </a:rPr>
              <a:t>或</a:t>
            </a:r>
            <a:r>
              <a:rPr lang="en-US" altLang="zh-CN" b="0" i="0">
                <a:solidFill>
                  <a:srgbClr val="33332D"/>
                </a:solidFill>
                <a:effectLst/>
                <a:latin typeface="IBM Plex Sans" panose="020B0503050203000203" pitchFamily="34" charset="0"/>
              </a:rPr>
              <a:t>Linux</a:t>
            </a:r>
            <a:r>
              <a:rPr lang="zh-CN" altLang="en-US" b="0" i="0">
                <a:solidFill>
                  <a:srgbClr val="33332D"/>
                </a:solidFill>
                <a:effectLst/>
                <a:latin typeface="IBM Plex Sans" panose="020B0503050203000203" pitchFamily="34" charset="0"/>
              </a:rPr>
              <a:t>上，通过</a:t>
            </a:r>
            <a:r>
              <a:rPr lang="en-US" altLang="zh-CN" b="0" i="0">
                <a:solidFill>
                  <a:srgbClr val="33332D"/>
                </a:solidFill>
                <a:effectLst/>
                <a:latin typeface="Courier" pitchFamily="2" charset="0"/>
              </a:rPr>
              <a:t>F12</a:t>
            </a:r>
            <a:r>
              <a:rPr lang="zh-CN" altLang="en-US" b="0" i="0">
                <a:solidFill>
                  <a:srgbClr val="33332D"/>
                </a:solidFill>
                <a:effectLst/>
                <a:latin typeface="IBM Plex Sans" panose="020B0503050203000203" pitchFamily="34" charset="0"/>
              </a:rPr>
              <a:t>或同时按</a:t>
            </a:r>
            <a:r>
              <a:rPr lang="en-US" altLang="zh-CN" b="0" i="0">
                <a:solidFill>
                  <a:srgbClr val="33332D"/>
                </a:solidFill>
                <a:effectLst/>
                <a:latin typeface="Courier" pitchFamily="2" charset="0"/>
              </a:rPr>
              <a:t>ctrl-shift-i</a:t>
            </a:r>
            <a:r>
              <a:rPr lang="zh-CN" altLang="en-US" b="0" i="0">
                <a:solidFill>
                  <a:srgbClr val="33332D"/>
                </a:solidFill>
                <a:effectLst/>
                <a:latin typeface="IBM Plex Sans" panose="020B0503050203000203" pitchFamily="34" charset="0"/>
              </a:rPr>
              <a:t>来打开控制台。控制台也可以通过</a:t>
            </a:r>
            <a:r>
              <a:rPr lang="zh-CN" altLang="en-US" b="0" i="0" u="none" strike="noStrike">
                <a:effectLst/>
                <a:latin typeface="IBM Plex Sans" panose="020B0503050203000203" pitchFamily="34" charset="0"/>
                <a:hlinkClick r:id="rId2"/>
              </a:rPr>
              <a:t>上下文菜单</a:t>
            </a:r>
            <a:r>
              <a:rPr lang="zh-CN" altLang="en-US" b="0" i="0">
                <a:solidFill>
                  <a:srgbClr val="33332D"/>
                </a:solidFill>
                <a:effectLst/>
                <a:latin typeface="IBM Plex Sans" panose="020B0503050203000203" pitchFamily="34" charset="0"/>
              </a:rPr>
              <a:t>打开。</a:t>
            </a:r>
            <a:endParaRPr lang="zh-CN" altLang="en-US"/>
          </a:p>
        </p:txBody>
      </p:sp>
    </p:spTree>
    <p:extLst>
      <p:ext uri="{BB962C8B-B14F-4D97-AF65-F5344CB8AC3E}">
        <p14:creationId xmlns:p14="http://schemas.microsoft.com/office/powerpoint/2010/main" val="20910759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标题 1">
            <a:extLst>
              <a:ext uri="{FF2B5EF4-FFF2-40B4-BE49-F238E27FC236}">
                <a16:creationId xmlns:a16="http://schemas.microsoft.com/office/drawing/2014/main" id="{2779CC8C-6EAC-7544-A6F6-EAF6BA51EDD8}"/>
              </a:ext>
            </a:extLst>
          </p:cNvPr>
          <p:cNvSpPr>
            <a:spLocks noGrp="1"/>
          </p:cNvSpPr>
          <p:nvPr>
            <p:ph type="title"/>
          </p:nvPr>
        </p:nvSpPr>
        <p:spPr>
          <a:xfrm>
            <a:off x="643467" y="321734"/>
            <a:ext cx="10905066" cy="1135737"/>
          </a:xfrm>
        </p:spPr>
        <p:txBody>
          <a:bodyPr>
            <a:normAutofit/>
          </a:bodyPr>
          <a:lstStyle/>
          <a:p>
            <a:endParaRPr kumimoji="1" lang="zh-CN" altLang="en-US" sz="3600"/>
          </a:p>
        </p:txBody>
      </p:sp>
      <p:sp>
        <p:nvSpPr>
          <p:cNvPr id="3" name="内容占位符 2">
            <a:extLst>
              <a:ext uri="{FF2B5EF4-FFF2-40B4-BE49-F238E27FC236}">
                <a16:creationId xmlns:a16="http://schemas.microsoft.com/office/drawing/2014/main" id="{9E5A35D4-8CA0-8540-A2AA-9119CFD93FCE}"/>
              </a:ext>
            </a:extLst>
          </p:cNvPr>
          <p:cNvSpPr>
            <a:spLocks noGrp="1"/>
          </p:cNvSpPr>
          <p:nvPr>
            <p:ph idx="1"/>
          </p:nvPr>
        </p:nvSpPr>
        <p:spPr>
          <a:xfrm>
            <a:off x="643468" y="321733"/>
            <a:ext cx="10946415" cy="5855230"/>
          </a:xfrm>
        </p:spPr>
        <p:txBody>
          <a:bodyPr>
            <a:normAutofit/>
          </a:bodyPr>
          <a:lstStyle/>
          <a:p>
            <a:r>
              <a:rPr lang="zh-CN" altLang="en-US" sz="2000" b="0" i="0" dirty="0">
                <a:effectLst/>
                <a:latin typeface="IBM Plex Sans" panose="020B0503050203000203" pitchFamily="34" charset="0"/>
              </a:rPr>
              <a:t>上面的笔记页面的</a:t>
            </a:r>
            <a:r>
              <a:rPr lang="en-US" altLang="zh-CN" sz="2000" b="0" i="0" dirty="0">
                <a:effectLst/>
                <a:latin typeface="IBM Plex Sans" panose="020B0503050203000203" pitchFamily="34" charset="0"/>
              </a:rPr>
              <a:t>JavaScript</a:t>
            </a:r>
            <a:r>
              <a:rPr lang="zh-CN" altLang="en-US" sz="2000" b="0" i="0" dirty="0">
                <a:effectLst/>
                <a:latin typeface="IBM Plex Sans" panose="020B0503050203000203" pitchFamily="34" charset="0"/>
              </a:rPr>
              <a:t>代码下载了包含笔记的</a:t>
            </a:r>
            <a:r>
              <a:rPr lang="en-US" altLang="zh-CN" sz="2000" b="0" i="0" dirty="0">
                <a:effectLst/>
                <a:latin typeface="IBM Plex Sans" panose="020B0503050203000203" pitchFamily="34" charset="0"/>
              </a:rPr>
              <a:t>JSON</a:t>
            </a:r>
            <a:r>
              <a:rPr lang="zh-CN" altLang="en-US" sz="2000" b="0" i="0" dirty="0">
                <a:effectLst/>
                <a:latin typeface="IBM Plex Sans" panose="020B0503050203000203" pitchFamily="34" charset="0"/>
              </a:rPr>
              <a:t>数据，并从笔记内容中形成了一个符号列表。</a:t>
            </a:r>
            <a:endParaRPr lang="en-US" altLang="zh-CN" sz="2000" b="0" i="0" dirty="0">
              <a:effectLst/>
              <a:latin typeface="IBM Plex Sans" panose="020B0503050203000203" pitchFamily="34" charset="0"/>
            </a:endParaRPr>
          </a:p>
          <a:p>
            <a:r>
              <a:rPr lang="zh-CN" altLang="en-US" sz="2000" b="0" i="0" dirty="0">
                <a:effectLst/>
                <a:latin typeface="IBM Plex Sans" panose="020B0503050203000203" pitchFamily="34" charset="0"/>
              </a:rPr>
              <a:t>这是由以下代码完成的：</a:t>
            </a:r>
          </a:p>
          <a:p>
            <a:pPr marL="0" indent="0">
              <a:buNone/>
            </a:pPr>
            <a:endParaRPr lang="zh-CN" altLang="en-US" sz="2000" b="0" i="0" dirty="0">
              <a:effectLst/>
              <a:latin typeface="IBM Plex Mono" panose="020B0509050203000203" pitchFamily="49" charset="0"/>
            </a:endParaRPr>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图片 4">
            <a:extLst>
              <a:ext uri="{FF2B5EF4-FFF2-40B4-BE49-F238E27FC236}">
                <a16:creationId xmlns:a16="http://schemas.microsoft.com/office/drawing/2014/main" id="{2800E816-BD7B-804B-B87D-28AACD603D6B}"/>
              </a:ext>
            </a:extLst>
          </p:cNvPr>
          <p:cNvPicPr>
            <a:picLocks noChangeAspect="1"/>
          </p:cNvPicPr>
          <p:nvPr/>
        </p:nvPicPr>
        <p:blipFill>
          <a:blip r:embed="rId2"/>
          <a:stretch>
            <a:fillRect/>
          </a:stretch>
        </p:blipFill>
        <p:spPr>
          <a:xfrm>
            <a:off x="670705" y="1547417"/>
            <a:ext cx="7316008" cy="3841801"/>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文本框 14">
            <a:extLst>
              <a:ext uri="{FF2B5EF4-FFF2-40B4-BE49-F238E27FC236}">
                <a16:creationId xmlns:a16="http://schemas.microsoft.com/office/drawing/2014/main" id="{F7F53088-7137-D04E-BF11-D98E71F7FE3D}"/>
              </a:ext>
            </a:extLst>
          </p:cNvPr>
          <p:cNvSpPr txBox="1"/>
          <p:nvPr/>
        </p:nvSpPr>
        <p:spPr>
          <a:xfrm>
            <a:off x="670705" y="5715299"/>
            <a:ext cx="10919178" cy="923330"/>
          </a:xfrm>
          <a:prstGeom prst="rect">
            <a:avLst/>
          </a:prstGeom>
          <a:noFill/>
        </p:spPr>
        <p:txBody>
          <a:bodyPr wrap="square">
            <a:spAutoFit/>
          </a:bodyPr>
          <a:lstStyle/>
          <a:p>
            <a:pPr algn="l"/>
            <a:r>
              <a:rPr lang="zh-CN" altLang="en-US" b="0" i="0" dirty="0">
                <a:solidFill>
                  <a:srgbClr val="33332D"/>
                </a:solidFill>
                <a:effectLst/>
                <a:latin typeface="IBM Plex Sans" panose="020B0503050203000203" pitchFamily="34" charset="0"/>
              </a:rPr>
              <a:t>该代码首先创建了一个带有</a:t>
            </a:r>
            <a:r>
              <a:rPr lang="en-US" altLang="zh-CN" b="0" i="0" u="none" strike="noStrike" dirty="0">
                <a:solidFill>
                  <a:srgbClr val="33332D"/>
                </a:solidFill>
                <a:effectLst/>
                <a:latin typeface="IBM Plex Sans" panose="020B0503050203000203" pitchFamily="34" charset="0"/>
                <a:hlinkClick r:id="rId3"/>
              </a:rPr>
              <a:t>ul</a:t>
            </a:r>
            <a:r>
              <a:rPr lang="zh-CN" altLang="en-US" b="0" i="0" dirty="0">
                <a:solidFill>
                  <a:srgbClr val="33332D"/>
                </a:solidFill>
                <a:effectLst/>
                <a:latin typeface="IBM Plex Sans" panose="020B0503050203000203" pitchFamily="34" charset="0"/>
              </a:rPr>
              <a:t>标签的无序列表</a:t>
            </a:r>
            <a:r>
              <a:rPr lang="zh-CN" altLang="en-US" dirty="0">
                <a:solidFill>
                  <a:srgbClr val="33332D"/>
                </a:solidFill>
                <a:latin typeface="IBM Plex Sans" panose="020B0503050203000203" pitchFamily="34" charset="0"/>
              </a:rPr>
              <a:t>，</a:t>
            </a:r>
            <a:r>
              <a:rPr lang="zh-CN" altLang="en-US" b="0" i="0" dirty="0">
                <a:solidFill>
                  <a:srgbClr val="33332D"/>
                </a:solidFill>
                <a:effectLst/>
                <a:latin typeface="IBM Plex Sans" panose="020B0503050203000203" pitchFamily="34" charset="0"/>
              </a:rPr>
              <a:t>然后再为每个 </a:t>
            </a:r>
            <a:r>
              <a:rPr lang="en-US" altLang="zh-CN" b="0" i="0" dirty="0">
                <a:solidFill>
                  <a:srgbClr val="33332D"/>
                </a:solidFill>
                <a:effectLst/>
                <a:latin typeface="IBM Plex Sans" panose="020B0503050203000203" pitchFamily="34" charset="0"/>
              </a:rPr>
              <a:t>Note </a:t>
            </a:r>
            <a:r>
              <a:rPr lang="zh-CN" altLang="en-US" b="0" i="0" dirty="0">
                <a:solidFill>
                  <a:srgbClr val="33332D"/>
                </a:solidFill>
                <a:effectLst/>
                <a:latin typeface="IBM Plex Sans" panose="020B0503050203000203" pitchFamily="34" charset="0"/>
              </a:rPr>
              <a:t>加上一个 </a:t>
            </a:r>
            <a:r>
              <a:rPr lang="en-US" altLang="zh-CN" b="0" i="0" dirty="0">
                <a:solidFill>
                  <a:srgbClr val="33332D"/>
                </a:solidFill>
                <a:effectLst/>
                <a:latin typeface="IBM Plex Sans" panose="020B0503050203000203" pitchFamily="34" charset="0"/>
              </a:rPr>
              <a:t>li-</a:t>
            </a:r>
            <a:r>
              <a:rPr lang="zh-CN" altLang="en-US" b="0" i="0" dirty="0">
                <a:solidFill>
                  <a:srgbClr val="33332D"/>
                </a:solidFill>
                <a:effectLst/>
                <a:latin typeface="IBM Plex Sans" panose="020B0503050203000203" pitchFamily="34" charset="0"/>
              </a:rPr>
              <a:t>标签。仅将每个 </a:t>
            </a:r>
            <a:r>
              <a:rPr lang="en-US" altLang="zh-CN" b="0" i="0" dirty="0">
                <a:solidFill>
                  <a:srgbClr val="33332D"/>
                </a:solidFill>
                <a:effectLst/>
                <a:latin typeface="IBM Plex Sans" panose="020B0503050203000203" pitchFamily="34" charset="0"/>
              </a:rPr>
              <a:t>Note </a:t>
            </a:r>
            <a:r>
              <a:rPr lang="zh-CN" altLang="en-US" b="0" i="0" dirty="0">
                <a:solidFill>
                  <a:srgbClr val="33332D"/>
                </a:solidFill>
                <a:effectLst/>
                <a:latin typeface="IBM Plex Sans" panose="020B0503050203000203" pitchFamily="34" charset="0"/>
              </a:rPr>
              <a:t>的 </a:t>
            </a:r>
            <a:r>
              <a:rPr lang="en-US" altLang="zh-CN" b="0" i="0" dirty="0">
                <a:solidFill>
                  <a:srgbClr val="33332D"/>
                </a:solidFill>
                <a:effectLst/>
                <a:latin typeface="IBM Plex Sans" panose="020B0503050203000203" pitchFamily="34" charset="0"/>
              </a:rPr>
              <a:t>content </a:t>
            </a:r>
            <a:r>
              <a:rPr lang="zh-CN" altLang="en-US" b="0" i="0" dirty="0">
                <a:solidFill>
                  <a:srgbClr val="33332D"/>
                </a:solidFill>
                <a:effectLst/>
                <a:latin typeface="IBM Plex Sans" panose="020B0503050203000203" pitchFamily="34" charset="0"/>
              </a:rPr>
              <a:t>字段变成了 </a:t>
            </a:r>
            <a:r>
              <a:rPr lang="en-US" altLang="zh-CN" b="0" i="0" dirty="0">
                <a:solidFill>
                  <a:srgbClr val="33332D"/>
                </a:solidFill>
                <a:effectLst/>
                <a:latin typeface="IBM Plex Sans" panose="020B0503050203000203" pitchFamily="34" charset="0"/>
              </a:rPr>
              <a:t>li-</a:t>
            </a:r>
            <a:r>
              <a:rPr lang="zh-CN" altLang="en-US" b="0" i="0" dirty="0">
                <a:solidFill>
                  <a:srgbClr val="33332D"/>
                </a:solidFill>
                <a:effectLst/>
                <a:latin typeface="IBM Plex Sans" panose="020B0503050203000203" pitchFamily="34" charset="0"/>
              </a:rPr>
              <a:t>标签 的内容，而原始数据的 </a:t>
            </a:r>
            <a:r>
              <a:rPr lang="en-US" altLang="zh-CN" b="0" i="0" dirty="0">
                <a:solidFill>
                  <a:srgbClr val="33332D"/>
                </a:solidFill>
                <a:effectLst/>
                <a:latin typeface="IBM Plex Sans" panose="020B0503050203000203" pitchFamily="34" charset="0"/>
              </a:rPr>
              <a:t>timestamps </a:t>
            </a:r>
            <a:r>
              <a:rPr lang="zh-CN" altLang="en-US" b="0" i="0" dirty="0">
                <a:solidFill>
                  <a:srgbClr val="33332D"/>
                </a:solidFill>
                <a:effectLst/>
                <a:latin typeface="IBM Plex Sans" panose="020B0503050203000203" pitchFamily="34" charset="0"/>
              </a:rPr>
              <a:t>时间戳在这里并没派上用场。</a:t>
            </a:r>
            <a:br>
              <a:rPr lang="zh-CN" altLang="en-US" b="0" i="0" dirty="0">
                <a:solidFill>
                  <a:srgbClr val="33332D"/>
                </a:solidFill>
                <a:effectLst/>
                <a:latin typeface="IBM Plex Mono" panose="020B0509050203000203" pitchFamily="49" charset="0"/>
              </a:rPr>
            </a:br>
            <a:endParaRPr lang="zh-CN" altLang="en-US" b="0" i="0" dirty="0">
              <a:solidFill>
                <a:srgbClr val="33332D"/>
              </a:solidFill>
              <a:effectLst/>
              <a:latin typeface="IBM Plex Mono" panose="020B0509050203000203" pitchFamily="49" charset="0"/>
            </a:endParaRPr>
          </a:p>
        </p:txBody>
      </p:sp>
    </p:spTree>
    <p:extLst>
      <p:ext uri="{BB962C8B-B14F-4D97-AF65-F5344CB8AC3E}">
        <p14:creationId xmlns:p14="http://schemas.microsoft.com/office/powerpoint/2010/main" val="14104780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563B1E-EA7E-0C45-BA5E-0BE3B618F8B9}"/>
              </a:ext>
            </a:extLst>
          </p:cNvPr>
          <p:cNvSpPr>
            <a:spLocks noGrp="1"/>
          </p:cNvSpPr>
          <p:nvPr>
            <p:ph type="title"/>
          </p:nvPr>
        </p:nvSpPr>
        <p:spPr/>
        <p:txBody>
          <a:bodyPr/>
          <a:lstStyle/>
          <a:p>
            <a:endParaRPr kumimoji="1" lang="zh-CN" altLang="en-US" dirty="0"/>
          </a:p>
        </p:txBody>
      </p:sp>
      <p:sp>
        <p:nvSpPr>
          <p:cNvPr id="3" name="内容占位符 2">
            <a:extLst>
              <a:ext uri="{FF2B5EF4-FFF2-40B4-BE49-F238E27FC236}">
                <a16:creationId xmlns:a16="http://schemas.microsoft.com/office/drawing/2014/main" id="{29CEA147-BB39-824F-9416-C49D4A350F02}"/>
              </a:ext>
            </a:extLst>
          </p:cNvPr>
          <p:cNvSpPr>
            <a:spLocks noGrp="1"/>
          </p:cNvSpPr>
          <p:nvPr>
            <p:ph idx="1"/>
          </p:nvPr>
        </p:nvSpPr>
        <p:spPr/>
        <p:txBody>
          <a:bodyPr/>
          <a:lstStyle/>
          <a:p>
            <a:endParaRPr kumimoji="1" lang="zh-CN" altLang="en-US"/>
          </a:p>
        </p:txBody>
      </p:sp>
      <p:sp>
        <p:nvSpPr>
          <p:cNvPr id="5" name="文本框 4">
            <a:extLst>
              <a:ext uri="{FF2B5EF4-FFF2-40B4-BE49-F238E27FC236}">
                <a16:creationId xmlns:a16="http://schemas.microsoft.com/office/drawing/2014/main" id="{9286A11F-DD8F-6E4C-9C5B-AD0D74810FCC}"/>
              </a:ext>
            </a:extLst>
          </p:cNvPr>
          <p:cNvSpPr txBox="1"/>
          <p:nvPr/>
        </p:nvSpPr>
        <p:spPr>
          <a:xfrm>
            <a:off x="838200" y="373162"/>
            <a:ext cx="6100174" cy="646331"/>
          </a:xfrm>
          <a:prstGeom prst="rect">
            <a:avLst/>
          </a:prstGeom>
          <a:noFill/>
        </p:spPr>
        <p:txBody>
          <a:bodyPr wrap="square">
            <a:spAutoFit/>
          </a:bodyPr>
          <a:lstStyle/>
          <a:p>
            <a:pPr algn="l"/>
            <a:r>
              <a:rPr lang="zh-CN" altLang="en-US" b="0" i="0" dirty="0">
                <a:solidFill>
                  <a:srgbClr val="33332D"/>
                </a:solidFill>
                <a:effectLst/>
                <a:latin typeface="IBM Plex Sans" panose="020B0503050203000203" pitchFamily="34" charset="0"/>
              </a:rPr>
              <a:t>现在在你的开发者控制台打开</a:t>
            </a:r>
            <a:r>
              <a:rPr lang="en-US" altLang="zh-CN" b="0" i="1" dirty="0">
                <a:solidFill>
                  <a:srgbClr val="33332D"/>
                </a:solidFill>
                <a:effectLst/>
                <a:latin typeface="IBM Plex Sans" panose="020B0503050203000203" pitchFamily="34" charset="0"/>
              </a:rPr>
              <a:t>Console</a:t>
            </a:r>
            <a:r>
              <a:rPr lang="zh-CN" altLang="en-US" b="0" i="0" dirty="0">
                <a:solidFill>
                  <a:srgbClr val="33332D"/>
                </a:solidFill>
                <a:effectLst/>
                <a:latin typeface="IBM Plex Sans" panose="020B0503050203000203" pitchFamily="34" charset="0"/>
              </a:rPr>
              <a:t>标签。</a:t>
            </a:r>
            <a:br>
              <a:rPr lang="zh-CN" altLang="en-US" dirty="0"/>
            </a:br>
            <a:endParaRPr lang="zh-CN" altLang="en-US" dirty="0"/>
          </a:p>
        </p:txBody>
      </p:sp>
      <p:pic>
        <p:nvPicPr>
          <p:cNvPr id="13314" name="Picture 2" descr="Screenshot of the console tab on the developer console">
            <a:extLst>
              <a:ext uri="{FF2B5EF4-FFF2-40B4-BE49-F238E27FC236}">
                <a16:creationId xmlns:a16="http://schemas.microsoft.com/office/drawing/2014/main" id="{8F5A3DF5-E7DA-1349-AA8D-AFBC5C1981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696327"/>
            <a:ext cx="10160000" cy="1663700"/>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75441DF9-A5BF-364B-9B42-A571FD086CB8}"/>
              </a:ext>
            </a:extLst>
          </p:cNvPr>
          <p:cNvSpPr txBox="1"/>
          <p:nvPr/>
        </p:nvSpPr>
        <p:spPr>
          <a:xfrm>
            <a:off x="838200" y="2360027"/>
            <a:ext cx="6100174" cy="923330"/>
          </a:xfrm>
          <a:prstGeom prst="rect">
            <a:avLst/>
          </a:prstGeom>
          <a:noFill/>
        </p:spPr>
        <p:txBody>
          <a:bodyPr wrap="square">
            <a:spAutoFit/>
          </a:bodyPr>
          <a:lstStyle/>
          <a:p>
            <a:pPr algn="l"/>
            <a:r>
              <a:rPr lang="zh-CN" altLang="en-US" b="0" i="0" dirty="0">
                <a:solidFill>
                  <a:srgbClr val="33332D"/>
                </a:solidFill>
                <a:effectLst/>
                <a:latin typeface="IBM Plex Sans" panose="020B0503050203000203" pitchFamily="34" charset="0"/>
              </a:rPr>
              <a:t>通过单击行首的小三角形，可以展开控制台上的文本。</a:t>
            </a:r>
          </a:p>
          <a:p>
            <a:br>
              <a:rPr lang="zh-CN" altLang="en-US" dirty="0"/>
            </a:br>
            <a:endParaRPr lang="zh-CN" altLang="en-US" dirty="0"/>
          </a:p>
        </p:txBody>
      </p:sp>
      <p:pic>
        <p:nvPicPr>
          <p:cNvPr id="13316" name="Picture 4" descr="Screenshot of one of the previously collapsed entries expanded">
            <a:extLst>
              <a:ext uri="{FF2B5EF4-FFF2-40B4-BE49-F238E27FC236}">
                <a16:creationId xmlns:a16="http://schemas.microsoft.com/office/drawing/2014/main" id="{6F6CF1B7-6F28-3748-A4F2-4C24B0E586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894429"/>
            <a:ext cx="10160000" cy="2032000"/>
          </a:xfrm>
          <a:prstGeom prst="rect">
            <a:avLst/>
          </a:prstGeom>
          <a:noFill/>
          <a:extLst>
            <a:ext uri="{909E8E84-426E-40DD-AFC4-6F175D3DCCD1}">
              <a14:hiddenFill xmlns:a14="http://schemas.microsoft.com/office/drawing/2010/main">
                <a:solidFill>
                  <a:srgbClr val="FFFFFF"/>
                </a:solidFill>
              </a14:hiddenFill>
            </a:ext>
          </a:extLst>
        </p:spPr>
      </p:pic>
      <p:sp>
        <p:nvSpPr>
          <p:cNvPr id="13" name="文本框 12">
            <a:extLst>
              <a:ext uri="{FF2B5EF4-FFF2-40B4-BE49-F238E27FC236}">
                <a16:creationId xmlns:a16="http://schemas.microsoft.com/office/drawing/2014/main" id="{FE7F2294-8A01-824C-9A11-063FC80B2295}"/>
              </a:ext>
            </a:extLst>
          </p:cNvPr>
          <p:cNvSpPr txBox="1"/>
          <p:nvPr/>
        </p:nvSpPr>
        <p:spPr>
          <a:xfrm>
            <a:off x="838199" y="5198005"/>
            <a:ext cx="10515599" cy="923330"/>
          </a:xfrm>
          <a:prstGeom prst="rect">
            <a:avLst/>
          </a:prstGeom>
          <a:noFill/>
        </p:spPr>
        <p:txBody>
          <a:bodyPr wrap="square">
            <a:spAutoFit/>
          </a:bodyPr>
          <a:lstStyle/>
          <a:p>
            <a:pPr algn="l"/>
            <a:r>
              <a:rPr lang="zh-CN" altLang="en-US" b="0" i="0" dirty="0">
                <a:solidFill>
                  <a:srgbClr val="33332D"/>
                </a:solidFill>
                <a:effectLst/>
                <a:latin typeface="IBM Plex Sans" panose="020B0503050203000203" pitchFamily="34" charset="0"/>
              </a:rPr>
              <a:t>控制台上的这个输出是由代码中的</a:t>
            </a:r>
            <a:r>
              <a:rPr lang="en-US" altLang="zh-CN" b="0" i="0" dirty="0" err="1">
                <a:solidFill>
                  <a:srgbClr val="33332D"/>
                </a:solidFill>
                <a:effectLst/>
                <a:latin typeface="Courier" pitchFamily="2" charset="0"/>
              </a:rPr>
              <a:t>console.log</a:t>
            </a:r>
            <a:r>
              <a:rPr lang="zh-CN" altLang="en-US" b="0" i="0" dirty="0">
                <a:solidFill>
                  <a:srgbClr val="33332D"/>
                </a:solidFill>
                <a:effectLst/>
                <a:latin typeface="IBM Plex Sans" panose="020B0503050203000203" pitchFamily="34" charset="0"/>
              </a:rPr>
              <a:t>命令引起的：</a:t>
            </a:r>
          </a:p>
          <a:p>
            <a:pPr algn="l"/>
            <a:br>
              <a:rPr lang="zh-CN" altLang="en-US" b="0" i="0" dirty="0">
                <a:solidFill>
                  <a:srgbClr val="33332D"/>
                </a:solidFill>
                <a:effectLst/>
                <a:latin typeface="IBM Plex Mono" panose="020B0509050203000203" pitchFamily="49" charset="0"/>
              </a:rPr>
            </a:br>
            <a:endParaRPr lang="zh-CN" altLang="en-US" b="0" i="0" dirty="0">
              <a:solidFill>
                <a:srgbClr val="33332D"/>
              </a:solidFill>
              <a:effectLst/>
              <a:latin typeface="IBM Plex Mono" panose="020B0509050203000203" pitchFamily="49" charset="0"/>
            </a:endParaRPr>
          </a:p>
        </p:txBody>
      </p:sp>
      <p:pic>
        <p:nvPicPr>
          <p:cNvPr id="11" name="图片 10">
            <a:extLst>
              <a:ext uri="{FF2B5EF4-FFF2-40B4-BE49-F238E27FC236}">
                <a16:creationId xmlns:a16="http://schemas.microsoft.com/office/drawing/2014/main" id="{4B7C7E3A-F84D-8A43-9D42-B724BE111A0F}"/>
              </a:ext>
            </a:extLst>
          </p:cNvPr>
          <p:cNvPicPr>
            <a:picLocks noChangeAspect="1"/>
          </p:cNvPicPr>
          <p:nvPr/>
        </p:nvPicPr>
        <p:blipFill>
          <a:blip r:embed="rId4"/>
          <a:stretch>
            <a:fillRect/>
          </a:stretch>
        </p:blipFill>
        <p:spPr>
          <a:xfrm>
            <a:off x="838197" y="5656902"/>
            <a:ext cx="9664700" cy="774700"/>
          </a:xfrm>
          <a:prstGeom prst="rect">
            <a:avLst/>
          </a:prstGeom>
        </p:spPr>
      </p:pic>
    </p:spTree>
    <p:extLst>
      <p:ext uri="{BB962C8B-B14F-4D97-AF65-F5344CB8AC3E}">
        <p14:creationId xmlns:p14="http://schemas.microsoft.com/office/powerpoint/2010/main" val="35744273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26C0E1-7C6C-0D4B-91A2-0A94D2792EFD}"/>
              </a:ext>
            </a:extLst>
          </p:cNvPr>
          <p:cNvSpPr>
            <a:spLocks noGrp="1"/>
          </p:cNvSpPr>
          <p:nvPr>
            <p:ph type="title"/>
          </p:nvPr>
        </p:nvSpPr>
        <p:spPr/>
        <p:txBody>
          <a:bodyPr>
            <a:normAutofit/>
          </a:bodyPr>
          <a:lstStyle/>
          <a:p>
            <a:r>
              <a:rPr lang="en-US" altLang="zh-CN" b="1" i="0" dirty="0">
                <a:solidFill>
                  <a:srgbClr val="FFFF00"/>
                </a:solidFill>
                <a:effectLst/>
                <a:latin typeface="IBM Plex Mono" panose="020B0509050203000203" pitchFamily="49" charset="0"/>
              </a:rPr>
              <a:t>Event </a:t>
            </a:r>
            <a:r>
              <a:rPr lang="en-US" altLang="zh-CN" b="1" i="0" dirty="0">
                <a:solidFill>
                  <a:srgbClr val="00B050"/>
                </a:solidFill>
                <a:effectLst/>
                <a:latin typeface="IBM Plex Mono" panose="020B0509050203000203" pitchFamily="49" charset="0"/>
              </a:rPr>
              <a:t>handlers</a:t>
            </a:r>
            <a:r>
              <a:rPr lang="en-US" altLang="zh-CN" b="1" i="0" dirty="0">
                <a:solidFill>
                  <a:srgbClr val="33332D"/>
                </a:solidFill>
                <a:effectLst/>
                <a:latin typeface="IBM Plex Mono" panose="020B0509050203000203" pitchFamily="49" charset="0"/>
              </a:rPr>
              <a:t> </a:t>
            </a:r>
            <a:r>
              <a:rPr lang="en-US" altLang="zh-CN" b="1" i="0" dirty="0">
                <a:solidFill>
                  <a:srgbClr val="FF0000"/>
                </a:solidFill>
                <a:effectLst/>
                <a:latin typeface="IBM Plex Mono" panose="020B0509050203000203" pitchFamily="49" charset="0"/>
              </a:rPr>
              <a:t>and</a:t>
            </a:r>
            <a:r>
              <a:rPr lang="en-US" altLang="zh-CN" b="1" i="0" dirty="0">
                <a:solidFill>
                  <a:srgbClr val="33332D"/>
                </a:solidFill>
                <a:effectLst/>
                <a:latin typeface="IBM Plex Mono" panose="020B0509050203000203" pitchFamily="49" charset="0"/>
              </a:rPr>
              <a:t> </a:t>
            </a:r>
            <a:r>
              <a:rPr lang="en-US" altLang="zh-CN" b="1" i="0" dirty="0">
                <a:solidFill>
                  <a:srgbClr val="0070C0"/>
                </a:solidFill>
                <a:effectLst/>
                <a:latin typeface="IBM Plex Mono" panose="020B0509050203000203" pitchFamily="49" charset="0"/>
              </a:rPr>
              <a:t>Callback</a:t>
            </a:r>
            <a:r>
              <a:rPr lang="en-US" altLang="zh-CN" b="1" i="0" dirty="0">
                <a:solidFill>
                  <a:srgbClr val="33332D"/>
                </a:solidFill>
                <a:effectLst/>
                <a:latin typeface="IBM Plex Mono" panose="020B0509050203000203" pitchFamily="49" charset="0"/>
              </a:rPr>
              <a:t> </a:t>
            </a:r>
            <a:r>
              <a:rPr lang="en-US" altLang="zh-CN" b="1" i="0" dirty="0">
                <a:solidFill>
                  <a:srgbClr val="7030A0"/>
                </a:solidFill>
                <a:effectLst/>
                <a:latin typeface="IBM Plex Mono" panose="020B0509050203000203" pitchFamily="49" charset="0"/>
              </a:rPr>
              <a:t>functions</a:t>
            </a:r>
            <a:r>
              <a:rPr lang="zh-CN" altLang="en-US" b="1" i="0" dirty="0">
                <a:solidFill>
                  <a:srgbClr val="33332D"/>
                </a:solidFill>
                <a:effectLst/>
                <a:latin typeface="IBM Plex Mono" panose="020B0509050203000203" pitchFamily="49" charset="0"/>
              </a:rPr>
              <a:t>（</a:t>
            </a:r>
            <a:r>
              <a:rPr lang="zh-CN" altLang="en-US" b="1" i="0" dirty="0">
                <a:solidFill>
                  <a:srgbClr val="92D050"/>
                </a:solidFill>
                <a:effectLst/>
                <a:latin typeface="IBM Plex Mono" panose="020B0509050203000203" pitchFamily="49" charset="0"/>
              </a:rPr>
              <a:t>回</a:t>
            </a:r>
            <a:r>
              <a:rPr lang="zh-CN" altLang="en-US" b="1" i="0" dirty="0">
                <a:solidFill>
                  <a:srgbClr val="00B0F0"/>
                </a:solidFill>
                <a:effectLst/>
                <a:latin typeface="IBM Plex Mono" panose="020B0509050203000203" pitchFamily="49" charset="0"/>
              </a:rPr>
              <a:t>调</a:t>
            </a:r>
            <a:r>
              <a:rPr lang="zh-CN" altLang="en-US" b="1" i="0" dirty="0">
                <a:solidFill>
                  <a:srgbClr val="7030A0"/>
                </a:solidFill>
                <a:effectLst/>
                <a:latin typeface="IBM Plex Mono" panose="020B0509050203000203" pitchFamily="49" charset="0"/>
              </a:rPr>
              <a:t>函</a:t>
            </a:r>
            <a:r>
              <a:rPr lang="zh-CN" altLang="en-US" b="1" i="0" dirty="0">
                <a:solidFill>
                  <a:schemeClr val="accent2"/>
                </a:solidFill>
                <a:effectLst/>
                <a:latin typeface="IBM Plex Mono" panose="020B0509050203000203" pitchFamily="49" charset="0"/>
              </a:rPr>
              <a:t>数</a:t>
            </a:r>
            <a:r>
              <a:rPr lang="zh-CN" altLang="en-US" b="1" i="0" dirty="0">
                <a:solidFill>
                  <a:srgbClr val="33332D"/>
                </a:solidFill>
                <a:effectLst/>
                <a:latin typeface="IBM Plex Mono" panose="020B0509050203000203" pitchFamily="49" charset="0"/>
              </a:rPr>
              <a:t>）</a:t>
            </a:r>
            <a:endParaRPr kumimoji="1" lang="zh-CN" altLang="en-US" dirty="0"/>
          </a:p>
        </p:txBody>
      </p:sp>
      <p:sp>
        <p:nvSpPr>
          <p:cNvPr id="3" name="内容占位符 2">
            <a:extLst>
              <a:ext uri="{FF2B5EF4-FFF2-40B4-BE49-F238E27FC236}">
                <a16:creationId xmlns:a16="http://schemas.microsoft.com/office/drawing/2014/main" id="{A1A20494-2AB5-6B4C-81D4-37FE494A7A1F}"/>
              </a:ext>
            </a:extLst>
          </p:cNvPr>
          <p:cNvSpPr>
            <a:spLocks noGrp="1"/>
          </p:cNvSpPr>
          <p:nvPr>
            <p:ph idx="1"/>
          </p:nvPr>
        </p:nvSpPr>
        <p:spPr/>
        <p:txBody>
          <a:bodyPr>
            <a:normAutofit/>
          </a:bodyPr>
          <a:lstStyle/>
          <a:p>
            <a:endParaRPr kumimoji="1" lang="en-US" altLang="zh-CN" dirty="0"/>
          </a:p>
          <a:p>
            <a:endParaRPr kumimoji="1" lang="en-US" altLang="zh-CN" dirty="0"/>
          </a:p>
          <a:p>
            <a:endParaRPr kumimoji="1" lang="en-US" altLang="zh-CN" dirty="0"/>
          </a:p>
          <a:p>
            <a:endParaRPr kumimoji="1" lang="en-US" altLang="zh-CN" dirty="0"/>
          </a:p>
          <a:p>
            <a:endParaRPr kumimoji="1" lang="en-US" altLang="zh-CN" dirty="0"/>
          </a:p>
          <a:p>
            <a:pPr algn="l"/>
            <a:r>
              <a:rPr lang="zh-CN" altLang="en-US" b="0" i="0" dirty="0">
                <a:solidFill>
                  <a:srgbClr val="33332D"/>
                </a:solidFill>
                <a:effectLst/>
                <a:latin typeface="IBM Plex Sans" panose="020B0503050203000203" pitchFamily="34" charset="0"/>
              </a:rPr>
              <a:t>发送到服务器的请求放在了最后一行，但是处理响应的代码却在上面定义了。这是怎么回事？</a:t>
            </a:r>
          </a:p>
        </p:txBody>
      </p:sp>
      <p:pic>
        <p:nvPicPr>
          <p:cNvPr id="4" name="图片 3">
            <a:extLst>
              <a:ext uri="{FF2B5EF4-FFF2-40B4-BE49-F238E27FC236}">
                <a16:creationId xmlns:a16="http://schemas.microsoft.com/office/drawing/2014/main" id="{69363157-2E29-B740-98C8-D3E2BF03F4A1}"/>
              </a:ext>
            </a:extLst>
          </p:cNvPr>
          <p:cNvPicPr>
            <a:picLocks noChangeAspect="1"/>
          </p:cNvPicPr>
          <p:nvPr/>
        </p:nvPicPr>
        <p:blipFill>
          <a:blip r:embed="rId2"/>
          <a:stretch>
            <a:fillRect/>
          </a:stretch>
        </p:blipFill>
        <p:spPr>
          <a:xfrm>
            <a:off x="838200" y="1825625"/>
            <a:ext cx="10272386" cy="2578100"/>
          </a:xfrm>
          <a:prstGeom prst="rect">
            <a:avLst/>
          </a:prstGeom>
        </p:spPr>
      </p:pic>
      <p:sp>
        <p:nvSpPr>
          <p:cNvPr id="7" name="文本框 6">
            <a:extLst>
              <a:ext uri="{FF2B5EF4-FFF2-40B4-BE49-F238E27FC236}">
                <a16:creationId xmlns:a16="http://schemas.microsoft.com/office/drawing/2014/main" id="{E777256B-B05F-154D-BE26-6D56C5205BAD}"/>
              </a:ext>
            </a:extLst>
          </p:cNvPr>
          <p:cNvSpPr txBox="1"/>
          <p:nvPr/>
        </p:nvSpPr>
        <p:spPr>
          <a:xfrm>
            <a:off x="838199" y="5286355"/>
            <a:ext cx="10515599" cy="923330"/>
          </a:xfrm>
          <a:prstGeom prst="rect">
            <a:avLst/>
          </a:prstGeom>
          <a:noFill/>
        </p:spPr>
        <p:txBody>
          <a:bodyPr wrap="square">
            <a:spAutoFit/>
          </a:bodyPr>
          <a:lstStyle/>
          <a:p>
            <a:r>
              <a:rPr lang="zh-CN" altLang="en-US" b="0" i="0" dirty="0">
                <a:solidFill>
                  <a:srgbClr val="33332D"/>
                </a:solidFill>
                <a:effectLst/>
                <a:latin typeface="IBM Plex Sans" panose="020B0503050203000203" pitchFamily="34" charset="0"/>
              </a:rPr>
              <a:t>为进行请求的</a:t>
            </a:r>
            <a:r>
              <a:rPr lang="en-US" altLang="zh-CN" b="0" i="0" dirty="0" err="1">
                <a:solidFill>
                  <a:srgbClr val="33332D"/>
                </a:solidFill>
                <a:effectLst/>
                <a:latin typeface="Courier" pitchFamily="2" charset="0"/>
              </a:rPr>
              <a:t>xhttp</a:t>
            </a:r>
            <a:r>
              <a:rPr lang="zh-CN" altLang="en-US" b="0" i="0" dirty="0">
                <a:solidFill>
                  <a:srgbClr val="33332D"/>
                </a:solidFill>
                <a:effectLst/>
                <a:latin typeface="IBM Plex Sans" panose="020B0503050203000203" pitchFamily="34" charset="0"/>
              </a:rPr>
              <a:t>对象定义了</a:t>
            </a:r>
            <a:r>
              <a:rPr lang="en-US" altLang="zh-CN" b="0" i="1" dirty="0" err="1">
                <a:solidFill>
                  <a:srgbClr val="33332D"/>
                </a:solidFill>
                <a:effectLst/>
                <a:latin typeface="IBM Plex Sans" panose="020B0503050203000203" pitchFamily="34" charset="0"/>
              </a:rPr>
              <a:t>onreadystatechange</a:t>
            </a:r>
            <a:r>
              <a:rPr lang="zh-CN" altLang="en-US" b="0" i="0" dirty="0">
                <a:solidFill>
                  <a:srgbClr val="33332D"/>
                </a:solidFill>
                <a:effectLst/>
                <a:latin typeface="IBM Plex Sans" panose="020B0503050203000203" pitchFamily="34" charset="0"/>
              </a:rPr>
              <a:t>事件的</a:t>
            </a:r>
            <a:r>
              <a:rPr lang="en-US" altLang="zh-CN" b="0" i="1" dirty="0">
                <a:solidFill>
                  <a:srgbClr val="33332D"/>
                </a:solidFill>
                <a:effectLst/>
                <a:latin typeface="IBM Plex Sans" panose="020B0503050203000203" pitchFamily="34" charset="0"/>
              </a:rPr>
              <a:t>event handler</a:t>
            </a:r>
            <a:r>
              <a:rPr lang="zh-CN" altLang="en-US" b="0" i="0" dirty="0">
                <a:solidFill>
                  <a:srgbClr val="33332D"/>
                </a:solidFill>
                <a:effectLst/>
                <a:latin typeface="IBM Plex Sans" panose="020B0503050203000203" pitchFamily="34" charset="0"/>
              </a:rPr>
              <a:t>。当该对象的状态发生变化时，浏览器会调用事件处理函数。该函数代码检查</a:t>
            </a:r>
            <a:r>
              <a:rPr lang="en-US" altLang="zh-CN" b="0" i="0" u="none" strike="noStrike" dirty="0">
                <a:effectLst/>
                <a:latin typeface="IBM Plex Sans" panose="020B0503050203000203" pitchFamily="34" charset="0"/>
                <a:hlinkClick r:id="rId3"/>
              </a:rPr>
              <a:t>readyState</a:t>
            </a:r>
            <a:r>
              <a:rPr lang="zh-CN" altLang="en-US" b="0" i="0" dirty="0">
                <a:solidFill>
                  <a:srgbClr val="33332D"/>
                </a:solidFill>
                <a:effectLst/>
                <a:latin typeface="IBM Plex Sans" panose="020B0503050203000203" pitchFamily="34" charset="0"/>
              </a:rPr>
              <a:t>是否等于</a:t>
            </a:r>
            <a:r>
              <a:rPr lang="en-US" altLang="zh-CN" b="0" i="0" dirty="0">
                <a:solidFill>
                  <a:srgbClr val="33332D"/>
                </a:solidFill>
                <a:effectLst/>
                <a:latin typeface="IBM Plex Sans" panose="020B0503050203000203" pitchFamily="34" charset="0"/>
              </a:rPr>
              <a:t>4</a:t>
            </a:r>
            <a:r>
              <a:rPr lang="zh-CN" altLang="en-US" b="0" i="0" dirty="0">
                <a:solidFill>
                  <a:srgbClr val="33332D"/>
                </a:solidFill>
                <a:effectLst/>
                <a:latin typeface="IBM Plex Sans" panose="020B0503050203000203" pitchFamily="34" charset="0"/>
              </a:rPr>
              <a:t>（描述了</a:t>
            </a:r>
            <a:r>
              <a:rPr lang="zh-CN" altLang="en-US" b="0" i="1" dirty="0">
                <a:solidFill>
                  <a:srgbClr val="33332D"/>
                </a:solidFill>
                <a:effectLst/>
                <a:latin typeface="IBM Plex Sans" panose="020B0503050203000203" pitchFamily="34" charset="0"/>
              </a:rPr>
              <a:t>操作已经完成</a:t>
            </a:r>
            <a:r>
              <a:rPr lang="zh-CN" altLang="en-US" b="0" i="0" dirty="0">
                <a:solidFill>
                  <a:srgbClr val="33332D"/>
                </a:solidFill>
                <a:effectLst/>
                <a:latin typeface="IBM Plex Sans" panose="020B0503050203000203" pitchFamily="34" charset="0"/>
              </a:rPr>
              <a:t>的情况），以及响应的</a:t>
            </a:r>
            <a:r>
              <a:rPr lang="en-US" altLang="zh-CN" b="0" i="0" dirty="0">
                <a:solidFill>
                  <a:srgbClr val="33332D"/>
                </a:solidFill>
                <a:effectLst/>
                <a:latin typeface="IBM Plex Sans" panose="020B0503050203000203" pitchFamily="34" charset="0"/>
              </a:rPr>
              <a:t>HTTP</a:t>
            </a:r>
            <a:r>
              <a:rPr lang="zh-CN" altLang="en-US" b="0" i="0" dirty="0">
                <a:solidFill>
                  <a:srgbClr val="33332D"/>
                </a:solidFill>
                <a:effectLst/>
                <a:latin typeface="IBM Plex Sans" panose="020B0503050203000203" pitchFamily="34" charset="0"/>
              </a:rPr>
              <a:t>状态代码是否为</a:t>
            </a:r>
            <a:r>
              <a:rPr lang="en-US" altLang="zh-CN" b="0" i="0" dirty="0">
                <a:solidFill>
                  <a:srgbClr val="33332D"/>
                </a:solidFill>
                <a:effectLst/>
                <a:latin typeface="IBM Plex Sans" panose="020B0503050203000203" pitchFamily="34" charset="0"/>
              </a:rPr>
              <a:t>200</a:t>
            </a:r>
            <a:r>
              <a:rPr lang="zh-CN" altLang="en-US" b="0" i="0" dirty="0">
                <a:solidFill>
                  <a:srgbClr val="33332D"/>
                </a:solidFill>
                <a:effectLst/>
                <a:latin typeface="IBM Plex Sans" panose="020B0503050203000203" pitchFamily="34" charset="0"/>
              </a:rPr>
              <a:t>。</a:t>
            </a:r>
            <a:endParaRPr lang="zh-CN" altLang="en-US" dirty="0"/>
          </a:p>
        </p:txBody>
      </p:sp>
    </p:spTree>
    <p:extLst>
      <p:ext uri="{BB962C8B-B14F-4D97-AF65-F5344CB8AC3E}">
        <p14:creationId xmlns:p14="http://schemas.microsoft.com/office/powerpoint/2010/main" val="17777810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C79CED-113F-9543-A164-D0D598E80B06}"/>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BA35CD96-3391-524B-AC6F-523CC8E0DADD}"/>
              </a:ext>
            </a:extLst>
          </p:cNvPr>
          <p:cNvSpPr>
            <a:spLocks noGrp="1"/>
          </p:cNvSpPr>
          <p:nvPr>
            <p:ph idx="1"/>
          </p:nvPr>
        </p:nvSpPr>
        <p:spPr/>
        <p:txBody>
          <a:bodyPr>
            <a:normAutofit/>
          </a:bodyPr>
          <a:lstStyle/>
          <a:p>
            <a:endParaRPr kumimoji="1" lang="en-US" altLang="zh-CN" dirty="0"/>
          </a:p>
          <a:p>
            <a:endParaRPr kumimoji="1" lang="en-US" altLang="zh-CN" dirty="0"/>
          </a:p>
          <a:p>
            <a:endParaRPr kumimoji="1" lang="en-US" altLang="zh-CN" dirty="0"/>
          </a:p>
          <a:p>
            <a:endParaRPr kumimoji="1" lang="en-US" altLang="zh-CN" dirty="0"/>
          </a:p>
          <a:p>
            <a:pPr algn="l"/>
            <a:r>
              <a:rPr lang="zh-CN" altLang="en-US" b="0" i="0" dirty="0">
                <a:solidFill>
                  <a:srgbClr val="33332D"/>
                </a:solidFill>
                <a:effectLst/>
                <a:latin typeface="IBM Plex Sans" panose="020B0503050203000203" pitchFamily="34" charset="0"/>
              </a:rPr>
              <a:t>调用事件处理程序的机制在</a:t>
            </a:r>
            <a:r>
              <a:rPr lang="en-US" altLang="zh-CN" b="0" i="0" dirty="0">
                <a:solidFill>
                  <a:srgbClr val="33332D"/>
                </a:solidFill>
                <a:effectLst/>
                <a:latin typeface="IBM Plex Sans" panose="020B0503050203000203" pitchFamily="34" charset="0"/>
              </a:rPr>
              <a:t>JavaScript</a:t>
            </a:r>
            <a:r>
              <a:rPr lang="zh-CN" altLang="en-US" b="0" i="0" dirty="0">
                <a:solidFill>
                  <a:srgbClr val="33332D"/>
                </a:solidFill>
                <a:effectLst/>
                <a:latin typeface="IBM Plex Sans" panose="020B0503050203000203" pitchFamily="34" charset="0"/>
              </a:rPr>
              <a:t>中非常常见。事件处理函数被称为</a:t>
            </a:r>
            <a:r>
              <a:rPr lang="zh-CN" altLang="en-US" b="0" i="0" u="none" strike="noStrike" dirty="0">
                <a:solidFill>
                  <a:srgbClr val="33332D"/>
                </a:solidFill>
                <a:effectLst/>
                <a:latin typeface="IBM Plex Sans" panose="020B0503050203000203" pitchFamily="34" charset="0"/>
                <a:hlinkClick r:id="rId2"/>
              </a:rPr>
              <a:t>回调</a:t>
            </a:r>
            <a:r>
              <a:rPr lang="zh-CN" altLang="en-US" b="0" i="0" dirty="0">
                <a:solidFill>
                  <a:srgbClr val="33332D"/>
                </a:solidFill>
                <a:effectLst/>
                <a:latin typeface="IBM Plex Sans" panose="020B0503050203000203" pitchFamily="34" charset="0"/>
              </a:rPr>
              <a:t>函数。应用代码本身并不调用这些函数，但是运行时环境</a:t>
            </a:r>
            <a:r>
              <a:rPr lang="en-US" altLang="zh-CN" b="0" i="0" dirty="0">
                <a:solidFill>
                  <a:srgbClr val="33332D"/>
                </a:solidFill>
                <a:effectLst/>
                <a:latin typeface="IBM Plex Sans" panose="020B0503050203000203" pitchFamily="34" charset="0"/>
              </a:rPr>
              <a:t>--</a:t>
            </a:r>
            <a:r>
              <a:rPr lang="zh-CN" altLang="en-US" b="0" i="0" dirty="0">
                <a:solidFill>
                  <a:srgbClr val="33332D"/>
                </a:solidFill>
                <a:effectLst/>
                <a:latin typeface="IBM Plex Sans" panose="020B0503050203000203" pitchFamily="34" charset="0"/>
              </a:rPr>
              <a:t>即浏览器，在适当的时候，即</a:t>
            </a:r>
            <a:r>
              <a:rPr lang="zh-CN" altLang="en-US" b="0" i="1" dirty="0">
                <a:solidFill>
                  <a:srgbClr val="33332D"/>
                </a:solidFill>
                <a:effectLst/>
                <a:latin typeface="IBM Plex Sans" panose="020B0503050203000203" pitchFamily="34" charset="0"/>
              </a:rPr>
              <a:t>事件</a:t>
            </a:r>
            <a:r>
              <a:rPr lang="zh-CN" altLang="en-US" b="0" i="0" dirty="0">
                <a:solidFill>
                  <a:srgbClr val="33332D"/>
                </a:solidFill>
                <a:effectLst/>
                <a:latin typeface="IBM Plex Sans" panose="020B0503050203000203" pitchFamily="34" charset="0"/>
              </a:rPr>
              <a:t>发生时，会调用该函数。</a:t>
            </a:r>
          </a:p>
        </p:txBody>
      </p:sp>
      <p:pic>
        <p:nvPicPr>
          <p:cNvPr id="4" name="图片 3">
            <a:extLst>
              <a:ext uri="{FF2B5EF4-FFF2-40B4-BE49-F238E27FC236}">
                <a16:creationId xmlns:a16="http://schemas.microsoft.com/office/drawing/2014/main" id="{E5570B56-4602-A94C-9D1D-77C02A2A0A2E}"/>
              </a:ext>
            </a:extLst>
          </p:cNvPr>
          <p:cNvPicPr>
            <a:picLocks noChangeAspect="1"/>
          </p:cNvPicPr>
          <p:nvPr/>
        </p:nvPicPr>
        <p:blipFill>
          <a:blip r:embed="rId3"/>
          <a:stretch>
            <a:fillRect/>
          </a:stretch>
        </p:blipFill>
        <p:spPr>
          <a:xfrm>
            <a:off x="838200" y="1825625"/>
            <a:ext cx="7683500" cy="1600200"/>
          </a:xfrm>
          <a:prstGeom prst="rect">
            <a:avLst/>
          </a:prstGeom>
        </p:spPr>
      </p:pic>
    </p:spTree>
    <p:extLst>
      <p:ext uri="{BB962C8B-B14F-4D97-AF65-F5344CB8AC3E}">
        <p14:creationId xmlns:p14="http://schemas.microsoft.com/office/powerpoint/2010/main" val="24693752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350" name="Rectangle 14342">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4352" name="Rectangle 14344">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53" name="Rectangle 14346">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49" name="Rectangle 14348">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51" name="Rectangle 14350">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EB39AEA5-A054-BB4E-9871-C66A5EC9A386}"/>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altLang="zh-CN" sz="3700" b="1" i="0" dirty="0">
                <a:solidFill>
                  <a:schemeClr val="accent2">
                    <a:lumMod val="75000"/>
                  </a:schemeClr>
                </a:solidFill>
                <a:effectLst/>
              </a:rPr>
              <a:t>Document</a:t>
            </a:r>
            <a:r>
              <a:rPr lang="en-US" altLang="zh-CN" sz="3700" b="1" i="0" dirty="0">
                <a:solidFill>
                  <a:srgbClr val="FFFFFF"/>
                </a:solidFill>
                <a:effectLst/>
              </a:rPr>
              <a:t> </a:t>
            </a:r>
            <a:r>
              <a:rPr lang="en-US" altLang="zh-CN" sz="3700" b="1" i="0" dirty="0">
                <a:solidFill>
                  <a:srgbClr val="00B050"/>
                </a:solidFill>
                <a:effectLst/>
              </a:rPr>
              <a:t>Object</a:t>
            </a:r>
            <a:r>
              <a:rPr lang="en-US" altLang="zh-CN" sz="3700" b="1" i="0" dirty="0">
                <a:solidFill>
                  <a:srgbClr val="FFFFFF"/>
                </a:solidFill>
                <a:effectLst/>
              </a:rPr>
              <a:t> </a:t>
            </a:r>
            <a:r>
              <a:rPr lang="en-US" altLang="zh-CN" sz="3700" b="1" i="0" dirty="0">
                <a:solidFill>
                  <a:srgbClr val="0070C0"/>
                </a:solidFill>
                <a:effectLst/>
              </a:rPr>
              <a:t>Model</a:t>
            </a:r>
            <a:r>
              <a:rPr lang="en-US" altLang="zh-CN" sz="3700" b="1" i="0" dirty="0">
                <a:solidFill>
                  <a:srgbClr val="FFFFFF"/>
                </a:solidFill>
                <a:effectLst/>
              </a:rPr>
              <a:t> </a:t>
            </a:r>
            <a:r>
              <a:rPr lang="en-US" altLang="zh-CN" sz="3700" b="1" i="0" dirty="0">
                <a:solidFill>
                  <a:srgbClr val="FFC000"/>
                </a:solidFill>
                <a:effectLst/>
              </a:rPr>
              <a:t>or</a:t>
            </a:r>
            <a:r>
              <a:rPr lang="en-US" altLang="zh-CN" sz="3700" b="1" i="0" dirty="0">
                <a:solidFill>
                  <a:srgbClr val="FFFFFF"/>
                </a:solidFill>
                <a:effectLst/>
              </a:rPr>
              <a:t> </a:t>
            </a:r>
            <a:r>
              <a:rPr lang="en-US" altLang="zh-CN" sz="3700" b="1" i="0" dirty="0">
                <a:solidFill>
                  <a:srgbClr val="FFFF00"/>
                </a:solidFill>
                <a:effectLst/>
              </a:rPr>
              <a:t>DOM</a:t>
            </a:r>
            <a:endParaRPr kumimoji="1" lang="en-US" altLang="zh-CN" sz="3700" dirty="0">
              <a:solidFill>
                <a:srgbClr val="FFFF00"/>
              </a:solidFill>
            </a:endParaRPr>
          </a:p>
        </p:txBody>
      </p:sp>
      <p:sp>
        <p:nvSpPr>
          <p:cNvPr id="3" name="内容占位符 2">
            <a:extLst>
              <a:ext uri="{FF2B5EF4-FFF2-40B4-BE49-F238E27FC236}">
                <a16:creationId xmlns:a16="http://schemas.microsoft.com/office/drawing/2014/main" id="{5A13613A-BE62-534F-9BE4-9E13D13C57CC}"/>
              </a:ext>
            </a:extLst>
          </p:cNvPr>
          <p:cNvSpPr>
            <a:spLocks noGrp="1"/>
          </p:cNvSpPr>
          <p:nvPr>
            <p:ph idx="1"/>
          </p:nvPr>
        </p:nvSpPr>
        <p:spPr>
          <a:xfrm>
            <a:off x="8323968" y="421288"/>
            <a:ext cx="3787814" cy="830453"/>
          </a:xfrm>
        </p:spPr>
        <p:txBody>
          <a:bodyPr vert="horz" lIns="91440" tIns="45720" rIns="91440" bIns="45720" rtlCol="0" anchor="ctr">
            <a:normAutofit/>
          </a:bodyPr>
          <a:lstStyle/>
          <a:p>
            <a:pPr marL="0" indent="0">
              <a:buNone/>
            </a:pPr>
            <a:r>
              <a:rPr lang="zh-CN" altLang="en-US" sz="2000" b="0" i="0">
                <a:solidFill>
                  <a:srgbClr val="FFFFFF"/>
                </a:solidFill>
                <a:effectLst/>
              </a:rPr>
              <a:t>我们可以将 </a:t>
            </a:r>
            <a:r>
              <a:rPr lang="en-US" altLang="zh-CN" sz="2000" b="0" i="0">
                <a:solidFill>
                  <a:srgbClr val="FFFFFF"/>
                </a:solidFill>
                <a:effectLst/>
              </a:rPr>
              <a:t>html </a:t>
            </a:r>
            <a:r>
              <a:rPr lang="zh-CN" altLang="en-US" sz="2000" b="0" i="0">
                <a:solidFill>
                  <a:srgbClr val="FFFFFF"/>
                </a:solidFill>
                <a:effectLst/>
              </a:rPr>
              <a:t>页面看作隐式树结构。</a:t>
            </a:r>
          </a:p>
        </p:txBody>
      </p:sp>
      <p:pic>
        <p:nvPicPr>
          <p:cNvPr id="14338" name="Picture 2" descr="A screenshot of the Elements tab of the developer console">
            <a:extLst>
              <a:ext uri="{FF2B5EF4-FFF2-40B4-BE49-F238E27FC236}">
                <a16:creationId xmlns:a16="http://schemas.microsoft.com/office/drawing/2014/main" id="{A1141FA7-C052-B24E-9D63-5782BEC0ACD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559085" y="2696642"/>
            <a:ext cx="7529767" cy="3482517"/>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descr="文本&#10;&#10;中度可信度描述已自动生成">
            <a:extLst>
              <a:ext uri="{FF2B5EF4-FFF2-40B4-BE49-F238E27FC236}">
                <a16:creationId xmlns:a16="http://schemas.microsoft.com/office/drawing/2014/main" id="{EA8C303A-057D-AC4B-8239-D3E956757D08}"/>
              </a:ext>
            </a:extLst>
          </p:cNvPr>
          <p:cNvPicPr>
            <a:picLocks noChangeAspect="1"/>
          </p:cNvPicPr>
          <p:nvPr/>
        </p:nvPicPr>
        <p:blipFill>
          <a:blip r:embed="rId3"/>
          <a:stretch>
            <a:fillRect/>
          </a:stretch>
        </p:blipFill>
        <p:spPr>
          <a:xfrm>
            <a:off x="249081" y="2028826"/>
            <a:ext cx="3372145" cy="4150334"/>
          </a:xfrm>
          <a:prstGeom prst="rect">
            <a:avLst/>
          </a:prstGeom>
        </p:spPr>
      </p:pic>
      <p:sp>
        <p:nvSpPr>
          <p:cNvPr id="5" name="文本框 4">
            <a:extLst>
              <a:ext uri="{FF2B5EF4-FFF2-40B4-BE49-F238E27FC236}">
                <a16:creationId xmlns:a16="http://schemas.microsoft.com/office/drawing/2014/main" id="{2962C501-A7F8-3C49-AE7F-7CAA77DD49EF}"/>
              </a:ext>
            </a:extLst>
          </p:cNvPr>
          <p:cNvSpPr txBox="1"/>
          <p:nvPr/>
        </p:nvSpPr>
        <p:spPr>
          <a:xfrm>
            <a:off x="4457700" y="2028826"/>
            <a:ext cx="3616696" cy="369332"/>
          </a:xfrm>
          <a:prstGeom prst="rect">
            <a:avLst/>
          </a:prstGeom>
          <a:noFill/>
        </p:spPr>
        <p:txBody>
          <a:bodyPr wrap="none" rtlCol="0">
            <a:spAutoFit/>
          </a:bodyPr>
          <a:lstStyle/>
          <a:p>
            <a:r>
              <a:rPr kumimoji="1" lang="zh-CN" altLang="en-US" dirty="0"/>
              <a:t>在开发者工具</a:t>
            </a:r>
            <a:r>
              <a:rPr kumimoji="1" lang="en-US" altLang="zh-CN" dirty="0"/>
              <a:t>Elements</a:t>
            </a:r>
            <a:r>
              <a:rPr kumimoji="1" lang="zh-CN" altLang="en-US" dirty="0"/>
              <a:t>选项卡上：</a:t>
            </a:r>
          </a:p>
        </p:txBody>
      </p:sp>
    </p:spTree>
    <p:extLst>
      <p:ext uri="{BB962C8B-B14F-4D97-AF65-F5344CB8AC3E}">
        <p14:creationId xmlns:p14="http://schemas.microsoft.com/office/powerpoint/2010/main" val="42742917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031C9B95-76A0-064F-8620-3B7DBA9F4FCB}"/>
              </a:ext>
            </a:extLst>
          </p:cNvPr>
          <p:cNvSpPr>
            <a:spLocks noGrp="1"/>
          </p:cNvSpPr>
          <p:nvPr>
            <p:ph type="title"/>
          </p:nvPr>
        </p:nvSpPr>
        <p:spPr>
          <a:xfrm>
            <a:off x="630936" y="502920"/>
            <a:ext cx="3419856" cy="1463040"/>
          </a:xfrm>
        </p:spPr>
        <p:txBody>
          <a:bodyPr anchor="ctr">
            <a:normAutofit/>
          </a:bodyPr>
          <a:lstStyle/>
          <a:p>
            <a:endParaRPr kumimoji="1" lang="zh-CN" altLang="en-US" sz="4800"/>
          </a:p>
        </p:txBody>
      </p:sp>
      <p:sp>
        <p:nvSpPr>
          <p:cNvPr id="11"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内容占位符 2">
            <a:extLst>
              <a:ext uri="{FF2B5EF4-FFF2-40B4-BE49-F238E27FC236}">
                <a16:creationId xmlns:a16="http://schemas.microsoft.com/office/drawing/2014/main" id="{45888959-6264-7C44-83AA-AD6608643334}"/>
              </a:ext>
            </a:extLst>
          </p:cNvPr>
          <p:cNvSpPr>
            <a:spLocks noGrp="1"/>
          </p:cNvSpPr>
          <p:nvPr>
            <p:ph idx="1"/>
          </p:nvPr>
        </p:nvSpPr>
        <p:spPr>
          <a:xfrm>
            <a:off x="4654295" y="502920"/>
            <a:ext cx="6894576" cy="1463040"/>
          </a:xfrm>
        </p:spPr>
        <p:txBody>
          <a:bodyPr anchor="ctr">
            <a:normAutofit/>
          </a:bodyPr>
          <a:lstStyle/>
          <a:p>
            <a:r>
              <a:rPr lang="zh-CN" altLang="en-US" sz="1400" b="0" i="0">
                <a:effectLst/>
                <a:latin typeface="IBM Plex Sans" panose="020B0503050203000203" pitchFamily="34" charset="0"/>
              </a:rPr>
              <a:t>浏览器的工作，就是基于将</a:t>
            </a:r>
            <a:r>
              <a:rPr lang="en-US" altLang="zh-CN" sz="1400" b="0" i="0">
                <a:effectLst/>
                <a:latin typeface="IBM Plex Sans" panose="020B0503050203000203" pitchFamily="34" charset="0"/>
              </a:rPr>
              <a:t>HTML</a:t>
            </a:r>
            <a:r>
              <a:rPr lang="zh-CN" altLang="en-US" sz="1400" b="0" i="0">
                <a:effectLst/>
                <a:latin typeface="IBM Plex Sans" panose="020B0503050203000203" pitchFamily="34" charset="0"/>
              </a:rPr>
              <a:t>元素描绘成一棵树。</a:t>
            </a:r>
          </a:p>
          <a:p>
            <a:r>
              <a:rPr lang="zh-CN" altLang="en-US" sz="1400" b="0" i="0">
                <a:effectLst/>
                <a:latin typeface="IBM Plex Sans" panose="020B0503050203000203" pitchFamily="34" charset="0"/>
              </a:rPr>
              <a:t>文档对象模型</a:t>
            </a:r>
            <a:r>
              <a:rPr lang="en-US" altLang="zh-CN" sz="1400" b="0" i="0">
                <a:effectLst/>
                <a:latin typeface="IBM Plex Sans" panose="020B0503050203000203" pitchFamily="34" charset="0"/>
              </a:rPr>
              <a:t>Document Object Model</a:t>
            </a:r>
            <a:r>
              <a:rPr lang="zh-CN" altLang="en-US" sz="1400" b="0" i="0">
                <a:effectLst/>
                <a:latin typeface="IBM Plex Sans" panose="020B0503050203000203" pitchFamily="34" charset="0"/>
              </a:rPr>
              <a:t>，或</a:t>
            </a:r>
            <a:r>
              <a:rPr lang="en-US" altLang="zh-CN" sz="1400" b="0" i="0" u="none" strike="noStrike">
                <a:effectLst/>
                <a:latin typeface="IBM Plex Sans" panose="020B0503050203000203" pitchFamily="34" charset="0"/>
                <a:hlinkClick r:id="rId2"/>
              </a:rPr>
              <a:t>DOM</a:t>
            </a:r>
            <a:r>
              <a:rPr lang="zh-CN" altLang="en-US" sz="1400" b="0" i="0">
                <a:effectLst/>
                <a:latin typeface="IBM Plex Sans" panose="020B0503050203000203" pitchFamily="34" charset="0"/>
              </a:rPr>
              <a:t>，是一个应用编程接口</a:t>
            </a:r>
            <a:r>
              <a:rPr lang="en-US" altLang="zh-CN" sz="1400" b="0" i="0">
                <a:effectLst/>
                <a:latin typeface="IBM Plex Sans" panose="020B0503050203000203" pitchFamily="34" charset="0"/>
              </a:rPr>
              <a:t>(</a:t>
            </a:r>
            <a:r>
              <a:rPr lang="en-US" altLang="zh-CN" sz="1400" b="0" i="1">
                <a:effectLst/>
                <a:latin typeface="IBM Plex Sans" panose="020B0503050203000203" pitchFamily="34" charset="0"/>
              </a:rPr>
              <a:t>API</a:t>
            </a:r>
            <a:r>
              <a:rPr lang="en-US" altLang="zh-CN" sz="1400" b="0" i="0">
                <a:effectLst/>
                <a:latin typeface="IBM Plex Sans" panose="020B0503050203000203" pitchFamily="34" charset="0"/>
              </a:rPr>
              <a:t>)</a:t>
            </a:r>
            <a:r>
              <a:rPr lang="zh-CN" altLang="en-US" sz="1400" b="0" i="0">
                <a:effectLst/>
                <a:latin typeface="IBM Plex Sans" panose="020B0503050203000203" pitchFamily="34" charset="0"/>
              </a:rPr>
              <a:t>，它能够对与网页相对应的</a:t>
            </a:r>
            <a:r>
              <a:rPr lang="zh-CN" altLang="en-US" sz="1400" b="0" i="1">
                <a:effectLst/>
                <a:latin typeface="IBM Plex Sans" panose="020B0503050203000203" pitchFamily="34" charset="0"/>
              </a:rPr>
              <a:t>元素树</a:t>
            </a:r>
            <a:r>
              <a:rPr lang="zh-CN" altLang="en-US" sz="1400" b="0" i="0">
                <a:effectLst/>
                <a:latin typeface="IBM Plex Sans" panose="020B0503050203000203" pitchFamily="34" charset="0"/>
              </a:rPr>
              <a:t>进行程序化修改。</a:t>
            </a:r>
          </a:p>
          <a:p>
            <a:r>
              <a:rPr lang="zh-CN" altLang="en-US" sz="1400" b="0" i="0">
                <a:effectLst/>
                <a:latin typeface="IBM Plex Sans" panose="020B0503050203000203" pitchFamily="34" charset="0"/>
              </a:rPr>
              <a:t>上一章介绍的</a:t>
            </a:r>
            <a:r>
              <a:rPr lang="en-US" altLang="zh-CN" sz="1400" b="0" i="0">
                <a:effectLst/>
                <a:latin typeface="IBM Plex Sans" panose="020B0503050203000203" pitchFamily="34" charset="0"/>
              </a:rPr>
              <a:t>JavaScript</a:t>
            </a:r>
            <a:r>
              <a:rPr lang="zh-CN" altLang="en-US" sz="1400" b="0" i="0">
                <a:effectLst/>
                <a:latin typeface="IBM Plex Sans" panose="020B0503050203000203" pitchFamily="34" charset="0"/>
              </a:rPr>
              <a:t>代码就是使用</a:t>
            </a:r>
            <a:r>
              <a:rPr lang="en-US" altLang="zh-CN" sz="1400" b="0" i="0">
                <a:effectLst/>
                <a:latin typeface="IBM Plex Sans" panose="020B0503050203000203" pitchFamily="34" charset="0"/>
              </a:rPr>
              <a:t>DOM-API</a:t>
            </a:r>
            <a:r>
              <a:rPr lang="zh-CN" altLang="en-US" sz="1400" b="0" i="0">
                <a:effectLst/>
                <a:latin typeface="IBM Plex Sans" panose="020B0503050203000203" pitchFamily="34" charset="0"/>
              </a:rPr>
              <a:t>在页面中添加了一个笔记列表。</a:t>
            </a:r>
            <a:endParaRPr lang="en-US" altLang="zh-CN" sz="1400" b="0" i="0">
              <a:effectLst/>
              <a:latin typeface="IBM Plex Sans" panose="020B0503050203000203" pitchFamily="34" charset="0"/>
            </a:endParaRPr>
          </a:p>
          <a:p>
            <a:r>
              <a:rPr lang="zh-CN" altLang="en-US" sz="1400" b="0" i="0">
                <a:effectLst/>
                <a:latin typeface="IBM Plex Sans" panose="020B0503050203000203" pitchFamily="34" charset="0"/>
              </a:rPr>
              <a:t>下面的代码为变量</a:t>
            </a:r>
            <a:r>
              <a:rPr lang="en-US" altLang="zh-CN" sz="1400" b="0" i="0">
                <a:effectLst/>
                <a:latin typeface="Courier" pitchFamily="2" charset="0"/>
              </a:rPr>
              <a:t>ul</a:t>
            </a:r>
            <a:r>
              <a:rPr lang="zh-CN" altLang="en-US" sz="1400" b="0" i="0">
                <a:effectLst/>
                <a:latin typeface="IBM Plex Sans" panose="020B0503050203000203" pitchFamily="34" charset="0"/>
              </a:rPr>
              <a:t>创建了一个新节点，并为其添加了一些子节点。</a:t>
            </a:r>
          </a:p>
        </p:txBody>
      </p:sp>
      <p:pic>
        <p:nvPicPr>
          <p:cNvPr id="4" name="图片 3">
            <a:extLst>
              <a:ext uri="{FF2B5EF4-FFF2-40B4-BE49-F238E27FC236}">
                <a16:creationId xmlns:a16="http://schemas.microsoft.com/office/drawing/2014/main" id="{7595056A-E3B3-7448-AB40-60389D1B5CC2}"/>
              </a:ext>
            </a:extLst>
          </p:cNvPr>
          <p:cNvPicPr>
            <a:picLocks noChangeAspect="1"/>
          </p:cNvPicPr>
          <p:nvPr/>
        </p:nvPicPr>
        <p:blipFill>
          <a:blip r:embed="rId3"/>
          <a:stretch>
            <a:fillRect/>
          </a:stretch>
        </p:blipFill>
        <p:spPr>
          <a:xfrm>
            <a:off x="630936" y="2271895"/>
            <a:ext cx="10917936" cy="3111610"/>
          </a:xfrm>
          <a:prstGeom prst="rect">
            <a:avLst/>
          </a:prstGeom>
        </p:spPr>
      </p:pic>
      <p:sp>
        <p:nvSpPr>
          <p:cNvPr id="8" name="文本框 7">
            <a:extLst>
              <a:ext uri="{FF2B5EF4-FFF2-40B4-BE49-F238E27FC236}">
                <a16:creationId xmlns:a16="http://schemas.microsoft.com/office/drawing/2014/main" id="{0950F3D4-A447-3645-9347-7E2C2A13C7BD}"/>
              </a:ext>
            </a:extLst>
          </p:cNvPr>
          <p:cNvSpPr txBox="1"/>
          <p:nvPr/>
        </p:nvSpPr>
        <p:spPr>
          <a:xfrm>
            <a:off x="630936" y="5566754"/>
            <a:ext cx="8070152" cy="369332"/>
          </a:xfrm>
          <a:prstGeom prst="rect">
            <a:avLst/>
          </a:prstGeom>
          <a:noFill/>
        </p:spPr>
        <p:txBody>
          <a:bodyPr wrap="square">
            <a:spAutoFit/>
          </a:bodyPr>
          <a:lstStyle/>
          <a:p>
            <a:pPr algn="l"/>
            <a:r>
              <a:rPr lang="zh-CN" altLang="en-US" b="0" i="0" dirty="0">
                <a:solidFill>
                  <a:srgbClr val="33332D"/>
                </a:solidFill>
                <a:effectLst/>
                <a:latin typeface="IBM Plex Sans" panose="020B0503050203000203" pitchFamily="34" charset="0"/>
              </a:rPr>
              <a:t>最后，变量</a:t>
            </a:r>
            <a:r>
              <a:rPr lang="en-US" altLang="zh-CN" b="0" i="0" dirty="0">
                <a:solidFill>
                  <a:srgbClr val="33332D"/>
                </a:solidFill>
                <a:effectLst/>
                <a:latin typeface="Courier" pitchFamily="2" charset="0"/>
              </a:rPr>
              <a:t>ul</a:t>
            </a:r>
            <a:r>
              <a:rPr lang="zh-CN" altLang="en-US" b="0" i="0" dirty="0">
                <a:solidFill>
                  <a:srgbClr val="33332D"/>
                </a:solidFill>
                <a:effectLst/>
                <a:latin typeface="IBM Plex Sans" panose="020B0503050203000203" pitchFamily="34" charset="0"/>
              </a:rPr>
              <a:t>的树枝被连接到整个页面的</a:t>
            </a:r>
            <a:r>
              <a:rPr lang="en-US" altLang="zh-CN" b="0" i="0" dirty="0">
                <a:solidFill>
                  <a:srgbClr val="33332D"/>
                </a:solidFill>
                <a:effectLst/>
                <a:latin typeface="IBM Plex Sans" panose="020B0503050203000203" pitchFamily="34" charset="0"/>
              </a:rPr>
              <a:t>HTML</a:t>
            </a:r>
            <a:r>
              <a:rPr lang="zh-CN" altLang="en-US" b="0" i="0" dirty="0">
                <a:solidFill>
                  <a:srgbClr val="33332D"/>
                </a:solidFill>
                <a:effectLst/>
                <a:latin typeface="IBM Plex Sans" panose="020B0503050203000203" pitchFamily="34" charset="0"/>
              </a:rPr>
              <a:t>树中的适当位置。</a:t>
            </a:r>
          </a:p>
        </p:txBody>
      </p:sp>
      <p:pic>
        <p:nvPicPr>
          <p:cNvPr id="6" name="图片 5">
            <a:extLst>
              <a:ext uri="{FF2B5EF4-FFF2-40B4-BE49-F238E27FC236}">
                <a16:creationId xmlns:a16="http://schemas.microsoft.com/office/drawing/2014/main" id="{B79EE0E2-E68B-4C4C-88CE-5261B205766F}"/>
              </a:ext>
            </a:extLst>
          </p:cNvPr>
          <p:cNvPicPr>
            <a:picLocks noChangeAspect="1"/>
          </p:cNvPicPr>
          <p:nvPr/>
        </p:nvPicPr>
        <p:blipFill>
          <a:blip r:embed="rId4"/>
          <a:stretch>
            <a:fillRect/>
          </a:stretch>
        </p:blipFill>
        <p:spPr>
          <a:xfrm>
            <a:off x="630936" y="5991540"/>
            <a:ext cx="6134100" cy="584200"/>
          </a:xfrm>
          <a:prstGeom prst="rect">
            <a:avLst/>
          </a:prstGeom>
        </p:spPr>
      </p:pic>
    </p:spTree>
    <p:extLst>
      <p:ext uri="{BB962C8B-B14F-4D97-AF65-F5344CB8AC3E}">
        <p14:creationId xmlns:p14="http://schemas.microsoft.com/office/powerpoint/2010/main" val="24151451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4F3808-4691-224B-8B68-3D1009826155}"/>
              </a:ext>
            </a:extLst>
          </p:cNvPr>
          <p:cNvSpPr>
            <a:spLocks noGrp="1"/>
          </p:cNvSpPr>
          <p:nvPr>
            <p:ph type="title"/>
          </p:nvPr>
        </p:nvSpPr>
        <p:spPr/>
        <p:txBody>
          <a:bodyPr>
            <a:normAutofit/>
          </a:bodyPr>
          <a:lstStyle/>
          <a:p>
            <a:r>
              <a:rPr lang="en-US" altLang="zh-CN" b="1" i="0">
                <a:solidFill>
                  <a:schemeClr val="accent2"/>
                </a:solidFill>
                <a:effectLst/>
                <a:latin typeface="IBM Plex Mono" panose="020B0509050203000203" pitchFamily="49" charset="0"/>
              </a:rPr>
              <a:t>Manipulating</a:t>
            </a:r>
            <a:r>
              <a:rPr lang="en-US" altLang="zh-CN" b="1" i="0">
                <a:solidFill>
                  <a:srgbClr val="33332D"/>
                </a:solidFill>
                <a:effectLst/>
                <a:latin typeface="IBM Plex Mono" panose="020B0509050203000203" pitchFamily="49" charset="0"/>
              </a:rPr>
              <a:t> </a:t>
            </a:r>
            <a:r>
              <a:rPr lang="en-US" altLang="zh-CN" b="1" i="0">
                <a:solidFill>
                  <a:schemeClr val="accent1">
                    <a:lumMod val="75000"/>
                  </a:schemeClr>
                </a:solidFill>
                <a:effectLst/>
                <a:latin typeface="IBM Plex Mono" panose="020B0509050203000203" pitchFamily="49" charset="0"/>
              </a:rPr>
              <a:t>the</a:t>
            </a:r>
            <a:r>
              <a:rPr lang="en-US" altLang="zh-CN" b="1" i="0">
                <a:solidFill>
                  <a:srgbClr val="33332D"/>
                </a:solidFill>
                <a:effectLst/>
                <a:latin typeface="IBM Plex Mono" panose="020B0509050203000203" pitchFamily="49" charset="0"/>
              </a:rPr>
              <a:t> </a:t>
            </a:r>
            <a:r>
              <a:rPr lang="en-US" altLang="zh-CN" b="1" i="0">
                <a:solidFill>
                  <a:srgbClr val="00B050"/>
                </a:solidFill>
                <a:effectLst/>
                <a:latin typeface="IBM Plex Mono" panose="020B0509050203000203" pitchFamily="49" charset="0"/>
              </a:rPr>
              <a:t>document-object</a:t>
            </a:r>
            <a:r>
              <a:rPr lang="en-US" altLang="zh-CN" b="1" i="0">
                <a:solidFill>
                  <a:srgbClr val="33332D"/>
                </a:solidFill>
                <a:effectLst/>
                <a:latin typeface="IBM Plex Mono" panose="020B0509050203000203" pitchFamily="49" charset="0"/>
              </a:rPr>
              <a:t> </a:t>
            </a:r>
            <a:r>
              <a:rPr lang="en-US" altLang="zh-CN" b="1" i="0">
                <a:solidFill>
                  <a:srgbClr val="0070C0"/>
                </a:solidFill>
                <a:effectLst/>
                <a:latin typeface="IBM Plex Mono" panose="020B0509050203000203" pitchFamily="49" charset="0"/>
              </a:rPr>
              <a:t>from</a:t>
            </a:r>
            <a:r>
              <a:rPr lang="en-US" altLang="zh-CN" b="1" i="0">
                <a:solidFill>
                  <a:srgbClr val="33332D"/>
                </a:solidFill>
                <a:effectLst/>
                <a:latin typeface="IBM Plex Mono" panose="020B0509050203000203" pitchFamily="49" charset="0"/>
              </a:rPr>
              <a:t> </a:t>
            </a:r>
            <a:r>
              <a:rPr lang="en-US" altLang="zh-CN" b="1" i="0">
                <a:solidFill>
                  <a:srgbClr val="FF0000"/>
                </a:solidFill>
                <a:effectLst/>
                <a:latin typeface="IBM Plex Mono" panose="020B0509050203000203" pitchFamily="49" charset="0"/>
              </a:rPr>
              <a:t>console</a:t>
            </a:r>
            <a:endParaRPr kumimoji="1" lang="zh-CN" altLang="en-US" dirty="0">
              <a:solidFill>
                <a:srgbClr val="FF0000"/>
              </a:solidFill>
            </a:endParaRPr>
          </a:p>
        </p:txBody>
      </p:sp>
      <p:sp>
        <p:nvSpPr>
          <p:cNvPr id="3" name="内容占位符 2">
            <a:extLst>
              <a:ext uri="{FF2B5EF4-FFF2-40B4-BE49-F238E27FC236}">
                <a16:creationId xmlns:a16="http://schemas.microsoft.com/office/drawing/2014/main" id="{05D55829-94D6-2043-B941-11EB0A653FB0}"/>
              </a:ext>
            </a:extLst>
          </p:cNvPr>
          <p:cNvSpPr>
            <a:spLocks noGrp="1"/>
          </p:cNvSpPr>
          <p:nvPr>
            <p:ph idx="1"/>
          </p:nvPr>
        </p:nvSpPr>
        <p:spPr>
          <a:xfrm>
            <a:off x="838201" y="1825625"/>
            <a:ext cx="3519487" cy="4351338"/>
          </a:xfrm>
        </p:spPr>
        <p:txBody>
          <a:bodyPr>
            <a:normAutofit lnSpcReduction="10000"/>
          </a:bodyPr>
          <a:lstStyle/>
          <a:p>
            <a:pPr algn="l"/>
            <a:r>
              <a:rPr lang="zh-CN" altLang="en-US" b="0" i="0" dirty="0">
                <a:solidFill>
                  <a:srgbClr val="33332D"/>
                </a:solidFill>
                <a:effectLst/>
                <a:latin typeface="IBM Plex Sans" panose="020B0503050203000203" pitchFamily="34" charset="0"/>
              </a:rPr>
              <a:t>一个</a:t>
            </a:r>
            <a:r>
              <a:rPr lang="en-US" altLang="zh-CN" b="0" i="0" dirty="0">
                <a:solidFill>
                  <a:srgbClr val="33332D"/>
                </a:solidFill>
                <a:effectLst/>
                <a:latin typeface="IBM Plex Sans" panose="020B0503050203000203" pitchFamily="34" charset="0"/>
              </a:rPr>
              <a:t>HTML</a:t>
            </a:r>
            <a:r>
              <a:rPr lang="zh-CN" altLang="en-US" b="0" i="0" dirty="0">
                <a:solidFill>
                  <a:srgbClr val="33332D"/>
                </a:solidFill>
                <a:effectLst/>
                <a:latin typeface="IBM Plex Sans" panose="020B0503050203000203" pitchFamily="34" charset="0"/>
              </a:rPr>
              <a:t>文档的</a:t>
            </a:r>
            <a:r>
              <a:rPr lang="en-US" altLang="zh-CN" b="0" i="0" dirty="0">
                <a:solidFill>
                  <a:srgbClr val="33332D"/>
                </a:solidFill>
                <a:effectLst/>
                <a:latin typeface="IBM Plex Sans" panose="020B0503050203000203" pitchFamily="34" charset="0"/>
              </a:rPr>
              <a:t>DOM</a:t>
            </a:r>
            <a:r>
              <a:rPr lang="zh-CN" altLang="en-US" b="0" i="0" dirty="0">
                <a:solidFill>
                  <a:srgbClr val="33332D"/>
                </a:solidFill>
                <a:effectLst/>
                <a:latin typeface="IBM Plex Sans" panose="020B0503050203000203" pitchFamily="34" charset="0"/>
              </a:rPr>
              <a:t>树的最顶端节点被称为</a:t>
            </a:r>
            <a:r>
              <a:rPr lang="en-US" altLang="zh-CN" b="0" i="0" dirty="0">
                <a:solidFill>
                  <a:srgbClr val="33332D"/>
                </a:solidFill>
                <a:effectLst/>
                <a:latin typeface="Courier" pitchFamily="2" charset="0"/>
              </a:rPr>
              <a:t>document</a:t>
            </a:r>
            <a:r>
              <a:rPr lang="zh-CN" altLang="en-US" b="0" i="0" dirty="0">
                <a:solidFill>
                  <a:srgbClr val="33332D"/>
                </a:solidFill>
                <a:effectLst/>
                <a:latin typeface="IBM Plex Sans" panose="020B0503050203000203" pitchFamily="34" charset="0"/>
              </a:rPr>
              <a:t>对象。我们可以使用</a:t>
            </a:r>
            <a:r>
              <a:rPr lang="en-US" altLang="zh-CN" b="0" i="0" dirty="0">
                <a:solidFill>
                  <a:srgbClr val="33332D"/>
                </a:solidFill>
                <a:effectLst/>
                <a:latin typeface="IBM Plex Sans" panose="020B0503050203000203" pitchFamily="34" charset="0"/>
              </a:rPr>
              <a:t>DOM-API</a:t>
            </a:r>
            <a:r>
              <a:rPr lang="zh-CN" altLang="en-US" b="0" i="0" dirty="0">
                <a:solidFill>
                  <a:srgbClr val="33332D"/>
                </a:solidFill>
                <a:effectLst/>
                <a:latin typeface="IBM Plex Sans" panose="020B0503050203000203" pitchFamily="34" charset="0"/>
              </a:rPr>
              <a:t>在网页上执行各种操作。你可以通过在控制台标签中输入</a:t>
            </a:r>
            <a:r>
              <a:rPr lang="en-US" altLang="zh-CN" b="0" i="0" dirty="0">
                <a:solidFill>
                  <a:srgbClr val="33332D"/>
                </a:solidFill>
                <a:effectLst/>
                <a:latin typeface="Courier" pitchFamily="2" charset="0"/>
              </a:rPr>
              <a:t>document</a:t>
            </a:r>
            <a:r>
              <a:rPr lang="zh-CN" altLang="en-US" b="0" i="0" dirty="0">
                <a:solidFill>
                  <a:srgbClr val="33332D"/>
                </a:solidFill>
                <a:effectLst/>
                <a:latin typeface="IBM Plex Sans" panose="020B0503050203000203" pitchFamily="34" charset="0"/>
              </a:rPr>
              <a:t>来访问</a:t>
            </a:r>
            <a:r>
              <a:rPr lang="en-US" altLang="zh-CN" b="0" i="0" dirty="0">
                <a:solidFill>
                  <a:srgbClr val="33332D"/>
                </a:solidFill>
                <a:effectLst/>
                <a:latin typeface="Courier" pitchFamily="2" charset="0"/>
              </a:rPr>
              <a:t>document</a:t>
            </a:r>
            <a:r>
              <a:rPr lang="zh-CN" altLang="en-US" b="0" i="0" dirty="0">
                <a:solidFill>
                  <a:srgbClr val="33332D"/>
                </a:solidFill>
                <a:effectLst/>
                <a:latin typeface="IBM Plex Sans" panose="020B0503050203000203" pitchFamily="34" charset="0"/>
              </a:rPr>
              <a:t>对象。</a:t>
            </a:r>
            <a:br>
              <a:rPr lang="zh-CN" altLang="en-US" dirty="0"/>
            </a:br>
            <a:endParaRPr kumimoji="1" lang="zh-CN" altLang="en-US" dirty="0"/>
          </a:p>
        </p:txBody>
      </p:sp>
      <p:pic>
        <p:nvPicPr>
          <p:cNvPr id="15362" name="Picture 2" descr="fullstack content">
            <a:extLst>
              <a:ext uri="{FF2B5EF4-FFF2-40B4-BE49-F238E27FC236}">
                <a16:creationId xmlns:a16="http://schemas.microsoft.com/office/drawing/2014/main" id="{BCFA1876-1F63-BA4B-91FF-3B90233ADA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7688" y="1690688"/>
            <a:ext cx="8647112" cy="45397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4912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400" name="Rectangle 16399">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标题 4">
            <a:extLst>
              <a:ext uri="{FF2B5EF4-FFF2-40B4-BE49-F238E27FC236}">
                <a16:creationId xmlns:a16="http://schemas.microsoft.com/office/drawing/2014/main" id="{D1CEE0E8-24EF-1C46-ADAD-7CFCB4D2FA79}"/>
              </a:ext>
            </a:extLst>
          </p:cNvPr>
          <p:cNvSpPr>
            <a:spLocks noGrp="1"/>
          </p:cNvSpPr>
          <p:nvPr>
            <p:ph type="title"/>
          </p:nvPr>
        </p:nvSpPr>
        <p:spPr>
          <a:xfrm>
            <a:off x="630936" y="640823"/>
            <a:ext cx="3419856" cy="5583148"/>
          </a:xfrm>
        </p:spPr>
        <p:txBody>
          <a:bodyPr anchor="ctr">
            <a:normAutofit/>
          </a:bodyPr>
          <a:lstStyle/>
          <a:p>
            <a:r>
              <a:rPr lang="zh-CN" altLang="en-US" sz="5400" b="0" i="0" dirty="0">
                <a:effectLst/>
                <a:latin typeface="IBM Plex Sans" panose="020B0503050203000203" pitchFamily="34" charset="0"/>
              </a:rPr>
              <a:t>从控制台向页面添加一个新的笔记</a:t>
            </a:r>
            <a:endParaRPr lang="zh-CN" altLang="en-US" sz="5400" dirty="0"/>
          </a:p>
        </p:txBody>
      </p:sp>
      <p:sp>
        <p:nvSpPr>
          <p:cNvPr id="16402"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388" name="Picture 4" descr="Screenshot of the page with the new note added to the list">
            <a:extLst>
              <a:ext uri="{FF2B5EF4-FFF2-40B4-BE49-F238E27FC236}">
                <a16:creationId xmlns:a16="http://schemas.microsoft.com/office/drawing/2014/main" id="{BE5CD931-9103-8D46-9E3E-C38B0B01AB0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364737" y="209313"/>
            <a:ext cx="7675625" cy="4317539"/>
          </a:xfrm>
          <a:prstGeom prst="rect">
            <a:avLst/>
          </a:prstGeom>
          <a:noFill/>
          <a:extLst>
            <a:ext uri="{909E8E84-426E-40DD-AFC4-6F175D3DCCD1}">
              <a14:hiddenFill xmlns:a14="http://schemas.microsoft.com/office/drawing/2010/main">
                <a:solidFill>
                  <a:srgbClr val="FFFFFF"/>
                </a:solidFill>
              </a14:hiddenFill>
            </a:ext>
          </a:extLst>
        </p:spPr>
      </p:pic>
      <p:sp>
        <p:nvSpPr>
          <p:cNvPr id="16390" name="内容占位符 2">
            <a:extLst>
              <a:ext uri="{FF2B5EF4-FFF2-40B4-BE49-F238E27FC236}">
                <a16:creationId xmlns:a16="http://schemas.microsoft.com/office/drawing/2014/main" id="{1BA34D8D-F716-AC48-A684-8E182C123F09}"/>
              </a:ext>
            </a:extLst>
          </p:cNvPr>
          <p:cNvSpPr>
            <a:spLocks noGrp="1"/>
          </p:cNvSpPr>
          <p:nvPr>
            <p:ph idx="1"/>
          </p:nvPr>
        </p:nvSpPr>
        <p:spPr>
          <a:xfrm>
            <a:off x="4654296" y="4798577"/>
            <a:ext cx="6894576" cy="1428487"/>
          </a:xfrm>
        </p:spPr>
        <p:txBody>
          <a:bodyPr anchor="t">
            <a:normAutofit/>
          </a:bodyPr>
          <a:lstStyle/>
          <a:p>
            <a:r>
              <a:rPr lang="zh-CN" altLang="en-US" sz="1700" b="0" i="0" dirty="0">
                <a:effectLst/>
                <a:latin typeface="IBM Plex Sans" panose="020B0503050203000203" pitchFamily="34" charset="0"/>
              </a:rPr>
              <a:t>虽然页面在你的浏览器上更新，这些变化也不是永久性的。如果页面被重新加载，新的笔记将会消失，因为这些变化没有被推送到服务器上。浏览器获取的</a:t>
            </a:r>
            <a:r>
              <a:rPr lang="en-US" altLang="zh-CN" sz="1700" b="0" i="0" dirty="0">
                <a:effectLst/>
                <a:latin typeface="IBM Plex Sans" panose="020B0503050203000203" pitchFamily="34" charset="0"/>
              </a:rPr>
              <a:t>JavaScript</a:t>
            </a:r>
            <a:r>
              <a:rPr lang="zh-CN" altLang="en-US" sz="1700" b="0" i="0" dirty="0">
                <a:effectLst/>
                <a:latin typeface="IBM Plex Sans" panose="020B0503050203000203" pitchFamily="34" charset="0"/>
              </a:rPr>
              <a:t>代码将始终基于来自地址</a:t>
            </a:r>
            <a:r>
              <a:rPr lang="en-US" altLang="zh-CN" sz="1700" b="0" i="0" u="none" strike="noStrike" dirty="0">
                <a:effectLst/>
                <a:latin typeface="IBM Plex Sans" panose="020B0503050203000203" pitchFamily="34" charset="0"/>
                <a:hlinkClick r:id="rId3"/>
              </a:rPr>
              <a:t>https://studies.cs.helsinki.fi/exampleapp/data.json</a:t>
            </a:r>
            <a:r>
              <a:rPr lang="zh-CN" altLang="en-US" sz="1700" b="0" i="0" dirty="0">
                <a:effectLst/>
                <a:latin typeface="IBM Plex Sans" panose="020B0503050203000203" pitchFamily="34" charset="0"/>
              </a:rPr>
              <a:t>的</a:t>
            </a:r>
            <a:r>
              <a:rPr lang="en-US" altLang="zh-CN" sz="1700" b="0" i="0" dirty="0">
                <a:effectLst/>
                <a:latin typeface="IBM Plex Sans" panose="020B0503050203000203" pitchFamily="34" charset="0"/>
              </a:rPr>
              <a:t>JSON-</a:t>
            </a:r>
            <a:r>
              <a:rPr lang="zh-CN" altLang="en-US" sz="1700" b="0" i="0" dirty="0">
                <a:effectLst/>
                <a:latin typeface="IBM Plex Sans" panose="020B0503050203000203" pitchFamily="34" charset="0"/>
              </a:rPr>
              <a:t>数据，来创建笔记列表。</a:t>
            </a:r>
            <a:endParaRPr kumimoji="1" lang="zh-CN" altLang="en-US" sz="1700" dirty="0"/>
          </a:p>
        </p:txBody>
      </p:sp>
    </p:spTree>
    <p:extLst>
      <p:ext uri="{BB962C8B-B14F-4D97-AF65-F5344CB8AC3E}">
        <p14:creationId xmlns:p14="http://schemas.microsoft.com/office/powerpoint/2010/main" val="30307849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BF0028-20A9-9841-86E1-23A929C61631}"/>
              </a:ext>
            </a:extLst>
          </p:cNvPr>
          <p:cNvSpPr>
            <a:spLocks noGrp="1"/>
          </p:cNvSpPr>
          <p:nvPr>
            <p:ph type="title"/>
          </p:nvPr>
        </p:nvSpPr>
        <p:spPr/>
        <p:txBody>
          <a:bodyPr/>
          <a:lstStyle/>
          <a:p>
            <a:r>
              <a:rPr kumimoji="1" lang="en-US" altLang="zh-CN" dirty="0">
                <a:solidFill>
                  <a:srgbClr val="FF0000"/>
                </a:solidFill>
              </a:rPr>
              <a:t>C</a:t>
            </a:r>
            <a:r>
              <a:rPr kumimoji="1" lang="en-US" altLang="zh-CN" dirty="0">
                <a:solidFill>
                  <a:srgbClr val="92D050"/>
                </a:solidFill>
              </a:rPr>
              <a:t>S</a:t>
            </a:r>
            <a:r>
              <a:rPr kumimoji="1" lang="en-US" altLang="zh-CN" dirty="0">
                <a:solidFill>
                  <a:srgbClr val="7030A0"/>
                </a:solidFill>
              </a:rPr>
              <a:t>S</a:t>
            </a:r>
            <a:endParaRPr kumimoji="1" lang="zh-CN" altLang="en-US" dirty="0">
              <a:solidFill>
                <a:srgbClr val="7030A0"/>
              </a:solidFill>
            </a:endParaRPr>
          </a:p>
        </p:txBody>
      </p:sp>
      <p:sp>
        <p:nvSpPr>
          <p:cNvPr id="3" name="内容占位符 2">
            <a:extLst>
              <a:ext uri="{FF2B5EF4-FFF2-40B4-BE49-F238E27FC236}">
                <a16:creationId xmlns:a16="http://schemas.microsoft.com/office/drawing/2014/main" id="{A7624FA8-B287-E84D-BDCE-21AE3EA7646B}"/>
              </a:ext>
            </a:extLst>
          </p:cNvPr>
          <p:cNvSpPr>
            <a:spLocks noGrp="1"/>
          </p:cNvSpPr>
          <p:nvPr>
            <p:ph idx="1"/>
          </p:nvPr>
        </p:nvSpPr>
        <p:spPr/>
        <p:txBody>
          <a:bodyPr/>
          <a:lstStyle/>
          <a:p>
            <a:pPr algn="l"/>
            <a:r>
              <a:rPr lang="zh-CN" altLang="en-US" b="0" i="0" dirty="0">
                <a:solidFill>
                  <a:srgbClr val="33332D"/>
                </a:solidFill>
                <a:effectLst/>
                <a:latin typeface="IBM Plex Sans" panose="020B0503050203000203" pitchFamily="34" charset="0"/>
              </a:rPr>
              <a:t>笔记页面的</a:t>
            </a:r>
            <a:r>
              <a:rPr lang="en-US" altLang="zh-CN" b="0" i="0" dirty="0">
                <a:solidFill>
                  <a:srgbClr val="33332D"/>
                </a:solidFill>
                <a:effectLst/>
                <a:latin typeface="IBM Plex Sans" panose="020B0503050203000203" pitchFamily="34" charset="0"/>
              </a:rPr>
              <a:t>HTML</a:t>
            </a:r>
            <a:r>
              <a:rPr lang="zh-CN" altLang="en-US" b="0" i="0" dirty="0">
                <a:solidFill>
                  <a:srgbClr val="33332D"/>
                </a:solidFill>
                <a:effectLst/>
                <a:latin typeface="IBM Plex Sans" panose="020B0503050203000203" pitchFamily="34" charset="0"/>
              </a:rPr>
              <a:t>代码中的</a:t>
            </a:r>
            <a:r>
              <a:rPr lang="en-US" altLang="zh-CN" b="0" i="1" dirty="0">
                <a:solidFill>
                  <a:srgbClr val="33332D"/>
                </a:solidFill>
                <a:effectLst/>
                <a:latin typeface="IBM Plex Sans" panose="020B0503050203000203" pitchFamily="34" charset="0"/>
              </a:rPr>
              <a:t>head</a:t>
            </a:r>
            <a:r>
              <a:rPr lang="zh-CN" altLang="en-US" b="0" i="0" dirty="0">
                <a:solidFill>
                  <a:srgbClr val="33332D"/>
                </a:solidFill>
                <a:effectLst/>
                <a:latin typeface="IBM Plex Sans" panose="020B0503050203000203" pitchFamily="34" charset="0"/>
              </a:rPr>
              <a:t>元素包含一个</a:t>
            </a:r>
            <a:r>
              <a:rPr lang="en-US" altLang="zh-CN" b="0" i="0" u="none" strike="noStrike" dirty="0">
                <a:solidFill>
                  <a:srgbClr val="33332D"/>
                </a:solidFill>
                <a:effectLst/>
                <a:latin typeface="IBM Plex Sans" panose="020B0503050203000203" pitchFamily="34" charset="0"/>
                <a:hlinkClick r:id="rId2"/>
              </a:rPr>
              <a:t>link</a:t>
            </a:r>
            <a:r>
              <a:rPr lang="zh-CN" altLang="en-US" b="0" i="0" dirty="0">
                <a:solidFill>
                  <a:srgbClr val="33332D"/>
                </a:solidFill>
                <a:effectLst/>
                <a:latin typeface="IBM Plex Sans" panose="020B0503050203000203" pitchFamily="34" charset="0"/>
              </a:rPr>
              <a:t>标签，它决定了浏览器必须从地址</a:t>
            </a:r>
            <a:r>
              <a:rPr lang="en-US" altLang="zh-CN" b="0" i="0" u="none" strike="noStrike" dirty="0">
                <a:solidFill>
                  <a:srgbClr val="33332D"/>
                </a:solidFill>
                <a:effectLst/>
                <a:latin typeface="IBM Plex Sans" panose="020B0503050203000203" pitchFamily="34" charset="0"/>
                <a:hlinkClick r:id="rId3"/>
              </a:rPr>
              <a:t>main.css</a:t>
            </a:r>
            <a:r>
              <a:rPr lang="zh-CN" altLang="en-US" b="0" i="0" dirty="0">
                <a:solidFill>
                  <a:srgbClr val="33332D"/>
                </a:solidFill>
                <a:effectLst/>
                <a:latin typeface="IBM Plex Sans" panose="020B0503050203000203" pitchFamily="34" charset="0"/>
              </a:rPr>
              <a:t>获取一个</a:t>
            </a:r>
            <a:r>
              <a:rPr lang="en-US" altLang="zh-CN" b="0" i="0" u="none" strike="noStrike" dirty="0">
                <a:solidFill>
                  <a:srgbClr val="33332D"/>
                </a:solidFill>
                <a:effectLst/>
                <a:latin typeface="IBM Plex Sans" panose="020B0503050203000203" pitchFamily="34" charset="0"/>
                <a:hlinkClick r:id="rId4"/>
              </a:rPr>
              <a:t>CSS</a:t>
            </a:r>
            <a:r>
              <a:rPr lang="zh-CN" altLang="en-US" b="0" i="0" dirty="0">
                <a:solidFill>
                  <a:srgbClr val="33332D"/>
                </a:solidFill>
                <a:effectLst/>
                <a:latin typeface="IBM Plex Sans" panose="020B0503050203000203" pitchFamily="34" charset="0"/>
              </a:rPr>
              <a:t>样式表。</a:t>
            </a:r>
          </a:p>
          <a:p>
            <a:pPr algn="l"/>
            <a:r>
              <a:rPr lang="zh-CN" altLang="en-US" b="0" i="0" dirty="0">
                <a:solidFill>
                  <a:srgbClr val="33332D"/>
                </a:solidFill>
                <a:effectLst/>
                <a:latin typeface="IBM Plex Sans" panose="020B0503050203000203" pitchFamily="34" charset="0"/>
              </a:rPr>
              <a:t>层叠样式表</a:t>
            </a:r>
            <a:r>
              <a:rPr lang="en-US" altLang="zh-CN" b="0" i="0" dirty="0">
                <a:solidFill>
                  <a:srgbClr val="33332D"/>
                </a:solidFill>
                <a:effectLst/>
                <a:latin typeface="IBM Plex Sans" panose="020B0503050203000203" pitchFamily="34" charset="0"/>
              </a:rPr>
              <a:t>Cascading Style Sheets</a:t>
            </a:r>
            <a:r>
              <a:rPr lang="zh-CN" altLang="en-US" b="0" i="0" dirty="0">
                <a:solidFill>
                  <a:srgbClr val="33332D"/>
                </a:solidFill>
                <a:effectLst/>
                <a:latin typeface="IBM Plex Sans" panose="020B0503050203000203" pitchFamily="34" charset="0"/>
              </a:rPr>
              <a:t>，或称</a:t>
            </a:r>
            <a:r>
              <a:rPr lang="en-US" altLang="zh-CN" b="0" i="0" dirty="0">
                <a:solidFill>
                  <a:srgbClr val="33332D"/>
                </a:solidFill>
                <a:effectLst/>
                <a:latin typeface="IBM Plex Sans" panose="020B0503050203000203" pitchFamily="34" charset="0"/>
              </a:rPr>
              <a:t>CSS</a:t>
            </a:r>
            <a:r>
              <a:rPr lang="zh-CN" altLang="en-US" b="0" i="0" dirty="0">
                <a:solidFill>
                  <a:srgbClr val="33332D"/>
                </a:solidFill>
                <a:effectLst/>
                <a:latin typeface="IBM Plex Sans" panose="020B0503050203000203" pitchFamily="34" charset="0"/>
              </a:rPr>
              <a:t>，是一种用来决定网页外观的样式表语言。</a:t>
            </a:r>
          </a:p>
          <a:p>
            <a:br>
              <a:rPr lang="zh-CN" altLang="en-US" dirty="0"/>
            </a:br>
            <a:endParaRPr kumimoji="1" lang="zh-CN" altLang="en-US" dirty="0"/>
          </a:p>
        </p:txBody>
      </p:sp>
      <p:pic>
        <p:nvPicPr>
          <p:cNvPr id="4" name="图片 3">
            <a:extLst>
              <a:ext uri="{FF2B5EF4-FFF2-40B4-BE49-F238E27FC236}">
                <a16:creationId xmlns:a16="http://schemas.microsoft.com/office/drawing/2014/main" id="{4D5E58EA-F78B-4D43-887B-3611427F5687}"/>
              </a:ext>
            </a:extLst>
          </p:cNvPr>
          <p:cNvPicPr>
            <a:picLocks noChangeAspect="1"/>
          </p:cNvPicPr>
          <p:nvPr/>
        </p:nvPicPr>
        <p:blipFill>
          <a:blip r:embed="rId5"/>
          <a:stretch>
            <a:fillRect/>
          </a:stretch>
        </p:blipFill>
        <p:spPr>
          <a:xfrm>
            <a:off x="925882" y="3733800"/>
            <a:ext cx="9042400" cy="2578100"/>
          </a:xfrm>
          <a:prstGeom prst="rect">
            <a:avLst/>
          </a:prstGeom>
        </p:spPr>
      </p:pic>
    </p:spTree>
    <p:extLst>
      <p:ext uri="{BB962C8B-B14F-4D97-AF65-F5344CB8AC3E}">
        <p14:creationId xmlns:p14="http://schemas.microsoft.com/office/powerpoint/2010/main" val="38830039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7F3F5C-0432-BF42-B486-0F74EB7ADF40}"/>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FE6395F7-F6CE-824C-99FF-0F8BD65D1268}"/>
              </a:ext>
            </a:extLst>
          </p:cNvPr>
          <p:cNvSpPr>
            <a:spLocks noGrp="1"/>
          </p:cNvSpPr>
          <p:nvPr>
            <p:ph idx="1"/>
          </p:nvPr>
        </p:nvSpPr>
        <p:spPr>
          <a:xfrm>
            <a:off x="838200" y="365125"/>
            <a:ext cx="10515600" cy="5811838"/>
          </a:xfrm>
        </p:spPr>
        <p:txBody>
          <a:bodyPr>
            <a:normAutofit lnSpcReduction="10000"/>
          </a:bodyPr>
          <a:lstStyle/>
          <a:p>
            <a:pPr algn="l"/>
            <a:r>
              <a:rPr lang="zh-CN" altLang="en-US" b="0" i="0" dirty="0">
                <a:solidFill>
                  <a:srgbClr val="33332D"/>
                </a:solidFill>
                <a:effectLst/>
                <a:latin typeface="IBM Plex Sans" panose="020B0503050203000203" pitchFamily="34" charset="0"/>
              </a:rPr>
              <a:t>该文件定义了两个</a:t>
            </a:r>
            <a:r>
              <a:rPr lang="en-US" altLang="zh-CN" b="0" i="0" u="none" strike="noStrike" dirty="0">
                <a:solidFill>
                  <a:srgbClr val="33332D"/>
                </a:solidFill>
                <a:effectLst/>
                <a:latin typeface="IBM Plex Sans" panose="020B0503050203000203" pitchFamily="34" charset="0"/>
                <a:hlinkClick r:id="rId2"/>
              </a:rPr>
              <a:t>class selectors</a:t>
            </a:r>
            <a:r>
              <a:rPr lang="zh-CN" altLang="en-US" b="0" i="0" u="none" strike="noStrike" dirty="0">
                <a:solidFill>
                  <a:srgbClr val="33332D"/>
                </a:solidFill>
                <a:effectLst/>
                <a:latin typeface="IBM Plex Sans" panose="020B0503050203000203" pitchFamily="34" charset="0"/>
                <a:hlinkClick r:id="rId2"/>
              </a:rPr>
              <a:t>类选择器</a:t>
            </a:r>
            <a:r>
              <a:rPr lang="zh-CN" altLang="en-US" b="0" i="0" dirty="0">
                <a:solidFill>
                  <a:srgbClr val="33332D"/>
                </a:solidFill>
                <a:effectLst/>
                <a:latin typeface="IBM Plex Sans" panose="020B0503050203000203" pitchFamily="34" charset="0"/>
              </a:rPr>
              <a:t>。这两个选择器用于选择页面的某些部分，并对它们定义样式规则，来装饰它们。</a:t>
            </a:r>
          </a:p>
          <a:p>
            <a:pPr algn="l"/>
            <a:r>
              <a:rPr lang="zh-CN" altLang="en-US" b="0" i="0" dirty="0">
                <a:solidFill>
                  <a:srgbClr val="33332D"/>
                </a:solidFill>
                <a:effectLst/>
                <a:latin typeface="IBM Plex Sans" panose="020B0503050203000203" pitchFamily="34" charset="0"/>
              </a:rPr>
              <a:t>一个类选择器的定义总是以句号开始，并包含类的名称。</a:t>
            </a:r>
            <a:endParaRPr kumimoji="1" lang="en-US" altLang="zh-CN" b="0" i="0" dirty="0">
              <a:solidFill>
                <a:srgbClr val="33332D"/>
              </a:solidFill>
              <a:effectLst/>
              <a:latin typeface="IBM Plex Sans" panose="020B0503050203000203" pitchFamily="34" charset="0"/>
            </a:endParaRPr>
          </a:p>
          <a:p>
            <a:pPr algn="l"/>
            <a:r>
              <a:rPr lang="zh-CN" altLang="en-US" b="0" i="0" dirty="0">
                <a:solidFill>
                  <a:srgbClr val="33332D"/>
                </a:solidFill>
                <a:effectLst/>
                <a:latin typeface="IBM Plex Sans" panose="020B0503050203000203" pitchFamily="34" charset="0"/>
              </a:rPr>
              <a:t>这些类是</a:t>
            </a:r>
            <a:r>
              <a:rPr lang="zh-CN" altLang="en-US" b="0" i="0" u="none" strike="noStrike" dirty="0">
                <a:solidFill>
                  <a:srgbClr val="33332D"/>
                </a:solidFill>
                <a:effectLst/>
                <a:latin typeface="IBM Plex Sans" panose="020B0503050203000203" pitchFamily="34" charset="0"/>
                <a:hlinkClick r:id="rId3"/>
              </a:rPr>
              <a:t>属性</a:t>
            </a:r>
            <a:r>
              <a:rPr lang="zh-CN" altLang="en-US" b="0" i="0" dirty="0">
                <a:solidFill>
                  <a:srgbClr val="33332D"/>
                </a:solidFill>
                <a:effectLst/>
                <a:latin typeface="IBM Plex Sans" panose="020B0503050203000203" pitchFamily="34" charset="0"/>
              </a:rPr>
              <a:t>，它可以被添加到</a:t>
            </a:r>
            <a:r>
              <a:rPr lang="en-US" altLang="zh-CN" b="0" i="0" dirty="0">
                <a:solidFill>
                  <a:srgbClr val="33332D"/>
                </a:solidFill>
                <a:effectLst/>
                <a:latin typeface="IBM Plex Sans" panose="020B0503050203000203" pitchFamily="34" charset="0"/>
              </a:rPr>
              <a:t>HTML</a:t>
            </a:r>
            <a:r>
              <a:rPr lang="zh-CN" altLang="en-US" b="0" i="0" dirty="0">
                <a:solidFill>
                  <a:srgbClr val="33332D"/>
                </a:solidFill>
                <a:effectLst/>
                <a:latin typeface="IBM Plex Sans" panose="020B0503050203000203" pitchFamily="34" charset="0"/>
              </a:rPr>
              <a:t>元素中。</a:t>
            </a:r>
            <a:endParaRPr lang="en-US" altLang="zh-CN" dirty="0">
              <a:solidFill>
                <a:srgbClr val="33332D"/>
              </a:solidFill>
              <a:latin typeface="IBM Plex Sans" panose="020B0503050203000203" pitchFamily="34" charset="0"/>
            </a:endParaRPr>
          </a:p>
          <a:p>
            <a:pPr algn="l"/>
            <a:r>
              <a:rPr lang="en-US" altLang="zh-CN" b="0" i="0" dirty="0">
                <a:solidFill>
                  <a:srgbClr val="33332D"/>
                </a:solidFill>
                <a:effectLst/>
                <a:latin typeface="IBM Plex Sans" panose="020B0503050203000203" pitchFamily="34" charset="0"/>
              </a:rPr>
              <a:t>CSS</a:t>
            </a:r>
            <a:r>
              <a:rPr lang="zh-CN" altLang="en-US" b="0" i="0" dirty="0">
                <a:solidFill>
                  <a:srgbClr val="33332D"/>
                </a:solidFill>
                <a:effectLst/>
                <a:latin typeface="IBM Plex Sans" panose="020B0503050203000203" pitchFamily="34" charset="0"/>
              </a:rPr>
              <a:t>属性可以在控制台的</a:t>
            </a:r>
            <a:r>
              <a:rPr lang="en-US" altLang="zh-CN" b="0" i="1" dirty="0">
                <a:solidFill>
                  <a:srgbClr val="33332D"/>
                </a:solidFill>
                <a:effectLst/>
                <a:latin typeface="IBM Plex Sans" panose="020B0503050203000203" pitchFamily="34" charset="0"/>
              </a:rPr>
              <a:t>elements</a:t>
            </a:r>
            <a:r>
              <a:rPr lang="zh-CN" altLang="en-US" b="0" i="0" dirty="0">
                <a:solidFill>
                  <a:srgbClr val="33332D"/>
                </a:solidFill>
                <a:effectLst/>
                <a:latin typeface="IBM Plex Sans" panose="020B0503050203000203" pitchFamily="34" charset="0"/>
              </a:rPr>
              <a:t>标签中检查。</a:t>
            </a:r>
            <a:endParaRPr lang="en-US" altLang="zh-CN" b="0" i="0" dirty="0">
              <a:solidFill>
                <a:srgbClr val="33332D"/>
              </a:solidFill>
              <a:effectLst/>
              <a:latin typeface="IBM Plex Sans" panose="020B0503050203000203" pitchFamily="34" charset="0"/>
            </a:endParaRPr>
          </a:p>
          <a:p>
            <a:pPr algn="l"/>
            <a:r>
              <a:rPr lang="zh-CN" altLang="en-US" b="0" i="0" dirty="0">
                <a:solidFill>
                  <a:srgbClr val="33332D"/>
                </a:solidFill>
                <a:effectLst/>
                <a:latin typeface="IBM Plex Sans" panose="020B0503050203000203" pitchFamily="34" charset="0"/>
              </a:rPr>
              <a:t>最外层的</a:t>
            </a:r>
            <a:r>
              <a:rPr lang="en-US" altLang="zh-CN" b="0" i="1" dirty="0">
                <a:solidFill>
                  <a:srgbClr val="33332D"/>
                </a:solidFill>
                <a:effectLst/>
                <a:latin typeface="IBM Plex Sans" panose="020B0503050203000203" pitchFamily="34" charset="0"/>
              </a:rPr>
              <a:t>div</a:t>
            </a:r>
            <a:r>
              <a:rPr lang="zh-CN" altLang="en-US" b="0" i="0" dirty="0">
                <a:solidFill>
                  <a:srgbClr val="33332D"/>
                </a:solidFill>
                <a:effectLst/>
                <a:latin typeface="IBM Plex Sans" panose="020B0503050203000203" pitchFamily="34" charset="0"/>
              </a:rPr>
              <a:t>元素有</a:t>
            </a:r>
            <a:r>
              <a:rPr lang="en-US" altLang="zh-CN" b="0" i="1" dirty="0">
                <a:solidFill>
                  <a:srgbClr val="33332D"/>
                </a:solidFill>
                <a:effectLst/>
                <a:latin typeface="IBM Plex Sans" panose="020B0503050203000203" pitchFamily="34" charset="0"/>
              </a:rPr>
              <a:t>container</a:t>
            </a:r>
            <a:r>
              <a:rPr lang="zh-CN" altLang="en-US" b="0" i="0" dirty="0">
                <a:solidFill>
                  <a:srgbClr val="33332D"/>
                </a:solidFill>
                <a:effectLst/>
                <a:latin typeface="IBM Plex Sans" panose="020B0503050203000203" pitchFamily="34" charset="0"/>
              </a:rPr>
              <a:t>类。包含笔记列表的</a:t>
            </a:r>
            <a:r>
              <a:rPr lang="en-US" altLang="zh-CN" b="0" i="1" dirty="0">
                <a:solidFill>
                  <a:srgbClr val="33332D"/>
                </a:solidFill>
                <a:effectLst/>
                <a:latin typeface="IBM Plex Sans" panose="020B0503050203000203" pitchFamily="34" charset="0"/>
              </a:rPr>
              <a:t>ul</a:t>
            </a:r>
            <a:r>
              <a:rPr lang="zh-CN" altLang="en-US" b="0" i="0" dirty="0">
                <a:solidFill>
                  <a:srgbClr val="33332D"/>
                </a:solidFill>
                <a:effectLst/>
                <a:latin typeface="IBM Plex Sans" panose="020B0503050203000203" pitchFamily="34" charset="0"/>
              </a:rPr>
              <a:t>元素有</a:t>
            </a:r>
            <a:r>
              <a:rPr lang="en-US" altLang="zh-CN" b="0" i="1" dirty="0">
                <a:solidFill>
                  <a:srgbClr val="33332D"/>
                </a:solidFill>
                <a:effectLst/>
                <a:latin typeface="IBM Plex Sans" panose="020B0503050203000203" pitchFamily="34" charset="0"/>
              </a:rPr>
              <a:t>notes</a:t>
            </a:r>
            <a:r>
              <a:rPr lang="zh-CN" altLang="en-US" b="0" i="0" dirty="0">
                <a:solidFill>
                  <a:srgbClr val="33332D"/>
                </a:solidFill>
                <a:effectLst/>
                <a:latin typeface="IBM Plex Sans" panose="020B0503050203000203" pitchFamily="34" charset="0"/>
              </a:rPr>
              <a:t>类。</a:t>
            </a:r>
          </a:p>
          <a:p>
            <a:pPr algn="l"/>
            <a:r>
              <a:rPr lang="zh-CN" altLang="en-US" b="0" i="0" dirty="0">
                <a:solidFill>
                  <a:srgbClr val="33332D"/>
                </a:solidFill>
                <a:effectLst/>
                <a:latin typeface="IBM Plex Sans" panose="020B0503050203000203" pitchFamily="34" charset="0"/>
              </a:rPr>
              <a:t>该</a:t>
            </a:r>
            <a:r>
              <a:rPr lang="en-US" altLang="zh-CN" b="0" i="0" dirty="0">
                <a:solidFill>
                  <a:srgbClr val="33332D"/>
                </a:solidFill>
                <a:effectLst/>
                <a:latin typeface="IBM Plex Sans" panose="020B0503050203000203" pitchFamily="34" charset="0"/>
              </a:rPr>
              <a:t>CSS</a:t>
            </a:r>
            <a:r>
              <a:rPr lang="zh-CN" altLang="en-US" b="0" i="0" dirty="0">
                <a:solidFill>
                  <a:srgbClr val="33332D"/>
                </a:solidFill>
                <a:effectLst/>
                <a:latin typeface="IBM Plex Sans" panose="020B0503050203000203" pitchFamily="34" charset="0"/>
              </a:rPr>
              <a:t>规则定义了具有</a:t>
            </a:r>
            <a:r>
              <a:rPr lang="en-US" altLang="zh-CN" b="0" i="1" dirty="0">
                <a:solidFill>
                  <a:srgbClr val="33332D"/>
                </a:solidFill>
                <a:effectLst/>
                <a:latin typeface="IBM Plex Sans" panose="020B0503050203000203" pitchFamily="34" charset="0"/>
              </a:rPr>
              <a:t>container</a:t>
            </a:r>
            <a:r>
              <a:rPr lang="zh-CN" altLang="en-US" b="0" i="0" dirty="0">
                <a:solidFill>
                  <a:srgbClr val="33332D"/>
                </a:solidFill>
                <a:effectLst/>
                <a:latin typeface="IBM Plex Sans" panose="020B0503050203000203" pitchFamily="34" charset="0"/>
              </a:rPr>
              <a:t>类的元素，将勾勒出一个一像素宽的</a:t>
            </a:r>
            <a:r>
              <a:rPr lang="zh-CN" altLang="en-US" b="0" i="0" u="none" strike="noStrike" dirty="0">
                <a:solidFill>
                  <a:srgbClr val="33332D"/>
                </a:solidFill>
                <a:effectLst/>
                <a:latin typeface="IBM Plex Sans" panose="020B0503050203000203" pitchFamily="34" charset="0"/>
                <a:hlinkClick r:id="rId4"/>
              </a:rPr>
              <a:t>边框</a:t>
            </a:r>
            <a:r>
              <a:rPr lang="zh-CN" altLang="en-US" b="0" i="0" dirty="0">
                <a:solidFill>
                  <a:srgbClr val="33332D"/>
                </a:solidFill>
                <a:effectLst/>
                <a:latin typeface="IBM Plex Sans" panose="020B0503050203000203" pitchFamily="34" charset="0"/>
              </a:rPr>
              <a:t>。它还在元素上设置了</a:t>
            </a:r>
            <a:r>
              <a:rPr lang="en-US" altLang="zh-CN" b="0" i="0" dirty="0">
                <a:solidFill>
                  <a:srgbClr val="33332D"/>
                </a:solidFill>
                <a:effectLst/>
                <a:latin typeface="IBM Plex Sans" panose="020B0503050203000203" pitchFamily="34" charset="0"/>
              </a:rPr>
              <a:t>10</a:t>
            </a:r>
            <a:r>
              <a:rPr lang="zh-CN" altLang="en-US" b="0" i="0" dirty="0">
                <a:solidFill>
                  <a:srgbClr val="33332D"/>
                </a:solidFill>
                <a:effectLst/>
                <a:latin typeface="IBM Plex Sans" panose="020B0503050203000203" pitchFamily="34" charset="0"/>
              </a:rPr>
              <a:t>像素的</a:t>
            </a:r>
            <a:r>
              <a:rPr lang="en-US" altLang="zh-CN" b="0" i="0" u="none" strike="noStrike" dirty="0">
                <a:solidFill>
                  <a:srgbClr val="33332D"/>
                </a:solidFill>
                <a:effectLst/>
                <a:latin typeface="IBM Plex Sans" panose="020B0503050203000203" pitchFamily="34" charset="0"/>
                <a:hlinkClick r:id="rId5"/>
              </a:rPr>
              <a:t>padding</a:t>
            </a:r>
            <a:r>
              <a:rPr lang="zh-CN" altLang="en-US" b="0" i="0" dirty="0">
                <a:solidFill>
                  <a:srgbClr val="33332D"/>
                </a:solidFill>
                <a:effectLst/>
                <a:latin typeface="IBM Plex Sans" panose="020B0503050203000203" pitchFamily="34" charset="0"/>
              </a:rPr>
              <a:t>。这在元素的内容和边框之间增加了一些空隙</a:t>
            </a:r>
            <a:r>
              <a:rPr lang="en-US" altLang="zh-CN" b="0" i="0" dirty="0">
                <a:solidFill>
                  <a:srgbClr val="33332D"/>
                </a:solidFill>
                <a:effectLst/>
                <a:latin typeface="IBM Plex Sans" panose="020B0503050203000203" pitchFamily="34" charset="0"/>
              </a:rPr>
              <a:t>;</a:t>
            </a:r>
            <a:r>
              <a:rPr lang="zh-CN" altLang="en-US" b="0" i="0" dirty="0">
                <a:solidFill>
                  <a:srgbClr val="33332D"/>
                </a:solidFill>
                <a:effectLst/>
                <a:latin typeface="IBM Plex Sans" panose="020B0503050203000203" pitchFamily="34" charset="0"/>
              </a:rPr>
              <a:t>第二条</a:t>
            </a:r>
            <a:r>
              <a:rPr lang="en-US" altLang="zh-CN" b="0" i="0" dirty="0">
                <a:solidFill>
                  <a:srgbClr val="33332D"/>
                </a:solidFill>
                <a:effectLst/>
                <a:latin typeface="IBM Plex Sans" panose="020B0503050203000203" pitchFamily="34" charset="0"/>
              </a:rPr>
              <a:t>CSS</a:t>
            </a:r>
            <a:r>
              <a:rPr lang="zh-CN" altLang="en-US" b="0" i="0" dirty="0">
                <a:solidFill>
                  <a:srgbClr val="33332D"/>
                </a:solidFill>
                <a:effectLst/>
                <a:latin typeface="IBM Plex Sans" panose="020B0503050203000203" pitchFamily="34" charset="0"/>
              </a:rPr>
              <a:t>规则将笔记的文本颜色设置为蓝色。</a:t>
            </a:r>
          </a:p>
          <a:p>
            <a:pPr algn="l"/>
            <a:r>
              <a:rPr lang="zh-CN" altLang="en-US" b="0" i="0" dirty="0">
                <a:solidFill>
                  <a:srgbClr val="33332D"/>
                </a:solidFill>
                <a:effectLst/>
                <a:latin typeface="IBM Plex Sans" panose="020B0503050203000203" pitchFamily="34" charset="0"/>
              </a:rPr>
              <a:t>除了类之外，</a:t>
            </a:r>
            <a:r>
              <a:rPr lang="en-US" altLang="zh-CN" b="0" i="0" dirty="0">
                <a:solidFill>
                  <a:srgbClr val="33332D"/>
                </a:solidFill>
                <a:effectLst/>
                <a:latin typeface="IBM Plex Sans" panose="020B0503050203000203" pitchFamily="34" charset="0"/>
              </a:rPr>
              <a:t>HTML</a:t>
            </a:r>
            <a:r>
              <a:rPr lang="zh-CN" altLang="en-US" b="0" i="0" dirty="0">
                <a:solidFill>
                  <a:srgbClr val="33332D"/>
                </a:solidFill>
                <a:effectLst/>
                <a:latin typeface="IBM Plex Sans" panose="020B0503050203000203" pitchFamily="34" charset="0"/>
              </a:rPr>
              <a:t>元素还可以有其他属性。包含笔记的</a:t>
            </a:r>
            <a:r>
              <a:rPr lang="en-US" altLang="zh-CN" b="0" i="1" dirty="0">
                <a:solidFill>
                  <a:srgbClr val="33332D"/>
                </a:solidFill>
                <a:effectLst/>
                <a:latin typeface="IBM Plex Sans" panose="020B0503050203000203" pitchFamily="34" charset="0"/>
              </a:rPr>
              <a:t>div</a:t>
            </a:r>
            <a:r>
              <a:rPr lang="zh-CN" altLang="en-US" b="0" i="0" dirty="0">
                <a:solidFill>
                  <a:srgbClr val="33332D"/>
                </a:solidFill>
                <a:effectLst/>
                <a:latin typeface="IBM Plex Sans" panose="020B0503050203000203" pitchFamily="34" charset="0"/>
              </a:rPr>
              <a:t>元素有一个</a:t>
            </a:r>
            <a:r>
              <a:rPr lang="en-US" altLang="zh-CN" b="0" i="0" u="none" strike="noStrike" dirty="0">
                <a:solidFill>
                  <a:srgbClr val="33332D"/>
                </a:solidFill>
                <a:effectLst/>
                <a:latin typeface="IBM Plex Sans" panose="020B0503050203000203" pitchFamily="34" charset="0"/>
                <a:hlinkClick r:id="rId6"/>
              </a:rPr>
              <a:t>id</a:t>
            </a:r>
            <a:r>
              <a:rPr lang="zh-CN" altLang="en-US" b="0" i="0" dirty="0">
                <a:solidFill>
                  <a:srgbClr val="33332D"/>
                </a:solidFill>
                <a:effectLst/>
                <a:latin typeface="IBM Plex Sans" panose="020B0503050203000203" pitchFamily="34" charset="0"/>
              </a:rPr>
              <a:t>属性。</a:t>
            </a:r>
            <a:r>
              <a:rPr lang="en-US" altLang="zh-CN" b="0" i="0" dirty="0">
                <a:solidFill>
                  <a:srgbClr val="33332D"/>
                </a:solidFill>
                <a:effectLst/>
                <a:latin typeface="IBM Plex Sans" panose="020B0503050203000203" pitchFamily="34" charset="0"/>
              </a:rPr>
              <a:t>JavaScript</a:t>
            </a:r>
            <a:r>
              <a:rPr lang="zh-CN" altLang="en-US" b="0" i="0" dirty="0">
                <a:solidFill>
                  <a:srgbClr val="33332D"/>
                </a:solidFill>
                <a:effectLst/>
                <a:latin typeface="IBM Plex Sans" panose="020B0503050203000203" pitchFamily="34" charset="0"/>
              </a:rPr>
              <a:t>代码使用这个</a:t>
            </a:r>
            <a:r>
              <a:rPr lang="en-US" altLang="zh-CN" b="0" i="0" dirty="0">
                <a:solidFill>
                  <a:srgbClr val="33332D"/>
                </a:solidFill>
                <a:effectLst/>
                <a:latin typeface="IBM Plex Sans" panose="020B0503050203000203" pitchFamily="34" charset="0"/>
              </a:rPr>
              <a:t>id</a:t>
            </a:r>
            <a:r>
              <a:rPr lang="zh-CN" altLang="en-US" b="0" i="0" dirty="0">
                <a:solidFill>
                  <a:srgbClr val="33332D"/>
                </a:solidFill>
                <a:effectLst/>
                <a:latin typeface="IBM Plex Sans" panose="020B0503050203000203" pitchFamily="34" charset="0"/>
              </a:rPr>
              <a:t>来寻找这个元素。</a:t>
            </a:r>
          </a:p>
          <a:p>
            <a:pPr marL="0" indent="0">
              <a:buNone/>
            </a:pPr>
            <a:endParaRPr lang="zh-CN" altLang="en-US" b="0" i="0" dirty="0">
              <a:solidFill>
                <a:srgbClr val="33332D"/>
              </a:solidFill>
              <a:effectLst/>
              <a:latin typeface="IBM Plex Sans" panose="020B0503050203000203" pitchFamily="34" charset="0"/>
            </a:endParaRPr>
          </a:p>
        </p:txBody>
      </p:sp>
    </p:spTree>
    <p:extLst>
      <p:ext uri="{BB962C8B-B14F-4D97-AF65-F5344CB8AC3E}">
        <p14:creationId xmlns:p14="http://schemas.microsoft.com/office/powerpoint/2010/main" val="952433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B865E6-9346-B344-A28D-90B7F986D83F}"/>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986704B3-8F69-6145-AE54-D971B34AB11C}"/>
              </a:ext>
            </a:extLst>
          </p:cNvPr>
          <p:cNvSpPr>
            <a:spLocks noGrp="1"/>
          </p:cNvSpPr>
          <p:nvPr>
            <p:ph idx="1"/>
          </p:nvPr>
        </p:nvSpPr>
        <p:spPr>
          <a:xfrm>
            <a:off x="838200" y="1825625"/>
            <a:ext cx="9683663" cy="2746375"/>
          </a:xfrm>
        </p:spPr>
        <p:txBody>
          <a:bodyPr/>
          <a:lstStyle/>
          <a:p>
            <a:endParaRPr kumimoji="1" lang="zh-CN" altLang="en-US" dirty="0"/>
          </a:p>
        </p:txBody>
      </p:sp>
      <p:pic>
        <p:nvPicPr>
          <p:cNvPr id="1026" name="Picture 2" descr="A screenshot of the developer tools open in a browser">
            <a:extLst>
              <a:ext uri="{FF2B5EF4-FFF2-40B4-BE49-F238E27FC236}">
                <a16:creationId xmlns:a16="http://schemas.microsoft.com/office/drawing/2014/main" id="{0DF8E740-7C8A-6B47-9BEA-8ED73A8BE9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254" y="189761"/>
            <a:ext cx="8359484" cy="4795598"/>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9669C55C-315A-B34F-8FC0-E85D6203054F}"/>
              </a:ext>
            </a:extLst>
          </p:cNvPr>
          <p:cNvSpPr txBox="1"/>
          <p:nvPr/>
        </p:nvSpPr>
        <p:spPr>
          <a:xfrm>
            <a:off x="744254" y="5160723"/>
            <a:ext cx="11355888" cy="1200329"/>
          </a:xfrm>
          <a:prstGeom prst="rect">
            <a:avLst/>
          </a:prstGeom>
          <a:noFill/>
        </p:spPr>
        <p:txBody>
          <a:bodyPr wrap="square">
            <a:spAutoFit/>
          </a:bodyPr>
          <a:lstStyle/>
          <a:p>
            <a:pPr algn="l"/>
            <a:r>
              <a:rPr lang="zh-CN" altLang="en-US" b="0" i="0" dirty="0">
                <a:solidFill>
                  <a:srgbClr val="33332D"/>
                </a:solidFill>
                <a:effectLst/>
                <a:latin typeface="IBM Plex Sans" panose="020B0503050203000203" pitchFamily="34" charset="0"/>
              </a:rPr>
              <a:t>确保</a:t>
            </a:r>
            <a:r>
              <a:rPr lang="en-US" altLang="zh-CN" b="0" i="1" dirty="0">
                <a:solidFill>
                  <a:srgbClr val="33332D"/>
                </a:solidFill>
                <a:effectLst/>
                <a:latin typeface="IBM Plex Sans" panose="020B0503050203000203" pitchFamily="34" charset="0"/>
              </a:rPr>
              <a:t>Network</a:t>
            </a:r>
            <a:r>
              <a:rPr lang="zh-CN" altLang="en-US" b="0" i="1" dirty="0">
                <a:solidFill>
                  <a:srgbClr val="33332D"/>
                </a:solidFill>
                <a:effectLst/>
                <a:latin typeface="IBM Plex Sans" panose="020B0503050203000203" pitchFamily="34" charset="0"/>
              </a:rPr>
              <a:t>（网络）</a:t>
            </a:r>
            <a:r>
              <a:rPr lang="zh-CN" altLang="en-US" b="0" i="0" dirty="0">
                <a:solidFill>
                  <a:srgbClr val="33332D"/>
                </a:solidFill>
                <a:effectLst/>
                <a:latin typeface="IBM Plex Sans" panose="020B0503050203000203" pitchFamily="34" charset="0"/>
              </a:rPr>
              <a:t>标签打开，并选中 </a:t>
            </a:r>
            <a:r>
              <a:rPr lang="en-US" altLang="zh-CN" b="0" i="1" dirty="0">
                <a:solidFill>
                  <a:srgbClr val="33332D"/>
                </a:solidFill>
                <a:effectLst/>
                <a:latin typeface="IBM Plex Sans" panose="020B0503050203000203" pitchFamily="34" charset="0"/>
              </a:rPr>
              <a:t>Disable cache</a:t>
            </a:r>
            <a:r>
              <a:rPr lang="zh-CN" altLang="en-US" b="0" i="1" dirty="0">
                <a:solidFill>
                  <a:srgbClr val="33332D"/>
                </a:solidFill>
                <a:effectLst/>
                <a:latin typeface="IBM Plex Sans" panose="020B0503050203000203" pitchFamily="34" charset="0"/>
              </a:rPr>
              <a:t>（禁用缓存）</a:t>
            </a:r>
            <a:r>
              <a:rPr lang="zh-CN" altLang="en-US" b="0" i="0" dirty="0">
                <a:solidFill>
                  <a:srgbClr val="33332D"/>
                </a:solidFill>
                <a:effectLst/>
                <a:latin typeface="IBM Plex Sans" panose="020B0503050203000203" pitchFamily="34" charset="0"/>
              </a:rPr>
              <a:t>选项，如图。</a:t>
            </a:r>
            <a:r>
              <a:rPr lang="en-US" altLang="zh-CN" b="0" i="1" dirty="0">
                <a:solidFill>
                  <a:srgbClr val="33332D"/>
                </a:solidFill>
                <a:effectLst/>
                <a:latin typeface="IBM Plex Sans" panose="020B0503050203000203" pitchFamily="34" charset="0"/>
              </a:rPr>
              <a:t>Preserve log</a:t>
            </a:r>
            <a:r>
              <a:rPr lang="zh-CN" altLang="en-US" b="0" i="1" dirty="0">
                <a:solidFill>
                  <a:srgbClr val="33332D"/>
                </a:solidFill>
                <a:effectLst/>
                <a:latin typeface="IBM Plex Sans" panose="020B0503050203000203" pitchFamily="34" charset="0"/>
              </a:rPr>
              <a:t>（保存日志）</a:t>
            </a:r>
            <a:r>
              <a:rPr lang="zh-CN" altLang="en-US" b="0" i="0" dirty="0">
                <a:solidFill>
                  <a:srgbClr val="33332D"/>
                </a:solidFill>
                <a:effectLst/>
                <a:latin typeface="IBM Plex Sans" panose="020B0503050203000203" pitchFamily="34" charset="0"/>
              </a:rPr>
              <a:t>也很有用：它可以在重新加载页面时保存应用打印的日志。</a:t>
            </a:r>
          </a:p>
          <a:p>
            <a:pPr algn="l"/>
            <a:br>
              <a:rPr lang="en-US" altLang="zh-CN" b="1" i="0" dirty="0">
                <a:solidFill>
                  <a:srgbClr val="33332D"/>
                </a:solidFill>
                <a:effectLst/>
                <a:latin typeface="IBM Plex Sans" panose="020B0503050203000203" pitchFamily="34" charset="0"/>
              </a:rPr>
            </a:br>
            <a:r>
              <a:rPr lang="en-US" altLang="zh-CN" b="1" dirty="0">
                <a:solidFill>
                  <a:srgbClr val="33332D"/>
                </a:solidFill>
                <a:latin typeface="IBM Plex Sans" panose="020B0503050203000203" pitchFamily="34" charset="0"/>
              </a:rPr>
              <a:t>⚠️</a:t>
            </a:r>
            <a:r>
              <a:rPr lang="en-US" altLang="zh-CN" b="1" i="0" dirty="0">
                <a:solidFill>
                  <a:srgbClr val="33332D"/>
                </a:solidFill>
                <a:effectLst/>
                <a:latin typeface="IBM Plex Sans" panose="020B0503050203000203" pitchFamily="34" charset="0"/>
              </a:rPr>
              <a:t>:</a:t>
            </a:r>
            <a:r>
              <a:rPr lang="zh-CN" altLang="en-US" b="0" i="0" dirty="0">
                <a:solidFill>
                  <a:srgbClr val="33332D"/>
                </a:solidFill>
                <a:effectLst/>
                <a:latin typeface="IBM Plex Sans" panose="020B0503050203000203" pitchFamily="34" charset="0"/>
              </a:rPr>
              <a:t>在开发中，最重要的标签是</a:t>
            </a:r>
            <a:r>
              <a:rPr lang="en-US" altLang="zh-CN" b="0" i="1" dirty="0">
                <a:solidFill>
                  <a:srgbClr val="33332D"/>
                </a:solidFill>
                <a:effectLst/>
                <a:latin typeface="IBM Plex Sans" panose="020B0503050203000203" pitchFamily="34" charset="0"/>
              </a:rPr>
              <a:t>Console</a:t>
            </a:r>
            <a:r>
              <a:rPr lang="zh-CN" altLang="en-US" b="0" i="1" dirty="0">
                <a:solidFill>
                  <a:srgbClr val="33332D"/>
                </a:solidFill>
                <a:effectLst/>
                <a:latin typeface="IBM Plex Sans" panose="020B0503050203000203" pitchFamily="34" charset="0"/>
              </a:rPr>
              <a:t>（控制台）</a:t>
            </a:r>
            <a:r>
              <a:rPr lang="zh-CN" altLang="en-US" b="0" i="0" dirty="0">
                <a:solidFill>
                  <a:srgbClr val="33332D"/>
                </a:solidFill>
                <a:effectLst/>
                <a:latin typeface="IBM Plex Sans" panose="020B0503050203000203" pitchFamily="34" charset="0"/>
              </a:rPr>
              <a:t>标签。然而，在这个介绍中，我们将大量使用</a:t>
            </a:r>
            <a:r>
              <a:rPr lang="en-US" altLang="zh-CN" b="0" i="1" dirty="0">
                <a:solidFill>
                  <a:srgbClr val="33332D"/>
                </a:solidFill>
                <a:effectLst/>
                <a:latin typeface="IBM Plex Sans" panose="020B0503050203000203" pitchFamily="34" charset="0"/>
              </a:rPr>
              <a:t>Network</a:t>
            </a:r>
            <a:r>
              <a:rPr lang="zh-CN" altLang="en-US" b="0" i="0" dirty="0">
                <a:solidFill>
                  <a:srgbClr val="33332D"/>
                </a:solidFill>
                <a:effectLst/>
                <a:latin typeface="IBM Plex Sans" panose="020B0503050203000203" pitchFamily="34" charset="0"/>
              </a:rPr>
              <a:t>标签。</a:t>
            </a:r>
          </a:p>
        </p:txBody>
      </p:sp>
    </p:spTree>
    <p:extLst>
      <p:ext uri="{BB962C8B-B14F-4D97-AF65-F5344CB8AC3E}">
        <p14:creationId xmlns:p14="http://schemas.microsoft.com/office/powerpoint/2010/main" val="22825496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6FE4AD-0F0F-474F-80F5-EA484C9FB4E2}"/>
              </a:ext>
            </a:extLst>
          </p:cNvPr>
          <p:cNvSpPr>
            <a:spLocks noGrp="1"/>
          </p:cNvSpPr>
          <p:nvPr>
            <p:ph type="title"/>
          </p:nvPr>
        </p:nvSpPr>
        <p:spPr/>
        <p:txBody>
          <a:bodyPr>
            <a:normAutofit fontScale="90000"/>
          </a:bodyPr>
          <a:lstStyle/>
          <a:p>
            <a:pPr algn="l"/>
            <a:br>
              <a:rPr kumimoji="1" lang="en-US" altLang="zh-CN" dirty="0"/>
            </a:br>
            <a:br>
              <a:rPr kumimoji="1" lang="en-US" altLang="zh-CN" dirty="0"/>
            </a:br>
            <a:br>
              <a:rPr kumimoji="1" lang="en-US" altLang="zh-CN" dirty="0"/>
            </a:br>
            <a:br>
              <a:rPr kumimoji="1" lang="en-US" altLang="zh-CN" dirty="0"/>
            </a:br>
            <a:br>
              <a:rPr kumimoji="1" lang="en-US" altLang="zh-CN" dirty="0"/>
            </a:br>
            <a:br>
              <a:rPr kumimoji="1" lang="en-US" altLang="zh-CN" dirty="0"/>
            </a:br>
            <a:br>
              <a:rPr kumimoji="1" lang="en-US" altLang="zh-CN" dirty="0"/>
            </a:br>
            <a:br>
              <a:rPr kumimoji="1" lang="en-US" altLang="zh-CN" dirty="0"/>
            </a:br>
            <a:br>
              <a:rPr kumimoji="1" lang="en-US" altLang="zh-CN" dirty="0"/>
            </a:br>
            <a:br>
              <a:rPr kumimoji="1" lang="en-US" altLang="zh-CN" dirty="0"/>
            </a:br>
            <a:br>
              <a:rPr kumimoji="1" lang="en-US" altLang="zh-CN" dirty="0"/>
            </a:br>
            <a:br>
              <a:rPr kumimoji="1" lang="en-US" altLang="zh-CN" dirty="0"/>
            </a:br>
            <a:br>
              <a:rPr kumimoji="1" lang="en-US" altLang="zh-CN" dirty="0"/>
            </a:br>
            <a:br>
              <a:rPr kumimoji="1" lang="en-US" altLang="zh-CN" dirty="0"/>
            </a:br>
            <a:br>
              <a:rPr kumimoji="1" lang="en-US" altLang="zh-CN" dirty="0"/>
            </a:br>
            <a:br>
              <a:rPr kumimoji="1" lang="en-US" altLang="zh-CN" dirty="0"/>
            </a:br>
            <a:br>
              <a:rPr kumimoji="1" lang="en-US" altLang="zh-CN" dirty="0"/>
            </a:br>
            <a:r>
              <a:rPr lang="zh-CN" altLang="en-US" sz="2700" b="0" i="0" dirty="0">
                <a:solidFill>
                  <a:srgbClr val="33332D"/>
                </a:solidFill>
                <a:effectLst/>
                <a:latin typeface="IBM Plex Sans" panose="020B0503050203000203" pitchFamily="34" charset="0"/>
              </a:rPr>
              <a:t>在控制台中所作的改变也不会是永久性的。如果你想做永久的改变，必须把它们保存到服务器上的</a:t>
            </a:r>
            <a:r>
              <a:rPr lang="en-US" altLang="zh-CN" sz="2700" b="0" i="0" dirty="0">
                <a:solidFill>
                  <a:srgbClr val="33332D"/>
                </a:solidFill>
                <a:effectLst/>
                <a:latin typeface="IBM Plex Sans" panose="020B0503050203000203" pitchFamily="34" charset="0"/>
              </a:rPr>
              <a:t>CSS</a:t>
            </a:r>
            <a:r>
              <a:rPr lang="zh-CN" altLang="en-US" sz="2700" b="0" i="0" dirty="0">
                <a:solidFill>
                  <a:srgbClr val="33332D"/>
                </a:solidFill>
                <a:effectLst/>
                <a:latin typeface="IBM Plex Sans" panose="020B0503050203000203" pitchFamily="34" charset="0"/>
              </a:rPr>
              <a:t>样式表中。</a:t>
            </a:r>
            <a:endParaRPr kumimoji="1" lang="zh-CN" altLang="en-US" dirty="0"/>
          </a:p>
        </p:txBody>
      </p:sp>
      <p:sp>
        <p:nvSpPr>
          <p:cNvPr id="3" name="内容占位符 2">
            <a:extLst>
              <a:ext uri="{FF2B5EF4-FFF2-40B4-BE49-F238E27FC236}">
                <a16:creationId xmlns:a16="http://schemas.microsoft.com/office/drawing/2014/main" id="{89B97D2F-6AA2-AB47-88EF-21B5F6D2BBBE}"/>
              </a:ext>
            </a:extLst>
          </p:cNvPr>
          <p:cNvSpPr>
            <a:spLocks noGrp="1"/>
          </p:cNvSpPr>
          <p:nvPr>
            <p:ph idx="1"/>
          </p:nvPr>
        </p:nvSpPr>
        <p:spPr>
          <a:xfrm>
            <a:off x="838200" y="365125"/>
            <a:ext cx="10515600" cy="4351338"/>
          </a:xfrm>
        </p:spPr>
        <p:txBody>
          <a:bodyPr/>
          <a:lstStyle/>
          <a:p>
            <a:pPr algn="l"/>
            <a:r>
              <a:rPr lang="zh-CN" altLang="en-US" b="0" i="0" dirty="0">
                <a:solidFill>
                  <a:srgbClr val="33332D"/>
                </a:solidFill>
                <a:effectLst/>
                <a:latin typeface="IBM Plex Sans" panose="020B0503050203000203" pitchFamily="34" charset="0"/>
              </a:rPr>
              <a:t>控制台的</a:t>
            </a:r>
            <a:r>
              <a:rPr lang="en-US" altLang="zh-CN" b="0" i="1" dirty="0">
                <a:solidFill>
                  <a:srgbClr val="33332D"/>
                </a:solidFill>
                <a:effectLst/>
                <a:latin typeface="IBM Plex Sans" panose="020B0503050203000203" pitchFamily="34" charset="0"/>
              </a:rPr>
              <a:t>Elements</a:t>
            </a:r>
            <a:r>
              <a:rPr lang="zh-CN" altLang="en-US" b="0" i="0" dirty="0">
                <a:solidFill>
                  <a:srgbClr val="33332D"/>
                </a:solidFill>
                <a:effectLst/>
                <a:latin typeface="IBM Plex Sans" panose="020B0503050203000203" pitchFamily="34" charset="0"/>
              </a:rPr>
              <a:t>标签可以用来改变元素的样式。</a:t>
            </a:r>
            <a:endParaRPr lang="en-US" altLang="zh-CN" b="0" i="0" dirty="0">
              <a:solidFill>
                <a:srgbClr val="33332D"/>
              </a:solidFill>
              <a:effectLst/>
              <a:latin typeface="IBM Plex Sans" panose="020B0503050203000203" pitchFamily="34" charset="0"/>
            </a:endParaRPr>
          </a:p>
          <a:p>
            <a:pPr algn="l"/>
            <a:endParaRPr lang="en-US" altLang="zh-CN" dirty="0">
              <a:solidFill>
                <a:srgbClr val="33332D"/>
              </a:solidFill>
              <a:latin typeface="IBM Plex Sans" panose="020B0503050203000203" pitchFamily="34" charset="0"/>
            </a:endParaRPr>
          </a:p>
          <a:p>
            <a:pPr algn="l"/>
            <a:endParaRPr lang="en-US" altLang="zh-CN" b="0" i="0" dirty="0">
              <a:solidFill>
                <a:srgbClr val="33332D"/>
              </a:solidFill>
              <a:effectLst/>
              <a:latin typeface="IBM Plex Sans" panose="020B0503050203000203" pitchFamily="34" charset="0"/>
            </a:endParaRPr>
          </a:p>
          <a:p>
            <a:pPr algn="l"/>
            <a:endParaRPr lang="en-US" altLang="zh-CN" dirty="0">
              <a:solidFill>
                <a:srgbClr val="33332D"/>
              </a:solidFill>
              <a:latin typeface="IBM Plex Sans" panose="020B0503050203000203" pitchFamily="34" charset="0"/>
            </a:endParaRPr>
          </a:p>
          <a:p>
            <a:pPr algn="l"/>
            <a:endParaRPr lang="en-US" altLang="zh-CN" b="0" i="0" dirty="0">
              <a:solidFill>
                <a:srgbClr val="33332D"/>
              </a:solidFill>
              <a:effectLst/>
              <a:latin typeface="IBM Plex Sans" panose="020B0503050203000203" pitchFamily="34" charset="0"/>
            </a:endParaRPr>
          </a:p>
          <a:p>
            <a:pPr algn="l"/>
            <a:endParaRPr lang="en-US" altLang="zh-CN" dirty="0">
              <a:solidFill>
                <a:srgbClr val="33332D"/>
              </a:solidFill>
              <a:latin typeface="IBM Plex Sans" panose="020B0503050203000203" pitchFamily="34" charset="0"/>
            </a:endParaRPr>
          </a:p>
          <a:p>
            <a:pPr algn="l"/>
            <a:endParaRPr lang="en-US" altLang="zh-CN" b="0" i="0" dirty="0">
              <a:solidFill>
                <a:srgbClr val="33332D"/>
              </a:solidFill>
              <a:effectLst/>
              <a:latin typeface="IBM Plex Sans" panose="020B0503050203000203" pitchFamily="34" charset="0"/>
            </a:endParaRPr>
          </a:p>
          <a:p>
            <a:pPr algn="l"/>
            <a:endParaRPr lang="en-US" altLang="zh-CN" dirty="0">
              <a:solidFill>
                <a:srgbClr val="33332D"/>
              </a:solidFill>
              <a:latin typeface="IBM Plex Sans" panose="020B0503050203000203" pitchFamily="34" charset="0"/>
            </a:endParaRPr>
          </a:p>
          <a:p>
            <a:pPr algn="l"/>
            <a:endParaRPr lang="en-US" altLang="zh-CN" b="0" i="0" dirty="0">
              <a:solidFill>
                <a:srgbClr val="33332D"/>
              </a:solidFill>
              <a:effectLst/>
              <a:latin typeface="IBM Plex Sans" panose="020B0503050203000203" pitchFamily="34" charset="0"/>
            </a:endParaRPr>
          </a:p>
          <a:p>
            <a:pPr algn="l"/>
            <a:endParaRPr lang="zh-CN" altLang="en-US" b="0" i="0" dirty="0">
              <a:solidFill>
                <a:srgbClr val="33332D"/>
              </a:solidFill>
              <a:effectLst/>
              <a:latin typeface="IBM Plex Sans" panose="020B0503050203000203" pitchFamily="34" charset="0"/>
            </a:endParaRPr>
          </a:p>
          <a:p>
            <a:pPr marL="0" indent="0">
              <a:buNone/>
            </a:pPr>
            <a:endParaRPr kumimoji="1" lang="zh-CN" altLang="en-US" dirty="0"/>
          </a:p>
        </p:txBody>
      </p:sp>
      <p:pic>
        <p:nvPicPr>
          <p:cNvPr id="17412" name="Picture 4" descr="fullstack content">
            <a:extLst>
              <a:ext uri="{FF2B5EF4-FFF2-40B4-BE49-F238E27FC236}">
                <a16:creationId xmlns:a16="http://schemas.microsoft.com/office/drawing/2014/main" id="{3D10D2D6-AC45-6244-B62D-EDDFB14AB2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764693"/>
            <a:ext cx="9720263" cy="4434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54511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439" name="Rectangle 1843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A960014D-C439-E14A-A06E-CA7F51F90A9F}"/>
              </a:ext>
            </a:extLst>
          </p:cNvPr>
          <p:cNvSpPr>
            <a:spLocks noGrp="1"/>
          </p:cNvSpPr>
          <p:nvPr>
            <p:ph type="title"/>
          </p:nvPr>
        </p:nvSpPr>
        <p:spPr>
          <a:xfrm>
            <a:off x="630936" y="639520"/>
            <a:ext cx="3429000" cy="1719072"/>
          </a:xfrm>
        </p:spPr>
        <p:txBody>
          <a:bodyPr anchor="b">
            <a:normAutofit/>
          </a:bodyPr>
          <a:lstStyle/>
          <a:p>
            <a:r>
              <a:rPr lang="en-US" altLang="zh-CN" sz="2600" b="1" i="0" dirty="0">
                <a:solidFill>
                  <a:srgbClr val="0070C0"/>
                </a:solidFill>
                <a:effectLst/>
                <a:latin typeface="IBM Plex Mono" panose="020B0509050203000203" pitchFamily="49" charset="0"/>
              </a:rPr>
              <a:t>Loading</a:t>
            </a:r>
            <a:r>
              <a:rPr lang="en-US" altLang="zh-CN" sz="2600" b="1" i="0" dirty="0">
                <a:effectLst/>
                <a:latin typeface="IBM Plex Mono" panose="020B0509050203000203" pitchFamily="49" charset="0"/>
              </a:rPr>
              <a:t> </a:t>
            </a:r>
            <a:r>
              <a:rPr lang="en-US" altLang="zh-CN" sz="2600" b="1" i="0" dirty="0">
                <a:solidFill>
                  <a:srgbClr val="00B050"/>
                </a:solidFill>
                <a:effectLst/>
                <a:latin typeface="IBM Plex Mono" panose="020B0509050203000203" pitchFamily="49" charset="0"/>
              </a:rPr>
              <a:t>a</a:t>
            </a:r>
            <a:r>
              <a:rPr lang="en-US" altLang="zh-CN" sz="2600" b="1" i="0" dirty="0">
                <a:effectLst/>
                <a:latin typeface="IBM Plex Mono" panose="020B0509050203000203" pitchFamily="49" charset="0"/>
              </a:rPr>
              <a:t> </a:t>
            </a:r>
            <a:r>
              <a:rPr lang="en-US" altLang="zh-CN" sz="2600" b="1" i="0" dirty="0">
                <a:solidFill>
                  <a:srgbClr val="FF0000"/>
                </a:solidFill>
                <a:effectLst/>
                <a:latin typeface="IBM Plex Mono" panose="020B0509050203000203" pitchFamily="49" charset="0"/>
              </a:rPr>
              <a:t>page</a:t>
            </a:r>
            <a:r>
              <a:rPr lang="en-US" altLang="zh-CN" sz="2600" b="1" i="0" dirty="0">
                <a:effectLst/>
                <a:latin typeface="IBM Plex Mono" panose="020B0509050203000203" pitchFamily="49" charset="0"/>
              </a:rPr>
              <a:t> </a:t>
            </a:r>
            <a:r>
              <a:rPr lang="en-US" altLang="zh-CN" sz="2600" b="1" i="0" dirty="0">
                <a:solidFill>
                  <a:srgbClr val="92D050"/>
                </a:solidFill>
                <a:effectLst/>
                <a:latin typeface="IBM Plex Mono" panose="020B0509050203000203" pitchFamily="49" charset="0"/>
              </a:rPr>
              <a:t>containing</a:t>
            </a:r>
            <a:r>
              <a:rPr lang="en-US" altLang="zh-CN" sz="2600" b="1" i="0" dirty="0">
                <a:effectLst/>
                <a:latin typeface="IBM Plex Mono" panose="020B0509050203000203" pitchFamily="49" charset="0"/>
              </a:rPr>
              <a:t> </a:t>
            </a:r>
            <a:r>
              <a:rPr lang="en-US" altLang="zh-CN" sz="2600" b="1" i="0" dirty="0">
                <a:solidFill>
                  <a:schemeClr val="accent2">
                    <a:lumMod val="75000"/>
                  </a:schemeClr>
                </a:solidFill>
                <a:effectLst/>
                <a:latin typeface="IBM Plex Mono" panose="020B0509050203000203" pitchFamily="49" charset="0"/>
              </a:rPr>
              <a:t>JavaScript</a:t>
            </a:r>
            <a:r>
              <a:rPr lang="en-US" altLang="zh-CN" sz="2600" b="1" i="0" dirty="0">
                <a:effectLst/>
                <a:latin typeface="IBM Plex Mono" panose="020B0509050203000203" pitchFamily="49" charset="0"/>
              </a:rPr>
              <a:t> </a:t>
            </a:r>
            <a:r>
              <a:rPr lang="en-US" altLang="zh-CN" sz="2600" b="1" i="0" dirty="0">
                <a:solidFill>
                  <a:schemeClr val="accent2"/>
                </a:solidFill>
                <a:effectLst/>
                <a:latin typeface="IBM Plex Mono" panose="020B0509050203000203" pitchFamily="49" charset="0"/>
              </a:rPr>
              <a:t>-</a:t>
            </a:r>
            <a:r>
              <a:rPr lang="en-US" altLang="zh-CN" sz="2600" b="1" i="0" dirty="0">
                <a:effectLst/>
                <a:latin typeface="IBM Plex Mono" panose="020B0509050203000203" pitchFamily="49" charset="0"/>
              </a:rPr>
              <a:t> </a:t>
            </a:r>
            <a:r>
              <a:rPr lang="en-US" altLang="zh-CN" sz="2600" b="1" i="0" dirty="0">
                <a:solidFill>
                  <a:srgbClr val="7030A0"/>
                </a:solidFill>
                <a:effectLst/>
                <a:latin typeface="IBM Plex Mono" panose="020B0509050203000203" pitchFamily="49" charset="0"/>
              </a:rPr>
              <a:t>review</a:t>
            </a:r>
            <a:endParaRPr kumimoji="1" lang="zh-CN" altLang="en-US" sz="2600" dirty="0">
              <a:solidFill>
                <a:srgbClr val="7030A0"/>
              </a:solidFill>
            </a:endParaRPr>
          </a:p>
        </p:txBody>
      </p:sp>
      <p:sp>
        <p:nvSpPr>
          <p:cNvPr id="1844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内容占位符 2">
            <a:extLst>
              <a:ext uri="{FF2B5EF4-FFF2-40B4-BE49-F238E27FC236}">
                <a16:creationId xmlns:a16="http://schemas.microsoft.com/office/drawing/2014/main" id="{D2C7077F-579A-3A4C-A990-6BE65D48C3AC}"/>
              </a:ext>
            </a:extLst>
          </p:cNvPr>
          <p:cNvSpPr>
            <a:spLocks noGrp="1"/>
          </p:cNvSpPr>
          <p:nvPr>
            <p:ph idx="1"/>
          </p:nvPr>
        </p:nvSpPr>
        <p:spPr>
          <a:xfrm>
            <a:off x="630936" y="2807208"/>
            <a:ext cx="3429000" cy="3410712"/>
          </a:xfrm>
        </p:spPr>
        <p:txBody>
          <a:bodyPr anchor="t">
            <a:normAutofit/>
          </a:bodyPr>
          <a:lstStyle/>
          <a:p>
            <a:r>
              <a:rPr lang="zh-CN" altLang="en-US" sz="2200" b="0" i="0" dirty="0">
                <a:effectLst/>
                <a:latin typeface="IBM Plex Sans" panose="020B0503050203000203" pitchFamily="34" charset="0"/>
              </a:rPr>
              <a:t>在浏览器上打开 </a:t>
            </a:r>
            <a:r>
              <a:rPr lang="en-US" altLang="zh-CN" sz="2200" b="0" i="0" u="none" strike="noStrike" dirty="0">
                <a:effectLst/>
                <a:latin typeface="IBM Plex Sans" panose="020B0503050203000203" pitchFamily="34" charset="0"/>
                <a:hlinkClick r:id="rId2"/>
              </a:rPr>
              <a:t>https://studies.cs.helsinki.fi/exampleapp/notes</a:t>
            </a:r>
            <a:r>
              <a:rPr lang="en-US" altLang="zh-CN" sz="2200" b="0" i="0" dirty="0">
                <a:effectLst/>
                <a:latin typeface="IBM Plex Sans" panose="020B0503050203000203" pitchFamily="34" charset="0"/>
              </a:rPr>
              <a:t> </a:t>
            </a:r>
            <a:r>
              <a:rPr lang="zh-CN" altLang="en-US" sz="2200" b="0" i="0" dirty="0">
                <a:effectLst/>
                <a:latin typeface="IBM Plex Sans" panose="020B0503050203000203" pitchFamily="34" charset="0"/>
              </a:rPr>
              <a:t>，会发生什么</a:t>
            </a:r>
            <a:r>
              <a:rPr lang="en-US" altLang="zh-CN" sz="2200" b="0" i="0" dirty="0">
                <a:effectLst/>
                <a:latin typeface="IBM Plex Sans" panose="020B0503050203000203" pitchFamily="34" charset="0"/>
              </a:rPr>
              <a:t>?</a:t>
            </a:r>
            <a:endParaRPr kumimoji="1" lang="zh-CN" altLang="en-US" sz="2200" dirty="0"/>
          </a:p>
        </p:txBody>
      </p:sp>
      <p:pic>
        <p:nvPicPr>
          <p:cNvPr id="18434" name="Picture 2" descr="fullstack content">
            <a:extLst>
              <a:ext uri="{FF2B5EF4-FFF2-40B4-BE49-F238E27FC236}">
                <a16:creationId xmlns:a16="http://schemas.microsoft.com/office/drawing/2014/main" id="{35E7927C-FF7A-8C4C-8415-4946A211D8D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54296" y="1021328"/>
            <a:ext cx="6903720" cy="4815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25971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09460C-B7AD-044A-A0F7-C116CC350E0A}"/>
              </a:ext>
            </a:extLst>
          </p:cNvPr>
          <p:cNvSpPr>
            <a:spLocks noGrp="1"/>
          </p:cNvSpPr>
          <p:nvPr>
            <p:ph type="title"/>
          </p:nvPr>
        </p:nvSpPr>
        <p:spPr/>
        <p:txBody>
          <a:bodyPr/>
          <a:lstStyle/>
          <a:p>
            <a:endParaRPr kumimoji="1" lang="zh-CN" altLang="en-US" dirty="0"/>
          </a:p>
        </p:txBody>
      </p:sp>
      <p:sp>
        <p:nvSpPr>
          <p:cNvPr id="3" name="内容占位符 2">
            <a:extLst>
              <a:ext uri="{FF2B5EF4-FFF2-40B4-BE49-F238E27FC236}">
                <a16:creationId xmlns:a16="http://schemas.microsoft.com/office/drawing/2014/main" id="{B3EB43AB-A763-E64B-A569-B798538900DA}"/>
              </a:ext>
            </a:extLst>
          </p:cNvPr>
          <p:cNvSpPr>
            <a:spLocks noGrp="1"/>
          </p:cNvSpPr>
          <p:nvPr>
            <p:ph idx="1"/>
          </p:nvPr>
        </p:nvSpPr>
        <p:spPr/>
        <p:txBody>
          <a:bodyPr>
            <a:normAutofit/>
          </a:bodyPr>
          <a:lstStyle/>
          <a:p>
            <a:pPr algn="l">
              <a:buFont typeface="Arial" panose="020B0604020202020204" pitchFamily="34" charset="0"/>
              <a:buChar char="•"/>
            </a:pPr>
            <a:r>
              <a:rPr lang="zh-CN" altLang="en-US" b="0" i="0" dirty="0">
                <a:solidFill>
                  <a:srgbClr val="33332D"/>
                </a:solidFill>
                <a:effectLst/>
                <a:latin typeface="IBM Plex Sans" panose="020B0503050203000203" pitchFamily="34" charset="0"/>
              </a:rPr>
              <a:t>浏览器使用</a:t>
            </a:r>
            <a:r>
              <a:rPr lang="en-US" altLang="zh-CN" b="0" i="0" dirty="0">
                <a:solidFill>
                  <a:srgbClr val="33332D"/>
                </a:solidFill>
                <a:effectLst/>
                <a:latin typeface="IBM Plex Sans" panose="020B0503050203000203" pitchFamily="34" charset="0"/>
              </a:rPr>
              <a:t>HTTP GET</a:t>
            </a:r>
            <a:r>
              <a:rPr lang="zh-CN" altLang="en-US" b="0" i="0" dirty="0">
                <a:solidFill>
                  <a:srgbClr val="33332D"/>
                </a:solidFill>
                <a:effectLst/>
                <a:latin typeface="IBM Plex Sans" panose="020B0503050203000203" pitchFamily="34" charset="0"/>
              </a:rPr>
              <a:t>请求从服务器上获取定义页面内容和结构的</a:t>
            </a:r>
            <a:r>
              <a:rPr lang="en-US" altLang="zh-CN" b="0" i="0" dirty="0">
                <a:solidFill>
                  <a:srgbClr val="33332D"/>
                </a:solidFill>
                <a:effectLst/>
                <a:latin typeface="IBM Plex Sans" panose="020B0503050203000203" pitchFamily="34" charset="0"/>
              </a:rPr>
              <a:t>HTML</a:t>
            </a:r>
            <a:r>
              <a:rPr lang="zh-CN" altLang="en-US" b="0" i="0" dirty="0">
                <a:solidFill>
                  <a:srgbClr val="33332D"/>
                </a:solidFill>
                <a:effectLst/>
                <a:latin typeface="IBM Plex Sans" panose="020B0503050203000203" pitchFamily="34" charset="0"/>
              </a:rPr>
              <a:t>代码。</a:t>
            </a:r>
          </a:p>
          <a:p>
            <a:pPr algn="l">
              <a:buFont typeface="Arial" panose="020B0604020202020204" pitchFamily="34" charset="0"/>
              <a:buChar char="•"/>
            </a:pPr>
            <a:r>
              <a:rPr lang="en-US" altLang="zh-CN" b="0" i="0" dirty="0">
                <a:solidFill>
                  <a:srgbClr val="33332D"/>
                </a:solidFill>
                <a:effectLst/>
                <a:latin typeface="IBM Plex Sans" panose="020B0503050203000203" pitchFamily="34" charset="0"/>
              </a:rPr>
              <a:t>HTML</a:t>
            </a:r>
            <a:r>
              <a:rPr lang="zh-CN" altLang="en-US" b="0" i="0" dirty="0">
                <a:solidFill>
                  <a:srgbClr val="33332D"/>
                </a:solidFill>
                <a:effectLst/>
                <a:latin typeface="IBM Plex Sans" panose="020B0503050203000203" pitchFamily="34" charset="0"/>
              </a:rPr>
              <a:t>代码中的链接使浏览器也获取了</a:t>
            </a:r>
            <a:r>
              <a:rPr lang="en-US" altLang="zh-CN" b="0" i="0" dirty="0">
                <a:solidFill>
                  <a:srgbClr val="33332D"/>
                </a:solidFill>
                <a:effectLst/>
                <a:latin typeface="IBM Plex Sans" panose="020B0503050203000203" pitchFamily="34" charset="0"/>
              </a:rPr>
              <a:t>CSS</a:t>
            </a:r>
            <a:r>
              <a:rPr lang="zh-CN" altLang="en-US" b="0" i="0" dirty="0">
                <a:solidFill>
                  <a:srgbClr val="33332D"/>
                </a:solidFill>
                <a:effectLst/>
                <a:latin typeface="IBM Plex Sans" panose="020B0503050203000203" pitchFamily="34" charset="0"/>
              </a:rPr>
              <a:t>样式表</a:t>
            </a:r>
            <a:r>
              <a:rPr lang="en-US" altLang="zh-CN" b="0" i="1" dirty="0" err="1">
                <a:solidFill>
                  <a:srgbClr val="33332D"/>
                </a:solidFill>
                <a:effectLst/>
                <a:latin typeface="IBM Plex Sans" panose="020B0503050203000203" pitchFamily="34" charset="0"/>
              </a:rPr>
              <a:t>main.css</a:t>
            </a:r>
            <a:r>
              <a:rPr lang="en-US" altLang="zh-CN" b="0" i="0" dirty="0">
                <a:solidFill>
                  <a:srgbClr val="33332D"/>
                </a:solidFill>
                <a:effectLst/>
                <a:latin typeface="IBM Plex Sans" panose="020B0503050203000203" pitchFamily="34" charset="0"/>
              </a:rPr>
              <a:t>...</a:t>
            </a:r>
            <a:r>
              <a:rPr lang="zh-CN" altLang="en-US" b="0" i="0" dirty="0">
                <a:solidFill>
                  <a:srgbClr val="33332D"/>
                </a:solidFill>
                <a:effectLst/>
                <a:latin typeface="IBM Plex Sans" panose="020B0503050203000203" pitchFamily="34" charset="0"/>
              </a:rPr>
              <a:t>和一个</a:t>
            </a:r>
            <a:r>
              <a:rPr lang="en-US" altLang="zh-CN" b="0" i="0" dirty="0">
                <a:solidFill>
                  <a:srgbClr val="33332D"/>
                </a:solidFill>
                <a:effectLst/>
                <a:latin typeface="IBM Plex Sans" panose="020B0503050203000203" pitchFamily="34" charset="0"/>
              </a:rPr>
              <a:t>JavaScript</a:t>
            </a:r>
            <a:r>
              <a:rPr lang="zh-CN" altLang="en-US" b="0" i="0" dirty="0">
                <a:solidFill>
                  <a:srgbClr val="33332D"/>
                </a:solidFill>
                <a:effectLst/>
                <a:latin typeface="IBM Plex Sans" panose="020B0503050203000203" pitchFamily="34" charset="0"/>
              </a:rPr>
              <a:t>代码文件</a:t>
            </a:r>
            <a:r>
              <a:rPr lang="en-US" altLang="zh-CN" b="0" i="1" dirty="0" err="1">
                <a:solidFill>
                  <a:srgbClr val="33332D"/>
                </a:solidFill>
                <a:effectLst/>
                <a:latin typeface="IBM Plex Sans" panose="020B0503050203000203" pitchFamily="34" charset="0"/>
              </a:rPr>
              <a:t>main.js</a:t>
            </a:r>
            <a:r>
              <a:rPr lang="zh-CN" altLang="en-US" b="0" i="0" dirty="0">
                <a:solidFill>
                  <a:srgbClr val="33332D"/>
                </a:solidFill>
                <a:effectLst/>
                <a:latin typeface="IBM Plex Sans" panose="020B0503050203000203" pitchFamily="34" charset="0"/>
              </a:rPr>
              <a:t>。</a:t>
            </a:r>
          </a:p>
          <a:p>
            <a:pPr algn="l">
              <a:buFont typeface="Arial" panose="020B0604020202020204" pitchFamily="34" charset="0"/>
              <a:buChar char="•"/>
            </a:pPr>
            <a:r>
              <a:rPr lang="zh-CN" altLang="en-US" b="0" i="0" dirty="0">
                <a:solidFill>
                  <a:srgbClr val="33332D"/>
                </a:solidFill>
                <a:effectLst/>
                <a:latin typeface="IBM Plex Sans" panose="020B0503050203000203" pitchFamily="34" charset="0"/>
              </a:rPr>
              <a:t>浏览器执行该</a:t>
            </a:r>
            <a:r>
              <a:rPr lang="en-US" altLang="zh-CN" b="0" i="0" dirty="0">
                <a:solidFill>
                  <a:srgbClr val="33332D"/>
                </a:solidFill>
                <a:effectLst/>
                <a:latin typeface="IBM Plex Sans" panose="020B0503050203000203" pitchFamily="34" charset="0"/>
              </a:rPr>
              <a:t>JavaScript</a:t>
            </a:r>
            <a:r>
              <a:rPr lang="zh-CN" altLang="en-US" b="0" i="0" dirty="0">
                <a:solidFill>
                  <a:srgbClr val="33332D"/>
                </a:solidFill>
                <a:effectLst/>
                <a:latin typeface="IBM Plex Sans" panose="020B0503050203000203" pitchFamily="34" charset="0"/>
              </a:rPr>
              <a:t>代码。该代码向地址</a:t>
            </a:r>
            <a:r>
              <a:rPr lang="en-US" altLang="zh-CN" b="0" i="0" u="none" strike="noStrike" dirty="0">
                <a:solidFill>
                  <a:srgbClr val="33332D"/>
                </a:solidFill>
                <a:effectLst/>
                <a:latin typeface="IBM Plex Sans" panose="020B0503050203000203" pitchFamily="34" charset="0"/>
                <a:hlinkClick r:id="rId2"/>
              </a:rPr>
              <a:t>https://studies.cs.helsinki.fi/exampleapp/data.json</a:t>
            </a:r>
            <a:r>
              <a:rPr lang="en-US" altLang="zh-CN" b="0" i="0" dirty="0">
                <a:solidFill>
                  <a:srgbClr val="33332D"/>
                </a:solidFill>
                <a:effectLst/>
                <a:latin typeface="IBM Plex Sans" panose="020B0503050203000203" pitchFamily="34" charset="0"/>
              </a:rPr>
              <a:t> </a:t>
            </a:r>
            <a:r>
              <a:rPr lang="zh-CN" altLang="en-US" b="0" i="0" dirty="0">
                <a:solidFill>
                  <a:srgbClr val="33332D"/>
                </a:solidFill>
                <a:effectLst/>
                <a:latin typeface="IBM Plex Sans" panose="020B0503050203000203" pitchFamily="34" charset="0"/>
              </a:rPr>
              <a:t>发出</a:t>
            </a:r>
            <a:r>
              <a:rPr lang="en-US" altLang="zh-CN" b="0" i="0" dirty="0">
                <a:solidFill>
                  <a:srgbClr val="33332D"/>
                </a:solidFill>
                <a:effectLst/>
                <a:latin typeface="IBM Plex Sans" panose="020B0503050203000203" pitchFamily="34" charset="0"/>
              </a:rPr>
              <a:t>HTTP GET</a:t>
            </a:r>
            <a:r>
              <a:rPr lang="zh-CN" altLang="en-US" b="0" i="0" dirty="0">
                <a:solidFill>
                  <a:srgbClr val="33332D"/>
                </a:solidFill>
                <a:effectLst/>
                <a:latin typeface="IBM Plex Sans" panose="020B0503050203000203" pitchFamily="34" charset="0"/>
              </a:rPr>
              <a:t>请求，该地址以</a:t>
            </a:r>
            <a:r>
              <a:rPr lang="en-US" altLang="zh-CN" b="0" i="0" dirty="0">
                <a:solidFill>
                  <a:srgbClr val="33332D"/>
                </a:solidFill>
                <a:effectLst/>
                <a:latin typeface="IBM Plex Sans" panose="020B0503050203000203" pitchFamily="34" charset="0"/>
              </a:rPr>
              <a:t>JSON</a:t>
            </a:r>
            <a:r>
              <a:rPr lang="zh-CN" altLang="en-US" b="0" i="0" dirty="0">
                <a:solidFill>
                  <a:srgbClr val="33332D"/>
                </a:solidFill>
                <a:effectLst/>
                <a:latin typeface="IBM Plex Sans" panose="020B0503050203000203" pitchFamily="34" charset="0"/>
              </a:rPr>
              <a:t>数据形式返回笔记。</a:t>
            </a:r>
          </a:p>
          <a:p>
            <a:pPr algn="l">
              <a:buFont typeface="Arial" panose="020B0604020202020204" pitchFamily="34" charset="0"/>
              <a:buChar char="•"/>
            </a:pPr>
            <a:r>
              <a:rPr lang="zh-CN" altLang="en-US" b="0" i="0" dirty="0">
                <a:solidFill>
                  <a:srgbClr val="33332D"/>
                </a:solidFill>
                <a:effectLst/>
                <a:latin typeface="IBM Plex Sans" panose="020B0503050203000203" pitchFamily="34" charset="0"/>
              </a:rPr>
              <a:t>当数据被获取后，浏览器执行一个</a:t>
            </a:r>
            <a:r>
              <a:rPr lang="zh-CN" altLang="en-US" b="0" i="1" dirty="0">
                <a:solidFill>
                  <a:srgbClr val="33332D"/>
                </a:solidFill>
                <a:effectLst/>
                <a:latin typeface="IBM Plex Sans" panose="020B0503050203000203" pitchFamily="34" charset="0"/>
              </a:rPr>
              <a:t>事件处理程序</a:t>
            </a:r>
            <a:r>
              <a:rPr lang="zh-CN" altLang="en-US" b="0" i="0" dirty="0">
                <a:solidFill>
                  <a:srgbClr val="33332D"/>
                </a:solidFill>
                <a:effectLst/>
                <a:latin typeface="IBM Plex Sans" panose="020B0503050203000203" pitchFamily="34" charset="0"/>
              </a:rPr>
              <a:t>，它使用</a:t>
            </a:r>
            <a:r>
              <a:rPr lang="en-US" altLang="zh-CN" b="0" i="0" dirty="0">
                <a:solidFill>
                  <a:srgbClr val="33332D"/>
                </a:solidFill>
                <a:effectLst/>
                <a:latin typeface="IBM Plex Sans" panose="020B0503050203000203" pitchFamily="34" charset="0"/>
              </a:rPr>
              <a:t>DOM-API</a:t>
            </a:r>
            <a:r>
              <a:rPr lang="zh-CN" altLang="en-US" b="0" i="0" dirty="0">
                <a:solidFill>
                  <a:srgbClr val="33332D"/>
                </a:solidFill>
                <a:effectLst/>
                <a:latin typeface="IBM Plex Sans" panose="020B0503050203000203" pitchFamily="34" charset="0"/>
              </a:rPr>
              <a:t>将笔记渲染到页面上。</a:t>
            </a:r>
          </a:p>
        </p:txBody>
      </p:sp>
    </p:spTree>
    <p:extLst>
      <p:ext uri="{BB962C8B-B14F-4D97-AF65-F5344CB8AC3E}">
        <p14:creationId xmlns:p14="http://schemas.microsoft.com/office/powerpoint/2010/main" val="22207249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463" name="Rectangle 19462">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63D92066-5139-D14A-80FB-A238FDB0BD70}"/>
              </a:ext>
            </a:extLst>
          </p:cNvPr>
          <p:cNvSpPr>
            <a:spLocks noGrp="1"/>
          </p:cNvSpPr>
          <p:nvPr>
            <p:ph type="title"/>
          </p:nvPr>
        </p:nvSpPr>
        <p:spPr>
          <a:xfrm>
            <a:off x="630936" y="639520"/>
            <a:ext cx="3429000" cy="1719072"/>
          </a:xfrm>
        </p:spPr>
        <p:txBody>
          <a:bodyPr anchor="b">
            <a:normAutofit/>
          </a:bodyPr>
          <a:lstStyle/>
          <a:p>
            <a:r>
              <a:rPr lang="en-US" altLang="zh-CN" sz="4600" b="1" i="0" dirty="0">
                <a:solidFill>
                  <a:srgbClr val="C00000"/>
                </a:solidFill>
                <a:effectLst/>
                <a:latin typeface="IBM Plex Mono" panose="020B0509050203000203" pitchFamily="49" charset="0"/>
              </a:rPr>
              <a:t>Forms</a:t>
            </a:r>
            <a:r>
              <a:rPr lang="en-US" altLang="zh-CN" sz="4600" b="1" i="0" dirty="0">
                <a:effectLst/>
                <a:latin typeface="IBM Plex Mono" panose="020B0509050203000203" pitchFamily="49" charset="0"/>
              </a:rPr>
              <a:t> </a:t>
            </a:r>
            <a:r>
              <a:rPr lang="en-US" altLang="zh-CN" sz="4600" b="1" i="0" dirty="0">
                <a:solidFill>
                  <a:srgbClr val="92D050"/>
                </a:solidFill>
                <a:effectLst/>
                <a:latin typeface="IBM Plex Mono" panose="020B0509050203000203" pitchFamily="49" charset="0"/>
              </a:rPr>
              <a:t>and</a:t>
            </a:r>
            <a:r>
              <a:rPr lang="en-US" altLang="zh-CN" sz="4600" b="1" i="0" dirty="0">
                <a:effectLst/>
                <a:latin typeface="IBM Plex Mono" panose="020B0509050203000203" pitchFamily="49" charset="0"/>
              </a:rPr>
              <a:t> </a:t>
            </a:r>
            <a:r>
              <a:rPr lang="en-US" altLang="zh-CN" sz="4600" b="1" i="0" dirty="0">
                <a:solidFill>
                  <a:srgbClr val="0070C0"/>
                </a:solidFill>
                <a:effectLst/>
                <a:latin typeface="IBM Plex Mono" panose="020B0509050203000203" pitchFamily="49" charset="0"/>
              </a:rPr>
              <a:t>HTTP</a:t>
            </a:r>
            <a:r>
              <a:rPr lang="en-US" altLang="zh-CN" sz="4600" b="1" i="0" dirty="0">
                <a:effectLst/>
                <a:latin typeface="IBM Plex Mono" panose="020B0509050203000203" pitchFamily="49" charset="0"/>
              </a:rPr>
              <a:t> </a:t>
            </a:r>
            <a:r>
              <a:rPr lang="en-US" altLang="zh-CN" sz="4600" b="1" i="0" dirty="0">
                <a:solidFill>
                  <a:srgbClr val="7030A0"/>
                </a:solidFill>
                <a:effectLst/>
                <a:latin typeface="IBM Plex Mono" panose="020B0509050203000203" pitchFamily="49" charset="0"/>
              </a:rPr>
              <a:t>POST</a:t>
            </a:r>
            <a:endParaRPr kumimoji="1" lang="zh-CN" altLang="en-US" sz="4600" dirty="0">
              <a:solidFill>
                <a:srgbClr val="7030A0"/>
              </a:solidFill>
            </a:endParaRPr>
          </a:p>
        </p:txBody>
      </p:sp>
      <p:sp>
        <p:nvSpPr>
          <p:cNvPr id="19465"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内容占位符 2">
            <a:extLst>
              <a:ext uri="{FF2B5EF4-FFF2-40B4-BE49-F238E27FC236}">
                <a16:creationId xmlns:a16="http://schemas.microsoft.com/office/drawing/2014/main" id="{799BF0CF-2D34-264B-8CCE-9472E51C0183}"/>
              </a:ext>
            </a:extLst>
          </p:cNvPr>
          <p:cNvSpPr>
            <a:spLocks noGrp="1"/>
          </p:cNvSpPr>
          <p:nvPr>
            <p:ph idx="1"/>
          </p:nvPr>
        </p:nvSpPr>
        <p:spPr>
          <a:xfrm>
            <a:off x="630936" y="2807208"/>
            <a:ext cx="3429000" cy="3410712"/>
          </a:xfrm>
        </p:spPr>
        <p:txBody>
          <a:bodyPr anchor="t">
            <a:normAutofit/>
          </a:bodyPr>
          <a:lstStyle/>
          <a:p>
            <a:r>
              <a:rPr lang="zh-CN" altLang="en-US" sz="2200" b="0" i="0" dirty="0">
                <a:effectLst/>
                <a:latin typeface="IBM Plex Sans" panose="020B0503050203000203" pitchFamily="34" charset="0"/>
              </a:rPr>
              <a:t>让我们来看看如何添加一个新的笔记。</a:t>
            </a:r>
            <a:endParaRPr lang="en-US" altLang="zh-CN" sz="2200" b="0" i="0" dirty="0">
              <a:effectLst/>
              <a:latin typeface="IBM Plex Sans" panose="020B0503050203000203" pitchFamily="34" charset="0"/>
            </a:endParaRPr>
          </a:p>
          <a:p>
            <a:r>
              <a:rPr lang="zh-CN" altLang="en-US" sz="2200" b="0" i="0" dirty="0">
                <a:effectLst/>
                <a:latin typeface="IBM Plex Sans" panose="020B0503050203000203" pitchFamily="34" charset="0"/>
              </a:rPr>
              <a:t>笔记页面包含一个</a:t>
            </a:r>
            <a:r>
              <a:rPr lang="en-US" altLang="zh-CN" sz="2200" b="0" i="0" u="none" strike="noStrike" dirty="0">
                <a:effectLst/>
                <a:latin typeface="IBM Plex Sans" panose="020B0503050203000203" pitchFamily="34" charset="0"/>
                <a:hlinkClick r:id="rId2"/>
              </a:rPr>
              <a:t>form</a:t>
            </a:r>
            <a:r>
              <a:rPr lang="zh-CN" altLang="en-US" sz="2200" b="0" i="0" u="none" strike="noStrike" dirty="0">
                <a:effectLst/>
                <a:latin typeface="IBM Plex Sans" panose="020B0503050203000203" pitchFamily="34" charset="0"/>
                <a:hlinkClick r:id="rId2"/>
              </a:rPr>
              <a:t>表单元素</a:t>
            </a:r>
            <a:r>
              <a:rPr lang="zh-CN" altLang="en-US" sz="2200" b="0" i="0" dirty="0">
                <a:effectLst/>
                <a:latin typeface="IBM Plex Sans" panose="020B0503050203000203" pitchFamily="34" charset="0"/>
              </a:rPr>
              <a:t>。</a:t>
            </a:r>
            <a:endParaRPr lang="en-US" altLang="zh-CN" sz="2200" dirty="0">
              <a:latin typeface="IBM Plex Sans" panose="020B0503050203000203" pitchFamily="34" charset="0"/>
            </a:endParaRPr>
          </a:p>
          <a:p>
            <a:r>
              <a:rPr lang="zh-CN" altLang="en-US" sz="2200" dirty="0">
                <a:latin typeface="IBM Plex Sans" panose="020B0503050203000203" pitchFamily="34" charset="0"/>
              </a:rPr>
              <a:t>当表单上的按钮被点击时，浏览器将把用户的输入发送到服务器上。让我们打开网络标签，看看提交表单是什么样子？</a:t>
            </a:r>
            <a:endParaRPr lang="en-US" altLang="zh-CN" sz="2200" dirty="0">
              <a:latin typeface="IBM Plex Sans" panose="020B0503050203000203" pitchFamily="34" charset="0"/>
            </a:endParaRPr>
          </a:p>
          <a:p>
            <a:endParaRPr lang="zh-CN" altLang="en-US" sz="2200" b="0" i="0" dirty="0">
              <a:effectLst/>
              <a:latin typeface="IBM Plex Sans" panose="020B0503050203000203" pitchFamily="34" charset="0"/>
            </a:endParaRPr>
          </a:p>
        </p:txBody>
      </p:sp>
      <p:pic>
        <p:nvPicPr>
          <p:cNvPr id="19458" name="Picture 2" descr="fullstack content">
            <a:extLst>
              <a:ext uri="{FF2B5EF4-FFF2-40B4-BE49-F238E27FC236}">
                <a16:creationId xmlns:a16="http://schemas.microsoft.com/office/drawing/2014/main" id="{B8D18C94-9CDD-404D-A36B-C8BC6D56621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54296" y="1146458"/>
            <a:ext cx="6903720" cy="4565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3297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E13FB7-7D75-604A-9CC8-C07DB01C8F1C}"/>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EC82AF22-5653-D147-A04B-406E0D048715}"/>
              </a:ext>
            </a:extLst>
          </p:cNvPr>
          <p:cNvSpPr>
            <a:spLocks noGrp="1"/>
          </p:cNvSpPr>
          <p:nvPr>
            <p:ph idx="1"/>
          </p:nvPr>
        </p:nvSpPr>
        <p:spPr/>
        <p:txBody>
          <a:bodyPr/>
          <a:lstStyle/>
          <a:p>
            <a:endParaRPr kumimoji="1" lang="en-US" altLang="zh-CN" dirty="0"/>
          </a:p>
          <a:p>
            <a:endParaRPr kumimoji="1" lang="en-US" altLang="zh-CN" dirty="0"/>
          </a:p>
          <a:p>
            <a:endParaRPr kumimoji="1" lang="en-US" altLang="zh-CN" dirty="0"/>
          </a:p>
          <a:p>
            <a:endParaRPr kumimoji="1" lang="en-US" altLang="zh-CN" dirty="0"/>
          </a:p>
          <a:p>
            <a:endParaRPr kumimoji="1" lang="en-US" altLang="zh-CN" dirty="0"/>
          </a:p>
          <a:p>
            <a:r>
              <a:rPr lang="zh-CN" altLang="en-US" b="0" i="0" dirty="0">
                <a:solidFill>
                  <a:srgbClr val="33332D"/>
                </a:solidFill>
                <a:effectLst/>
                <a:latin typeface="IBM Plex Sans" panose="020B0503050203000203" pitchFamily="34" charset="0"/>
              </a:rPr>
              <a:t>提交表单会引起至少</a:t>
            </a:r>
            <a:r>
              <a:rPr lang="en-US" altLang="zh-CN" b="0" i="1" dirty="0">
                <a:solidFill>
                  <a:srgbClr val="33332D"/>
                </a:solidFill>
                <a:effectLst/>
                <a:latin typeface="IBM Plex Sans" panose="020B0503050203000203" pitchFamily="34" charset="0"/>
              </a:rPr>
              <a:t>5</a:t>
            </a:r>
            <a:r>
              <a:rPr lang="zh-CN" altLang="en-US" b="0" i="0" dirty="0">
                <a:solidFill>
                  <a:srgbClr val="33332D"/>
                </a:solidFill>
                <a:effectLst/>
                <a:latin typeface="IBM Plex Sans" panose="020B0503050203000203" pitchFamily="34" charset="0"/>
              </a:rPr>
              <a:t>个</a:t>
            </a:r>
            <a:r>
              <a:rPr lang="en-US" altLang="zh-CN" b="0" i="0" dirty="0">
                <a:solidFill>
                  <a:srgbClr val="33332D"/>
                </a:solidFill>
                <a:effectLst/>
                <a:latin typeface="IBM Plex Sans" panose="020B0503050203000203" pitchFamily="34" charset="0"/>
              </a:rPr>
              <a:t>HTTP</a:t>
            </a:r>
            <a:r>
              <a:rPr lang="zh-CN" altLang="en-US" b="0" i="0" dirty="0">
                <a:solidFill>
                  <a:srgbClr val="33332D"/>
                </a:solidFill>
                <a:effectLst/>
                <a:latin typeface="IBM Plex Sans" panose="020B0503050203000203" pitchFamily="34" charset="0"/>
              </a:rPr>
              <a:t>请求。</a:t>
            </a:r>
            <a:endParaRPr lang="en-US" altLang="zh-CN" b="0" i="0" dirty="0">
              <a:solidFill>
                <a:srgbClr val="33332D"/>
              </a:solidFill>
              <a:effectLst/>
              <a:latin typeface="IBM Plex Sans" panose="020B0503050203000203" pitchFamily="34" charset="0"/>
            </a:endParaRPr>
          </a:p>
        </p:txBody>
      </p:sp>
      <p:pic>
        <p:nvPicPr>
          <p:cNvPr id="20482" name="Picture 2" descr="Screenshot of the Network tab where the events for submitting the form are shown">
            <a:extLst>
              <a:ext uri="{FF2B5EF4-FFF2-40B4-BE49-F238E27FC236}">
                <a16:creationId xmlns:a16="http://schemas.microsoft.com/office/drawing/2014/main" id="{87EB322A-AFDE-D04C-A2BC-6F2F6B61F9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65125"/>
            <a:ext cx="10160000" cy="4076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94225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511" name="Rectangle 215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1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内容占位符 2">
            <a:extLst>
              <a:ext uri="{FF2B5EF4-FFF2-40B4-BE49-F238E27FC236}">
                <a16:creationId xmlns:a16="http://schemas.microsoft.com/office/drawing/2014/main" id="{7FD164B7-8F92-654F-9465-0033A155FAD9}"/>
              </a:ext>
            </a:extLst>
          </p:cNvPr>
          <p:cNvSpPr>
            <a:spLocks noGrp="1"/>
          </p:cNvSpPr>
          <p:nvPr>
            <p:ph idx="1"/>
          </p:nvPr>
        </p:nvSpPr>
        <p:spPr>
          <a:xfrm>
            <a:off x="630936" y="2807208"/>
            <a:ext cx="3429000" cy="3410712"/>
          </a:xfrm>
        </p:spPr>
        <p:txBody>
          <a:bodyPr anchor="t">
            <a:normAutofit/>
          </a:bodyPr>
          <a:lstStyle/>
          <a:p>
            <a:r>
              <a:rPr lang="zh-CN" altLang="en-US" sz="2200" b="0" i="0">
                <a:effectLst/>
                <a:latin typeface="IBM Plex Sans" panose="020B0503050203000203" pitchFamily="34" charset="0"/>
              </a:rPr>
              <a:t>第一个是表单提交事件。 让我们放大一下</a:t>
            </a:r>
            <a:r>
              <a:rPr lang="en-US" altLang="zh-CN" sz="2200" b="0" i="0">
                <a:effectLst/>
                <a:latin typeface="IBM Plex Sans" panose="020B0503050203000203" pitchFamily="34" charset="0"/>
              </a:rPr>
              <a:t>:</a:t>
            </a:r>
          </a:p>
        </p:txBody>
      </p:sp>
      <p:pic>
        <p:nvPicPr>
          <p:cNvPr id="21506" name="Picture 2" descr="Detail view of the first request">
            <a:extLst>
              <a:ext uri="{FF2B5EF4-FFF2-40B4-BE49-F238E27FC236}">
                <a16:creationId xmlns:a16="http://schemas.microsoft.com/office/drawing/2014/main" id="{21CE0638-B578-4E42-80C3-8B83C960265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972870" y="1616202"/>
            <a:ext cx="8219130" cy="40376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31527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5C8FED-2017-174C-AE9B-4B9BDA3BAFBA}"/>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3C1BD7E6-EDA5-7E41-8E8C-A650276B1312}"/>
              </a:ext>
            </a:extLst>
          </p:cNvPr>
          <p:cNvSpPr>
            <a:spLocks noGrp="1"/>
          </p:cNvSpPr>
          <p:nvPr>
            <p:ph idx="1"/>
          </p:nvPr>
        </p:nvSpPr>
        <p:spPr/>
        <p:txBody>
          <a:bodyPr>
            <a:normAutofit/>
          </a:bodyPr>
          <a:lstStyle/>
          <a:p>
            <a:pPr algn="l"/>
            <a:r>
              <a:rPr lang="zh-CN" altLang="en-US" b="0" i="0" dirty="0">
                <a:solidFill>
                  <a:srgbClr val="33332D"/>
                </a:solidFill>
                <a:effectLst/>
                <a:latin typeface="IBM Plex Sans" panose="020B0503050203000203" pitchFamily="34" charset="0"/>
              </a:rPr>
              <a:t>这是一个</a:t>
            </a:r>
            <a:r>
              <a:rPr lang="en-US" altLang="zh-CN" b="0" i="0" u="none" strike="noStrike" dirty="0">
                <a:solidFill>
                  <a:srgbClr val="33332D"/>
                </a:solidFill>
                <a:effectLst/>
                <a:latin typeface="IBM Plex Sans" panose="020B0503050203000203" pitchFamily="34" charset="0"/>
                <a:hlinkClick r:id="rId2"/>
              </a:rPr>
              <a:t>HTTP POST</a:t>
            </a:r>
            <a:r>
              <a:rPr lang="zh-CN" altLang="en-US" b="0" i="0" dirty="0">
                <a:solidFill>
                  <a:srgbClr val="33332D"/>
                </a:solidFill>
                <a:effectLst/>
                <a:latin typeface="IBM Plex Sans" panose="020B0503050203000203" pitchFamily="34" charset="0"/>
              </a:rPr>
              <a:t>请求，指向服务器地址</a:t>
            </a:r>
            <a:r>
              <a:rPr lang="en-US" altLang="zh-CN" b="0" i="1" dirty="0" err="1">
                <a:solidFill>
                  <a:srgbClr val="33332D"/>
                </a:solidFill>
                <a:effectLst/>
                <a:latin typeface="IBM Plex Sans" panose="020B0503050203000203" pitchFamily="34" charset="0"/>
              </a:rPr>
              <a:t>new</a:t>
            </a:r>
            <a:r>
              <a:rPr lang="en-US" altLang="zh-CN" b="0" i="0" dirty="0" err="1">
                <a:solidFill>
                  <a:srgbClr val="33332D"/>
                </a:solidFill>
                <a:effectLst/>
                <a:latin typeface="Courier" pitchFamily="2" charset="0"/>
              </a:rPr>
              <a:t>note</a:t>
            </a:r>
            <a:r>
              <a:rPr lang="zh-CN" altLang="en-US" b="0" i="0" dirty="0">
                <a:solidFill>
                  <a:srgbClr val="33332D"/>
                </a:solidFill>
                <a:effectLst/>
                <a:latin typeface="Courier" pitchFamily="2" charset="0"/>
              </a:rPr>
              <a:t>。服务器回应的是</a:t>
            </a:r>
            <a:r>
              <a:rPr lang="en-US" altLang="zh-CN" b="0" i="0" dirty="0">
                <a:solidFill>
                  <a:srgbClr val="33332D"/>
                </a:solidFill>
                <a:effectLst/>
                <a:latin typeface="Courier" pitchFamily="2" charset="0"/>
              </a:rPr>
              <a:t>HTTP</a:t>
            </a:r>
            <a:r>
              <a:rPr lang="zh-CN" altLang="en-US" b="0" i="0" dirty="0">
                <a:solidFill>
                  <a:srgbClr val="33332D"/>
                </a:solidFill>
                <a:effectLst/>
                <a:latin typeface="Courier" pitchFamily="2" charset="0"/>
              </a:rPr>
              <a:t>状态代码</a:t>
            </a:r>
            <a:r>
              <a:rPr lang="en-US" altLang="zh-CN" b="0" i="0" dirty="0">
                <a:solidFill>
                  <a:srgbClr val="33332D"/>
                </a:solidFill>
                <a:effectLst/>
                <a:latin typeface="Courier" pitchFamily="2" charset="0"/>
              </a:rPr>
              <a:t>302</a:t>
            </a:r>
            <a:r>
              <a:rPr lang="zh-CN" altLang="en-US" b="0" i="0" dirty="0">
                <a:solidFill>
                  <a:srgbClr val="33332D"/>
                </a:solidFill>
                <a:effectLst/>
                <a:latin typeface="Courier" pitchFamily="2" charset="0"/>
              </a:rPr>
              <a:t>。这是一个</a:t>
            </a:r>
            <a:r>
              <a:rPr lang="en-US" altLang="zh-CN" b="0" i="0" dirty="0">
                <a:solidFill>
                  <a:srgbClr val="33332D"/>
                </a:solidFill>
                <a:effectLst/>
                <a:latin typeface="Courier" pitchFamily="2" charset="0"/>
              </a:rPr>
              <a:t>[URL</a:t>
            </a:r>
            <a:r>
              <a:rPr lang="zh-CN" altLang="en-US" b="0" i="0" dirty="0">
                <a:solidFill>
                  <a:srgbClr val="33332D"/>
                </a:solidFill>
                <a:effectLst/>
                <a:latin typeface="Courier" pitchFamily="2" charset="0"/>
              </a:rPr>
              <a:t>重定向</a:t>
            </a:r>
            <a:r>
              <a:rPr lang="en-US" altLang="zh-CN" b="0" i="0" dirty="0">
                <a:solidFill>
                  <a:srgbClr val="33332D"/>
                </a:solidFill>
                <a:effectLst/>
                <a:latin typeface="Courier" pitchFamily="2" charset="0"/>
              </a:rPr>
              <a:t>](</a:t>
            </a:r>
            <a:r>
              <a:rPr lang="en-US" altLang="zh-CN" b="0" i="0" u="none" strike="noStrike" dirty="0">
                <a:solidFill>
                  <a:srgbClr val="33332D"/>
                </a:solidFill>
                <a:effectLst/>
                <a:latin typeface="Courier" pitchFamily="2" charset="0"/>
                <a:hlinkClick r:id="rId3"/>
              </a:rPr>
              <a:t>https://en.wikipedia.org/wiki/</a:t>
            </a:r>
            <a:r>
              <a:rPr lang="en-US" altLang="zh-CN" b="0" i="0" u="none" strike="noStrike" dirty="0" err="1">
                <a:solidFill>
                  <a:srgbClr val="33332D"/>
                </a:solidFill>
                <a:effectLst/>
                <a:latin typeface="Courier" pitchFamily="2" charset="0"/>
                <a:hlinkClick r:id="rId3"/>
              </a:rPr>
              <a:t>URL</a:t>
            </a:r>
            <a:r>
              <a:rPr lang="en-US" altLang="zh-CN" b="0" i="0" dirty="0" err="1">
                <a:solidFill>
                  <a:srgbClr val="33332D"/>
                </a:solidFill>
                <a:effectLst/>
                <a:latin typeface="IBM Plex Sans" panose="020B0503050203000203" pitchFamily="34" charset="0"/>
              </a:rPr>
              <a:t>redirection</a:t>
            </a:r>
            <a:r>
              <a:rPr lang="en-US" altLang="zh-CN" b="0" i="0" dirty="0">
                <a:solidFill>
                  <a:srgbClr val="33332D"/>
                </a:solidFill>
                <a:effectLst/>
                <a:latin typeface="IBM Plex Sans" panose="020B0503050203000203" pitchFamily="34" charset="0"/>
              </a:rPr>
              <a:t>)</a:t>
            </a:r>
            <a:r>
              <a:rPr lang="zh-CN" altLang="en-US" b="0" i="0" dirty="0">
                <a:solidFill>
                  <a:srgbClr val="33332D"/>
                </a:solidFill>
                <a:effectLst/>
                <a:latin typeface="IBM Plex Sans" panose="020B0503050203000203" pitchFamily="34" charset="0"/>
              </a:rPr>
              <a:t>，服务器要求浏览器对头信息</a:t>
            </a:r>
            <a:r>
              <a:rPr lang="en-US" altLang="zh-CN" b="0" i="1" dirty="0">
                <a:solidFill>
                  <a:srgbClr val="33332D"/>
                </a:solidFill>
                <a:effectLst/>
                <a:latin typeface="IBM Plex Sans" panose="020B0503050203000203" pitchFamily="34" charset="0"/>
              </a:rPr>
              <a:t>Location</a:t>
            </a:r>
            <a:r>
              <a:rPr lang="zh-CN" altLang="en-US" b="0" i="0" dirty="0">
                <a:solidFill>
                  <a:srgbClr val="33332D"/>
                </a:solidFill>
                <a:effectLst/>
                <a:latin typeface="IBM Plex Sans" panose="020B0503050203000203" pitchFamily="34" charset="0"/>
              </a:rPr>
              <a:t>中定义的地址</a:t>
            </a:r>
            <a:r>
              <a:rPr lang="en-US" altLang="zh-CN" b="0" i="0" dirty="0">
                <a:solidFill>
                  <a:srgbClr val="33332D"/>
                </a:solidFill>
                <a:effectLst/>
                <a:latin typeface="IBM Plex Sans" panose="020B0503050203000203" pitchFamily="34" charset="0"/>
              </a:rPr>
              <a:t>--</a:t>
            </a:r>
            <a:r>
              <a:rPr lang="zh-CN" altLang="en-US" b="0" i="0" dirty="0">
                <a:solidFill>
                  <a:srgbClr val="33332D"/>
                </a:solidFill>
                <a:effectLst/>
                <a:latin typeface="IBM Plex Sans" panose="020B0503050203000203" pitchFamily="34" charset="0"/>
              </a:rPr>
              <a:t>即地址</a:t>
            </a:r>
            <a:r>
              <a:rPr lang="en-US" altLang="zh-CN" b="0" i="1" dirty="0">
                <a:solidFill>
                  <a:srgbClr val="33332D"/>
                </a:solidFill>
                <a:effectLst/>
                <a:latin typeface="IBM Plex Sans" panose="020B0503050203000203" pitchFamily="34" charset="0"/>
              </a:rPr>
              <a:t>notes</a:t>
            </a:r>
            <a:r>
              <a:rPr lang="zh-CN" altLang="en-US" b="0" i="0" dirty="0">
                <a:solidFill>
                  <a:srgbClr val="33332D"/>
                </a:solidFill>
                <a:effectLst/>
                <a:latin typeface="IBM Plex Sans" panose="020B0503050203000203" pitchFamily="34" charset="0"/>
              </a:rPr>
              <a:t>做一个新的</a:t>
            </a:r>
            <a:r>
              <a:rPr lang="en-US" altLang="zh-CN" b="0" i="0" dirty="0">
                <a:solidFill>
                  <a:srgbClr val="33332D"/>
                </a:solidFill>
                <a:effectLst/>
                <a:latin typeface="IBM Plex Sans" panose="020B0503050203000203" pitchFamily="34" charset="0"/>
              </a:rPr>
              <a:t>HTTP GET</a:t>
            </a:r>
            <a:r>
              <a:rPr lang="zh-CN" altLang="en-US" b="0" i="0" dirty="0">
                <a:solidFill>
                  <a:srgbClr val="33332D"/>
                </a:solidFill>
                <a:effectLst/>
                <a:latin typeface="IBM Plex Sans" panose="020B0503050203000203" pitchFamily="34" charset="0"/>
              </a:rPr>
              <a:t>请求。</a:t>
            </a:r>
          </a:p>
          <a:p>
            <a:r>
              <a:rPr lang="zh-CN" altLang="en-US" b="0" i="0" dirty="0">
                <a:solidFill>
                  <a:srgbClr val="33332D"/>
                </a:solidFill>
                <a:effectLst/>
                <a:latin typeface="IBM Plex Sans" panose="020B0503050203000203" pitchFamily="34" charset="0"/>
              </a:rPr>
              <a:t>浏览器重新加载了笔记页面。重载又引起了三个</a:t>
            </a:r>
            <a:r>
              <a:rPr lang="en-US" altLang="zh-CN" b="0" i="0" dirty="0">
                <a:solidFill>
                  <a:srgbClr val="33332D"/>
                </a:solidFill>
                <a:effectLst/>
                <a:latin typeface="IBM Plex Sans" panose="020B0503050203000203" pitchFamily="34" charset="0"/>
              </a:rPr>
              <a:t>HTTP</a:t>
            </a:r>
            <a:r>
              <a:rPr lang="zh-CN" altLang="en-US" b="0" i="0" dirty="0">
                <a:solidFill>
                  <a:srgbClr val="33332D"/>
                </a:solidFill>
                <a:effectLst/>
                <a:latin typeface="IBM Plex Sans" panose="020B0503050203000203" pitchFamily="34" charset="0"/>
              </a:rPr>
              <a:t>请求：获取样式表（</a:t>
            </a:r>
            <a:r>
              <a:rPr lang="en-US" altLang="zh-CN" b="0" i="0" dirty="0" err="1">
                <a:solidFill>
                  <a:srgbClr val="33332D"/>
                </a:solidFill>
                <a:effectLst/>
                <a:latin typeface="IBM Plex Sans" panose="020B0503050203000203" pitchFamily="34" charset="0"/>
              </a:rPr>
              <a:t>main.css</a:t>
            </a:r>
            <a:r>
              <a:rPr lang="zh-CN" altLang="en-US" b="0" i="0" dirty="0">
                <a:solidFill>
                  <a:srgbClr val="33332D"/>
                </a:solidFill>
                <a:effectLst/>
                <a:latin typeface="IBM Plex Sans" panose="020B0503050203000203" pitchFamily="34" charset="0"/>
              </a:rPr>
              <a:t>）、</a:t>
            </a:r>
            <a:r>
              <a:rPr lang="en-US" altLang="zh-CN" b="0" i="0" dirty="0">
                <a:solidFill>
                  <a:srgbClr val="33332D"/>
                </a:solidFill>
                <a:effectLst/>
                <a:latin typeface="IBM Plex Sans" panose="020B0503050203000203" pitchFamily="34" charset="0"/>
              </a:rPr>
              <a:t>JavaScript</a:t>
            </a:r>
            <a:r>
              <a:rPr lang="zh-CN" altLang="en-US" b="0" i="0" dirty="0">
                <a:solidFill>
                  <a:srgbClr val="33332D"/>
                </a:solidFill>
                <a:effectLst/>
                <a:latin typeface="IBM Plex Sans" panose="020B0503050203000203" pitchFamily="34" charset="0"/>
              </a:rPr>
              <a:t>代码（</a:t>
            </a:r>
            <a:r>
              <a:rPr lang="en-US" altLang="zh-CN" b="0" i="0" dirty="0" err="1">
                <a:solidFill>
                  <a:srgbClr val="33332D"/>
                </a:solidFill>
                <a:effectLst/>
                <a:latin typeface="IBM Plex Sans" panose="020B0503050203000203" pitchFamily="34" charset="0"/>
              </a:rPr>
              <a:t>main.js</a:t>
            </a:r>
            <a:r>
              <a:rPr lang="zh-CN" altLang="en-US" b="0" i="0" dirty="0">
                <a:solidFill>
                  <a:srgbClr val="33332D"/>
                </a:solidFill>
                <a:effectLst/>
                <a:latin typeface="IBM Plex Sans" panose="020B0503050203000203" pitchFamily="34" charset="0"/>
              </a:rPr>
              <a:t>）和笔记的原始数据（</a:t>
            </a:r>
            <a:r>
              <a:rPr lang="en-US" altLang="zh-CN" b="0" i="0" dirty="0" err="1">
                <a:solidFill>
                  <a:srgbClr val="33332D"/>
                </a:solidFill>
                <a:effectLst/>
                <a:latin typeface="IBM Plex Sans" panose="020B0503050203000203" pitchFamily="34" charset="0"/>
              </a:rPr>
              <a:t>data.json</a:t>
            </a:r>
            <a:r>
              <a:rPr lang="zh-CN" altLang="en-US" b="0" i="0" dirty="0">
                <a:solidFill>
                  <a:srgbClr val="33332D"/>
                </a:solidFill>
                <a:effectLst/>
                <a:latin typeface="IBM Plex Sans" panose="020B0503050203000203" pitchFamily="34" charset="0"/>
              </a:rPr>
              <a:t>）。</a:t>
            </a:r>
            <a:endParaRPr lang="en-US" altLang="zh-CN" b="0" i="0" dirty="0">
              <a:solidFill>
                <a:srgbClr val="33332D"/>
              </a:solidFill>
              <a:effectLst/>
              <a:latin typeface="IBM Plex Sans" panose="020B0503050203000203" pitchFamily="34" charset="0"/>
            </a:endParaRPr>
          </a:p>
          <a:p>
            <a:pPr algn="l"/>
            <a:r>
              <a:rPr lang="en-US" altLang="zh-CN" b="0" i="0" dirty="0">
                <a:solidFill>
                  <a:srgbClr val="33332D"/>
                </a:solidFill>
                <a:effectLst/>
                <a:latin typeface="IBM Plex Sans" panose="020B0503050203000203" pitchFamily="34" charset="0"/>
              </a:rPr>
              <a:t>Network</a:t>
            </a:r>
            <a:r>
              <a:rPr lang="zh-CN" altLang="en-US" b="0" i="0" dirty="0">
                <a:solidFill>
                  <a:srgbClr val="33332D"/>
                </a:solidFill>
                <a:effectLst/>
                <a:latin typeface="IBM Plex Sans" panose="020B0503050203000203" pitchFamily="34" charset="0"/>
              </a:rPr>
              <a:t>选项卡还显示了随表单提交的数据。</a:t>
            </a:r>
          </a:p>
        </p:txBody>
      </p:sp>
    </p:spTree>
    <p:extLst>
      <p:ext uri="{BB962C8B-B14F-4D97-AF65-F5344CB8AC3E}">
        <p14:creationId xmlns:p14="http://schemas.microsoft.com/office/powerpoint/2010/main" val="24963079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D2D4E1-CE1A-4142-B9AF-FD64BD22341C}"/>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72783B79-2722-DA4C-8997-249094A13C76}"/>
              </a:ext>
            </a:extLst>
          </p:cNvPr>
          <p:cNvSpPr>
            <a:spLocks noGrp="1"/>
          </p:cNvSpPr>
          <p:nvPr>
            <p:ph idx="1"/>
          </p:nvPr>
        </p:nvSpPr>
        <p:spPr/>
        <p:txBody>
          <a:bodyPr/>
          <a:lstStyle/>
          <a:p>
            <a:endParaRPr kumimoji="1" lang="en-US" altLang="zh-CN" dirty="0"/>
          </a:p>
          <a:p>
            <a:endParaRPr kumimoji="1" lang="en-US" altLang="zh-CN" dirty="0"/>
          </a:p>
          <a:p>
            <a:endParaRPr kumimoji="1" lang="en-US" altLang="zh-CN" dirty="0"/>
          </a:p>
          <a:p>
            <a:endParaRPr kumimoji="1" lang="en-US" altLang="zh-CN" dirty="0"/>
          </a:p>
          <a:p>
            <a:endParaRPr kumimoji="1" lang="en-US" altLang="zh-CN" dirty="0"/>
          </a:p>
          <a:p>
            <a:pPr algn="l"/>
            <a:r>
              <a:rPr lang="zh-CN" altLang="en-US" b="0" i="0" dirty="0">
                <a:solidFill>
                  <a:srgbClr val="33332D"/>
                </a:solidFill>
                <a:effectLst/>
                <a:latin typeface="IBM Plex Sans" panose="020B0503050203000203" pitchFamily="34" charset="0"/>
              </a:rPr>
              <a:t>表单标签有属性</a:t>
            </a:r>
            <a:r>
              <a:rPr lang="en-US" altLang="zh-CN" b="0" i="1" dirty="0">
                <a:solidFill>
                  <a:srgbClr val="33332D"/>
                </a:solidFill>
                <a:effectLst/>
                <a:latin typeface="IBM Plex Sans" panose="020B0503050203000203" pitchFamily="34" charset="0"/>
              </a:rPr>
              <a:t>action</a:t>
            </a:r>
            <a:r>
              <a:rPr lang="zh-CN" altLang="en-US" b="0" i="0" dirty="0">
                <a:solidFill>
                  <a:srgbClr val="33332D"/>
                </a:solidFill>
                <a:effectLst/>
                <a:latin typeface="IBM Plex Sans" panose="020B0503050203000203" pitchFamily="34" charset="0"/>
              </a:rPr>
              <a:t>和</a:t>
            </a:r>
            <a:r>
              <a:rPr lang="en-US" altLang="zh-CN" b="0" i="1" dirty="0">
                <a:solidFill>
                  <a:srgbClr val="33332D"/>
                </a:solidFill>
                <a:effectLst/>
                <a:latin typeface="IBM Plex Sans" panose="020B0503050203000203" pitchFamily="34" charset="0"/>
              </a:rPr>
              <a:t>method</a:t>
            </a:r>
            <a:r>
              <a:rPr lang="zh-CN" altLang="en-US" b="0" i="0" dirty="0">
                <a:solidFill>
                  <a:srgbClr val="33332D"/>
                </a:solidFill>
                <a:effectLst/>
                <a:latin typeface="IBM Plex Sans" panose="020B0503050203000203" pitchFamily="34" charset="0"/>
              </a:rPr>
              <a:t>，它们定义了提交表单是以</a:t>
            </a:r>
            <a:r>
              <a:rPr lang="en-US" altLang="zh-CN" b="0" i="0" dirty="0">
                <a:solidFill>
                  <a:srgbClr val="33332D"/>
                </a:solidFill>
                <a:effectLst/>
                <a:latin typeface="IBM Plex Sans" panose="020B0503050203000203" pitchFamily="34" charset="0"/>
              </a:rPr>
              <a:t>HTTP POST</a:t>
            </a:r>
            <a:r>
              <a:rPr lang="zh-CN" altLang="en-US" b="0" i="0" dirty="0">
                <a:solidFill>
                  <a:srgbClr val="33332D"/>
                </a:solidFill>
                <a:effectLst/>
                <a:latin typeface="IBM Plex Sans" panose="020B0503050203000203" pitchFamily="34" charset="0"/>
              </a:rPr>
              <a:t>请求的方式完成的，地址为</a:t>
            </a:r>
            <a:r>
              <a:rPr lang="en-US" altLang="zh-CN" b="0" i="1" dirty="0" err="1">
                <a:solidFill>
                  <a:srgbClr val="33332D"/>
                </a:solidFill>
                <a:effectLst/>
                <a:latin typeface="IBM Plex Sans" panose="020B0503050203000203" pitchFamily="34" charset="0"/>
              </a:rPr>
              <a:t>new_note</a:t>
            </a:r>
            <a:r>
              <a:rPr lang="zh-CN" altLang="en-US" b="0" i="0" dirty="0">
                <a:solidFill>
                  <a:srgbClr val="33332D"/>
                </a:solidFill>
                <a:effectLst/>
                <a:latin typeface="IBM Plex Sans" panose="020B0503050203000203" pitchFamily="34" charset="0"/>
              </a:rPr>
              <a:t>。</a:t>
            </a:r>
          </a:p>
        </p:txBody>
      </p:sp>
      <p:pic>
        <p:nvPicPr>
          <p:cNvPr id="23554" name="Picture 2" descr="fullstack content">
            <a:extLst>
              <a:ext uri="{FF2B5EF4-FFF2-40B4-BE49-F238E27FC236}">
                <a16:creationId xmlns:a16="http://schemas.microsoft.com/office/drawing/2014/main" id="{9517D49D-A69E-CC4B-9DD4-A29099DF80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65125"/>
            <a:ext cx="10160000" cy="393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31876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D2F5D3-B789-9D46-9C5E-01A0E74CD1EF}"/>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2511FFCA-AF03-9E41-9008-AE4A78308426}"/>
              </a:ext>
            </a:extLst>
          </p:cNvPr>
          <p:cNvSpPr>
            <a:spLocks noGrp="1"/>
          </p:cNvSpPr>
          <p:nvPr>
            <p:ph idx="1"/>
          </p:nvPr>
        </p:nvSpPr>
        <p:spPr/>
        <p:txBody>
          <a:bodyPr/>
          <a:lstStyle/>
          <a:p>
            <a:endParaRPr kumimoji="1" lang="zh-CN" altLang="en-US" dirty="0"/>
          </a:p>
        </p:txBody>
      </p:sp>
      <p:pic>
        <p:nvPicPr>
          <p:cNvPr id="24578" name="Picture 2" descr="fullstack content">
            <a:extLst>
              <a:ext uri="{FF2B5EF4-FFF2-40B4-BE49-F238E27FC236}">
                <a16:creationId xmlns:a16="http://schemas.microsoft.com/office/drawing/2014/main" id="{70CA1764-8980-A84C-A2D4-97EE21EFEA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65125"/>
            <a:ext cx="10160000" cy="4076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93901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110188-FD61-2E4B-AE34-A264860F7E10}"/>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640F449C-AA57-E04C-8161-39F89412DDD3}"/>
              </a:ext>
            </a:extLst>
          </p:cNvPr>
          <p:cNvSpPr>
            <a:spLocks noGrp="1"/>
          </p:cNvSpPr>
          <p:nvPr>
            <p:ph idx="1"/>
          </p:nvPr>
        </p:nvSpPr>
        <p:spPr>
          <a:xfrm>
            <a:off x="838200" y="1690688"/>
            <a:ext cx="10515600" cy="4486275"/>
          </a:xfrm>
        </p:spPr>
        <p:txBody>
          <a:bodyPr>
            <a:normAutofit fontScale="62500" lnSpcReduction="20000"/>
          </a:bodyPr>
          <a:lstStyle/>
          <a:p>
            <a:pPr algn="l"/>
            <a:r>
              <a:rPr lang="zh-CN" altLang="en-US" b="0" i="0" dirty="0">
                <a:solidFill>
                  <a:srgbClr val="33332D"/>
                </a:solidFill>
                <a:effectLst/>
                <a:latin typeface="IBM Plex Sans" panose="020B0503050203000203" pitchFamily="34" charset="0"/>
              </a:rPr>
              <a:t>服务器上负责</a:t>
            </a:r>
            <a:r>
              <a:rPr lang="en-US" altLang="zh-CN" b="0" i="0" dirty="0">
                <a:solidFill>
                  <a:srgbClr val="33332D"/>
                </a:solidFill>
                <a:effectLst/>
                <a:latin typeface="IBM Plex Sans" panose="020B0503050203000203" pitchFamily="34" charset="0"/>
              </a:rPr>
              <a:t>POST</a:t>
            </a:r>
            <a:r>
              <a:rPr lang="zh-CN" altLang="en-US" b="0" i="0" dirty="0">
                <a:solidFill>
                  <a:srgbClr val="33332D"/>
                </a:solidFill>
                <a:effectLst/>
                <a:latin typeface="IBM Plex Sans" panose="020B0503050203000203" pitchFamily="34" charset="0"/>
              </a:rPr>
              <a:t>请求的代码非常简单（注意：这个代码在服务器上，而不是在浏览器获取的</a:t>
            </a:r>
            <a:r>
              <a:rPr lang="en-US" altLang="zh-CN" b="0" i="0" dirty="0">
                <a:solidFill>
                  <a:srgbClr val="33332D"/>
                </a:solidFill>
                <a:effectLst/>
                <a:latin typeface="IBM Plex Sans" panose="020B0503050203000203" pitchFamily="34" charset="0"/>
              </a:rPr>
              <a:t>JavaScript</a:t>
            </a:r>
            <a:r>
              <a:rPr lang="zh-CN" altLang="en-US" b="0" i="0" dirty="0">
                <a:solidFill>
                  <a:srgbClr val="33332D"/>
                </a:solidFill>
                <a:effectLst/>
                <a:latin typeface="IBM Plex Sans" panose="020B0503050203000203" pitchFamily="34" charset="0"/>
              </a:rPr>
              <a:t>代码上）。</a:t>
            </a:r>
            <a:endParaRPr lang="en-US" altLang="zh-CN" b="0" i="0" dirty="0">
              <a:solidFill>
                <a:srgbClr val="33332D"/>
              </a:solidFill>
              <a:effectLst/>
              <a:latin typeface="IBM Plex Sans" panose="020B0503050203000203" pitchFamily="34" charset="0"/>
            </a:endParaRPr>
          </a:p>
          <a:p>
            <a:pPr algn="l"/>
            <a:endParaRPr lang="en-US" altLang="zh-CN" dirty="0">
              <a:solidFill>
                <a:srgbClr val="33332D"/>
              </a:solidFill>
              <a:latin typeface="IBM Plex Sans" panose="020B0503050203000203" pitchFamily="34" charset="0"/>
            </a:endParaRPr>
          </a:p>
          <a:p>
            <a:pPr algn="l"/>
            <a:endParaRPr lang="en-US" altLang="zh-CN" b="0" i="0" dirty="0">
              <a:solidFill>
                <a:srgbClr val="33332D"/>
              </a:solidFill>
              <a:effectLst/>
              <a:latin typeface="IBM Plex Sans" panose="020B0503050203000203" pitchFamily="34" charset="0"/>
            </a:endParaRPr>
          </a:p>
          <a:p>
            <a:pPr algn="l"/>
            <a:endParaRPr lang="en-US" altLang="zh-CN" dirty="0">
              <a:solidFill>
                <a:srgbClr val="33332D"/>
              </a:solidFill>
              <a:latin typeface="IBM Plex Sans" panose="020B0503050203000203" pitchFamily="34" charset="0"/>
            </a:endParaRPr>
          </a:p>
          <a:p>
            <a:pPr algn="l"/>
            <a:endParaRPr lang="en-US" altLang="zh-CN" b="0" i="0" dirty="0">
              <a:solidFill>
                <a:srgbClr val="33332D"/>
              </a:solidFill>
              <a:effectLst/>
              <a:latin typeface="IBM Plex Sans" panose="020B0503050203000203" pitchFamily="34" charset="0"/>
            </a:endParaRPr>
          </a:p>
          <a:p>
            <a:pPr algn="l"/>
            <a:endParaRPr lang="en-US" altLang="zh-CN" dirty="0">
              <a:solidFill>
                <a:srgbClr val="33332D"/>
              </a:solidFill>
              <a:latin typeface="IBM Plex Sans" panose="020B0503050203000203" pitchFamily="34" charset="0"/>
            </a:endParaRPr>
          </a:p>
          <a:p>
            <a:pPr algn="l"/>
            <a:endParaRPr lang="en-US" altLang="zh-CN" dirty="0">
              <a:solidFill>
                <a:srgbClr val="33332D"/>
              </a:solidFill>
              <a:latin typeface="IBM Plex Sans" panose="020B0503050203000203" pitchFamily="34" charset="0"/>
            </a:endParaRPr>
          </a:p>
          <a:p>
            <a:pPr algn="l"/>
            <a:endParaRPr lang="en-US" altLang="zh-CN" dirty="0">
              <a:solidFill>
                <a:srgbClr val="33332D"/>
              </a:solidFill>
              <a:latin typeface="IBM Plex Sans" panose="020B0503050203000203" pitchFamily="34" charset="0"/>
            </a:endParaRPr>
          </a:p>
          <a:p>
            <a:pPr algn="l"/>
            <a:endParaRPr lang="en-US" altLang="zh-CN" b="0" i="0" dirty="0">
              <a:solidFill>
                <a:srgbClr val="33332D"/>
              </a:solidFill>
              <a:effectLst/>
              <a:latin typeface="IBM Plex Sans" panose="020B0503050203000203" pitchFamily="34" charset="0"/>
            </a:endParaRPr>
          </a:p>
          <a:p>
            <a:pPr algn="l"/>
            <a:r>
              <a:rPr lang="zh-CN" altLang="en-US" b="0" i="0" dirty="0">
                <a:solidFill>
                  <a:srgbClr val="33332D"/>
                </a:solidFill>
                <a:effectLst/>
                <a:latin typeface="IBM Plex Sans" panose="020B0503050203000203" pitchFamily="34" charset="0"/>
              </a:rPr>
              <a:t>数据被作为</a:t>
            </a:r>
            <a:r>
              <a:rPr lang="en-US" altLang="zh-CN" b="0" i="0" dirty="0">
                <a:solidFill>
                  <a:srgbClr val="33332D"/>
                </a:solidFill>
                <a:effectLst/>
                <a:latin typeface="IBM Plex Sans" panose="020B0503050203000203" pitchFamily="34" charset="0"/>
              </a:rPr>
              <a:t>POST</a:t>
            </a:r>
            <a:r>
              <a:rPr lang="zh-CN" altLang="en-US" b="0" i="0" dirty="0">
                <a:solidFill>
                  <a:srgbClr val="33332D"/>
                </a:solidFill>
                <a:effectLst/>
                <a:latin typeface="IBM Plex Sans" panose="020B0503050203000203" pitchFamily="34" charset="0"/>
              </a:rPr>
              <a:t>请求的</a:t>
            </a:r>
            <a:r>
              <a:rPr lang="en-US" altLang="zh-CN" b="0" i="0" u="none" strike="noStrike" dirty="0">
                <a:solidFill>
                  <a:srgbClr val="33332D"/>
                </a:solidFill>
                <a:effectLst/>
                <a:latin typeface="IBM Plex Sans" panose="020B0503050203000203" pitchFamily="34" charset="0"/>
                <a:hlinkClick r:id="rId2"/>
              </a:rPr>
              <a:t>body</a:t>
            </a:r>
            <a:r>
              <a:rPr lang="zh-CN" altLang="en-US" b="0" i="0" dirty="0">
                <a:solidFill>
                  <a:srgbClr val="33332D"/>
                </a:solidFill>
                <a:effectLst/>
                <a:latin typeface="IBM Plex Sans" panose="020B0503050203000203" pitchFamily="34" charset="0"/>
              </a:rPr>
              <a:t>发送。</a:t>
            </a:r>
            <a:endParaRPr lang="en-US" altLang="zh-CN" b="0" i="0" dirty="0">
              <a:solidFill>
                <a:srgbClr val="33332D"/>
              </a:solidFill>
              <a:effectLst/>
              <a:latin typeface="IBM Plex Sans" panose="020B0503050203000203" pitchFamily="34" charset="0"/>
            </a:endParaRPr>
          </a:p>
          <a:p>
            <a:pPr algn="l"/>
            <a:r>
              <a:rPr lang="zh-CN" altLang="en-US" b="0" i="0" dirty="0">
                <a:solidFill>
                  <a:srgbClr val="33332D"/>
                </a:solidFill>
                <a:effectLst/>
                <a:latin typeface="IBM Plex Sans" panose="020B0503050203000203" pitchFamily="34" charset="0"/>
              </a:rPr>
              <a:t>服务器可以通过访问请求对象</a:t>
            </a:r>
            <a:r>
              <a:rPr lang="en-US" altLang="zh-CN" b="0" i="0" dirty="0">
                <a:solidFill>
                  <a:srgbClr val="33332D"/>
                </a:solidFill>
                <a:effectLst/>
                <a:latin typeface="Courier" pitchFamily="2" charset="0"/>
              </a:rPr>
              <a:t>req</a:t>
            </a:r>
            <a:r>
              <a:rPr lang="zh-CN" altLang="en-US" b="0" i="0" dirty="0">
                <a:solidFill>
                  <a:srgbClr val="33332D"/>
                </a:solidFill>
                <a:effectLst/>
                <a:latin typeface="IBM Plex Sans" panose="020B0503050203000203" pitchFamily="34" charset="0"/>
              </a:rPr>
              <a:t>的</a:t>
            </a:r>
            <a:r>
              <a:rPr lang="en-US" altLang="zh-CN" b="0" i="0" dirty="0" err="1">
                <a:solidFill>
                  <a:srgbClr val="33332D"/>
                </a:solidFill>
                <a:effectLst/>
                <a:latin typeface="Courier" pitchFamily="2" charset="0"/>
              </a:rPr>
              <a:t>req.body</a:t>
            </a:r>
            <a:r>
              <a:rPr lang="zh-CN" altLang="en-US" b="0" i="0" dirty="0">
                <a:solidFill>
                  <a:srgbClr val="33332D"/>
                </a:solidFill>
                <a:effectLst/>
                <a:latin typeface="IBM Plex Sans" panose="020B0503050203000203" pitchFamily="34" charset="0"/>
              </a:rPr>
              <a:t>字段来访问这些数据。</a:t>
            </a:r>
          </a:p>
          <a:p>
            <a:pPr algn="l"/>
            <a:r>
              <a:rPr lang="zh-CN" altLang="en-US" b="0" i="0" dirty="0">
                <a:solidFill>
                  <a:srgbClr val="33332D"/>
                </a:solidFill>
                <a:effectLst/>
                <a:latin typeface="IBM Plex Sans" panose="020B0503050203000203" pitchFamily="34" charset="0"/>
              </a:rPr>
              <a:t>服务器创建一个新的</a:t>
            </a:r>
            <a:r>
              <a:rPr lang="en-US" altLang="zh-CN" b="0" i="0" dirty="0">
                <a:solidFill>
                  <a:srgbClr val="33332D"/>
                </a:solidFill>
                <a:effectLst/>
                <a:latin typeface="IBM Plex Sans" panose="020B0503050203000203" pitchFamily="34" charset="0"/>
              </a:rPr>
              <a:t>Note</a:t>
            </a:r>
            <a:r>
              <a:rPr lang="zh-CN" altLang="en-US" b="0" i="0" dirty="0">
                <a:solidFill>
                  <a:srgbClr val="33332D"/>
                </a:solidFill>
                <a:effectLst/>
                <a:latin typeface="IBM Plex Sans" panose="020B0503050203000203" pitchFamily="34" charset="0"/>
              </a:rPr>
              <a:t>对象，并将其添加到一个名为</a:t>
            </a:r>
            <a:r>
              <a:rPr lang="en-US" altLang="zh-CN" b="0" i="0" dirty="0">
                <a:solidFill>
                  <a:srgbClr val="33332D"/>
                </a:solidFill>
                <a:effectLst/>
                <a:latin typeface="Courier" pitchFamily="2" charset="0"/>
              </a:rPr>
              <a:t>notes</a:t>
            </a:r>
            <a:r>
              <a:rPr lang="zh-CN" altLang="en-US" b="0" i="0" dirty="0">
                <a:solidFill>
                  <a:srgbClr val="33332D"/>
                </a:solidFill>
                <a:effectLst/>
                <a:latin typeface="IBM Plex Sans" panose="020B0503050203000203" pitchFamily="34" charset="0"/>
              </a:rPr>
              <a:t>的数组中。</a:t>
            </a:r>
            <a:endParaRPr lang="en-US" altLang="zh-CN" b="0" i="0" dirty="0">
              <a:solidFill>
                <a:srgbClr val="33332D"/>
              </a:solidFill>
              <a:effectLst/>
              <a:latin typeface="IBM Plex Sans" panose="020B0503050203000203" pitchFamily="34" charset="0"/>
            </a:endParaRPr>
          </a:p>
          <a:p>
            <a:pPr algn="l"/>
            <a:r>
              <a:rPr lang="zh-CN" altLang="en-US" b="0" i="0" dirty="0">
                <a:solidFill>
                  <a:srgbClr val="33332D"/>
                </a:solidFill>
                <a:effectLst/>
                <a:latin typeface="IBM Plex Sans" panose="020B0503050203000203" pitchFamily="34" charset="0"/>
              </a:rPr>
              <a:t>服务器不会将新的笔记保存到数据库中，所以当服务器重新启动时，新的笔记会消失。</a:t>
            </a:r>
          </a:p>
          <a:p>
            <a:pPr algn="l"/>
            <a:endParaRPr lang="zh-CN" altLang="en-US" b="0" i="0" dirty="0">
              <a:solidFill>
                <a:srgbClr val="33332D"/>
              </a:solidFill>
              <a:effectLst/>
              <a:latin typeface="IBM Plex Mono" panose="020B0509050203000203" pitchFamily="49" charset="0"/>
            </a:endParaRPr>
          </a:p>
        </p:txBody>
      </p:sp>
      <p:pic>
        <p:nvPicPr>
          <p:cNvPr id="4" name="图片 3">
            <a:extLst>
              <a:ext uri="{FF2B5EF4-FFF2-40B4-BE49-F238E27FC236}">
                <a16:creationId xmlns:a16="http://schemas.microsoft.com/office/drawing/2014/main" id="{67DE612C-845B-1844-9E7B-729761C423C0}"/>
              </a:ext>
            </a:extLst>
          </p:cNvPr>
          <p:cNvPicPr>
            <a:picLocks noChangeAspect="1"/>
          </p:cNvPicPr>
          <p:nvPr/>
        </p:nvPicPr>
        <p:blipFill>
          <a:blip r:embed="rId3"/>
          <a:stretch>
            <a:fillRect/>
          </a:stretch>
        </p:blipFill>
        <p:spPr>
          <a:xfrm>
            <a:off x="3299392" y="2055834"/>
            <a:ext cx="6311900" cy="2578100"/>
          </a:xfrm>
          <a:prstGeom prst="rect">
            <a:avLst/>
          </a:prstGeom>
        </p:spPr>
      </p:pic>
    </p:spTree>
    <p:extLst>
      <p:ext uri="{BB962C8B-B14F-4D97-AF65-F5344CB8AC3E}">
        <p14:creationId xmlns:p14="http://schemas.microsoft.com/office/powerpoint/2010/main" val="949799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868A4638-8278-3D46-B35C-6C0B1CEFB70E}"/>
              </a:ext>
            </a:extLst>
          </p:cNvPr>
          <p:cNvSpPr>
            <a:spLocks noGrp="1"/>
          </p:cNvSpPr>
          <p:nvPr>
            <p:ph type="title"/>
          </p:nvPr>
        </p:nvSpPr>
        <p:spPr>
          <a:xfrm>
            <a:off x="838200" y="557188"/>
            <a:ext cx="10515600" cy="1133499"/>
          </a:xfrm>
        </p:spPr>
        <p:txBody>
          <a:bodyPr>
            <a:normAutofit/>
          </a:bodyPr>
          <a:lstStyle/>
          <a:p>
            <a:pPr algn="ctr"/>
            <a:r>
              <a:rPr kumimoji="1" lang="zh-CN" altLang="en-US" sz="5200"/>
              <a:t>目录</a:t>
            </a:r>
            <a:endParaRPr kumimoji="1" lang="zh-CN" altLang="en-US" sz="5200" dirty="0"/>
          </a:p>
        </p:txBody>
      </p:sp>
      <p:graphicFrame>
        <p:nvGraphicFramePr>
          <p:cNvPr id="5" name="内容占位符 2">
            <a:extLst>
              <a:ext uri="{FF2B5EF4-FFF2-40B4-BE49-F238E27FC236}">
                <a16:creationId xmlns:a16="http://schemas.microsoft.com/office/drawing/2014/main" id="{F3BA05CF-C67D-8A26-921C-DFD248FE362B}"/>
              </a:ext>
            </a:extLst>
          </p:cNvPr>
          <p:cNvGraphicFramePr>
            <a:graphicFrameLocks noGrp="1"/>
          </p:cNvGraphicFramePr>
          <p:nvPr>
            <p:ph idx="1"/>
            <p:extLst>
              <p:ext uri="{D42A27DB-BD31-4B8C-83A1-F6EECF244321}">
                <p14:modId xmlns:p14="http://schemas.microsoft.com/office/powerpoint/2010/main" val="3453026230"/>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739028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1DF6D4-79FF-9A42-9349-D168A4D7F278}"/>
              </a:ext>
            </a:extLst>
          </p:cNvPr>
          <p:cNvSpPr>
            <a:spLocks noGrp="1"/>
          </p:cNvSpPr>
          <p:nvPr>
            <p:ph type="title"/>
          </p:nvPr>
        </p:nvSpPr>
        <p:spPr/>
        <p:txBody>
          <a:bodyPr>
            <a:normAutofit/>
          </a:bodyPr>
          <a:lstStyle/>
          <a:p>
            <a:r>
              <a:rPr lang="en-US" altLang="zh-CN" b="1" i="0" dirty="0">
                <a:solidFill>
                  <a:srgbClr val="C00000"/>
                </a:solidFill>
                <a:effectLst/>
                <a:latin typeface="IBM Plex Mono" panose="020B0509050203000203" pitchFamily="49" charset="0"/>
              </a:rPr>
              <a:t>A</a:t>
            </a:r>
            <a:r>
              <a:rPr lang="en-US" altLang="zh-CN" b="1" i="0" dirty="0">
                <a:solidFill>
                  <a:srgbClr val="00B050"/>
                </a:solidFill>
                <a:effectLst/>
                <a:latin typeface="IBM Plex Mono" panose="020B0509050203000203" pitchFamily="49" charset="0"/>
              </a:rPr>
              <a:t>J</a:t>
            </a:r>
            <a:r>
              <a:rPr lang="en-US" altLang="zh-CN" b="1" i="0" dirty="0">
                <a:solidFill>
                  <a:srgbClr val="7030A0"/>
                </a:solidFill>
                <a:effectLst/>
                <a:latin typeface="IBM Plex Mono" panose="020B0509050203000203" pitchFamily="49" charset="0"/>
              </a:rPr>
              <a:t>A</a:t>
            </a:r>
            <a:r>
              <a:rPr lang="en-US" altLang="zh-CN" b="1" i="0" dirty="0">
                <a:solidFill>
                  <a:srgbClr val="0070C0"/>
                </a:solidFill>
                <a:effectLst/>
                <a:latin typeface="IBM Plex Mono" panose="020B0509050203000203" pitchFamily="49" charset="0"/>
              </a:rPr>
              <a:t>X</a:t>
            </a:r>
            <a:endParaRPr kumimoji="1" lang="zh-CN" altLang="en-US" dirty="0">
              <a:solidFill>
                <a:srgbClr val="0070C0"/>
              </a:solidFill>
            </a:endParaRPr>
          </a:p>
        </p:txBody>
      </p:sp>
      <p:sp>
        <p:nvSpPr>
          <p:cNvPr id="3" name="内容占位符 2">
            <a:extLst>
              <a:ext uri="{FF2B5EF4-FFF2-40B4-BE49-F238E27FC236}">
                <a16:creationId xmlns:a16="http://schemas.microsoft.com/office/drawing/2014/main" id="{E7A6D303-75EF-7A43-B59E-26E63B9273DA}"/>
              </a:ext>
            </a:extLst>
          </p:cNvPr>
          <p:cNvSpPr>
            <a:spLocks noGrp="1"/>
          </p:cNvSpPr>
          <p:nvPr>
            <p:ph idx="1"/>
          </p:nvPr>
        </p:nvSpPr>
        <p:spPr/>
        <p:txBody>
          <a:bodyPr>
            <a:normAutofit/>
          </a:bodyPr>
          <a:lstStyle/>
          <a:p>
            <a:pPr algn="l"/>
            <a:r>
              <a:rPr lang="zh-CN" altLang="en-US" sz="2000" b="0" i="0" dirty="0">
                <a:solidFill>
                  <a:srgbClr val="33332D"/>
                </a:solidFill>
                <a:effectLst/>
                <a:latin typeface="IBM Plex Sans" panose="020B0503050203000203" pitchFamily="34" charset="0"/>
              </a:rPr>
              <a:t>应用的笔记页面遵循九十年代早期的网络开发风格，</a:t>
            </a:r>
            <a:r>
              <a:rPr lang="en-US" altLang="zh-CN" sz="2000" b="0" i="0" dirty="0">
                <a:solidFill>
                  <a:srgbClr val="33332D"/>
                </a:solidFill>
                <a:effectLst/>
                <a:latin typeface="IBM Plex Sans" panose="020B0503050203000203" pitchFamily="34" charset="0"/>
              </a:rPr>
              <a:t>"</a:t>
            </a:r>
            <a:r>
              <a:rPr lang="zh-CN" altLang="en-US" sz="2000" b="0" i="0" dirty="0">
                <a:solidFill>
                  <a:srgbClr val="33332D"/>
                </a:solidFill>
                <a:effectLst/>
                <a:latin typeface="IBM Plex Sans" panose="020B0503050203000203" pitchFamily="34" charset="0"/>
              </a:rPr>
              <a:t>使用</a:t>
            </a:r>
            <a:r>
              <a:rPr lang="en-US" altLang="zh-CN" sz="2000" b="0" i="0" dirty="0">
                <a:solidFill>
                  <a:srgbClr val="33332D"/>
                </a:solidFill>
                <a:effectLst/>
                <a:latin typeface="IBM Plex Sans" panose="020B0503050203000203" pitchFamily="34" charset="0"/>
              </a:rPr>
              <a:t>Ajax"</a:t>
            </a:r>
            <a:r>
              <a:rPr lang="zh-CN" altLang="en-US" sz="2000" b="0" i="0" dirty="0">
                <a:solidFill>
                  <a:srgbClr val="33332D"/>
                </a:solidFill>
                <a:effectLst/>
                <a:latin typeface="IBM Plex Sans" panose="020B0503050203000203" pitchFamily="34" charset="0"/>
              </a:rPr>
              <a:t>，它处于</a:t>
            </a:r>
            <a:r>
              <a:rPr lang="en-US" altLang="zh-CN" sz="2000" b="0" i="0" dirty="0">
                <a:solidFill>
                  <a:srgbClr val="33332D"/>
                </a:solidFill>
                <a:effectLst/>
                <a:latin typeface="IBM Plex Sans" panose="020B0503050203000203" pitchFamily="34" charset="0"/>
              </a:rPr>
              <a:t>2000</a:t>
            </a:r>
            <a:r>
              <a:rPr lang="zh-CN" altLang="en-US" sz="2000" b="0" i="0" dirty="0">
                <a:solidFill>
                  <a:srgbClr val="33332D"/>
                </a:solidFill>
                <a:effectLst/>
                <a:latin typeface="IBM Plex Sans" panose="020B0503050203000203" pitchFamily="34" charset="0"/>
              </a:rPr>
              <a:t>年初网络技术浪潮的顶峰上。</a:t>
            </a:r>
          </a:p>
          <a:p>
            <a:pPr algn="l"/>
            <a:r>
              <a:rPr lang="en-US" altLang="zh-CN" sz="2000" b="0" i="0" u="none" strike="noStrike" dirty="0">
                <a:solidFill>
                  <a:srgbClr val="33332D"/>
                </a:solidFill>
                <a:effectLst/>
                <a:latin typeface="IBM Plex Sans" panose="020B0503050203000203" pitchFamily="34" charset="0"/>
                <a:hlinkClick r:id="rId2"/>
              </a:rPr>
              <a:t>AJAX</a:t>
            </a:r>
            <a:r>
              <a:rPr lang="en-US" altLang="zh-CN" sz="2000" b="0" i="0" dirty="0">
                <a:solidFill>
                  <a:srgbClr val="33332D"/>
                </a:solidFill>
                <a:effectLst/>
                <a:latin typeface="IBM Plex Sans" panose="020B0503050203000203" pitchFamily="34" charset="0"/>
              </a:rPr>
              <a:t>(Asynchronous JavaScript and XML)</a:t>
            </a:r>
            <a:r>
              <a:rPr lang="zh-CN" altLang="en-US" sz="2000" b="0" i="0" dirty="0">
                <a:solidFill>
                  <a:srgbClr val="33332D"/>
                </a:solidFill>
                <a:effectLst/>
                <a:latin typeface="IBM Plex Sans" panose="020B0503050203000203" pitchFamily="34" charset="0"/>
              </a:rPr>
              <a:t>是</a:t>
            </a:r>
            <a:r>
              <a:rPr lang="en-US" altLang="zh-CN" sz="2000" b="0" i="0" dirty="0">
                <a:solidFill>
                  <a:srgbClr val="33332D"/>
                </a:solidFill>
                <a:effectLst/>
                <a:latin typeface="IBM Plex Sans" panose="020B0503050203000203" pitchFamily="34" charset="0"/>
              </a:rPr>
              <a:t>2005</a:t>
            </a:r>
            <a:r>
              <a:rPr lang="zh-CN" altLang="en-US" sz="2000" b="0" i="0" dirty="0">
                <a:solidFill>
                  <a:srgbClr val="33332D"/>
                </a:solidFill>
                <a:effectLst/>
                <a:latin typeface="IBM Plex Sans" panose="020B0503050203000203" pitchFamily="34" charset="0"/>
              </a:rPr>
              <a:t>年</a:t>
            </a:r>
            <a:r>
              <a:rPr lang="en-US" altLang="zh-CN" sz="2000" b="0" i="0" dirty="0">
                <a:solidFill>
                  <a:srgbClr val="33332D"/>
                </a:solidFill>
                <a:effectLst/>
                <a:latin typeface="IBM Plex Sans" panose="020B0503050203000203" pitchFamily="34" charset="0"/>
              </a:rPr>
              <a:t>2</a:t>
            </a:r>
            <a:r>
              <a:rPr lang="zh-CN" altLang="en-US" sz="2000" b="0" i="0" dirty="0">
                <a:solidFill>
                  <a:srgbClr val="33332D"/>
                </a:solidFill>
                <a:effectLst/>
                <a:latin typeface="IBM Plex Sans" panose="020B0503050203000203" pitchFamily="34" charset="0"/>
              </a:rPr>
              <a:t>月在浏览器技术进步的背景下引入的一个术语，用来描述一种新的革命性的方法，它能够使用包含在</a:t>
            </a:r>
            <a:r>
              <a:rPr lang="en-US" altLang="zh-CN" sz="2000" b="0" i="0" dirty="0">
                <a:solidFill>
                  <a:srgbClr val="33332D"/>
                </a:solidFill>
                <a:effectLst/>
                <a:latin typeface="IBM Plex Sans" panose="020B0503050203000203" pitchFamily="34" charset="0"/>
              </a:rPr>
              <a:t>HTML</a:t>
            </a:r>
            <a:r>
              <a:rPr lang="zh-CN" altLang="en-US" sz="2000" b="0" i="0" dirty="0">
                <a:solidFill>
                  <a:srgbClr val="33332D"/>
                </a:solidFill>
                <a:effectLst/>
                <a:latin typeface="IBM Plex Sans" panose="020B0503050203000203" pitchFamily="34" charset="0"/>
              </a:rPr>
              <a:t>中的</a:t>
            </a:r>
            <a:r>
              <a:rPr lang="en-US" altLang="zh-CN" sz="2000" b="0" i="0" dirty="0">
                <a:solidFill>
                  <a:srgbClr val="33332D"/>
                </a:solidFill>
                <a:effectLst/>
                <a:latin typeface="IBM Plex Sans" panose="020B0503050203000203" pitchFamily="34" charset="0"/>
              </a:rPr>
              <a:t>JavaScript</a:t>
            </a:r>
            <a:r>
              <a:rPr lang="zh-CN" altLang="en-US" sz="2000" b="0" i="0" dirty="0">
                <a:solidFill>
                  <a:srgbClr val="33332D"/>
                </a:solidFill>
                <a:effectLst/>
                <a:latin typeface="IBM Plex Sans" panose="020B0503050203000203" pitchFamily="34" charset="0"/>
              </a:rPr>
              <a:t>来获取网页内容，而不需要重新渲染网页。</a:t>
            </a:r>
          </a:p>
          <a:p>
            <a:pPr algn="l"/>
            <a:r>
              <a:rPr lang="zh-CN" altLang="en-US" sz="2000" b="0" i="0" dirty="0">
                <a:solidFill>
                  <a:srgbClr val="33332D"/>
                </a:solidFill>
                <a:effectLst/>
                <a:latin typeface="IBM Plex Sans" panose="020B0503050203000203" pitchFamily="34" charset="0"/>
              </a:rPr>
              <a:t>在</a:t>
            </a:r>
            <a:r>
              <a:rPr lang="en-US" altLang="zh-CN" sz="2000" b="0" i="0" dirty="0">
                <a:solidFill>
                  <a:srgbClr val="33332D"/>
                </a:solidFill>
                <a:effectLst/>
                <a:latin typeface="IBM Plex Sans" panose="020B0503050203000203" pitchFamily="34" charset="0"/>
              </a:rPr>
              <a:t>AJAX</a:t>
            </a:r>
            <a:r>
              <a:rPr lang="zh-CN" altLang="en-US" sz="2000" b="0" i="0" dirty="0">
                <a:solidFill>
                  <a:srgbClr val="33332D"/>
                </a:solidFill>
                <a:effectLst/>
                <a:latin typeface="IBM Plex Sans" panose="020B0503050203000203" pitchFamily="34" charset="0"/>
              </a:rPr>
              <a:t>时代之前，所有的网页都像我们在本章前面看到的</a:t>
            </a:r>
            <a:r>
              <a:rPr lang="zh-CN" altLang="en-US" sz="2000" b="0" i="0" u="none" strike="noStrike" dirty="0">
                <a:solidFill>
                  <a:srgbClr val="33332D"/>
                </a:solidFill>
                <a:effectLst/>
                <a:latin typeface="IBM Plex Sans" panose="020B0503050203000203" pitchFamily="34" charset="0"/>
                <a:hlinkClick r:id="rId3"/>
              </a:rPr>
              <a:t>传统网络应用</a:t>
            </a:r>
            <a:r>
              <a:rPr lang="zh-CN" altLang="en-US" sz="2000" b="0" i="0" dirty="0">
                <a:solidFill>
                  <a:srgbClr val="33332D"/>
                </a:solidFill>
                <a:effectLst/>
                <a:latin typeface="IBM Plex Sans" panose="020B0503050203000203" pitchFamily="34" charset="0"/>
              </a:rPr>
              <a:t>那样工作。</a:t>
            </a:r>
          </a:p>
          <a:p>
            <a:pPr algn="l"/>
            <a:r>
              <a:rPr lang="zh-CN" altLang="en-US" sz="2000" b="0" i="0" dirty="0">
                <a:solidFill>
                  <a:srgbClr val="33332D"/>
                </a:solidFill>
                <a:effectLst/>
                <a:latin typeface="IBM Plex Sans" panose="020B0503050203000203" pitchFamily="34" charset="0"/>
              </a:rPr>
              <a:t>页面上显示的所有数据都是通过服务器生成的</a:t>
            </a:r>
            <a:r>
              <a:rPr lang="en-US" altLang="zh-CN" sz="2000" b="0" i="0" dirty="0">
                <a:solidFill>
                  <a:srgbClr val="33332D"/>
                </a:solidFill>
                <a:effectLst/>
                <a:latin typeface="IBM Plex Sans" panose="020B0503050203000203" pitchFamily="34" charset="0"/>
              </a:rPr>
              <a:t>HTML</a:t>
            </a:r>
            <a:r>
              <a:rPr lang="zh-CN" altLang="en-US" sz="2000" b="0" i="0" dirty="0">
                <a:solidFill>
                  <a:srgbClr val="33332D"/>
                </a:solidFill>
                <a:effectLst/>
                <a:latin typeface="IBM Plex Sans" panose="020B0503050203000203" pitchFamily="34" charset="0"/>
              </a:rPr>
              <a:t>代码获取的。</a:t>
            </a:r>
          </a:p>
          <a:p>
            <a:pPr algn="l"/>
            <a:r>
              <a:rPr lang="zh-CN" altLang="en-US" sz="2000" b="0" i="0" dirty="0">
                <a:solidFill>
                  <a:srgbClr val="33332D"/>
                </a:solidFill>
                <a:effectLst/>
                <a:latin typeface="IBM Plex Sans" panose="020B0503050203000203" pitchFamily="34" charset="0"/>
              </a:rPr>
              <a:t>笔记页面使用</a:t>
            </a:r>
            <a:r>
              <a:rPr lang="en-US" altLang="zh-CN" sz="2000" b="0" i="0" dirty="0">
                <a:solidFill>
                  <a:srgbClr val="33332D"/>
                </a:solidFill>
                <a:effectLst/>
                <a:latin typeface="IBM Plex Sans" panose="020B0503050203000203" pitchFamily="34" charset="0"/>
              </a:rPr>
              <a:t>AJAX</a:t>
            </a:r>
            <a:r>
              <a:rPr lang="zh-CN" altLang="en-US" sz="2000" b="0" i="0" dirty="0">
                <a:solidFill>
                  <a:srgbClr val="33332D"/>
                </a:solidFill>
                <a:effectLst/>
                <a:latin typeface="IBM Plex Sans" panose="020B0503050203000203" pitchFamily="34" charset="0"/>
              </a:rPr>
              <a:t>来获取笔记数据。提交表单仍然使用传统的提交网络表单的机制。</a:t>
            </a:r>
          </a:p>
          <a:p>
            <a:r>
              <a:rPr lang="en-US" altLang="zh-CN" sz="2000" b="0" i="0" dirty="0">
                <a:solidFill>
                  <a:srgbClr val="33332D"/>
                </a:solidFill>
                <a:effectLst/>
                <a:latin typeface="IBM Plex Sans" panose="020B0503050203000203" pitchFamily="34" charset="0"/>
              </a:rPr>
              <a:t>AJAX</a:t>
            </a:r>
            <a:r>
              <a:rPr lang="zh-CN" altLang="en-US" sz="2000" b="0" i="0" dirty="0">
                <a:solidFill>
                  <a:srgbClr val="33332D"/>
                </a:solidFill>
                <a:effectLst/>
                <a:latin typeface="IBM Plex Sans" panose="020B0503050203000203" pitchFamily="34" charset="0"/>
              </a:rPr>
              <a:t>的东西现在已经非常普遍，以至于被认为是理所当然的。这个词已经被遗忘了，新生代甚至没有听说过它。</a:t>
            </a:r>
            <a:endParaRPr kumimoji="1" lang="zh-CN" altLang="en-US" sz="2000" dirty="0"/>
          </a:p>
        </p:txBody>
      </p:sp>
    </p:spTree>
    <p:extLst>
      <p:ext uri="{BB962C8B-B14F-4D97-AF65-F5344CB8AC3E}">
        <p14:creationId xmlns:p14="http://schemas.microsoft.com/office/powerpoint/2010/main" val="30678465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E721B8-DD9D-8445-A3EC-18EAFAC1A72A}"/>
              </a:ext>
            </a:extLst>
          </p:cNvPr>
          <p:cNvSpPr>
            <a:spLocks noGrp="1"/>
          </p:cNvSpPr>
          <p:nvPr>
            <p:ph type="title"/>
          </p:nvPr>
        </p:nvSpPr>
        <p:spPr/>
        <p:txBody>
          <a:bodyPr/>
          <a:lstStyle/>
          <a:p>
            <a:r>
              <a:rPr lang="en-US" altLang="zh-CN" b="1" i="0" dirty="0">
                <a:solidFill>
                  <a:srgbClr val="0070C0"/>
                </a:solidFill>
                <a:effectLst/>
                <a:latin typeface="IBM Plex Mono" panose="020B0509050203000203" pitchFamily="49" charset="0"/>
              </a:rPr>
              <a:t>Single</a:t>
            </a:r>
            <a:r>
              <a:rPr lang="en-US" altLang="zh-CN" b="1" i="0" dirty="0">
                <a:solidFill>
                  <a:srgbClr val="33332D"/>
                </a:solidFill>
                <a:effectLst/>
                <a:latin typeface="IBM Plex Mono" panose="020B0509050203000203" pitchFamily="49" charset="0"/>
              </a:rPr>
              <a:t> </a:t>
            </a:r>
            <a:r>
              <a:rPr lang="en-US" altLang="zh-CN" b="1" i="0" dirty="0">
                <a:solidFill>
                  <a:srgbClr val="00B050"/>
                </a:solidFill>
                <a:effectLst/>
                <a:latin typeface="IBM Plex Mono" panose="020B0509050203000203" pitchFamily="49" charset="0"/>
              </a:rPr>
              <a:t>page</a:t>
            </a:r>
            <a:r>
              <a:rPr lang="en-US" altLang="zh-CN" b="1" i="0" dirty="0">
                <a:solidFill>
                  <a:srgbClr val="33332D"/>
                </a:solidFill>
                <a:effectLst/>
                <a:latin typeface="IBM Plex Mono" panose="020B0509050203000203" pitchFamily="49" charset="0"/>
              </a:rPr>
              <a:t> </a:t>
            </a:r>
            <a:r>
              <a:rPr lang="en-US" altLang="zh-CN" b="1" i="0" dirty="0">
                <a:solidFill>
                  <a:srgbClr val="FF0000"/>
                </a:solidFill>
                <a:effectLst/>
                <a:latin typeface="IBM Plex Mono" panose="020B0509050203000203" pitchFamily="49" charset="0"/>
              </a:rPr>
              <a:t>app</a:t>
            </a:r>
            <a:endParaRPr kumimoji="1" lang="zh-CN" altLang="en-US" dirty="0">
              <a:solidFill>
                <a:srgbClr val="FF0000"/>
              </a:solidFill>
            </a:endParaRPr>
          </a:p>
        </p:txBody>
      </p:sp>
      <p:sp>
        <p:nvSpPr>
          <p:cNvPr id="3" name="内容占位符 2">
            <a:extLst>
              <a:ext uri="{FF2B5EF4-FFF2-40B4-BE49-F238E27FC236}">
                <a16:creationId xmlns:a16="http://schemas.microsoft.com/office/drawing/2014/main" id="{A43EDCD0-0163-5C4F-98A8-61C25A513A83}"/>
              </a:ext>
            </a:extLst>
          </p:cNvPr>
          <p:cNvSpPr>
            <a:spLocks noGrp="1"/>
          </p:cNvSpPr>
          <p:nvPr>
            <p:ph idx="1"/>
          </p:nvPr>
        </p:nvSpPr>
        <p:spPr/>
        <p:txBody>
          <a:bodyPr/>
          <a:lstStyle/>
          <a:p>
            <a:pPr algn="l"/>
            <a:r>
              <a:rPr lang="zh-CN" altLang="en-US" b="0" i="0" dirty="0">
                <a:solidFill>
                  <a:srgbClr val="33332D"/>
                </a:solidFill>
                <a:effectLst/>
                <a:latin typeface="IBM Plex Sans" panose="020B0503050203000203" pitchFamily="34" charset="0"/>
              </a:rPr>
              <a:t>在我们的示例应用中，主页的工作方式与传统的网页一样。所有的逻辑都在服务器上，而浏览器只按照指示渲染</a:t>
            </a:r>
            <a:r>
              <a:rPr lang="en-US" altLang="zh-CN" b="0" i="0" dirty="0">
                <a:solidFill>
                  <a:srgbClr val="33332D"/>
                </a:solidFill>
                <a:effectLst/>
                <a:latin typeface="IBM Plex Sans" panose="020B0503050203000203" pitchFamily="34" charset="0"/>
              </a:rPr>
              <a:t>HTML</a:t>
            </a:r>
            <a:r>
              <a:rPr lang="zh-CN" altLang="en-US" b="0" i="0" dirty="0">
                <a:solidFill>
                  <a:srgbClr val="33332D"/>
                </a:solidFill>
                <a:effectLst/>
                <a:latin typeface="IBM Plex Sans" panose="020B0503050203000203" pitchFamily="34" charset="0"/>
              </a:rPr>
              <a:t>。</a:t>
            </a:r>
          </a:p>
          <a:p>
            <a:pPr algn="l"/>
            <a:r>
              <a:rPr lang="zh-CN" altLang="en-US" b="0" i="0" dirty="0">
                <a:solidFill>
                  <a:srgbClr val="33332D"/>
                </a:solidFill>
                <a:effectLst/>
                <a:latin typeface="IBM Plex Sans" panose="020B0503050203000203" pitchFamily="34" charset="0"/>
              </a:rPr>
              <a:t>笔记页面把生成现有笔记的</a:t>
            </a:r>
            <a:r>
              <a:rPr lang="en-US" altLang="zh-CN" b="0" i="0" dirty="0">
                <a:solidFill>
                  <a:srgbClr val="33332D"/>
                </a:solidFill>
                <a:effectLst/>
                <a:latin typeface="IBM Plex Sans" panose="020B0503050203000203" pitchFamily="34" charset="0"/>
              </a:rPr>
              <a:t>HTML</a:t>
            </a:r>
            <a:r>
              <a:rPr lang="zh-CN" altLang="en-US" b="0" i="0" dirty="0">
                <a:solidFill>
                  <a:srgbClr val="33332D"/>
                </a:solidFill>
                <a:effectLst/>
                <a:latin typeface="IBM Plex Sans" panose="020B0503050203000203" pitchFamily="34" charset="0"/>
              </a:rPr>
              <a:t>代码的部分责任交给了浏览器。浏览器通过执行从服务器上获取的</a:t>
            </a:r>
            <a:r>
              <a:rPr lang="en-US" altLang="zh-CN" b="0" i="0" dirty="0">
                <a:solidFill>
                  <a:srgbClr val="33332D"/>
                </a:solidFill>
                <a:effectLst/>
                <a:latin typeface="IBM Plex Sans" panose="020B0503050203000203" pitchFamily="34" charset="0"/>
              </a:rPr>
              <a:t>JavaScript</a:t>
            </a:r>
            <a:r>
              <a:rPr lang="zh-CN" altLang="en-US" b="0" i="0" dirty="0">
                <a:solidFill>
                  <a:srgbClr val="33332D"/>
                </a:solidFill>
                <a:effectLst/>
                <a:latin typeface="IBM Plex Sans" panose="020B0503050203000203" pitchFamily="34" charset="0"/>
              </a:rPr>
              <a:t>代码来完成这项任务。这些代码从服务器上获取</a:t>
            </a:r>
            <a:r>
              <a:rPr lang="en-US" altLang="zh-CN" b="0" i="0" dirty="0">
                <a:solidFill>
                  <a:srgbClr val="33332D"/>
                </a:solidFill>
                <a:effectLst/>
                <a:latin typeface="IBM Plex Sans" panose="020B0503050203000203" pitchFamily="34" charset="0"/>
              </a:rPr>
              <a:t>JSON</a:t>
            </a:r>
            <a:r>
              <a:rPr lang="zh-CN" altLang="en-US" b="0" i="0" dirty="0">
                <a:solidFill>
                  <a:srgbClr val="33332D"/>
                </a:solidFill>
                <a:effectLst/>
                <a:latin typeface="IBM Plex Sans" panose="020B0503050203000203" pitchFamily="34" charset="0"/>
              </a:rPr>
              <a:t>数据，并使用</a:t>
            </a:r>
            <a:r>
              <a:rPr lang="en-US" altLang="zh-CN" b="0" i="0" u="none" strike="noStrike" dirty="0">
                <a:solidFill>
                  <a:srgbClr val="33332D"/>
                </a:solidFill>
                <a:effectLst/>
                <a:latin typeface="IBM Plex Sans" panose="020B0503050203000203" pitchFamily="34" charset="0"/>
                <a:hlinkClick r:id="rId2"/>
              </a:rPr>
              <a:t>DOM-API</a:t>
            </a:r>
            <a:r>
              <a:rPr lang="zh-CN" altLang="en-US" b="0" i="0" dirty="0">
                <a:solidFill>
                  <a:srgbClr val="33332D"/>
                </a:solidFill>
                <a:effectLst/>
                <a:latin typeface="IBM Plex Sans" panose="020B0503050203000203" pitchFamily="34" charset="0"/>
              </a:rPr>
              <a:t>在页面上添加显示笔记的</a:t>
            </a:r>
            <a:r>
              <a:rPr lang="en-US" altLang="zh-CN" b="0" i="0" dirty="0">
                <a:solidFill>
                  <a:srgbClr val="33332D"/>
                </a:solidFill>
                <a:effectLst/>
                <a:latin typeface="IBM Plex Sans" panose="020B0503050203000203" pitchFamily="34" charset="0"/>
              </a:rPr>
              <a:t>HTML</a:t>
            </a:r>
            <a:r>
              <a:rPr lang="zh-CN" altLang="en-US" b="0" i="0" dirty="0">
                <a:solidFill>
                  <a:srgbClr val="33332D"/>
                </a:solidFill>
                <a:effectLst/>
                <a:latin typeface="IBM Plex Sans" panose="020B0503050203000203" pitchFamily="34" charset="0"/>
              </a:rPr>
              <a:t>元素。</a:t>
            </a:r>
          </a:p>
          <a:p>
            <a:r>
              <a:rPr lang="en-US" altLang="zh-CN" b="0" i="0" dirty="0">
                <a:solidFill>
                  <a:srgbClr val="33332D"/>
                </a:solidFill>
                <a:effectLst/>
                <a:latin typeface="IBM Plex Sans" panose="020B0503050203000203" pitchFamily="34" charset="0"/>
              </a:rPr>
              <a:t>SPA</a:t>
            </a:r>
            <a:r>
              <a:rPr lang="zh-CN" altLang="en-US" b="0" i="0" dirty="0">
                <a:solidFill>
                  <a:srgbClr val="33332D"/>
                </a:solidFill>
                <a:effectLst/>
                <a:latin typeface="IBM Plex Sans" panose="020B0503050203000203" pitchFamily="34" charset="0"/>
              </a:rPr>
              <a:t>风格的网站并不像我们的样例应用那样从服务器上单独获取所有的页面，而是只由一个从服务器上获取的</a:t>
            </a:r>
            <a:r>
              <a:rPr lang="en-US" altLang="zh-CN" b="0" i="0" dirty="0">
                <a:solidFill>
                  <a:srgbClr val="33332D"/>
                </a:solidFill>
                <a:effectLst/>
                <a:latin typeface="IBM Plex Sans" panose="020B0503050203000203" pitchFamily="34" charset="0"/>
              </a:rPr>
              <a:t>HTML</a:t>
            </a:r>
            <a:r>
              <a:rPr lang="zh-CN" altLang="en-US" b="0" i="0" dirty="0">
                <a:solidFill>
                  <a:srgbClr val="33332D"/>
                </a:solidFill>
                <a:effectLst/>
                <a:latin typeface="IBM Plex Sans" panose="020B0503050203000203" pitchFamily="34" charset="0"/>
              </a:rPr>
              <a:t>页面组成，其内容由在浏览器中执行的</a:t>
            </a:r>
            <a:r>
              <a:rPr lang="en-US" altLang="zh-CN" b="0" i="0" dirty="0">
                <a:solidFill>
                  <a:srgbClr val="33332D"/>
                </a:solidFill>
                <a:effectLst/>
                <a:latin typeface="IBM Plex Sans" panose="020B0503050203000203" pitchFamily="34" charset="0"/>
              </a:rPr>
              <a:t>JavaScript</a:t>
            </a:r>
            <a:r>
              <a:rPr lang="zh-CN" altLang="en-US" b="0" i="0" dirty="0">
                <a:solidFill>
                  <a:srgbClr val="33332D"/>
                </a:solidFill>
                <a:effectLst/>
                <a:latin typeface="IBM Plex Sans" panose="020B0503050203000203" pitchFamily="34" charset="0"/>
              </a:rPr>
              <a:t>来操作。</a:t>
            </a:r>
            <a:endParaRPr kumimoji="1" lang="zh-CN" altLang="en-US" dirty="0"/>
          </a:p>
        </p:txBody>
      </p:sp>
    </p:spTree>
    <p:extLst>
      <p:ext uri="{BB962C8B-B14F-4D97-AF65-F5344CB8AC3E}">
        <p14:creationId xmlns:p14="http://schemas.microsoft.com/office/powerpoint/2010/main" val="9861669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607" name="Rectangle 25606">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609" name="Freeform: Shape 25608">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5611" name="Freeform: Shape 25610">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90A6F570-9389-A442-8D0F-2ADA6EA6A23B}"/>
              </a:ext>
            </a:extLst>
          </p:cNvPr>
          <p:cNvSpPr>
            <a:spLocks noGrp="1"/>
          </p:cNvSpPr>
          <p:nvPr>
            <p:ph type="title"/>
          </p:nvPr>
        </p:nvSpPr>
        <p:spPr>
          <a:xfrm>
            <a:off x="371094" y="1161288"/>
            <a:ext cx="3438144" cy="1239012"/>
          </a:xfrm>
        </p:spPr>
        <p:txBody>
          <a:bodyPr anchor="ctr">
            <a:normAutofit/>
          </a:bodyPr>
          <a:lstStyle/>
          <a:p>
            <a:endParaRPr kumimoji="1" lang="zh-CN" altLang="en-US" sz="2800"/>
          </a:p>
        </p:txBody>
      </p:sp>
      <p:sp>
        <p:nvSpPr>
          <p:cNvPr id="25613" name="Rectangle 25612">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5615" name="Rectangle 2561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内容占位符 2">
            <a:extLst>
              <a:ext uri="{FF2B5EF4-FFF2-40B4-BE49-F238E27FC236}">
                <a16:creationId xmlns:a16="http://schemas.microsoft.com/office/drawing/2014/main" id="{F15E7AF9-67CD-7545-A72B-DEF11AC039A5}"/>
              </a:ext>
            </a:extLst>
          </p:cNvPr>
          <p:cNvSpPr>
            <a:spLocks noGrp="1"/>
          </p:cNvSpPr>
          <p:nvPr>
            <p:ph idx="1"/>
          </p:nvPr>
        </p:nvSpPr>
        <p:spPr>
          <a:xfrm>
            <a:off x="371094" y="2718054"/>
            <a:ext cx="3438906" cy="3207258"/>
          </a:xfrm>
        </p:spPr>
        <p:txBody>
          <a:bodyPr anchor="t">
            <a:normAutofit/>
          </a:bodyPr>
          <a:lstStyle/>
          <a:p>
            <a:r>
              <a:rPr lang="en-US" altLang="zh-CN" sz="1700" b="0" i="0" dirty="0">
                <a:effectLst/>
                <a:latin typeface="IBM Plex Sans" panose="020B0503050203000203" pitchFamily="34" charset="0"/>
              </a:rPr>
              <a:t>HTML</a:t>
            </a:r>
            <a:r>
              <a:rPr lang="zh-CN" altLang="en-US" sz="1700" b="0" i="0" dirty="0">
                <a:effectLst/>
                <a:latin typeface="IBM Plex Sans" panose="020B0503050203000203" pitchFamily="34" charset="0"/>
              </a:rPr>
              <a:t>代码几乎相同，但</a:t>
            </a:r>
            <a:r>
              <a:rPr lang="en-US" altLang="zh-CN" sz="1700" b="0" i="0" dirty="0">
                <a:effectLst/>
                <a:latin typeface="IBM Plex Sans" panose="020B0503050203000203" pitchFamily="34" charset="0"/>
              </a:rPr>
              <a:t>JavaScript</a:t>
            </a:r>
            <a:r>
              <a:rPr lang="zh-CN" altLang="en-US" sz="1700" b="0" i="0" dirty="0">
                <a:effectLst/>
                <a:latin typeface="IBM Plex Sans" panose="020B0503050203000203" pitchFamily="34" charset="0"/>
              </a:rPr>
              <a:t>文件不同（</a:t>
            </a:r>
            <a:r>
              <a:rPr lang="en-US" altLang="zh-CN" sz="1700" b="0" i="1" dirty="0" err="1">
                <a:effectLst/>
                <a:latin typeface="IBM Plex Sans" panose="020B0503050203000203" pitchFamily="34" charset="0"/>
              </a:rPr>
              <a:t>spa.js</a:t>
            </a:r>
            <a:r>
              <a:rPr lang="zh-CN" altLang="en-US" sz="1700" b="0" i="0" dirty="0">
                <a:effectLst/>
                <a:latin typeface="IBM Plex Sans" panose="020B0503050203000203" pitchFamily="34" charset="0"/>
              </a:rPr>
              <a:t>），而且在定义</a:t>
            </a:r>
            <a:r>
              <a:rPr lang="en-US" altLang="zh-CN" sz="1700" b="0" i="0" dirty="0">
                <a:effectLst/>
                <a:latin typeface="IBM Plex Sans" panose="020B0503050203000203" pitchFamily="34" charset="0"/>
              </a:rPr>
              <a:t>form-tag</a:t>
            </a:r>
            <a:r>
              <a:rPr lang="zh-CN" altLang="en-US" sz="1700" b="0" i="0" dirty="0">
                <a:effectLst/>
                <a:latin typeface="IBM Plex Sans" panose="020B0503050203000203" pitchFamily="34" charset="0"/>
              </a:rPr>
              <a:t>的方式上有一点变化。</a:t>
            </a:r>
            <a:endParaRPr lang="en-US" altLang="zh-CN" sz="1700" b="0" i="0" dirty="0">
              <a:effectLst/>
              <a:latin typeface="IBM Plex Sans" panose="020B0503050203000203" pitchFamily="34" charset="0"/>
            </a:endParaRPr>
          </a:p>
          <a:p>
            <a:r>
              <a:rPr lang="zh-CN" altLang="en-US" sz="1700" dirty="0">
                <a:latin typeface="IBM Plex Sans" panose="020B0503050203000203" pitchFamily="34" charset="0"/>
              </a:rPr>
              <a:t>这个表单没有</a:t>
            </a:r>
            <a:r>
              <a:rPr lang="en-US" altLang="zh-CN" sz="1700" dirty="0">
                <a:latin typeface="IBM Plex Sans" panose="020B0503050203000203" pitchFamily="34" charset="0"/>
              </a:rPr>
              <a:t>action</a:t>
            </a:r>
            <a:r>
              <a:rPr lang="zh-CN" altLang="en-US" sz="1700" dirty="0">
                <a:latin typeface="IBM Plex Sans" panose="020B0503050203000203" pitchFamily="34" charset="0"/>
              </a:rPr>
              <a:t>或</a:t>
            </a:r>
            <a:r>
              <a:rPr lang="en-US" altLang="zh-CN" sz="1700" dirty="0">
                <a:latin typeface="IBM Plex Sans" panose="020B0503050203000203" pitchFamily="34" charset="0"/>
              </a:rPr>
              <a:t>method</a:t>
            </a:r>
            <a:r>
              <a:rPr lang="zh-CN" altLang="en-US" sz="1700" dirty="0">
                <a:latin typeface="IBM Plex Sans" panose="020B0503050203000203" pitchFamily="34" charset="0"/>
              </a:rPr>
              <a:t>属性来定义如何和往哪里发送输入数据。</a:t>
            </a:r>
            <a:endParaRPr lang="en-US" altLang="zh-CN" sz="1700" dirty="0">
              <a:latin typeface="IBM Plex Sans" panose="020B0503050203000203" pitchFamily="34" charset="0"/>
            </a:endParaRPr>
          </a:p>
          <a:p>
            <a:pPr algn="l"/>
            <a:r>
              <a:rPr lang="zh-CN" altLang="en-US" sz="1700" dirty="0">
                <a:latin typeface="IBM Plex Sans" panose="020B0503050203000203" pitchFamily="34" charset="0"/>
              </a:rPr>
              <a:t>当你现在创建一个新的笔记时，你会发现浏览器只向服务器发送了一个请求。</a:t>
            </a:r>
            <a:br>
              <a:rPr lang="zh-CN" altLang="en-US" sz="1200" dirty="0"/>
            </a:br>
            <a:endParaRPr lang="en-US" altLang="zh-CN" sz="1700" b="0" i="0" dirty="0">
              <a:effectLst/>
              <a:latin typeface="IBM Plex Sans" panose="020B0503050203000203" pitchFamily="34" charset="0"/>
            </a:endParaRPr>
          </a:p>
          <a:p>
            <a:endParaRPr kumimoji="1" lang="zh-CN" altLang="en-US" sz="1700" dirty="0"/>
          </a:p>
        </p:txBody>
      </p:sp>
      <p:pic>
        <p:nvPicPr>
          <p:cNvPr id="25602" name="Picture 2" descr="fullstack content">
            <a:extLst>
              <a:ext uri="{FF2B5EF4-FFF2-40B4-BE49-F238E27FC236}">
                <a16:creationId xmlns:a16="http://schemas.microsoft.com/office/drawing/2014/main" id="{9B582617-B9B8-C944-9E2A-443DB2F33C2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321989" y="841248"/>
            <a:ext cx="7449625" cy="5764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95578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3664A43-DFCC-834A-BA08-64CC28361398}"/>
              </a:ext>
            </a:extLst>
          </p:cNvPr>
          <p:cNvSpPr>
            <a:spLocks noGrp="1"/>
          </p:cNvSpPr>
          <p:nvPr>
            <p:ph idx="1"/>
          </p:nvPr>
        </p:nvSpPr>
        <p:spPr>
          <a:xfrm>
            <a:off x="4864100" y="338328"/>
            <a:ext cx="6675627" cy="1605083"/>
          </a:xfrm>
        </p:spPr>
        <p:txBody>
          <a:bodyPr anchor="ctr">
            <a:normAutofit/>
          </a:bodyPr>
          <a:lstStyle/>
          <a:p>
            <a:r>
              <a:rPr lang="zh-CN" altLang="en-US" sz="2000" b="0" i="0" dirty="0">
                <a:effectLst/>
                <a:latin typeface="IBM Plex Sans" panose="020B0503050203000203" pitchFamily="34" charset="0"/>
              </a:rPr>
              <a:t>发送到地址</a:t>
            </a:r>
            <a:r>
              <a:rPr lang="en-US" altLang="zh-CN" sz="2000" b="0" i="1" dirty="0" err="1">
                <a:effectLst/>
                <a:latin typeface="IBM Plex Sans" panose="020B0503050203000203" pitchFamily="34" charset="0"/>
              </a:rPr>
              <a:t>new_note</a:t>
            </a:r>
            <a:r>
              <a:rPr lang="en-US" altLang="zh-CN" sz="2000" b="0" i="1" dirty="0">
                <a:effectLst/>
                <a:latin typeface="IBM Plex Sans" panose="020B0503050203000203" pitchFamily="34" charset="0"/>
              </a:rPr>
              <a:t>/spa</a:t>
            </a:r>
            <a:r>
              <a:rPr lang="zh-CN" altLang="en-US" sz="2000" b="0" i="0" dirty="0">
                <a:effectLst/>
                <a:latin typeface="IBM Plex Sans" panose="020B0503050203000203" pitchFamily="34" charset="0"/>
              </a:rPr>
              <a:t>的</a:t>
            </a:r>
            <a:r>
              <a:rPr lang="en-US" altLang="zh-CN" sz="2000" b="0" i="0" dirty="0">
                <a:effectLst/>
                <a:latin typeface="IBM Plex Sans" panose="020B0503050203000203" pitchFamily="34" charset="0"/>
              </a:rPr>
              <a:t>POST</a:t>
            </a:r>
            <a:r>
              <a:rPr lang="zh-CN" altLang="en-US" sz="2000" b="0" i="0" dirty="0">
                <a:effectLst/>
                <a:latin typeface="IBM Plex Sans" panose="020B0503050203000203" pitchFamily="34" charset="0"/>
              </a:rPr>
              <a:t>请求包含了新笔记的</a:t>
            </a:r>
            <a:r>
              <a:rPr lang="en-US" altLang="zh-CN" sz="2000" b="0" i="0" dirty="0">
                <a:effectLst/>
                <a:latin typeface="IBM Plex Sans" panose="020B0503050203000203" pitchFamily="34" charset="0"/>
              </a:rPr>
              <a:t>JSON</a:t>
            </a:r>
            <a:r>
              <a:rPr lang="zh-CN" altLang="en-US" sz="2000" b="0" i="0" dirty="0">
                <a:effectLst/>
                <a:latin typeface="IBM Plex Sans" panose="020B0503050203000203" pitchFamily="34" charset="0"/>
              </a:rPr>
              <a:t>数据，包含了笔记的内容（</a:t>
            </a:r>
            <a:r>
              <a:rPr lang="en-US" altLang="zh-CN" sz="2000" b="0" i="1" dirty="0">
                <a:effectLst/>
                <a:latin typeface="IBM Plex Sans" panose="020B0503050203000203" pitchFamily="34" charset="0"/>
              </a:rPr>
              <a:t>content</a:t>
            </a:r>
            <a:r>
              <a:rPr lang="zh-CN" altLang="en-US" sz="2000" b="0" i="0" dirty="0">
                <a:effectLst/>
                <a:latin typeface="IBM Plex Sans" panose="020B0503050203000203" pitchFamily="34" charset="0"/>
              </a:rPr>
              <a:t>）和时间戳（</a:t>
            </a:r>
            <a:r>
              <a:rPr lang="en-US" altLang="zh-CN" sz="2000" b="0" i="1" dirty="0">
                <a:effectLst/>
                <a:latin typeface="IBM Plex Sans" panose="020B0503050203000203" pitchFamily="34" charset="0"/>
              </a:rPr>
              <a:t>date</a:t>
            </a:r>
            <a:r>
              <a:rPr lang="zh-CN" altLang="en-US" sz="2000" b="0" i="0" dirty="0">
                <a:effectLst/>
                <a:latin typeface="IBM Plex Sans" panose="020B0503050203000203" pitchFamily="34" charset="0"/>
              </a:rPr>
              <a:t>）。</a:t>
            </a:r>
          </a:p>
          <a:p>
            <a:r>
              <a:rPr lang="zh-CN" altLang="en-US" sz="2000" dirty="0">
                <a:latin typeface="IBM Plex Sans" panose="020B0503050203000203" pitchFamily="34" charset="0"/>
              </a:rPr>
              <a:t>请求的</a:t>
            </a:r>
            <a:r>
              <a:rPr lang="en-US" altLang="zh-CN" sz="2000" dirty="0">
                <a:latin typeface="IBM Plex Sans" panose="020B0503050203000203" pitchFamily="34" charset="0"/>
              </a:rPr>
              <a:t>Content-Type</a:t>
            </a:r>
            <a:r>
              <a:rPr lang="zh-CN" altLang="en-US" sz="2000" dirty="0">
                <a:latin typeface="IBM Plex Sans" panose="020B0503050203000203" pitchFamily="34" charset="0"/>
              </a:rPr>
              <a:t>头告诉服务器，包含的数据是以</a:t>
            </a:r>
            <a:r>
              <a:rPr lang="en-US" altLang="zh-CN" sz="2000" dirty="0">
                <a:latin typeface="IBM Plex Sans" panose="020B0503050203000203" pitchFamily="34" charset="0"/>
              </a:rPr>
              <a:t>JSON</a:t>
            </a:r>
            <a:r>
              <a:rPr lang="zh-CN" altLang="en-US" sz="2000" dirty="0">
                <a:latin typeface="IBM Plex Sans" panose="020B0503050203000203" pitchFamily="34" charset="0"/>
              </a:rPr>
              <a:t>格式表示的。</a:t>
            </a:r>
            <a:endParaRPr lang="en-US" altLang="zh-CN" sz="2000" dirty="0">
              <a:latin typeface="IBM Plex Sans" panose="020B0503050203000203" pitchFamily="34" charset="0"/>
            </a:endParaRPr>
          </a:p>
          <a:p>
            <a:endParaRPr kumimoji="1" lang="zh-CN" altLang="en-US" sz="2000" dirty="0"/>
          </a:p>
        </p:txBody>
      </p:sp>
      <p:sp>
        <p:nvSpPr>
          <p:cNvPr id="26659" name="Rectangle 26644">
            <a:extLst>
              <a:ext uri="{FF2B5EF4-FFF2-40B4-BE49-F238E27FC236}">
                <a16:creationId xmlns:a16="http://schemas.microsoft.com/office/drawing/2014/main" id="{5AAE9118-0436-4488-AC4A-C14DF6A7B6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211010"/>
            <a:ext cx="12192002" cy="464699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647" name="Rounded Rectangle 26">
            <a:extLst>
              <a:ext uri="{FF2B5EF4-FFF2-40B4-BE49-F238E27FC236}">
                <a16:creationId xmlns:a16="http://schemas.microsoft.com/office/drawing/2014/main" id="{48AADC38-41AB-482C-B8C3-6B9CD91B6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2426035"/>
            <a:ext cx="11548872"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626" name="Picture 2" descr="fullstack content">
            <a:extLst>
              <a:ext uri="{FF2B5EF4-FFF2-40B4-BE49-F238E27FC236}">
                <a16:creationId xmlns:a16="http://schemas.microsoft.com/office/drawing/2014/main" id="{BA429EAA-0D9E-7E4B-88CD-A357EC26A84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41060" y="2746075"/>
            <a:ext cx="5074127" cy="3291840"/>
          </a:xfrm>
          <a:prstGeom prst="rect">
            <a:avLst/>
          </a:prstGeom>
          <a:noFill/>
          <a:extLst>
            <a:ext uri="{909E8E84-426E-40DD-AFC4-6F175D3DCCD1}">
              <a14:hiddenFill xmlns:a14="http://schemas.microsoft.com/office/drawing/2010/main">
                <a:solidFill>
                  <a:srgbClr val="FFFFFF"/>
                </a:solidFill>
              </a14:hiddenFill>
            </a:ext>
          </a:extLst>
        </p:spPr>
      </p:pic>
      <p:pic>
        <p:nvPicPr>
          <p:cNvPr id="26628" name="Picture 4" descr="fullstack content">
            <a:extLst>
              <a:ext uri="{FF2B5EF4-FFF2-40B4-BE49-F238E27FC236}">
                <a16:creationId xmlns:a16="http://schemas.microsoft.com/office/drawing/2014/main" id="{4AAFF2FC-2EBD-3E4C-A4CD-AA86B22775D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72784" y="3504953"/>
            <a:ext cx="5276088" cy="1774084"/>
          </a:xfrm>
          <a:prstGeom prst="rect">
            <a:avLst/>
          </a:prstGeom>
          <a:noFill/>
          <a:extLst>
            <a:ext uri="{909E8E84-426E-40DD-AFC4-6F175D3DCCD1}">
              <a14:hiddenFill xmlns:a14="http://schemas.microsoft.com/office/drawing/2010/main">
                <a:solidFill>
                  <a:srgbClr val="FFFFFF"/>
                </a:solidFill>
              </a14:hiddenFill>
            </a:ext>
          </a:extLst>
        </p:spPr>
      </p:pic>
      <p:sp>
        <p:nvSpPr>
          <p:cNvPr id="6" name="标题 5">
            <a:extLst>
              <a:ext uri="{FF2B5EF4-FFF2-40B4-BE49-F238E27FC236}">
                <a16:creationId xmlns:a16="http://schemas.microsoft.com/office/drawing/2014/main" id="{89FF3952-5030-284E-B526-157EE3D2465F}"/>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4215554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24">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9D132FAA-8D38-2343-9501-A8745DF2D56E}"/>
              </a:ext>
            </a:extLst>
          </p:cNvPr>
          <p:cNvSpPr>
            <a:spLocks noGrp="1"/>
          </p:cNvSpPr>
          <p:nvPr>
            <p:ph type="title"/>
          </p:nvPr>
        </p:nvSpPr>
        <p:spPr>
          <a:xfrm>
            <a:off x="640080" y="329184"/>
            <a:ext cx="6894576" cy="1783080"/>
          </a:xfrm>
        </p:spPr>
        <p:txBody>
          <a:bodyPr anchor="b">
            <a:normAutofit/>
          </a:bodyPr>
          <a:lstStyle/>
          <a:p>
            <a:endParaRPr kumimoji="1" lang="zh-CN" altLang="en-US" sz="5400"/>
          </a:p>
        </p:txBody>
      </p:sp>
      <p:sp>
        <p:nvSpPr>
          <p:cNvPr id="39"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内容占位符 2">
            <a:extLst>
              <a:ext uri="{FF2B5EF4-FFF2-40B4-BE49-F238E27FC236}">
                <a16:creationId xmlns:a16="http://schemas.microsoft.com/office/drawing/2014/main" id="{47B1E436-EEDB-644A-819E-552343DCCE79}"/>
              </a:ext>
            </a:extLst>
          </p:cNvPr>
          <p:cNvSpPr>
            <a:spLocks noGrp="1"/>
          </p:cNvSpPr>
          <p:nvPr>
            <p:ph idx="1"/>
          </p:nvPr>
        </p:nvSpPr>
        <p:spPr>
          <a:xfrm>
            <a:off x="65658" y="329184"/>
            <a:ext cx="5103502" cy="6126480"/>
          </a:xfrm>
        </p:spPr>
        <p:txBody>
          <a:bodyPr>
            <a:noAutofit/>
          </a:bodyPr>
          <a:lstStyle/>
          <a:p>
            <a:r>
              <a:rPr lang="zh-CN" altLang="en-US" sz="2400" dirty="0">
                <a:latin typeface="IBM Plex Sans" panose="020B0503050203000203" pitchFamily="34" charset="0"/>
              </a:rPr>
              <a:t>请求的</a:t>
            </a:r>
            <a:r>
              <a:rPr lang="en-US" altLang="zh-CN" sz="2400" i="1" dirty="0">
                <a:latin typeface="IBM Plex Sans" panose="020B0503050203000203" pitchFamily="34" charset="0"/>
              </a:rPr>
              <a:t>Content-Type</a:t>
            </a:r>
            <a:r>
              <a:rPr lang="zh-CN" altLang="en-US" sz="2400" dirty="0">
                <a:latin typeface="IBM Plex Sans" panose="020B0503050203000203" pitchFamily="34" charset="0"/>
              </a:rPr>
              <a:t>头告诉服务器，包含的数据是以</a:t>
            </a:r>
            <a:r>
              <a:rPr lang="en-US" altLang="zh-CN" sz="2400" dirty="0">
                <a:latin typeface="IBM Plex Sans" panose="020B0503050203000203" pitchFamily="34" charset="0"/>
              </a:rPr>
              <a:t>JSON</a:t>
            </a:r>
            <a:r>
              <a:rPr lang="zh-CN" altLang="en-US" sz="2400" dirty="0">
                <a:latin typeface="IBM Plex Sans" panose="020B0503050203000203" pitchFamily="34" charset="0"/>
              </a:rPr>
              <a:t>格式表示的。如果没有这个头，服务器将不知道如何正确解析数据。</a:t>
            </a:r>
            <a:endParaRPr lang="en-US" altLang="zh-CN" sz="2400" dirty="0">
              <a:latin typeface="IBM Plex Sans" panose="020B0503050203000203" pitchFamily="34" charset="0"/>
            </a:endParaRPr>
          </a:p>
          <a:p>
            <a:r>
              <a:rPr lang="zh-CN" altLang="en-US" sz="2400" dirty="0">
                <a:latin typeface="IBM Plex Sans" panose="020B0503050203000203" pitchFamily="34" charset="0"/>
              </a:rPr>
              <a:t>服务器以状态代码</a:t>
            </a:r>
            <a:r>
              <a:rPr lang="en-US" altLang="zh-CN" sz="2400" dirty="0">
                <a:latin typeface="IBM Plex Sans" panose="020B0503050203000203" pitchFamily="34" charset="0"/>
              </a:rPr>
              <a:t>201</a:t>
            </a:r>
            <a:r>
              <a:rPr lang="zh-CN" altLang="en-US" sz="2400" dirty="0">
                <a:latin typeface="IBM Plex Sans" panose="020B0503050203000203" pitchFamily="34" charset="0"/>
              </a:rPr>
              <a:t>创建进行响应。这一次服务器没有要求重定向，浏览器停留在同一个页面上，并且没有再发送</a:t>
            </a:r>
            <a:r>
              <a:rPr lang="en-US" altLang="zh-CN" sz="2400" dirty="0">
                <a:latin typeface="IBM Plex Sans" panose="020B0503050203000203" pitchFamily="34" charset="0"/>
              </a:rPr>
              <a:t>HTTP</a:t>
            </a:r>
            <a:r>
              <a:rPr lang="zh-CN" altLang="en-US" sz="2400" dirty="0">
                <a:latin typeface="IBM Plex Sans" panose="020B0503050203000203" pitchFamily="34" charset="0"/>
              </a:rPr>
              <a:t>请求。</a:t>
            </a:r>
            <a:endParaRPr kumimoji="1" lang="en-US" altLang="zh-CN" sz="2400" dirty="0">
              <a:latin typeface="IBM Plex Sans" panose="020B0503050203000203" pitchFamily="34" charset="0"/>
            </a:endParaRPr>
          </a:p>
          <a:p>
            <a:r>
              <a:rPr kumimoji="1" lang="zh-CN" altLang="en-US" sz="2400" dirty="0">
                <a:latin typeface="IBM Plex Sans" panose="020B0503050203000203" pitchFamily="34" charset="0"/>
              </a:rPr>
              <a:t>研究下代码：该代码确定数据将以</a:t>
            </a:r>
            <a:r>
              <a:rPr kumimoji="1" lang="en-US" altLang="zh-CN" sz="2400" dirty="0">
                <a:latin typeface="IBM Plex Sans" panose="020B0503050203000203" pitchFamily="34" charset="0"/>
              </a:rPr>
              <a:t>HTTP POST</a:t>
            </a:r>
            <a:r>
              <a:rPr kumimoji="1" lang="zh-CN" altLang="en-US" sz="2400" dirty="0">
                <a:latin typeface="IBM Plex Sans" panose="020B0503050203000203" pitchFamily="34" charset="0"/>
              </a:rPr>
              <a:t>请求发送，数据类型为</a:t>
            </a:r>
            <a:r>
              <a:rPr kumimoji="1" lang="en-US" altLang="zh-CN" sz="2400" dirty="0">
                <a:latin typeface="IBM Plex Sans" panose="020B0503050203000203" pitchFamily="34" charset="0"/>
              </a:rPr>
              <a:t>JSON</a:t>
            </a:r>
            <a:r>
              <a:rPr kumimoji="1" lang="zh-CN" altLang="en-US" sz="2400" dirty="0">
                <a:latin typeface="IBM Plex Sans" panose="020B0503050203000203" pitchFamily="34" charset="0"/>
              </a:rPr>
              <a:t>。数据类型由</a:t>
            </a:r>
            <a:r>
              <a:rPr kumimoji="1" lang="en-US" altLang="zh-CN" sz="2400" dirty="0">
                <a:latin typeface="IBM Plex Sans" panose="020B0503050203000203" pitchFamily="34" charset="0"/>
              </a:rPr>
              <a:t>Content-type</a:t>
            </a:r>
            <a:r>
              <a:rPr kumimoji="1" lang="zh-CN" altLang="en-US" sz="2400" dirty="0">
                <a:latin typeface="IBM Plex Sans" panose="020B0503050203000203" pitchFamily="34" charset="0"/>
              </a:rPr>
              <a:t>头决定。然后，数据被作为</a:t>
            </a:r>
            <a:r>
              <a:rPr kumimoji="1" lang="en-US" altLang="zh-CN" sz="2400" dirty="0">
                <a:latin typeface="IBM Plex Sans" panose="020B0503050203000203" pitchFamily="34" charset="0"/>
              </a:rPr>
              <a:t>JSON-</a:t>
            </a:r>
            <a:r>
              <a:rPr kumimoji="1" lang="zh-CN" altLang="en-US" sz="2400" dirty="0">
                <a:latin typeface="IBM Plex Sans" panose="020B0503050203000203" pitchFamily="34" charset="0"/>
              </a:rPr>
              <a:t>字符串发送</a:t>
            </a:r>
            <a:r>
              <a:rPr lang="zh-CN" altLang="en-US" sz="1800" b="0" i="0" dirty="0">
                <a:solidFill>
                  <a:srgbClr val="33332D"/>
                </a:solidFill>
                <a:effectLst/>
                <a:latin typeface="IBM Plex Sans" panose="020B0503050203000203" pitchFamily="34" charset="0"/>
              </a:rPr>
              <a:t>。</a:t>
            </a:r>
          </a:p>
        </p:txBody>
      </p:sp>
      <p:pic>
        <p:nvPicPr>
          <p:cNvPr id="6" name="图片 5">
            <a:extLst>
              <a:ext uri="{FF2B5EF4-FFF2-40B4-BE49-F238E27FC236}">
                <a16:creationId xmlns:a16="http://schemas.microsoft.com/office/drawing/2014/main" id="{9440E9EC-D2CD-904A-ADCE-97F8897E7C77}"/>
              </a:ext>
            </a:extLst>
          </p:cNvPr>
          <p:cNvPicPr>
            <a:picLocks noChangeAspect="1"/>
          </p:cNvPicPr>
          <p:nvPr/>
        </p:nvPicPr>
        <p:blipFill>
          <a:blip r:embed="rId3"/>
          <a:stretch>
            <a:fillRect/>
          </a:stretch>
        </p:blipFill>
        <p:spPr>
          <a:xfrm>
            <a:off x="5231767" y="119993"/>
            <a:ext cx="6894576" cy="3998854"/>
          </a:xfrm>
          <a:prstGeom prst="rect">
            <a:avLst/>
          </a:prstGeom>
        </p:spPr>
      </p:pic>
      <p:pic>
        <p:nvPicPr>
          <p:cNvPr id="7" name="图片 6">
            <a:extLst>
              <a:ext uri="{FF2B5EF4-FFF2-40B4-BE49-F238E27FC236}">
                <a16:creationId xmlns:a16="http://schemas.microsoft.com/office/drawing/2014/main" id="{20C284FE-0892-654E-9433-3EB5BFE83D92}"/>
              </a:ext>
            </a:extLst>
          </p:cNvPr>
          <p:cNvPicPr>
            <a:picLocks noChangeAspect="1"/>
          </p:cNvPicPr>
          <p:nvPr/>
        </p:nvPicPr>
        <p:blipFill>
          <a:blip r:embed="rId4"/>
          <a:stretch>
            <a:fillRect/>
          </a:stretch>
        </p:blipFill>
        <p:spPr>
          <a:xfrm>
            <a:off x="5231766" y="4216072"/>
            <a:ext cx="6984434" cy="2601701"/>
          </a:xfrm>
          <a:prstGeom prst="rect">
            <a:avLst/>
          </a:prstGeom>
        </p:spPr>
      </p:pic>
    </p:spTree>
    <p:extLst>
      <p:ext uri="{BB962C8B-B14F-4D97-AF65-F5344CB8AC3E}">
        <p14:creationId xmlns:p14="http://schemas.microsoft.com/office/powerpoint/2010/main" val="36868714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3CCF9B-6A87-FB47-AC11-855FA3BFE703}"/>
              </a:ext>
            </a:extLst>
          </p:cNvPr>
          <p:cNvSpPr>
            <a:spLocks noGrp="1"/>
          </p:cNvSpPr>
          <p:nvPr>
            <p:ph type="title"/>
          </p:nvPr>
        </p:nvSpPr>
        <p:spPr/>
        <p:txBody>
          <a:bodyPr>
            <a:normAutofit/>
          </a:bodyPr>
          <a:lstStyle/>
          <a:p>
            <a:r>
              <a:rPr lang="en-US" altLang="zh-CN" b="1" i="0" dirty="0">
                <a:solidFill>
                  <a:srgbClr val="FF0000"/>
                </a:solidFill>
                <a:effectLst/>
                <a:latin typeface="IBM Plex Mono" panose="020B0509050203000203" pitchFamily="49" charset="0"/>
              </a:rPr>
              <a:t>JavaScript</a:t>
            </a:r>
            <a:r>
              <a:rPr lang="en-US" altLang="zh-CN" b="1" i="0" dirty="0">
                <a:solidFill>
                  <a:schemeClr val="accent5">
                    <a:lumMod val="50000"/>
                  </a:schemeClr>
                </a:solidFill>
                <a:effectLst/>
                <a:latin typeface="IBM Plex Mono" panose="020B0509050203000203" pitchFamily="49" charset="0"/>
              </a:rPr>
              <a:t>-</a:t>
            </a:r>
            <a:r>
              <a:rPr lang="en-US" altLang="zh-CN" b="1" i="0" dirty="0">
                <a:solidFill>
                  <a:srgbClr val="00B050"/>
                </a:solidFill>
                <a:effectLst/>
                <a:latin typeface="IBM Plex Mono" panose="020B0509050203000203" pitchFamily="49" charset="0"/>
              </a:rPr>
              <a:t>libraries</a:t>
            </a:r>
            <a:endParaRPr kumimoji="1" lang="zh-CN" altLang="en-US" dirty="0">
              <a:solidFill>
                <a:srgbClr val="00B050"/>
              </a:solidFill>
            </a:endParaRPr>
          </a:p>
        </p:txBody>
      </p:sp>
      <p:sp>
        <p:nvSpPr>
          <p:cNvPr id="3" name="内容占位符 2">
            <a:extLst>
              <a:ext uri="{FF2B5EF4-FFF2-40B4-BE49-F238E27FC236}">
                <a16:creationId xmlns:a16="http://schemas.microsoft.com/office/drawing/2014/main" id="{9620A5FD-1337-0C4B-A21E-A0050F588376}"/>
              </a:ext>
            </a:extLst>
          </p:cNvPr>
          <p:cNvSpPr>
            <a:spLocks noGrp="1"/>
          </p:cNvSpPr>
          <p:nvPr>
            <p:ph idx="1"/>
          </p:nvPr>
        </p:nvSpPr>
        <p:spPr/>
        <p:txBody>
          <a:bodyPr>
            <a:normAutofit fontScale="92500" lnSpcReduction="10000"/>
          </a:bodyPr>
          <a:lstStyle/>
          <a:p>
            <a:r>
              <a:rPr lang="zh-CN" altLang="en-US" b="0" i="0" dirty="0">
                <a:solidFill>
                  <a:srgbClr val="33332D"/>
                </a:solidFill>
                <a:effectLst/>
                <a:latin typeface="IBM Plex Sans" panose="020B0503050203000203" pitchFamily="34" charset="0"/>
              </a:rPr>
              <a:t>与其只使用</a:t>
            </a:r>
            <a:r>
              <a:rPr lang="en-US" altLang="zh-CN" b="0" i="0" dirty="0">
                <a:solidFill>
                  <a:srgbClr val="33332D"/>
                </a:solidFill>
                <a:effectLst/>
                <a:latin typeface="IBM Plex Sans" panose="020B0503050203000203" pitchFamily="34" charset="0"/>
              </a:rPr>
              <a:t>JavaScript</a:t>
            </a:r>
            <a:r>
              <a:rPr lang="zh-CN" altLang="en-US" b="0" i="0" dirty="0">
                <a:solidFill>
                  <a:srgbClr val="33332D"/>
                </a:solidFill>
                <a:effectLst/>
                <a:latin typeface="IBM Plex Sans" panose="020B0503050203000203" pitchFamily="34" charset="0"/>
              </a:rPr>
              <a:t>和</a:t>
            </a:r>
            <a:r>
              <a:rPr lang="en-US" altLang="zh-CN" b="0" i="0" dirty="0">
                <a:solidFill>
                  <a:srgbClr val="33332D"/>
                </a:solidFill>
                <a:effectLst/>
                <a:latin typeface="IBM Plex Sans" panose="020B0503050203000203" pitchFamily="34" charset="0"/>
              </a:rPr>
              <a:t>DOM-API</a:t>
            </a:r>
            <a:r>
              <a:rPr lang="zh-CN" altLang="en-US" b="0" i="0" dirty="0">
                <a:solidFill>
                  <a:srgbClr val="33332D"/>
                </a:solidFill>
                <a:effectLst/>
                <a:latin typeface="IBM Plex Sans" panose="020B0503050203000203" pitchFamily="34" charset="0"/>
              </a:rPr>
              <a:t>，不如使用包含更简易工具的库，与</a:t>
            </a:r>
            <a:r>
              <a:rPr lang="en-US" altLang="zh-CN" b="0" i="0" dirty="0">
                <a:solidFill>
                  <a:srgbClr val="33332D"/>
                </a:solidFill>
                <a:effectLst/>
                <a:latin typeface="IBM Plex Sans" panose="020B0503050203000203" pitchFamily="34" charset="0"/>
              </a:rPr>
              <a:t>DOM-API</a:t>
            </a:r>
            <a:r>
              <a:rPr lang="zh-CN" altLang="en-US" b="0" i="0" dirty="0">
                <a:solidFill>
                  <a:srgbClr val="33332D"/>
                </a:solidFill>
                <a:effectLst/>
                <a:latin typeface="IBM Plex Sans" panose="020B0503050203000203" pitchFamily="34" charset="0"/>
              </a:rPr>
              <a:t>相比更容易操作，通常用于操作页面。这些库中一个一直很流行的是</a:t>
            </a:r>
            <a:r>
              <a:rPr lang="en-US" altLang="zh-CN" b="0" i="0" u="none" strike="noStrike" dirty="0">
                <a:effectLst/>
                <a:latin typeface="IBM Plex Sans" panose="020B0503050203000203" pitchFamily="34" charset="0"/>
                <a:hlinkClick r:id="rId3"/>
              </a:rPr>
              <a:t>jQuery</a:t>
            </a:r>
            <a:r>
              <a:rPr lang="zh-CN" altLang="en-US" b="0" i="0" u="none" strike="noStrike" dirty="0">
                <a:effectLst/>
                <a:latin typeface="IBM Plex Sans" panose="020B0503050203000203" pitchFamily="34" charset="0"/>
              </a:rPr>
              <a:t>。</a:t>
            </a:r>
            <a:endParaRPr lang="en-US" altLang="zh-CN" b="0" i="0" u="none" strike="noStrike" dirty="0">
              <a:effectLst/>
              <a:latin typeface="IBM Plex Sans" panose="020B0503050203000203" pitchFamily="34" charset="0"/>
            </a:endParaRPr>
          </a:p>
          <a:p>
            <a:r>
              <a:rPr lang="en-US" altLang="zh-CN" b="0" i="0" dirty="0">
                <a:solidFill>
                  <a:srgbClr val="33332D"/>
                </a:solidFill>
                <a:effectLst/>
                <a:latin typeface="IBM Plex Sans" panose="020B0503050203000203" pitchFamily="34" charset="0"/>
              </a:rPr>
              <a:t>jQuery</a:t>
            </a:r>
            <a:r>
              <a:rPr lang="zh-CN" altLang="en-US" b="0" i="0" dirty="0">
                <a:solidFill>
                  <a:srgbClr val="33332D"/>
                </a:solidFill>
                <a:effectLst/>
                <a:latin typeface="IBM Plex Sans" panose="020B0503050203000203" pitchFamily="34" charset="0"/>
              </a:rPr>
              <a:t>成功的原因之一是其所谓的跨浏览器兼容性。这个库无论在哪种浏览器或制造它的公司都能工作，所以不需要针对浏览器的解决方案。如今，考虑到</a:t>
            </a:r>
            <a:r>
              <a:rPr lang="en-US" altLang="zh-CN" b="0" i="0" dirty="0">
                <a:solidFill>
                  <a:srgbClr val="33332D"/>
                </a:solidFill>
                <a:effectLst/>
                <a:latin typeface="IBM Plex Sans" panose="020B0503050203000203" pitchFamily="34" charset="0"/>
              </a:rPr>
              <a:t>JavaScript</a:t>
            </a:r>
            <a:r>
              <a:rPr lang="zh-CN" altLang="en-US" b="0" i="0" dirty="0">
                <a:solidFill>
                  <a:srgbClr val="33332D"/>
                </a:solidFill>
                <a:effectLst/>
                <a:latin typeface="IBM Plex Sans" panose="020B0503050203000203" pitchFamily="34" charset="0"/>
              </a:rPr>
              <a:t>的发展，使用</a:t>
            </a:r>
            <a:r>
              <a:rPr lang="en-US" altLang="zh-CN" b="0" i="0" dirty="0">
                <a:solidFill>
                  <a:srgbClr val="33332D"/>
                </a:solidFill>
                <a:effectLst/>
                <a:latin typeface="IBM Plex Sans" panose="020B0503050203000203" pitchFamily="34" charset="0"/>
              </a:rPr>
              <a:t>jQuery</a:t>
            </a:r>
            <a:r>
              <a:rPr lang="zh-CN" altLang="en-US" b="0" i="0" dirty="0">
                <a:solidFill>
                  <a:srgbClr val="33332D"/>
                </a:solidFill>
                <a:effectLst/>
                <a:latin typeface="IBM Plex Sans" panose="020B0503050203000203" pitchFamily="34" charset="0"/>
              </a:rPr>
              <a:t>就不那么合理了，最流行的浏览器一般都能很好地支持基本功能。</a:t>
            </a:r>
            <a:endParaRPr lang="en-US" altLang="zh-CN" dirty="0">
              <a:solidFill>
                <a:srgbClr val="33332D"/>
              </a:solidFill>
              <a:latin typeface="IBM Plex Sans" panose="020B0503050203000203" pitchFamily="34" charset="0"/>
            </a:endParaRPr>
          </a:p>
          <a:p>
            <a:pPr algn="l"/>
            <a:r>
              <a:rPr lang="zh-CN" altLang="en-US" b="0" i="0" dirty="0">
                <a:solidFill>
                  <a:srgbClr val="33332D"/>
                </a:solidFill>
                <a:effectLst/>
                <a:latin typeface="IBM Plex Sans" panose="020B0503050203000203" pitchFamily="34" charset="0"/>
              </a:rPr>
              <a:t>单页应用的兴起带来了几种比</a:t>
            </a:r>
            <a:r>
              <a:rPr lang="en-US" altLang="zh-CN" b="0" i="0" dirty="0">
                <a:solidFill>
                  <a:srgbClr val="33332D"/>
                </a:solidFill>
                <a:effectLst/>
                <a:latin typeface="IBM Plex Sans" panose="020B0503050203000203" pitchFamily="34" charset="0"/>
              </a:rPr>
              <a:t>jQuery</a:t>
            </a:r>
            <a:r>
              <a:rPr lang="zh-CN" altLang="en-US" b="0" i="0" dirty="0">
                <a:solidFill>
                  <a:srgbClr val="33332D"/>
                </a:solidFill>
                <a:effectLst/>
                <a:latin typeface="IBM Plex Sans" panose="020B0503050203000203" pitchFamily="34" charset="0"/>
              </a:rPr>
              <a:t>更 </a:t>
            </a:r>
            <a:r>
              <a:rPr lang="en-US" altLang="zh-CN" b="0" i="0" dirty="0">
                <a:solidFill>
                  <a:srgbClr val="33332D"/>
                </a:solidFill>
                <a:effectLst/>
                <a:latin typeface="IBM Plex Sans" panose="020B0503050203000203" pitchFamily="34" charset="0"/>
              </a:rPr>
              <a:t>"</a:t>
            </a:r>
            <a:r>
              <a:rPr lang="zh-CN" altLang="en-US" b="0" i="0" dirty="0">
                <a:solidFill>
                  <a:srgbClr val="33332D"/>
                </a:solidFill>
                <a:effectLst/>
                <a:latin typeface="IBM Plex Sans" panose="020B0503050203000203" pitchFamily="34" charset="0"/>
              </a:rPr>
              <a:t>现代 </a:t>
            </a:r>
            <a:r>
              <a:rPr lang="en-US" altLang="zh-CN" b="0" i="0" dirty="0">
                <a:solidFill>
                  <a:srgbClr val="33332D"/>
                </a:solidFill>
                <a:effectLst/>
                <a:latin typeface="IBM Plex Sans" panose="020B0503050203000203" pitchFamily="34" charset="0"/>
              </a:rPr>
              <a:t>"</a:t>
            </a:r>
            <a:r>
              <a:rPr lang="zh-CN" altLang="en-US" b="0" i="0" dirty="0">
                <a:solidFill>
                  <a:srgbClr val="33332D"/>
                </a:solidFill>
                <a:effectLst/>
                <a:latin typeface="IBM Plex Sans" panose="020B0503050203000203" pitchFamily="34" charset="0"/>
              </a:rPr>
              <a:t>的网页开发方式。第一波开发者的最爱是</a:t>
            </a:r>
            <a:r>
              <a:rPr lang="en-US" altLang="zh-CN" b="0" i="0" u="none" strike="noStrike" dirty="0">
                <a:solidFill>
                  <a:srgbClr val="33332D"/>
                </a:solidFill>
                <a:effectLst/>
                <a:latin typeface="IBM Plex Sans" panose="020B0503050203000203" pitchFamily="34" charset="0"/>
                <a:hlinkClick r:id="rId4"/>
              </a:rPr>
              <a:t>BackboneJS</a:t>
            </a:r>
            <a:r>
              <a:rPr lang="zh-CN" altLang="en-US" b="0" i="0" dirty="0">
                <a:solidFill>
                  <a:srgbClr val="33332D"/>
                </a:solidFill>
                <a:effectLst/>
                <a:latin typeface="IBM Plex Sans" panose="020B0503050203000203" pitchFamily="34" charset="0"/>
              </a:rPr>
              <a:t>。在</a:t>
            </a:r>
            <a:r>
              <a:rPr lang="en-US" altLang="zh-CN" b="0" i="0" dirty="0">
                <a:solidFill>
                  <a:srgbClr val="33332D"/>
                </a:solidFill>
                <a:effectLst/>
                <a:latin typeface="IBM Plex Sans" panose="020B0503050203000203" pitchFamily="34" charset="0"/>
              </a:rPr>
              <a:t>2012</a:t>
            </a:r>
            <a:r>
              <a:rPr lang="zh-CN" altLang="en-US" b="0" i="0" dirty="0">
                <a:solidFill>
                  <a:srgbClr val="33332D"/>
                </a:solidFill>
                <a:effectLst/>
                <a:latin typeface="IBM Plex Sans" panose="020B0503050203000203" pitchFamily="34" charset="0"/>
              </a:rPr>
              <a:t>年</a:t>
            </a:r>
            <a:r>
              <a:rPr lang="zh-CN" altLang="en-US" b="0" i="0" u="none" strike="noStrike" dirty="0">
                <a:solidFill>
                  <a:srgbClr val="33332D"/>
                </a:solidFill>
                <a:effectLst/>
                <a:latin typeface="IBM Plex Sans" panose="020B0503050203000203" pitchFamily="34" charset="0"/>
                <a:hlinkClick r:id="rId5"/>
              </a:rPr>
              <a:t>推出</a:t>
            </a:r>
            <a:r>
              <a:rPr lang="zh-CN" altLang="en-US" b="0" i="0" dirty="0">
                <a:solidFill>
                  <a:srgbClr val="33332D"/>
                </a:solidFill>
                <a:effectLst/>
                <a:latin typeface="IBM Plex Sans" panose="020B0503050203000203" pitchFamily="34" charset="0"/>
              </a:rPr>
              <a:t>之后，谷歌的</a:t>
            </a:r>
            <a:r>
              <a:rPr lang="en-US" altLang="zh-CN" b="0" i="0" u="none" strike="noStrike" dirty="0">
                <a:solidFill>
                  <a:srgbClr val="33332D"/>
                </a:solidFill>
                <a:effectLst/>
                <a:latin typeface="IBM Plex Sans" panose="020B0503050203000203" pitchFamily="34" charset="0"/>
                <a:hlinkClick r:id="rId6"/>
              </a:rPr>
              <a:t>AngularJS</a:t>
            </a:r>
            <a:r>
              <a:rPr lang="zh-CN" altLang="en-US" b="0" i="0" dirty="0">
                <a:solidFill>
                  <a:srgbClr val="33332D"/>
                </a:solidFill>
                <a:effectLst/>
                <a:latin typeface="IBM Plex Sans" panose="020B0503050203000203" pitchFamily="34" charset="0"/>
              </a:rPr>
              <a:t>迅速成为现代网页开发的事实标准。</a:t>
            </a:r>
          </a:p>
          <a:p>
            <a:pPr algn="l"/>
            <a:r>
              <a:rPr lang="zh-CN" altLang="en-US" b="0" i="0" dirty="0">
                <a:solidFill>
                  <a:srgbClr val="33332D"/>
                </a:solidFill>
                <a:effectLst/>
                <a:latin typeface="IBM Plex Sans" panose="020B0503050203000203" pitchFamily="34" charset="0"/>
              </a:rPr>
              <a:t>目前最流行的实现网络应用逻辑的浏览器端的工具是</a:t>
            </a:r>
            <a:r>
              <a:rPr lang="en-US" altLang="zh-CN" b="0" i="0" dirty="0">
                <a:solidFill>
                  <a:srgbClr val="33332D"/>
                </a:solidFill>
                <a:effectLst/>
                <a:latin typeface="IBM Plex Sans" panose="020B0503050203000203" pitchFamily="34" charset="0"/>
              </a:rPr>
              <a:t>Facebook's </a:t>
            </a:r>
            <a:r>
              <a:rPr lang="en-US" altLang="zh-CN" b="0" i="0" u="none" strike="noStrike" dirty="0">
                <a:solidFill>
                  <a:srgbClr val="33332D"/>
                </a:solidFill>
                <a:effectLst/>
                <a:latin typeface="IBM Plex Sans" panose="020B0503050203000203" pitchFamily="34" charset="0"/>
                <a:hlinkClick r:id="rId7"/>
              </a:rPr>
              <a:t>React</a:t>
            </a:r>
            <a:r>
              <a:rPr lang="zh-CN" altLang="en-US" b="0" i="0" dirty="0">
                <a:solidFill>
                  <a:srgbClr val="33332D"/>
                </a:solidFill>
                <a:effectLst/>
                <a:latin typeface="IBM Plex Sans" panose="020B0503050203000203" pitchFamily="34" charset="0"/>
              </a:rPr>
              <a:t>库。</a:t>
            </a:r>
          </a:p>
          <a:p>
            <a:pPr marL="0" indent="0">
              <a:buNone/>
            </a:pPr>
            <a:endParaRPr kumimoji="1" lang="zh-CN" altLang="en-US" dirty="0"/>
          </a:p>
        </p:txBody>
      </p:sp>
    </p:spTree>
    <p:extLst>
      <p:ext uri="{BB962C8B-B14F-4D97-AF65-F5344CB8AC3E}">
        <p14:creationId xmlns:p14="http://schemas.microsoft.com/office/powerpoint/2010/main" val="41254845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419F0C-245F-1C40-A10D-D970C1061A70}"/>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F2FE937D-65E2-024F-BEF3-48DD4C436FF5}"/>
              </a:ext>
            </a:extLst>
          </p:cNvPr>
          <p:cNvSpPr>
            <a:spLocks noGrp="1"/>
          </p:cNvSpPr>
          <p:nvPr>
            <p:ph idx="1"/>
          </p:nvPr>
        </p:nvSpPr>
        <p:spPr/>
        <p:txBody>
          <a:bodyPr/>
          <a:lstStyle/>
          <a:p>
            <a:pPr algn="l"/>
            <a:r>
              <a:rPr lang="zh-CN" altLang="en-US" b="0" i="0" dirty="0">
                <a:solidFill>
                  <a:srgbClr val="33332D"/>
                </a:solidFill>
                <a:effectLst/>
                <a:latin typeface="IBM Plex Sans" panose="020B0503050203000203" pitchFamily="34" charset="0"/>
              </a:rPr>
              <a:t>在本课程中，我们将熟悉</a:t>
            </a:r>
            <a:r>
              <a:rPr lang="en-US" altLang="zh-CN" b="0" i="0" dirty="0">
                <a:solidFill>
                  <a:srgbClr val="33332D"/>
                </a:solidFill>
                <a:effectLst/>
                <a:latin typeface="IBM Plex Sans" panose="020B0503050203000203" pitchFamily="34" charset="0"/>
              </a:rPr>
              <a:t>React</a:t>
            </a:r>
            <a:r>
              <a:rPr lang="zh-CN" altLang="en-US" b="0" i="0" dirty="0">
                <a:solidFill>
                  <a:srgbClr val="33332D"/>
                </a:solidFill>
                <a:effectLst/>
                <a:latin typeface="IBM Plex Sans" panose="020B0503050203000203" pitchFamily="34" charset="0"/>
              </a:rPr>
              <a:t>和</a:t>
            </a:r>
            <a:r>
              <a:rPr lang="en-US" altLang="zh-CN" b="0" i="0" u="none" strike="noStrike" dirty="0">
                <a:solidFill>
                  <a:srgbClr val="33332D"/>
                </a:solidFill>
                <a:effectLst/>
                <a:latin typeface="IBM Plex Sans" panose="020B0503050203000203" pitchFamily="34" charset="0"/>
                <a:hlinkClick r:id="rId2"/>
              </a:rPr>
              <a:t>Redux</a:t>
            </a:r>
            <a:r>
              <a:rPr lang="zh-CN" altLang="en-US" b="0" i="0" dirty="0">
                <a:solidFill>
                  <a:srgbClr val="33332D"/>
                </a:solidFill>
                <a:effectLst/>
                <a:latin typeface="IBM Plex Sans" panose="020B0503050203000203" pitchFamily="34" charset="0"/>
              </a:rPr>
              <a:t>库，它们经常被一起使用。</a:t>
            </a:r>
          </a:p>
          <a:p>
            <a:pPr algn="l"/>
            <a:r>
              <a:rPr lang="en-US" altLang="zh-CN" b="0" i="0" dirty="0">
                <a:solidFill>
                  <a:srgbClr val="33332D"/>
                </a:solidFill>
                <a:effectLst/>
                <a:latin typeface="IBM Plex Sans" panose="020B0503050203000203" pitchFamily="34" charset="0"/>
              </a:rPr>
              <a:t>React</a:t>
            </a:r>
            <a:r>
              <a:rPr lang="zh-CN" altLang="en-US" b="0" i="0" dirty="0">
                <a:solidFill>
                  <a:srgbClr val="33332D"/>
                </a:solidFill>
                <a:effectLst/>
                <a:latin typeface="IBM Plex Sans" panose="020B0503050203000203" pitchFamily="34" charset="0"/>
              </a:rPr>
              <a:t>的地位似乎很强大，但</a:t>
            </a:r>
            <a:r>
              <a:rPr lang="en-US" altLang="zh-CN" b="0" i="0" dirty="0">
                <a:solidFill>
                  <a:srgbClr val="33332D"/>
                </a:solidFill>
                <a:effectLst/>
                <a:latin typeface="IBM Plex Sans" panose="020B0503050203000203" pitchFamily="34" charset="0"/>
              </a:rPr>
              <a:t>JavaScript</a:t>
            </a:r>
            <a:r>
              <a:rPr lang="zh-CN" altLang="en-US" b="0" i="0" dirty="0">
                <a:solidFill>
                  <a:srgbClr val="33332D"/>
                </a:solidFill>
                <a:effectLst/>
                <a:latin typeface="IBM Plex Sans" panose="020B0503050203000203" pitchFamily="34" charset="0"/>
              </a:rPr>
              <a:t>的世界是不断变化的。例如，最近一个新来者</a:t>
            </a:r>
            <a:r>
              <a:rPr lang="en-US" altLang="zh-CN" b="0" i="0" dirty="0">
                <a:solidFill>
                  <a:srgbClr val="33332D"/>
                </a:solidFill>
                <a:effectLst/>
                <a:latin typeface="IBM Plex Sans" panose="020B0503050203000203" pitchFamily="34" charset="0"/>
              </a:rPr>
              <a:t>--</a:t>
            </a:r>
            <a:r>
              <a:rPr lang="en-US" altLang="zh-CN" b="0" i="0" u="none" strike="noStrike" dirty="0">
                <a:solidFill>
                  <a:srgbClr val="33332D"/>
                </a:solidFill>
                <a:effectLst/>
                <a:latin typeface="IBM Plex Sans" panose="020B0503050203000203" pitchFamily="34" charset="0"/>
                <a:hlinkClick r:id="rId3"/>
              </a:rPr>
              <a:t>VueJS</a:t>
            </a:r>
            <a:r>
              <a:rPr lang="en-US" altLang="zh-CN" b="0" i="0" dirty="0">
                <a:solidFill>
                  <a:srgbClr val="33332D"/>
                </a:solidFill>
                <a:effectLst/>
                <a:latin typeface="IBM Plex Sans" panose="020B0503050203000203" pitchFamily="34" charset="0"/>
              </a:rPr>
              <a:t>--</a:t>
            </a:r>
            <a:r>
              <a:rPr lang="zh-CN" altLang="en-US" b="0" i="0" dirty="0">
                <a:solidFill>
                  <a:srgbClr val="33332D"/>
                </a:solidFill>
                <a:effectLst/>
                <a:latin typeface="IBM Plex Sans" panose="020B0503050203000203" pitchFamily="34" charset="0"/>
              </a:rPr>
              <a:t>已经吸引了一些人的兴趣。</a:t>
            </a:r>
          </a:p>
        </p:txBody>
      </p:sp>
    </p:spTree>
    <p:extLst>
      <p:ext uri="{BB962C8B-B14F-4D97-AF65-F5344CB8AC3E}">
        <p14:creationId xmlns:p14="http://schemas.microsoft.com/office/powerpoint/2010/main" val="23656092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183083-0913-BB4C-81AC-D8864062E16F}"/>
              </a:ext>
            </a:extLst>
          </p:cNvPr>
          <p:cNvSpPr>
            <a:spLocks noGrp="1"/>
          </p:cNvSpPr>
          <p:nvPr>
            <p:ph type="title"/>
          </p:nvPr>
        </p:nvSpPr>
        <p:spPr/>
        <p:txBody>
          <a:bodyPr>
            <a:normAutofit/>
          </a:bodyPr>
          <a:lstStyle/>
          <a:p>
            <a:r>
              <a:rPr lang="en-US" altLang="zh-CN" b="1" i="0" dirty="0">
                <a:solidFill>
                  <a:srgbClr val="00B050"/>
                </a:solidFill>
                <a:effectLst/>
                <a:latin typeface="IBM Plex Mono" panose="020B0509050203000203" pitchFamily="49" charset="0"/>
              </a:rPr>
              <a:t>Full</a:t>
            </a:r>
            <a:r>
              <a:rPr lang="en-US" altLang="zh-CN" b="1" i="0" dirty="0">
                <a:solidFill>
                  <a:srgbClr val="33332D"/>
                </a:solidFill>
                <a:effectLst/>
                <a:latin typeface="IBM Plex Mono" panose="020B0509050203000203" pitchFamily="49" charset="0"/>
              </a:rPr>
              <a:t> </a:t>
            </a:r>
            <a:r>
              <a:rPr lang="en-US" altLang="zh-CN" b="1" i="0" dirty="0">
                <a:solidFill>
                  <a:srgbClr val="FF0000"/>
                </a:solidFill>
                <a:effectLst/>
                <a:latin typeface="IBM Plex Mono" panose="020B0509050203000203" pitchFamily="49" charset="0"/>
              </a:rPr>
              <a:t>stack</a:t>
            </a:r>
            <a:r>
              <a:rPr lang="en-US" altLang="zh-CN" b="1" i="0" dirty="0">
                <a:solidFill>
                  <a:srgbClr val="33332D"/>
                </a:solidFill>
                <a:effectLst/>
                <a:latin typeface="IBM Plex Mono" panose="020B0509050203000203" pitchFamily="49" charset="0"/>
              </a:rPr>
              <a:t> </a:t>
            </a:r>
            <a:r>
              <a:rPr lang="en-US" altLang="zh-CN" b="1" i="0" dirty="0">
                <a:solidFill>
                  <a:srgbClr val="00B0F0"/>
                </a:solidFill>
                <a:effectLst/>
                <a:latin typeface="IBM Plex Mono" panose="020B0509050203000203" pitchFamily="49" charset="0"/>
              </a:rPr>
              <a:t>web</a:t>
            </a:r>
            <a:r>
              <a:rPr lang="en-US" altLang="zh-CN" b="1" i="0" dirty="0">
                <a:solidFill>
                  <a:srgbClr val="33332D"/>
                </a:solidFill>
                <a:effectLst/>
                <a:latin typeface="IBM Plex Mono" panose="020B0509050203000203" pitchFamily="49" charset="0"/>
              </a:rPr>
              <a:t> </a:t>
            </a:r>
            <a:r>
              <a:rPr lang="en-US" altLang="zh-CN" b="1" i="0" dirty="0">
                <a:solidFill>
                  <a:srgbClr val="7030A0"/>
                </a:solidFill>
                <a:effectLst/>
                <a:latin typeface="IBM Plex Mono" panose="020B0509050203000203" pitchFamily="49" charset="0"/>
              </a:rPr>
              <a:t>development</a:t>
            </a:r>
            <a:endParaRPr kumimoji="1" lang="zh-CN" altLang="en-US" dirty="0">
              <a:solidFill>
                <a:srgbClr val="7030A0"/>
              </a:solidFill>
            </a:endParaRPr>
          </a:p>
        </p:txBody>
      </p:sp>
      <p:sp>
        <p:nvSpPr>
          <p:cNvPr id="3" name="内容占位符 2">
            <a:extLst>
              <a:ext uri="{FF2B5EF4-FFF2-40B4-BE49-F238E27FC236}">
                <a16:creationId xmlns:a16="http://schemas.microsoft.com/office/drawing/2014/main" id="{B0AB257F-23F1-7E46-BC67-CC77C0952721}"/>
              </a:ext>
            </a:extLst>
          </p:cNvPr>
          <p:cNvSpPr>
            <a:spLocks noGrp="1"/>
          </p:cNvSpPr>
          <p:nvPr>
            <p:ph idx="1"/>
          </p:nvPr>
        </p:nvSpPr>
        <p:spPr/>
        <p:txBody>
          <a:bodyPr/>
          <a:lstStyle/>
          <a:p>
            <a:r>
              <a:rPr lang="zh-CN" altLang="en-US" b="0" i="0" dirty="0">
                <a:solidFill>
                  <a:srgbClr val="33332D"/>
                </a:solidFill>
                <a:effectLst/>
                <a:latin typeface="IBM Plex Sans" panose="020B0503050203000203" pitchFamily="34" charset="0"/>
              </a:rPr>
              <a:t>浏览器是前端，在浏览器上运行的</a:t>
            </a:r>
            <a:r>
              <a:rPr lang="en-US" altLang="zh-CN" b="0" i="0" dirty="0">
                <a:solidFill>
                  <a:srgbClr val="33332D"/>
                </a:solidFill>
                <a:effectLst/>
                <a:latin typeface="IBM Plex Sans" panose="020B0503050203000203" pitchFamily="34" charset="0"/>
              </a:rPr>
              <a:t>JavaScript</a:t>
            </a:r>
            <a:r>
              <a:rPr lang="zh-CN" altLang="en-US" b="0" i="0" dirty="0">
                <a:solidFill>
                  <a:srgbClr val="33332D"/>
                </a:solidFill>
                <a:effectLst/>
                <a:latin typeface="IBM Plex Sans" panose="020B0503050203000203" pitchFamily="34" charset="0"/>
              </a:rPr>
              <a:t>是前端代码。另一边，服务器则是后端。</a:t>
            </a:r>
            <a:endParaRPr lang="en-US" altLang="zh-CN" b="0" i="0" dirty="0">
              <a:solidFill>
                <a:srgbClr val="33332D"/>
              </a:solidFill>
              <a:effectLst/>
              <a:latin typeface="IBM Plex Sans" panose="020B0503050203000203" pitchFamily="34" charset="0"/>
            </a:endParaRPr>
          </a:p>
          <a:p>
            <a:r>
              <a:rPr lang="zh-CN" altLang="en-US" b="0" i="0" dirty="0">
                <a:solidFill>
                  <a:srgbClr val="33332D"/>
                </a:solidFill>
                <a:effectLst/>
                <a:latin typeface="IBM Plex Sans" panose="020B0503050203000203" pitchFamily="34" charset="0"/>
              </a:rPr>
              <a:t>全栈式网络开发意味着我们关注应用的所有部分：前端、后端和数据库。有时，服务器上的软件和它的操作系统也被看作是堆栈的一部分，但我们不会去研究这些。</a:t>
            </a:r>
            <a:endParaRPr lang="en-US" altLang="zh-CN" dirty="0">
              <a:solidFill>
                <a:srgbClr val="33332D"/>
              </a:solidFill>
              <a:latin typeface="IBM Plex Sans" panose="020B0503050203000203" pitchFamily="34" charset="0"/>
            </a:endParaRPr>
          </a:p>
          <a:p>
            <a:r>
              <a:rPr lang="zh-CN" altLang="en-US" b="0" i="0" dirty="0">
                <a:solidFill>
                  <a:srgbClr val="33332D"/>
                </a:solidFill>
                <a:effectLst/>
                <a:latin typeface="IBM Plex Sans" panose="020B0503050203000203" pitchFamily="34" charset="0"/>
              </a:rPr>
              <a:t>开发人员专门从事堆栈的某一层，例如后端，是比较常见的。后端和前端的技术是完全不同的。随着全栈趋势的发展，开发人员熟练掌握应用和数据库的所有层已经成为普遍现象。通常情况下，全栈开发人员还必须有足够的配置和管理技能来操作他们的应用，例如，上云。</a:t>
            </a:r>
            <a:endParaRPr kumimoji="1" lang="zh-CN" altLang="en-US" dirty="0"/>
          </a:p>
        </p:txBody>
      </p:sp>
    </p:spTree>
    <p:extLst>
      <p:ext uri="{BB962C8B-B14F-4D97-AF65-F5344CB8AC3E}">
        <p14:creationId xmlns:p14="http://schemas.microsoft.com/office/powerpoint/2010/main" val="3310584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标题 1">
            <a:extLst>
              <a:ext uri="{FF2B5EF4-FFF2-40B4-BE49-F238E27FC236}">
                <a16:creationId xmlns:a16="http://schemas.microsoft.com/office/drawing/2014/main" id="{D80C3CA7-3E79-9141-B0D9-2F64BF1250F5}"/>
              </a:ext>
            </a:extLst>
          </p:cNvPr>
          <p:cNvSpPr>
            <a:spLocks noGrp="1"/>
          </p:cNvSpPr>
          <p:nvPr>
            <p:ph type="title"/>
          </p:nvPr>
        </p:nvSpPr>
        <p:spPr>
          <a:xfrm>
            <a:off x="838200" y="365125"/>
            <a:ext cx="10515600" cy="1325563"/>
          </a:xfrm>
        </p:spPr>
        <p:txBody>
          <a:bodyPr>
            <a:normAutofit/>
          </a:bodyPr>
          <a:lstStyle/>
          <a:p>
            <a:r>
              <a:rPr kumimoji="1" lang="en-US" altLang="zh-CN" dirty="0">
                <a:solidFill>
                  <a:srgbClr val="92D050"/>
                </a:solidFill>
              </a:rPr>
              <a:t>H</a:t>
            </a:r>
            <a:r>
              <a:rPr kumimoji="1" lang="en-US" altLang="zh-CN" dirty="0">
                <a:solidFill>
                  <a:srgbClr val="00B050"/>
                </a:solidFill>
              </a:rPr>
              <a:t>T</a:t>
            </a:r>
            <a:r>
              <a:rPr kumimoji="1" lang="en-US" altLang="zh-CN" dirty="0">
                <a:solidFill>
                  <a:schemeClr val="accent2">
                    <a:lumMod val="75000"/>
                  </a:schemeClr>
                </a:solidFill>
              </a:rPr>
              <a:t>T</a:t>
            </a:r>
            <a:r>
              <a:rPr kumimoji="1" lang="en-US" altLang="zh-CN" dirty="0">
                <a:solidFill>
                  <a:schemeClr val="accent5">
                    <a:lumMod val="75000"/>
                  </a:schemeClr>
                </a:solidFill>
              </a:rPr>
              <a:t>P</a:t>
            </a:r>
            <a:r>
              <a:rPr kumimoji="1" lang="zh-CN" altLang="en-US" dirty="0">
                <a:solidFill>
                  <a:srgbClr val="92D050"/>
                </a:solidFill>
              </a:rPr>
              <a:t> </a:t>
            </a:r>
            <a:r>
              <a:rPr kumimoji="1" lang="en-US" altLang="zh-CN" dirty="0">
                <a:solidFill>
                  <a:srgbClr val="00B050"/>
                </a:solidFill>
              </a:rPr>
              <a:t>G</a:t>
            </a:r>
            <a:r>
              <a:rPr kumimoji="1" lang="en-US" altLang="zh-CN" dirty="0">
                <a:solidFill>
                  <a:schemeClr val="accent5">
                    <a:lumMod val="50000"/>
                  </a:schemeClr>
                </a:solidFill>
              </a:rPr>
              <a:t>E</a:t>
            </a:r>
            <a:r>
              <a:rPr kumimoji="1" lang="en-US" altLang="zh-CN" dirty="0">
                <a:solidFill>
                  <a:srgbClr val="FF0000"/>
                </a:solidFill>
              </a:rPr>
              <a:t>T</a:t>
            </a:r>
            <a:endParaRPr kumimoji="1" lang="zh-CN" altLang="en-US" dirty="0">
              <a:solidFill>
                <a:srgbClr val="FF0000"/>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内容占位符 2">
            <a:extLst>
              <a:ext uri="{FF2B5EF4-FFF2-40B4-BE49-F238E27FC236}">
                <a16:creationId xmlns:a16="http://schemas.microsoft.com/office/drawing/2014/main" id="{D9E344C9-4BD7-114A-9A13-5974CBAECF93}"/>
              </a:ext>
            </a:extLst>
          </p:cNvPr>
          <p:cNvSpPr>
            <a:spLocks noGrp="1"/>
          </p:cNvSpPr>
          <p:nvPr>
            <p:ph idx="1"/>
          </p:nvPr>
        </p:nvSpPr>
        <p:spPr>
          <a:xfrm>
            <a:off x="838200" y="1825625"/>
            <a:ext cx="10515600" cy="4351338"/>
          </a:xfrm>
        </p:spPr>
        <p:txBody>
          <a:bodyPr>
            <a:normAutofit/>
          </a:bodyPr>
          <a:lstStyle/>
          <a:p>
            <a:r>
              <a:rPr lang="zh-CN" altLang="en-US" b="0" i="0" dirty="0">
                <a:effectLst/>
                <a:latin typeface="IBM Plex Sans" panose="020B0503050203000203" pitchFamily="34" charset="0"/>
              </a:rPr>
              <a:t>服务器和 </a:t>
            </a:r>
            <a:r>
              <a:rPr lang="en-US" altLang="zh-CN" b="0" i="0" dirty="0">
                <a:effectLst/>
                <a:latin typeface="IBM Plex Sans" panose="020B0503050203000203" pitchFamily="34" charset="0"/>
              </a:rPr>
              <a:t>Web </a:t>
            </a:r>
            <a:r>
              <a:rPr lang="zh-CN" altLang="en-US" b="0" i="0" dirty="0">
                <a:effectLst/>
                <a:latin typeface="IBM Plex Sans" panose="020B0503050203000203" pitchFamily="34" charset="0"/>
              </a:rPr>
              <a:t>浏览器使用</a:t>
            </a:r>
            <a:r>
              <a:rPr lang="en-US" altLang="zh-CN" b="0" i="0" u="none" strike="noStrike" dirty="0">
                <a:effectLst/>
                <a:latin typeface="IBM Plex Sans" panose="020B0503050203000203" pitchFamily="34" charset="0"/>
                <a:hlinkClick r:id="rId2"/>
              </a:rPr>
              <a:t>HTTP</a:t>
            </a:r>
            <a:r>
              <a:rPr lang="zh-CN" altLang="en-US" b="0" i="0" dirty="0">
                <a:effectLst/>
                <a:latin typeface="IBM Plex Sans" panose="020B0503050203000203" pitchFamily="34" charset="0"/>
              </a:rPr>
              <a:t>协议相互通信。</a:t>
            </a:r>
            <a:r>
              <a:rPr lang="en-US" altLang="zh-CN" b="0" i="1" dirty="0">
                <a:effectLst/>
                <a:latin typeface="IBM Plex Sans" panose="020B0503050203000203" pitchFamily="34" charset="0"/>
              </a:rPr>
              <a:t>Network</a:t>
            </a:r>
            <a:r>
              <a:rPr lang="zh-CN" altLang="en-US" b="0" i="1" dirty="0">
                <a:effectLst/>
                <a:latin typeface="IBM Plex Sans" panose="020B0503050203000203" pitchFamily="34" charset="0"/>
              </a:rPr>
              <a:t>（网络）</a:t>
            </a:r>
            <a:r>
              <a:rPr lang="zh-CN" altLang="en-US" b="0" i="0" dirty="0">
                <a:effectLst/>
                <a:latin typeface="IBM Plex Sans" panose="020B0503050203000203" pitchFamily="34" charset="0"/>
              </a:rPr>
              <a:t>标签显示了浏览器和服务器的通信方式。</a:t>
            </a:r>
          </a:p>
          <a:p>
            <a:endParaRPr lang="en-US" altLang="zh-CN" dirty="0"/>
          </a:p>
          <a:p>
            <a:r>
              <a:rPr lang="zh-CN" altLang="en-US" b="0" i="0" dirty="0">
                <a:effectLst/>
                <a:latin typeface="IBM Plex Sans" panose="020B0503050203000203" pitchFamily="34" charset="0"/>
              </a:rPr>
              <a:t>当你重新加载页面时（按</a:t>
            </a:r>
            <a:r>
              <a:rPr lang="en-US" altLang="zh-CN" b="0" i="0" dirty="0">
                <a:effectLst/>
                <a:latin typeface="IBM Plex Sans" panose="020B0503050203000203" pitchFamily="34" charset="0"/>
              </a:rPr>
              <a:t>F5</a:t>
            </a:r>
            <a:r>
              <a:rPr lang="zh-CN" altLang="en-US" b="0" i="0" dirty="0">
                <a:effectLst/>
                <a:latin typeface="IBM Plex Sans" panose="020B0503050203000203" pitchFamily="34" charset="0"/>
              </a:rPr>
              <a:t>键或浏览器上的↻符号），控制台将显示有两个事件发生：</a:t>
            </a:r>
            <a:endParaRPr lang="en-US" altLang="zh-CN" b="0" i="0" dirty="0">
              <a:effectLst/>
              <a:latin typeface="IBM Plex Sans" panose="020B0503050203000203" pitchFamily="34" charset="0"/>
            </a:endParaRPr>
          </a:p>
          <a:p>
            <a:pPr lvl="1"/>
            <a:r>
              <a:rPr lang="zh-CN" altLang="en-US" b="0" i="0" dirty="0">
                <a:effectLst/>
                <a:latin typeface="IBM Plex Sans" panose="020B0503050203000203" pitchFamily="34" charset="0"/>
              </a:rPr>
              <a:t>浏览器已经从服务器获取了</a:t>
            </a:r>
            <a:r>
              <a:rPr lang="en-US" altLang="zh-CN" b="0" i="1" dirty="0" err="1">
                <a:effectLst/>
                <a:latin typeface="IBM Plex Sans" panose="020B0503050203000203" pitchFamily="34" charset="0"/>
              </a:rPr>
              <a:t>studies.cs.helsinki.fi</a:t>
            </a:r>
            <a:r>
              <a:rPr lang="en-US" altLang="zh-CN" b="0" i="1" dirty="0">
                <a:effectLst/>
                <a:latin typeface="IBM Plex Sans" panose="020B0503050203000203" pitchFamily="34" charset="0"/>
              </a:rPr>
              <a:t>/</a:t>
            </a:r>
            <a:r>
              <a:rPr lang="en-US" altLang="zh-CN" b="0" i="1" dirty="0" err="1">
                <a:effectLst/>
                <a:latin typeface="IBM Plex Sans" panose="020B0503050203000203" pitchFamily="34" charset="0"/>
              </a:rPr>
              <a:t>exampleapp</a:t>
            </a:r>
            <a:r>
              <a:rPr lang="zh-CN" altLang="en-US" b="0" i="0" dirty="0">
                <a:effectLst/>
                <a:latin typeface="IBM Plex Sans" panose="020B0503050203000203" pitchFamily="34" charset="0"/>
              </a:rPr>
              <a:t>页面的内容</a:t>
            </a:r>
            <a:endParaRPr lang="en-US" altLang="zh-CN" dirty="0">
              <a:latin typeface="IBM Plex Sans" panose="020B0503050203000203" pitchFamily="34" charset="0"/>
            </a:endParaRPr>
          </a:p>
          <a:p>
            <a:pPr lvl="1"/>
            <a:r>
              <a:rPr lang="zh-CN" altLang="en-US" b="0" i="0" dirty="0">
                <a:effectLst/>
                <a:latin typeface="IBM Plex Sans" panose="020B0503050203000203" pitchFamily="34" charset="0"/>
              </a:rPr>
              <a:t>并已下载了图片</a:t>
            </a:r>
            <a:r>
              <a:rPr lang="en-US" altLang="zh-CN" b="0" i="1" dirty="0" err="1">
                <a:effectLst/>
                <a:latin typeface="IBM Plex Sans" panose="020B0503050203000203" pitchFamily="34" charset="0"/>
              </a:rPr>
              <a:t>kuva.png</a:t>
            </a:r>
            <a:r>
              <a:rPr lang="zh-CN" altLang="en-US" b="0" i="0" dirty="0">
                <a:effectLst/>
                <a:latin typeface="IBM Plex Sans" panose="020B0503050203000203" pitchFamily="34" charset="0"/>
              </a:rPr>
              <a:t>。</a:t>
            </a:r>
          </a:p>
          <a:p>
            <a:endParaRPr lang="zh-CN" altLang="en-US" b="0" i="0" dirty="0">
              <a:effectLst/>
              <a:latin typeface="IBM Plex Sans" panose="020B0503050203000203" pitchFamily="34" charset="0"/>
            </a:endParaRPr>
          </a:p>
        </p:txBody>
      </p:sp>
    </p:spTree>
    <p:extLst>
      <p:ext uri="{BB962C8B-B14F-4D97-AF65-F5344CB8AC3E}">
        <p14:creationId xmlns:p14="http://schemas.microsoft.com/office/powerpoint/2010/main" val="3349451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5AD21B-430A-4349-809A-42797C89D8E6}"/>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266415A9-8E24-D648-8074-03EEC4AFA622}"/>
              </a:ext>
            </a:extLst>
          </p:cNvPr>
          <p:cNvSpPr>
            <a:spLocks noGrp="1"/>
          </p:cNvSpPr>
          <p:nvPr>
            <p:ph idx="1"/>
          </p:nvPr>
        </p:nvSpPr>
        <p:spPr/>
        <p:txBody>
          <a:bodyPr/>
          <a:lstStyle/>
          <a:p>
            <a:endParaRPr kumimoji="1" lang="zh-CN" altLang="en-US" dirty="0"/>
          </a:p>
        </p:txBody>
      </p:sp>
      <p:pic>
        <p:nvPicPr>
          <p:cNvPr id="3074" name="Picture 2" descr="Screenshot of the developer console showing these two events">
            <a:extLst>
              <a:ext uri="{FF2B5EF4-FFF2-40B4-BE49-F238E27FC236}">
                <a16:creationId xmlns:a16="http://schemas.microsoft.com/office/drawing/2014/main" id="{B9EA6A98-181F-364A-BDCF-F76E93B535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525209"/>
            <a:ext cx="10337800" cy="3476085"/>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CE7F569C-7378-7149-A898-C7C378480093}"/>
              </a:ext>
            </a:extLst>
          </p:cNvPr>
          <p:cNvSpPr txBox="1"/>
          <p:nvPr/>
        </p:nvSpPr>
        <p:spPr>
          <a:xfrm>
            <a:off x="838200" y="4165798"/>
            <a:ext cx="10515600" cy="646331"/>
          </a:xfrm>
          <a:prstGeom prst="rect">
            <a:avLst/>
          </a:prstGeom>
          <a:noFill/>
        </p:spPr>
        <p:txBody>
          <a:bodyPr wrap="square">
            <a:spAutoFit/>
          </a:bodyPr>
          <a:lstStyle/>
          <a:p>
            <a:pPr algn="l"/>
            <a:r>
              <a:rPr lang="zh-CN" altLang="en-US" b="0" i="0" dirty="0">
                <a:solidFill>
                  <a:srgbClr val="33332D"/>
                </a:solidFill>
                <a:effectLst/>
                <a:latin typeface="IBM Plex Sans" panose="020B0503050203000203" pitchFamily="34" charset="0"/>
              </a:rPr>
              <a:t>在小屏幕上，你可能要放大控制台窗口才能看到这些。点击第一个事件可以看到更多关于本次请求的细节。</a:t>
            </a:r>
          </a:p>
        </p:txBody>
      </p:sp>
    </p:spTree>
    <p:extLst>
      <p:ext uri="{BB962C8B-B14F-4D97-AF65-F5344CB8AC3E}">
        <p14:creationId xmlns:p14="http://schemas.microsoft.com/office/powerpoint/2010/main" val="3788400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13"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14"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15" name="Rectangle 4106">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pic>
        <p:nvPicPr>
          <p:cNvPr id="4098" name="Picture 2" descr="Detail view of a single event">
            <a:extLst>
              <a:ext uri="{FF2B5EF4-FFF2-40B4-BE49-F238E27FC236}">
                <a16:creationId xmlns:a16="http://schemas.microsoft.com/office/drawing/2014/main" id="{4FA13A68-256E-504A-9A26-9FFA86C72FD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821099" y="771384"/>
            <a:ext cx="10094644" cy="4340697"/>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FF809766-536D-7A4B-B792-138C34AEB6CD}"/>
              </a:ext>
            </a:extLst>
          </p:cNvPr>
          <p:cNvSpPr txBox="1"/>
          <p:nvPr/>
        </p:nvSpPr>
        <p:spPr>
          <a:xfrm>
            <a:off x="619616" y="5392883"/>
            <a:ext cx="10708416" cy="923330"/>
          </a:xfrm>
          <a:prstGeom prst="rect">
            <a:avLst/>
          </a:prstGeom>
          <a:noFill/>
        </p:spPr>
        <p:txBody>
          <a:bodyPr wrap="square">
            <a:spAutoFit/>
          </a:bodyPr>
          <a:lstStyle/>
          <a:p>
            <a:pPr>
              <a:spcAft>
                <a:spcPts val="600"/>
              </a:spcAft>
            </a:pPr>
            <a:r>
              <a:rPr lang="zh-CN" altLang="en-US" b="0" i="0" dirty="0">
                <a:solidFill>
                  <a:srgbClr val="33332D"/>
                </a:solidFill>
                <a:effectLst/>
                <a:latin typeface="IBM Plex Sans" panose="020B0503050203000203" pitchFamily="34" charset="0"/>
              </a:rPr>
              <a:t>上半部分，</a:t>
            </a:r>
            <a:r>
              <a:rPr lang="en-US" altLang="zh-CN" b="0" i="1" dirty="0">
                <a:solidFill>
                  <a:srgbClr val="33332D"/>
                </a:solidFill>
                <a:effectLst/>
                <a:latin typeface="IBM Plex Sans" panose="020B0503050203000203" pitchFamily="34" charset="0"/>
              </a:rPr>
              <a:t>General</a:t>
            </a:r>
            <a:r>
              <a:rPr lang="zh-CN" altLang="en-US" b="0" i="1" dirty="0">
                <a:solidFill>
                  <a:srgbClr val="33332D"/>
                </a:solidFill>
                <a:effectLst/>
                <a:latin typeface="IBM Plex Sans" panose="020B0503050203000203" pitchFamily="34" charset="0"/>
              </a:rPr>
              <a:t>中的内容</a:t>
            </a:r>
            <a:r>
              <a:rPr lang="zh-CN" altLang="en-US" b="0" i="0" dirty="0">
                <a:solidFill>
                  <a:srgbClr val="33332D"/>
                </a:solidFill>
                <a:effectLst/>
                <a:latin typeface="IBM Plex Sans" panose="020B0503050203000203" pitchFamily="34" charset="0"/>
              </a:rPr>
              <a:t>，显示浏览器使用</a:t>
            </a:r>
            <a:r>
              <a:rPr lang="en-US" altLang="zh-CN" b="0" i="0" u="none" strike="noStrike" dirty="0">
                <a:effectLst/>
                <a:latin typeface="IBM Plex Sans" panose="020B0503050203000203" pitchFamily="34" charset="0"/>
                <a:hlinkClick r:id="rId3"/>
              </a:rPr>
              <a:t>GET</a:t>
            </a:r>
            <a:r>
              <a:rPr lang="zh-CN" altLang="en-US" b="0" i="0" dirty="0">
                <a:solidFill>
                  <a:srgbClr val="33332D"/>
                </a:solidFill>
                <a:effectLst/>
                <a:latin typeface="IBM Plex Sans" panose="020B0503050203000203" pitchFamily="34" charset="0"/>
              </a:rPr>
              <a:t>方法向地址</a:t>
            </a:r>
            <a:r>
              <a:rPr lang="en-US" altLang="zh-CN" b="0" i="1" u="none" strike="noStrike" dirty="0">
                <a:solidFill>
                  <a:srgbClr val="33332D"/>
                </a:solidFill>
                <a:effectLst/>
                <a:latin typeface="IBM Plex Sans" panose="020B0503050203000203" pitchFamily="34" charset="0"/>
                <a:hlinkClick r:id="rId4"/>
              </a:rPr>
              <a:t>https://studies.cs.helsinki.fi/exampleapp</a:t>
            </a:r>
            <a:r>
              <a:rPr lang="zh-CN" altLang="en-US" b="0" i="0" dirty="0">
                <a:solidFill>
                  <a:srgbClr val="33332D"/>
                </a:solidFill>
                <a:effectLst/>
                <a:latin typeface="IBM Plex Sans" panose="020B0503050203000203" pitchFamily="34" charset="0"/>
              </a:rPr>
              <a:t>发送了一个请求</a:t>
            </a:r>
            <a:r>
              <a:rPr lang="en-US" altLang="zh-CN" b="0" i="0" dirty="0">
                <a:solidFill>
                  <a:srgbClr val="33332D"/>
                </a:solidFill>
                <a:effectLst/>
                <a:latin typeface="IBM Plex Sans" panose="020B0503050203000203" pitchFamily="34" charset="0"/>
              </a:rPr>
              <a:t>(</a:t>
            </a:r>
            <a:r>
              <a:rPr lang="zh-CN" altLang="en-US" b="0" i="0" dirty="0">
                <a:solidFill>
                  <a:srgbClr val="33332D"/>
                </a:solidFill>
                <a:effectLst/>
                <a:latin typeface="IBM Plex Sans" panose="020B0503050203000203" pitchFamily="34" charset="0"/>
              </a:rPr>
              <a:t>地址是截图时的，现在已经略有改变</a:t>
            </a:r>
            <a:r>
              <a:rPr lang="en-US" altLang="zh-CN" b="0" i="0" dirty="0">
                <a:solidFill>
                  <a:srgbClr val="33332D"/>
                </a:solidFill>
                <a:effectLst/>
                <a:latin typeface="IBM Plex Sans" panose="020B0503050203000203" pitchFamily="34" charset="0"/>
              </a:rPr>
              <a:t>)</a:t>
            </a:r>
            <a:r>
              <a:rPr lang="zh-CN" altLang="en-US" b="0" i="0" dirty="0">
                <a:solidFill>
                  <a:srgbClr val="33332D"/>
                </a:solidFill>
                <a:effectLst/>
                <a:latin typeface="IBM Plex Sans" panose="020B0503050203000203" pitchFamily="34" charset="0"/>
              </a:rPr>
              <a:t>，并且请求是成功的，因为服务器的响应</a:t>
            </a:r>
            <a:r>
              <a:rPr lang="zh-CN" altLang="en-US" b="0" i="0" u="none" strike="noStrike" dirty="0">
                <a:effectLst/>
                <a:latin typeface="IBM Plex Sans" panose="020B0503050203000203" pitchFamily="34" charset="0"/>
                <a:hlinkClick r:id="rId5"/>
              </a:rPr>
              <a:t>状态代码</a:t>
            </a:r>
            <a:r>
              <a:rPr lang="zh-CN" altLang="en-US" b="0" i="0" dirty="0">
                <a:solidFill>
                  <a:srgbClr val="33332D"/>
                </a:solidFill>
                <a:effectLst/>
                <a:latin typeface="IBM Plex Sans" panose="020B0503050203000203" pitchFamily="34" charset="0"/>
              </a:rPr>
              <a:t> 为</a:t>
            </a:r>
            <a:r>
              <a:rPr lang="en-US" altLang="zh-CN" b="0" i="0" dirty="0">
                <a:solidFill>
                  <a:srgbClr val="33332D"/>
                </a:solidFill>
                <a:effectLst/>
                <a:latin typeface="IBM Plex Sans" panose="020B0503050203000203" pitchFamily="34" charset="0"/>
              </a:rPr>
              <a:t>200</a:t>
            </a:r>
            <a:r>
              <a:rPr lang="zh-CN" altLang="en-US" b="0" i="0" dirty="0">
                <a:solidFill>
                  <a:srgbClr val="33332D"/>
                </a:solidFill>
                <a:effectLst/>
                <a:latin typeface="IBM Plex Sans" panose="020B0503050203000203" pitchFamily="34" charset="0"/>
              </a:rPr>
              <a:t>。</a:t>
            </a:r>
            <a:endParaRPr lang="zh-CN" altLang="en-US" dirty="0"/>
          </a:p>
        </p:txBody>
      </p:sp>
    </p:spTree>
    <p:extLst>
      <p:ext uri="{BB962C8B-B14F-4D97-AF65-F5344CB8AC3E}">
        <p14:creationId xmlns:p14="http://schemas.microsoft.com/office/powerpoint/2010/main" val="267100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887944-9199-4147-A8B2-896712271699}"/>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6FD8F9D0-3E6B-E242-AAF2-5DAC961CF52B}"/>
              </a:ext>
            </a:extLst>
          </p:cNvPr>
          <p:cNvSpPr>
            <a:spLocks noGrp="1"/>
          </p:cNvSpPr>
          <p:nvPr>
            <p:ph idx="1"/>
          </p:nvPr>
        </p:nvSpPr>
        <p:spPr/>
        <p:txBody>
          <a:bodyPr/>
          <a:lstStyle/>
          <a:p>
            <a:endParaRPr kumimoji="1" lang="zh-CN" altLang="en-US"/>
          </a:p>
        </p:txBody>
      </p:sp>
      <p:sp>
        <p:nvSpPr>
          <p:cNvPr id="5" name="文本框 4">
            <a:extLst>
              <a:ext uri="{FF2B5EF4-FFF2-40B4-BE49-F238E27FC236}">
                <a16:creationId xmlns:a16="http://schemas.microsoft.com/office/drawing/2014/main" id="{62040042-B07A-B44B-9CDC-10899F4E0B23}"/>
              </a:ext>
            </a:extLst>
          </p:cNvPr>
          <p:cNvSpPr txBox="1"/>
          <p:nvPr/>
        </p:nvSpPr>
        <p:spPr>
          <a:xfrm>
            <a:off x="838199" y="365125"/>
            <a:ext cx="10515599" cy="923330"/>
          </a:xfrm>
          <a:prstGeom prst="rect">
            <a:avLst/>
          </a:prstGeom>
          <a:noFill/>
        </p:spPr>
        <p:txBody>
          <a:bodyPr wrap="square">
            <a:spAutoFit/>
          </a:bodyPr>
          <a:lstStyle/>
          <a:p>
            <a:pPr algn="l"/>
            <a:r>
              <a:rPr lang="zh-CN" altLang="en-US" b="0" i="0" dirty="0">
                <a:solidFill>
                  <a:srgbClr val="33332D"/>
                </a:solidFill>
                <a:effectLst/>
                <a:latin typeface="IBM Plex Sans" panose="020B0503050203000203" pitchFamily="34" charset="0"/>
              </a:rPr>
              <a:t>浏览器的请求（</a:t>
            </a:r>
            <a:r>
              <a:rPr lang="en-US" altLang="zh-CN" b="0" i="0" dirty="0">
                <a:solidFill>
                  <a:srgbClr val="33332D"/>
                </a:solidFill>
                <a:effectLst/>
                <a:latin typeface="IBM Plex Sans" panose="020B0503050203000203" pitchFamily="34" charset="0"/>
              </a:rPr>
              <a:t>request</a:t>
            </a:r>
            <a:r>
              <a:rPr lang="zh-CN" altLang="en-US" b="0" i="0" dirty="0">
                <a:solidFill>
                  <a:srgbClr val="33332D"/>
                </a:solidFill>
                <a:effectLst/>
                <a:latin typeface="IBM Plex Sans" panose="020B0503050203000203" pitchFamily="34" charset="0"/>
              </a:rPr>
              <a:t>）和服务器的响应（</a:t>
            </a:r>
            <a:r>
              <a:rPr lang="en-US" altLang="zh-CN" b="0" i="0" dirty="0">
                <a:solidFill>
                  <a:srgbClr val="33332D"/>
                </a:solidFill>
                <a:effectLst/>
                <a:latin typeface="IBM Plex Sans" panose="020B0503050203000203" pitchFamily="34" charset="0"/>
              </a:rPr>
              <a:t>response</a:t>
            </a:r>
            <a:r>
              <a:rPr lang="zh-CN" altLang="en-US" b="0" i="0" dirty="0">
                <a:solidFill>
                  <a:srgbClr val="33332D"/>
                </a:solidFill>
                <a:effectLst/>
                <a:latin typeface="IBM Plex Sans" panose="020B0503050203000203" pitchFamily="34" charset="0"/>
              </a:rPr>
              <a:t>）有几个</a:t>
            </a:r>
            <a:r>
              <a:rPr lang="zh-CN" altLang="en-US" b="0" i="0" u="none" strike="noStrike" dirty="0">
                <a:solidFill>
                  <a:srgbClr val="33332D"/>
                </a:solidFill>
                <a:effectLst/>
                <a:latin typeface="IBM Plex Sans" panose="020B0503050203000203" pitchFamily="34" charset="0"/>
                <a:hlinkClick r:id="rId2"/>
              </a:rPr>
              <a:t>头信息</a:t>
            </a:r>
            <a:r>
              <a:rPr lang="zh-CN" altLang="en-US" b="0" i="0" dirty="0">
                <a:solidFill>
                  <a:srgbClr val="33332D"/>
                </a:solidFill>
                <a:effectLst/>
                <a:latin typeface="IBM Plex Sans" panose="020B0503050203000203" pitchFamily="34" charset="0"/>
              </a:rPr>
              <a:t>。</a:t>
            </a:r>
          </a:p>
          <a:p>
            <a:br>
              <a:rPr lang="zh-CN" altLang="en-US" dirty="0"/>
            </a:br>
            <a:endParaRPr lang="zh-CN" altLang="en-US" dirty="0"/>
          </a:p>
        </p:txBody>
      </p:sp>
      <p:pic>
        <p:nvPicPr>
          <p:cNvPr id="5122" name="Picture 2" descr="fullstack content">
            <a:extLst>
              <a:ext uri="{FF2B5EF4-FFF2-40B4-BE49-F238E27FC236}">
                <a16:creationId xmlns:a16="http://schemas.microsoft.com/office/drawing/2014/main" id="{02C30EC9-4F2D-E54F-B81C-A87DB7F92B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901" y="1288455"/>
            <a:ext cx="10160000" cy="3454400"/>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CC5A521D-28E9-F144-A10B-A9798BA8EFB7}"/>
              </a:ext>
            </a:extLst>
          </p:cNvPr>
          <p:cNvSpPr txBox="1"/>
          <p:nvPr/>
        </p:nvSpPr>
        <p:spPr>
          <a:xfrm>
            <a:off x="727900" y="4861781"/>
            <a:ext cx="10625897" cy="1477328"/>
          </a:xfrm>
          <a:prstGeom prst="rect">
            <a:avLst/>
          </a:prstGeom>
          <a:noFill/>
        </p:spPr>
        <p:txBody>
          <a:bodyPr wrap="square">
            <a:spAutoFit/>
          </a:bodyPr>
          <a:lstStyle/>
          <a:p>
            <a:pPr algn="l"/>
            <a:r>
              <a:rPr lang="zh-CN" altLang="en-US" b="0" i="0" dirty="0">
                <a:solidFill>
                  <a:srgbClr val="33332D"/>
                </a:solidFill>
                <a:effectLst/>
                <a:latin typeface="IBM Plex Sans" panose="020B0503050203000203" pitchFamily="34" charset="0"/>
              </a:rPr>
              <a:t>上面的</a:t>
            </a:r>
            <a:r>
              <a:rPr lang="zh-CN" altLang="en-US" b="0" i="1" dirty="0">
                <a:solidFill>
                  <a:srgbClr val="33332D"/>
                </a:solidFill>
                <a:effectLst/>
                <a:latin typeface="IBM Plex Sans" panose="020B0503050203000203" pitchFamily="34" charset="0"/>
              </a:rPr>
              <a:t>响应头</a:t>
            </a:r>
            <a:r>
              <a:rPr lang="en-US" altLang="zh-CN" b="0" i="1" dirty="0">
                <a:solidFill>
                  <a:srgbClr val="33332D"/>
                </a:solidFill>
                <a:effectLst/>
                <a:latin typeface="IBM Plex Sans" panose="020B0503050203000203" pitchFamily="34" charset="0"/>
              </a:rPr>
              <a:t>Response headers</a:t>
            </a:r>
            <a:r>
              <a:rPr lang="zh-CN" altLang="en-US" b="0" i="0" dirty="0">
                <a:solidFill>
                  <a:srgbClr val="33332D"/>
                </a:solidFill>
                <a:effectLst/>
                <a:latin typeface="IBM Plex Sans" panose="020B0503050203000203" pitchFamily="34" charset="0"/>
              </a:rPr>
              <a:t>告诉我们，例如，响应的字节大小，以及响应的确切时间。一个重要的头信息</a:t>
            </a:r>
            <a:r>
              <a:rPr lang="en-US" altLang="zh-CN" b="0" i="0" u="none" strike="noStrike" dirty="0">
                <a:solidFill>
                  <a:srgbClr val="33332D"/>
                </a:solidFill>
                <a:effectLst/>
                <a:latin typeface="IBM Plex Sans" panose="020B0503050203000203" pitchFamily="34" charset="0"/>
                <a:hlinkClick r:id="rId4"/>
              </a:rPr>
              <a:t>Content-Type</a:t>
            </a:r>
            <a:r>
              <a:rPr lang="zh-CN" altLang="en-US" b="0" i="0" dirty="0">
                <a:solidFill>
                  <a:srgbClr val="33332D"/>
                </a:solidFill>
                <a:effectLst/>
                <a:latin typeface="IBM Plex Sans" panose="020B0503050203000203" pitchFamily="34" charset="0"/>
              </a:rPr>
              <a:t>告诉我们，响应是一个</a:t>
            </a:r>
            <a:r>
              <a:rPr lang="en-US" altLang="zh-CN" b="0" i="0" u="none" strike="noStrike" dirty="0">
                <a:solidFill>
                  <a:srgbClr val="33332D"/>
                </a:solidFill>
                <a:effectLst/>
                <a:latin typeface="IBM Plex Sans" panose="020B0503050203000203" pitchFamily="34" charset="0"/>
                <a:hlinkClick r:id="rId5"/>
              </a:rPr>
              <a:t>utf-8</a:t>
            </a:r>
            <a:r>
              <a:rPr lang="zh-CN" altLang="en-US" b="0" i="0" dirty="0">
                <a:solidFill>
                  <a:srgbClr val="33332D"/>
                </a:solidFill>
                <a:effectLst/>
                <a:latin typeface="IBM Plex Sans" panose="020B0503050203000203" pitchFamily="34" charset="0"/>
              </a:rPr>
              <a:t>格式的文本文件，其内容已经用</a:t>
            </a:r>
            <a:r>
              <a:rPr lang="en-US" altLang="zh-CN" b="0" i="0" dirty="0">
                <a:solidFill>
                  <a:srgbClr val="33332D"/>
                </a:solidFill>
                <a:effectLst/>
                <a:latin typeface="IBM Plex Sans" panose="020B0503050203000203" pitchFamily="34" charset="0"/>
              </a:rPr>
              <a:t>HTML</a:t>
            </a:r>
            <a:r>
              <a:rPr lang="zh-CN" altLang="en-US" b="0" i="0" dirty="0">
                <a:solidFill>
                  <a:srgbClr val="33332D"/>
                </a:solidFill>
                <a:effectLst/>
                <a:latin typeface="IBM Plex Sans" panose="020B0503050203000203" pitchFamily="34" charset="0"/>
              </a:rPr>
              <a:t>格式化。这样，浏览器就知道这个响应是一个普通的</a:t>
            </a:r>
            <a:r>
              <a:rPr lang="en-US" altLang="zh-CN" b="0" i="0" u="none" strike="noStrike" dirty="0">
                <a:solidFill>
                  <a:srgbClr val="33332D"/>
                </a:solidFill>
                <a:effectLst/>
                <a:latin typeface="IBM Plex Sans" panose="020B0503050203000203" pitchFamily="34" charset="0"/>
                <a:hlinkClick r:id="rId6"/>
              </a:rPr>
              <a:t>HTML</a:t>
            </a:r>
            <a:r>
              <a:rPr lang="zh-CN" altLang="en-US" b="0" i="0" dirty="0">
                <a:solidFill>
                  <a:srgbClr val="33332D"/>
                </a:solidFill>
                <a:effectLst/>
                <a:latin typeface="IBM Plex Sans" panose="020B0503050203000203" pitchFamily="34" charset="0"/>
              </a:rPr>
              <a:t>页面，并将其 </a:t>
            </a:r>
            <a:r>
              <a:rPr lang="en-US" altLang="zh-CN" b="0" i="0" dirty="0">
                <a:solidFill>
                  <a:srgbClr val="33332D"/>
                </a:solidFill>
                <a:effectLst/>
                <a:latin typeface="IBM Plex Sans" panose="020B0503050203000203" pitchFamily="34" charset="0"/>
              </a:rPr>
              <a:t>"</a:t>
            </a:r>
            <a:r>
              <a:rPr lang="zh-CN" altLang="en-US" b="0" i="0" dirty="0">
                <a:solidFill>
                  <a:srgbClr val="33332D"/>
                </a:solidFill>
                <a:effectLst/>
                <a:latin typeface="IBM Plex Sans" panose="020B0503050203000203" pitchFamily="34" charset="0"/>
              </a:rPr>
              <a:t>像一个网页一样</a:t>
            </a:r>
            <a:r>
              <a:rPr lang="en-US" altLang="zh-CN" b="0" i="0" dirty="0">
                <a:solidFill>
                  <a:srgbClr val="33332D"/>
                </a:solidFill>
                <a:effectLst/>
                <a:latin typeface="IBM Plex Sans" panose="020B0503050203000203" pitchFamily="34" charset="0"/>
              </a:rPr>
              <a:t>" </a:t>
            </a:r>
            <a:r>
              <a:rPr lang="zh-CN" altLang="en-US" b="0" i="0" dirty="0">
                <a:solidFill>
                  <a:srgbClr val="33332D"/>
                </a:solidFill>
                <a:effectLst/>
                <a:latin typeface="IBM Plex Sans" panose="020B0503050203000203" pitchFamily="34" charset="0"/>
              </a:rPr>
              <a:t>渲染到浏览器。</a:t>
            </a:r>
          </a:p>
          <a:p>
            <a:br>
              <a:rPr lang="zh-CN" altLang="en-US" dirty="0"/>
            </a:br>
            <a:endParaRPr lang="zh-CN" altLang="en-US" dirty="0"/>
          </a:p>
        </p:txBody>
      </p:sp>
    </p:spTree>
    <p:extLst>
      <p:ext uri="{BB962C8B-B14F-4D97-AF65-F5344CB8AC3E}">
        <p14:creationId xmlns:p14="http://schemas.microsoft.com/office/powerpoint/2010/main" val="1514623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822F9E-79ED-1D47-94BD-B4AD677DD401}"/>
              </a:ext>
            </a:extLst>
          </p:cNvPr>
          <p:cNvSpPr>
            <a:spLocks noGrp="1"/>
          </p:cNvSpPr>
          <p:nvPr>
            <p:ph type="title"/>
          </p:nvPr>
        </p:nvSpPr>
        <p:spPr/>
        <p:txBody>
          <a:bodyPr>
            <a:normAutofit fontScale="90000"/>
          </a:bodyPr>
          <a:lstStyle/>
          <a:p>
            <a:br>
              <a:rPr lang="zh-CN" altLang="en-US" b="0" i="0" dirty="0">
                <a:solidFill>
                  <a:srgbClr val="33332D"/>
                </a:solidFill>
                <a:effectLst/>
                <a:latin typeface="IBM Plex Sans" panose="020B0503050203000203" pitchFamily="34" charset="0"/>
              </a:rPr>
            </a:br>
            <a:br>
              <a:rPr lang="zh-CN" altLang="en-US" dirty="0"/>
            </a:br>
            <a:endParaRPr kumimoji="1" lang="zh-CN" altLang="en-US" dirty="0"/>
          </a:p>
        </p:txBody>
      </p:sp>
      <p:sp>
        <p:nvSpPr>
          <p:cNvPr id="3" name="内容占位符 2">
            <a:extLst>
              <a:ext uri="{FF2B5EF4-FFF2-40B4-BE49-F238E27FC236}">
                <a16:creationId xmlns:a16="http://schemas.microsoft.com/office/drawing/2014/main" id="{4DE10C09-6757-DF40-BCC3-0553639FF032}"/>
              </a:ext>
            </a:extLst>
          </p:cNvPr>
          <p:cNvSpPr>
            <a:spLocks noGrp="1"/>
          </p:cNvSpPr>
          <p:nvPr>
            <p:ph idx="1"/>
          </p:nvPr>
        </p:nvSpPr>
        <p:spPr/>
        <p:txBody>
          <a:bodyPr/>
          <a:lstStyle/>
          <a:p>
            <a:endParaRPr kumimoji="1" lang="zh-CN" altLang="en-US" dirty="0"/>
          </a:p>
        </p:txBody>
      </p:sp>
      <p:sp>
        <p:nvSpPr>
          <p:cNvPr id="5" name="文本框 4">
            <a:extLst>
              <a:ext uri="{FF2B5EF4-FFF2-40B4-BE49-F238E27FC236}">
                <a16:creationId xmlns:a16="http://schemas.microsoft.com/office/drawing/2014/main" id="{5AF10B4B-6A28-4447-B1E3-1D1840F9E3EF}"/>
              </a:ext>
            </a:extLst>
          </p:cNvPr>
          <p:cNvSpPr txBox="1"/>
          <p:nvPr/>
        </p:nvSpPr>
        <p:spPr>
          <a:xfrm>
            <a:off x="838199" y="365125"/>
            <a:ext cx="10515599" cy="923330"/>
          </a:xfrm>
          <a:prstGeom prst="rect">
            <a:avLst/>
          </a:prstGeom>
          <a:noFill/>
        </p:spPr>
        <p:txBody>
          <a:bodyPr wrap="square">
            <a:spAutoFit/>
          </a:bodyPr>
          <a:lstStyle/>
          <a:p>
            <a:pPr algn="l"/>
            <a:r>
              <a:rPr lang="en-US" altLang="zh-CN" b="0" i="1" dirty="0">
                <a:solidFill>
                  <a:srgbClr val="33332D"/>
                </a:solidFill>
                <a:effectLst/>
                <a:latin typeface="IBM Plex Sans" panose="020B0503050203000203" pitchFamily="34" charset="0"/>
              </a:rPr>
              <a:t>Response</a:t>
            </a:r>
            <a:r>
              <a:rPr lang="zh-CN" altLang="en-US" b="0" i="0" dirty="0">
                <a:solidFill>
                  <a:srgbClr val="33332D"/>
                </a:solidFill>
                <a:effectLst/>
                <a:latin typeface="IBM Plex Sans" panose="020B0503050203000203" pitchFamily="34" charset="0"/>
              </a:rPr>
              <a:t>标签显示了响应数据，是一个普通的</a:t>
            </a:r>
            <a:r>
              <a:rPr lang="en-US" altLang="zh-CN" b="0" i="0" dirty="0">
                <a:solidFill>
                  <a:srgbClr val="33332D"/>
                </a:solidFill>
                <a:effectLst/>
                <a:latin typeface="IBM Plex Sans" panose="020B0503050203000203" pitchFamily="34" charset="0"/>
              </a:rPr>
              <a:t>HTML</a:t>
            </a:r>
            <a:r>
              <a:rPr lang="zh-CN" altLang="en-US" b="0" i="0" dirty="0">
                <a:solidFill>
                  <a:srgbClr val="33332D"/>
                </a:solidFill>
                <a:effectLst/>
                <a:latin typeface="IBM Plex Sans" panose="020B0503050203000203" pitchFamily="34" charset="0"/>
              </a:rPr>
              <a:t>页面。</a:t>
            </a:r>
            <a:r>
              <a:rPr lang="en-US" altLang="zh-CN" b="0" i="1" dirty="0">
                <a:solidFill>
                  <a:srgbClr val="33332D"/>
                </a:solidFill>
                <a:effectLst/>
                <a:latin typeface="IBM Plex Sans" panose="020B0503050203000203" pitchFamily="34" charset="0"/>
              </a:rPr>
              <a:t>body</a:t>
            </a:r>
            <a:r>
              <a:rPr lang="zh-CN" altLang="en-US" b="0" i="0" dirty="0">
                <a:solidFill>
                  <a:srgbClr val="33332D"/>
                </a:solidFill>
                <a:effectLst/>
                <a:latin typeface="IBM Plex Sans" panose="020B0503050203000203" pitchFamily="34" charset="0"/>
              </a:rPr>
              <a:t>部分决定了渲染到屏幕上的页面的结构。</a:t>
            </a:r>
          </a:p>
          <a:p>
            <a:br>
              <a:rPr lang="zh-CN" altLang="en-US" dirty="0"/>
            </a:br>
            <a:endParaRPr lang="zh-CN" altLang="en-US" dirty="0"/>
          </a:p>
        </p:txBody>
      </p:sp>
      <p:pic>
        <p:nvPicPr>
          <p:cNvPr id="6146" name="Picture 2" descr="Screenshot of the response tab">
            <a:extLst>
              <a:ext uri="{FF2B5EF4-FFF2-40B4-BE49-F238E27FC236}">
                <a16:creationId xmlns:a16="http://schemas.microsoft.com/office/drawing/2014/main" id="{9F119B68-5C26-3A4A-8A6B-1280307193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7" y="826790"/>
            <a:ext cx="10160000" cy="3860800"/>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411EE220-4632-B244-9795-2E0D57C6D5FF}"/>
              </a:ext>
            </a:extLst>
          </p:cNvPr>
          <p:cNvSpPr txBox="1"/>
          <p:nvPr/>
        </p:nvSpPr>
        <p:spPr>
          <a:xfrm>
            <a:off x="838197" y="4930533"/>
            <a:ext cx="10515600" cy="646331"/>
          </a:xfrm>
          <a:prstGeom prst="rect">
            <a:avLst/>
          </a:prstGeom>
          <a:noFill/>
        </p:spPr>
        <p:txBody>
          <a:bodyPr wrap="square">
            <a:spAutoFit/>
          </a:bodyPr>
          <a:lstStyle/>
          <a:p>
            <a:r>
              <a:rPr lang="zh-CN" altLang="en-US" b="0" i="0" dirty="0">
                <a:solidFill>
                  <a:srgbClr val="33332D"/>
                </a:solidFill>
                <a:effectLst/>
                <a:latin typeface="IBM Plex Sans" panose="020B0503050203000203" pitchFamily="34" charset="0"/>
              </a:rPr>
              <a:t>这个页面包含一个</a:t>
            </a:r>
            <a:r>
              <a:rPr lang="en-US" altLang="zh-CN" b="0" i="0" u="none" strike="noStrike" dirty="0">
                <a:effectLst/>
                <a:latin typeface="IBM Plex Sans" panose="020B0503050203000203" pitchFamily="34" charset="0"/>
                <a:hlinkClick r:id="rId3"/>
              </a:rPr>
              <a:t>div</a:t>
            </a:r>
            <a:r>
              <a:rPr lang="zh-CN" altLang="en-US" b="0" i="0" dirty="0">
                <a:solidFill>
                  <a:srgbClr val="33332D"/>
                </a:solidFill>
                <a:effectLst/>
                <a:latin typeface="IBM Plex Sans" panose="020B0503050203000203" pitchFamily="34" charset="0"/>
              </a:rPr>
              <a:t>元素，它又包含一个标题，一个指向页面</a:t>
            </a:r>
            <a:r>
              <a:rPr lang="en-US" altLang="zh-CN" b="0" i="1" dirty="0">
                <a:solidFill>
                  <a:srgbClr val="33332D"/>
                </a:solidFill>
                <a:effectLst/>
                <a:latin typeface="IBM Plex Sans" panose="020B0503050203000203" pitchFamily="34" charset="0"/>
              </a:rPr>
              <a:t>notes</a:t>
            </a:r>
            <a:r>
              <a:rPr lang="zh-CN" altLang="en-US" b="0" i="0" dirty="0">
                <a:solidFill>
                  <a:srgbClr val="33332D"/>
                </a:solidFill>
                <a:effectLst/>
                <a:latin typeface="IBM Plex Sans" panose="020B0503050203000203" pitchFamily="34" charset="0"/>
              </a:rPr>
              <a:t>的链接，以及一个</a:t>
            </a:r>
            <a:r>
              <a:rPr lang="en-US" altLang="zh-CN" b="0" i="0" u="none" strike="noStrike" dirty="0">
                <a:effectLst/>
                <a:latin typeface="IBM Plex Sans" panose="020B0503050203000203" pitchFamily="34" charset="0"/>
                <a:hlinkClick r:id="rId4"/>
              </a:rPr>
              <a:t>img</a:t>
            </a:r>
            <a:r>
              <a:rPr lang="zh-CN" altLang="en-US" b="0" i="0" dirty="0">
                <a:solidFill>
                  <a:srgbClr val="33332D"/>
                </a:solidFill>
                <a:effectLst/>
                <a:latin typeface="IBM Plex Sans" panose="020B0503050203000203" pitchFamily="34" charset="0"/>
              </a:rPr>
              <a:t>标签，并显示创建的笔记数量。</a:t>
            </a:r>
            <a:endParaRPr lang="zh-CN" altLang="en-US" dirty="0"/>
          </a:p>
        </p:txBody>
      </p:sp>
    </p:spTree>
    <p:extLst>
      <p:ext uri="{BB962C8B-B14F-4D97-AF65-F5344CB8AC3E}">
        <p14:creationId xmlns:p14="http://schemas.microsoft.com/office/powerpoint/2010/main" val="100749406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3839</TotalTime>
  <Words>3720</Words>
  <Application>Microsoft Macintosh PowerPoint</Application>
  <PresentationFormat>宽屏</PresentationFormat>
  <Paragraphs>206</Paragraphs>
  <Slides>47</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47</vt:i4>
      </vt:variant>
    </vt:vector>
  </HeadingPairs>
  <TitlesOfParts>
    <vt:vector size="55" baseType="lpstr">
      <vt:lpstr>等线</vt:lpstr>
      <vt:lpstr>等线 Light</vt:lpstr>
      <vt:lpstr>Arial</vt:lpstr>
      <vt:lpstr>Calibri</vt:lpstr>
      <vt:lpstr>Courier</vt:lpstr>
      <vt:lpstr>IBM Plex Mono</vt:lpstr>
      <vt:lpstr>IBM Plex Sans</vt:lpstr>
      <vt:lpstr>Office 主题​​</vt:lpstr>
      <vt:lpstr>Web应用基础设施</vt:lpstr>
      <vt:lpstr>Web 开发的第一原则</vt:lpstr>
      <vt:lpstr>PowerPoint 演示文稿</vt:lpstr>
      <vt:lpstr>目录</vt:lpstr>
      <vt:lpstr>HTTP GET</vt:lpstr>
      <vt:lpstr>PowerPoint 演示文稿</vt:lpstr>
      <vt:lpstr>PowerPoint 演示文稿</vt:lpstr>
      <vt:lpstr>PowerPoint 演示文稿</vt:lpstr>
      <vt:lpstr>  </vt:lpstr>
      <vt:lpstr>PowerPoint 演示文稿</vt:lpstr>
      <vt:lpstr>PowerPoint 演示文稿</vt:lpstr>
      <vt:lpstr>传统Web应用</vt:lpstr>
      <vt:lpstr>PowerPoint 演示文稿</vt:lpstr>
      <vt:lpstr>Running application logic in the browser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Event handlers and Callback functions（回调函数）</vt:lpstr>
      <vt:lpstr>PowerPoint 演示文稿</vt:lpstr>
      <vt:lpstr>Document Object Model or DOM</vt:lpstr>
      <vt:lpstr>PowerPoint 演示文稿</vt:lpstr>
      <vt:lpstr>Manipulating the document-object from console</vt:lpstr>
      <vt:lpstr>从控制台向页面添加一个新的笔记</vt:lpstr>
      <vt:lpstr>CSS</vt:lpstr>
      <vt:lpstr>PowerPoint 演示文稿</vt:lpstr>
      <vt:lpstr>                 在控制台中所作的改变也不会是永久性的。如果你想做永久的改变，必须把它们保存到服务器上的CSS样式表中。</vt:lpstr>
      <vt:lpstr>Loading a page containing JavaScript - review</vt:lpstr>
      <vt:lpstr>PowerPoint 演示文稿</vt:lpstr>
      <vt:lpstr>Forms and HTTP POST</vt:lpstr>
      <vt:lpstr>PowerPoint 演示文稿</vt:lpstr>
      <vt:lpstr>PowerPoint 演示文稿</vt:lpstr>
      <vt:lpstr>PowerPoint 演示文稿</vt:lpstr>
      <vt:lpstr>PowerPoint 演示文稿</vt:lpstr>
      <vt:lpstr>PowerPoint 演示文稿</vt:lpstr>
      <vt:lpstr>PowerPoint 演示文稿</vt:lpstr>
      <vt:lpstr>AJAX</vt:lpstr>
      <vt:lpstr>Single page app</vt:lpstr>
      <vt:lpstr>PowerPoint 演示文稿</vt:lpstr>
      <vt:lpstr>PowerPoint 演示文稿</vt:lpstr>
      <vt:lpstr>PowerPoint 演示文稿</vt:lpstr>
      <vt:lpstr>JavaScript-libraries</vt:lpstr>
      <vt:lpstr>PowerPoint 演示文稿</vt:lpstr>
      <vt:lpstr>Full stack web development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Web应用基础设施</dc:title>
  <dc:creator>xiang chen</dc:creator>
  <cp:lastModifiedBy>xiang chen</cp:lastModifiedBy>
  <cp:revision>171</cp:revision>
  <dcterms:created xsi:type="dcterms:W3CDTF">2023-02-23T06:49:39Z</dcterms:created>
  <dcterms:modified xsi:type="dcterms:W3CDTF">2024-03-03T08:16:20Z</dcterms:modified>
</cp:coreProperties>
</file>