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0" r:id="rId3"/>
    <p:sldId id="267" r:id="rId4"/>
    <p:sldId id="268" r:id="rId5"/>
    <p:sldId id="257" r:id="rId6"/>
    <p:sldId id="266" r:id="rId7"/>
    <p:sldId id="263" r:id="rId8"/>
    <p:sldId id="258" r:id="rId9"/>
    <p:sldId id="261" r:id="rId10"/>
    <p:sldId id="262" r:id="rId1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1" d="100"/>
          <a:sy n="41" d="100"/>
        </p:scale>
        <p:origin x="1794" y="5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16BEDD-6588-42CF-8F3A-DFF0A51C49C3}" type="doc">
      <dgm:prSet loTypeId="urn:microsoft.com/office/officeart/2005/8/layout/vList5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4A18F7C-9CCF-44FC-94ED-2A86F6AB40DD}">
      <dgm:prSet/>
      <dgm:spPr/>
      <dgm:t>
        <a:bodyPr/>
        <a:lstStyle/>
        <a:p>
          <a:r>
            <a:rPr lang="en-US" altLang="zh-CN" dirty="0"/>
            <a:t>Vue </a:t>
          </a:r>
          <a:r>
            <a:rPr lang="zh-CN" dirty="0"/>
            <a:t>编程</a:t>
          </a:r>
          <a:endParaRPr lang="en-US" dirty="0"/>
        </a:p>
      </dgm:t>
    </dgm:pt>
    <dgm:pt modelId="{DB36D928-67E8-46E4-AB26-1505249226A9}" type="parTrans" cxnId="{E52021E0-73A1-42E1-89F9-C0A9DB2A6370}">
      <dgm:prSet/>
      <dgm:spPr/>
      <dgm:t>
        <a:bodyPr/>
        <a:lstStyle/>
        <a:p>
          <a:endParaRPr lang="en-US"/>
        </a:p>
      </dgm:t>
    </dgm:pt>
    <dgm:pt modelId="{6167E504-87E2-41B1-9D56-C9FAD1871F56}" type="sibTrans" cxnId="{E52021E0-73A1-42E1-89F9-C0A9DB2A6370}">
      <dgm:prSet/>
      <dgm:spPr/>
      <dgm:t>
        <a:bodyPr/>
        <a:lstStyle/>
        <a:p>
          <a:endParaRPr lang="en-US"/>
        </a:p>
      </dgm:t>
    </dgm:pt>
    <dgm:pt modelId="{9DDEC28B-582C-4DB2-94C2-0FDAB8A31D6A}">
      <dgm:prSet/>
      <dgm:spPr/>
      <dgm:t>
        <a:bodyPr/>
        <a:lstStyle/>
        <a:p>
          <a:r>
            <a:rPr lang="en-US" dirty="0"/>
            <a:t>Spring</a:t>
          </a:r>
          <a:r>
            <a:rPr lang="zh-CN" altLang="en-US" dirty="0"/>
            <a:t> </a:t>
          </a:r>
          <a:r>
            <a:rPr lang="en-US" dirty="0"/>
            <a:t>&amp;</a:t>
          </a:r>
          <a:r>
            <a:rPr lang="zh-CN" altLang="en-US" dirty="0"/>
            <a:t> </a:t>
          </a:r>
          <a:r>
            <a:rPr lang="en-US" dirty="0"/>
            <a:t>Spring MVC</a:t>
          </a:r>
        </a:p>
      </dgm:t>
    </dgm:pt>
    <dgm:pt modelId="{1F9292FD-F8E7-4403-83BF-706B0CE14204}" type="parTrans" cxnId="{ED1C989B-C842-4183-84AE-E9448572E2DF}">
      <dgm:prSet/>
      <dgm:spPr/>
      <dgm:t>
        <a:bodyPr/>
        <a:lstStyle/>
        <a:p>
          <a:endParaRPr lang="en-US"/>
        </a:p>
      </dgm:t>
    </dgm:pt>
    <dgm:pt modelId="{6A2B1E00-F817-42AD-ACAA-F69D8DA4F21E}" type="sibTrans" cxnId="{ED1C989B-C842-4183-84AE-E9448572E2DF}">
      <dgm:prSet/>
      <dgm:spPr/>
      <dgm:t>
        <a:bodyPr/>
        <a:lstStyle/>
        <a:p>
          <a:endParaRPr lang="en-US"/>
        </a:p>
      </dgm:t>
    </dgm:pt>
    <dgm:pt modelId="{C077E0E9-A425-44BA-A50B-BDA150594D93}">
      <dgm:prSet/>
      <dgm:spPr/>
      <dgm:t>
        <a:bodyPr/>
        <a:lstStyle/>
        <a:p>
          <a:r>
            <a:rPr lang="en-US"/>
            <a:t>SpringBoot</a:t>
          </a:r>
        </a:p>
      </dgm:t>
    </dgm:pt>
    <dgm:pt modelId="{C4015D9D-3B7A-45D7-A715-2F429A3508BC}" type="parTrans" cxnId="{F6D7414B-56FD-439A-8C6D-E8E49F47F101}">
      <dgm:prSet/>
      <dgm:spPr/>
      <dgm:t>
        <a:bodyPr/>
        <a:lstStyle/>
        <a:p>
          <a:endParaRPr lang="en-US"/>
        </a:p>
      </dgm:t>
    </dgm:pt>
    <dgm:pt modelId="{8872A1E2-5825-49D3-87C6-EF5B42C9B43A}" type="sibTrans" cxnId="{F6D7414B-56FD-439A-8C6D-E8E49F47F101}">
      <dgm:prSet/>
      <dgm:spPr/>
      <dgm:t>
        <a:bodyPr/>
        <a:lstStyle/>
        <a:p>
          <a:endParaRPr lang="en-US"/>
        </a:p>
      </dgm:t>
    </dgm:pt>
    <dgm:pt modelId="{6D3E93AF-741C-1A40-9511-96AB92A6F119}" type="pres">
      <dgm:prSet presAssocID="{CE16BEDD-6588-42CF-8F3A-DFF0A51C49C3}" presName="Name0" presStyleCnt="0">
        <dgm:presLayoutVars>
          <dgm:dir/>
          <dgm:animLvl val="lvl"/>
          <dgm:resizeHandles val="exact"/>
        </dgm:presLayoutVars>
      </dgm:prSet>
      <dgm:spPr/>
    </dgm:pt>
    <dgm:pt modelId="{CBA5F689-61DC-F84C-B1B6-370C286B08DF}" type="pres">
      <dgm:prSet presAssocID="{D4A18F7C-9CCF-44FC-94ED-2A86F6AB40DD}" presName="linNode" presStyleCnt="0"/>
      <dgm:spPr/>
    </dgm:pt>
    <dgm:pt modelId="{378E52D9-D390-684A-8A17-B8A29767164C}" type="pres">
      <dgm:prSet presAssocID="{D4A18F7C-9CCF-44FC-94ED-2A86F6AB40DD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ED4DA3D6-FB19-EC45-A230-6CB9CACF3E2A}" type="pres">
      <dgm:prSet presAssocID="{6167E504-87E2-41B1-9D56-C9FAD1871F56}" presName="sp" presStyleCnt="0"/>
      <dgm:spPr/>
    </dgm:pt>
    <dgm:pt modelId="{D52B4E65-C132-4C4A-AD0C-A8C1D788A19D}" type="pres">
      <dgm:prSet presAssocID="{9DDEC28B-582C-4DB2-94C2-0FDAB8A31D6A}" presName="linNode" presStyleCnt="0"/>
      <dgm:spPr/>
    </dgm:pt>
    <dgm:pt modelId="{B86237D5-15E6-4944-8A57-4EAD616868C8}" type="pres">
      <dgm:prSet presAssocID="{9DDEC28B-582C-4DB2-94C2-0FDAB8A31D6A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A5DD2DC-9626-E54E-8309-CD5CA912A9F6}" type="pres">
      <dgm:prSet presAssocID="{6A2B1E00-F817-42AD-ACAA-F69D8DA4F21E}" presName="sp" presStyleCnt="0"/>
      <dgm:spPr/>
    </dgm:pt>
    <dgm:pt modelId="{E64571A0-F970-FF4E-97BF-E4474126D8F8}" type="pres">
      <dgm:prSet presAssocID="{C077E0E9-A425-44BA-A50B-BDA150594D93}" presName="linNode" presStyleCnt="0"/>
      <dgm:spPr/>
    </dgm:pt>
    <dgm:pt modelId="{7EC3E5CF-73FD-0145-BE24-43B287DC518A}" type="pres">
      <dgm:prSet presAssocID="{C077E0E9-A425-44BA-A50B-BDA150594D9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E508948-E9AA-9946-8199-D394D761A950}" type="presOf" srcId="{CE16BEDD-6588-42CF-8F3A-DFF0A51C49C3}" destId="{6D3E93AF-741C-1A40-9511-96AB92A6F119}" srcOrd="0" destOrd="0" presId="urn:microsoft.com/office/officeart/2005/8/layout/vList5"/>
    <dgm:cxn modelId="{F6D7414B-56FD-439A-8C6D-E8E49F47F101}" srcId="{CE16BEDD-6588-42CF-8F3A-DFF0A51C49C3}" destId="{C077E0E9-A425-44BA-A50B-BDA150594D93}" srcOrd="2" destOrd="0" parTransId="{C4015D9D-3B7A-45D7-A715-2F429A3508BC}" sibTransId="{8872A1E2-5825-49D3-87C6-EF5B42C9B43A}"/>
    <dgm:cxn modelId="{58C8C156-2486-D741-9459-9CF18D9F27FA}" type="presOf" srcId="{D4A18F7C-9CCF-44FC-94ED-2A86F6AB40DD}" destId="{378E52D9-D390-684A-8A17-B8A29767164C}" srcOrd="0" destOrd="0" presId="urn:microsoft.com/office/officeart/2005/8/layout/vList5"/>
    <dgm:cxn modelId="{ED1C989B-C842-4183-84AE-E9448572E2DF}" srcId="{CE16BEDD-6588-42CF-8F3A-DFF0A51C49C3}" destId="{9DDEC28B-582C-4DB2-94C2-0FDAB8A31D6A}" srcOrd="1" destOrd="0" parTransId="{1F9292FD-F8E7-4403-83BF-706B0CE14204}" sibTransId="{6A2B1E00-F817-42AD-ACAA-F69D8DA4F21E}"/>
    <dgm:cxn modelId="{A1CB86A0-8F37-0841-A37C-69F529D53F54}" type="presOf" srcId="{C077E0E9-A425-44BA-A50B-BDA150594D93}" destId="{7EC3E5CF-73FD-0145-BE24-43B287DC518A}" srcOrd="0" destOrd="0" presId="urn:microsoft.com/office/officeart/2005/8/layout/vList5"/>
    <dgm:cxn modelId="{ACA4C2D0-C264-D04B-8FF5-9BBA9FAA1AB7}" type="presOf" srcId="{9DDEC28B-582C-4DB2-94C2-0FDAB8A31D6A}" destId="{B86237D5-15E6-4944-8A57-4EAD616868C8}" srcOrd="0" destOrd="0" presId="urn:microsoft.com/office/officeart/2005/8/layout/vList5"/>
    <dgm:cxn modelId="{E52021E0-73A1-42E1-89F9-C0A9DB2A6370}" srcId="{CE16BEDD-6588-42CF-8F3A-DFF0A51C49C3}" destId="{D4A18F7C-9CCF-44FC-94ED-2A86F6AB40DD}" srcOrd="0" destOrd="0" parTransId="{DB36D928-67E8-46E4-AB26-1505249226A9}" sibTransId="{6167E504-87E2-41B1-9D56-C9FAD1871F56}"/>
    <dgm:cxn modelId="{5920CFC1-F7D3-024C-937A-39FF9A333FFD}" type="presParOf" srcId="{6D3E93AF-741C-1A40-9511-96AB92A6F119}" destId="{CBA5F689-61DC-F84C-B1B6-370C286B08DF}" srcOrd="0" destOrd="0" presId="urn:microsoft.com/office/officeart/2005/8/layout/vList5"/>
    <dgm:cxn modelId="{8B10BA13-36B3-6A43-914B-6E211219E6C9}" type="presParOf" srcId="{CBA5F689-61DC-F84C-B1B6-370C286B08DF}" destId="{378E52D9-D390-684A-8A17-B8A29767164C}" srcOrd="0" destOrd="0" presId="urn:microsoft.com/office/officeart/2005/8/layout/vList5"/>
    <dgm:cxn modelId="{647D01E8-7856-5A44-A479-BE95C3131399}" type="presParOf" srcId="{6D3E93AF-741C-1A40-9511-96AB92A6F119}" destId="{ED4DA3D6-FB19-EC45-A230-6CB9CACF3E2A}" srcOrd="1" destOrd="0" presId="urn:microsoft.com/office/officeart/2005/8/layout/vList5"/>
    <dgm:cxn modelId="{B9D65089-C7B2-F74F-B02C-F234F8AD1C85}" type="presParOf" srcId="{6D3E93AF-741C-1A40-9511-96AB92A6F119}" destId="{D52B4E65-C132-4C4A-AD0C-A8C1D788A19D}" srcOrd="2" destOrd="0" presId="urn:microsoft.com/office/officeart/2005/8/layout/vList5"/>
    <dgm:cxn modelId="{818A99E7-0D05-1148-9D75-78ABB6B75F0F}" type="presParOf" srcId="{D52B4E65-C132-4C4A-AD0C-A8C1D788A19D}" destId="{B86237D5-15E6-4944-8A57-4EAD616868C8}" srcOrd="0" destOrd="0" presId="urn:microsoft.com/office/officeart/2005/8/layout/vList5"/>
    <dgm:cxn modelId="{FF10CBC0-FA17-4740-BD8C-4790D50C61C0}" type="presParOf" srcId="{6D3E93AF-741C-1A40-9511-96AB92A6F119}" destId="{AA5DD2DC-9626-E54E-8309-CD5CA912A9F6}" srcOrd="3" destOrd="0" presId="urn:microsoft.com/office/officeart/2005/8/layout/vList5"/>
    <dgm:cxn modelId="{93AB361E-3EE2-DB4E-823F-3504A798BCA2}" type="presParOf" srcId="{6D3E93AF-741C-1A40-9511-96AB92A6F119}" destId="{E64571A0-F970-FF4E-97BF-E4474126D8F8}" srcOrd="4" destOrd="0" presId="urn:microsoft.com/office/officeart/2005/8/layout/vList5"/>
    <dgm:cxn modelId="{BEE0B3B1-91BF-D548-A064-5C7264FD3206}" type="presParOf" srcId="{E64571A0-F970-FF4E-97BF-E4474126D8F8}" destId="{7EC3E5CF-73FD-0145-BE24-43B287DC518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C0F122-F277-4837-9F55-3C203F1EF73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4F2207F-94AA-45EC-8079-36BA6BBBDDDA}">
      <dgm:prSet/>
      <dgm:spPr/>
      <dgm:t>
        <a:bodyPr/>
        <a:lstStyle/>
        <a:p>
          <a:r>
            <a:rPr lang="zh-CN" altLang="en-US" dirty="0"/>
            <a:t>操作系统</a:t>
          </a:r>
          <a:r>
            <a:rPr lang="zh-CN" dirty="0"/>
            <a:t> </a:t>
          </a:r>
          <a:r>
            <a:rPr lang="en-US" dirty="0"/>
            <a:t>+</a:t>
          </a:r>
          <a:r>
            <a:rPr lang="zh-CN" dirty="0"/>
            <a:t> </a:t>
          </a:r>
          <a:r>
            <a:rPr lang="en-US" dirty="0"/>
            <a:t>Java</a:t>
          </a:r>
          <a:r>
            <a:rPr lang="zh-CN" dirty="0"/>
            <a:t> 编程 </a:t>
          </a:r>
          <a:r>
            <a:rPr lang="en-US" dirty="0"/>
            <a:t>+</a:t>
          </a:r>
          <a:r>
            <a:rPr lang="zh-CN" dirty="0"/>
            <a:t> 计算机网络技术的混合应用</a:t>
          </a:r>
          <a:endParaRPr lang="en-US" dirty="0"/>
        </a:p>
      </dgm:t>
    </dgm:pt>
    <dgm:pt modelId="{AE8A5305-8B6E-4941-9ACF-AB7FE6A51B29}" type="parTrans" cxnId="{9B873111-FE1E-4730-BA87-509EB26A8562}">
      <dgm:prSet/>
      <dgm:spPr/>
      <dgm:t>
        <a:bodyPr/>
        <a:lstStyle/>
        <a:p>
          <a:endParaRPr lang="en-US"/>
        </a:p>
      </dgm:t>
    </dgm:pt>
    <dgm:pt modelId="{F75037E9-FD59-4164-A18C-4B09E35594C2}" type="sibTrans" cxnId="{9B873111-FE1E-4730-BA87-509EB26A8562}">
      <dgm:prSet/>
      <dgm:spPr/>
      <dgm:t>
        <a:bodyPr/>
        <a:lstStyle/>
        <a:p>
          <a:endParaRPr lang="en-US"/>
        </a:p>
      </dgm:t>
    </dgm:pt>
    <dgm:pt modelId="{72B7C97C-92F7-468A-95D5-E76AF1939A36}">
      <dgm:prSet/>
      <dgm:spPr/>
      <dgm:t>
        <a:bodyPr/>
        <a:lstStyle/>
        <a:p>
          <a:r>
            <a:rPr lang="zh-CN"/>
            <a:t>偏重于后端的框架讲解</a:t>
          </a:r>
          <a:endParaRPr lang="en-US"/>
        </a:p>
      </dgm:t>
    </dgm:pt>
    <dgm:pt modelId="{80BC17DD-33C5-4B4B-A20B-049E4E2A616A}" type="parTrans" cxnId="{113509D3-F194-4229-A162-765C90B94910}">
      <dgm:prSet/>
      <dgm:spPr/>
      <dgm:t>
        <a:bodyPr/>
        <a:lstStyle/>
        <a:p>
          <a:endParaRPr lang="en-US"/>
        </a:p>
      </dgm:t>
    </dgm:pt>
    <dgm:pt modelId="{EC079A99-C4AB-4B25-A0C6-9BD73C97B136}" type="sibTrans" cxnId="{113509D3-F194-4229-A162-765C90B94910}">
      <dgm:prSet/>
      <dgm:spPr/>
      <dgm:t>
        <a:bodyPr/>
        <a:lstStyle/>
        <a:p>
          <a:endParaRPr lang="en-US"/>
        </a:p>
      </dgm:t>
    </dgm:pt>
    <dgm:pt modelId="{014FC9ED-2E0D-4188-A505-BFAE8F6DC135}">
      <dgm:prSet/>
      <dgm:spPr/>
      <dgm:t>
        <a:bodyPr/>
        <a:lstStyle/>
        <a:p>
          <a:r>
            <a:rPr lang="zh-CN"/>
            <a:t>互联网公司职位：后端 </a:t>
          </a:r>
          <a:r>
            <a:rPr lang="en-US"/>
            <a:t>+</a:t>
          </a:r>
          <a:r>
            <a:rPr lang="zh-CN"/>
            <a:t> 前端 </a:t>
          </a:r>
          <a:r>
            <a:rPr lang="en-US"/>
            <a:t>+</a:t>
          </a:r>
          <a:r>
            <a:rPr lang="zh-CN"/>
            <a:t> 美工 </a:t>
          </a:r>
          <a:r>
            <a:rPr lang="en-US"/>
            <a:t>+</a:t>
          </a:r>
          <a:r>
            <a:rPr lang="zh-CN"/>
            <a:t> 产品 </a:t>
          </a:r>
          <a:r>
            <a:rPr lang="en-US"/>
            <a:t>+</a:t>
          </a:r>
          <a:r>
            <a:rPr lang="zh-CN"/>
            <a:t> 测试 </a:t>
          </a:r>
          <a:endParaRPr lang="en-US"/>
        </a:p>
      </dgm:t>
    </dgm:pt>
    <dgm:pt modelId="{615A1D39-549E-4A66-8240-815DB3279F1C}" type="parTrans" cxnId="{C2EC8255-869E-4CAC-9F8C-DBA89E5E5477}">
      <dgm:prSet/>
      <dgm:spPr/>
      <dgm:t>
        <a:bodyPr/>
        <a:lstStyle/>
        <a:p>
          <a:endParaRPr lang="en-US"/>
        </a:p>
      </dgm:t>
    </dgm:pt>
    <dgm:pt modelId="{4BD21D44-E7EB-4971-9627-A73674A2785C}" type="sibTrans" cxnId="{C2EC8255-869E-4CAC-9F8C-DBA89E5E5477}">
      <dgm:prSet/>
      <dgm:spPr/>
      <dgm:t>
        <a:bodyPr/>
        <a:lstStyle/>
        <a:p>
          <a:endParaRPr lang="en-US"/>
        </a:p>
      </dgm:t>
    </dgm:pt>
    <dgm:pt modelId="{132F26F3-63EB-4ADD-A152-AF102EF5B20E}">
      <dgm:prSet/>
      <dgm:spPr/>
      <dgm:t>
        <a:bodyPr/>
        <a:lstStyle/>
        <a:p>
          <a:r>
            <a:rPr lang="zh-CN"/>
            <a:t>前端包括：</a:t>
          </a:r>
          <a:r>
            <a:rPr lang="en-US"/>
            <a:t>Web</a:t>
          </a:r>
          <a:r>
            <a:rPr lang="zh-CN"/>
            <a:t> 前端，</a:t>
          </a:r>
          <a:r>
            <a:rPr lang="en-US"/>
            <a:t>Android</a:t>
          </a:r>
          <a:r>
            <a:rPr lang="zh-CN"/>
            <a:t> 开发，</a:t>
          </a:r>
          <a:r>
            <a:rPr lang="en-US"/>
            <a:t>iOS</a:t>
          </a:r>
          <a:r>
            <a:rPr lang="zh-CN"/>
            <a:t>开发</a:t>
          </a:r>
          <a:endParaRPr lang="en-US"/>
        </a:p>
      </dgm:t>
    </dgm:pt>
    <dgm:pt modelId="{5DE6AB1C-FB82-47AA-9A2A-28FD9F841F5A}" type="parTrans" cxnId="{3C798581-01EB-467A-99CF-BFAE6B2389C3}">
      <dgm:prSet/>
      <dgm:spPr/>
      <dgm:t>
        <a:bodyPr/>
        <a:lstStyle/>
        <a:p>
          <a:endParaRPr lang="en-US"/>
        </a:p>
      </dgm:t>
    </dgm:pt>
    <dgm:pt modelId="{1F63FA7E-41E4-483D-83AB-18A2B9F7FE0D}" type="sibTrans" cxnId="{3C798581-01EB-467A-99CF-BFAE6B2389C3}">
      <dgm:prSet/>
      <dgm:spPr/>
      <dgm:t>
        <a:bodyPr/>
        <a:lstStyle/>
        <a:p>
          <a:endParaRPr lang="en-US"/>
        </a:p>
      </dgm:t>
    </dgm:pt>
    <dgm:pt modelId="{61B00323-1E1E-4C7A-8B63-9F5068984FF4}">
      <dgm:prSet/>
      <dgm:spPr/>
      <dgm:t>
        <a:bodyPr/>
        <a:lstStyle/>
        <a:p>
          <a:r>
            <a:rPr lang="zh-CN"/>
            <a:t>少量公司需要算法工程师</a:t>
          </a:r>
          <a:endParaRPr lang="en-US"/>
        </a:p>
      </dgm:t>
    </dgm:pt>
    <dgm:pt modelId="{BD5EE4B8-F161-4B85-B9D1-69D87033B7D9}" type="parTrans" cxnId="{7350B60D-91EB-45DF-9844-678A72776FB7}">
      <dgm:prSet/>
      <dgm:spPr/>
      <dgm:t>
        <a:bodyPr/>
        <a:lstStyle/>
        <a:p>
          <a:endParaRPr lang="en-US"/>
        </a:p>
      </dgm:t>
    </dgm:pt>
    <dgm:pt modelId="{0AE7D98B-B43B-4432-B6AE-013C50F97C6D}" type="sibTrans" cxnId="{7350B60D-91EB-45DF-9844-678A72776FB7}">
      <dgm:prSet/>
      <dgm:spPr/>
      <dgm:t>
        <a:bodyPr/>
        <a:lstStyle/>
        <a:p>
          <a:endParaRPr lang="en-US"/>
        </a:p>
      </dgm:t>
    </dgm:pt>
    <dgm:pt modelId="{7CC93F6D-774F-1D42-9110-3BA65D4B1AFA}" type="pres">
      <dgm:prSet presAssocID="{91C0F122-F277-4837-9F55-3C203F1EF73D}" presName="linear" presStyleCnt="0">
        <dgm:presLayoutVars>
          <dgm:animLvl val="lvl"/>
          <dgm:resizeHandles val="exact"/>
        </dgm:presLayoutVars>
      </dgm:prSet>
      <dgm:spPr/>
    </dgm:pt>
    <dgm:pt modelId="{AE6CE38C-26BE-484D-9298-E3027371736D}" type="pres">
      <dgm:prSet presAssocID="{B4F2207F-94AA-45EC-8079-36BA6BBBDD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4F2CE76-B44D-2444-BEE1-436F492BC5CE}" type="pres">
      <dgm:prSet presAssocID="{F75037E9-FD59-4164-A18C-4B09E35594C2}" presName="spacer" presStyleCnt="0"/>
      <dgm:spPr/>
    </dgm:pt>
    <dgm:pt modelId="{48114188-9C00-F745-BE99-FA735DE4CE4C}" type="pres">
      <dgm:prSet presAssocID="{72B7C97C-92F7-468A-95D5-E76AF1939A3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F0E9728-151F-7F4D-A0EB-D91DF3441C5D}" type="pres">
      <dgm:prSet presAssocID="{72B7C97C-92F7-468A-95D5-E76AF1939A3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0474908-A438-824B-8A57-714533708044}" type="presOf" srcId="{132F26F3-63EB-4ADD-A152-AF102EF5B20E}" destId="{4F0E9728-151F-7F4D-A0EB-D91DF3441C5D}" srcOrd="0" destOrd="1" presId="urn:microsoft.com/office/officeart/2005/8/layout/vList2"/>
    <dgm:cxn modelId="{7350B60D-91EB-45DF-9844-678A72776FB7}" srcId="{72B7C97C-92F7-468A-95D5-E76AF1939A36}" destId="{61B00323-1E1E-4C7A-8B63-9F5068984FF4}" srcOrd="2" destOrd="0" parTransId="{BD5EE4B8-F161-4B85-B9D1-69D87033B7D9}" sibTransId="{0AE7D98B-B43B-4432-B6AE-013C50F97C6D}"/>
    <dgm:cxn modelId="{9B873111-FE1E-4730-BA87-509EB26A8562}" srcId="{91C0F122-F277-4837-9F55-3C203F1EF73D}" destId="{B4F2207F-94AA-45EC-8079-36BA6BBBDDDA}" srcOrd="0" destOrd="0" parTransId="{AE8A5305-8B6E-4941-9ACF-AB7FE6A51B29}" sibTransId="{F75037E9-FD59-4164-A18C-4B09E35594C2}"/>
    <dgm:cxn modelId="{286DEB1B-F5CD-E74D-8ADD-4E90FF827303}" type="presOf" srcId="{72B7C97C-92F7-468A-95D5-E76AF1939A36}" destId="{48114188-9C00-F745-BE99-FA735DE4CE4C}" srcOrd="0" destOrd="0" presId="urn:microsoft.com/office/officeart/2005/8/layout/vList2"/>
    <dgm:cxn modelId="{90A50E27-8ECA-1047-9EC9-582C232D3D33}" type="presOf" srcId="{B4F2207F-94AA-45EC-8079-36BA6BBBDDDA}" destId="{AE6CE38C-26BE-484D-9298-E3027371736D}" srcOrd="0" destOrd="0" presId="urn:microsoft.com/office/officeart/2005/8/layout/vList2"/>
    <dgm:cxn modelId="{D1DE2134-2D15-0E45-9728-5F48478625E4}" type="presOf" srcId="{61B00323-1E1E-4C7A-8B63-9F5068984FF4}" destId="{4F0E9728-151F-7F4D-A0EB-D91DF3441C5D}" srcOrd="0" destOrd="2" presId="urn:microsoft.com/office/officeart/2005/8/layout/vList2"/>
    <dgm:cxn modelId="{C2EC8255-869E-4CAC-9F8C-DBA89E5E5477}" srcId="{72B7C97C-92F7-468A-95D5-E76AF1939A36}" destId="{014FC9ED-2E0D-4188-A505-BFAE8F6DC135}" srcOrd="0" destOrd="0" parTransId="{615A1D39-549E-4A66-8240-815DB3279F1C}" sibTransId="{4BD21D44-E7EB-4971-9627-A73674A2785C}"/>
    <dgm:cxn modelId="{79DA9C7B-81CA-1F44-8D65-72098B757BB6}" type="presOf" srcId="{91C0F122-F277-4837-9F55-3C203F1EF73D}" destId="{7CC93F6D-774F-1D42-9110-3BA65D4B1AFA}" srcOrd="0" destOrd="0" presId="urn:microsoft.com/office/officeart/2005/8/layout/vList2"/>
    <dgm:cxn modelId="{3C798581-01EB-467A-99CF-BFAE6B2389C3}" srcId="{72B7C97C-92F7-468A-95D5-E76AF1939A36}" destId="{132F26F3-63EB-4ADD-A152-AF102EF5B20E}" srcOrd="1" destOrd="0" parTransId="{5DE6AB1C-FB82-47AA-9A2A-28FD9F841F5A}" sibTransId="{1F63FA7E-41E4-483D-83AB-18A2B9F7FE0D}"/>
    <dgm:cxn modelId="{7979F1D0-6A9C-7D47-BF05-26F141FBB864}" type="presOf" srcId="{014FC9ED-2E0D-4188-A505-BFAE8F6DC135}" destId="{4F0E9728-151F-7F4D-A0EB-D91DF3441C5D}" srcOrd="0" destOrd="0" presId="urn:microsoft.com/office/officeart/2005/8/layout/vList2"/>
    <dgm:cxn modelId="{113509D3-F194-4229-A162-765C90B94910}" srcId="{91C0F122-F277-4837-9F55-3C203F1EF73D}" destId="{72B7C97C-92F7-468A-95D5-E76AF1939A36}" srcOrd="1" destOrd="0" parTransId="{80BC17DD-33C5-4B4B-A20B-049E4E2A616A}" sibTransId="{EC079A99-C4AB-4B25-A0C6-9BD73C97B136}"/>
    <dgm:cxn modelId="{AB45B828-1E77-1044-A971-0ED39BA06296}" type="presParOf" srcId="{7CC93F6D-774F-1D42-9110-3BA65D4B1AFA}" destId="{AE6CE38C-26BE-484D-9298-E3027371736D}" srcOrd="0" destOrd="0" presId="urn:microsoft.com/office/officeart/2005/8/layout/vList2"/>
    <dgm:cxn modelId="{D1B528B6-6E39-C948-B924-C2706626F403}" type="presParOf" srcId="{7CC93F6D-774F-1D42-9110-3BA65D4B1AFA}" destId="{D4F2CE76-B44D-2444-BEE1-436F492BC5CE}" srcOrd="1" destOrd="0" presId="urn:microsoft.com/office/officeart/2005/8/layout/vList2"/>
    <dgm:cxn modelId="{B0EFF31A-1E29-524E-9B13-214FE045E8FC}" type="presParOf" srcId="{7CC93F6D-774F-1D42-9110-3BA65D4B1AFA}" destId="{48114188-9C00-F745-BE99-FA735DE4CE4C}" srcOrd="2" destOrd="0" presId="urn:microsoft.com/office/officeart/2005/8/layout/vList2"/>
    <dgm:cxn modelId="{F8259F36-0E42-3C43-B977-1645EB388ED4}" type="presParOf" srcId="{7CC93F6D-774F-1D42-9110-3BA65D4B1AFA}" destId="{4F0E9728-151F-7F4D-A0EB-D91DF3441C5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E52D9-D390-684A-8A17-B8A29767164C}">
      <dsp:nvSpPr>
        <dsp:cNvPr id="0" name=""/>
        <dsp:cNvSpPr/>
      </dsp:nvSpPr>
      <dsp:spPr>
        <a:xfrm>
          <a:off x="2287523" y="2256"/>
          <a:ext cx="2573464" cy="148927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3500" kern="1200" dirty="0"/>
            <a:t>Vue </a:t>
          </a:r>
          <a:r>
            <a:rPr lang="zh-CN" sz="3500" kern="1200" dirty="0"/>
            <a:t>编程</a:t>
          </a:r>
          <a:endParaRPr lang="en-US" sz="3500" kern="1200" dirty="0"/>
        </a:p>
      </dsp:txBody>
      <dsp:txXfrm>
        <a:off x="2360223" y="74956"/>
        <a:ext cx="2428064" cy="1343873"/>
      </dsp:txXfrm>
    </dsp:sp>
    <dsp:sp modelId="{B86237D5-15E6-4944-8A57-4EAD616868C8}">
      <dsp:nvSpPr>
        <dsp:cNvPr id="0" name=""/>
        <dsp:cNvSpPr/>
      </dsp:nvSpPr>
      <dsp:spPr>
        <a:xfrm>
          <a:off x="2287523" y="1565993"/>
          <a:ext cx="2573464" cy="1489273"/>
        </a:xfrm>
        <a:prstGeom prst="roundRect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Spring</a:t>
          </a:r>
          <a:r>
            <a:rPr lang="zh-CN" altLang="en-US" sz="3500" kern="1200" dirty="0"/>
            <a:t> </a:t>
          </a:r>
          <a:r>
            <a:rPr lang="en-US" sz="3500" kern="1200" dirty="0"/>
            <a:t>&amp;</a:t>
          </a:r>
          <a:r>
            <a:rPr lang="zh-CN" altLang="en-US" sz="3500" kern="1200" dirty="0"/>
            <a:t> </a:t>
          </a:r>
          <a:r>
            <a:rPr lang="en-US" sz="3500" kern="1200" dirty="0"/>
            <a:t>Spring MVC</a:t>
          </a:r>
        </a:p>
      </dsp:txBody>
      <dsp:txXfrm>
        <a:off x="2360223" y="1638693"/>
        <a:ext cx="2428064" cy="1343873"/>
      </dsp:txXfrm>
    </dsp:sp>
    <dsp:sp modelId="{7EC3E5CF-73FD-0145-BE24-43B287DC518A}">
      <dsp:nvSpPr>
        <dsp:cNvPr id="0" name=""/>
        <dsp:cNvSpPr/>
      </dsp:nvSpPr>
      <dsp:spPr>
        <a:xfrm>
          <a:off x="2287523" y="3129730"/>
          <a:ext cx="2573464" cy="1489273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SpringBoot</a:t>
          </a:r>
        </a:p>
      </dsp:txBody>
      <dsp:txXfrm>
        <a:off x="2360223" y="3202430"/>
        <a:ext cx="2428064" cy="13438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CE38C-26BE-484D-9298-E3027371736D}">
      <dsp:nvSpPr>
        <dsp:cNvPr id="0" name=""/>
        <dsp:cNvSpPr/>
      </dsp:nvSpPr>
      <dsp:spPr>
        <a:xfrm>
          <a:off x="0" y="4295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400" kern="1200" dirty="0"/>
            <a:t>操作系统</a:t>
          </a:r>
          <a:r>
            <a:rPr lang="zh-CN" sz="3400" kern="1200" dirty="0"/>
            <a:t> </a:t>
          </a:r>
          <a:r>
            <a:rPr lang="en-US" sz="3400" kern="1200" dirty="0"/>
            <a:t>+</a:t>
          </a:r>
          <a:r>
            <a:rPr lang="zh-CN" sz="3400" kern="1200" dirty="0"/>
            <a:t> </a:t>
          </a:r>
          <a:r>
            <a:rPr lang="en-US" sz="3400" kern="1200" dirty="0"/>
            <a:t>Java</a:t>
          </a:r>
          <a:r>
            <a:rPr lang="zh-CN" sz="3400" kern="1200" dirty="0"/>
            <a:t> 编程 </a:t>
          </a:r>
          <a:r>
            <a:rPr lang="en-US" sz="3400" kern="1200" dirty="0"/>
            <a:t>+</a:t>
          </a:r>
          <a:r>
            <a:rPr lang="zh-CN" sz="3400" kern="1200" dirty="0"/>
            <a:t> 计算机网络技术的混合应用</a:t>
          </a:r>
          <a:endParaRPr lang="en-US" sz="3400" kern="1200" dirty="0"/>
        </a:p>
      </dsp:txBody>
      <dsp:txXfrm>
        <a:off x="69908" y="112859"/>
        <a:ext cx="8089784" cy="1292264"/>
      </dsp:txXfrm>
    </dsp:sp>
    <dsp:sp modelId="{48114188-9C00-F745-BE99-FA735DE4CE4C}">
      <dsp:nvSpPr>
        <dsp:cNvPr id="0" name=""/>
        <dsp:cNvSpPr/>
      </dsp:nvSpPr>
      <dsp:spPr>
        <a:xfrm>
          <a:off x="0" y="1572951"/>
          <a:ext cx="8229600" cy="1432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3400" kern="1200"/>
            <a:t>偏重于后端的框架讲解</a:t>
          </a:r>
          <a:endParaRPr lang="en-US" sz="3400" kern="1200"/>
        </a:p>
      </dsp:txBody>
      <dsp:txXfrm>
        <a:off x="69908" y="1642859"/>
        <a:ext cx="8089784" cy="1292264"/>
      </dsp:txXfrm>
    </dsp:sp>
    <dsp:sp modelId="{4F0E9728-151F-7F4D-A0EB-D91DF3441C5D}">
      <dsp:nvSpPr>
        <dsp:cNvPr id="0" name=""/>
        <dsp:cNvSpPr/>
      </dsp:nvSpPr>
      <dsp:spPr>
        <a:xfrm>
          <a:off x="0" y="3005031"/>
          <a:ext cx="8229600" cy="14779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1290" tIns="43180" rIns="241808" bIns="4318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700" kern="1200"/>
            <a:t>互联网公司职位：后端 </a:t>
          </a:r>
          <a:r>
            <a:rPr lang="en-US" sz="2700" kern="1200"/>
            <a:t>+</a:t>
          </a:r>
          <a:r>
            <a:rPr lang="zh-CN" sz="2700" kern="1200"/>
            <a:t> 前端 </a:t>
          </a:r>
          <a:r>
            <a:rPr lang="en-US" sz="2700" kern="1200"/>
            <a:t>+</a:t>
          </a:r>
          <a:r>
            <a:rPr lang="zh-CN" sz="2700" kern="1200"/>
            <a:t> 美工 </a:t>
          </a:r>
          <a:r>
            <a:rPr lang="en-US" sz="2700" kern="1200"/>
            <a:t>+</a:t>
          </a:r>
          <a:r>
            <a:rPr lang="zh-CN" sz="2700" kern="1200"/>
            <a:t> 产品 </a:t>
          </a:r>
          <a:r>
            <a:rPr lang="en-US" sz="2700" kern="1200"/>
            <a:t>+</a:t>
          </a:r>
          <a:r>
            <a:rPr lang="zh-CN" sz="2700" kern="1200"/>
            <a:t> 测试 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700" kern="1200"/>
            <a:t>前端包括：</a:t>
          </a:r>
          <a:r>
            <a:rPr lang="en-US" sz="2700" kern="1200"/>
            <a:t>Web</a:t>
          </a:r>
          <a:r>
            <a:rPr lang="zh-CN" sz="2700" kern="1200"/>
            <a:t> 前端，</a:t>
          </a:r>
          <a:r>
            <a:rPr lang="en-US" sz="2700" kern="1200"/>
            <a:t>Android</a:t>
          </a:r>
          <a:r>
            <a:rPr lang="zh-CN" sz="2700" kern="1200"/>
            <a:t> 开发，</a:t>
          </a:r>
          <a:r>
            <a:rPr lang="en-US" sz="2700" kern="1200"/>
            <a:t>iOS</a:t>
          </a:r>
          <a:r>
            <a:rPr lang="zh-CN" sz="2700" kern="1200"/>
            <a:t>开发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sz="2700" kern="1200"/>
            <a:t>少量公司需要算法工程师</a:t>
          </a:r>
          <a:endParaRPr lang="en-US" sz="2700" kern="1200"/>
        </a:p>
      </dsp:txBody>
      <dsp:txXfrm>
        <a:off x="0" y="3005031"/>
        <a:ext cx="8229600" cy="14779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934FF-F4E1-47C5-9CA5-30A81DDE2BE4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61BA9-CDCF-4958-B8AB-66F3BF063E1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crozheng/mall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nve/vh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chenxofhit.xyz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chenxofhit.xyz/graduation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1C4FDBE2-32F7-4AC4-A40C-C51C65B1D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3933" y="3827844"/>
            <a:ext cx="6766405" cy="1168188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FFF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高级</a:t>
            </a:r>
            <a:r>
              <a:rPr lang="en-US" altLang="zh-CN" dirty="0">
                <a:solidFill>
                  <a:srgbClr val="FFFFF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Web</a:t>
            </a:r>
            <a:r>
              <a:rPr lang="zh-CN" altLang="en-US" dirty="0">
                <a:solidFill>
                  <a:srgbClr val="FFFFFE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编程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3933" y="5088106"/>
            <a:ext cx="6766405" cy="1168189"/>
          </a:xfrm>
        </p:spPr>
        <p:txBody>
          <a:bodyPr>
            <a:normAutofit/>
          </a:bodyPr>
          <a:lstStyle/>
          <a:p>
            <a:r>
              <a:rPr lang="zh-CN" altLang="en-US" sz="1900" dirty="0">
                <a:solidFill>
                  <a:srgbClr val="FFFFFE"/>
                </a:solidFill>
              </a:rPr>
              <a:t>湖南科技大学</a:t>
            </a:r>
          </a:p>
          <a:p>
            <a:r>
              <a:rPr lang="zh-CN" altLang="en-US" sz="1900" dirty="0">
                <a:solidFill>
                  <a:srgbClr val="FFFFFE"/>
                </a:solidFill>
              </a:rPr>
              <a:t>计算机科学与工程学院</a:t>
            </a:r>
          </a:p>
          <a:p>
            <a:r>
              <a:rPr lang="zh-CN" altLang="en-US" sz="1900" dirty="0">
                <a:solidFill>
                  <a:srgbClr val="FFFFFE"/>
                </a:solidFill>
              </a:rPr>
              <a:t>讲授人：陈向</a:t>
            </a: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EBF4792E-DF83-4D24-9924-01EC30A32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8512"/>
            <a:ext cx="3952259" cy="5932172"/>
          </a:xfrm>
          <a:custGeom>
            <a:avLst/>
            <a:gdLst>
              <a:gd name="connsiteX0" fmla="*/ 986173 w 3952259"/>
              <a:gd name="connsiteY0" fmla="*/ 0 h 5932172"/>
              <a:gd name="connsiteX1" fmla="*/ 3952259 w 3952259"/>
              <a:gd name="connsiteY1" fmla="*/ 2966086 h 5932172"/>
              <a:gd name="connsiteX2" fmla="*/ 986173 w 3952259"/>
              <a:gd name="connsiteY2" fmla="*/ 5932172 h 5932172"/>
              <a:gd name="connsiteX3" fmla="*/ 104150 w 3952259"/>
              <a:gd name="connsiteY3" fmla="*/ 5798823 h 5932172"/>
              <a:gd name="connsiteX4" fmla="*/ 0 w 3952259"/>
              <a:gd name="connsiteY4" fmla="*/ 5760704 h 5932172"/>
              <a:gd name="connsiteX5" fmla="*/ 0 w 3952259"/>
              <a:gd name="connsiteY5" fmla="*/ 171469 h 5932172"/>
              <a:gd name="connsiteX6" fmla="*/ 104150 w 3952259"/>
              <a:gd name="connsiteY6" fmla="*/ 133350 h 5932172"/>
              <a:gd name="connsiteX7" fmla="*/ 986173 w 3952259"/>
              <a:gd name="connsiteY7" fmla="*/ 0 h 593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52259" h="5932172">
                <a:moveTo>
                  <a:pt x="986173" y="0"/>
                </a:moveTo>
                <a:cubicBezTo>
                  <a:pt x="2624297" y="0"/>
                  <a:pt x="3952259" y="1327962"/>
                  <a:pt x="3952259" y="2966086"/>
                </a:cubicBezTo>
                <a:cubicBezTo>
                  <a:pt x="3952259" y="4604210"/>
                  <a:pt x="2624297" y="5932172"/>
                  <a:pt x="986173" y="5932172"/>
                </a:cubicBezTo>
                <a:cubicBezTo>
                  <a:pt x="679025" y="5932172"/>
                  <a:pt x="382781" y="5885486"/>
                  <a:pt x="104150" y="5798823"/>
                </a:cubicBezTo>
                <a:lnTo>
                  <a:pt x="0" y="5760704"/>
                </a:lnTo>
                <a:lnTo>
                  <a:pt x="0" y="171469"/>
                </a:lnTo>
                <a:lnTo>
                  <a:pt x="104150" y="133350"/>
                </a:lnTo>
                <a:cubicBezTo>
                  <a:pt x="382781" y="46686"/>
                  <a:pt x="679025" y="0"/>
                  <a:pt x="98617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1" name="Freeform: Shape 90">
            <a:extLst>
              <a:ext uri="{FF2B5EF4-FFF2-40B4-BE49-F238E27FC236}">
                <a16:creationId xmlns:a16="http://schemas.microsoft.com/office/drawing/2014/main" id="{15837328-A57C-47AA-B520-C83F4A6BD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8125" y="0"/>
            <a:ext cx="4475748" cy="3256337"/>
          </a:xfrm>
          <a:custGeom>
            <a:avLst/>
            <a:gdLst>
              <a:gd name="connsiteX0" fmla="*/ 246861 w 4475748"/>
              <a:gd name="connsiteY0" fmla="*/ 0 h 3256337"/>
              <a:gd name="connsiteX1" fmla="*/ 4228888 w 4475748"/>
              <a:gd name="connsiteY1" fmla="*/ 0 h 3256337"/>
              <a:gd name="connsiteX2" fmla="*/ 4299885 w 4475748"/>
              <a:gd name="connsiteY2" fmla="*/ 147382 h 3256337"/>
              <a:gd name="connsiteX3" fmla="*/ 4475748 w 4475748"/>
              <a:gd name="connsiteY3" fmla="*/ 1018463 h 3256337"/>
              <a:gd name="connsiteX4" fmla="*/ 2237874 w 4475748"/>
              <a:gd name="connsiteY4" fmla="*/ 3256337 h 3256337"/>
              <a:gd name="connsiteX5" fmla="*/ 0 w 4475748"/>
              <a:gd name="connsiteY5" fmla="*/ 1018463 h 3256337"/>
              <a:gd name="connsiteX6" fmla="*/ 175863 w 4475748"/>
              <a:gd name="connsiteY6" fmla="*/ 147382 h 3256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75748" h="3256337">
                <a:moveTo>
                  <a:pt x="246861" y="0"/>
                </a:moveTo>
                <a:lnTo>
                  <a:pt x="4228888" y="0"/>
                </a:lnTo>
                <a:lnTo>
                  <a:pt x="4299885" y="147382"/>
                </a:lnTo>
                <a:cubicBezTo>
                  <a:pt x="4413128" y="415117"/>
                  <a:pt x="4475748" y="709477"/>
                  <a:pt x="4475748" y="1018463"/>
                </a:cubicBezTo>
                <a:cubicBezTo>
                  <a:pt x="4475748" y="2254407"/>
                  <a:pt x="3473818" y="3256337"/>
                  <a:pt x="2237874" y="3256337"/>
                </a:cubicBezTo>
                <a:cubicBezTo>
                  <a:pt x="1001930" y="3256337"/>
                  <a:pt x="0" y="2254407"/>
                  <a:pt x="0" y="1018463"/>
                </a:cubicBezTo>
                <a:cubicBezTo>
                  <a:pt x="0" y="709477"/>
                  <a:pt x="62621" y="415117"/>
                  <a:pt x="175863" y="1473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3" name="Arc 92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7580241">
            <a:off x="-1784401" y="613620"/>
            <a:ext cx="6199926" cy="6199926"/>
          </a:xfrm>
          <a:prstGeom prst="arc">
            <a:avLst>
              <a:gd name="adj1" fmla="val 14455503"/>
              <a:gd name="adj2" fmla="val 18389131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12" descr="React (JavaScript library) - Wikipedia">
            <a:extLst>
              <a:ext uri="{FF2B5EF4-FFF2-40B4-BE49-F238E27FC236}">
                <a16:creationId xmlns:a16="http://schemas.microsoft.com/office/drawing/2014/main" id="{8C2EC129-8968-140A-1960-1356CB3A8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15536" y="452302"/>
            <a:ext cx="1870638" cy="1622254"/>
          </a:xfrm>
          <a:custGeom>
            <a:avLst/>
            <a:gdLst/>
            <a:ahLst/>
            <a:cxnLst/>
            <a:rect l="l" t="t" r="r" b="b"/>
            <a:pathLst>
              <a:path w="2487175" h="2487175">
                <a:moveTo>
                  <a:pt x="67328" y="0"/>
                </a:moveTo>
                <a:lnTo>
                  <a:pt x="2419847" y="0"/>
                </a:lnTo>
                <a:cubicBezTo>
                  <a:pt x="2457031" y="0"/>
                  <a:pt x="2487175" y="30144"/>
                  <a:pt x="2487175" y="67328"/>
                </a:cubicBezTo>
                <a:lnTo>
                  <a:pt x="2487175" y="2419847"/>
                </a:lnTo>
                <a:cubicBezTo>
                  <a:pt x="2487175" y="2457031"/>
                  <a:pt x="2457031" y="2487175"/>
                  <a:pt x="2419847" y="2487175"/>
                </a:cubicBezTo>
                <a:lnTo>
                  <a:pt x="67328" y="2487175"/>
                </a:lnTo>
                <a:cubicBezTo>
                  <a:pt x="30144" y="2487175"/>
                  <a:pt x="0" y="2457031"/>
                  <a:pt x="0" y="2419847"/>
                </a:cubicBezTo>
                <a:lnTo>
                  <a:pt x="0" y="67328"/>
                </a:lnTo>
                <a:cubicBezTo>
                  <a:pt x="0" y="30144"/>
                  <a:pt x="30144" y="0"/>
                  <a:pt x="67328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8A03A6A2-7849-4179-B68F-C11DDDB23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1078" y="0"/>
            <a:ext cx="3440922" cy="3674631"/>
          </a:xfrm>
          <a:custGeom>
            <a:avLst/>
            <a:gdLst>
              <a:gd name="connsiteX0" fmla="*/ 523074 w 3440922"/>
              <a:gd name="connsiteY0" fmla="*/ 0 h 3674631"/>
              <a:gd name="connsiteX1" fmla="*/ 3440922 w 3440922"/>
              <a:gd name="connsiteY1" fmla="*/ 0 h 3674631"/>
              <a:gd name="connsiteX2" fmla="*/ 3440922 w 3440922"/>
              <a:gd name="connsiteY2" fmla="*/ 3321701 h 3674631"/>
              <a:gd name="connsiteX3" fmla="*/ 3304578 w 3440922"/>
              <a:gd name="connsiteY3" fmla="*/ 3404532 h 3674631"/>
              <a:gd name="connsiteX4" fmla="*/ 2237874 w 3440922"/>
              <a:gd name="connsiteY4" fmla="*/ 3674631 h 3674631"/>
              <a:gd name="connsiteX5" fmla="*/ 0 w 3440922"/>
              <a:gd name="connsiteY5" fmla="*/ 1436757 h 3674631"/>
              <a:gd name="connsiteX6" fmla="*/ 511022 w 3440922"/>
              <a:gd name="connsiteY6" fmla="*/ 13261 h 36746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0922" h="3674631">
                <a:moveTo>
                  <a:pt x="523074" y="0"/>
                </a:moveTo>
                <a:lnTo>
                  <a:pt x="3440922" y="0"/>
                </a:lnTo>
                <a:lnTo>
                  <a:pt x="3440922" y="3321701"/>
                </a:lnTo>
                <a:lnTo>
                  <a:pt x="3304578" y="3404532"/>
                </a:lnTo>
                <a:cubicBezTo>
                  <a:pt x="2987486" y="3576786"/>
                  <a:pt x="2624107" y="3674631"/>
                  <a:pt x="2237874" y="3674631"/>
                </a:cubicBezTo>
                <a:cubicBezTo>
                  <a:pt x="1001930" y="3674631"/>
                  <a:pt x="0" y="2672701"/>
                  <a:pt x="0" y="1436757"/>
                </a:cubicBezTo>
                <a:cubicBezTo>
                  <a:pt x="0" y="896032"/>
                  <a:pt x="191776" y="400098"/>
                  <a:pt x="511022" y="13261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4" name="Picture 10" descr="Spring Boot Tutorial">
            <a:extLst>
              <a:ext uri="{FF2B5EF4-FFF2-40B4-BE49-F238E27FC236}">
                <a16:creationId xmlns:a16="http://schemas.microsoft.com/office/drawing/2014/main" id="{E36A6AC3-6B16-823F-4D61-64F4D24EE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73404" y="934512"/>
            <a:ext cx="2518129" cy="1324048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210C41-340A-13D5-9AAF-07C2C5E8F0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619" y="2762631"/>
            <a:ext cx="2881773" cy="1166432"/>
          </a:xfrm>
          <a:prstGeom prst="rect">
            <a:avLst/>
          </a:prstGeom>
        </p:spPr>
      </p:pic>
      <p:pic>
        <p:nvPicPr>
          <p:cNvPr id="12" name="Picture 2" descr="Vue.js - Wikipedia">
            <a:extLst>
              <a:ext uri="{FF2B5EF4-FFF2-40B4-BE49-F238E27FC236}">
                <a16:creationId xmlns:a16="http://schemas.microsoft.com/office/drawing/2014/main" id="{F219CCC0-2E29-A649-9464-CDA4E826D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8919" y="541610"/>
            <a:ext cx="1920904" cy="1518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F944E337-3E5D-4A1F-A5A1-2057F25B8A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Rectangle 6152">
            <a:extLst>
              <a:ext uri="{FF2B5EF4-FFF2-40B4-BE49-F238E27FC236}">
                <a16:creationId xmlns:a16="http://schemas.microsoft.com/office/drawing/2014/main" id="{4DA50D69-7CF7-4844-B844-A2B821C77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7854"/>
            <a:ext cx="12192000" cy="6865854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64B82CE-6AC6-D7D3-1C6D-F35115FA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1" y="601744"/>
            <a:ext cx="6781800" cy="1338696"/>
          </a:xfrm>
        </p:spPr>
        <p:txBody>
          <a:bodyPr>
            <a:normAutofit/>
          </a:bodyPr>
          <a:lstStyle/>
          <a:p>
            <a:r>
              <a:rPr kumimoji="1" lang="en-US" altLang="zh-CN"/>
              <a:t>How</a:t>
            </a:r>
            <a:r>
              <a:rPr kumimoji="1" lang="zh-CN" altLang="en-US"/>
              <a:t>学习本课程</a:t>
            </a:r>
            <a:endParaRPr kumimoji="1" lang="zh-CN" altLang="en-US" dirty="0"/>
          </a:p>
        </p:txBody>
      </p:sp>
      <p:pic>
        <p:nvPicPr>
          <p:cNvPr id="6146" name="Picture 2" descr="纸上得来终觉浅，绝知此事要躬行。 诗词名句_词典网">
            <a:extLst>
              <a:ext uri="{FF2B5EF4-FFF2-40B4-BE49-F238E27FC236}">
                <a16:creationId xmlns:a16="http://schemas.microsoft.com/office/drawing/2014/main" id="{87322E54-E04F-0C41-5B01-B103906D43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3754739" cy="6857990"/>
          </a:xfrm>
          <a:custGeom>
            <a:avLst/>
            <a:gdLst/>
            <a:ahLst/>
            <a:cxnLst/>
            <a:rect l="l" t="t" r="r" b="b"/>
            <a:pathLst>
              <a:path w="3754759" h="6858000">
                <a:moveTo>
                  <a:pt x="0" y="0"/>
                </a:moveTo>
                <a:lnTo>
                  <a:pt x="3405358" y="0"/>
                </a:lnTo>
                <a:lnTo>
                  <a:pt x="3406298" y="5103"/>
                </a:lnTo>
                <a:cubicBezTo>
                  <a:pt x="3408705" y="9272"/>
                  <a:pt x="3410993" y="13534"/>
                  <a:pt x="3408744" y="22806"/>
                </a:cubicBezTo>
                <a:cubicBezTo>
                  <a:pt x="3398212" y="18869"/>
                  <a:pt x="3412504" y="58782"/>
                  <a:pt x="3403554" y="60481"/>
                </a:cubicBezTo>
                <a:cubicBezTo>
                  <a:pt x="3417198" y="75379"/>
                  <a:pt x="3401704" y="83956"/>
                  <a:pt x="3406685" y="104437"/>
                </a:cubicBezTo>
                <a:cubicBezTo>
                  <a:pt x="3412035" y="113935"/>
                  <a:pt x="3413215" y="120918"/>
                  <a:pt x="3408439" y="130745"/>
                </a:cubicBezTo>
                <a:cubicBezTo>
                  <a:pt x="3434362" y="174436"/>
                  <a:pt x="3410826" y="157826"/>
                  <a:pt x="3422002" y="199353"/>
                </a:cubicBezTo>
                <a:cubicBezTo>
                  <a:pt x="3433366" y="235046"/>
                  <a:pt x="3441595" y="275734"/>
                  <a:pt x="3466217" y="309590"/>
                </a:cubicBezTo>
                <a:cubicBezTo>
                  <a:pt x="3473022" y="315692"/>
                  <a:pt x="3476249" y="331335"/>
                  <a:pt x="3473425" y="344525"/>
                </a:cubicBezTo>
                <a:cubicBezTo>
                  <a:pt x="3472938" y="346792"/>
                  <a:pt x="3472286" y="348904"/>
                  <a:pt x="3471491" y="350788"/>
                </a:cubicBezTo>
                <a:cubicBezTo>
                  <a:pt x="3476473" y="380853"/>
                  <a:pt x="3497528" y="490678"/>
                  <a:pt x="3503314" y="524915"/>
                </a:cubicBezTo>
                <a:cubicBezTo>
                  <a:pt x="3495110" y="528110"/>
                  <a:pt x="3511009" y="544789"/>
                  <a:pt x="3506208" y="556205"/>
                </a:cubicBezTo>
                <a:cubicBezTo>
                  <a:pt x="3501906" y="564424"/>
                  <a:pt x="3505727" y="571402"/>
                  <a:pt x="3506503" y="579730"/>
                </a:cubicBezTo>
                <a:cubicBezTo>
                  <a:pt x="3503352" y="590904"/>
                  <a:pt x="3511763" y="626437"/>
                  <a:pt x="3516997" y="635552"/>
                </a:cubicBezTo>
                <a:cubicBezTo>
                  <a:pt x="3534688" y="657082"/>
                  <a:pt x="3524838" y="708447"/>
                  <a:pt x="3538464" y="726388"/>
                </a:cubicBezTo>
                <a:cubicBezTo>
                  <a:pt x="3540659" y="733032"/>
                  <a:pt x="3541735" y="739585"/>
                  <a:pt x="3542115" y="746049"/>
                </a:cubicBezTo>
                <a:lnTo>
                  <a:pt x="3541598" y="764218"/>
                </a:lnTo>
                <a:lnTo>
                  <a:pt x="3538294" y="769538"/>
                </a:lnTo>
                <a:lnTo>
                  <a:pt x="3539714" y="780556"/>
                </a:lnTo>
                <a:lnTo>
                  <a:pt x="3539328" y="783752"/>
                </a:lnTo>
                <a:cubicBezTo>
                  <a:pt x="3538575" y="789859"/>
                  <a:pt x="3537953" y="795880"/>
                  <a:pt x="3537882" y="801812"/>
                </a:cubicBezTo>
                <a:cubicBezTo>
                  <a:pt x="3555332" y="793164"/>
                  <a:pt x="3540143" y="850853"/>
                  <a:pt x="3553763" y="833773"/>
                </a:cubicBezTo>
                <a:cubicBezTo>
                  <a:pt x="3556400" y="864868"/>
                  <a:pt x="3568671" y="840452"/>
                  <a:pt x="3557696" y="878520"/>
                </a:cubicBezTo>
                <a:cubicBezTo>
                  <a:pt x="3574636" y="926170"/>
                  <a:pt x="3572932" y="1002669"/>
                  <a:pt x="3596902" y="1039468"/>
                </a:cubicBezTo>
                <a:cubicBezTo>
                  <a:pt x="3588227" y="1035176"/>
                  <a:pt x="3582669" y="1055878"/>
                  <a:pt x="3587550" y="1069793"/>
                </a:cubicBezTo>
                <a:cubicBezTo>
                  <a:pt x="3553603" y="1054905"/>
                  <a:pt x="3620138" y="1124159"/>
                  <a:pt x="3598129" y="1137690"/>
                </a:cubicBezTo>
                <a:cubicBezTo>
                  <a:pt x="3619154" y="1137277"/>
                  <a:pt x="3657845" y="1198819"/>
                  <a:pt x="3642072" y="1229443"/>
                </a:cubicBezTo>
                <a:cubicBezTo>
                  <a:pt x="3648492" y="1274612"/>
                  <a:pt x="3667414" y="1305895"/>
                  <a:pt x="3662799" y="1353804"/>
                </a:cubicBezTo>
                <a:cubicBezTo>
                  <a:pt x="3665680" y="1355144"/>
                  <a:pt x="3668149" y="1357448"/>
                  <a:pt x="3670319" y="1360420"/>
                </a:cubicBezTo>
                <a:lnTo>
                  <a:pt x="3675717" y="1370453"/>
                </a:lnTo>
                <a:lnTo>
                  <a:pt x="3675458" y="1372456"/>
                </a:lnTo>
                <a:cubicBezTo>
                  <a:pt x="3675775" y="1380261"/>
                  <a:pt x="3677154" y="1384198"/>
                  <a:pt x="3678998" y="1386422"/>
                </a:cubicBezTo>
                <a:lnTo>
                  <a:pt x="3681613" y="1387932"/>
                </a:lnTo>
                <a:lnTo>
                  <a:pt x="3684619" y="1397028"/>
                </a:lnTo>
                <a:lnTo>
                  <a:pt x="3692094" y="1413643"/>
                </a:lnTo>
                <a:lnTo>
                  <a:pt x="3692036" y="1417975"/>
                </a:lnTo>
                <a:lnTo>
                  <a:pt x="3701043" y="1444940"/>
                </a:lnTo>
                <a:lnTo>
                  <a:pt x="3700474" y="1445893"/>
                </a:lnTo>
                <a:cubicBezTo>
                  <a:pt x="3699407" y="1448641"/>
                  <a:pt x="3699006" y="1451835"/>
                  <a:pt x="3699990" y="1456030"/>
                </a:cubicBezTo>
                <a:cubicBezTo>
                  <a:pt x="3688343" y="1458099"/>
                  <a:pt x="3696713" y="1461887"/>
                  <a:pt x="3700642" y="1474079"/>
                </a:cubicBezTo>
                <a:cubicBezTo>
                  <a:pt x="3683431" y="1480016"/>
                  <a:pt x="3700716" y="1509516"/>
                  <a:pt x="3693587" y="1522890"/>
                </a:cubicBezTo>
                <a:cubicBezTo>
                  <a:pt x="3696861" y="1531716"/>
                  <a:pt x="3700010" y="1541157"/>
                  <a:pt x="3702900" y="1551068"/>
                </a:cubicBezTo>
                <a:lnTo>
                  <a:pt x="3708038" y="1631578"/>
                </a:lnTo>
                <a:lnTo>
                  <a:pt x="3698097" y="1716642"/>
                </a:lnTo>
                <a:cubicBezTo>
                  <a:pt x="3699314" y="1747867"/>
                  <a:pt x="3695412" y="1775147"/>
                  <a:pt x="3700384" y="1801382"/>
                </a:cubicBezTo>
                <a:cubicBezTo>
                  <a:pt x="3696845" y="1812311"/>
                  <a:pt x="3695699" y="1822504"/>
                  <a:pt x="3702257" y="1832013"/>
                </a:cubicBezTo>
                <a:cubicBezTo>
                  <a:pt x="3701651" y="1861238"/>
                  <a:pt x="3693313" y="1868713"/>
                  <a:pt x="3700986" y="1886838"/>
                </a:cubicBezTo>
                <a:cubicBezTo>
                  <a:pt x="3687741" y="1903887"/>
                  <a:pt x="3693148" y="1904594"/>
                  <a:pt x="3697545" y="1912087"/>
                </a:cubicBezTo>
                <a:lnTo>
                  <a:pt x="3697885" y="1913171"/>
                </a:lnTo>
                <a:lnTo>
                  <a:pt x="3695987" y="1915505"/>
                </a:lnTo>
                <a:lnTo>
                  <a:pt x="3695284" y="1920179"/>
                </a:lnTo>
                <a:lnTo>
                  <a:pt x="3696499" y="1932787"/>
                </a:lnTo>
                <a:lnTo>
                  <a:pt x="3697473" y="1937503"/>
                </a:lnTo>
                <a:cubicBezTo>
                  <a:pt x="3697953" y="1940760"/>
                  <a:pt x="3698023" y="1942937"/>
                  <a:pt x="3697799" y="1944457"/>
                </a:cubicBezTo>
                <a:lnTo>
                  <a:pt x="3697642" y="1944638"/>
                </a:lnTo>
                <a:lnTo>
                  <a:pt x="3698268" y="1951136"/>
                </a:lnTo>
                <a:cubicBezTo>
                  <a:pt x="3699704" y="1962083"/>
                  <a:pt x="3701457" y="1972719"/>
                  <a:pt x="3703418" y="1982828"/>
                </a:cubicBezTo>
                <a:cubicBezTo>
                  <a:pt x="3694620" y="1991887"/>
                  <a:pt x="3707345" y="2028973"/>
                  <a:pt x="3689767" y="2025705"/>
                </a:cubicBezTo>
                <a:cubicBezTo>
                  <a:pt x="3691896" y="2039367"/>
                  <a:pt x="3699517" y="2047321"/>
                  <a:pt x="3687894" y="2043252"/>
                </a:cubicBezTo>
                <a:cubicBezTo>
                  <a:pt x="3688268" y="2047766"/>
                  <a:pt x="3687435" y="2050599"/>
                  <a:pt x="3686015" y="2052668"/>
                </a:cubicBezTo>
                <a:lnTo>
                  <a:pt x="3685329" y="2053280"/>
                </a:lnTo>
                <a:lnTo>
                  <a:pt x="3690348" y="2083660"/>
                </a:lnTo>
                <a:lnTo>
                  <a:pt x="3689688" y="2087758"/>
                </a:lnTo>
                <a:lnTo>
                  <a:pt x="3694656" y="2107476"/>
                </a:lnTo>
                <a:lnTo>
                  <a:pt x="3696317" y="2117709"/>
                </a:lnTo>
                <a:lnTo>
                  <a:pt x="3698652" y="2120508"/>
                </a:lnTo>
                <a:cubicBezTo>
                  <a:pt x="3700138" y="2123582"/>
                  <a:pt x="3700933" y="2128051"/>
                  <a:pt x="3700157" y="2135655"/>
                </a:cubicBezTo>
                <a:lnTo>
                  <a:pt x="3699626" y="2137431"/>
                </a:lnTo>
                <a:lnTo>
                  <a:pt x="3703486" y="2149795"/>
                </a:lnTo>
                <a:cubicBezTo>
                  <a:pt x="3705184" y="2153754"/>
                  <a:pt x="3707268" y="2157232"/>
                  <a:pt x="3709885" y="2160002"/>
                </a:cubicBezTo>
                <a:cubicBezTo>
                  <a:pt x="3698737" y="2203287"/>
                  <a:pt x="3712805" y="2242927"/>
                  <a:pt x="3712777" y="2289319"/>
                </a:cubicBezTo>
                <a:cubicBezTo>
                  <a:pt x="3693169" y="2310331"/>
                  <a:pt x="3722276" y="2389074"/>
                  <a:pt x="3742794" y="2399589"/>
                </a:cubicBezTo>
                <a:cubicBezTo>
                  <a:pt x="3725319" y="2400703"/>
                  <a:pt x="3751962" y="2457534"/>
                  <a:pt x="3753311" y="2472464"/>
                </a:cubicBezTo>
                <a:cubicBezTo>
                  <a:pt x="3753760" y="2477441"/>
                  <a:pt x="3751399" y="2477762"/>
                  <a:pt x="3743656" y="2469811"/>
                </a:cubicBezTo>
                <a:cubicBezTo>
                  <a:pt x="3746474" y="2485608"/>
                  <a:pt x="3738186" y="2502460"/>
                  <a:pt x="3730339" y="2493869"/>
                </a:cubicBezTo>
                <a:cubicBezTo>
                  <a:pt x="3748556" y="2541387"/>
                  <a:pt x="3736267" y="2613433"/>
                  <a:pt x="3746134" y="2667651"/>
                </a:cubicBezTo>
                <a:cubicBezTo>
                  <a:pt x="3730160" y="2698252"/>
                  <a:pt x="3745496" y="2681337"/>
                  <a:pt x="3743743" y="2712354"/>
                </a:cubicBezTo>
                <a:cubicBezTo>
                  <a:pt x="3759373" y="2703131"/>
                  <a:pt x="3736572" y="2750256"/>
                  <a:pt x="3754759" y="2751060"/>
                </a:cubicBezTo>
                <a:cubicBezTo>
                  <a:pt x="3753864" y="2756679"/>
                  <a:pt x="3752424" y="2762098"/>
                  <a:pt x="3750841" y="2767527"/>
                </a:cubicBezTo>
                <a:lnTo>
                  <a:pt x="3750021" y="2770377"/>
                </a:lnTo>
                <a:lnTo>
                  <a:pt x="3749874" y="2781617"/>
                </a:lnTo>
                <a:lnTo>
                  <a:pt x="3745916" y="2784975"/>
                </a:lnTo>
                <a:lnTo>
                  <a:pt x="3742888" y="2802030"/>
                </a:lnTo>
                <a:cubicBezTo>
                  <a:pt x="3742360" y="2808388"/>
                  <a:pt x="3742498" y="2815196"/>
                  <a:pt x="3743710" y="2822667"/>
                </a:cubicBezTo>
                <a:cubicBezTo>
                  <a:pt x="3751787" y="2840797"/>
                  <a:pt x="3744398" y="2870002"/>
                  <a:pt x="3746201" y="2896003"/>
                </a:cubicBezTo>
                <a:lnTo>
                  <a:pt x="3749006" y="2907846"/>
                </a:lnTo>
                <a:lnTo>
                  <a:pt x="3747206" y="2947037"/>
                </a:lnTo>
                <a:cubicBezTo>
                  <a:pt x="3747030" y="2958176"/>
                  <a:pt x="3747214" y="2969719"/>
                  <a:pt x="3748070" y="2981841"/>
                </a:cubicBezTo>
                <a:lnTo>
                  <a:pt x="3750937" y="3004278"/>
                </a:lnTo>
                <a:lnTo>
                  <a:pt x="3749761" y="3010254"/>
                </a:lnTo>
                <a:cubicBezTo>
                  <a:pt x="3750425" y="3020530"/>
                  <a:pt x="3756245" y="3033889"/>
                  <a:pt x="3749923" y="3032983"/>
                </a:cubicBezTo>
                <a:lnTo>
                  <a:pt x="3752658" y="3044429"/>
                </a:lnTo>
                <a:lnTo>
                  <a:pt x="3748217" y="3056076"/>
                </a:lnTo>
                <a:cubicBezTo>
                  <a:pt x="3747117" y="3057381"/>
                  <a:pt x="3745928" y="3058381"/>
                  <a:pt x="3744691" y="3059042"/>
                </a:cubicBezTo>
                <a:lnTo>
                  <a:pt x="3747123" y="3075102"/>
                </a:lnTo>
                <a:lnTo>
                  <a:pt x="3744190" y="3088509"/>
                </a:lnTo>
                <a:lnTo>
                  <a:pt x="3747093" y="3099930"/>
                </a:lnTo>
                <a:lnTo>
                  <a:pt x="3746799" y="3104743"/>
                </a:lnTo>
                <a:lnTo>
                  <a:pt x="3745610" y="3116729"/>
                </a:lnTo>
                <a:cubicBezTo>
                  <a:pt x="3744666" y="3122891"/>
                  <a:pt x="3743503" y="3129792"/>
                  <a:pt x="3742676" y="3137453"/>
                </a:cubicBezTo>
                <a:lnTo>
                  <a:pt x="3742441" y="3143884"/>
                </a:lnTo>
                <a:lnTo>
                  <a:pt x="3737104" y="3158122"/>
                </a:lnTo>
                <a:cubicBezTo>
                  <a:pt x="3733050" y="3168490"/>
                  <a:pt x="3730374" y="3176626"/>
                  <a:pt x="3733275" y="3185367"/>
                </a:cubicBezTo>
                <a:cubicBezTo>
                  <a:pt x="3728135" y="3200760"/>
                  <a:pt x="3712176" y="3212117"/>
                  <a:pt x="3717639" y="3233769"/>
                </a:cubicBezTo>
                <a:cubicBezTo>
                  <a:pt x="3709851" y="3227497"/>
                  <a:pt x="3717920" y="3258095"/>
                  <a:pt x="3710433" y="3262123"/>
                </a:cubicBezTo>
                <a:cubicBezTo>
                  <a:pt x="3704342" y="3264110"/>
                  <a:pt x="3705370" y="3273856"/>
                  <a:pt x="3703458" y="3281408"/>
                </a:cubicBezTo>
                <a:cubicBezTo>
                  <a:pt x="3697412" y="3287020"/>
                  <a:pt x="3693483" y="3324746"/>
                  <a:pt x="3695027" y="3337739"/>
                </a:cubicBezTo>
                <a:cubicBezTo>
                  <a:pt x="3703095" y="3374177"/>
                  <a:pt x="3679154" y="3404974"/>
                  <a:pt x="3684951" y="3434139"/>
                </a:cubicBezTo>
                <a:cubicBezTo>
                  <a:pt x="3684732" y="3441861"/>
                  <a:pt x="3683615" y="3448308"/>
                  <a:pt x="3681946" y="3453928"/>
                </a:cubicBezTo>
                <a:lnTo>
                  <a:pt x="3675939" y="3468021"/>
                </a:lnTo>
                <a:cubicBezTo>
                  <a:pt x="3674480" y="3468264"/>
                  <a:pt x="3673022" y="3468506"/>
                  <a:pt x="3671563" y="3468748"/>
                </a:cubicBezTo>
                <a:lnTo>
                  <a:pt x="3669360" y="3479164"/>
                </a:lnTo>
                <a:lnTo>
                  <a:pt x="3668060" y="3481325"/>
                </a:lnTo>
                <a:cubicBezTo>
                  <a:pt x="3665560" y="3485437"/>
                  <a:pt x="3663197" y="3489622"/>
                  <a:pt x="3661315" y="3494328"/>
                </a:cubicBezTo>
                <a:cubicBezTo>
                  <a:pt x="3678446" y="3506175"/>
                  <a:pt x="3648136" y="3536311"/>
                  <a:pt x="3664679" y="3537226"/>
                </a:cubicBezTo>
                <a:cubicBezTo>
                  <a:pt x="3657322" y="3565147"/>
                  <a:pt x="3674997" y="3558694"/>
                  <a:pt x="3654205" y="3577551"/>
                </a:cubicBezTo>
                <a:cubicBezTo>
                  <a:pt x="3653633" y="3634248"/>
                  <a:pt x="3628736" y="3694092"/>
                  <a:pt x="3637325" y="3749618"/>
                </a:cubicBezTo>
                <a:cubicBezTo>
                  <a:pt x="3631446" y="3736800"/>
                  <a:pt x="3620480" y="3747498"/>
                  <a:pt x="3620258" y="3763981"/>
                </a:cubicBezTo>
                <a:cubicBezTo>
                  <a:pt x="3596667" y="3715365"/>
                  <a:pt x="3630603" y="3842969"/>
                  <a:pt x="3608193" y="3830141"/>
                </a:cubicBezTo>
                <a:cubicBezTo>
                  <a:pt x="3625759" y="3852486"/>
                  <a:pt x="3638965" y="3943841"/>
                  <a:pt x="3616479" y="3951521"/>
                </a:cubicBezTo>
                <a:cubicBezTo>
                  <a:pt x="3607940" y="3994867"/>
                  <a:pt x="3614033" y="4040502"/>
                  <a:pt x="3595498" y="4074157"/>
                </a:cubicBezTo>
                <a:cubicBezTo>
                  <a:pt x="3597477" y="4078342"/>
                  <a:pt x="3598819" y="4082864"/>
                  <a:pt x="3599706" y="4087599"/>
                </a:cubicBezTo>
                <a:lnTo>
                  <a:pt x="3601103" y="4101515"/>
                </a:lnTo>
                <a:lnTo>
                  <a:pt x="3600274" y="4102849"/>
                </a:lnTo>
                <a:cubicBezTo>
                  <a:pt x="3598143" y="4109482"/>
                  <a:pt x="3598077" y="4114144"/>
                  <a:pt x="3598925" y="4117926"/>
                </a:cubicBezTo>
                <a:lnTo>
                  <a:pt x="3600630" y="4121966"/>
                </a:lnTo>
                <a:lnTo>
                  <a:pt x="3600331" y="4132543"/>
                </a:lnTo>
                <a:lnTo>
                  <a:pt x="3601432" y="4154003"/>
                </a:lnTo>
                <a:lnTo>
                  <a:pt x="3600054" y="4157433"/>
                </a:lnTo>
                <a:lnTo>
                  <a:pt x="3599248" y="4188888"/>
                </a:lnTo>
                <a:cubicBezTo>
                  <a:pt x="3598993" y="4188940"/>
                  <a:pt x="3598738" y="4188992"/>
                  <a:pt x="3598484" y="4189044"/>
                </a:cubicBezTo>
                <a:cubicBezTo>
                  <a:pt x="3596754" y="4190111"/>
                  <a:pt x="3595443" y="4192250"/>
                  <a:pt x="3594971" y="4196698"/>
                </a:cubicBezTo>
                <a:cubicBezTo>
                  <a:pt x="3584674" y="4185805"/>
                  <a:pt x="3590455" y="4197885"/>
                  <a:pt x="3589971" y="4211958"/>
                </a:cubicBezTo>
                <a:cubicBezTo>
                  <a:pt x="3573870" y="4198179"/>
                  <a:pt x="3579156" y="4240607"/>
                  <a:pt x="3569135" y="4243705"/>
                </a:cubicBezTo>
                <a:cubicBezTo>
                  <a:pt x="3569142" y="4254351"/>
                  <a:pt x="3568856" y="4265362"/>
                  <a:pt x="3568210" y="4276468"/>
                </a:cubicBezTo>
                <a:lnTo>
                  <a:pt x="3567613" y="4282925"/>
                </a:lnTo>
                <a:cubicBezTo>
                  <a:pt x="3567553" y="4282949"/>
                  <a:pt x="3567492" y="4282974"/>
                  <a:pt x="3567432" y="4282999"/>
                </a:cubicBezTo>
                <a:cubicBezTo>
                  <a:pt x="3566940" y="4284280"/>
                  <a:pt x="3566607" y="4286359"/>
                  <a:pt x="3566464" y="4289697"/>
                </a:cubicBezTo>
                <a:lnTo>
                  <a:pt x="3566526" y="4294698"/>
                </a:lnTo>
                <a:lnTo>
                  <a:pt x="3565367" y="4307225"/>
                </a:lnTo>
                <a:lnTo>
                  <a:pt x="3563841" y="4311164"/>
                </a:lnTo>
                <a:lnTo>
                  <a:pt x="3561610" y="4312189"/>
                </a:lnTo>
                <a:lnTo>
                  <a:pt x="3561734" y="4313408"/>
                </a:lnTo>
                <a:cubicBezTo>
                  <a:pt x="3564537" y="4323096"/>
                  <a:pt x="3569544" y="4327053"/>
                  <a:pt x="3553832" y="4334910"/>
                </a:cubicBezTo>
                <a:cubicBezTo>
                  <a:pt x="3557797" y="4356533"/>
                  <a:pt x="3548502" y="4358433"/>
                  <a:pt x="3542564" y="4385380"/>
                </a:cubicBezTo>
                <a:cubicBezTo>
                  <a:pt x="3547050" y="4398267"/>
                  <a:pt x="3544091" y="4407098"/>
                  <a:pt x="3538724" y="4415150"/>
                </a:cubicBezTo>
                <a:cubicBezTo>
                  <a:pt x="3538633" y="4442707"/>
                  <a:pt x="3529920" y="4465824"/>
                  <a:pt x="3525348" y="4495753"/>
                </a:cubicBezTo>
                <a:cubicBezTo>
                  <a:pt x="3529387" y="4530212"/>
                  <a:pt x="3514579" y="4543935"/>
                  <a:pt x="3509749" y="4575934"/>
                </a:cubicBezTo>
                <a:cubicBezTo>
                  <a:pt x="3519579" y="4606914"/>
                  <a:pt x="3496418" y="4596497"/>
                  <a:pt x="3489779" y="4611927"/>
                </a:cubicBezTo>
                <a:lnTo>
                  <a:pt x="3488856" y="4616508"/>
                </a:lnTo>
                <a:lnTo>
                  <a:pt x="3489486" y="4629163"/>
                </a:lnTo>
                <a:lnTo>
                  <a:pt x="3490242" y="4633947"/>
                </a:lnTo>
                <a:cubicBezTo>
                  <a:pt x="3490570" y="4637233"/>
                  <a:pt x="3490539" y="4639406"/>
                  <a:pt x="3490244" y="4640894"/>
                </a:cubicBezTo>
                <a:lnTo>
                  <a:pt x="3490078" y="4641059"/>
                </a:lnTo>
                <a:lnTo>
                  <a:pt x="3490403" y="4647582"/>
                </a:lnTo>
                <a:cubicBezTo>
                  <a:pt x="3491330" y="4658608"/>
                  <a:pt x="3492590" y="4669354"/>
                  <a:pt x="3494082" y="4679601"/>
                </a:cubicBezTo>
                <a:cubicBezTo>
                  <a:pt x="3484854" y="4687754"/>
                  <a:pt x="3495864" y="4725869"/>
                  <a:pt x="3478421" y="4720918"/>
                </a:cubicBezTo>
                <a:cubicBezTo>
                  <a:pt x="3479918" y="4734712"/>
                  <a:pt x="3487176" y="4743359"/>
                  <a:pt x="3475730" y="4738188"/>
                </a:cubicBezTo>
                <a:cubicBezTo>
                  <a:pt x="3475894" y="4742712"/>
                  <a:pt x="3474928" y="4745450"/>
                  <a:pt x="3473409" y="4747368"/>
                </a:cubicBezTo>
                <a:lnTo>
                  <a:pt x="3472696" y="4747913"/>
                </a:lnTo>
                <a:lnTo>
                  <a:pt x="3476304" y="4778609"/>
                </a:lnTo>
                <a:lnTo>
                  <a:pt x="3475454" y="4782623"/>
                </a:lnTo>
                <a:lnTo>
                  <a:pt x="3479507" y="4802712"/>
                </a:lnTo>
                <a:lnTo>
                  <a:pt x="3480695" y="4813049"/>
                </a:lnTo>
                <a:lnTo>
                  <a:pt x="3482902" y="4816057"/>
                </a:lnTo>
                <a:cubicBezTo>
                  <a:pt x="3484247" y="4819259"/>
                  <a:pt x="3484834" y="4823783"/>
                  <a:pt x="3483703" y="4831270"/>
                </a:cubicBezTo>
                <a:lnTo>
                  <a:pt x="3483090" y="4832984"/>
                </a:lnTo>
                <a:lnTo>
                  <a:pt x="3486378" y="4845654"/>
                </a:lnTo>
                <a:cubicBezTo>
                  <a:pt x="3487893" y="4849755"/>
                  <a:pt x="3489817" y="4853416"/>
                  <a:pt x="3492309" y="4856425"/>
                </a:cubicBezTo>
                <a:cubicBezTo>
                  <a:pt x="3479133" y="4898390"/>
                  <a:pt x="3491371" y="4939174"/>
                  <a:pt x="3489182" y="4985308"/>
                </a:cubicBezTo>
                <a:cubicBezTo>
                  <a:pt x="3492413" y="5037202"/>
                  <a:pt x="3496839" y="5073159"/>
                  <a:pt x="3498182" y="5107346"/>
                </a:cubicBezTo>
                <a:cubicBezTo>
                  <a:pt x="3500266" y="5123329"/>
                  <a:pt x="3506680" y="5240376"/>
                  <a:pt x="3499225" y="5231073"/>
                </a:cubicBezTo>
                <a:cubicBezTo>
                  <a:pt x="3515247" y="5280090"/>
                  <a:pt x="3497607" y="5309911"/>
                  <a:pt x="3504960" y="5364785"/>
                </a:cubicBezTo>
                <a:cubicBezTo>
                  <a:pt x="3487546" y="5393671"/>
                  <a:pt x="3503686" y="5378336"/>
                  <a:pt x="3500486" y="5409009"/>
                </a:cubicBezTo>
                <a:cubicBezTo>
                  <a:pt x="3516561" y="5401350"/>
                  <a:pt x="3491544" y="5446009"/>
                  <a:pt x="3509710" y="5448570"/>
                </a:cubicBezTo>
                <a:cubicBezTo>
                  <a:pt x="3508555" y="5454072"/>
                  <a:pt x="3506859" y="5459319"/>
                  <a:pt x="3505022" y="5464568"/>
                </a:cubicBezTo>
                <a:lnTo>
                  <a:pt x="3504070" y="5467320"/>
                </a:lnTo>
                <a:lnTo>
                  <a:pt x="3503399" y="5478483"/>
                </a:lnTo>
                <a:lnTo>
                  <a:pt x="3499281" y="5481443"/>
                </a:lnTo>
                <a:lnTo>
                  <a:pt x="3499047" y="5616712"/>
                </a:lnTo>
                <a:cubicBezTo>
                  <a:pt x="3502347" y="5628424"/>
                  <a:pt x="3503819" y="5666768"/>
                  <a:pt x="3498775" y="5675291"/>
                </a:cubicBezTo>
                <a:cubicBezTo>
                  <a:pt x="3497984" y="5683547"/>
                  <a:pt x="3500335" y="5692400"/>
                  <a:pt x="3494739" y="5697458"/>
                </a:cubicBezTo>
                <a:cubicBezTo>
                  <a:pt x="3492180" y="5715432"/>
                  <a:pt x="3486290" y="5756597"/>
                  <a:pt x="3483423" y="5783137"/>
                </a:cubicBezTo>
                <a:cubicBezTo>
                  <a:pt x="3491452" y="5796973"/>
                  <a:pt x="3477643" y="5819988"/>
                  <a:pt x="3477532" y="5856699"/>
                </a:cubicBezTo>
                <a:cubicBezTo>
                  <a:pt x="3486776" y="5871818"/>
                  <a:pt x="3477340" y="5881447"/>
                  <a:pt x="3490032" y="5910638"/>
                </a:cubicBezTo>
                <a:cubicBezTo>
                  <a:pt x="3488930" y="5911913"/>
                  <a:pt x="3487924" y="5913488"/>
                  <a:pt x="3487046" y="5915313"/>
                </a:cubicBezTo>
                <a:cubicBezTo>
                  <a:pt x="3481941" y="5925917"/>
                  <a:pt x="3482137" y="5942505"/>
                  <a:pt x="3487484" y="5952365"/>
                </a:cubicBezTo>
                <a:cubicBezTo>
                  <a:pt x="3504666" y="5999029"/>
                  <a:pt x="3505019" y="6042078"/>
                  <a:pt x="3509266" y="6082373"/>
                </a:cubicBezTo>
                <a:cubicBezTo>
                  <a:pt x="3512265" y="6128005"/>
                  <a:pt x="3492950" y="6098121"/>
                  <a:pt x="3509564" y="6154771"/>
                </a:cubicBezTo>
                <a:cubicBezTo>
                  <a:pt x="3503223" y="6161045"/>
                  <a:pt x="3503062" y="6168289"/>
                  <a:pt x="3506404" y="6180433"/>
                </a:cubicBezTo>
                <a:cubicBezTo>
                  <a:pt x="3507378" y="6202614"/>
                  <a:pt x="3491084" y="6201180"/>
                  <a:pt x="3501312" y="6223427"/>
                </a:cubicBezTo>
                <a:cubicBezTo>
                  <a:pt x="3492497" y="6219559"/>
                  <a:pt x="3498753" y="6265580"/>
                  <a:pt x="3489469" y="6255476"/>
                </a:cubicBezTo>
                <a:cubicBezTo>
                  <a:pt x="3481791" y="6270065"/>
                  <a:pt x="3495037" y="6276996"/>
                  <a:pt x="3488398" y="6291462"/>
                </a:cubicBezTo>
                <a:cubicBezTo>
                  <a:pt x="3487099" y="6307679"/>
                  <a:pt x="3497555" y="6282019"/>
                  <a:pt x="3498547" y="6299935"/>
                </a:cubicBezTo>
                <a:cubicBezTo>
                  <a:pt x="3498173" y="6321676"/>
                  <a:pt x="3514193" y="6321381"/>
                  <a:pt x="3494028" y="6338390"/>
                </a:cubicBezTo>
                <a:lnTo>
                  <a:pt x="3486030" y="6396716"/>
                </a:lnTo>
                <a:cubicBezTo>
                  <a:pt x="3491309" y="6409668"/>
                  <a:pt x="3488928" y="6420134"/>
                  <a:pt x="3484103" y="6430386"/>
                </a:cubicBezTo>
                <a:cubicBezTo>
                  <a:pt x="3485763" y="6460632"/>
                  <a:pt x="3478568" y="6488285"/>
                  <a:pt x="3475922" y="6522318"/>
                </a:cubicBezTo>
                <a:cubicBezTo>
                  <a:pt x="3482128" y="6559051"/>
                  <a:pt x="3468277" y="6578006"/>
                  <a:pt x="3465506" y="6614374"/>
                </a:cubicBezTo>
                <a:cubicBezTo>
                  <a:pt x="3478925" y="6650248"/>
                  <a:pt x="3446064" y="6638174"/>
                  <a:pt x="3446789" y="6668768"/>
                </a:cubicBezTo>
                <a:cubicBezTo>
                  <a:pt x="3458869" y="6718505"/>
                  <a:pt x="3435878" y="6667592"/>
                  <a:pt x="3439582" y="6744454"/>
                </a:cubicBezTo>
                <a:cubicBezTo>
                  <a:pt x="3441631" y="6748797"/>
                  <a:pt x="3439393" y="6758101"/>
                  <a:pt x="3436538" y="6757102"/>
                </a:cubicBezTo>
                <a:cubicBezTo>
                  <a:pt x="3437461" y="6773941"/>
                  <a:pt x="3420846" y="6822488"/>
                  <a:pt x="3424061" y="6846522"/>
                </a:cubicBezTo>
                <a:lnTo>
                  <a:pt x="3423032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753EEE-87AF-8B9A-6117-9407F4AF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1" y="2201958"/>
            <a:ext cx="6781800" cy="3900730"/>
          </a:xfrm>
        </p:spPr>
        <p:txBody>
          <a:bodyPr anchor="t">
            <a:normAutofit/>
          </a:bodyPr>
          <a:lstStyle/>
          <a:p>
            <a:r>
              <a:rPr kumimoji="1" lang="zh-CN" altLang="en-US" sz="2000" dirty="0"/>
              <a:t>知识点庞杂，重点突破</a:t>
            </a:r>
            <a:endParaRPr kumimoji="1" lang="en-US" altLang="zh-CN" sz="2000" dirty="0"/>
          </a:p>
          <a:p>
            <a:r>
              <a:rPr kumimoji="1" lang="zh-CN" altLang="en-US" sz="2000" dirty="0"/>
              <a:t>理论知识和实践有机结合</a:t>
            </a:r>
            <a:endParaRPr kumimoji="1" lang="en-US" altLang="zh-CN" sz="2000" dirty="0"/>
          </a:p>
          <a:p>
            <a:r>
              <a:rPr kumimoji="1" lang="zh-CN" altLang="en-US" sz="2000" dirty="0"/>
              <a:t>常见的练手 </a:t>
            </a:r>
            <a:r>
              <a:rPr kumimoji="1" lang="en-US" altLang="zh-CN" sz="2000" dirty="0"/>
              <a:t>Project</a:t>
            </a:r>
            <a:r>
              <a:rPr kumimoji="1" lang="zh-CN" altLang="en-US" sz="2000" dirty="0"/>
              <a:t>：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图灵商城  </a:t>
            </a:r>
            <a:r>
              <a:rPr kumimoji="1" lang="en" altLang="zh-CN" sz="2000" dirty="0">
                <a:hlinkClick r:id="rId3"/>
              </a:rPr>
              <a:t>https://github.com/macrozheng/mall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微人事管理系统 </a:t>
            </a:r>
            <a:r>
              <a:rPr kumimoji="1" lang="en" altLang="zh-CN" sz="2000" dirty="0">
                <a:hlinkClick r:id="rId4"/>
              </a:rPr>
              <a:t>https://github.com/lenve/vhr</a:t>
            </a:r>
            <a:endParaRPr kumimoji="1"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49342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BB4C04-3D11-D815-340C-DFC6ABE4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803325"/>
            <a:ext cx="5314536" cy="1325563"/>
          </a:xfrm>
        </p:spPr>
        <p:txBody>
          <a:bodyPr>
            <a:normAutofit/>
          </a:bodyPr>
          <a:lstStyle/>
          <a:p>
            <a:r>
              <a:rPr kumimoji="1" lang="zh-CN" altLang="en-US" sz="4000" dirty="0"/>
              <a:t>关于我</a:t>
            </a: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524D7DDB-001B-372E-C281-4C7ECFDE7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79017"/>
            <a:ext cx="6018810" cy="4093207"/>
          </a:xfrm>
        </p:spPr>
        <p:txBody>
          <a:bodyPr anchor="t">
            <a:normAutofit/>
          </a:bodyPr>
          <a:lstStyle/>
          <a:p>
            <a:r>
              <a:rPr kumimoji="1" lang="zh-CN" altLang="en-US" dirty="0"/>
              <a:t>个人主页：</a:t>
            </a:r>
            <a:r>
              <a:rPr kumimoji="1" lang="en-US" altLang="zh-CN" dirty="0">
                <a:hlinkClick r:id="rId2"/>
              </a:rPr>
              <a:t>https://chenxofhit.xyz</a:t>
            </a:r>
            <a:endParaRPr kumimoji="1" lang="en-US" altLang="zh-CN" dirty="0"/>
          </a:p>
          <a:p>
            <a:r>
              <a:rPr kumimoji="1" lang="en-US" altLang="zh-CN" dirty="0"/>
              <a:t>QQ:</a:t>
            </a:r>
            <a:r>
              <a:rPr kumimoji="1" lang="zh-CN" altLang="en-US" dirty="0"/>
              <a:t> </a:t>
            </a:r>
            <a:r>
              <a:rPr kumimoji="1" lang="en-US" altLang="zh-CN" dirty="0"/>
              <a:t>723357969</a:t>
            </a:r>
          </a:p>
          <a:p>
            <a:r>
              <a:rPr kumimoji="1" lang="zh-CN" altLang="en-US" dirty="0"/>
              <a:t>办公地址：逸夫楼</a:t>
            </a:r>
            <a:r>
              <a:rPr kumimoji="1" lang="en-US" altLang="zh-CN" dirty="0"/>
              <a:t>405</a:t>
            </a:r>
          </a:p>
          <a:p>
            <a:r>
              <a:rPr lang="zh-CN" altLang="en-US" b="0" i="0" dirty="0">
                <a:effectLst/>
                <a:latin typeface="-apple-system"/>
              </a:rPr>
              <a:t>常年招收优秀本科生若干名，硕士生</a:t>
            </a:r>
            <a:r>
              <a:rPr lang="en-US" altLang="zh-CN" b="0" i="0" dirty="0">
                <a:effectLst/>
                <a:latin typeface="-apple-system"/>
              </a:rPr>
              <a:t>1-2</a:t>
            </a:r>
            <a:r>
              <a:rPr lang="zh-CN" altLang="en-US" b="0" i="0" dirty="0">
                <a:effectLst/>
                <a:latin typeface="-apple-system"/>
              </a:rPr>
              <a:t>名进入课题组从事横纵向课题项目，要求熟悉 </a:t>
            </a:r>
            <a:r>
              <a:rPr lang="en" altLang="zh-CN" b="0" i="0" dirty="0">
                <a:effectLst/>
                <a:latin typeface="-apple-system"/>
              </a:rPr>
              <a:t>Python</a:t>
            </a:r>
            <a:r>
              <a:rPr lang="zh-CN" altLang="en" b="0" i="0" dirty="0">
                <a:effectLst/>
                <a:latin typeface="-apple-system"/>
              </a:rPr>
              <a:t>、</a:t>
            </a:r>
            <a:r>
              <a:rPr lang="en" altLang="zh-CN" b="0" i="0" dirty="0">
                <a:effectLst/>
                <a:latin typeface="-apple-system"/>
              </a:rPr>
              <a:t>R</a:t>
            </a:r>
            <a:r>
              <a:rPr lang="zh-CN" altLang="en" b="0" i="0" dirty="0">
                <a:effectLst/>
                <a:latin typeface="-apple-system"/>
              </a:rPr>
              <a:t>、</a:t>
            </a:r>
            <a:r>
              <a:rPr lang="en" altLang="zh-CN" b="0" i="0" dirty="0">
                <a:effectLst/>
                <a:latin typeface="-apple-system"/>
              </a:rPr>
              <a:t>Java</a:t>
            </a:r>
            <a:r>
              <a:rPr lang="zh-CN" altLang="en" b="0" i="0" dirty="0">
                <a:effectLst/>
                <a:latin typeface="-apple-system"/>
              </a:rPr>
              <a:t>、</a:t>
            </a:r>
            <a:r>
              <a:rPr lang="en" altLang="zh-CN" b="0" i="0" dirty="0">
                <a:effectLst/>
                <a:latin typeface="-apple-system"/>
              </a:rPr>
              <a:t>Vue</a:t>
            </a:r>
            <a:r>
              <a:rPr lang="zh-CN" altLang="en-US" b="0" i="0" dirty="0">
                <a:effectLst/>
                <a:latin typeface="-apple-system"/>
              </a:rPr>
              <a:t>等至少一门编程语言，耐得住寂寞抗得住压力。</a:t>
            </a:r>
            <a:endParaRPr kumimoji="1" lang="zh-CN" altLang="en-US" dirty="0"/>
          </a:p>
        </p:txBody>
      </p:sp>
      <p:sp>
        <p:nvSpPr>
          <p:cNvPr id="5143" name="Freeform: Shape 5126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82780" y="-2008"/>
            <a:ext cx="5609220" cy="5840278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孔夫子做了什么，那么招人恨？ - 知乎">
            <a:extLst>
              <a:ext uri="{FF2B5EF4-FFF2-40B4-BE49-F238E27FC236}">
                <a16:creationId xmlns:a16="http://schemas.microsoft.com/office/drawing/2014/main" id="{A27A14C4-DA7D-2F08-7A3F-05C5DB4177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9" r="11731" b="1"/>
          <a:stretch/>
        </p:blipFill>
        <p:spPr bwMode="auto">
          <a:xfrm>
            <a:off x="6678593" y="-2"/>
            <a:ext cx="5513407" cy="5729290"/>
          </a:xfrm>
          <a:custGeom>
            <a:avLst/>
            <a:gdLst/>
            <a:ahLst/>
            <a:cxnLst/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64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A5F03-B8B8-6E41-BC7F-AC0E67AC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关于我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F94E2-B91C-E640-AB18-7401D9913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020540-40A3-FA4D-A4CA-B0888520AE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17638"/>
            <a:ext cx="9057360" cy="4266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74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D69F5-8701-6A43-AD28-A64290570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关于课程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E21C8-F3E0-4842-8D2F-BEE723888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计算机科学与技术专业的专业选修课</a:t>
            </a:r>
            <a:endParaRPr lang="en-US" altLang="zh-CN" dirty="0"/>
          </a:p>
          <a:p>
            <a:r>
              <a:rPr lang="zh-CN" altLang="en-US" dirty="0"/>
              <a:t>计划时数：</a:t>
            </a:r>
            <a:r>
              <a:rPr lang="en-US" altLang="zh-CN" dirty="0"/>
              <a:t>48</a:t>
            </a:r>
            <a:r>
              <a:rPr lang="zh-CN" altLang="en-US" dirty="0"/>
              <a:t>学时，理论讲述 </a:t>
            </a:r>
            <a:r>
              <a:rPr lang="en-US" altLang="zh-CN" dirty="0"/>
              <a:t>32</a:t>
            </a:r>
            <a:r>
              <a:rPr lang="zh-CN" altLang="en-US" dirty="0"/>
              <a:t>学时，实验学时 </a:t>
            </a:r>
            <a:r>
              <a:rPr lang="en-US" altLang="zh-CN" dirty="0"/>
              <a:t>16</a:t>
            </a:r>
            <a:r>
              <a:rPr lang="zh-CN" altLang="en-US" dirty="0"/>
              <a:t> 学时。</a:t>
            </a:r>
            <a:endParaRPr lang="en-US" altLang="zh-CN" dirty="0"/>
          </a:p>
          <a:p>
            <a:r>
              <a:rPr lang="zh-CN" altLang="en-US" dirty="0"/>
              <a:t>考核方式：</a:t>
            </a:r>
            <a:endParaRPr lang="en-US" altLang="zh-CN" dirty="0"/>
          </a:p>
          <a:p>
            <a:pPr lvl="1"/>
            <a:r>
              <a:rPr lang="zh-CN" altLang="en-US" dirty="0"/>
              <a:t> </a:t>
            </a:r>
            <a:r>
              <a:rPr lang="en-US" altLang="zh-CN" dirty="0"/>
              <a:t>10%</a:t>
            </a:r>
            <a:r>
              <a:rPr lang="zh-CN" altLang="en-US" dirty="0"/>
              <a:t> 课堂表现，</a:t>
            </a:r>
            <a:r>
              <a:rPr lang="en-US" altLang="zh-CN" dirty="0"/>
              <a:t>20%</a:t>
            </a:r>
            <a:r>
              <a:rPr lang="zh-CN" altLang="en-US" dirty="0"/>
              <a:t>平时作业，</a:t>
            </a:r>
            <a:r>
              <a:rPr lang="en-US" altLang="zh-CN" dirty="0"/>
              <a:t>70%</a:t>
            </a:r>
            <a:r>
              <a:rPr lang="zh-CN" altLang="en-US" dirty="0"/>
              <a:t> 期末考试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92489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What</a:t>
            </a:r>
            <a:r>
              <a:rPr lang="zh-CN" altLang="en-US" sz="4000" dirty="0"/>
              <a:t>课程内容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0B5E0C-F15E-D4B1-4DF9-7445C7171F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809522"/>
              </p:ext>
            </p:extLst>
          </p:nvPr>
        </p:nvGraphicFramePr>
        <p:xfrm>
          <a:off x="1928813" y="936991"/>
          <a:ext cx="7148512" cy="46212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7A3A4AC2-DDAC-7D17-393E-5BF419A21CD3}"/>
              </a:ext>
            </a:extLst>
          </p:cNvPr>
          <p:cNvSpPr txBox="1"/>
          <p:nvPr/>
        </p:nvSpPr>
        <p:spPr>
          <a:xfrm>
            <a:off x="838200" y="5909079"/>
            <a:ext cx="9630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3200" dirty="0"/>
              <a:t>先修课程：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Structure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HTML/CSS/JavaScript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6" name="Picture 8" descr="Spring] Spring MVC 따라하기">
            <a:extLst>
              <a:ext uri="{FF2B5EF4-FFF2-40B4-BE49-F238E27FC236}">
                <a16:creationId xmlns:a16="http://schemas.microsoft.com/office/drawing/2014/main" id="{4A14CD84-F81E-69D3-CA5E-0D6DFFA35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4" y="2663729"/>
            <a:ext cx="2457450" cy="1186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Spring Boot Tutorial">
            <a:extLst>
              <a:ext uri="{FF2B5EF4-FFF2-40B4-BE49-F238E27FC236}">
                <a16:creationId xmlns:a16="http://schemas.microsoft.com/office/drawing/2014/main" id="{25DD3D6F-6602-9359-EC92-23D57DCE9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4" y="4177578"/>
            <a:ext cx="2457451" cy="129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ue.js - Wikipedia">
            <a:extLst>
              <a:ext uri="{FF2B5EF4-FFF2-40B4-BE49-F238E27FC236}">
                <a16:creationId xmlns:a16="http://schemas.microsoft.com/office/drawing/2014/main" id="{B98F25B4-E68D-7E4F-A5D1-FF2E7AFAC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3" y="936991"/>
            <a:ext cx="2311401" cy="1440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4B57-3507-1A49-A3D7-7D9E729E9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B2F504-F541-687F-7C60-26C43302065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9805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52" name="Rectangle 7251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0F40516-69FC-4A4B-E2B8-16F455F51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251316" cy="180730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React VS Vue(Vue3)</a:t>
            </a:r>
            <a:endParaRPr kumimoji="1" lang="zh-CN" altLang="en-US" dirty="0"/>
          </a:p>
        </p:txBody>
      </p:sp>
      <p:sp>
        <p:nvSpPr>
          <p:cNvPr id="7247" name="内容占位符 2">
            <a:extLst>
              <a:ext uri="{FF2B5EF4-FFF2-40B4-BE49-F238E27FC236}">
                <a16:creationId xmlns:a16="http://schemas.microsoft.com/office/drawing/2014/main" id="{5A625B99-3BA4-E934-8830-EAC8C74A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3297"/>
            <a:ext cx="4619621" cy="3843666"/>
          </a:xfrm>
        </p:spPr>
        <p:txBody>
          <a:bodyPr>
            <a:normAutofit/>
          </a:bodyPr>
          <a:lstStyle/>
          <a:p>
            <a:r>
              <a:rPr kumimoji="1" lang="en-US" altLang="zh-CN" sz="2000" dirty="0"/>
              <a:t>Vue </a:t>
            </a:r>
            <a:r>
              <a:rPr kumimoji="1" lang="zh-CN" altLang="en-US" sz="2000" dirty="0"/>
              <a:t>是渐进式</a:t>
            </a:r>
            <a:r>
              <a:rPr kumimoji="1" lang="en" altLang="zh-CN" sz="2000" dirty="0"/>
              <a:t>JavaScript </a:t>
            </a:r>
            <a:r>
              <a:rPr kumimoji="1" lang="zh-CN" altLang="en-US" sz="2000" dirty="0"/>
              <a:t>框架，设计理念及文档对国人友好</a:t>
            </a:r>
            <a:endParaRPr kumimoji="1" lang="en-US" altLang="zh-CN" sz="2000" dirty="0"/>
          </a:p>
          <a:p>
            <a:pPr lvl="1"/>
            <a:r>
              <a:rPr kumimoji="1" lang="zh-CN" altLang="en-US" sz="2000" dirty="0"/>
              <a:t> 华人尤雨溪所写</a:t>
            </a:r>
            <a:endParaRPr kumimoji="1" lang="en-US" altLang="zh-CN" sz="2000" dirty="0"/>
          </a:p>
          <a:p>
            <a:r>
              <a:rPr kumimoji="1" lang="en-US" altLang="zh-CN" sz="2000" dirty="0"/>
              <a:t>React</a:t>
            </a:r>
            <a:r>
              <a:rPr kumimoji="1" lang="zh-CN" altLang="en-US" sz="2000" dirty="0"/>
              <a:t>更加国际化，在就业市场的吸引力更高</a:t>
            </a:r>
            <a:endParaRPr kumimoji="1" lang="en-US" altLang="zh-CN" sz="2000" dirty="0"/>
          </a:p>
          <a:p>
            <a:r>
              <a:rPr kumimoji="1" lang="en-US" altLang="zh-CN" sz="2000" dirty="0"/>
              <a:t>React</a:t>
            </a:r>
            <a:r>
              <a:rPr kumimoji="1" lang="zh-CN" altLang="en-US" sz="2000" dirty="0"/>
              <a:t>相对来说生态更加完善</a:t>
            </a:r>
            <a:endParaRPr kumimoji="1" lang="en-US" altLang="zh-CN" sz="2000" dirty="0"/>
          </a:p>
          <a:p>
            <a:r>
              <a:rPr kumimoji="1" lang="zh-CN" altLang="en-US" sz="2000" dirty="0"/>
              <a:t>学习</a:t>
            </a:r>
            <a:r>
              <a:rPr kumimoji="1" lang="en-US" altLang="zh-CN" sz="2000" dirty="0"/>
              <a:t>React</a:t>
            </a:r>
            <a:r>
              <a:rPr kumimoji="1" lang="zh-CN" altLang="en-US" sz="2000" dirty="0"/>
              <a:t>后学习</a:t>
            </a:r>
            <a:r>
              <a:rPr kumimoji="1" lang="en-US" altLang="zh-CN" sz="2000" dirty="0"/>
              <a:t>Vue</a:t>
            </a:r>
            <a:r>
              <a:rPr kumimoji="1" lang="zh-CN" altLang="en-US" sz="2000" dirty="0"/>
              <a:t>很简单</a:t>
            </a:r>
            <a:endParaRPr kumimoji="1" lang="en-US" altLang="zh-CN" sz="2000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5B2EF6A-8F31-9BD3-FC76-33773A6F8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63"/>
          <a:stretch/>
        </p:blipFill>
        <p:spPr bwMode="auto">
          <a:xfrm>
            <a:off x="6229207" y="0"/>
            <a:ext cx="5962794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25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Why</a:t>
            </a:r>
            <a:r>
              <a:rPr lang="zh-CN" altLang="en-US" sz="4000" dirty="0"/>
              <a:t>学习本课程</a:t>
            </a:r>
          </a:p>
        </p:txBody>
      </p:sp>
      <p:sp>
        <p:nvSpPr>
          <p:cNvPr id="15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能应对考试</a:t>
            </a:r>
          </a:p>
          <a:p>
            <a:r>
              <a:rPr lang="zh-CN" altLang="en-US" dirty="0"/>
              <a:t>能独立完成一个 </a:t>
            </a:r>
            <a:r>
              <a:rPr lang="en-US" altLang="zh-CN" dirty="0"/>
              <a:t>Web</a:t>
            </a:r>
            <a:r>
              <a:rPr lang="zh-CN" altLang="en-US" dirty="0"/>
              <a:t> </a:t>
            </a:r>
            <a:r>
              <a:rPr lang="en-US" altLang="zh-CN" dirty="0"/>
              <a:t>Project</a:t>
            </a:r>
          </a:p>
          <a:p>
            <a:pPr lvl="1"/>
            <a:r>
              <a:rPr lang="zh-CN" altLang="en-US" dirty="0"/>
              <a:t>课程设计</a:t>
            </a:r>
            <a:endParaRPr lang="en-US" altLang="zh-CN" dirty="0"/>
          </a:p>
          <a:p>
            <a:pPr lvl="1"/>
            <a:r>
              <a:rPr lang="zh-CN" altLang="en-US" dirty="0"/>
              <a:t>独立完成本科生毕业设计</a:t>
            </a:r>
            <a:endParaRPr lang="en-US" altLang="zh-CN" dirty="0"/>
          </a:p>
          <a:p>
            <a:pPr lvl="2"/>
            <a:r>
              <a:rPr lang="en" altLang="zh-CN" dirty="0">
                <a:hlinkClick r:id="rId2"/>
              </a:rPr>
              <a:t>https://chenxofhit.xyz/graduation/</a:t>
            </a:r>
            <a:r>
              <a:rPr lang="zh-CN" altLang="en-US" dirty="0"/>
              <a:t> </a:t>
            </a:r>
          </a:p>
          <a:p>
            <a:r>
              <a:rPr lang="zh-CN" altLang="en-US" dirty="0"/>
              <a:t>能就业，</a:t>
            </a:r>
            <a:r>
              <a:rPr lang="en-US" altLang="zh-CN" dirty="0"/>
              <a:t>Make money</a:t>
            </a:r>
          </a:p>
        </p:txBody>
      </p:sp>
      <p:pic>
        <p:nvPicPr>
          <p:cNvPr id="1026" name="Picture 2" descr="人生赢家表情包- 搜狗图片搜索">
            <a:extLst>
              <a:ext uri="{FF2B5EF4-FFF2-40B4-BE49-F238E27FC236}">
                <a16:creationId xmlns:a16="http://schemas.microsoft.com/office/drawing/2014/main" id="{5A925E4E-7C87-67F9-F63E-980D07E66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526" y="3141663"/>
            <a:ext cx="3716337" cy="371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1" name="Rectangle 410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BE02CAF-C3F6-7865-B257-25701661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kumimoji="1" lang="zh-CN" altLang="en-US" sz="3600" dirty="0"/>
              <a:t>在就业市场中的职位</a:t>
            </a:r>
            <a:r>
              <a:rPr kumimoji="1" lang="en-US" altLang="zh-CN" sz="3600" dirty="0"/>
              <a:t>Position</a:t>
            </a:r>
            <a:endParaRPr kumimoji="1" lang="zh-CN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A3D43E-0597-59B0-02B8-7063B65B1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endParaRPr kumimoji="1" lang="zh-CN" altLang="en-US" sz="2000" dirty="0"/>
          </a:p>
        </p:txBody>
      </p:sp>
      <p:grpSp>
        <p:nvGrpSpPr>
          <p:cNvPr id="4122" name="Group 410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123" name="Rectangle 410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24" name="Isosceles Triangle 410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125" name="Group 410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4126" name="Isosceles Triangle 410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11" name="Rectangle 411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88AA2476-4762-AB9E-0665-D014A7470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5868"/>
            <a:ext cx="12192000" cy="4765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369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336</Words>
  <Application>Microsoft Macintosh PowerPoint</Application>
  <PresentationFormat>宽屏</PresentationFormat>
  <Paragraphs>45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-apple-system</vt:lpstr>
      <vt:lpstr>SimHei</vt:lpstr>
      <vt:lpstr>Arial</vt:lpstr>
      <vt:lpstr>Calibri</vt:lpstr>
      <vt:lpstr>Calibri Light</vt:lpstr>
      <vt:lpstr>Times New Roman</vt:lpstr>
      <vt:lpstr>Office Theme</vt:lpstr>
      <vt:lpstr>高级Web编程</vt:lpstr>
      <vt:lpstr>关于我</vt:lpstr>
      <vt:lpstr>关于我</vt:lpstr>
      <vt:lpstr>关于课程</vt:lpstr>
      <vt:lpstr>What课程内容</vt:lpstr>
      <vt:lpstr>PowerPoint 演示文稿</vt:lpstr>
      <vt:lpstr>React VS Vue(Vue3)</vt:lpstr>
      <vt:lpstr>Why学习本课程</vt:lpstr>
      <vt:lpstr>在就业市场中的职位Position</vt:lpstr>
      <vt:lpstr>How学习本课程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高级Web编程</dc:title>
  <dc:creator>chenx</dc:creator>
  <cp:lastModifiedBy>xiang chen</cp:lastModifiedBy>
  <cp:revision>67</cp:revision>
  <dcterms:created xsi:type="dcterms:W3CDTF">2023-01-15T12:42:46Z</dcterms:created>
  <dcterms:modified xsi:type="dcterms:W3CDTF">2024-03-25T08:31:12Z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1033-3.2.0.6442</vt:lpwstr>
  </property>
</Properties>
</file>