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292" r:id="rId5"/>
    <p:sldId id="326" r:id="rId6"/>
    <p:sldId id="403" r:id="rId7"/>
    <p:sldId id="453" r:id="rId8"/>
    <p:sldId id="404" r:id="rId9"/>
    <p:sldId id="454" r:id="rId10"/>
    <p:sldId id="405" r:id="rId11"/>
    <p:sldId id="455" r:id="rId12"/>
    <p:sldId id="456" r:id="rId13"/>
    <p:sldId id="514" r:id="rId14"/>
    <p:sldId id="515" r:id="rId15"/>
    <p:sldId id="516" r:id="rId16"/>
    <p:sldId id="517" r:id="rId17"/>
    <p:sldId id="520" r:id="rId18"/>
    <p:sldId id="521" r:id="rId19"/>
    <p:sldId id="522" r:id="rId20"/>
    <p:sldId id="524" r:id="rId21"/>
    <p:sldId id="523" r:id="rId22"/>
    <p:sldId id="525" r:id="rId23"/>
    <p:sldId id="526" r:id="rId24"/>
    <p:sldId id="527" r:id="rId25"/>
    <p:sldId id="528" r:id="rId26"/>
    <p:sldId id="529" r:id="rId27"/>
    <p:sldId id="445" r:id="rId28"/>
    <p:sldId id="343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3"/>
    <a:srgbClr val="A9D08E"/>
    <a:srgbClr val="B7D8A1"/>
    <a:srgbClr val="C5D6CC"/>
    <a:srgbClr val="C9D9D0"/>
    <a:srgbClr val="D3E0D9"/>
    <a:srgbClr val="B5CBC0"/>
    <a:srgbClr val="98B7A8"/>
    <a:srgbClr val="0C7750"/>
    <a:srgbClr val="79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0.xml"/><Relationship Id="rId7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3.xml"/><Relationship Id="rId7" Type="http://schemas.openxmlformats.org/officeDocument/2006/relationships/image" Target="../media/image28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2200" y="6071870"/>
            <a:ext cx="276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主讲 陈向</a:t>
            </a: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03880" y="4936490"/>
            <a:ext cx="5678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单元四</a:t>
            </a:r>
            <a:r>
              <a:rPr lang="en-US" altLang="zh-CN" sz="36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组件进阶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5021580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页面挂载（续）</a:t>
            </a:r>
          </a:p>
          <a:p>
            <a:pPr lvl="1"/>
            <a:r>
              <a:rPr lang="zh-CN" altLang="en-US" sz="2200" dirty="0">
                <a:sym typeface="+mn-ea"/>
              </a:rPr>
              <a:t>示例：</a:t>
            </a:r>
            <a:r>
              <a:rPr lang="zh-CN" altLang="en-US" sz="2200" dirty="0"/>
              <a:t>将组件实例挂载到页面的过程中生命周期钩子函数的应用</a:t>
            </a:r>
            <a:endParaRPr lang="zh-CN" altLang="en-US" sz="2200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535430"/>
            <a:ext cx="5895238" cy="52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48" y="4146513"/>
            <a:ext cx="5105002" cy="21016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15717" y="35646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数据更新</a:t>
            </a:r>
          </a:p>
          <a:p>
            <a:pPr lvl="1"/>
            <a:r>
              <a:rPr lang="zh-CN" altLang="en-US" dirty="0">
                <a:sym typeface="+mn-ea"/>
              </a:rPr>
              <a:t>作用：</a:t>
            </a:r>
            <a:r>
              <a:rPr lang="zh-CN" altLang="en-US" dirty="0"/>
              <a:t>每当组件的数据发生变化时，</a:t>
            </a:r>
            <a:r>
              <a:rPr lang="en-US" altLang="zh-CN" dirty="0"/>
              <a:t>Vue </a:t>
            </a:r>
            <a:r>
              <a:rPr lang="zh-CN" altLang="en-US" dirty="0"/>
              <a:t>会更新虚拟 </a:t>
            </a:r>
            <a:r>
              <a:rPr lang="en-US" altLang="zh-CN" dirty="0"/>
              <a:t>DOM 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1"/>
            <a:r>
              <a:rPr lang="zh-CN" altLang="en-US" dirty="0"/>
              <a:t>步骤 ：</a:t>
            </a:r>
          </a:p>
          <a:p>
            <a:pPr lvl="2"/>
            <a:r>
              <a:rPr lang="zh-CN" altLang="en-US" dirty="0"/>
              <a:t>根据数据变化，更新虚拟 DOM 结构，之后立即调用 beforeUpdate 函数</a:t>
            </a:r>
          </a:p>
          <a:p>
            <a:pPr lvl="2"/>
            <a:r>
              <a:rPr lang="zh-CN" altLang="en-US" dirty="0"/>
              <a:t>将虚拟 DOM 结构更新的部分，重新渲染到页面中，之后立即调用 updated 函数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4186555" cy="232791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数据更新（续）</a:t>
            </a:r>
          </a:p>
          <a:p>
            <a:pPr lvl="1"/>
            <a:r>
              <a:rPr lang="zh-CN" sz="2200" dirty="0">
                <a:sym typeface="+mn-ea"/>
              </a:rPr>
              <a:t>示例：组件实例数据更新过程中生命周期钩子函数的应用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17690" y="720725"/>
            <a:ext cx="5149850" cy="4572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17690" y="5298440"/>
            <a:ext cx="5149850" cy="148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85240" y="4507865"/>
            <a:ext cx="4135120" cy="224599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284322" y="38929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组件实例销毁</a:t>
            </a:r>
          </a:p>
          <a:p>
            <a:pPr lvl="1"/>
            <a:r>
              <a:rPr lang="zh-CN" altLang="en-US" dirty="0">
                <a:sym typeface="+mn-ea"/>
              </a:rPr>
              <a:t>步骤：</a:t>
            </a:r>
          </a:p>
          <a:p>
            <a:pPr lvl="2"/>
            <a:r>
              <a:rPr lang="zh-CN" altLang="en-US" dirty="0"/>
              <a:t>组件实例被销毁之前，Vue 会自动调用 beforeUnmount 函数，此时组件实例依然保持全部的功能</a:t>
            </a:r>
          </a:p>
          <a:p>
            <a:pPr lvl="2"/>
            <a:r>
              <a:rPr lang="zh-CN" altLang="en-US" dirty="0"/>
              <a:t>在组件实例被销毁之后，Vue 会立即调用 unmounted 函数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41330" cy="2400935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组件实例销毁（续）</a:t>
            </a:r>
          </a:p>
          <a:p>
            <a:pPr lvl="1"/>
            <a:r>
              <a:rPr lang="zh-CN" altLang="en-US" sz="2200" dirty="0">
                <a:sym typeface="+mn-ea"/>
              </a:rPr>
              <a:t>示例：组件实例销毁过程中生命周期钩子函数的应用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8735" y="3947160"/>
            <a:ext cx="8201025" cy="247205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504917" y="32439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r="19583"/>
          <a:stretch>
            <a:fillRect/>
          </a:stretch>
        </p:blipFill>
        <p:spPr>
          <a:xfrm>
            <a:off x="1289050" y="3288030"/>
            <a:ext cx="4248150" cy="2872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r="17168" b="2676"/>
          <a:stretch>
            <a:fillRect/>
          </a:stretch>
        </p:blipFill>
        <p:spPr>
          <a:xfrm>
            <a:off x="1272540" y="1683385"/>
            <a:ext cx="4269105" cy="19951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t="36757" r="12802"/>
          <a:stretch>
            <a:fillRect/>
          </a:stretch>
        </p:blipFill>
        <p:spPr>
          <a:xfrm>
            <a:off x="5570855" y="1691005"/>
            <a:ext cx="5089525" cy="48615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基本用法</a:t>
            </a:r>
          </a:p>
          <a:p>
            <a:pPr lvl="1"/>
            <a:r>
              <a:rPr lang="zh-CN" altLang="en-US" dirty="0">
                <a:sym typeface="+mn-ea"/>
              </a:rPr>
              <a:t>作用：将组件模板结构的部分内容“传送”到该组件渲染区域之外的地方，而不受当前组件布局结构的影响</a:t>
            </a:r>
          </a:p>
          <a:p>
            <a:pPr lvl="1"/>
            <a:r>
              <a:rPr lang="zh-CN" altLang="en-US" dirty="0">
                <a:sym typeface="+mn-ea"/>
              </a:rPr>
              <a:t>使用方法：在组件模板结构中，增加teleport 组件元素，将要控制位置的页面元素作为其子元素，同时设置其属性 to 为目标位置</a:t>
            </a:r>
          </a:p>
          <a:p>
            <a:pPr lvl="1"/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Teleport内置组件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dirty="0">
                <a:sym typeface="+mn-ea"/>
              </a:rPr>
              <a:t>语法</a:t>
            </a:r>
          </a:p>
          <a:p>
            <a:pPr lvl="1"/>
            <a:r>
              <a:rPr lang="zh-CN" altLang="en-US" dirty="0">
                <a:sym typeface="+mn-ea"/>
              </a:rPr>
              <a:t>例如：</a:t>
            </a:r>
          </a:p>
          <a:p>
            <a:pPr lvl="1"/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Teleport内置组件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42845" y="1691005"/>
            <a:ext cx="6561455" cy="3930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2090" y="2722245"/>
            <a:ext cx="6070600" cy="25139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zh-CN" dirty="0">
                <a:sym typeface="+mn-ea"/>
              </a:rPr>
              <a:t>实现模态框效果</a:t>
            </a:r>
            <a:endParaRPr lang="zh-CN" altLang="en-US" dirty="0">
              <a:sym typeface="+mn-ea"/>
            </a:endParaRPr>
          </a:p>
          <a:p>
            <a:pPr lvl="2"/>
            <a:endParaRPr lang="zh-CN" altLang="en-US" dirty="0">
              <a:sym typeface="+mn-ea"/>
            </a:endParaRPr>
          </a:p>
          <a:p>
            <a:pPr lvl="2"/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Teleport内置组件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45325" y="1691005"/>
            <a:ext cx="5033010" cy="3641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21510" y="2344420"/>
            <a:ext cx="4819650" cy="16192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6463030" y="3624580"/>
            <a:ext cx="650875" cy="610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左大括号 4"/>
          <p:cNvSpPr/>
          <p:nvPr/>
        </p:nvSpPr>
        <p:spPr>
          <a:xfrm>
            <a:off x="7247890" y="3613785"/>
            <a:ext cx="165100" cy="13011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25015" y="4617085"/>
            <a:ext cx="3143250" cy="20828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738982" y="4142502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模态框效果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结合组件使用</a:t>
            </a:r>
          </a:p>
          <a:p>
            <a:pPr lvl="1"/>
            <a:r>
              <a:rPr lang="zh-CN" altLang="en-US" dirty="0">
                <a:sym typeface="+mn-ea"/>
              </a:rPr>
              <a:t>Teleport特点：Teleport 所改变的是组件模板结构中部分内容的渲染位置，并不影响组件原有数据以及与其他组件间的逻辑关系</a:t>
            </a:r>
          </a:p>
          <a:p>
            <a:pPr lvl="1"/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Teleport内置组件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组件生命周期 </a:t>
            </a:r>
          </a:p>
          <a:p>
            <a:r>
              <a:t>Teleport</a:t>
            </a:r>
          </a:p>
          <a:p>
            <a:r>
              <a:t>项目 4 弹出式登录框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dirty="0">
                <a:sym typeface="+mn-ea"/>
              </a:rPr>
              <a:t>示例：构建模态框组件，并使用 Teleport 保证组件置于页面顶层</a:t>
            </a:r>
          </a:p>
          <a:p>
            <a:pPr marL="457200" lvl="1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Teleport内置组件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32405" y="3079115"/>
            <a:ext cx="6808470" cy="330263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253582" y="2467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Teleport内置组件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2275" y="1591310"/>
            <a:ext cx="4568825" cy="4862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88280" y="1591310"/>
            <a:ext cx="6248400" cy="2418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67960" y="4009390"/>
            <a:ext cx="6267450" cy="26517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需求描述 </a:t>
            </a:r>
          </a:p>
          <a:p>
            <a:pPr lvl="1"/>
            <a:r>
              <a:rPr lang="zh-CN" altLang="en-US" dirty="0">
                <a:sym typeface="+mn-ea"/>
              </a:rPr>
              <a:t>在历史名城网站页面右上角显示“注册|登录”，单击“登录”，弹出登录框，它将保持在页面的最上层位置。该登录框包括用户名和密码输入框，以及“登录”和“取消”按钮，单击“登录”或“取消”按钮时登录框窗体关闭</a:t>
            </a:r>
          </a:p>
          <a:p>
            <a:pPr marL="457200" lvl="1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4 弹出式登录框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68980" y="3935095"/>
            <a:ext cx="5760720" cy="29222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实现思路 </a:t>
            </a:r>
          </a:p>
          <a:p>
            <a:pPr lvl="1"/>
            <a:r>
              <a:rPr lang="zh-CN" altLang="en-US" dirty="0">
                <a:sym typeface="+mn-ea"/>
              </a:rPr>
              <a:t>使用表单（form）元素构建用户登录窗体。 </a:t>
            </a:r>
          </a:p>
          <a:p>
            <a:pPr lvl="1"/>
            <a:r>
              <a:rPr lang="zh-CN" altLang="en-US" dirty="0">
                <a:sym typeface="+mn-ea"/>
              </a:rPr>
              <a:t>将用户登录窗体封装成一个模态框组件，通过props 选项实现使用者控制登录框的弹出和关闭的功能，同时利用 Teleport 组件优化登录框的全屏渲染效果 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4 弹出式登录框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4 弹出式登录框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1235" y="2564765"/>
            <a:ext cx="5397500" cy="4025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83070" y="2564765"/>
            <a:ext cx="4368800" cy="379095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任务 4-1 构建页面布局 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4 弹出式登录框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任务 4-2 创建登录框组件 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5810" y="5262880"/>
            <a:ext cx="5616575" cy="1534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1050" y="2879725"/>
            <a:ext cx="5601335" cy="2367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57325" y="2366645"/>
            <a:ext cx="3131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定义登录框组件的模板结构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93635" y="1486535"/>
            <a:ext cx="3989705" cy="52965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40065" y="989965"/>
            <a:ext cx="2151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定义和注册组件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请编写 Vue 应用程序，要求单击页面上“我要注册”按钮，弹出注册框，该注册框包含 4 个输入框（用户名、密码、邮箱和手机号码）和两个按钮（“注册”和“取消”），单击“注册”按钮时关闭注册框，单击“取消”按钮时，清空所有输入信息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/>
              <a:t>组件从创建到销毁的一系列过程被称为组件的生命周期。在组件生命周期各个节点执行的函数，被称为生命周期钩子函数，它是 Vue 所提供的组件内置函数，会在组件在生命周期某个阶段进入某个状态时立即自动执行。 </a:t>
            </a:r>
          </a:p>
          <a:p>
            <a:r>
              <a:rPr lang="zh-CN" altLang="en-US" sz="2200"/>
              <a:t>组件生命周期包括 4 个阶段：创建、挂载、更新和销毁。对应地我们将生命周期钩子函数分为 4 组：（1）beforeCreate，created；（2）beforeMount，mounted；（3）beforeUpdate，updated；（4）beforeUnmount，unmounted。 </a:t>
            </a:r>
          </a:p>
          <a:p>
            <a:r>
              <a:rPr lang="zh-CN" altLang="en-US" sz="2200"/>
              <a:t>Telport 内置组件的作用是将组件模板结构的部分内容“传送”到该组件渲染区域之外的地方，而不受当前组件布局结构的影响。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>
                <a:sym typeface="+mn-ea"/>
              </a:rPr>
              <a:t>组件生命周期：</a:t>
            </a:r>
            <a:r>
              <a:rPr lang="zh-CN" altLang="en-US" dirty="0"/>
              <a:t>组件的创建、挂载、更新到销毁的一系列过程</a:t>
            </a:r>
            <a:endParaRPr lang="en-US" altLang="zh-CN" dirty="0"/>
          </a:p>
          <a:p>
            <a:r>
              <a:rPr lang="zh-CN" altLang="en-US" dirty="0"/>
              <a:t>生命周期钩子函数</a:t>
            </a:r>
            <a:endParaRPr lang="en-US" altLang="zh-CN" dirty="0"/>
          </a:p>
          <a:p>
            <a:pPr lvl="1"/>
            <a:r>
              <a:rPr lang="zh-CN" altLang="en-US" dirty="0"/>
              <a:t>钩子函数：在系统消息触发时立即被系统调用的函数</a:t>
            </a:r>
            <a:endParaRPr lang="en-US" altLang="zh-CN" dirty="0"/>
          </a:p>
          <a:p>
            <a:pPr lvl="1"/>
            <a:r>
              <a:rPr lang="zh-CN" altLang="en-US" dirty="0"/>
              <a:t>生命周期钩子函数： </a:t>
            </a:r>
            <a:r>
              <a:rPr lang="en-US" altLang="zh-CN" dirty="0"/>
              <a:t>Vue </a:t>
            </a:r>
            <a:r>
              <a:rPr lang="zh-CN" altLang="en-US" dirty="0"/>
              <a:t>所提供的组件内置函数，它会在组件生命周期某个阶段进入某个状态时立即自动执行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5143046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组件生命周期各个阶段，主要钩子函数的执行过程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86" y="767847"/>
            <a:ext cx="4228934" cy="579741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组件生命周期的 </a:t>
            </a:r>
            <a:r>
              <a:rPr lang="en-US" altLang="zh-CN" dirty="0"/>
              <a:t>4 </a:t>
            </a:r>
            <a:r>
              <a:rPr lang="zh-CN" altLang="en-US" dirty="0"/>
              <a:t>个阶段：创建、挂载、更新和销毁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创建阶段的钩子函数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/>
              <a:t> </a:t>
            </a:r>
            <a:r>
              <a:rPr lang="en-US" altLang="zh-CN" dirty="0" err="1"/>
              <a:t>beforeCreate</a:t>
            </a:r>
            <a:r>
              <a:rPr lang="zh-CN" altLang="en-US" dirty="0"/>
              <a:t>：在组件事件和生命周期钩子函数初始化完成之后被调用</a:t>
            </a:r>
            <a:endParaRPr lang="en-US" altLang="zh-CN" dirty="0"/>
          </a:p>
          <a:p>
            <a:pPr lvl="2"/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：在组件选项配置完成之后被调用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挂载阶段的钩子函数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 err="1"/>
              <a:t>beforeMount</a:t>
            </a:r>
            <a:r>
              <a:rPr lang="zh-CN" altLang="en-US" dirty="0"/>
              <a:t>：在内存中生成虚拟 </a:t>
            </a:r>
            <a:r>
              <a:rPr lang="en-US" altLang="zh-CN" dirty="0"/>
              <a:t>DOM </a:t>
            </a:r>
            <a:r>
              <a:rPr lang="zh-CN" altLang="en-US" dirty="0"/>
              <a:t>结构之后被调用</a:t>
            </a:r>
            <a:endParaRPr lang="en-US" altLang="zh-CN" dirty="0"/>
          </a:p>
          <a:p>
            <a:pPr lvl="2"/>
            <a:r>
              <a:rPr lang="en-US" altLang="zh-CN" dirty="0"/>
              <a:t>mounted</a:t>
            </a:r>
            <a:r>
              <a:rPr lang="zh-CN" altLang="en-US" dirty="0"/>
              <a:t>：虚拟 </a:t>
            </a:r>
            <a:r>
              <a:rPr lang="en-US" altLang="zh-CN" dirty="0"/>
              <a:t>DOM </a:t>
            </a:r>
            <a:r>
              <a:rPr lang="zh-CN" altLang="en-US" dirty="0"/>
              <a:t>结构替换挂载点内元素之后被调用</a:t>
            </a:r>
            <a:endParaRPr lang="zh-CN" altLang="en-US" sz="2400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dirty="0"/>
              <a:t>更新阶段</a:t>
            </a:r>
            <a:endParaRPr lang="en-US" altLang="zh-CN" dirty="0"/>
          </a:p>
          <a:p>
            <a:pPr lvl="2"/>
            <a:r>
              <a:rPr lang="en-US" altLang="zh-CN" dirty="0" err="1"/>
              <a:t>beforeUpdate</a:t>
            </a:r>
            <a:r>
              <a:rPr lang="zh-CN" altLang="en-US" dirty="0"/>
              <a:t>：在响应式数据发生改变，且虚拟 </a:t>
            </a:r>
            <a:r>
              <a:rPr lang="en-US" altLang="zh-CN" dirty="0"/>
              <a:t>DOM </a:t>
            </a:r>
            <a:r>
              <a:rPr lang="zh-CN" altLang="en-US" dirty="0"/>
              <a:t>结构更新之后被调用</a:t>
            </a:r>
            <a:endParaRPr lang="en-US" altLang="zh-CN" dirty="0">
              <a:sym typeface="+mn-ea"/>
            </a:endParaRPr>
          </a:p>
          <a:p>
            <a:pPr lvl="2"/>
            <a:r>
              <a:rPr lang="en-US" altLang="zh-CN" dirty="0"/>
              <a:t>updated</a:t>
            </a:r>
            <a:r>
              <a:rPr lang="zh-CN" altLang="en-US" dirty="0"/>
              <a:t>：在更新挂载点内元素之后被调用 </a:t>
            </a:r>
          </a:p>
          <a:p>
            <a:pPr lvl="1"/>
            <a:r>
              <a:rPr lang="zh-CN" altLang="en-US" dirty="0"/>
              <a:t>销毁阶段 </a:t>
            </a:r>
          </a:p>
          <a:p>
            <a:pPr lvl="2"/>
            <a:r>
              <a:rPr lang="en-US" altLang="zh-CN" dirty="0" err="1"/>
              <a:t>beforeUnmount</a:t>
            </a:r>
            <a:r>
              <a:rPr lang="zh-CN" altLang="en-US" dirty="0"/>
              <a:t>：组件实例被销毁之前调用 </a:t>
            </a:r>
          </a:p>
          <a:p>
            <a:pPr lvl="2"/>
            <a:r>
              <a:rPr lang="en-US" altLang="zh-CN" dirty="0"/>
              <a:t>unmounted</a:t>
            </a:r>
            <a:r>
              <a:rPr lang="zh-CN" altLang="en-US" dirty="0"/>
              <a:t>：组件实例被销毁之后调用 </a:t>
            </a: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实例创建</a:t>
            </a:r>
            <a:endParaRPr lang="en-US" altLang="zh-CN" dirty="0"/>
          </a:p>
          <a:p>
            <a:pPr lvl="1"/>
            <a:r>
              <a:rPr lang="zh-CN" altLang="en-US" dirty="0"/>
              <a:t>作用：创建阶段对组件进行了初始化，完成了组件实例创建工作</a:t>
            </a:r>
            <a:endParaRPr lang="en-US" altLang="zh-CN" dirty="0"/>
          </a:p>
          <a:p>
            <a:pPr lvl="1"/>
            <a:r>
              <a:rPr lang="zh-CN" altLang="en-US" dirty="0"/>
              <a:t>步骤：</a:t>
            </a:r>
            <a:endParaRPr lang="en-US" altLang="zh-CN" dirty="0"/>
          </a:p>
          <a:p>
            <a:pPr lvl="2"/>
            <a:r>
              <a:rPr lang="zh-CN" altLang="en-US" dirty="0"/>
              <a:t>对组件事件和生命 周期钩子函数进行初始化，之后立即调用 </a:t>
            </a:r>
            <a:r>
              <a:rPr lang="en-US" altLang="zh-CN" dirty="0" err="1"/>
              <a:t>beforeCreate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对组件选项的配置进行初始化，之后立即调用 </a:t>
            </a:r>
            <a:r>
              <a:rPr lang="en-US" altLang="zh-CN" dirty="0"/>
              <a:t>created </a:t>
            </a:r>
            <a:r>
              <a:rPr lang="zh-CN" altLang="en-US" dirty="0"/>
              <a:t>函数</a:t>
            </a: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3883997" cy="4641850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实例创建（续）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组件实例创建过程中生命周期钩子函数的应用</a:t>
            </a:r>
            <a:endParaRPr lang="en-US" altLang="zh-CN" dirty="0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48" y="1535430"/>
            <a:ext cx="6428571" cy="5304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489757"/>
            <a:ext cx="2980952" cy="17142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4242" y="34982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ym typeface="+mn-ea"/>
              </a:rPr>
              <a:t>页面挂载</a:t>
            </a:r>
          </a:p>
          <a:p>
            <a:pPr lvl="1"/>
            <a:r>
              <a:rPr lang="zh-CN" altLang="en-US" dirty="0">
                <a:sym typeface="+mn-ea"/>
              </a:rPr>
              <a:t>作用：</a:t>
            </a:r>
            <a:r>
              <a:rPr lang="zh-CN" altLang="en-US" dirty="0"/>
              <a:t>挂载阶段根据组件的数据和模板结构，完成将组件实例挂载到页面中的工作</a:t>
            </a:r>
            <a:endParaRPr lang="en-US" altLang="zh-CN" dirty="0"/>
          </a:p>
          <a:p>
            <a:pPr lvl="1"/>
            <a:r>
              <a:rPr lang="zh-CN" altLang="en-US" dirty="0"/>
              <a:t>步骤 </a:t>
            </a:r>
          </a:p>
          <a:p>
            <a:pPr lvl="2"/>
            <a:r>
              <a:rPr lang="zh-CN" altLang="en-US" dirty="0"/>
              <a:t>基于数据和模板结构，在内存中生成 </a:t>
            </a:r>
            <a:r>
              <a:rPr lang="en-US" altLang="zh-CN" dirty="0"/>
              <a:t>DOM </a:t>
            </a:r>
            <a:r>
              <a:rPr lang="zh-CN" altLang="en-US" dirty="0"/>
              <a:t>结构，即虚拟 </a:t>
            </a:r>
            <a:r>
              <a:rPr lang="en-US" altLang="zh-CN" dirty="0"/>
              <a:t>DOM </a:t>
            </a:r>
            <a:r>
              <a:rPr lang="zh-CN" altLang="en-US" dirty="0"/>
              <a:t>结构，之后立即调用 </a:t>
            </a:r>
            <a:r>
              <a:rPr lang="en-US" altLang="zh-CN" dirty="0" err="1"/>
              <a:t>beforeMount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/>
            <a:r>
              <a:rPr lang="zh-CN" altLang="en-US" dirty="0"/>
              <a:t>用虚拟 </a:t>
            </a:r>
            <a:r>
              <a:rPr lang="en-US" altLang="zh-CN" dirty="0"/>
              <a:t>DOM </a:t>
            </a:r>
            <a:r>
              <a:rPr lang="zh-CN" altLang="en-US" dirty="0"/>
              <a:t>结构替换挂载点内元素，之后立即调用 </a:t>
            </a:r>
            <a:r>
              <a:rPr lang="en-US" altLang="zh-CN" dirty="0"/>
              <a:t>mounted </a:t>
            </a:r>
            <a:r>
              <a:rPr lang="zh-CN" altLang="en-US" dirty="0"/>
              <a:t>函数</a:t>
            </a: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组件生命周期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Macintosh PowerPoint</Application>
  <PresentationFormat>宽屏</PresentationFormat>
  <Paragraphs>106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微软雅黑</vt:lpstr>
      <vt:lpstr>FZLanTingKanHei-R-GBK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组件生命周期</vt:lpstr>
      <vt:lpstr>组件生命周期</vt:lpstr>
      <vt:lpstr>组件生命周期</vt:lpstr>
      <vt:lpstr>组件生命周期</vt:lpstr>
      <vt:lpstr>组件生命周期</vt:lpstr>
      <vt:lpstr>组件生命周期</vt:lpstr>
      <vt:lpstr>组件生命周期</vt:lpstr>
      <vt:lpstr>组件生命周期</vt:lpstr>
      <vt:lpstr>组件生命周期</vt:lpstr>
      <vt:lpstr>组件生命周期</vt:lpstr>
      <vt:lpstr>组件生命周期</vt:lpstr>
      <vt:lpstr>组件生命周期</vt:lpstr>
      <vt:lpstr>组件生命周期</vt:lpstr>
      <vt:lpstr>Teleport内置组件</vt:lpstr>
      <vt:lpstr>Teleport内置组件</vt:lpstr>
      <vt:lpstr>Teleport内置组件</vt:lpstr>
      <vt:lpstr>Teleport内置组件</vt:lpstr>
      <vt:lpstr>Teleport内置组件</vt:lpstr>
      <vt:lpstr>Teleport内置组件</vt:lpstr>
      <vt:lpstr>项目 4 弹出式登录框</vt:lpstr>
      <vt:lpstr>项目 4 弹出式登录框</vt:lpstr>
      <vt:lpstr>项目 4 弹出式登录框</vt:lpstr>
      <vt:lpstr>项目 4 弹出式登录框</vt:lpstr>
      <vt:lpstr>同步训练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331</cp:revision>
  <dcterms:created xsi:type="dcterms:W3CDTF">2021-08-26T09:34:00Z</dcterms:created>
  <dcterms:modified xsi:type="dcterms:W3CDTF">2024-03-25T14:44:57Z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