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7"/>
  </p:notesMasterIdLst>
  <p:sldIdLst>
    <p:sldId id="302" r:id="rId2"/>
    <p:sldId id="256" r:id="rId3"/>
    <p:sldId id="259" r:id="rId4"/>
    <p:sldId id="260" r:id="rId5"/>
    <p:sldId id="263" r:id="rId6"/>
    <p:sldId id="258" r:id="rId7"/>
    <p:sldId id="264" r:id="rId8"/>
    <p:sldId id="270" r:id="rId9"/>
    <p:sldId id="265" r:id="rId10"/>
    <p:sldId id="266" r:id="rId11"/>
    <p:sldId id="353" r:id="rId12"/>
    <p:sldId id="267" r:id="rId13"/>
    <p:sldId id="355" r:id="rId14"/>
    <p:sldId id="356" r:id="rId15"/>
    <p:sldId id="268" r:id="rId16"/>
    <p:sldId id="273" r:id="rId17"/>
    <p:sldId id="269" r:id="rId18"/>
    <p:sldId id="271" r:id="rId19"/>
    <p:sldId id="272" r:id="rId20"/>
    <p:sldId id="274" r:id="rId21"/>
    <p:sldId id="275" r:id="rId22"/>
    <p:sldId id="276" r:id="rId23"/>
    <p:sldId id="278" r:id="rId24"/>
    <p:sldId id="277" r:id="rId25"/>
    <p:sldId id="280" r:id="rId26"/>
    <p:sldId id="281" r:id="rId27"/>
    <p:sldId id="283" r:id="rId28"/>
    <p:sldId id="282" r:id="rId29"/>
    <p:sldId id="279" r:id="rId30"/>
    <p:sldId id="284" r:id="rId31"/>
    <p:sldId id="286" r:id="rId32"/>
    <p:sldId id="285" r:id="rId33"/>
    <p:sldId id="289" r:id="rId34"/>
    <p:sldId id="287" r:id="rId35"/>
    <p:sldId id="288" r:id="rId36"/>
    <p:sldId id="290" r:id="rId37"/>
    <p:sldId id="291" r:id="rId38"/>
    <p:sldId id="298" r:id="rId39"/>
    <p:sldId id="293" r:id="rId40"/>
    <p:sldId id="296" r:id="rId41"/>
    <p:sldId id="297" r:id="rId42"/>
    <p:sldId id="341" r:id="rId43"/>
    <p:sldId id="340" r:id="rId44"/>
    <p:sldId id="342" r:id="rId45"/>
    <p:sldId id="347" r:id="rId46"/>
    <p:sldId id="343" r:id="rId47"/>
    <p:sldId id="344" r:id="rId48"/>
    <p:sldId id="345" r:id="rId49"/>
    <p:sldId id="346" r:id="rId50"/>
    <p:sldId id="348" r:id="rId51"/>
    <p:sldId id="349" r:id="rId52"/>
    <p:sldId id="350" r:id="rId53"/>
    <p:sldId id="351" r:id="rId54"/>
    <p:sldId id="352" r:id="rId55"/>
    <p:sldId id="354" r:id="rId5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N=吴春远/O=HIKVISION" initials="t" lastIdx="0"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5344"/>
    <p:restoredTop sz="91467"/>
  </p:normalViewPr>
  <p:slideViewPr>
    <p:cSldViewPr>
      <p:cViewPr varScale="1">
        <p:scale>
          <a:sx n="31" d="100"/>
          <a:sy n="31" d="100"/>
        </p:scale>
        <p:origin x="2760" y="16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FD20C88-ACE1-4CC2-B8C5-F926C4C414B2}" type="doc">
      <dgm:prSet loTypeId="urn:microsoft.com/office/officeart/2008/layout/VerticalCurvedList#1" loCatId="list" qsTypeId="urn:microsoft.com/office/officeart/2005/8/quickstyle/simple1#1" qsCatId="simple" csTypeId="urn:microsoft.com/office/officeart/2005/8/colors/accent1_2#1" csCatId="accent1" phldr="1"/>
      <dgm:spPr/>
      <dgm:t>
        <a:bodyPr/>
        <a:lstStyle/>
        <a:p>
          <a:endParaRPr lang="zh-CN" altLang="en-US"/>
        </a:p>
      </dgm:t>
    </dgm:pt>
    <dgm:pt modelId="{D4CD9DF7-F5C1-439C-8A61-58875BC491EA}">
      <dgm:prSet phldrT="[文本]">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altLang="zh-CN" dirty="0"/>
            <a:t>Hello VUE</a:t>
          </a:r>
          <a:endParaRPr lang="zh-CN" altLang="en-US" dirty="0"/>
        </a:p>
      </dgm:t>
    </dgm:pt>
    <dgm:pt modelId="{168B2DD6-4B88-4E39-863E-258516CEA55B}" type="parTrans" cxnId="{26319229-2135-486C-8ACE-5A58EC7D90D3}">
      <dgm:prSet/>
      <dgm:spPr/>
      <dgm:t>
        <a:bodyPr/>
        <a:lstStyle/>
        <a:p>
          <a:endParaRPr lang="zh-CN" altLang="en-US"/>
        </a:p>
      </dgm:t>
    </dgm:pt>
    <dgm:pt modelId="{4F9F1AF2-8D58-4CB6-B643-10EADA9B95FA}" type="sibTrans" cxnId="{26319229-2135-486C-8ACE-5A58EC7D90D3}">
      <dgm:prSet/>
      <dgm:spPr/>
      <dgm:t>
        <a:bodyPr/>
        <a:lstStyle/>
        <a:p>
          <a:endParaRPr lang="zh-CN" altLang="en-US"/>
        </a:p>
      </dgm:t>
    </dgm:pt>
    <dgm:pt modelId="{4CE26A10-992C-4525-9F9A-34883F194E3A}">
      <dgm:prSet phldrT="[文本]"/>
      <dgm:spPr/>
      <dgm:t>
        <a:bodyPr/>
        <a:lstStyle/>
        <a:p>
          <a:r>
            <a:rPr lang="zh-CN" altLang="en-US" dirty="0"/>
            <a:t>生命周期</a:t>
          </a:r>
        </a:p>
      </dgm:t>
    </dgm:pt>
    <dgm:pt modelId="{4C871089-889D-4DDA-A36C-DDB98D5C6397}" type="parTrans" cxnId="{ABB3F11D-9F71-431C-BF8E-1330A168DFD5}">
      <dgm:prSet/>
      <dgm:spPr/>
      <dgm:t>
        <a:bodyPr/>
        <a:lstStyle/>
        <a:p>
          <a:endParaRPr lang="zh-CN" altLang="en-US"/>
        </a:p>
      </dgm:t>
    </dgm:pt>
    <dgm:pt modelId="{09F1CF65-AD66-473D-9FEF-BE10AA010E15}" type="sibTrans" cxnId="{ABB3F11D-9F71-431C-BF8E-1330A168DFD5}">
      <dgm:prSet/>
      <dgm:spPr/>
      <dgm:t>
        <a:bodyPr/>
        <a:lstStyle/>
        <a:p>
          <a:endParaRPr lang="zh-CN" altLang="en-US"/>
        </a:p>
      </dgm:t>
    </dgm:pt>
    <dgm:pt modelId="{68416064-701C-4B3A-8317-9B038634C814}">
      <dgm:prSet phldrT="[文本]"/>
      <dgm:spPr/>
      <dgm:t>
        <a:bodyPr/>
        <a:lstStyle/>
        <a:p>
          <a:r>
            <a:rPr lang="zh-CN" altLang="en-US" dirty="0"/>
            <a:t>数据双向绑定</a:t>
          </a:r>
        </a:p>
      </dgm:t>
    </dgm:pt>
    <dgm:pt modelId="{6E9A3162-03FC-4D3C-A7A6-8ABC4C6A2A4F}" type="parTrans" cxnId="{F9EDAF67-5952-49CC-85B4-058C284FDE60}">
      <dgm:prSet/>
      <dgm:spPr/>
      <dgm:t>
        <a:bodyPr/>
        <a:lstStyle/>
        <a:p>
          <a:endParaRPr lang="zh-CN" altLang="en-US"/>
        </a:p>
      </dgm:t>
    </dgm:pt>
    <dgm:pt modelId="{6AB29944-24EB-44D7-97C1-4397F3521B17}" type="sibTrans" cxnId="{F9EDAF67-5952-49CC-85B4-058C284FDE60}">
      <dgm:prSet/>
      <dgm:spPr/>
      <dgm:t>
        <a:bodyPr/>
        <a:lstStyle/>
        <a:p>
          <a:endParaRPr lang="zh-CN" altLang="en-US"/>
        </a:p>
      </dgm:t>
    </dgm:pt>
    <dgm:pt modelId="{41FCC8F4-04CC-46E4-BAA8-8C957DAE66BE}">
      <dgm:prSet phldrT="[文本]"/>
      <dgm:spPr/>
      <dgm:t>
        <a:bodyPr/>
        <a:lstStyle/>
        <a:p>
          <a:r>
            <a:rPr lang="zh-CN" altLang="en-US"/>
            <a:t>内置指令</a:t>
          </a:r>
          <a:endParaRPr lang="zh-CN" altLang="en-US" dirty="0"/>
        </a:p>
      </dgm:t>
    </dgm:pt>
    <dgm:pt modelId="{3DDF356C-648B-4ABC-A4CD-129BAD44AAAE}" type="parTrans" cxnId="{84C3C487-8408-4FBA-8C22-47978806523A}">
      <dgm:prSet/>
      <dgm:spPr/>
      <dgm:t>
        <a:bodyPr/>
        <a:lstStyle/>
        <a:p>
          <a:endParaRPr lang="zh-CN" altLang="en-US"/>
        </a:p>
      </dgm:t>
    </dgm:pt>
    <dgm:pt modelId="{975A9B4F-8094-410E-9C83-E335732C3836}" type="sibTrans" cxnId="{84C3C487-8408-4FBA-8C22-47978806523A}">
      <dgm:prSet/>
      <dgm:spPr/>
      <dgm:t>
        <a:bodyPr/>
        <a:lstStyle/>
        <a:p>
          <a:endParaRPr lang="zh-CN" altLang="en-US"/>
        </a:p>
      </dgm:t>
    </dgm:pt>
    <dgm:pt modelId="{34C74DD9-D120-4FAE-9958-71C59F07DB06}">
      <dgm:prSet phldrT="[文本]"/>
      <dgm:spPr/>
      <dgm:t>
        <a:bodyPr/>
        <a:lstStyle/>
        <a:p>
          <a:r>
            <a:rPr lang="zh-CN" altLang="en-US" dirty="0"/>
            <a:t>组件</a:t>
          </a:r>
        </a:p>
      </dgm:t>
    </dgm:pt>
    <dgm:pt modelId="{E06BC7B0-68D1-4593-AEC7-9947099C2205}" type="parTrans" cxnId="{7082C6F9-6E7A-41E8-AE82-DDD55AAC5F0A}">
      <dgm:prSet/>
      <dgm:spPr/>
      <dgm:t>
        <a:bodyPr/>
        <a:lstStyle/>
        <a:p>
          <a:endParaRPr lang="zh-CN" altLang="en-US"/>
        </a:p>
      </dgm:t>
    </dgm:pt>
    <dgm:pt modelId="{DBD19882-8735-4927-924C-2E7EF2D9CE2C}" type="sibTrans" cxnId="{7082C6F9-6E7A-41E8-AE82-DDD55AAC5F0A}">
      <dgm:prSet/>
      <dgm:spPr/>
      <dgm:t>
        <a:bodyPr/>
        <a:lstStyle/>
        <a:p>
          <a:endParaRPr lang="zh-CN" altLang="en-US"/>
        </a:p>
      </dgm:t>
    </dgm:pt>
    <dgm:pt modelId="{08E1F4E0-C4B2-416C-89DA-AE721FEEF0FD}">
      <dgm:prSet phldrT="[文本]"/>
      <dgm:spPr/>
      <dgm:t>
        <a:bodyPr/>
        <a:lstStyle/>
        <a:p>
          <a:r>
            <a:rPr lang="zh-CN" altLang="en-US" dirty="0"/>
            <a:t>项目开发环境</a:t>
          </a:r>
        </a:p>
      </dgm:t>
    </dgm:pt>
    <dgm:pt modelId="{06776C32-57D5-43C6-8F2D-1D703E51A188}" type="parTrans" cxnId="{6603A51F-39F4-4819-9B1C-593139C5F362}">
      <dgm:prSet/>
      <dgm:spPr/>
      <dgm:t>
        <a:bodyPr/>
        <a:lstStyle/>
        <a:p>
          <a:endParaRPr lang="zh-CN" altLang="en-US"/>
        </a:p>
      </dgm:t>
    </dgm:pt>
    <dgm:pt modelId="{620C048E-6546-45BE-9D06-84A2F9317DB8}" type="sibTrans" cxnId="{6603A51F-39F4-4819-9B1C-593139C5F362}">
      <dgm:prSet/>
      <dgm:spPr/>
      <dgm:t>
        <a:bodyPr/>
        <a:lstStyle/>
        <a:p>
          <a:endParaRPr lang="zh-CN" altLang="en-US"/>
        </a:p>
      </dgm:t>
    </dgm:pt>
    <dgm:pt modelId="{3C213319-6302-46C3-A54D-E14FF3359D48}" type="pres">
      <dgm:prSet presAssocID="{CFD20C88-ACE1-4CC2-B8C5-F926C4C414B2}" presName="Name0" presStyleCnt="0">
        <dgm:presLayoutVars>
          <dgm:chMax val="7"/>
          <dgm:chPref val="7"/>
          <dgm:dir/>
        </dgm:presLayoutVars>
      </dgm:prSet>
      <dgm:spPr/>
    </dgm:pt>
    <dgm:pt modelId="{A8694E6B-2022-4BC8-A1E2-7C0EE790A9F6}" type="pres">
      <dgm:prSet presAssocID="{CFD20C88-ACE1-4CC2-B8C5-F926C4C414B2}" presName="Name1" presStyleCnt="0"/>
      <dgm:spPr/>
    </dgm:pt>
    <dgm:pt modelId="{51E8E879-38BA-4550-8515-19AF3E2E49B2}" type="pres">
      <dgm:prSet presAssocID="{CFD20C88-ACE1-4CC2-B8C5-F926C4C414B2}" presName="cycle" presStyleCnt="0"/>
      <dgm:spPr/>
    </dgm:pt>
    <dgm:pt modelId="{4FC8150E-1F3F-4F93-ACC9-2F377546F076}" type="pres">
      <dgm:prSet presAssocID="{CFD20C88-ACE1-4CC2-B8C5-F926C4C414B2}" presName="srcNode" presStyleLbl="node1" presStyleIdx="0" presStyleCnt="6"/>
      <dgm:spPr/>
    </dgm:pt>
    <dgm:pt modelId="{CAF3935F-E4DB-4948-A5CB-0E9B36E546C1}" type="pres">
      <dgm:prSet presAssocID="{CFD20C88-ACE1-4CC2-B8C5-F926C4C414B2}" presName="conn" presStyleLbl="parChTrans1D2" presStyleIdx="0" presStyleCnt="1"/>
      <dgm:spPr/>
    </dgm:pt>
    <dgm:pt modelId="{A1CC36CF-3F9A-4F90-9701-DCACF7E897B6}" type="pres">
      <dgm:prSet presAssocID="{CFD20C88-ACE1-4CC2-B8C5-F926C4C414B2}" presName="extraNode" presStyleLbl="node1" presStyleIdx="0" presStyleCnt="6"/>
      <dgm:spPr/>
    </dgm:pt>
    <dgm:pt modelId="{188A71E3-BCFF-432D-AEC0-E488410CA3BD}" type="pres">
      <dgm:prSet presAssocID="{CFD20C88-ACE1-4CC2-B8C5-F926C4C414B2}" presName="dstNode" presStyleLbl="node1" presStyleIdx="0" presStyleCnt="6"/>
      <dgm:spPr/>
    </dgm:pt>
    <dgm:pt modelId="{24DAAFE7-77B7-482E-9F9B-2EB8676910D8}" type="pres">
      <dgm:prSet presAssocID="{D4CD9DF7-F5C1-439C-8A61-58875BC491EA}" presName="text_1" presStyleLbl="node1" presStyleIdx="0" presStyleCnt="6">
        <dgm:presLayoutVars>
          <dgm:bulletEnabled val="1"/>
        </dgm:presLayoutVars>
      </dgm:prSet>
      <dgm:spPr/>
    </dgm:pt>
    <dgm:pt modelId="{4AD7D79D-AA6F-48BA-BF9E-7752C8BA69AC}" type="pres">
      <dgm:prSet presAssocID="{D4CD9DF7-F5C1-439C-8A61-58875BC491EA}" presName="accent_1" presStyleCnt="0"/>
      <dgm:spPr/>
    </dgm:pt>
    <dgm:pt modelId="{A724D04F-644B-4556-8B73-7421A88438B2}" type="pres">
      <dgm:prSet presAssocID="{D4CD9DF7-F5C1-439C-8A61-58875BC491EA}" presName="accentRepeatNode" presStyleLbl="solidFgAcc1" presStyleIdx="0" presStyleCnt="6"/>
      <dgm:spPr/>
    </dgm:pt>
    <dgm:pt modelId="{76B7B599-CCDF-4A12-9AC1-C74FFFA6BFDA}" type="pres">
      <dgm:prSet presAssocID="{4CE26A10-992C-4525-9F9A-34883F194E3A}" presName="text_2" presStyleLbl="node1" presStyleIdx="1" presStyleCnt="6">
        <dgm:presLayoutVars>
          <dgm:bulletEnabled val="1"/>
        </dgm:presLayoutVars>
      </dgm:prSet>
      <dgm:spPr/>
    </dgm:pt>
    <dgm:pt modelId="{F56CD2D3-D87F-4196-A7AB-6EA7BC712172}" type="pres">
      <dgm:prSet presAssocID="{4CE26A10-992C-4525-9F9A-34883F194E3A}" presName="accent_2" presStyleCnt="0"/>
      <dgm:spPr/>
    </dgm:pt>
    <dgm:pt modelId="{50547E3B-B697-4997-9A6F-CA4D53A54535}" type="pres">
      <dgm:prSet presAssocID="{4CE26A10-992C-4525-9F9A-34883F194E3A}" presName="accentRepeatNode" presStyleLbl="solidFgAcc1" presStyleIdx="1" presStyleCnt="6"/>
      <dgm:spPr/>
    </dgm:pt>
    <dgm:pt modelId="{4E5AF9FD-05A7-42FE-964D-C0AB6F260B04}" type="pres">
      <dgm:prSet presAssocID="{68416064-701C-4B3A-8317-9B038634C814}" presName="text_3" presStyleLbl="node1" presStyleIdx="2" presStyleCnt="6">
        <dgm:presLayoutVars>
          <dgm:bulletEnabled val="1"/>
        </dgm:presLayoutVars>
      </dgm:prSet>
      <dgm:spPr/>
    </dgm:pt>
    <dgm:pt modelId="{0CCACE68-FA30-4F60-8752-2C3F6144AC82}" type="pres">
      <dgm:prSet presAssocID="{68416064-701C-4B3A-8317-9B038634C814}" presName="accent_3" presStyleCnt="0"/>
      <dgm:spPr/>
    </dgm:pt>
    <dgm:pt modelId="{EA2AE608-F96D-4E80-BAF0-F55345F2528E}" type="pres">
      <dgm:prSet presAssocID="{68416064-701C-4B3A-8317-9B038634C814}" presName="accentRepeatNode" presStyleLbl="solidFgAcc1" presStyleIdx="2" presStyleCnt="6"/>
      <dgm:spPr/>
    </dgm:pt>
    <dgm:pt modelId="{7B9BA48B-CF2F-476B-8160-53CFC6BEB02C}" type="pres">
      <dgm:prSet presAssocID="{41FCC8F4-04CC-46E4-BAA8-8C957DAE66BE}" presName="text_4" presStyleLbl="node1" presStyleIdx="3" presStyleCnt="6">
        <dgm:presLayoutVars>
          <dgm:bulletEnabled val="1"/>
        </dgm:presLayoutVars>
      </dgm:prSet>
      <dgm:spPr/>
    </dgm:pt>
    <dgm:pt modelId="{9E2AC648-BC6D-4F06-B146-F9052383BDD0}" type="pres">
      <dgm:prSet presAssocID="{41FCC8F4-04CC-46E4-BAA8-8C957DAE66BE}" presName="accent_4" presStyleCnt="0"/>
      <dgm:spPr/>
    </dgm:pt>
    <dgm:pt modelId="{0DA68607-7B1F-4119-8B85-D9F1315CC689}" type="pres">
      <dgm:prSet presAssocID="{41FCC8F4-04CC-46E4-BAA8-8C957DAE66BE}" presName="accentRepeatNode" presStyleLbl="solidFgAcc1" presStyleIdx="3" presStyleCnt="6"/>
      <dgm:spPr/>
    </dgm:pt>
    <dgm:pt modelId="{3E015805-CDE0-433D-8709-C18CF5348F9E}" type="pres">
      <dgm:prSet presAssocID="{34C74DD9-D120-4FAE-9958-71C59F07DB06}" presName="text_5" presStyleLbl="node1" presStyleIdx="4" presStyleCnt="6">
        <dgm:presLayoutVars>
          <dgm:bulletEnabled val="1"/>
        </dgm:presLayoutVars>
      </dgm:prSet>
      <dgm:spPr/>
    </dgm:pt>
    <dgm:pt modelId="{59EE6833-8281-4969-9913-718C0323F9E6}" type="pres">
      <dgm:prSet presAssocID="{34C74DD9-D120-4FAE-9958-71C59F07DB06}" presName="accent_5" presStyleCnt="0"/>
      <dgm:spPr/>
    </dgm:pt>
    <dgm:pt modelId="{224BFFF4-45A7-4493-BF79-7A881F5E9FE1}" type="pres">
      <dgm:prSet presAssocID="{34C74DD9-D120-4FAE-9958-71C59F07DB06}" presName="accentRepeatNode" presStyleLbl="solidFgAcc1" presStyleIdx="4" presStyleCnt="6"/>
      <dgm:spPr/>
    </dgm:pt>
    <dgm:pt modelId="{89A1CA07-BDB4-4DF8-82AF-39A4DA7F208D}" type="pres">
      <dgm:prSet presAssocID="{08E1F4E0-C4B2-416C-89DA-AE721FEEF0FD}" presName="text_6" presStyleLbl="node1" presStyleIdx="5" presStyleCnt="6">
        <dgm:presLayoutVars>
          <dgm:bulletEnabled val="1"/>
        </dgm:presLayoutVars>
      </dgm:prSet>
      <dgm:spPr/>
    </dgm:pt>
    <dgm:pt modelId="{F98992CC-6E93-4B3D-92B0-692362E0A46B}" type="pres">
      <dgm:prSet presAssocID="{08E1F4E0-C4B2-416C-89DA-AE721FEEF0FD}" presName="accent_6" presStyleCnt="0"/>
      <dgm:spPr/>
    </dgm:pt>
    <dgm:pt modelId="{82A5A954-237E-4789-9BB2-07C5E394090F}" type="pres">
      <dgm:prSet presAssocID="{08E1F4E0-C4B2-416C-89DA-AE721FEEF0FD}" presName="accentRepeatNode" presStyleLbl="solidFgAcc1" presStyleIdx="5" presStyleCnt="6"/>
      <dgm:spPr/>
    </dgm:pt>
  </dgm:ptLst>
  <dgm:cxnLst>
    <dgm:cxn modelId="{E27C2B02-B8FC-4E90-AC7F-5B108676D9AC}" type="presOf" srcId="{D4CD9DF7-F5C1-439C-8A61-58875BC491EA}" destId="{24DAAFE7-77B7-482E-9F9B-2EB8676910D8}" srcOrd="0" destOrd="0" presId="urn:microsoft.com/office/officeart/2008/layout/VerticalCurvedList#1"/>
    <dgm:cxn modelId="{C83BF11C-9444-4607-BF34-7149AEB2C68E}" type="presOf" srcId="{4F9F1AF2-8D58-4CB6-B643-10EADA9B95FA}" destId="{CAF3935F-E4DB-4948-A5CB-0E9B36E546C1}" srcOrd="0" destOrd="0" presId="urn:microsoft.com/office/officeart/2008/layout/VerticalCurvedList#1"/>
    <dgm:cxn modelId="{ABB3F11D-9F71-431C-BF8E-1330A168DFD5}" srcId="{CFD20C88-ACE1-4CC2-B8C5-F926C4C414B2}" destId="{4CE26A10-992C-4525-9F9A-34883F194E3A}" srcOrd="1" destOrd="0" parTransId="{4C871089-889D-4DDA-A36C-DDB98D5C6397}" sibTransId="{09F1CF65-AD66-473D-9FEF-BE10AA010E15}"/>
    <dgm:cxn modelId="{6603A51F-39F4-4819-9B1C-593139C5F362}" srcId="{CFD20C88-ACE1-4CC2-B8C5-F926C4C414B2}" destId="{08E1F4E0-C4B2-416C-89DA-AE721FEEF0FD}" srcOrd="5" destOrd="0" parTransId="{06776C32-57D5-43C6-8F2D-1D703E51A188}" sibTransId="{620C048E-6546-45BE-9D06-84A2F9317DB8}"/>
    <dgm:cxn modelId="{26319229-2135-486C-8ACE-5A58EC7D90D3}" srcId="{CFD20C88-ACE1-4CC2-B8C5-F926C4C414B2}" destId="{D4CD9DF7-F5C1-439C-8A61-58875BC491EA}" srcOrd="0" destOrd="0" parTransId="{168B2DD6-4B88-4E39-863E-258516CEA55B}" sibTransId="{4F9F1AF2-8D58-4CB6-B643-10EADA9B95FA}"/>
    <dgm:cxn modelId="{390B463D-C44C-42A5-B6C0-75A9245DBC55}" type="presOf" srcId="{4CE26A10-992C-4525-9F9A-34883F194E3A}" destId="{76B7B599-CCDF-4A12-9AC1-C74FFFA6BFDA}" srcOrd="0" destOrd="0" presId="urn:microsoft.com/office/officeart/2008/layout/VerticalCurvedList#1"/>
    <dgm:cxn modelId="{876C8155-F246-45D5-9E8D-A50833F0D989}" type="presOf" srcId="{CFD20C88-ACE1-4CC2-B8C5-F926C4C414B2}" destId="{3C213319-6302-46C3-A54D-E14FF3359D48}" srcOrd="0" destOrd="0" presId="urn:microsoft.com/office/officeart/2008/layout/VerticalCurvedList#1"/>
    <dgm:cxn modelId="{F9EDAF67-5952-49CC-85B4-058C284FDE60}" srcId="{CFD20C88-ACE1-4CC2-B8C5-F926C4C414B2}" destId="{68416064-701C-4B3A-8317-9B038634C814}" srcOrd="2" destOrd="0" parTransId="{6E9A3162-03FC-4D3C-A7A6-8ABC4C6A2A4F}" sibTransId="{6AB29944-24EB-44D7-97C1-4397F3521B17}"/>
    <dgm:cxn modelId="{22978378-955D-462A-A0CC-BF5FC09C383C}" type="presOf" srcId="{34C74DD9-D120-4FAE-9958-71C59F07DB06}" destId="{3E015805-CDE0-433D-8709-C18CF5348F9E}" srcOrd="0" destOrd="0" presId="urn:microsoft.com/office/officeart/2008/layout/VerticalCurvedList#1"/>
    <dgm:cxn modelId="{84C3C487-8408-4FBA-8C22-47978806523A}" srcId="{CFD20C88-ACE1-4CC2-B8C5-F926C4C414B2}" destId="{41FCC8F4-04CC-46E4-BAA8-8C957DAE66BE}" srcOrd="3" destOrd="0" parTransId="{3DDF356C-648B-4ABC-A4CD-129BAD44AAAE}" sibTransId="{975A9B4F-8094-410E-9C83-E335732C3836}"/>
    <dgm:cxn modelId="{6BEBF7A3-9F0A-40F7-8C30-CE6BB23DCD6E}" type="presOf" srcId="{68416064-701C-4B3A-8317-9B038634C814}" destId="{4E5AF9FD-05A7-42FE-964D-C0AB6F260B04}" srcOrd="0" destOrd="0" presId="urn:microsoft.com/office/officeart/2008/layout/VerticalCurvedList#1"/>
    <dgm:cxn modelId="{CAB8FDC4-2140-46D8-8E88-C8A185C66BC9}" type="presOf" srcId="{41FCC8F4-04CC-46E4-BAA8-8C957DAE66BE}" destId="{7B9BA48B-CF2F-476B-8160-53CFC6BEB02C}" srcOrd="0" destOrd="0" presId="urn:microsoft.com/office/officeart/2008/layout/VerticalCurvedList#1"/>
    <dgm:cxn modelId="{7082C6F9-6E7A-41E8-AE82-DDD55AAC5F0A}" srcId="{CFD20C88-ACE1-4CC2-B8C5-F926C4C414B2}" destId="{34C74DD9-D120-4FAE-9958-71C59F07DB06}" srcOrd="4" destOrd="0" parTransId="{E06BC7B0-68D1-4593-AEC7-9947099C2205}" sibTransId="{DBD19882-8735-4927-924C-2E7EF2D9CE2C}"/>
    <dgm:cxn modelId="{F58A76FA-1A2C-49FA-9B83-BB87F3ED4C80}" type="presOf" srcId="{08E1F4E0-C4B2-416C-89DA-AE721FEEF0FD}" destId="{89A1CA07-BDB4-4DF8-82AF-39A4DA7F208D}" srcOrd="0" destOrd="0" presId="urn:microsoft.com/office/officeart/2008/layout/VerticalCurvedList#1"/>
    <dgm:cxn modelId="{25697ACB-E5CD-47EE-B1CF-4599D98A45D2}" type="presParOf" srcId="{3C213319-6302-46C3-A54D-E14FF3359D48}" destId="{A8694E6B-2022-4BC8-A1E2-7C0EE790A9F6}" srcOrd="0" destOrd="0" presId="urn:microsoft.com/office/officeart/2008/layout/VerticalCurvedList#1"/>
    <dgm:cxn modelId="{FDA6E703-4E07-4D75-A39D-EF9CCD7EE374}" type="presParOf" srcId="{A8694E6B-2022-4BC8-A1E2-7C0EE790A9F6}" destId="{51E8E879-38BA-4550-8515-19AF3E2E49B2}" srcOrd="0" destOrd="0" presId="urn:microsoft.com/office/officeart/2008/layout/VerticalCurvedList#1"/>
    <dgm:cxn modelId="{C17F966F-8476-4B69-92AE-D5BB88930CC5}" type="presParOf" srcId="{51E8E879-38BA-4550-8515-19AF3E2E49B2}" destId="{4FC8150E-1F3F-4F93-ACC9-2F377546F076}" srcOrd="0" destOrd="0" presId="urn:microsoft.com/office/officeart/2008/layout/VerticalCurvedList#1"/>
    <dgm:cxn modelId="{95A3AE87-1FCC-4660-8002-35BD0C627842}" type="presParOf" srcId="{51E8E879-38BA-4550-8515-19AF3E2E49B2}" destId="{CAF3935F-E4DB-4948-A5CB-0E9B36E546C1}" srcOrd="1" destOrd="0" presId="urn:microsoft.com/office/officeart/2008/layout/VerticalCurvedList#1"/>
    <dgm:cxn modelId="{1AEF6A06-A66F-4EF7-8CAC-9DCCCF15DFAE}" type="presParOf" srcId="{51E8E879-38BA-4550-8515-19AF3E2E49B2}" destId="{A1CC36CF-3F9A-4F90-9701-DCACF7E897B6}" srcOrd="2" destOrd="0" presId="urn:microsoft.com/office/officeart/2008/layout/VerticalCurvedList#1"/>
    <dgm:cxn modelId="{54441FE4-6AAC-4A1F-AB8B-8C5D4B3743B7}" type="presParOf" srcId="{51E8E879-38BA-4550-8515-19AF3E2E49B2}" destId="{188A71E3-BCFF-432D-AEC0-E488410CA3BD}" srcOrd="3" destOrd="0" presId="urn:microsoft.com/office/officeart/2008/layout/VerticalCurvedList#1"/>
    <dgm:cxn modelId="{6867A876-0BDF-4319-B247-08DEECA60BC4}" type="presParOf" srcId="{A8694E6B-2022-4BC8-A1E2-7C0EE790A9F6}" destId="{24DAAFE7-77B7-482E-9F9B-2EB8676910D8}" srcOrd="1" destOrd="0" presId="urn:microsoft.com/office/officeart/2008/layout/VerticalCurvedList#1"/>
    <dgm:cxn modelId="{96AE96C1-ADBA-4FA0-9390-0B68226340FD}" type="presParOf" srcId="{A8694E6B-2022-4BC8-A1E2-7C0EE790A9F6}" destId="{4AD7D79D-AA6F-48BA-BF9E-7752C8BA69AC}" srcOrd="2" destOrd="0" presId="urn:microsoft.com/office/officeart/2008/layout/VerticalCurvedList#1"/>
    <dgm:cxn modelId="{70AC8997-AD5C-4589-8EA0-A1E6A06E9B37}" type="presParOf" srcId="{4AD7D79D-AA6F-48BA-BF9E-7752C8BA69AC}" destId="{A724D04F-644B-4556-8B73-7421A88438B2}" srcOrd="0" destOrd="0" presId="urn:microsoft.com/office/officeart/2008/layout/VerticalCurvedList#1"/>
    <dgm:cxn modelId="{23E948C8-778B-40A4-BB04-A27B36116A19}" type="presParOf" srcId="{A8694E6B-2022-4BC8-A1E2-7C0EE790A9F6}" destId="{76B7B599-CCDF-4A12-9AC1-C74FFFA6BFDA}" srcOrd="3" destOrd="0" presId="urn:microsoft.com/office/officeart/2008/layout/VerticalCurvedList#1"/>
    <dgm:cxn modelId="{2163B335-6DD7-4708-9847-CE8BC55009C6}" type="presParOf" srcId="{A8694E6B-2022-4BC8-A1E2-7C0EE790A9F6}" destId="{F56CD2D3-D87F-4196-A7AB-6EA7BC712172}" srcOrd="4" destOrd="0" presId="urn:microsoft.com/office/officeart/2008/layout/VerticalCurvedList#1"/>
    <dgm:cxn modelId="{5A0FAEFB-D0AC-4906-BB90-BC60112D0157}" type="presParOf" srcId="{F56CD2D3-D87F-4196-A7AB-6EA7BC712172}" destId="{50547E3B-B697-4997-9A6F-CA4D53A54535}" srcOrd="0" destOrd="0" presId="urn:microsoft.com/office/officeart/2008/layout/VerticalCurvedList#1"/>
    <dgm:cxn modelId="{8A649DE2-024D-4E86-BFDA-E4DADD879227}" type="presParOf" srcId="{A8694E6B-2022-4BC8-A1E2-7C0EE790A9F6}" destId="{4E5AF9FD-05A7-42FE-964D-C0AB6F260B04}" srcOrd="5" destOrd="0" presId="urn:microsoft.com/office/officeart/2008/layout/VerticalCurvedList#1"/>
    <dgm:cxn modelId="{5E4148DD-410E-4647-AB88-7E02EB17FEF4}" type="presParOf" srcId="{A8694E6B-2022-4BC8-A1E2-7C0EE790A9F6}" destId="{0CCACE68-FA30-4F60-8752-2C3F6144AC82}" srcOrd="6" destOrd="0" presId="urn:microsoft.com/office/officeart/2008/layout/VerticalCurvedList#1"/>
    <dgm:cxn modelId="{84E4E33D-1EC1-4985-9BB1-D21A0A70263F}" type="presParOf" srcId="{0CCACE68-FA30-4F60-8752-2C3F6144AC82}" destId="{EA2AE608-F96D-4E80-BAF0-F55345F2528E}" srcOrd="0" destOrd="0" presId="urn:microsoft.com/office/officeart/2008/layout/VerticalCurvedList#1"/>
    <dgm:cxn modelId="{9B04A774-FE80-40D2-ACF7-AFFCB191A633}" type="presParOf" srcId="{A8694E6B-2022-4BC8-A1E2-7C0EE790A9F6}" destId="{7B9BA48B-CF2F-476B-8160-53CFC6BEB02C}" srcOrd="7" destOrd="0" presId="urn:microsoft.com/office/officeart/2008/layout/VerticalCurvedList#1"/>
    <dgm:cxn modelId="{6DFA2C95-5F06-4DC0-A43C-56CC666679C8}" type="presParOf" srcId="{A8694E6B-2022-4BC8-A1E2-7C0EE790A9F6}" destId="{9E2AC648-BC6D-4F06-B146-F9052383BDD0}" srcOrd="8" destOrd="0" presId="urn:microsoft.com/office/officeart/2008/layout/VerticalCurvedList#1"/>
    <dgm:cxn modelId="{102B9A6C-8764-49A8-9534-2FCDD1F6437D}" type="presParOf" srcId="{9E2AC648-BC6D-4F06-B146-F9052383BDD0}" destId="{0DA68607-7B1F-4119-8B85-D9F1315CC689}" srcOrd="0" destOrd="0" presId="urn:microsoft.com/office/officeart/2008/layout/VerticalCurvedList#1"/>
    <dgm:cxn modelId="{91B17870-B18F-4071-AC09-83B6C747CD44}" type="presParOf" srcId="{A8694E6B-2022-4BC8-A1E2-7C0EE790A9F6}" destId="{3E015805-CDE0-433D-8709-C18CF5348F9E}" srcOrd="9" destOrd="0" presId="urn:microsoft.com/office/officeart/2008/layout/VerticalCurvedList#1"/>
    <dgm:cxn modelId="{1DC1722E-02D2-4862-BD45-FBB3A5D2196F}" type="presParOf" srcId="{A8694E6B-2022-4BC8-A1E2-7C0EE790A9F6}" destId="{59EE6833-8281-4969-9913-718C0323F9E6}" srcOrd="10" destOrd="0" presId="urn:microsoft.com/office/officeart/2008/layout/VerticalCurvedList#1"/>
    <dgm:cxn modelId="{9B40DCE6-7DFB-4D0C-A493-09ACCB1F1995}" type="presParOf" srcId="{59EE6833-8281-4969-9913-718C0323F9E6}" destId="{224BFFF4-45A7-4493-BF79-7A881F5E9FE1}" srcOrd="0" destOrd="0" presId="urn:microsoft.com/office/officeart/2008/layout/VerticalCurvedList#1"/>
    <dgm:cxn modelId="{C09C3526-C77C-4D53-AF64-612FD1B67260}" type="presParOf" srcId="{A8694E6B-2022-4BC8-A1E2-7C0EE790A9F6}" destId="{89A1CA07-BDB4-4DF8-82AF-39A4DA7F208D}" srcOrd="11" destOrd="0" presId="urn:microsoft.com/office/officeart/2008/layout/VerticalCurvedList#1"/>
    <dgm:cxn modelId="{6615CC38-AB3A-436F-BF65-B853D3708079}" type="presParOf" srcId="{A8694E6B-2022-4BC8-A1E2-7C0EE790A9F6}" destId="{F98992CC-6E93-4B3D-92B0-692362E0A46B}" srcOrd="12" destOrd="0" presId="urn:microsoft.com/office/officeart/2008/layout/VerticalCurvedList#1"/>
    <dgm:cxn modelId="{54DF1C18-29DC-4D1A-8860-2D589609BB8A}" type="presParOf" srcId="{F98992CC-6E93-4B3D-92B0-692362E0A46B}" destId="{82A5A954-237E-4789-9BB2-07C5E394090F}" srcOrd="0" destOrd="0" presId="urn:microsoft.com/office/officeart/2008/layout/VerticalCurved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D20C88-ACE1-4CC2-B8C5-F926C4C414B2}" type="doc">
      <dgm:prSet loTypeId="urn:microsoft.com/office/officeart/2008/layout/VerticalCurvedList#2" loCatId="list" qsTypeId="urn:microsoft.com/office/officeart/2005/8/quickstyle/simple1#2" qsCatId="simple" csTypeId="urn:microsoft.com/office/officeart/2005/8/colors/accent1_2#2" csCatId="accent1" phldr="1"/>
      <dgm:spPr/>
      <dgm:t>
        <a:bodyPr/>
        <a:lstStyle/>
        <a:p>
          <a:endParaRPr lang="zh-CN" altLang="en-US"/>
        </a:p>
      </dgm:t>
    </dgm:pt>
    <dgm:pt modelId="{D4CD9DF7-F5C1-439C-8A61-58875BC491EA}">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altLang="zh-CN" dirty="0"/>
            <a:t>Hello VUE</a:t>
          </a:r>
          <a:endParaRPr lang="zh-CN" altLang="en-US" dirty="0"/>
        </a:p>
      </dgm:t>
    </dgm:pt>
    <dgm:pt modelId="{168B2DD6-4B88-4E39-863E-258516CEA55B}" type="parTrans" cxnId="{26319229-2135-486C-8ACE-5A58EC7D90D3}">
      <dgm:prSet/>
      <dgm:spPr/>
      <dgm:t>
        <a:bodyPr/>
        <a:lstStyle/>
        <a:p>
          <a:endParaRPr lang="zh-CN" altLang="en-US"/>
        </a:p>
      </dgm:t>
    </dgm:pt>
    <dgm:pt modelId="{4F9F1AF2-8D58-4CB6-B643-10EADA9B95FA}" type="sibTrans" cxnId="{26319229-2135-486C-8ACE-5A58EC7D90D3}">
      <dgm:prSet/>
      <dgm:spPr/>
      <dgm:t>
        <a:bodyPr/>
        <a:lstStyle/>
        <a:p>
          <a:endParaRPr lang="zh-CN" altLang="en-US"/>
        </a:p>
      </dgm:t>
    </dgm:pt>
    <dgm:pt modelId="{4CE26A10-992C-4525-9F9A-34883F194E3A}">
      <dgm:prSet phldrT="[文本]">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zh-CN" altLang="en-US" dirty="0"/>
            <a:t>生命周期</a:t>
          </a:r>
        </a:p>
      </dgm:t>
    </dgm:pt>
    <dgm:pt modelId="{4C871089-889D-4DDA-A36C-DDB98D5C6397}" type="parTrans" cxnId="{ABB3F11D-9F71-431C-BF8E-1330A168DFD5}">
      <dgm:prSet/>
      <dgm:spPr/>
      <dgm:t>
        <a:bodyPr/>
        <a:lstStyle/>
        <a:p>
          <a:endParaRPr lang="zh-CN" altLang="en-US"/>
        </a:p>
      </dgm:t>
    </dgm:pt>
    <dgm:pt modelId="{09F1CF65-AD66-473D-9FEF-BE10AA010E15}" type="sibTrans" cxnId="{ABB3F11D-9F71-431C-BF8E-1330A168DFD5}">
      <dgm:prSet/>
      <dgm:spPr/>
      <dgm:t>
        <a:bodyPr/>
        <a:lstStyle/>
        <a:p>
          <a:endParaRPr lang="zh-CN" altLang="en-US"/>
        </a:p>
      </dgm:t>
    </dgm:pt>
    <dgm:pt modelId="{68416064-701C-4B3A-8317-9B038634C814}">
      <dgm:prSet phldrT="[文本]"/>
      <dgm:spPr/>
      <dgm:t>
        <a:bodyPr/>
        <a:lstStyle/>
        <a:p>
          <a:r>
            <a:rPr lang="zh-CN" altLang="en-US" dirty="0"/>
            <a:t>数据双向绑定</a:t>
          </a:r>
        </a:p>
      </dgm:t>
    </dgm:pt>
    <dgm:pt modelId="{6E9A3162-03FC-4D3C-A7A6-8ABC4C6A2A4F}" type="parTrans" cxnId="{F9EDAF67-5952-49CC-85B4-058C284FDE60}">
      <dgm:prSet/>
      <dgm:spPr/>
      <dgm:t>
        <a:bodyPr/>
        <a:lstStyle/>
        <a:p>
          <a:endParaRPr lang="zh-CN" altLang="en-US"/>
        </a:p>
      </dgm:t>
    </dgm:pt>
    <dgm:pt modelId="{6AB29944-24EB-44D7-97C1-4397F3521B17}" type="sibTrans" cxnId="{F9EDAF67-5952-49CC-85B4-058C284FDE60}">
      <dgm:prSet/>
      <dgm:spPr/>
      <dgm:t>
        <a:bodyPr/>
        <a:lstStyle/>
        <a:p>
          <a:endParaRPr lang="zh-CN" altLang="en-US"/>
        </a:p>
      </dgm:t>
    </dgm:pt>
    <dgm:pt modelId="{41FCC8F4-04CC-46E4-BAA8-8C957DAE66BE}">
      <dgm:prSet phldrT="[文本]"/>
      <dgm:spPr/>
      <dgm:t>
        <a:bodyPr/>
        <a:lstStyle/>
        <a:p>
          <a:r>
            <a:rPr lang="zh-CN" altLang="en-US" dirty="0"/>
            <a:t>内置指令</a:t>
          </a:r>
        </a:p>
      </dgm:t>
    </dgm:pt>
    <dgm:pt modelId="{3DDF356C-648B-4ABC-A4CD-129BAD44AAAE}" type="parTrans" cxnId="{84C3C487-8408-4FBA-8C22-47978806523A}">
      <dgm:prSet/>
      <dgm:spPr/>
      <dgm:t>
        <a:bodyPr/>
        <a:lstStyle/>
        <a:p>
          <a:endParaRPr lang="zh-CN" altLang="en-US"/>
        </a:p>
      </dgm:t>
    </dgm:pt>
    <dgm:pt modelId="{975A9B4F-8094-410E-9C83-E335732C3836}" type="sibTrans" cxnId="{84C3C487-8408-4FBA-8C22-47978806523A}">
      <dgm:prSet/>
      <dgm:spPr/>
      <dgm:t>
        <a:bodyPr/>
        <a:lstStyle/>
        <a:p>
          <a:endParaRPr lang="zh-CN" altLang="en-US"/>
        </a:p>
      </dgm:t>
    </dgm:pt>
    <dgm:pt modelId="{34C74DD9-D120-4FAE-9958-71C59F07DB06}">
      <dgm:prSet phldrT="[文本]"/>
      <dgm:spPr/>
      <dgm:t>
        <a:bodyPr/>
        <a:lstStyle/>
        <a:p>
          <a:r>
            <a:rPr lang="zh-CN" altLang="en-US" dirty="0"/>
            <a:t>组件</a:t>
          </a:r>
        </a:p>
      </dgm:t>
    </dgm:pt>
    <dgm:pt modelId="{E06BC7B0-68D1-4593-AEC7-9947099C2205}" type="parTrans" cxnId="{7082C6F9-6E7A-41E8-AE82-DDD55AAC5F0A}">
      <dgm:prSet/>
      <dgm:spPr/>
      <dgm:t>
        <a:bodyPr/>
        <a:lstStyle/>
        <a:p>
          <a:endParaRPr lang="zh-CN" altLang="en-US"/>
        </a:p>
      </dgm:t>
    </dgm:pt>
    <dgm:pt modelId="{DBD19882-8735-4927-924C-2E7EF2D9CE2C}" type="sibTrans" cxnId="{7082C6F9-6E7A-41E8-AE82-DDD55AAC5F0A}">
      <dgm:prSet/>
      <dgm:spPr/>
      <dgm:t>
        <a:bodyPr/>
        <a:lstStyle/>
        <a:p>
          <a:endParaRPr lang="zh-CN" altLang="en-US"/>
        </a:p>
      </dgm:t>
    </dgm:pt>
    <dgm:pt modelId="{66F19040-2FC3-43CC-A685-850CE313E203}">
      <dgm:prSet phldrT="[文本]"/>
      <dgm:spPr/>
      <dgm:t>
        <a:bodyPr/>
        <a:lstStyle/>
        <a:p>
          <a:r>
            <a:rPr lang="zh-CN" altLang="en-US"/>
            <a:t>项目开发环境</a:t>
          </a:r>
          <a:endParaRPr lang="zh-CN" altLang="en-US" dirty="0"/>
        </a:p>
      </dgm:t>
    </dgm:pt>
    <dgm:pt modelId="{8585752F-1D4B-4676-8D97-6D43E746AACD}" type="parTrans" cxnId="{AD45AB14-4CD2-40BB-9EB8-FB2000712DD4}">
      <dgm:prSet/>
      <dgm:spPr/>
    </dgm:pt>
    <dgm:pt modelId="{7AE7C1A4-3C80-44B4-AA4C-B0EA8F1D17B9}" type="sibTrans" cxnId="{AD45AB14-4CD2-40BB-9EB8-FB2000712DD4}">
      <dgm:prSet/>
      <dgm:spPr/>
    </dgm:pt>
    <dgm:pt modelId="{3C213319-6302-46C3-A54D-E14FF3359D48}" type="pres">
      <dgm:prSet presAssocID="{CFD20C88-ACE1-4CC2-B8C5-F926C4C414B2}" presName="Name0" presStyleCnt="0">
        <dgm:presLayoutVars>
          <dgm:chMax val="7"/>
          <dgm:chPref val="7"/>
          <dgm:dir/>
        </dgm:presLayoutVars>
      </dgm:prSet>
      <dgm:spPr/>
    </dgm:pt>
    <dgm:pt modelId="{A8694E6B-2022-4BC8-A1E2-7C0EE790A9F6}" type="pres">
      <dgm:prSet presAssocID="{CFD20C88-ACE1-4CC2-B8C5-F926C4C414B2}" presName="Name1" presStyleCnt="0"/>
      <dgm:spPr/>
    </dgm:pt>
    <dgm:pt modelId="{51E8E879-38BA-4550-8515-19AF3E2E49B2}" type="pres">
      <dgm:prSet presAssocID="{CFD20C88-ACE1-4CC2-B8C5-F926C4C414B2}" presName="cycle" presStyleCnt="0"/>
      <dgm:spPr/>
    </dgm:pt>
    <dgm:pt modelId="{4FC8150E-1F3F-4F93-ACC9-2F377546F076}" type="pres">
      <dgm:prSet presAssocID="{CFD20C88-ACE1-4CC2-B8C5-F926C4C414B2}" presName="srcNode" presStyleLbl="node1" presStyleIdx="0" presStyleCnt="6"/>
      <dgm:spPr/>
    </dgm:pt>
    <dgm:pt modelId="{CAF3935F-E4DB-4948-A5CB-0E9B36E546C1}" type="pres">
      <dgm:prSet presAssocID="{CFD20C88-ACE1-4CC2-B8C5-F926C4C414B2}" presName="conn" presStyleLbl="parChTrans1D2" presStyleIdx="0" presStyleCnt="1"/>
      <dgm:spPr/>
    </dgm:pt>
    <dgm:pt modelId="{A1CC36CF-3F9A-4F90-9701-DCACF7E897B6}" type="pres">
      <dgm:prSet presAssocID="{CFD20C88-ACE1-4CC2-B8C5-F926C4C414B2}" presName="extraNode" presStyleLbl="node1" presStyleIdx="0" presStyleCnt="6"/>
      <dgm:spPr/>
    </dgm:pt>
    <dgm:pt modelId="{188A71E3-BCFF-432D-AEC0-E488410CA3BD}" type="pres">
      <dgm:prSet presAssocID="{CFD20C88-ACE1-4CC2-B8C5-F926C4C414B2}" presName="dstNode" presStyleLbl="node1" presStyleIdx="0" presStyleCnt="6"/>
      <dgm:spPr/>
    </dgm:pt>
    <dgm:pt modelId="{24DAAFE7-77B7-482E-9F9B-2EB8676910D8}" type="pres">
      <dgm:prSet presAssocID="{D4CD9DF7-F5C1-439C-8A61-58875BC491EA}" presName="text_1" presStyleLbl="node1" presStyleIdx="0" presStyleCnt="6">
        <dgm:presLayoutVars>
          <dgm:bulletEnabled val="1"/>
        </dgm:presLayoutVars>
      </dgm:prSet>
      <dgm:spPr/>
    </dgm:pt>
    <dgm:pt modelId="{4AD7D79D-AA6F-48BA-BF9E-7752C8BA69AC}" type="pres">
      <dgm:prSet presAssocID="{D4CD9DF7-F5C1-439C-8A61-58875BC491EA}" presName="accent_1" presStyleCnt="0"/>
      <dgm:spPr/>
    </dgm:pt>
    <dgm:pt modelId="{A724D04F-644B-4556-8B73-7421A88438B2}" type="pres">
      <dgm:prSet presAssocID="{D4CD9DF7-F5C1-439C-8A61-58875BC491EA}" presName="accentRepeatNode" presStyleLbl="solidFgAcc1" presStyleIdx="0" presStyleCnt="6"/>
      <dgm:spPr/>
    </dgm:pt>
    <dgm:pt modelId="{76B7B599-CCDF-4A12-9AC1-C74FFFA6BFDA}" type="pres">
      <dgm:prSet presAssocID="{4CE26A10-992C-4525-9F9A-34883F194E3A}" presName="text_2" presStyleLbl="node1" presStyleIdx="1" presStyleCnt="6">
        <dgm:presLayoutVars>
          <dgm:bulletEnabled val="1"/>
        </dgm:presLayoutVars>
      </dgm:prSet>
      <dgm:spPr/>
    </dgm:pt>
    <dgm:pt modelId="{F56CD2D3-D87F-4196-A7AB-6EA7BC712172}" type="pres">
      <dgm:prSet presAssocID="{4CE26A10-992C-4525-9F9A-34883F194E3A}" presName="accent_2" presStyleCnt="0"/>
      <dgm:spPr/>
    </dgm:pt>
    <dgm:pt modelId="{50547E3B-B697-4997-9A6F-CA4D53A54535}" type="pres">
      <dgm:prSet presAssocID="{4CE26A10-992C-4525-9F9A-34883F194E3A}" presName="accentRepeatNode" presStyleLbl="solidFgAcc1" presStyleIdx="1" presStyleCnt="6"/>
      <dgm:spPr/>
    </dgm:pt>
    <dgm:pt modelId="{4E5AF9FD-05A7-42FE-964D-C0AB6F260B04}" type="pres">
      <dgm:prSet presAssocID="{68416064-701C-4B3A-8317-9B038634C814}" presName="text_3" presStyleLbl="node1" presStyleIdx="2" presStyleCnt="6">
        <dgm:presLayoutVars>
          <dgm:bulletEnabled val="1"/>
        </dgm:presLayoutVars>
      </dgm:prSet>
      <dgm:spPr/>
    </dgm:pt>
    <dgm:pt modelId="{0CCACE68-FA30-4F60-8752-2C3F6144AC82}" type="pres">
      <dgm:prSet presAssocID="{68416064-701C-4B3A-8317-9B038634C814}" presName="accent_3" presStyleCnt="0"/>
      <dgm:spPr/>
    </dgm:pt>
    <dgm:pt modelId="{EA2AE608-F96D-4E80-BAF0-F55345F2528E}" type="pres">
      <dgm:prSet presAssocID="{68416064-701C-4B3A-8317-9B038634C814}" presName="accentRepeatNode" presStyleLbl="solidFgAcc1" presStyleIdx="2" presStyleCnt="6"/>
      <dgm:spPr/>
    </dgm:pt>
    <dgm:pt modelId="{7B9BA48B-CF2F-476B-8160-53CFC6BEB02C}" type="pres">
      <dgm:prSet presAssocID="{41FCC8F4-04CC-46E4-BAA8-8C957DAE66BE}" presName="text_4" presStyleLbl="node1" presStyleIdx="3" presStyleCnt="6">
        <dgm:presLayoutVars>
          <dgm:bulletEnabled val="1"/>
        </dgm:presLayoutVars>
      </dgm:prSet>
      <dgm:spPr/>
    </dgm:pt>
    <dgm:pt modelId="{9E2AC648-BC6D-4F06-B146-F9052383BDD0}" type="pres">
      <dgm:prSet presAssocID="{41FCC8F4-04CC-46E4-BAA8-8C957DAE66BE}" presName="accent_4" presStyleCnt="0"/>
      <dgm:spPr/>
    </dgm:pt>
    <dgm:pt modelId="{0DA68607-7B1F-4119-8B85-D9F1315CC689}" type="pres">
      <dgm:prSet presAssocID="{41FCC8F4-04CC-46E4-BAA8-8C957DAE66BE}" presName="accentRepeatNode" presStyleLbl="solidFgAcc1" presStyleIdx="3" presStyleCnt="6"/>
      <dgm:spPr/>
    </dgm:pt>
    <dgm:pt modelId="{791D7A04-E3C2-4BD4-A7A4-419E82F47676}" type="pres">
      <dgm:prSet presAssocID="{34C74DD9-D120-4FAE-9958-71C59F07DB06}" presName="text_5" presStyleLbl="node1" presStyleIdx="4" presStyleCnt="6">
        <dgm:presLayoutVars>
          <dgm:bulletEnabled val="1"/>
        </dgm:presLayoutVars>
      </dgm:prSet>
      <dgm:spPr/>
    </dgm:pt>
    <dgm:pt modelId="{16F52BE0-0E68-4FCB-A82A-8976BBA678D0}" type="pres">
      <dgm:prSet presAssocID="{34C74DD9-D120-4FAE-9958-71C59F07DB06}" presName="accent_5" presStyleCnt="0"/>
      <dgm:spPr/>
    </dgm:pt>
    <dgm:pt modelId="{224BFFF4-45A7-4493-BF79-7A881F5E9FE1}" type="pres">
      <dgm:prSet presAssocID="{34C74DD9-D120-4FAE-9958-71C59F07DB06}" presName="accentRepeatNode" presStyleLbl="solidFgAcc1" presStyleIdx="4" presStyleCnt="6"/>
      <dgm:spPr/>
    </dgm:pt>
    <dgm:pt modelId="{34BD6760-D6C3-439B-BD8C-93F29FE83BCF}" type="pres">
      <dgm:prSet presAssocID="{66F19040-2FC3-43CC-A685-850CE313E203}" presName="text_6" presStyleLbl="node1" presStyleIdx="5" presStyleCnt="6">
        <dgm:presLayoutVars>
          <dgm:bulletEnabled val="1"/>
        </dgm:presLayoutVars>
      </dgm:prSet>
      <dgm:spPr/>
    </dgm:pt>
    <dgm:pt modelId="{5BE8C7C8-C2DB-4258-8616-ED35AA22641F}" type="pres">
      <dgm:prSet presAssocID="{66F19040-2FC3-43CC-A685-850CE313E203}" presName="accent_6" presStyleCnt="0"/>
      <dgm:spPr/>
    </dgm:pt>
    <dgm:pt modelId="{7787BB65-276F-4F71-9E86-EC03515C2F14}" type="pres">
      <dgm:prSet presAssocID="{66F19040-2FC3-43CC-A685-850CE313E203}" presName="accentRepeatNode" presStyleLbl="solidFgAcc1" presStyleIdx="5" presStyleCnt="6"/>
      <dgm:spPr/>
    </dgm:pt>
  </dgm:ptLst>
  <dgm:cxnLst>
    <dgm:cxn modelId="{A1387608-B0D1-48B4-B73E-ADFC1E0CC2E0}" type="presOf" srcId="{4CE26A10-992C-4525-9F9A-34883F194E3A}" destId="{76B7B599-CCDF-4A12-9AC1-C74FFFA6BFDA}" srcOrd="0" destOrd="0" presId="urn:microsoft.com/office/officeart/2008/layout/VerticalCurvedList#2"/>
    <dgm:cxn modelId="{D18B590C-2B3D-4AF3-910D-2FE210D8F38F}" type="presOf" srcId="{CFD20C88-ACE1-4CC2-B8C5-F926C4C414B2}" destId="{3C213319-6302-46C3-A54D-E14FF3359D48}" srcOrd="0" destOrd="0" presId="urn:microsoft.com/office/officeart/2008/layout/VerticalCurvedList#2"/>
    <dgm:cxn modelId="{AD45AB14-4CD2-40BB-9EB8-FB2000712DD4}" srcId="{CFD20C88-ACE1-4CC2-B8C5-F926C4C414B2}" destId="{66F19040-2FC3-43CC-A685-850CE313E203}" srcOrd="5" destOrd="0" parTransId="{8585752F-1D4B-4676-8D97-6D43E746AACD}" sibTransId="{7AE7C1A4-3C80-44B4-AA4C-B0EA8F1D17B9}"/>
    <dgm:cxn modelId="{ABB3F11D-9F71-431C-BF8E-1330A168DFD5}" srcId="{CFD20C88-ACE1-4CC2-B8C5-F926C4C414B2}" destId="{4CE26A10-992C-4525-9F9A-34883F194E3A}" srcOrd="1" destOrd="0" parTransId="{4C871089-889D-4DDA-A36C-DDB98D5C6397}" sibTransId="{09F1CF65-AD66-473D-9FEF-BE10AA010E15}"/>
    <dgm:cxn modelId="{21036923-0516-458A-82CD-8A29CF62E600}" type="presOf" srcId="{4F9F1AF2-8D58-4CB6-B643-10EADA9B95FA}" destId="{CAF3935F-E4DB-4948-A5CB-0E9B36E546C1}" srcOrd="0" destOrd="0" presId="urn:microsoft.com/office/officeart/2008/layout/VerticalCurvedList#2"/>
    <dgm:cxn modelId="{26319229-2135-486C-8ACE-5A58EC7D90D3}" srcId="{CFD20C88-ACE1-4CC2-B8C5-F926C4C414B2}" destId="{D4CD9DF7-F5C1-439C-8A61-58875BC491EA}" srcOrd="0" destOrd="0" parTransId="{168B2DD6-4B88-4E39-863E-258516CEA55B}" sibTransId="{4F9F1AF2-8D58-4CB6-B643-10EADA9B95FA}"/>
    <dgm:cxn modelId="{E4C08546-D621-4BE0-BD63-A67FAA92F816}" type="presOf" srcId="{41FCC8F4-04CC-46E4-BAA8-8C957DAE66BE}" destId="{7B9BA48B-CF2F-476B-8160-53CFC6BEB02C}" srcOrd="0" destOrd="0" presId="urn:microsoft.com/office/officeart/2008/layout/VerticalCurvedList#2"/>
    <dgm:cxn modelId="{F9EDAF67-5952-49CC-85B4-058C284FDE60}" srcId="{CFD20C88-ACE1-4CC2-B8C5-F926C4C414B2}" destId="{68416064-701C-4B3A-8317-9B038634C814}" srcOrd="2" destOrd="0" parTransId="{6E9A3162-03FC-4D3C-A7A6-8ABC4C6A2A4F}" sibTransId="{6AB29944-24EB-44D7-97C1-4397F3521B17}"/>
    <dgm:cxn modelId="{84C3C487-8408-4FBA-8C22-47978806523A}" srcId="{CFD20C88-ACE1-4CC2-B8C5-F926C4C414B2}" destId="{41FCC8F4-04CC-46E4-BAA8-8C957DAE66BE}" srcOrd="3" destOrd="0" parTransId="{3DDF356C-648B-4ABC-A4CD-129BAD44AAAE}" sibTransId="{975A9B4F-8094-410E-9C83-E335732C3836}"/>
    <dgm:cxn modelId="{6FD1CE88-DC3C-4013-9CB6-D3BD39E66FE2}" type="presOf" srcId="{34C74DD9-D120-4FAE-9958-71C59F07DB06}" destId="{791D7A04-E3C2-4BD4-A7A4-419E82F47676}" srcOrd="0" destOrd="0" presId="urn:microsoft.com/office/officeart/2008/layout/VerticalCurvedList#2"/>
    <dgm:cxn modelId="{9C898898-2167-4084-8E2C-F3F21A5452E3}" type="presOf" srcId="{D4CD9DF7-F5C1-439C-8A61-58875BC491EA}" destId="{24DAAFE7-77B7-482E-9F9B-2EB8676910D8}" srcOrd="0" destOrd="0" presId="urn:microsoft.com/office/officeart/2008/layout/VerticalCurvedList#2"/>
    <dgm:cxn modelId="{BAF048D5-90EE-4C87-95E5-05D4EF94D13E}" type="presOf" srcId="{68416064-701C-4B3A-8317-9B038634C814}" destId="{4E5AF9FD-05A7-42FE-964D-C0AB6F260B04}" srcOrd="0" destOrd="0" presId="urn:microsoft.com/office/officeart/2008/layout/VerticalCurvedList#2"/>
    <dgm:cxn modelId="{D975EDEB-0DEE-4796-9927-3B4672FD77F9}" type="presOf" srcId="{66F19040-2FC3-43CC-A685-850CE313E203}" destId="{34BD6760-D6C3-439B-BD8C-93F29FE83BCF}" srcOrd="0" destOrd="0" presId="urn:microsoft.com/office/officeart/2008/layout/VerticalCurvedList#2"/>
    <dgm:cxn modelId="{7082C6F9-6E7A-41E8-AE82-DDD55AAC5F0A}" srcId="{CFD20C88-ACE1-4CC2-B8C5-F926C4C414B2}" destId="{34C74DD9-D120-4FAE-9958-71C59F07DB06}" srcOrd="4" destOrd="0" parTransId="{E06BC7B0-68D1-4593-AEC7-9947099C2205}" sibTransId="{DBD19882-8735-4927-924C-2E7EF2D9CE2C}"/>
    <dgm:cxn modelId="{53C836BB-5BE5-49FB-9F06-EFC435A6E8D7}" type="presParOf" srcId="{3C213319-6302-46C3-A54D-E14FF3359D48}" destId="{A8694E6B-2022-4BC8-A1E2-7C0EE790A9F6}" srcOrd="0" destOrd="0" presId="urn:microsoft.com/office/officeart/2008/layout/VerticalCurvedList#2"/>
    <dgm:cxn modelId="{9CD74CFF-51E8-41E6-8C14-6D77B47FB346}" type="presParOf" srcId="{A8694E6B-2022-4BC8-A1E2-7C0EE790A9F6}" destId="{51E8E879-38BA-4550-8515-19AF3E2E49B2}" srcOrd="0" destOrd="0" presId="urn:microsoft.com/office/officeart/2008/layout/VerticalCurvedList#2"/>
    <dgm:cxn modelId="{5AB9ACC0-F5E5-43EF-8119-064182DF914D}" type="presParOf" srcId="{51E8E879-38BA-4550-8515-19AF3E2E49B2}" destId="{4FC8150E-1F3F-4F93-ACC9-2F377546F076}" srcOrd="0" destOrd="0" presId="urn:microsoft.com/office/officeart/2008/layout/VerticalCurvedList#2"/>
    <dgm:cxn modelId="{1AB9C71E-8C87-441F-BCB8-E4952FE41967}" type="presParOf" srcId="{51E8E879-38BA-4550-8515-19AF3E2E49B2}" destId="{CAF3935F-E4DB-4948-A5CB-0E9B36E546C1}" srcOrd="1" destOrd="0" presId="urn:microsoft.com/office/officeart/2008/layout/VerticalCurvedList#2"/>
    <dgm:cxn modelId="{E75BB24C-DE20-4722-9FFB-D2857A9DE2DF}" type="presParOf" srcId="{51E8E879-38BA-4550-8515-19AF3E2E49B2}" destId="{A1CC36CF-3F9A-4F90-9701-DCACF7E897B6}" srcOrd="2" destOrd="0" presId="urn:microsoft.com/office/officeart/2008/layout/VerticalCurvedList#2"/>
    <dgm:cxn modelId="{DF9FE74E-A3BF-4CDB-A369-396614CFB391}" type="presParOf" srcId="{51E8E879-38BA-4550-8515-19AF3E2E49B2}" destId="{188A71E3-BCFF-432D-AEC0-E488410CA3BD}" srcOrd="3" destOrd="0" presId="urn:microsoft.com/office/officeart/2008/layout/VerticalCurvedList#2"/>
    <dgm:cxn modelId="{F0E23279-8532-4EE4-9E6F-37603BD8BA9C}" type="presParOf" srcId="{A8694E6B-2022-4BC8-A1E2-7C0EE790A9F6}" destId="{24DAAFE7-77B7-482E-9F9B-2EB8676910D8}" srcOrd="1" destOrd="0" presId="urn:microsoft.com/office/officeart/2008/layout/VerticalCurvedList#2"/>
    <dgm:cxn modelId="{8AB1F927-076C-4757-B6CD-16EAC25F97B1}" type="presParOf" srcId="{A8694E6B-2022-4BC8-A1E2-7C0EE790A9F6}" destId="{4AD7D79D-AA6F-48BA-BF9E-7752C8BA69AC}" srcOrd="2" destOrd="0" presId="urn:microsoft.com/office/officeart/2008/layout/VerticalCurvedList#2"/>
    <dgm:cxn modelId="{9A50DA83-FAA2-4814-9B63-4C1A820491EB}" type="presParOf" srcId="{4AD7D79D-AA6F-48BA-BF9E-7752C8BA69AC}" destId="{A724D04F-644B-4556-8B73-7421A88438B2}" srcOrd="0" destOrd="0" presId="urn:microsoft.com/office/officeart/2008/layout/VerticalCurvedList#2"/>
    <dgm:cxn modelId="{878EC35F-5E82-4D3C-B5A8-36D7D2101671}" type="presParOf" srcId="{A8694E6B-2022-4BC8-A1E2-7C0EE790A9F6}" destId="{76B7B599-CCDF-4A12-9AC1-C74FFFA6BFDA}" srcOrd="3" destOrd="0" presId="urn:microsoft.com/office/officeart/2008/layout/VerticalCurvedList#2"/>
    <dgm:cxn modelId="{78DF4D83-0317-4228-BB42-372F54C88809}" type="presParOf" srcId="{A8694E6B-2022-4BC8-A1E2-7C0EE790A9F6}" destId="{F56CD2D3-D87F-4196-A7AB-6EA7BC712172}" srcOrd="4" destOrd="0" presId="urn:microsoft.com/office/officeart/2008/layout/VerticalCurvedList#2"/>
    <dgm:cxn modelId="{FE3BA822-4758-4276-AEEE-1A536D476B00}" type="presParOf" srcId="{F56CD2D3-D87F-4196-A7AB-6EA7BC712172}" destId="{50547E3B-B697-4997-9A6F-CA4D53A54535}" srcOrd="0" destOrd="0" presId="urn:microsoft.com/office/officeart/2008/layout/VerticalCurvedList#2"/>
    <dgm:cxn modelId="{4ACAD00E-5B4A-44D6-A136-8FC269A8FF03}" type="presParOf" srcId="{A8694E6B-2022-4BC8-A1E2-7C0EE790A9F6}" destId="{4E5AF9FD-05A7-42FE-964D-C0AB6F260B04}" srcOrd="5" destOrd="0" presId="urn:microsoft.com/office/officeart/2008/layout/VerticalCurvedList#2"/>
    <dgm:cxn modelId="{5006559A-27CE-4651-8A58-C7329ADF41EC}" type="presParOf" srcId="{A8694E6B-2022-4BC8-A1E2-7C0EE790A9F6}" destId="{0CCACE68-FA30-4F60-8752-2C3F6144AC82}" srcOrd="6" destOrd="0" presId="urn:microsoft.com/office/officeart/2008/layout/VerticalCurvedList#2"/>
    <dgm:cxn modelId="{5C2DDFAB-EF39-40CC-BF8B-DF14A5903D28}" type="presParOf" srcId="{0CCACE68-FA30-4F60-8752-2C3F6144AC82}" destId="{EA2AE608-F96D-4E80-BAF0-F55345F2528E}" srcOrd="0" destOrd="0" presId="urn:microsoft.com/office/officeart/2008/layout/VerticalCurvedList#2"/>
    <dgm:cxn modelId="{7E4B5556-DF4D-46B0-A4D2-A50E49726668}" type="presParOf" srcId="{A8694E6B-2022-4BC8-A1E2-7C0EE790A9F6}" destId="{7B9BA48B-CF2F-476B-8160-53CFC6BEB02C}" srcOrd="7" destOrd="0" presId="urn:microsoft.com/office/officeart/2008/layout/VerticalCurvedList#2"/>
    <dgm:cxn modelId="{37F45790-6727-4B31-8825-5D2398650081}" type="presParOf" srcId="{A8694E6B-2022-4BC8-A1E2-7C0EE790A9F6}" destId="{9E2AC648-BC6D-4F06-B146-F9052383BDD0}" srcOrd="8" destOrd="0" presId="urn:microsoft.com/office/officeart/2008/layout/VerticalCurvedList#2"/>
    <dgm:cxn modelId="{2CC70944-A9F4-4368-9082-29D4B4A10886}" type="presParOf" srcId="{9E2AC648-BC6D-4F06-B146-F9052383BDD0}" destId="{0DA68607-7B1F-4119-8B85-D9F1315CC689}" srcOrd="0" destOrd="0" presId="urn:microsoft.com/office/officeart/2008/layout/VerticalCurvedList#2"/>
    <dgm:cxn modelId="{1132CB9D-1158-4315-915B-4CC6FE19CBD8}" type="presParOf" srcId="{A8694E6B-2022-4BC8-A1E2-7C0EE790A9F6}" destId="{791D7A04-E3C2-4BD4-A7A4-419E82F47676}" srcOrd="9" destOrd="0" presId="urn:microsoft.com/office/officeart/2008/layout/VerticalCurvedList#2"/>
    <dgm:cxn modelId="{E3D86D28-BB48-48EF-BC53-D2AB41252904}" type="presParOf" srcId="{A8694E6B-2022-4BC8-A1E2-7C0EE790A9F6}" destId="{16F52BE0-0E68-4FCB-A82A-8976BBA678D0}" srcOrd="10" destOrd="0" presId="urn:microsoft.com/office/officeart/2008/layout/VerticalCurvedList#2"/>
    <dgm:cxn modelId="{E82A42D5-7675-491B-911D-98D2E5AD202A}" type="presParOf" srcId="{16F52BE0-0E68-4FCB-A82A-8976BBA678D0}" destId="{224BFFF4-45A7-4493-BF79-7A881F5E9FE1}" srcOrd="0" destOrd="0" presId="urn:microsoft.com/office/officeart/2008/layout/VerticalCurvedList#2"/>
    <dgm:cxn modelId="{BFBA873B-498C-4E05-8683-ADA3963209CC}" type="presParOf" srcId="{A8694E6B-2022-4BC8-A1E2-7C0EE790A9F6}" destId="{34BD6760-D6C3-439B-BD8C-93F29FE83BCF}" srcOrd="11" destOrd="0" presId="urn:microsoft.com/office/officeart/2008/layout/VerticalCurvedList#2"/>
    <dgm:cxn modelId="{84FDA7BC-B998-479B-9B22-8308FD7B1003}" type="presParOf" srcId="{A8694E6B-2022-4BC8-A1E2-7C0EE790A9F6}" destId="{5BE8C7C8-C2DB-4258-8616-ED35AA22641F}" srcOrd="12" destOrd="0" presId="urn:microsoft.com/office/officeart/2008/layout/VerticalCurvedList#2"/>
    <dgm:cxn modelId="{F4E72710-0E38-431D-873B-AE52EDF77723}" type="presParOf" srcId="{5BE8C7C8-C2DB-4258-8616-ED35AA22641F}" destId="{7787BB65-276F-4F71-9E86-EC03515C2F14}" srcOrd="0" destOrd="0" presId="urn:microsoft.com/office/officeart/2008/layout/VerticalCurved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D20C88-ACE1-4CC2-B8C5-F926C4C414B2}" type="doc">
      <dgm:prSet loTypeId="urn:microsoft.com/office/officeart/2008/layout/VerticalCurvedList#3" loCatId="list" qsTypeId="urn:microsoft.com/office/officeart/2005/8/quickstyle/simple1#3" qsCatId="simple" csTypeId="urn:microsoft.com/office/officeart/2005/8/colors/accent1_2#3" csCatId="accent1" phldr="1"/>
      <dgm:spPr/>
      <dgm:t>
        <a:bodyPr/>
        <a:lstStyle/>
        <a:p>
          <a:endParaRPr lang="zh-CN" altLang="en-US"/>
        </a:p>
      </dgm:t>
    </dgm:pt>
    <dgm:pt modelId="{D4CD9DF7-F5C1-439C-8A61-58875BC491EA}">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altLang="zh-CN" dirty="0"/>
            <a:t>Hello VUE</a:t>
          </a:r>
          <a:endParaRPr lang="zh-CN" altLang="en-US" dirty="0"/>
        </a:p>
      </dgm:t>
    </dgm:pt>
    <dgm:pt modelId="{168B2DD6-4B88-4E39-863E-258516CEA55B}" type="parTrans" cxnId="{26319229-2135-486C-8ACE-5A58EC7D90D3}">
      <dgm:prSet/>
      <dgm:spPr/>
      <dgm:t>
        <a:bodyPr/>
        <a:lstStyle/>
        <a:p>
          <a:endParaRPr lang="zh-CN" altLang="en-US"/>
        </a:p>
      </dgm:t>
    </dgm:pt>
    <dgm:pt modelId="{4F9F1AF2-8D58-4CB6-B643-10EADA9B95FA}" type="sibTrans" cxnId="{26319229-2135-486C-8ACE-5A58EC7D90D3}">
      <dgm:prSet/>
      <dgm:spPr/>
      <dgm:t>
        <a:bodyPr/>
        <a:lstStyle/>
        <a:p>
          <a:endParaRPr lang="zh-CN" altLang="en-US"/>
        </a:p>
      </dgm:t>
    </dgm:pt>
    <dgm:pt modelId="{4CE26A10-992C-4525-9F9A-34883F194E3A}">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生命周期</a:t>
          </a:r>
        </a:p>
      </dgm:t>
    </dgm:pt>
    <dgm:pt modelId="{4C871089-889D-4DDA-A36C-DDB98D5C6397}" type="parTrans" cxnId="{ABB3F11D-9F71-431C-BF8E-1330A168DFD5}">
      <dgm:prSet/>
      <dgm:spPr/>
      <dgm:t>
        <a:bodyPr/>
        <a:lstStyle/>
        <a:p>
          <a:endParaRPr lang="zh-CN" altLang="en-US"/>
        </a:p>
      </dgm:t>
    </dgm:pt>
    <dgm:pt modelId="{09F1CF65-AD66-473D-9FEF-BE10AA010E15}" type="sibTrans" cxnId="{ABB3F11D-9F71-431C-BF8E-1330A168DFD5}">
      <dgm:prSet/>
      <dgm:spPr/>
      <dgm:t>
        <a:bodyPr/>
        <a:lstStyle/>
        <a:p>
          <a:endParaRPr lang="zh-CN" altLang="en-US"/>
        </a:p>
      </dgm:t>
    </dgm:pt>
    <dgm:pt modelId="{68416064-701C-4B3A-8317-9B038634C814}">
      <dgm:prSet phldrT="[文本]">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zh-CN" altLang="en-US" dirty="0"/>
            <a:t>数据双向绑定</a:t>
          </a:r>
        </a:p>
      </dgm:t>
    </dgm:pt>
    <dgm:pt modelId="{6E9A3162-03FC-4D3C-A7A6-8ABC4C6A2A4F}" type="parTrans" cxnId="{F9EDAF67-5952-49CC-85B4-058C284FDE60}">
      <dgm:prSet/>
      <dgm:spPr/>
      <dgm:t>
        <a:bodyPr/>
        <a:lstStyle/>
        <a:p>
          <a:endParaRPr lang="zh-CN" altLang="en-US"/>
        </a:p>
      </dgm:t>
    </dgm:pt>
    <dgm:pt modelId="{6AB29944-24EB-44D7-97C1-4397F3521B17}" type="sibTrans" cxnId="{F9EDAF67-5952-49CC-85B4-058C284FDE60}">
      <dgm:prSet/>
      <dgm:spPr/>
      <dgm:t>
        <a:bodyPr/>
        <a:lstStyle/>
        <a:p>
          <a:endParaRPr lang="zh-CN" altLang="en-US"/>
        </a:p>
      </dgm:t>
    </dgm:pt>
    <dgm:pt modelId="{41FCC8F4-04CC-46E4-BAA8-8C957DAE66BE}">
      <dgm:prSet phldrT="[文本]"/>
      <dgm:spPr/>
      <dgm:t>
        <a:bodyPr/>
        <a:lstStyle/>
        <a:p>
          <a:r>
            <a:rPr lang="zh-CN" altLang="en-US" dirty="0"/>
            <a:t>内置指令</a:t>
          </a:r>
        </a:p>
      </dgm:t>
    </dgm:pt>
    <dgm:pt modelId="{3DDF356C-648B-4ABC-A4CD-129BAD44AAAE}" type="parTrans" cxnId="{84C3C487-8408-4FBA-8C22-47978806523A}">
      <dgm:prSet/>
      <dgm:spPr/>
      <dgm:t>
        <a:bodyPr/>
        <a:lstStyle/>
        <a:p>
          <a:endParaRPr lang="zh-CN" altLang="en-US"/>
        </a:p>
      </dgm:t>
    </dgm:pt>
    <dgm:pt modelId="{975A9B4F-8094-410E-9C83-E335732C3836}" type="sibTrans" cxnId="{84C3C487-8408-4FBA-8C22-47978806523A}">
      <dgm:prSet/>
      <dgm:spPr/>
      <dgm:t>
        <a:bodyPr/>
        <a:lstStyle/>
        <a:p>
          <a:endParaRPr lang="zh-CN" altLang="en-US"/>
        </a:p>
      </dgm:t>
    </dgm:pt>
    <dgm:pt modelId="{34C74DD9-D120-4FAE-9958-71C59F07DB06}">
      <dgm:prSet phldrT="[文本]"/>
      <dgm:spPr/>
      <dgm:t>
        <a:bodyPr/>
        <a:lstStyle/>
        <a:p>
          <a:r>
            <a:rPr lang="zh-CN" altLang="en-US" dirty="0"/>
            <a:t>组件</a:t>
          </a:r>
        </a:p>
      </dgm:t>
    </dgm:pt>
    <dgm:pt modelId="{E06BC7B0-68D1-4593-AEC7-9947099C2205}" type="parTrans" cxnId="{7082C6F9-6E7A-41E8-AE82-DDD55AAC5F0A}">
      <dgm:prSet/>
      <dgm:spPr/>
      <dgm:t>
        <a:bodyPr/>
        <a:lstStyle/>
        <a:p>
          <a:endParaRPr lang="zh-CN" altLang="en-US"/>
        </a:p>
      </dgm:t>
    </dgm:pt>
    <dgm:pt modelId="{DBD19882-8735-4927-924C-2E7EF2D9CE2C}" type="sibTrans" cxnId="{7082C6F9-6E7A-41E8-AE82-DDD55AAC5F0A}">
      <dgm:prSet/>
      <dgm:spPr/>
      <dgm:t>
        <a:bodyPr/>
        <a:lstStyle/>
        <a:p>
          <a:endParaRPr lang="zh-CN" altLang="en-US"/>
        </a:p>
      </dgm:t>
    </dgm:pt>
    <dgm:pt modelId="{D3561359-D5DA-4D28-BFC1-0AA0A8707A87}">
      <dgm:prSet phldrT="[文本]"/>
      <dgm:spPr/>
      <dgm:t>
        <a:bodyPr/>
        <a:lstStyle/>
        <a:p>
          <a:r>
            <a:rPr lang="zh-CN" altLang="en-US"/>
            <a:t>项目开发环境</a:t>
          </a:r>
          <a:endParaRPr lang="zh-CN" altLang="en-US" dirty="0"/>
        </a:p>
      </dgm:t>
    </dgm:pt>
    <dgm:pt modelId="{EC4677DA-2EF0-4059-86B2-38420AB26C76}" type="parTrans" cxnId="{CEE6FE31-3115-4BED-A5ED-A570D723C845}">
      <dgm:prSet/>
      <dgm:spPr/>
    </dgm:pt>
    <dgm:pt modelId="{DDE20A3F-5877-4656-9938-1C8B79882DB9}" type="sibTrans" cxnId="{CEE6FE31-3115-4BED-A5ED-A570D723C845}">
      <dgm:prSet/>
      <dgm:spPr/>
    </dgm:pt>
    <dgm:pt modelId="{3C213319-6302-46C3-A54D-E14FF3359D48}" type="pres">
      <dgm:prSet presAssocID="{CFD20C88-ACE1-4CC2-B8C5-F926C4C414B2}" presName="Name0" presStyleCnt="0">
        <dgm:presLayoutVars>
          <dgm:chMax val="7"/>
          <dgm:chPref val="7"/>
          <dgm:dir/>
        </dgm:presLayoutVars>
      </dgm:prSet>
      <dgm:spPr/>
    </dgm:pt>
    <dgm:pt modelId="{A8694E6B-2022-4BC8-A1E2-7C0EE790A9F6}" type="pres">
      <dgm:prSet presAssocID="{CFD20C88-ACE1-4CC2-B8C5-F926C4C414B2}" presName="Name1" presStyleCnt="0"/>
      <dgm:spPr/>
    </dgm:pt>
    <dgm:pt modelId="{51E8E879-38BA-4550-8515-19AF3E2E49B2}" type="pres">
      <dgm:prSet presAssocID="{CFD20C88-ACE1-4CC2-B8C5-F926C4C414B2}" presName="cycle" presStyleCnt="0"/>
      <dgm:spPr/>
    </dgm:pt>
    <dgm:pt modelId="{4FC8150E-1F3F-4F93-ACC9-2F377546F076}" type="pres">
      <dgm:prSet presAssocID="{CFD20C88-ACE1-4CC2-B8C5-F926C4C414B2}" presName="srcNode" presStyleLbl="node1" presStyleIdx="0" presStyleCnt="6"/>
      <dgm:spPr/>
    </dgm:pt>
    <dgm:pt modelId="{CAF3935F-E4DB-4948-A5CB-0E9B36E546C1}" type="pres">
      <dgm:prSet presAssocID="{CFD20C88-ACE1-4CC2-B8C5-F926C4C414B2}" presName="conn" presStyleLbl="parChTrans1D2" presStyleIdx="0" presStyleCnt="1"/>
      <dgm:spPr/>
    </dgm:pt>
    <dgm:pt modelId="{A1CC36CF-3F9A-4F90-9701-DCACF7E897B6}" type="pres">
      <dgm:prSet presAssocID="{CFD20C88-ACE1-4CC2-B8C5-F926C4C414B2}" presName="extraNode" presStyleLbl="node1" presStyleIdx="0" presStyleCnt="6"/>
      <dgm:spPr/>
    </dgm:pt>
    <dgm:pt modelId="{188A71E3-BCFF-432D-AEC0-E488410CA3BD}" type="pres">
      <dgm:prSet presAssocID="{CFD20C88-ACE1-4CC2-B8C5-F926C4C414B2}" presName="dstNode" presStyleLbl="node1" presStyleIdx="0" presStyleCnt="6"/>
      <dgm:spPr/>
    </dgm:pt>
    <dgm:pt modelId="{24DAAFE7-77B7-482E-9F9B-2EB8676910D8}" type="pres">
      <dgm:prSet presAssocID="{D4CD9DF7-F5C1-439C-8A61-58875BC491EA}" presName="text_1" presStyleLbl="node1" presStyleIdx="0" presStyleCnt="6">
        <dgm:presLayoutVars>
          <dgm:bulletEnabled val="1"/>
        </dgm:presLayoutVars>
      </dgm:prSet>
      <dgm:spPr/>
    </dgm:pt>
    <dgm:pt modelId="{4AD7D79D-AA6F-48BA-BF9E-7752C8BA69AC}" type="pres">
      <dgm:prSet presAssocID="{D4CD9DF7-F5C1-439C-8A61-58875BC491EA}" presName="accent_1" presStyleCnt="0"/>
      <dgm:spPr/>
    </dgm:pt>
    <dgm:pt modelId="{A724D04F-644B-4556-8B73-7421A88438B2}" type="pres">
      <dgm:prSet presAssocID="{D4CD9DF7-F5C1-439C-8A61-58875BC491EA}" presName="accentRepeatNode" presStyleLbl="solidFgAcc1" presStyleIdx="0" presStyleCnt="6"/>
      <dgm:spPr/>
    </dgm:pt>
    <dgm:pt modelId="{76B7B599-CCDF-4A12-9AC1-C74FFFA6BFDA}" type="pres">
      <dgm:prSet presAssocID="{4CE26A10-992C-4525-9F9A-34883F194E3A}" presName="text_2" presStyleLbl="node1" presStyleIdx="1" presStyleCnt="6">
        <dgm:presLayoutVars>
          <dgm:bulletEnabled val="1"/>
        </dgm:presLayoutVars>
      </dgm:prSet>
      <dgm:spPr/>
    </dgm:pt>
    <dgm:pt modelId="{F56CD2D3-D87F-4196-A7AB-6EA7BC712172}" type="pres">
      <dgm:prSet presAssocID="{4CE26A10-992C-4525-9F9A-34883F194E3A}" presName="accent_2" presStyleCnt="0"/>
      <dgm:spPr/>
    </dgm:pt>
    <dgm:pt modelId="{50547E3B-B697-4997-9A6F-CA4D53A54535}" type="pres">
      <dgm:prSet presAssocID="{4CE26A10-992C-4525-9F9A-34883F194E3A}" presName="accentRepeatNode" presStyleLbl="solidFgAcc1" presStyleIdx="1" presStyleCnt="6"/>
      <dgm:spPr/>
    </dgm:pt>
    <dgm:pt modelId="{4E5AF9FD-05A7-42FE-964D-C0AB6F260B04}" type="pres">
      <dgm:prSet presAssocID="{68416064-701C-4B3A-8317-9B038634C814}" presName="text_3" presStyleLbl="node1" presStyleIdx="2" presStyleCnt="6">
        <dgm:presLayoutVars>
          <dgm:bulletEnabled val="1"/>
        </dgm:presLayoutVars>
      </dgm:prSet>
      <dgm:spPr/>
    </dgm:pt>
    <dgm:pt modelId="{0CCACE68-FA30-4F60-8752-2C3F6144AC82}" type="pres">
      <dgm:prSet presAssocID="{68416064-701C-4B3A-8317-9B038634C814}" presName="accent_3" presStyleCnt="0"/>
      <dgm:spPr/>
    </dgm:pt>
    <dgm:pt modelId="{EA2AE608-F96D-4E80-BAF0-F55345F2528E}" type="pres">
      <dgm:prSet presAssocID="{68416064-701C-4B3A-8317-9B038634C814}" presName="accentRepeatNode" presStyleLbl="solidFgAcc1" presStyleIdx="2" presStyleCnt="6"/>
      <dgm:spPr/>
    </dgm:pt>
    <dgm:pt modelId="{7B9BA48B-CF2F-476B-8160-53CFC6BEB02C}" type="pres">
      <dgm:prSet presAssocID="{41FCC8F4-04CC-46E4-BAA8-8C957DAE66BE}" presName="text_4" presStyleLbl="node1" presStyleIdx="3" presStyleCnt="6">
        <dgm:presLayoutVars>
          <dgm:bulletEnabled val="1"/>
        </dgm:presLayoutVars>
      </dgm:prSet>
      <dgm:spPr/>
    </dgm:pt>
    <dgm:pt modelId="{9E2AC648-BC6D-4F06-B146-F9052383BDD0}" type="pres">
      <dgm:prSet presAssocID="{41FCC8F4-04CC-46E4-BAA8-8C957DAE66BE}" presName="accent_4" presStyleCnt="0"/>
      <dgm:spPr/>
    </dgm:pt>
    <dgm:pt modelId="{0DA68607-7B1F-4119-8B85-D9F1315CC689}" type="pres">
      <dgm:prSet presAssocID="{41FCC8F4-04CC-46E4-BAA8-8C957DAE66BE}" presName="accentRepeatNode" presStyleLbl="solidFgAcc1" presStyleIdx="3" presStyleCnt="6"/>
      <dgm:spPr/>
    </dgm:pt>
    <dgm:pt modelId="{A5CFB793-D54E-458E-BF5F-85F44DB2E32F}" type="pres">
      <dgm:prSet presAssocID="{34C74DD9-D120-4FAE-9958-71C59F07DB06}" presName="text_5" presStyleLbl="node1" presStyleIdx="4" presStyleCnt="6">
        <dgm:presLayoutVars>
          <dgm:bulletEnabled val="1"/>
        </dgm:presLayoutVars>
      </dgm:prSet>
      <dgm:spPr/>
    </dgm:pt>
    <dgm:pt modelId="{06A5E6EA-0BE3-4FE0-A448-96F9D0E890F0}" type="pres">
      <dgm:prSet presAssocID="{34C74DD9-D120-4FAE-9958-71C59F07DB06}" presName="accent_5" presStyleCnt="0"/>
      <dgm:spPr/>
    </dgm:pt>
    <dgm:pt modelId="{224BFFF4-45A7-4493-BF79-7A881F5E9FE1}" type="pres">
      <dgm:prSet presAssocID="{34C74DD9-D120-4FAE-9958-71C59F07DB06}" presName="accentRepeatNode" presStyleLbl="solidFgAcc1" presStyleIdx="4" presStyleCnt="6"/>
      <dgm:spPr/>
    </dgm:pt>
    <dgm:pt modelId="{EEF097CC-F191-4FC1-906F-33ED75FAAF8C}" type="pres">
      <dgm:prSet presAssocID="{D3561359-D5DA-4D28-BFC1-0AA0A8707A87}" presName="text_6" presStyleLbl="node1" presStyleIdx="5" presStyleCnt="6">
        <dgm:presLayoutVars>
          <dgm:bulletEnabled val="1"/>
        </dgm:presLayoutVars>
      </dgm:prSet>
      <dgm:spPr/>
    </dgm:pt>
    <dgm:pt modelId="{F6502641-2ECE-4349-BFDD-24BCE174CFE1}" type="pres">
      <dgm:prSet presAssocID="{D3561359-D5DA-4D28-BFC1-0AA0A8707A87}" presName="accent_6" presStyleCnt="0"/>
      <dgm:spPr/>
    </dgm:pt>
    <dgm:pt modelId="{B3D3D213-C806-47EA-9AED-CAD29EF9737B}" type="pres">
      <dgm:prSet presAssocID="{D3561359-D5DA-4D28-BFC1-0AA0A8707A87}" presName="accentRepeatNode" presStyleLbl="solidFgAcc1" presStyleIdx="5" presStyleCnt="6"/>
      <dgm:spPr/>
    </dgm:pt>
  </dgm:ptLst>
  <dgm:cxnLst>
    <dgm:cxn modelId="{35A1E805-8BA9-490F-A77A-620AB14EFA58}" type="presOf" srcId="{D4CD9DF7-F5C1-439C-8A61-58875BC491EA}" destId="{24DAAFE7-77B7-482E-9F9B-2EB8676910D8}" srcOrd="0" destOrd="0" presId="urn:microsoft.com/office/officeart/2008/layout/VerticalCurvedList#3"/>
    <dgm:cxn modelId="{FB653D0F-F0C1-4B3E-B906-7A8615D11189}" type="presOf" srcId="{41FCC8F4-04CC-46E4-BAA8-8C957DAE66BE}" destId="{7B9BA48B-CF2F-476B-8160-53CFC6BEB02C}" srcOrd="0" destOrd="0" presId="urn:microsoft.com/office/officeart/2008/layout/VerticalCurvedList#3"/>
    <dgm:cxn modelId="{ABB3F11D-9F71-431C-BF8E-1330A168DFD5}" srcId="{CFD20C88-ACE1-4CC2-B8C5-F926C4C414B2}" destId="{4CE26A10-992C-4525-9F9A-34883F194E3A}" srcOrd="1" destOrd="0" parTransId="{4C871089-889D-4DDA-A36C-DDB98D5C6397}" sibTransId="{09F1CF65-AD66-473D-9FEF-BE10AA010E15}"/>
    <dgm:cxn modelId="{2295C321-CE4F-4EE9-BAEF-E6682B8320EB}" type="presOf" srcId="{34C74DD9-D120-4FAE-9958-71C59F07DB06}" destId="{A5CFB793-D54E-458E-BF5F-85F44DB2E32F}" srcOrd="0" destOrd="0" presId="urn:microsoft.com/office/officeart/2008/layout/VerticalCurvedList#3"/>
    <dgm:cxn modelId="{B64B8029-2AAA-4CF8-9451-2CDCFBDC544E}" type="presOf" srcId="{4CE26A10-992C-4525-9F9A-34883F194E3A}" destId="{76B7B599-CCDF-4A12-9AC1-C74FFFA6BFDA}" srcOrd="0" destOrd="0" presId="urn:microsoft.com/office/officeart/2008/layout/VerticalCurvedList#3"/>
    <dgm:cxn modelId="{26319229-2135-486C-8ACE-5A58EC7D90D3}" srcId="{CFD20C88-ACE1-4CC2-B8C5-F926C4C414B2}" destId="{D4CD9DF7-F5C1-439C-8A61-58875BC491EA}" srcOrd="0" destOrd="0" parTransId="{168B2DD6-4B88-4E39-863E-258516CEA55B}" sibTransId="{4F9F1AF2-8D58-4CB6-B643-10EADA9B95FA}"/>
    <dgm:cxn modelId="{CEE6FE31-3115-4BED-A5ED-A570D723C845}" srcId="{CFD20C88-ACE1-4CC2-B8C5-F926C4C414B2}" destId="{D3561359-D5DA-4D28-BFC1-0AA0A8707A87}" srcOrd="5" destOrd="0" parTransId="{EC4677DA-2EF0-4059-86B2-38420AB26C76}" sibTransId="{DDE20A3F-5877-4656-9938-1C8B79882DB9}"/>
    <dgm:cxn modelId="{3069D83F-20D7-4E5E-8357-12289CC2BF60}" type="presOf" srcId="{D3561359-D5DA-4D28-BFC1-0AA0A8707A87}" destId="{EEF097CC-F191-4FC1-906F-33ED75FAAF8C}" srcOrd="0" destOrd="0" presId="urn:microsoft.com/office/officeart/2008/layout/VerticalCurvedList#3"/>
    <dgm:cxn modelId="{F9EDAF67-5952-49CC-85B4-058C284FDE60}" srcId="{CFD20C88-ACE1-4CC2-B8C5-F926C4C414B2}" destId="{68416064-701C-4B3A-8317-9B038634C814}" srcOrd="2" destOrd="0" parTransId="{6E9A3162-03FC-4D3C-A7A6-8ABC4C6A2A4F}" sibTransId="{6AB29944-24EB-44D7-97C1-4397F3521B17}"/>
    <dgm:cxn modelId="{84C3C487-8408-4FBA-8C22-47978806523A}" srcId="{CFD20C88-ACE1-4CC2-B8C5-F926C4C414B2}" destId="{41FCC8F4-04CC-46E4-BAA8-8C957DAE66BE}" srcOrd="3" destOrd="0" parTransId="{3DDF356C-648B-4ABC-A4CD-129BAD44AAAE}" sibTransId="{975A9B4F-8094-410E-9C83-E335732C3836}"/>
    <dgm:cxn modelId="{19B3608F-D731-4E8B-B1EB-061E1CA72D09}" type="presOf" srcId="{68416064-701C-4B3A-8317-9B038634C814}" destId="{4E5AF9FD-05A7-42FE-964D-C0AB6F260B04}" srcOrd="0" destOrd="0" presId="urn:microsoft.com/office/officeart/2008/layout/VerticalCurvedList#3"/>
    <dgm:cxn modelId="{0A1588BB-D3EF-40B5-83A0-DFE2E01E3A21}" type="presOf" srcId="{4F9F1AF2-8D58-4CB6-B643-10EADA9B95FA}" destId="{CAF3935F-E4DB-4948-A5CB-0E9B36E546C1}" srcOrd="0" destOrd="0" presId="urn:microsoft.com/office/officeart/2008/layout/VerticalCurvedList#3"/>
    <dgm:cxn modelId="{3058D1C8-33E3-4622-B23D-28AA6A31CCCB}" type="presOf" srcId="{CFD20C88-ACE1-4CC2-B8C5-F926C4C414B2}" destId="{3C213319-6302-46C3-A54D-E14FF3359D48}" srcOrd="0" destOrd="0" presId="urn:microsoft.com/office/officeart/2008/layout/VerticalCurvedList#3"/>
    <dgm:cxn modelId="{7082C6F9-6E7A-41E8-AE82-DDD55AAC5F0A}" srcId="{CFD20C88-ACE1-4CC2-B8C5-F926C4C414B2}" destId="{34C74DD9-D120-4FAE-9958-71C59F07DB06}" srcOrd="4" destOrd="0" parTransId="{E06BC7B0-68D1-4593-AEC7-9947099C2205}" sibTransId="{DBD19882-8735-4927-924C-2E7EF2D9CE2C}"/>
    <dgm:cxn modelId="{E49690EE-DC3F-48BC-AC5B-769799A53E41}" type="presParOf" srcId="{3C213319-6302-46C3-A54D-E14FF3359D48}" destId="{A8694E6B-2022-4BC8-A1E2-7C0EE790A9F6}" srcOrd="0" destOrd="0" presId="urn:microsoft.com/office/officeart/2008/layout/VerticalCurvedList#3"/>
    <dgm:cxn modelId="{CEBCDE1C-6ADD-49C4-BE81-94CEFC73AA2B}" type="presParOf" srcId="{A8694E6B-2022-4BC8-A1E2-7C0EE790A9F6}" destId="{51E8E879-38BA-4550-8515-19AF3E2E49B2}" srcOrd="0" destOrd="0" presId="urn:microsoft.com/office/officeart/2008/layout/VerticalCurvedList#3"/>
    <dgm:cxn modelId="{55DC0D58-631F-4BD2-8FCB-1C7A8F1F7D4E}" type="presParOf" srcId="{51E8E879-38BA-4550-8515-19AF3E2E49B2}" destId="{4FC8150E-1F3F-4F93-ACC9-2F377546F076}" srcOrd="0" destOrd="0" presId="urn:microsoft.com/office/officeart/2008/layout/VerticalCurvedList#3"/>
    <dgm:cxn modelId="{F9E74A9D-4776-4DF5-8F6D-2A610390FB2E}" type="presParOf" srcId="{51E8E879-38BA-4550-8515-19AF3E2E49B2}" destId="{CAF3935F-E4DB-4948-A5CB-0E9B36E546C1}" srcOrd="1" destOrd="0" presId="urn:microsoft.com/office/officeart/2008/layout/VerticalCurvedList#3"/>
    <dgm:cxn modelId="{86AEAF19-488C-471E-AD01-8C0C199CFD51}" type="presParOf" srcId="{51E8E879-38BA-4550-8515-19AF3E2E49B2}" destId="{A1CC36CF-3F9A-4F90-9701-DCACF7E897B6}" srcOrd="2" destOrd="0" presId="urn:microsoft.com/office/officeart/2008/layout/VerticalCurvedList#3"/>
    <dgm:cxn modelId="{9EDF5E4D-50D1-450A-A327-474BAB273833}" type="presParOf" srcId="{51E8E879-38BA-4550-8515-19AF3E2E49B2}" destId="{188A71E3-BCFF-432D-AEC0-E488410CA3BD}" srcOrd="3" destOrd="0" presId="urn:microsoft.com/office/officeart/2008/layout/VerticalCurvedList#3"/>
    <dgm:cxn modelId="{8C84346D-7211-450F-BCC7-D4F7F6621AB1}" type="presParOf" srcId="{A8694E6B-2022-4BC8-A1E2-7C0EE790A9F6}" destId="{24DAAFE7-77B7-482E-9F9B-2EB8676910D8}" srcOrd="1" destOrd="0" presId="urn:microsoft.com/office/officeart/2008/layout/VerticalCurvedList#3"/>
    <dgm:cxn modelId="{542B79BA-B36C-44D7-97EA-DBDDA81ADA06}" type="presParOf" srcId="{A8694E6B-2022-4BC8-A1E2-7C0EE790A9F6}" destId="{4AD7D79D-AA6F-48BA-BF9E-7752C8BA69AC}" srcOrd="2" destOrd="0" presId="urn:microsoft.com/office/officeart/2008/layout/VerticalCurvedList#3"/>
    <dgm:cxn modelId="{6317EAD1-2689-4DA0-AE93-F6BF77DF13C5}" type="presParOf" srcId="{4AD7D79D-AA6F-48BA-BF9E-7752C8BA69AC}" destId="{A724D04F-644B-4556-8B73-7421A88438B2}" srcOrd="0" destOrd="0" presId="urn:microsoft.com/office/officeart/2008/layout/VerticalCurvedList#3"/>
    <dgm:cxn modelId="{107CA74B-F05C-47AF-AC67-6286E2E87E64}" type="presParOf" srcId="{A8694E6B-2022-4BC8-A1E2-7C0EE790A9F6}" destId="{76B7B599-CCDF-4A12-9AC1-C74FFFA6BFDA}" srcOrd="3" destOrd="0" presId="urn:microsoft.com/office/officeart/2008/layout/VerticalCurvedList#3"/>
    <dgm:cxn modelId="{4C30720B-0BE2-4F4F-82F6-4EFBB8DA499E}" type="presParOf" srcId="{A8694E6B-2022-4BC8-A1E2-7C0EE790A9F6}" destId="{F56CD2D3-D87F-4196-A7AB-6EA7BC712172}" srcOrd="4" destOrd="0" presId="urn:microsoft.com/office/officeart/2008/layout/VerticalCurvedList#3"/>
    <dgm:cxn modelId="{88255DE3-9A42-4E2C-A402-365C2CEE4774}" type="presParOf" srcId="{F56CD2D3-D87F-4196-A7AB-6EA7BC712172}" destId="{50547E3B-B697-4997-9A6F-CA4D53A54535}" srcOrd="0" destOrd="0" presId="urn:microsoft.com/office/officeart/2008/layout/VerticalCurvedList#3"/>
    <dgm:cxn modelId="{6A6A7AF2-6FE8-46ED-B22C-027AAD4A2587}" type="presParOf" srcId="{A8694E6B-2022-4BC8-A1E2-7C0EE790A9F6}" destId="{4E5AF9FD-05A7-42FE-964D-C0AB6F260B04}" srcOrd="5" destOrd="0" presId="urn:microsoft.com/office/officeart/2008/layout/VerticalCurvedList#3"/>
    <dgm:cxn modelId="{281298FB-D7C2-45DA-BF92-CDCCD28FBCC7}" type="presParOf" srcId="{A8694E6B-2022-4BC8-A1E2-7C0EE790A9F6}" destId="{0CCACE68-FA30-4F60-8752-2C3F6144AC82}" srcOrd="6" destOrd="0" presId="urn:microsoft.com/office/officeart/2008/layout/VerticalCurvedList#3"/>
    <dgm:cxn modelId="{520ED822-4CE7-4A86-B402-AA7333578970}" type="presParOf" srcId="{0CCACE68-FA30-4F60-8752-2C3F6144AC82}" destId="{EA2AE608-F96D-4E80-BAF0-F55345F2528E}" srcOrd="0" destOrd="0" presId="urn:microsoft.com/office/officeart/2008/layout/VerticalCurvedList#3"/>
    <dgm:cxn modelId="{D405BC85-1071-4A4D-99BC-642EDC33E3DA}" type="presParOf" srcId="{A8694E6B-2022-4BC8-A1E2-7C0EE790A9F6}" destId="{7B9BA48B-CF2F-476B-8160-53CFC6BEB02C}" srcOrd="7" destOrd="0" presId="urn:microsoft.com/office/officeart/2008/layout/VerticalCurvedList#3"/>
    <dgm:cxn modelId="{0FD79358-FA28-4DBB-8531-F1581F35D4DE}" type="presParOf" srcId="{A8694E6B-2022-4BC8-A1E2-7C0EE790A9F6}" destId="{9E2AC648-BC6D-4F06-B146-F9052383BDD0}" srcOrd="8" destOrd="0" presId="urn:microsoft.com/office/officeart/2008/layout/VerticalCurvedList#3"/>
    <dgm:cxn modelId="{FD2FCED7-A95D-4706-A967-CD55859914D6}" type="presParOf" srcId="{9E2AC648-BC6D-4F06-B146-F9052383BDD0}" destId="{0DA68607-7B1F-4119-8B85-D9F1315CC689}" srcOrd="0" destOrd="0" presId="urn:microsoft.com/office/officeart/2008/layout/VerticalCurvedList#3"/>
    <dgm:cxn modelId="{87E2BA06-5564-450E-90C1-6E3105785005}" type="presParOf" srcId="{A8694E6B-2022-4BC8-A1E2-7C0EE790A9F6}" destId="{A5CFB793-D54E-458E-BF5F-85F44DB2E32F}" srcOrd="9" destOrd="0" presId="urn:microsoft.com/office/officeart/2008/layout/VerticalCurvedList#3"/>
    <dgm:cxn modelId="{59F8334E-42C8-4685-8F3E-F8AAA48F5E31}" type="presParOf" srcId="{A8694E6B-2022-4BC8-A1E2-7C0EE790A9F6}" destId="{06A5E6EA-0BE3-4FE0-A448-96F9D0E890F0}" srcOrd="10" destOrd="0" presId="urn:microsoft.com/office/officeart/2008/layout/VerticalCurvedList#3"/>
    <dgm:cxn modelId="{9CF179A7-2B78-47F0-BD35-C590E61110C1}" type="presParOf" srcId="{06A5E6EA-0BE3-4FE0-A448-96F9D0E890F0}" destId="{224BFFF4-45A7-4493-BF79-7A881F5E9FE1}" srcOrd="0" destOrd="0" presId="urn:microsoft.com/office/officeart/2008/layout/VerticalCurvedList#3"/>
    <dgm:cxn modelId="{18D67E2A-A875-43BB-8934-A0B277399355}" type="presParOf" srcId="{A8694E6B-2022-4BC8-A1E2-7C0EE790A9F6}" destId="{EEF097CC-F191-4FC1-906F-33ED75FAAF8C}" srcOrd="11" destOrd="0" presId="urn:microsoft.com/office/officeart/2008/layout/VerticalCurvedList#3"/>
    <dgm:cxn modelId="{AD4327D6-2F90-461B-B5BD-1C483EAACDD7}" type="presParOf" srcId="{A8694E6B-2022-4BC8-A1E2-7C0EE790A9F6}" destId="{F6502641-2ECE-4349-BFDD-24BCE174CFE1}" srcOrd="12" destOrd="0" presId="urn:microsoft.com/office/officeart/2008/layout/VerticalCurvedList#3"/>
    <dgm:cxn modelId="{FAD4580D-2EE8-49A4-9506-B5C0E84B5D99}" type="presParOf" srcId="{F6502641-2ECE-4349-BFDD-24BCE174CFE1}" destId="{B3D3D213-C806-47EA-9AED-CAD29EF9737B}" srcOrd="0" destOrd="0" presId="urn:microsoft.com/office/officeart/2008/layout/VerticalCurved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D20C88-ACE1-4CC2-B8C5-F926C4C414B2}" type="doc">
      <dgm:prSet loTypeId="urn:microsoft.com/office/officeart/2008/layout/VerticalCurvedList#4" loCatId="list" qsTypeId="urn:microsoft.com/office/officeart/2005/8/quickstyle/simple1#4" qsCatId="simple" csTypeId="urn:microsoft.com/office/officeart/2005/8/colors/accent1_2#4" csCatId="accent1" phldr="1"/>
      <dgm:spPr/>
      <dgm:t>
        <a:bodyPr/>
        <a:lstStyle/>
        <a:p>
          <a:endParaRPr lang="zh-CN" altLang="en-US"/>
        </a:p>
      </dgm:t>
    </dgm:pt>
    <dgm:pt modelId="{D4CD9DF7-F5C1-439C-8A61-58875BC491EA}">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altLang="zh-CN" dirty="0"/>
            <a:t>Hello VUE</a:t>
          </a:r>
          <a:endParaRPr lang="zh-CN" altLang="en-US" dirty="0"/>
        </a:p>
      </dgm:t>
    </dgm:pt>
    <dgm:pt modelId="{168B2DD6-4B88-4E39-863E-258516CEA55B}" type="parTrans" cxnId="{26319229-2135-486C-8ACE-5A58EC7D90D3}">
      <dgm:prSet/>
      <dgm:spPr/>
      <dgm:t>
        <a:bodyPr/>
        <a:lstStyle/>
        <a:p>
          <a:endParaRPr lang="zh-CN" altLang="en-US"/>
        </a:p>
      </dgm:t>
    </dgm:pt>
    <dgm:pt modelId="{4F9F1AF2-8D58-4CB6-B643-10EADA9B95FA}" type="sibTrans" cxnId="{26319229-2135-486C-8ACE-5A58EC7D90D3}">
      <dgm:prSet/>
      <dgm:spPr/>
      <dgm:t>
        <a:bodyPr/>
        <a:lstStyle/>
        <a:p>
          <a:endParaRPr lang="zh-CN" altLang="en-US"/>
        </a:p>
      </dgm:t>
    </dgm:pt>
    <dgm:pt modelId="{4CE26A10-992C-4525-9F9A-34883F194E3A}">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生命周期</a:t>
          </a:r>
        </a:p>
      </dgm:t>
    </dgm:pt>
    <dgm:pt modelId="{4C871089-889D-4DDA-A36C-DDB98D5C6397}" type="parTrans" cxnId="{ABB3F11D-9F71-431C-BF8E-1330A168DFD5}">
      <dgm:prSet/>
      <dgm:spPr/>
      <dgm:t>
        <a:bodyPr/>
        <a:lstStyle/>
        <a:p>
          <a:endParaRPr lang="zh-CN" altLang="en-US"/>
        </a:p>
      </dgm:t>
    </dgm:pt>
    <dgm:pt modelId="{09F1CF65-AD66-473D-9FEF-BE10AA010E15}" type="sibTrans" cxnId="{ABB3F11D-9F71-431C-BF8E-1330A168DFD5}">
      <dgm:prSet/>
      <dgm:spPr/>
      <dgm:t>
        <a:bodyPr/>
        <a:lstStyle/>
        <a:p>
          <a:endParaRPr lang="zh-CN" altLang="en-US"/>
        </a:p>
      </dgm:t>
    </dgm:pt>
    <dgm:pt modelId="{68416064-701C-4B3A-8317-9B038634C814}">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数据双向绑定</a:t>
          </a:r>
        </a:p>
      </dgm:t>
    </dgm:pt>
    <dgm:pt modelId="{6E9A3162-03FC-4D3C-A7A6-8ABC4C6A2A4F}" type="parTrans" cxnId="{F9EDAF67-5952-49CC-85B4-058C284FDE60}">
      <dgm:prSet/>
      <dgm:spPr/>
      <dgm:t>
        <a:bodyPr/>
        <a:lstStyle/>
        <a:p>
          <a:endParaRPr lang="zh-CN" altLang="en-US"/>
        </a:p>
      </dgm:t>
    </dgm:pt>
    <dgm:pt modelId="{6AB29944-24EB-44D7-97C1-4397F3521B17}" type="sibTrans" cxnId="{F9EDAF67-5952-49CC-85B4-058C284FDE60}">
      <dgm:prSet/>
      <dgm:spPr/>
      <dgm:t>
        <a:bodyPr/>
        <a:lstStyle/>
        <a:p>
          <a:endParaRPr lang="zh-CN" altLang="en-US"/>
        </a:p>
      </dgm:t>
    </dgm:pt>
    <dgm:pt modelId="{41FCC8F4-04CC-46E4-BAA8-8C957DAE66BE}">
      <dgm:prSet phldrT="[文本]">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zh-CN" altLang="en-US" dirty="0"/>
            <a:t>内置指令</a:t>
          </a:r>
        </a:p>
      </dgm:t>
    </dgm:pt>
    <dgm:pt modelId="{3DDF356C-648B-4ABC-A4CD-129BAD44AAAE}" type="parTrans" cxnId="{84C3C487-8408-4FBA-8C22-47978806523A}">
      <dgm:prSet/>
      <dgm:spPr/>
      <dgm:t>
        <a:bodyPr/>
        <a:lstStyle/>
        <a:p>
          <a:endParaRPr lang="zh-CN" altLang="en-US"/>
        </a:p>
      </dgm:t>
    </dgm:pt>
    <dgm:pt modelId="{975A9B4F-8094-410E-9C83-E335732C3836}" type="sibTrans" cxnId="{84C3C487-8408-4FBA-8C22-47978806523A}">
      <dgm:prSet/>
      <dgm:spPr/>
      <dgm:t>
        <a:bodyPr/>
        <a:lstStyle/>
        <a:p>
          <a:endParaRPr lang="zh-CN" altLang="en-US"/>
        </a:p>
      </dgm:t>
    </dgm:pt>
    <dgm:pt modelId="{34C74DD9-D120-4FAE-9958-71C59F07DB06}">
      <dgm:prSet phldrT="[文本]"/>
      <dgm:spPr/>
      <dgm:t>
        <a:bodyPr/>
        <a:lstStyle/>
        <a:p>
          <a:r>
            <a:rPr lang="zh-CN" altLang="en-US" dirty="0"/>
            <a:t>组件</a:t>
          </a:r>
        </a:p>
      </dgm:t>
    </dgm:pt>
    <dgm:pt modelId="{E06BC7B0-68D1-4593-AEC7-9947099C2205}" type="parTrans" cxnId="{7082C6F9-6E7A-41E8-AE82-DDD55AAC5F0A}">
      <dgm:prSet/>
      <dgm:spPr/>
      <dgm:t>
        <a:bodyPr/>
        <a:lstStyle/>
        <a:p>
          <a:endParaRPr lang="zh-CN" altLang="en-US"/>
        </a:p>
      </dgm:t>
    </dgm:pt>
    <dgm:pt modelId="{DBD19882-8735-4927-924C-2E7EF2D9CE2C}" type="sibTrans" cxnId="{7082C6F9-6E7A-41E8-AE82-DDD55AAC5F0A}">
      <dgm:prSet/>
      <dgm:spPr/>
      <dgm:t>
        <a:bodyPr/>
        <a:lstStyle/>
        <a:p>
          <a:endParaRPr lang="zh-CN" altLang="en-US"/>
        </a:p>
      </dgm:t>
    </dgm:pt>
    <dgm:pt modelId="{5DAA426E-ABF3-4141-9B2B-44B35589C3CB}">
      <dgm:prSet phldrT="[文本]"/>
      <dgm:spPr/>
      <dgm:t>
        <a:bodyPr/>
        <a:lstStyle/>
        <a:p>
          <a:r>
            <a:rPr lang="zh-CN" altLang="en-US"/>
            <a:t>项目开发环境</a:t>
          </a:r>
          <a:endParaRPr lang="zh-CN" altLang="en-US" dirty="0"/>
        </a:p>
      </dgm:t>
    </dgm:pt>
    <dgm:pt modelId="{21082100-617B-409D-9FD5-34187822C0E0}" type="parTrans" cxnId="{335A12E0-3B5E-491F-B65C-3A6220D937BB}">
      <dgm:prSet/>
      <dgm:spPr/>
    </dgm:pt>
    <dgm:pt modelId="{17B9C795-263E-4C59-BD8E-C9C3050F3583}" type="sibTrans" cxnId="{335A12E0-3B5E-491F-B65C-3A6220D937BB}">
      <dgm:prSet/>
      <dgm:spPr/>
    </dgm:pt>
    <dgm:pt modelId="{3C213319-6302-46C3-A54D-E14FF3359D48}" type="pres">
      <dgm:prSet presAssocID="{CFD20C88-ACE1-4CC2-B8C5-F926C4C414B2}" presName="Name0" presStyleCnt="0">
        <dgm:presLayoutVars>
          <dgm:chMax val="7"/>
          <dgm:chPref val="7"/>
          <dgm:dir/>
        </dgm:presLayoutVars>
      </dgm:prSet>
      <dgm:spPr/>
    </dgm:pt>
    <dgm:pt modelId="{A8694E6B-2022-4BC8-A1E2-7C0EE790A9F6}" type="pres">
      <dgm:prSet presAssocID="{CFD20C88-ACE1-4CC2-B8C5-F926C4C414B2}" presName="Name1" presStyleCnt="0"/>
      <dgm:spPr/>
    </dgm:pt>
    <dgm:pt modelId="{51E8E879-38BA-4550-8515-19AF3E2E49B2}" type="pres">
      <dgm:prSet presAssocID="{CFD20C88-ACE1-4CC2-B8C5-F926C4C414B2}" presName="cycle" presStyleCnt="0"/>
      <dgm:spPr/>
    </dgm:pt>
    <dgm:pt modelId="{4FC8150E-1F3F-4F93-ACC9-2F377546F076}" type="pres">
      <dgm:prSet presAssocID="{CFD20C88-ACE1-4CC2-B8C5-F926C4C414B2}" presName="srcNode" presStyleLbl="node1" presStyleIdx="0" presStyleCnt="6"/>
      <dgm:spPr/>
    </dgm:pt>
    <dgm:pt modelId="{CAF3935F-E4DB-4948-A5CB-0E9B36E546C1}" type="pres">
      <dgm:prSet presAssocID="{CFD20C88-ACE1-4CC2-B8C5-F926C4C414B2}" presName="conn" presStyleLbl="parChTrans1D2" presStyleIdx="0" presStyleCnt="1"/>
      <dgm:spPr/>
    </dgm:pt>
    <dgm:pt modelId="{A1CC36CF-3F9A-4F90-9701-DCACF7E897B6}" type="pres">
      <dgm:prSet presAssocID="{CFD20C88-ACE1-4CC2-B8C5-F926C4C414B2}" presName="extraNode" presStyleLbl="node1" presStyleIdx="0" presStyleCnt="6"/>
      <dgm:spPr/>
    </dgm:pt>
    <dgm:pt modelId="{188A71E3-BCFF-432D-AEC0-E488410CA3BD}" type="pres">
      <dgm:prSet presAssocID="{CFD20C88-ACE1-4CC2-B8C5-F926C4C414B2}" presName="dstNode" presStyleLbl="node1" presStyleIdx="0" presStyleCnt="6"/>
      <dgm:spPr/>
    </dgm:pt>
    <dgm:pt modelId="{24DAAFE7-77B7-482E-9F9B-2EB8676910D8}" type="pres">
      <dgm:prSet presAssocID="{D4CD9DF7-F5C1-439C-8A61-58875BC491EA}" presName="text_1" presStyleLbl="node1" presStyleIdx="0" presStyleCnt="6">
        <dgm:presLayoutVars>
          <dgm:bulletEnabled val="1"/>
        </dgm:presLayoutVars>
      </dgm:prSet>
      <dgm:spPr/>
    </dgm:pt>
    <dgm:pt modelId="{4AD7D79D-AA6F-48BA-BF9E-7752C8BA69AC}" type="pres">
      <dgm:prSet presAssocID="{D4CD9DF7-F5C1-439C-8A61-58875BC491EA}" presName="accent_1" presStyleCnt="0"/>
      <dgm:spPr/>
    </dgm:pt>
    <dgm:pt modelId="{A724D04F-644B-4556-8B73-7421A88438B2}" type="pres">
      <dgm:prSet presAssocID="{D4CD9DF7-F5C1-439C-8A61-58875BC491EA}" presName="accentRepeatNode" presStyleLbl="solidFgAcc1" presStyleIdx="0" presStyleCnt="6"/>
      <dgm:spPr/>
    </dgm:pt>
    <dgm:pt modelId="{76B7B599-CCDF-4A12-9AC1-C74FFFA6BFDA}" type="pres">
      <dgm:prSet presAssocID="{4CE26A10-992C-4525-9F9A-34883F194E3A}" presName="text_2" presStyleLbl="node1" presStyleIdx="1" presStyleCnt="6">
        <dgm:presLayoutVars>
          <dgm:bulletEnabled val="1"/>
        </dgm:presLayoutVars>
      </dgm:prSet>
      <dgm:spPr/>
    </dgm:pt>
    <dgm:pt modelId="{F56CD2D3-D87F-4196-A7AB-6EA7BC712172}" type="pres">
      <dgm:prSet presAssocID="{4CE26A10-992C-4525-9F9A-34883F194E3A}" presName="accent_2" presStyleCnt="0"/>
      <dgm:spPr/>
    </dgm:pt>
    <dgm:pt modelId="{50547E3B-B697-4997-9A6F-CA4D53A54535}" type="pres">
      <dgm:prSet presAssocID="{4CE26A10-992C-4525-9F9A-34883F194E3A}" presName="accentRepeatNode" presStyleLbl="solidFgAcc1" presStyleIdx="1" presStyleCnt="6"/>
      <dgm:spPr/>
    </dgm:pt>
    <dgm:pt modelId="{4E5AF9FD-05A7-42FE-964D-C0AB6F260B04}" type="pres">
      <dgm:prSet presAssocID="{68416064-701C-4B3A-8317-9B038634C814}" presName="text_3" presStyleLbl="node1" presStyleIdx="2" presStyleCnt="6">
        <dgm:presLayoutVars>
          <dgm:bulletEnabled val="1"/>
        </dgm:presLayoutVars>
      </dgm:prSet>
      <dgm:spPr/>
    </dgm:pt>
    <dgm:pt modelId="{0CCACE68-FA30-4F60-8752-2C3F6144AC82}" type="pres">
      <dgm:prSet presAssocID="{68416064-701C-4B3A-8317-9B038634C814}" presName="accent_3" presStyleCnt="0"/>
      <dgm:spPr/>
    </dgm:pt>
    <dgm:pt modelId="{EA2AE608-F96D-4E80-BAF0-F55345F2528E}" type="pres">
      <dgm:prSet presAssocID="{68416064-701C-4B3A-8317-9B038634C814}" presName="accentRepeatNode" presStyleLbl="solidFgAcc1" presStyleIdx="2" presStyleCnt="6"/>
      <dgm:spPr/>
    </dgm:pt>
    <dgm:pt modelId="{7B9BA48B-CF2F-476B-8160-53CFC6BEB02C}" type="pres">
      <dgm:prSet presAssocID="{41FCC8F4-04CC-46E4-BAA8-8C957DAE66BE}" presName="text_4" presStyleLbl="node1" presStyleIdx="3" presStyleCnt="6">
        <dgm:presLayoutVars>
          <dgm:bulletEnabled val="1"/>
        </dgm:presLayoutVars>
      </dgm:prSet>
      <dgm:spPr/>
    </dgm:pt>
    <dgm:pt modelId="{9E2AC648-BC6D-4F06-B146-F9052383BDD0}" type="pres">
      <dgm:prSet presAssocID="{41FCC8F4-04CC-46E4-BAA8-8C957DAE66BE}" presName="accent_4" presStyleCnt="0"/>
      <dgm:spPr/>
    </dgm:pt>
    <dgm:pt modelId="{0DA68607-7B1F-4119-8B85-D9F1315CC689}" type="pres">
      <dgm:prSet presAssocID="{41FCC8F4-04CC-46E4-BAA8-8C957DAE66BE}" presName="accentRepeatNode" presStyleLbl="solidFgAcc1" presStyleIdx="3" presStyleCnt="6"/>
      <dgm:spPr/>
    </dgm:pt>
    <dgm:pt modelId="{EEEAED27-C0BB-45FA-AB4C-0FD789ADB117}" type="pres">
      <dgm:prSet presAssocID="{34C74DD9-D120-4FAE-9958-71C59F07DB06}" presName="text_5" presStyleLbl="node1" presStyleIdx="4" presStyleCnt="6">
        <dgm:presLayoutVars>
          <dgm:bulletEnabled val="1"/>
        </dgm:presLayoutVars>
      </dgm:prSet>
      <dgm:spPr/>
    </dgm:pt>
    <dgm:pt modelId="{9E1E6275-9815-4AC2-8E5C-1D4D5F7DFC35}" type="pres">
      <dgm:prSet presAssocID="{34C74DD9-D120-4FAE-9958-71C59F07DB06}" presName="accent_5" presStyleCnt="0"/>
      <dgm:spPr/>
    </dgm:pt>
    <dgm:pt modelId="{224BFFF4-45A7-4493-BF79-7A881F5E9FE1}" type="pres">
      <dgm:prSet presAssocID="{34C74DD9-D120-4FAE-9958-71C59F07DB06}" presName="accentRepeatNode" presStyleLbl="solidFgAcc1" presStyleIdx="4" presStyleCnt="6"/>
      <dgm:spPr/>
    </dgm:pt>
    <dgm:pt modelId="{867F7DE6-5B5A-4B1A-A928-C9D995CA002A}" type="pres">
      <dgm:prSet presAssocID="{5DAA426E-ABF3-4141-9B2B-44B35589C3CB}" presName="text_6" presStyleLbl="node1" presStyleIdx="5" presStyleCnt="6">
        <dgm:presLayoutVars>
          <dgm:bulletEnabled val="1"/>
        </dgm:presLayoutVars>
      </dgm:prSet>
      <dgm:spPr/>
    </dgm:pt>
    <dgm:pt modelId="{420C053D-FF3E-40B4-A06E-297AC302F3E7}" type="pres">
      <dgm:prSet presAssocID="{5DAA426E-ABF3-4141-9B2B-44B35589C3CB}" presName="accent_6" presStyleCnt="0"/>
      <dgm:spPr/>
    </dgm:pt>
    <dgm:pt modelId="{ACDFA5EB-0DA7-4A70-802A-A8505B6DADBB}" type="pres">
      <dgm:prSet presAssocID="{5DAA426E-ABF3-4141-9B2B-44B35589C3CB}" presName="accentRepeatNode" presStyleLbl="solidFgAcc1" presStyleIdx="5" presStyleCnt="6"/>
      <dgm:spPr/>
    </dgm:pt>
  </dgm:ptLst>
  <dgm:cxnLst>
    <dgm:cxn modelId="{A18F130C-C415-4A1B-8B75-D905527DC11D}" type="presOf" srcId="{68416064-701C-4B3A-8317-9B038634C814}" destId="{4E5AF9FD-05A7-42FE-964D-C0AB6F260B04}" srcOrd="0" destOrd="0" presId="urn:microsoft.com/office/officeart/2008/layout/VerticalCurvedList#4"/>
    <dgm:cxn modelId="{5028521B-4A39-4D97-82C2-073CAFB0391C}" type="presOf" srcId="{41FCC8F4-04CC-46E4-BAA8-8C957DAE66BE}" destId="{7B9BA48B-CF2F-476B-8160-53CFC6BEB02C}" srcOrd="0" destOrd="0" presId="urn:microsoft.com/office/officeart/2008/layout/VerticalCurvedList#4"/>
    <dgm:cxn modelId="{ABB3F11D-9F71-431C-BF8E-1330A168DFD5}" srcId="{CFD20C88-ACE1-4CC2-B8C5-F926C4C414B2}" destId="{4CE26A10-992C-4525-9F9A-34883F194E3A}" srcOrd="1" destOrd="0" parTransId="{4C871089-889D-4DDA-A36C-DDB98D5C6397}" sibTransId="{09F1CF65-AD66-473D-9FEF-BE10AA010E15}"/>
    <dgm:cxn modelId="{26319229-2135-486C-8ACE-5A58EC7D90D3}" srcId="{CFD20C88-ACE1-4CC2-B8C5-F926C4C414B2}" destId="{D4CD9DF7-F5C1-439C-8A61-58875BC491EA}" srcOrd="0" destOrd="0" parTransId="{168B2DD6-4B88-4E39-863E-258516CEA55B}" sibTransId="{4F9F1AF2-8D58-4CB6-B643-10EADA9B95FA}"/>
    <dgm:cxn modelId="{F9EDAF67-5952-49CC-85B4-058C284FDE60}" srcId="{CFD20C88-ACE1-4CC2-B8C5-F926C4C414B2}" destId="{68416064-701C-4B3A-8317-9B038634C814}" srcOrd="2" destOrd="0" parTransId="{6E9A3162-03FC-4D3C-A7A6-8ABC4C6A2A4F}" sibTransId="{6AB29944-24EB-44D7-97C1-4397F3521B17}"/>
    <dgm:cxn modelId="{84C3C487-8408-4FBA-8C22-47978806523A}" srcId="{CFD20C88-ACE1-4CC2-B8C5-F926C4C414B2}" destId="{41FCC8F4-04CC-46E4-BAA8-8C957DAE66BE}" srcOrd="3" destOrd="0" parTransId="{3DDF356C-648B-4ABC-A4CD-129BAD44AAAE}" sibTransId="{975A9B4F-8094-410E-9C83-E335732C3836}"/>
    <dgm:cxn modelId="{A56F20AE-2893-475C-9BC5-C52CA8FB7D32}" type="presOf" srcId="{4CE26A10-992C-4525-9F9A-34883F194E3A}" destId="{76B7B599-CCDF-4A12-9AC1-C74FFFA6BFDA}" srcOrd="0" destOrd="0" presId="urn:microsoft.com/office/officeart/2008/layout/VerticalCurvedList#4"/>
    <dgm:cxn modelId="{6E02F1AE-2351-43CF-8B8C-CEE50AB51144}" type="presOf" srcId="{CFD20C88-ACE1-4CC2-B8C5-F926C4C414B2}" destId="{3C213319-6302-46C3-A54D-E14FF3359D48}" srcOrd="0" destOrd="0" presId="urn:microsoft.com/office/officeart/2008/layout/VerticalCurvedList#4"/>
    <dgm:cxn modelId="{22088ED2-FC13-4572-A8A3-55BF224F19A4}" type="presOf" srcId="{34C74DD9-D120-4FAE-9958-71C59F07DB06}" destId="{EEEAED27-C0BB-45FA-AB4C-0FD789ADB117}" srcOrd="0" destOrd="0" presId="urn:microsoft.com/office/officeart/2008/layout/VerticalCurvedList#4"/>
    <dgm:cxn modelId="{E1186ED3-2760-42CC-966D-F30A6D113E18}" type="presOf" srcId="{4F9F1AF2-8D58-4CB6-B643-10EADA9B95FA}" destId="{CAF3935F-E4DB-4948-A5CB-0E9B36E546C1}" srcOrd="0" destOrd="0" presId="urn:microsoft.com/office/officeart/2008/layout/VerticalCurvedList#4"/>
    <dgm:cxn modelId="{335A12E0-3B5E-491F-B65C-3A6220D937BB}" srcId="{CFD20C88-ACE1-4CC2-B8C5-F926C4C414B2}" destId="{5DAA426E-ABF3-4141-9B2B-44B35589C3CB}" srcOrd="5" destOrd="0" parTransId="{21082100-617B-409D-9FD5-34187822C0E0}" sibTransId="{17B9C795-263E-4C59-BD8E-C9C3050F3583}"/>
    <dgm:cxn modelId="{3241E7F2-7B53-48F6-A876-C28DF3C4424A}" type="presOf" srcId="{5DAA426E-ABF3-4141-9B2B-44B35589C3CB}" destId="{867F7DE6-5B5A-4B1A-A928-C9D995CA002A}" srcOrd="0" destOrd="0" presId="urn:microsoft.com/office/officeart/2008/layout/VerticalCurvedList#4"/>
    <dgm:cxn modelId="{EA28E4F4-F84A-47F7-9B4E-FD9B3D7F3190}" type="presOf" srcId="{D4CD9DF7-F5C1-439C-8A61-58875BC491EA}" destId="{24DAAFE7-77B7-482E-9F9B-2EB8676910D8}" srcOrd="0" destOrd="0" presId="urn:microsoft.com/office/officeart/2008/layout/VerticalCurvedList#4"/>
    <dgm:cxn modelId="{7082C6F9-6E7A-41E8-AE82-DDD55AAC5F0A}" srcId="{CFD20C88-ACE1-4CC2-B8C5-F926C4C414B2}" destId="{34C74DD9-D120-4FAE-9958-71C59F07DB06}" srcOrd="4" destOrd="0" parTransId="{E06BC7B0-68D1-4593-AEC7-9947099C2205}" sibTransId="{DBD19882-8735-4927-924C-2E7EF2D9CE2C}"/>
    <dgm:cxn modelId="{A76F351E-75A1-4002-86A0-C5C1195224D1}" type="presParOf" srcId="{3C213319-6302-46C3-A54D-E14FF3359D48}" destId="{A8694E6B-2022-4BC8-A1E2-7C0EE790A9F6}" srcOrd="0" destOrd="0" presId="urn:microsoft.com/office/officeart/2008/layout/VerticalCurvedList#4"/>
    <dgm:cxn modelId="{1F138CCA-61A6-462A-8C6F-03D76C3C10D0}" type="presParOf" srcId="{A8694E6B-2022-4BC8-A1E2-7C0EE790A9F6}" destId="{51E8E879-38BA-4550-8515-19AF3E2E49B2}" srcOrd="0" destOrd="0" presId="urn:microsoft.com/office/officeart/2008/layout/VerticalCurvedList#4"/>
    <dgm:cxn modelId="{6A855585-546C-4AB6-A5E7-4C0919D5C25C}" type="presParOf" srcId="{51E8E879-38BA-4550-8515-19AF3E2E49B2}" destId="{4FC8150E-1F3F-4F93-ACC9-2F377546F076}" srcOrd="0" destOrd="0" presId="urn:microsoft.com/office/officeart/2008/layout/VerticalCurvedList#4"/>
    <dgm:cxn modelId="{558C589B-C3A3-4BF6-8581-6F5C6992F8D2}" type="presParOf" srcId="{51E8E879-38BA-4550-8515-19AF3E2E49B2}" destId="{CAF3935F-E4DB-4948-A5CB-0E9B36E546C1}" srcOrd="1" destOrd="0" presId="urn:microsoft.com/office/officeart/2008/layout/VerticalCurvedList#4"/>
    <dgm:cxn modelId="{B84DC5C1-5DE1-4FB5-8144-F1D86A353A8A}" type="presParOf" srcId="{51E8E879-38BA-4550-8515-19AF3E2E49B2}" destId="{A1CC36CF-3F9A-4F90-9701-DCACF7E897B6}" srcOrd="2" destOrd="0" presId="urn:microsoft.com/office/officeart/2008/layout/VerticalCurvedList#4"/>
    <dgm:cxn modelId="{E21E10CD-DF08-40CF-BEAB-7D64F4380A26}" type="presParOf" srcId="{51E8E879-38BA-4550-8515-19AF3E2E49B2}" destId="{188A71E3-BCFF-432D-AEC0-E488410CA3BD}" srcOrd="3" destOrd="0" presId="urn:microsoft.com/office/officeart/2008/layout/VerticalCurvedList#4"/>
    <dgm:cxn modelId="{C054A37B-AA7F-45E6-921A-754A381C3325}" type="presParOf" srcId="{A8694E6B-2022-4BC8-A1E2-7C0EE790A9F6}" destId="{24DAAFE7-77B7-482E-9F9B-2EB8676910D8}" srcOrd="1" destOrd="0" presId="urn:microsoft.com/office/officeart/2008/layout/VerticalCurvedList#4"/>
    <dgm:cxn modelId="{B032C8C5-1467-4A07-8F7B-1315A8C6242D}" type="presParOf" srcId="{A8694E6B-2022-4BC8-A1E2-7C0EE790A9F6}" destId="{4AD7D79D-AA6F-48BA-BF9E-7752C8BA69AC}" srcOrd="2" destOrd="0" presId="urn:microsoft.com/office/officeart/2008/layout/VerticalCurvedList#4"/>
    <dgm:cxn modelId="{1D079458-6320-4D05-B5CE-BBD687B91F76}" type="presParOf" srcId="{4AD7D79D-AA6F-48BA-BF9E-7752C8BA69AC}" destId="{A724D04F-644B-4556-8B73-7421A88438B2}" srcOrd="0" destOrd="0" presId="urn:microsoft.com/office/officeart/2008/layout/VerticalCurvedList#4"/>
    <dgm:cxn modelId="{F4741133-6ACE-4387-87F4-221D3AD10BDF}" type="presParOf" srcId="{A8694E6B-2022-4BC8-A1E2-7C0EE790A9F6}" destId="{76B7B599-CCDF-4A12-9AC1-C74FFFA6BFDA}" srcOrd="3" destOrd="0" presId="urn:microsoft.com/office/officeart/2008/layout/VerticalCurvedList#4"/>
    <dgm:cxn modelId="{5995AAD6-ABE1-48BE-8673-251485BB04C7}" type="presParOf" srcId="{A8694E6B-2022-4BC8-A1E2-7C0EE790A9F6}" destId="{F56CD2D3-D87F-4196-A7AB-6EA7BC712172}" srcOrd="4" destOrd="0" presId="urn:microsoft.com/office/officeart/2008/layout/VerticalCurvedList#4"/>
    <dgm:cxn modelId="{F6F51EF7-0130-455C-83B1-E185658908AD}" type="presParOf" srcId="{F56CD2D3-D87F-4196-A7AB-6EA7BC712172}" destId="{50547E3B-B697-4997-9A6F-CA4D53A54535}" srcOrd="0" destOrd="0" presId="urn:microsoft.com/office/officeart/2008/layout/VerticalCurvedList#4"/>
    <dgm:cxn modelId="{FC324EBD-0F2C-481E-9D98-6BCF5752CF1C}" type="presParOf" srcId="{A8694E6B-2022-4BC8-A1E2-7C0EE790A9F6}" destId="{4E5AF9FD-05A7-42FE-964D-C0AB6F260B04}" srcOrd="5" destOrd="0" presId="urn:microsoft.com/office/officeart/2008/layout/VerticalCurvedList#4"/>
    <dgm:cxn modelId="{8A9EB005-EA6D-46DE-A0A2-DE596061B67D}" type="presParOf" srcId="{A8694E6B-2022-4BC8-A1E2-7C0EE790A9F6}" destId="{0CCACE68-FA30-4F60-8752-2C3F6144AC82}" srcOrd="6" destOrd="0" presId="urn:microsoft.com/office/officeart/2008/layout/VerticalCurvedList#4"/>
    <dgm:cxn modelId="{09A1BD85-5DFC-4DAA-9ED4-60485FC8A9D3}" type="presParOf" srcId="{0CCACE68-FA30-4F60-8752-2C3F6144AC82}" destId="{EA2AE608-F96D-4E80-BAF0-F55345F2528E}" srcOrd="0" destOrd="0" presId="urn:microsoft.com/office/officeart/2008/layout/VerticalCurvedList#4"/>
    <dgm:cxn modelId="{91F13E0F-74F4-49F3-B328-EA507CF6598C}" type="presParOf" srcId="{A8694E6B-2022-4BC8-A1E2-7C0EE790A9F6}" destId="{7B9BA48B-CF2F-476B-8160-53CFC6BEB02C}" srcOrd="7" destOrd="0" presId="urn:microsoft.com/office/officeart/2008/layout/VerticalCurvedList#4"/>
    <dgm:cxn modelId="{B2A23DF5-7B51-4387-984B-A1C2DD7B9147}" type="presParOf" srcId="{A8694E6B-2022-4BC8-A1E2-7C0EE790A9F6}" destId="{9E2AC648-BC6D-4F06-B146-F9052383BDD0}" srcOrd="8" destOrd="0" presId="urn:microsoft.com/office/officeart/2008/layout/VerticalCurvedList#4"/>
    <dgm:cxn modelId="{295F0047-947F-4098-BB32-D398E1933597}" type="presParOf" srcId="{9E2AC648-BC6D-4F06-B146-F9052383BDD0}" destId="{0DA68607-7B1F-4119-8B85-D9F1315CC689}" srcOrd="0" destOrd="0" presId="urn:microsoft.com/office/officeart/2008/layout/VerticalCurvedList#4"/>
    <dgm:cxn modelId="{DD35383F-C827-4744-B75B-697E236DD5F5}" type="presParOf" srcId="{A8694E6B-2022-4BC8-A1E2-7C0EE790A9F6}" destId="{EEEAED27-C0BB-45FA-AB4C-0FD789ADB117}" srcOrd="9" destOrd="0" presId="urn:microsoft.com/office/officeart/2008/layout/VerticalCurvedList#4"/>
    <dgm:cxn modelId="{CB719406-7861-4792-BA5B-FD9933530E25}" type="presParOf" srcId="{A8694E6B-2022-4BC8-A1E2-7C0EE790A9F6}" destId="{9E1E6275-9815-4AC2-8E5C-1D4D5F7DFC35}" srcOrd="10" destOrd="0" presId="urn:microsoft.com/office/officeart/2008/layout/VerticalCurvedList#4"/>
    <dgm:cxn modelId="{8C181594-01FA-4E06-BBA3-F6CFE4BA2BD5}" type="presParOf" srcId="{9E1E6275-9815-4AC2-8E5C-1D4D5F7DFC35}" destId="{224BFFF4-45A7-4493-BF79-7A881F5E9FE1}" srcOrd="0" destOrd="0" presId="urn:microsoft.com/office/officeart/2008/layout/VerticalCurvedList#4"/>
    <dgm:cxn modelId="{5322059C-C7CA-4A9B-8BD7-BA8399BFCA01}" type="presParOf" srcId="{A8694E6B-2022-4BC8-A1E2-7C0EE790A9F6}" destId="{867F7DE6-5B5A-4B1A-A928-C9D995CA002A}" srcOrd="11" destOrd="0" presId="urn:microsoft.com/office/officeart/2008/layout/VerticalCurvedList#4"/>
    <dgm:cxn modelId="{B19F4C58-68BB-48AC-86B9-C49331BB9B17}" type="presParOf" srcId="{A8694E6B-2022-4BC8-A1E2-7C0EE790A9F6}" destId="{420C053D-FF3E-40B4-A06E-297AC302F3E7}" srcOrd="12" destOrd="0" presId="urn:microsoft.com/office/officeart/2008/layout/VerticalCurvedList#4"/>
    <dgm:cxn modelId="{57B9E627-D305-410C-A730-9FD6A6765FB8}" type="presParOf" srcId="{420C053D-FF3E-40B4-A06E-297AC302F3E7}" destId="{ACDFA5EB-0DA7-4A70-802A-A8505B6DADBB}" srcOrd="0" destOrd="0" presId="urn:microsoft.com/office/officeart/2008/layout/VerticalCurved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FD20C88-ACE1-4CC2-B8C5-F926C4C414B2}" type="doc">
      <dgm:prSet loTypeId="urn:microsoft.com/office/officeart/2008/layout/VerticalCurvedList#5" loCatId="list" qsTypeId="urn:microsoft.com/office/officeart/2005/8/quickstyle/simple1#5" qsCatId="simple" csTypeId="urn:microsoft.com/office/officeart/2005/8/colors/accent1_2#5" csCatId="accent1" phldr="1"/>
      <dgm:spPr/>
      <dgm:t>
        <a:bodyPr/>
        <a:lstStyle/>
        <a:p>
          <a:endParaRPr lang="zh-CN" altLang="en-US"/>
        </a:p>
      </dgm:t>
    </dgm:pt>
    <dgm:pt modelId="{D4CD9DF7-F5C1-439C-8A61-58875BC491EA}">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altLang="zh-CN" dirty="0"/>
            <a:t>Hello VUE</a:t>
          </a:r>
          <a:endParaRPr lang="zh-CN" altLang="en-US" dirty="0"/>
        </a:p>
      </dgm:t>
    </dgm:pt>
    <dgm:pt modelId="{168B2DD6-4B88-4E39-863E-258516CEA55B}" type="parTrans" cxnId="{26319229-2135-486C-8ACE-5A58EC7D90D3}">
      <dgm:prSet/>
      <dgm:spPr/>
      <dgm:t>
        <a:bodyPr/>
        <a:lstStyle/>
        <a:p>
          <a:endParaRPr lang="zh-CN" altLang="en-US"/>
        </a:p>
      </dgm:t>
    </dgm:pt>
    <dgm:pt modelId="{4F9F1AF2-8D58-4CB6-B643-10EADA9B95FA}" type="sibTrans" cxnId="{26319229-2135-486C-8ACE-5A58EC7D90D3}">
      <dgm:prSet/>
      <dgm:spPr/>
      <dgm:t>
        <a:bodyPr/>
        <a:lstStyle/>
        <a:p>
          <a:endParaRPr lang="zh-CN" altLang="en-US"/>
        </a:p>
      </dgm:t>
    </dgm:pt>
    <dgm:pt modelId="{4CE26A10-992C-4525-9F9A-34883F194E3A}">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生命周期</a:t>
          </a:r>
        </a:p>
      </dgm:t>
    </dgm:pt>
    <dgm:pt modelId="{4C871089-889D-4DDA-A36C-DDB98D5C6397}" type="parTrans" cxnId="{ABB3F11D-9F71-431C-BF8E-1330A168DFD5}">
      <dgm:prSet/>
      <dgm:spPr/>
      <dgm:t>
        <a:bodyPr/>
        <a:lstStyle/>
        <a:p>
          <a:endParaRPr lang="zh-CN" altLang="en-US"/>
        </a:p>
      </dgm:t>
    </dgm:pt>
    <dgm:pt modelId="{09F1CF65-AD66-473D-9FEF-BE10AA010E15}" type="sibTrans" cxnId="{ABB3F11D-9F71-431C-BF8E-1330A168DFD5}">
      <dgm:prSet/>
      <dgm:spPr/>
      <dgm:t>
        <a:bodyPr/>
        <a:lstStyle/>
        <a:p>
          <a:endParaRPr lang="zh-CN" altLang="en-US"/>
        </a:p>
      </dgm:t>
    </dgm:pt>
    <dgm:pt modelId="{68416064-701C-4B3A-8317-9B038634C814}">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数据双向绑定</a:t>
          </a:r>
        </a:p>
      </dgm:t>
    </dgm:pt>
    <dgm:pt modelId="{6E9A3162-03FC-4D3C-A7A6-8ABC4C6A2A4F}" type="parTrans" cxnId="{F9EDAF67-5952-49CC-85B4-058C284FDE60}">
      <dgm:prSet/>
      <dgm:spPr/>
      <dgm:t>
        <a:bodyPr/>
        <a:lstStyle/>
        <a:p>
          <a:endParaRPr lang="zh-CN" altLang="en-US"/>
        </a:p>
      </dgm:t>
    </dgm:pt>
    <dgm:pt modelId="{6AB29944-24EB-44D7-97C1-4397F3521B17}" type="sibTrans" cxnId="{F9EDAF67-5952-49CC-85B4-058C284FDE60}">
      <dgm:prSet/>
      <dgm:spPr/>
      <dgm:t>
        <a:bodyPr/>
        <a:lstStyle/>
        <a:p>
          <a:endParaRPr lang="zh-CN" altLang="en-US"/>
        </a:p>
      </dgm:t>
    </dgm:pt>
    <dgm:pt modelId="{41FCC8F4-04CC-46E4-BAA8-8C957DAE66BE}">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内置指令</a:t>
          </a:r>
        </a:p>
      </dgm:t>
    </dgm:pt>
    <dgm:pt modelId="{3DDF356C-648B-4ABC-A4CD-129BAD44AAAE}" type="parTrans" cxnId="{84C3C487-8408-4FBA-8C22-47978806523A}">
      <dgm:prSet/>
      <dgm:spPr/>
      <dgm:t>
        <a:bodyPr/>
        <a:lstStyle/>
        <a:p>
          <a:endParaRPr lang="zh-CN" altLang="en-US"/>
        </a:p>
      </dgm:t>
    </dgm:pt>
    <dgm:pt modelId="{975A9B4F-8094-410E-9C83-E335732C3836}" type="sibTrans" cxnId="{84C3C487-8408-4FBA-8C22-47978806523A}">
      <dgm:prSet/>
      <dgm:spPr/>
      <dgm:t>
        <a:bodyPr/>
        <a:lstStyle/>
        <a:p>
          <a:endParaRPr lang="zh-CN" altLang="en-US"/>
        </a:p>
      </dgm:t>
    </dgm:pt>
    <dgm:pt modelId="{34C74DD9-D120-4FAE-9958-71C59F07DB06}">
      <dgm:prSet phldrT="[文本]">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zh-CN" altLang="en-US" dirty="0"/>
            <a:t>组件</a:t>
          </a:r>
        </a:p>
      </dgm:t>
    </dgm:pt>
    <dgm:pt modelId="{E06BC7B0-68D1-4593-AEC7-9947099C2205}" type="parTrans" cxnId="{7082C6F9-6E7A-41E8-AE82-DDD55AAC5F0A}">
      <dgm:prSet/>
      <dgm:spPr/>
      <dgm:t>
        <a:bodyPr/>
        <a:lstStyle/>
        <a:p>
          <a:endParaRPr lang="zh-CN" altLang="en-US"/>
        </a:p>
      </dgm:t>
    </dgm:pt>
    <dgm:pt modelId="{DBD19882-8735-4927-924C-2E7EF2D9CE2C}" type="sibTrans" cxnId="{7082C6F9-6E7A-41E8-AE82-DDD55AAC5F0A}">
      <dgm:prSet/>
      <dgm:spPr/>
      <dgm:t>
        <a:bodyPr/>
        <a:lstStyle/>
        <a:p>
          <a:endParaRPr lang="zh-CN" altLang="en-US"/>
        </a:p>
      </dgm:t>
    </dgm:pt>
    <dgm:pt modelId="{97372E16-533C-4AE0-9E52-47084B792C53}">
      <dgm:prSet phldrT="[文本]"/>
      <dgm:spPr/>
      <dgm:t>
        <a:bodyPr/>
        <a:lstStyle/>
        <a:p>
          <a:r>
            <a:rPr lang="zh-CN" altLang="en-US"/>
            <a:t>项目开发环境</a:t>
          </a:r>
          <a:endParaRPr lang="zh-CN" altLang="en-US" dirty="0"/>
        </a:p>
      </dgm:t>
    </dgm:pt>
    <dgm:pt modelId="{BB888EDE-1EFF-4D4B-BF98-AF1B66237178}" type="parTrans" cxnId="{BF646CCC-0FD2-4B85-AD97-B1BD1D11048F}">
      <dgm:prSet/>
      <dgm:spPr/>
    </dgm:pt>
    <dgm:pt modelId="{9ABBF219-4A0A-4B34-BD3F-306F8055423E}" type="sibTrans" cxnId="{BF646CCC-0FD2-4B85-AD97-B1BD1D11048F}">
      <dgm:prSet/>
      <dgm:spPr/>
    </dgm:pt>
    <dgm:pt modelId="{3C213319-6302-46C3-A54D-E14FF3359D48}" type="pres">
      <dgm:prSet presAssocID="{CFD20C88-ACE1-4CC2-B8C5-F926C4C414B2}" presName="Name0" presStyleCnt="0">
        <dgm:presLayoutVars>
          <dgm:chMax val="7"/>
          <dgm:chPref val="7"/>
          <dgm:dir/>
        </dgm:presLayoutVars>
      </dgm:prSet>
      <dgm:spPr/>
    </dgm:pt>
    <dgm:pt modelId="{A8694E6B-2022-4BC8-A1E2-7C0EE790A9F6}" type="pres">
      <dgm:prSet presAssocID="{CFD20C88-ACE1-4CC2-B8C5-F926C4C414B2}" presName="Name1" presStyleCnt="0"/>
      <dgm:spPr/>
    </dgm:pt>
    <dgm:pt modelId="{51E8E879-38BA-4550-8515-19AF3E2E49B2}" type="pres">
      <dgm:prSet presAssocID="{CFD20C88-ACE1-4CC2-B8C5-F926C4C414B2}" presName="cycle" presStyleCnt="0"/>
      <dgm:spPr/>
    </dgm:pt>
    <dgm:pt modelId="{4FC8150E-1F3F-4F93-ACC9-2F377546F076}" type="pres">
      <dgm:prSet presAssocID="{CFD20C88-ACE1-4CC2-B8C5-F926C4C414B2}" presName="srcNode" presStyleLbl="node1" presStyleIdx="0" presStyleCnt="6"/>
      <dgm:spPr/>
    </dgm:pt>
    <dgm:pt modelId="{CAF3935F-E4DB-4948-A5CB-0E9B36E546C1}" type="pres">
      <dgm:prSet presAssocID="{CFD20C88-ACE1-4CC2-B8C5-F926C4C414B2}" presName="conn" presStyleLbl="parChTrans1D2" presStyleIdx="0" presStyleCnt="1"/>
      <dgm:spPr/>
    </dgm:pt>
    <dgm:pt modelId="{A1CC36CF-3F9A-4F90-9701-DCACF7E897B6}" type="pres">
      <dgm:prSet presAssocID="{CFD20C88-ACE1-4CC2-B8C5-F926C4C414B2}" presName="extraNode" presStyleLbl="node1" presStyleIdx="0" presStyleCnt="6"/>
      <dgm:spPr/>
    </dgm:pt>
    <dgm:pt modelId="{188A71E3-BCFF-432D-AEC0-E488410CA3BD}" type="pres">
      <dgm:prSet presAssocID="{CFD20C88-ACE1-4CC2-B8C5-F926C4C414B2}" presName="dstNode" presStyleLbl="node1" presStyleIdx="0" presStyleCnt="6"/>
      <dgm:spPr/>
    </dgm:pt>
    <dgm:pt modelId="{24DAAFE7-77B7-482E-9F9B-2EB8676910D8}" type="pres">
      <dgm:prSet presAssocID="{D4CD9DF7-F5C1-439C-8A61-58875BC491EA}" presName="text_1" presStyleLbl="node1" presStyleIdx="0" presStyleCnt="6">
        <dgm:presLayoutVars>
          <dgm:bulletEnabled val="1"/>
        </dgm:presLayoutVars>
      </dgm:prSet>
      <dgm:spPr/>
    </dgm:pt>
    <dgm:pt modelId="{4AD7D79D-AA6F-48BA-BF9E-7752C8BA69AC}" type="pres">
      <dgm:prSet presAssocID="{D4CD9DF7-F5C1-439C-8A61-58875BC491EA}" presName="accent_1" presStyleCnt="0"/>
      <dgm:spPr/>
    </dgm:pt>
    <dgm:pt modelId="{A724D04F-644B-4556-8B73-7421A88438B2}" type="pres">
      <dgm:prSet presAssocID="{D4CD9DF7-F5C1-439C-8A61-58875BC491EA}" presName="accentRepeatNode" presStyleLbl="solidFgAcc1" presStyleIdx="0" presStyleCnt="6"/>
      <dgm:spPr/>
    </dgm:pt>
    <dgm:pt modelId="{76B7B599-CCDF-4A12-9AC1-C74FFFA6BFDA}" type="pres">
      <dgm:prSet presAssocID="{4CE26A10-992C-4525-9F9A-34883F194E3A}" presName="text_2" presStyleLbl="node1" presStyleIdx="1" presStyleCnt="6">
        <dgm:presLayoutVars>
          <dgm:bulletEnabled val="1"/>
        </dgm:presLayoutVars>
      </dgm:prSet>
      <dgm:spPr/>
    </dgm:pt>
    <dgm:pt modelId="{F56CD2D3-D87F-4196-A7AB-6EA7BC712172}" type="pres">
      <dgm:prSet presAssocID="{4CE26A10-992C-4525-9F9A-34883F194E3A}" presName="accent_2" presStyleCnt="0"/>
      <dgm:spPr/>
    </dgm:pt>
    <dgm:pt modelId="{50547E3B-B697-4997-9A6F-CA4D53A54535}" type="pres">
      <dgm:prSet presAssocID="{4CE26A10-992C-4525-9F9A-34883F194E3A}" presName="accentRepeatNode" presStyleLbl="solidFgAcc1" presStyleIdx="1" presStyleCnt="6"/>
      <dgm:spPr/>
    </dgm:pt>
    <dgm:pt modelId="{4E5AF9FD-05A7-42FE-964D-C0AB6F260B04}" type="pres">
      <dgm:prSet presAssocID="{68416064-701C-4B3A-8317-9B038634C814}" presName="text_3" presStyleLbl="node1" presStyleIdx="2" presStyleCnt="6">
        <dgm:presLayoutVars>
          <dgm:bulletEnabled val="1"/>
        </dgm:presLayoutVars>
      </dgm:prSet>
      <dgm:spPr/>
    </dgm:pt>
    <dgm:pt modelId="{0CCACE68-FA30-4F60-8752-2C3F6144AC82}" type="pres">
      <dgm:prSet presAssocID="{68416064-701C-4B3A-8317-9B038634C814}" presName="accent_3" presStyleCnt="0"/>
      <dgm:spPr/>
    </dgm:pt>
    <dgm:pt modelId="{EA2AE608-F96D-4E80-BAF0-F55345F2528E}" type="pres">
      <dgm:prSet presAssocID="{68416064-701C-4B3A-8317-9B038634C814}" presName="accentRepeatNode" presStyleLbl="solidFgAcc1" presStyleIdx="2" presStyleCnt="6"/>
      <dgm:spPr/>
    </dgm:pt>
    <dgm:pt modelId="{7B9BA48B-CF2F-476B-8160-53CFC6BEB02C}" type="pres">
      <dgm:prSet presAssocID="{41FCC8F4-04CC-46E4-BAA8-8C957DAE66BE}" presName="text_4" presStyleLbl="node1" presStyleIdx="3" presStyleCnt="6">
        <dgm:presLayoutVars>
          <dgm:bulletEnabled val="1"/>
        </dgm:presLayoutVars>
      </dgm:prSet>
      <dgm:spPr/>
    </dgm:pt>
    <dgm:pt modelId="{9E2AC648-BC6D-4F06-B146-F9052383BDD0}" type="pres">
      <dgm:prSet presAssocID="{41FCC8F4-04CC-46E4-BAA8-8C957DAE66BE}" presName="accent_4" presStyleCnt="0"/>
      <dgm:spPr/>
    </dgm:pt>
    <dgm:pt modelId="{0DA68607-7B1F-4119-8B85-D9F1315CC689}" type="pres">
      <dgm:prSet presAssocID="{41FCC8F4-04CC-46E4-BAA8-8C957DAE66BE}" presName="accentRepeatNode" presStyleLbl="solidFgAcc1" presStyleIdx="3" presStyleCnt="6"/>
      <dgm:spPr/>
    </dgm:pt>
    <dgm:pt modelId="{EEEAED27-C0BB-45FA-AB4C-0FD789ADB117}" type="pres">
      <dgm:prSet presAssocID="{34C74DD9-D120-4FAE-9958-71C59F07DB06}" presName="text_5" presStyleLbl="node1" presStyleIdx="4" presStyleCnt="6">
        <dgm:presLayoutVars>
          <dgm:bulletEnabled val="1"/>
        </dgm:presLayoutVars>
      </dgm:prSet>
      <dgm:spPr/>
    </dgm:pt>
    <dgm:pt modelId="{9E1E6275-9815-4AC2-8E5C-1D4D5F7DFC35}" type="pres">
      <dgm:prSet presAssocID="{34C74DD9-D120-4FAE-9958-71C59F07DB06}" presName="accent_5" presStyleCnt="0"/>
      <dgm:spPr/>
    </dgm:pt>
    <dgm:pt modelId="{224BFFF4-45A7-4493-BF79-7A881F5E9FE1}" type="pres">
      <dgm:prSet presAssocID="{34C74DD9-D120-4FAE-9958-71C59F07DB06}" presName="accentRepeatNode" presStyleLbl="solidFgAcc1" presStyleIdx="4" presStyleCnt="6"/>
      <dgm:spPr/>
    </dgm:pt>
    <dgm:pt modelId="{597575E7-EC11-4685-9247-2B3CB3671B14}" type="pres">
      <dgm:prSet presAssocID="{97372E16-533C-4AE0-9E52-47084B792C53}" presName="text_6" presStyleLbl="node1" presStyleIdx="5" presStyleCnt="6">
        <dgm:presLayoutVars>
          <dgm:bulletEnabled val="1"/>
        </dgm:presLayoutVars>
      </dgm:prSet>
      <dgm:spPr/>
    </dgm:pt>
    <dgm:pt modelId="{F2C26970-AA0E-4848-A386-4BB7B496E510}" type="pres">
      <dgm:prSet presAssocID="{97372E16-533C-4AE0-9E52-47084B792C53}" presName="accent_6" presStyleCnt="0"/>
      <dgm:spPr/>
    </dgm:pt>
    <dgm:pt modelId="{28B206D2-18EF-4939-A397-3B5E1F368864}" type="pres">
      <dgm:prSet presAssocID="{97372E16-533C-4AE0-9E52-47084B792C53}" presName="accentRepeatNode" presStyleLbl="solidFgAcc1" presStyleIdx="5" presStyleCnt="6"/>
      <dgm:spPr/>
    </dgm:pt>
  </dgm:ptLst>
  <dgm:cxnLst>
    <dgm:cxn modelId="{ABB3F11D-9F71-431C-BF8E-1330A168DFD5}" srcId="{CFD20C88-ACE1-4CC2-B8C5-F926C4C414B2}" destId="{4CE26A10-992C-4525-9F9A-34883F194E3A}" srcOrd="1" destOrd="0" parTransId="{4C871089-889D-4DDA-A36C-DDB98D5C6397}" sibTransId="{09F1CF65-AD66-473D-9FEF-BE10AA010E15}"/>
    <dgm:cxn modelId="{90DAD125-268D-4BE0-9BC0-63249A2671F3}" type="presOf" srcId="{68416064-701C-4B3A-8317-9B038634C814}" destId="{4E5AF9FD-05A7-42FE-964D-C0AB6F260B04}" srcOrd="0" destOrd="0" presId="urn:microsoft.com/office/officeart/2008/layout/VerticalCurvedList#5"/>
    <dgm:cxn modelId="{26319229-2135-486C-8ACE-5A58EC7D90D3}" srcId="{CFD20C88-ACE1-4CC2-B8C5-F926C4C414B2}" destId="{D4CD9DF7-F5C1-439C-8A61-58875BC491EA}" srcOrd="0" destOrd="0" parTransId="{168B2DD6-4B88-4E39-863E-258516CEA55B}" sibTransId="{4F9F1AF2-8D58-4CB6-B643-10EADA9B95FA}"/>
    <dgm:cxn modelId="{2153415A-7F1A-4DF4-87BC-F218D9F17923}" type="presOf" srcId="{D4CD9DF7-F5C1-439C-8A61-58875BC491EA}" destId="{24DAAFE7-77B7-482E-9F9B-2EB8676910D8}" srcOrd="0" destOrd="0" presId="urn:microsoft.com/office/officeart/2008/layout/VerticalCurvedList#5"/>
    <dgm:cxn modelId="{F9EDAF67-5952-49CC-85B4-058C284FDE60}" srcId="{CFD20C88-ACE1-4CC2-B8C5-F926C4C414B2}" destId="{68416064-701C-4B3A-8317-9B038634C814}" srcOrd="2" destOrd="0" parTransId="{6E9A3162-03FC-4D3C-A7A6-8ABC4C6A2A4F}" sibTransId="{6AB29944-24EB-44D7-97C1-4397F3521B17}"/>
    <dgm:cxn modelId="{84C3C487-8408-4FBA-8C22-47978806523A}" srcId="{CFD20C88-ACE1-4CC2-B8C5-F926C4C414B2}" destId="{41FCC8F4-04CC-46E4-BAA8-8C957DAE66BE}" srcOrd="3" destOrd="0" parTransId="{3DDF356C-648B-4ABC-A4CD-129BAD44AAAE}" sibTransId="{975A9B4F-8094-410E-9C83-E335732C3836}"/>
    <dgm:cxn modelId="{3CBA5798-A450-4B23-84A1-7648A74CB412}" type="presOf" srcId="{4F9F1AF2-8D58-4CB6-B643-10EADA9B95FA}" destId="{CAF3935F-E4DB-4948-A5CB-0E9B36E546C1}" srcOrd="0" destOrd="0" presId="urn:microsoft.com/office/officeart/2008/layout/VerticalCurvedList#5"/>
    <dgm:cxn modelId="{2F2C6E98-875E-4AE8-8BF3-8D56BAF4D900}" type="presOf" srcId="{97372E16-533C-4AE0-9E52-47084B792C53}" destId="{597575E7-EC11-4685-9247-2B3CB3671B14}" srcOrd="0" destOrd="0" presId="urn:microsoft.com/office/officeart/2008/layout/VerticalCurvedList#5"/>
    <dgm:cxn modelId="{595777AF-09AD-4A3A-AEEC-E4D416D079B3}" type="presOf" srcId="{41FCC8F4-04CC-46E4-BAA8-8C957DAE66BE}" destId="{7B9BA48B-CF2F-476B-8160-53CFC6BEB02C}" srcOrd="0" destOrd="0" presId="urn:microsoft.com/office/officeart/2008/layout/VerticalCurvedList#5"/>
    <dgm:cxn modelId="{397DF3C7-1D1B-4908-8C82-30742025C7E5}" type="presOf" srcId="{34C74DD9-D120-4FAE-9958-71C59F07DB06}" destId="{EEEAED27-C0BB-45FA-AB4C-0FD789ADB117}" srcOrd="0" destOrd="0" presId="urn:microsoft.com/office/officeart/2008/layout/VerticalCurvedList#5"/>
    <dgm:cxn modelId="{BF646CCC-0FD2-4B85-AD97-B1BD1D11048F}" srcId="{CFD20C88-ACE1-4CC2-B8C5-F926C4C414B2}" destId="{97372E16-533C-4AE0-9E52-47084B792C53}" srcOrd="5" destOrd="0" parTransId="{BB888EDE-1EFF-4D4B-BF98-AF1B66237178}" sibTransId="{9ABBF219-4A0A-4B34-BD3F-306F8055423E}"/>
    <dgm:cxn modelId="{22B853E2-5680-4074-8D25-BD8B16D56232}" type="presOf" srcId="{CFD20C88-ACE1-4CC2-B8C5-F926C4C414B2}" destId="{3C213319-6302-46C3-A54D-E14FF3359D48}" srcOrd="0" destOrd="0" presId="urn:microsoft.com/office/officeart/2008/layout/VerticalCurvedList#5"/>
    <dgm:cxn modelId="{7082C6F9-6E7A-41E8-AE82-DDD55AAC5F0A}" srcId="{CFD20C88-ACE1-4CC2-B8C5-F926C4C414B2}" destId="{34C74DD9-D120-4FAE-9958-71C59F07DB06}" srcOrd="4" destOrd="0" parTransId="{E06BC7B0-68D1-4593-AEC7-9947099C2205}" sibTransId="{DBD19882-8735-4927-924C-2E7EF2D9CE2C}"/>
    <dgm:cxn modelId="{B43E55FC-7248-4744-AAB1-DEA9F75E329B}" type="presOf" srcId="{4CE26A10-992C-4525-9F9A-34883F194E3A}" destId="{76B7B599-CCDF-4A12-9AC1-C74FFFA6BFDA}" srcOrd="0" destOrd="0" presId="urn:microsoft.com/office/officeart/2008/layout/VerticalCurvedList#5"/>
    <dgm:cxn modelId="{5186DC00-98B2-4B03-9B30-B1B5ACFE0679}" type="presParOf" srcId="{3C213319-6302-46C3-A54D-E14FF3359D48}" destId="{A8694E6B-2022-4BC8-A1E2-7C0EE790A9F6}" srcOrd="0" destOrd="0" presId="urn:microsoft.com/office/officeart/2008/layout/VerticalCurvedList#5"/>
    <dgm:cxn modelId="{F653C81A-1620-433A-AA07-4853D27B3718}" type="presParOf" srcId="{A8694E6B-2022-4BC8-A1E2-7C0EE790A9F6}" destId="{51E8E879-38BA-4550-8515-19AF3E2E49B2}" srcOrd="0" destOrd="0" presId="urn:microsoft.com/office/officeart/2008/layout/VerticalCurvedList#5"/>
    <dgm:cxn modelId="{84B70C86-6A60-404D-B5B2-2716AEE10353}" type="presParOf" srcId="{51E8E879-38BA-4550-8515-19AF3E2E49B2}" destId="{4FC8150E-1F3F-4F93-ACC9-2F377546F076}" srcOrd="0" destOrd="0" presId="urn:microsoft.com/office/officeart/2008/layout/VerticalCurvedList#5"/>
    <dgm:cxn modelId="{53010E1A-CF7B-47FA-B0E9-98789BE8DA00}" type="presParOf" srcId="{51E8E879-38BA-4550-8515-19AF3E2E49B2}" destId="{CAF3935F-E4DB-4948-A5CB-0E9B36E546C1}" srcOrd="1" destOrd="0" presId="urn:microsoft.com/office/officeart/2008/layout/VerticalCurvedList#5"/>
    <dgm:cxn modelId="{A74224B2-BFBD-4B84-91D6-813C83FC77BC}" type="presParOf" srcId="{51E8E879-38BA-4550-8515-19AF3E2E49B2}" destId="{A1CC36CF-3F9A-4F90-9701-DCACF7E897B6}" srcOrd="2" destOrd="0" presId="urn:microsoft.com/office/officeart/2008/layout/VerticalCurvedList#5"/>
    <dgm:cxn modelId="{5257E1B8-B0AB-478A-8D0A-B5C45B1379A1}" type="presParOf" srcId="{51E8E879-38BA-4550-8515-19AF3E2E49B2}" destId="{188A71E3-BCFF-432D-AEC0-E488410CA3BD}" srcOrd="3" destOrd="0" presId="urn:microsoft.com/office/officeart/2008/layout/VerticalCurvedList#5"/>
    <dgm:cxn modelId="{D8323F2E-E842-40C3-BBD7-84D9E0083696}" type="presParOf" srcId="{A8694E6B-2022-4BC8-A1E2-7C0EE790A9F6}" destId="{24DAAFE7-77B7-482E-9F9B-2EB8676910D8}" srcOrd="1" destOrd="0" presId="urn:microsoft.com/office/officeart/2008/layout/VerticalCurvedList#5"/>
    <dgm:cxn modelId="{A7FF08B4-F2CC-4129-ACA7-EB729CED400C}" type="presParOf" srcId="{A8694E6B-2022-4BC8-A1E2-7C0EE790A9F6}" destId="{4AD7D79D-AA6F-48BA-BF9E-7752C8BA69AC}" srcOrd="2" destOrd="0" presId="urn:microsoft.com/office/officeart/2008/layout/VerticalCurvedList#5"/>
    <dgm:cxn modelId="{0F490D33-5FC3-4882-8130-5CCE3C73FE3E}" type="presParOf" srcId="{4AD7D79D-AA6F-48BA-BF9E-7752C8BA69AC}" destId="{A724D04F-644B-4556-8B73-7421A88438B2}" srcOrd="0" destOrd="0" presId="urn:microsoft.com/office/officeart/2008/layout/VerticalCurvedList#5"/>
    <dgm:cxn modelId="{7AC7B849-57F3-4C0F-B579-6F2C9BB71C57}" type="presParOf" srcId="{A8694E6B-2022-4BC8-A1E2-7C0EE790A9F6}" destId="{76B7B599-CCDF-4A12-9AC1-C74FFFA6BFDA}" srcOrd="3" destOrd="0" presId="urn:microsoft.com/office/officeart/2008/layout/VerticalCurvedList#5"/>
    <dgm:cxn modelId="{3097C2C0-F023-48CF-86AB-FB4557CEC150}" type="presParOf" srcId="{A8694E6B-2022-4BC8-A1E2-7C0EE790A9F6}" destId="{F56CD2D3-D87F-4196-A7AB-6EA7BC712172}" srcOrd="4" destOrd="0" presId="urn:microsoft.com/office/officeart/2008/layout/VerticalCurvedList#5"/>
    <dgm:cxn modelId="{BF8B3E9F-F154-4550-BAAF-64720FC6E804}" type="presParOf" srcId="{F56CD2D3-D87F-4196-A7AB-6EA7BC712172}" destId="{50547E3B-B697-4997-9A6F-CA4D53A54535}" srcOrd="0" destOrd="0" presId="urn:microsoft.com/office/officeart/2008/layout/VerticalCurvedList#5"/>
    <dgm:cxn modelId="{FE6B8F47-0E8A-4535-A05D-0932D978233E}" type="presParOf" srcId="{A8694E6B-2022-4BC8-A1E2-7C0EE790A9F6}" destId="{4E5AF9FD-05A7-42FE-964D-C0AB6F260B04}" srcOrd="5" destOrd="0" presId="urn:microsoft.com/office/officeart/2008/layout/VerticalCurvedList#5"/>
    <dgm:cxn modelId="{2AFC44C8-554A-4404-BC0D-D7FE66312E05}" type="presParOf" srcId="{A8694E6B-2022-4BC8-A1E2-7C0EE790A9F6}" destId="{0CCACE68-FA30-4F60-8752-2C3F6144AC82}" srcOrd="6" destOrd="0" presId="urn:microsoft.com/office/officeart/2008/layout/VerticalCurvedList#5"/>
    <dgm:cxn modelId="{12EB07C5-35EC-448A-AC64-97C121EFB6E0}" type="presParOf" srcId="{0CCACE68-FA30-4F60-8752-2C3F6144AC82}" destId="{EA2AE608-F96D-4E80-BAF0-F55345F2528E}" srcOrd="0" destOrd="0" presId="urn:microsoft.com/office/officeart/2008/layout/VerticalCurvedList#5"/>
    <dgm:cxn modelId="{98A05AF1-0D82-4A38-AD25-5CC324BEFD38}" type="presParOf" srcId="{A8694E6B-2022-4BC8-A1E2-7C0EE790A9F6}" destId="{7B9BA48B-CF2F-476B-8160-53CFC6BEB02C}" srcOrd="7" destOrd="0" presId="urn:microsoft.com/office/officeart/2008/layout/VerticalCurvedList#5"/>
    <dgm:cxn modelId="{FE387847-7C39-4548-B212-05DC1D0A79E3}" type="presParOf" srcId="{A8694E6B-2022-4BC8-A1E2-7C0EE790A9F6}" destId="{9E2AC648-BC6D-4F06-B146-F9052383BDD0}" srcOrd="8" destOrd="0" presId="urn:microsoft.com/office/officeart/2008/layout/VerticalCurvedList#5"/>
    <dgm:cxn modelId="{CB182663-5AE4-40BA-88AE-226EFE471AB1}" type="presParOf" srcId="{9E2AC648-BC6D-4F06-B146-F9052383BDD0}" destId="{0DA68607-7B1F-4119-8B85-D9F1315CC689}" srcOrd="0" destOrd="0" presId="urn:microsoft.com/office/officeart/2008/layout/VerticalCurvedList#5"/>
    <dgm:cxn modelId="{FC57336D-E244-4279-9F6B-38E201393C6F}" type="presParOf" srcId="{A8694E6B-2022-4BC8-A1E2-7C0EE790A9F6}" destId="{EEEAED27-C0BB-45FA-AB4C-0FD789ADB117}" srcOrd="9" destOrd="0" presId="urn:microsoft.com/office/officeart/2008/layout/VerticalCurvedList#5"/>
    <dgm:cxn modelId="{B4B7A9E9-4F5C-4552-8844-F53E2BF3D59C}" type="presParOf" srcId="{A8694E6B-2022-4BC8-A1E2-7C0EE790A9F6}" destId="{9E1E6275-9815-4AC2-8E5C-1D4D5F7DFC35}" srcOrd="10" destOrd="0" presId="urn:microsoft.com/office/officeart/2008/layout/VerticalCurvedList#5"/>
    <dgm:cxn modelId="{01BCD2D5-4B84-450F-AC2B-755CAB49D973}" type="presParOf" srcId="{9E1E6275-9815-4AC2-8E5C-1D4D5F7DFC35}" destId="{224BFFF4-45A7-4493-BF79-7A881F5E9FE1}" srcOrd="0" destOrd="0" presId="urn:microsoft.com/office/officeart/2008/layout/VerticalCurvedList#5"/>
    <dgm:cxn modelId="{78980B23-3761-4188-88D6-910AE927C2E5}" type="presParOf" srcId="{A8694E6B-2022-4BC8-A1E2-7C0EE790A9F6}" destId="{597575E7-EC11-4685-9247-2B3CB3671B14}" srcOrd="11" destOrd="0" presId="urn:microsoft.com/office/officeart/2008/layout/VerticalCurvedList#5"/>
    <dgm:cxn modelId="{44663266-E40B-437D-8CA3-5E67D0A3F84D}" type="presParOf" srcId="{A8694E6B-2022-4BC8-A1E2-7C0EE790A9F6}" destId="{F2C26970-AA0E-4848-A386-4BB7B496E510}" srcOrd="12" destOrd="0" presId="urn:microsoft.com/office/officeart/2008/layout/VerticalCurvedList#5"/>
    <dgm:cxn modelId="{C9BAC5F1-BDCB-40E5-BE40-AE0D590D6A7F}" type="presParOf" srcId="{F2C26970-AA0E-4848-A386-4BB7B496E510}" destId="{28B206D2-18EF-4939-A397-3B5E1F368864}" srcOrd="0" destOrd="0" presId="urn:microsoft.com/office/officeart/2008/layout/VerticalCurved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FD20C88-ACE1-4CC2-B8C5-F926C4C414B2}" type="doc">
      <dgm:prSet loTypeId="urn:microsoft.com/office/officeart/2008/layout/VerticalCurvedList#6" loCatId="list" qsTypeId="urn:microsoft.com/office/officeart/2005/8/quickstyle/simple1#6" qsCatId="simple" csTypeId="urn:microsoft.com/office/officeart/2005/8/colors/accent1_2#6" csCatId="accent1" phldr="1"/>
      <dgm:spPr/>
      <dgm:t>
        <a:bodyPr/>
        <a:lstStyle/>
        <a:p>
          <a:endParaRPr lang="zh-CN" altLang="en-US"/>
        </a:p>
      </dgm:t>
    </dgm:pt>
    <dgm:pt modelId="{D4CD9DF7-F5C1-439C-8A61-58875BC491EA}">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altLang="zh-CN" dirty="0"/>
            <a:t>Hello VUE</a:t>
          </a:r>
          <a:endParaRPr lang="zh-CN" altLang="en-US" dirty="0"/>
        </a:p>
      </dgm:t>
    </dgm:pt>
    <dgm:pt modelId="{168B2DD6-4B88-4E39-863E-258516CEA55B}" type="parTrans" cxnId="{26319229-2135-486C-8ACE-5A58EC7D90D3}">
      <dgm:prSet/>
      <dgm:spPr/>
      <dgm:t>
        <a:bodyPr/>
        <a:lstStyle/>
        <a:p>
          <a:endParaRPr lang="zh-CN" altLang="en-US"/>
        </a:p>
      </dgm:t>
    </dgm:pt>
    <dgm:pt modelId="{4F9F1AF2-8D58-4CB6-B643-10EADA9B95FA}" type="sibTrans" cxnId="{26319229-2135-486C-8ACE-5A58EC7D90D3}">
      <dgm:prSet/>
      <dgm:spPr/>
      <dgm:t>
        <a:bodyPr/>
        <a:lstStyle/>
        <a:p>
          <a:endParaRPr lang="zh-CN" altLang="en-US"/>
        </a:p>
      </dgm:t>
    </dgm:pt>
    <dgm:pt modelId="{4CE26A10-992C-4525-9F9A-34883F194E3A}">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生命周期</a:t>
          </a:r>
        </a:p>
      </dgm:t>
    </dgm:pt>
    <dgm:pt modelId="{4C871089-889D-4DDA-A36C-DDB98D5C6397}" type="parTrans" cxnId="{ABB3F11D-9F71-431C-BF8E-1330A168DFD5}">
      <dgm:prSet/>
      <dgm:spPr/>
      <dgm:t>
        <a:bodyPr/>
        <a:lstStyle/>
        <a:p>
          <a:endParaRPr lang="zh-CN" altLang="en-US"/>
        </a:p>
      </dgm:t>
    </dgm:pt>
    <dgm:pt modelId="{09F1CF65-AD66-473D-9FEF-BE10AA010E15}" type="sibTrans" cxnId="{ABB3F11D-9F71-431C-BF8E-1330A168DFD5}">
      <dgm:prSet/>
      <dgm:spPr/>
      <dgm:t>
        <a:bodyPr/>
        <a:lstStyle/>
        <a:p>
          <a:endParaRPr lang="zh-CN" altLang="en-US"/>
        </a:p>
      </dgm:t>
    </dgm:pt>
    <dgm:pt modelId="{68416064-701C-4B3A-8317-9B038634C814}">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数据双向绑定</a:t>
          </a:r>
        </a:p>
      </dgm:t>
    </dgm:pt>
    <dgm:pt modelId="{6E9A3162-03FC-4D3C-A7A6-8ABC4C6A2A4F}" type="parTrans" cxnId="{F9EDAF67-5952-49CC-85B4-058C284FDE60}">
      <dgm:prSet/>
      <dgm:spPr/>
      <dgm:t>
        <a:bodyPr/>
        <a:lstStyle/>
        <a:p>
          <a:endParaRPr lang="zh-CN" altLang="en-US"/>
        </a:p>
      </dgm:t>
    </dgm:pt>
    <dgm:pt modelId="{6AB29944-24EB-44D7-97C1-4397F3521B17}" type="sibTrans" cxnId="{F9EDAF67-5952-49CC-85B4-058C284FDE60}">
      <dgm:prSet/>
      <dgm:spPr/>
      <dgm:t>
        <a:bodyPr/>
        <a:lstStyle/>
        <a:p>
          <a:endParaRPr lang="zh-CN" altLang="en-US"/>
        </a:p>
      </dgm:t>
    </dgm:pt>
    <dgm:pt modelId="{41FCC8F4-04CC-46E4-BAA8-8C957DAE66BE}">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内置指令</a:t>
          </a:r>
        </a:p>
      </dgm:t>
    </dgm:pt>
    <dgm:pt modelId="{3DDF356C-648B-4ABC-A4CD-129BAD44AAAE}" type="parTrans" cxnId="{84C3C487-8408-4FBA-8C22-47978806523A}">
      <dgm:prSet/>
      <dgm:spPr/>
      <dgm:t>
        <a:bodyPr/>
        <a:lstStyle/>
        <a:p>
          <a:endParaRPr lang="zh-CN" altLang="en-US"/>
        </a:p>
      </dgm:t>
    </dgm:pt>
    <dgm:pt modelId="{975A9B4F-8094-410E-9C83-E335732C3836}" type="sibTrans" cxnId="{84C3C487-8408-4FBA-8C22-47978806523A}">
      <dgm:prSet/>
      <dgm:spPr/>
      <dgm:t>
        <a:bodyPr/>
        <a:lstStyle/>
        <a:p>
          <a:endParaRPr lang="zh-CN" altLang="en-US"/>
        </a:p>
      </dgm:t>
    </dgm:pt>
    <dgm:pt modelId="{34C74DD9-D120-4FAE-9958-71C59F07DB06}">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组件</a:t>
          </a:r>
        </a:p>
      </dgm:t>
    </dgm:pt>
    <dgm:pt modelId="{E06BC7B0-68D1-4593-AEC7-9947099C2205}" type="parTrans" cxnId="{7082C6F9-6E7A-41E8-AE82-DDD55AAC5F0A}">
      <dgm:prSet/>
      <dgm:spPr/>
      <dgm:t>
        <a:bodyPr/>
        <a:lstStyle/>
        <a:p>
          <a:endParaRPr lang="zh-CN" altLang="en-US"/>
        </a:p>
      </dgm:t>
    </dgm:pt>
    <dgm:pt modelId="{DBD19882-8735-4927-924C-2E7EF2D9CE2C}" type="sibTrans" cxnId="{7082C6F9-6E7A-41E8-AE82-DDD55AAC5F0A}">
      <dgm:prSet/>
      <dgm:spPr/>
      <dgm:t>
        <a:bodyPr/>
        <a:lstStyle/>
        <a:p>
          <a:endParaRPr lang="zh-CN" altLang="en-US"/>
        </a:p>
      </dgm:t>
    </dgm:pt>
    <dgm:pt modelId="{97372E16-533C-4AE0-9E52-47084B792C53}">
      <dgm:prSet phldrT="[文本]">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zh-CN" altLang="en-US"/>
            <a:t>项目开发环境</a:t>
          </a:r>
          <a:endParaRPr lang="zh-CN" altLang="en-US" dirty="0"/>
        </a:p>
      </dgm:t>
    </dgm:pt>
    <dgm:pt modelId="{BB888EDE-1EFF-4D4B-BF98-AF1B66237178}" type="parTrans" cxnId="{BF646CCC-0FD2-4B85-AD97-B1BD1D11048F}">
      <dgm:prSet/>
      <dgm:spPr/>
    </dgm:pt>
    <dgm:pt modelId="{9ABBF219-4A0A-4B34-BD3F-306F8055423E}" type="sibTrans" cxnId="{BF646CCC-0FD2-4B85-AD97-B1BD1D11048F}">
      <dgm:prSet/>
      <dgm:spPr/>
    </dgm:pt>
    <dgm:pt modelId="{3C213319-6302-46C3-A54D-E14FF3359D48}" type="pres">
      <dgm:prSet presAssocID="{CFD20C88-ACE1-4CC2-B8C5-F926C4C414B2}" presName="Name0" presStyleCnt="0">
        <dgm:presLayoutVars>
          <dgm:chMax val="7"/>
          <dgm:chPref val="7"/>
          <dgm:dir/>
        </dgm:presLayoutVars>
      </dgm:prSet>
      <dgm:spPr/>
    </dgm:pt>
    <dgm:pt modelId="{A8694E6B-2022-4BC8-A1E2-7C0EE790A9F6}" type="pres">
      <dgm:prSet presAssocID="{CFD20C88-ACE1-4CC2-B8C5-F926C4C414B2}" presName="Name1" presStyleCnt="0"/>
      <dgm:spPr/>
    </dgm:pt>
    <dgm:pt modelId="{51E8E879-38BA-4550-8515-19AF3E2E49B2}" type="pres">
      <dgm:prSet presAssocID="{CFD20C88-ACE1-4CC2-B8C5-F926C4C414B2}" presName="cycle" presStyleCnt="0"/>
      <dgm:spPr/>
    </dgm:pt>
    <dgm:pt modelId="{4FC8150E-1F3F-4F93-ACC9-2F377546F076}" type="pres">
      <dgm:prSet presAssocID="{CFD20C88-ACE1-4CC2-B8C5-F926C4C414B2}" presName="srcNode" presStyleLbl="node1" presStyleIdx="0" presStyleCnt="6"/>
      <dgm:spPr/>
    </dgm:pt>
    <dgm:pt modelId="{CAF3935F-E4DB-4948-A5CB-0E9B36E546C1}" type="pres">
      <dgm:prSet presAssocID="{CFD20C88-ACE1-4CC2-B8C5-F926C4C414B2}" presName="conn" presStyleLbl="parChTrans1D2" presStyleIdx="0" presStyleCnt="1"/>
      <dgm:spPr/>
    </dgm:pt>
    <dgm:pt modelId="{A1CC36CF-3F9A-4F90-9701-DCACF7E897B6}" type="pres">
      <dgm:prSet presAssocID="{CFD20C88-ACE1-4CC2-B8C5-F926C4C414B2}" presName="extraNode" presStyleLbl="node1" presStyleIdx="0" presStyleCnt="6"/>
      <dgm:spPr/>
    </dgm:pt>
    <dgm:pt modelId="{188A71E3-BCFF-432D-AEC0-E488410CA3BD}" type="pres">
      <dgm:prSet presAssocID="{CFD20C88-ACE1-4CC2-B8C5-F926C4C414B2}" presName="dstNode" presStyleLbl="node1" presStyleIdx="0" presStyleCnt="6"/>
      <dgm:spPr/>
    </dgm:pt>
    <dgm:pt modelId="{24DAAFE7-77B7-482E-9F9B-2EB8676910D8}" type="pres">
      <dgm:prSet presAssocID="{D4CD9DF7-F5C1-439C-8A61-58875BC491EA}" presName="text_1" presStyleLbl="node1" presStyleIdx="0" presStyleCnt="6">
        <dgm:presLayoutVars>
          <dgm:bulletEnabled val="1"/>
        </dgm:presLayoutVars>
      </dgm:prSet>
      <dgm:spPr/>
    </dgm:pt>
    <dgm:pt modelId="{4AD7D79D-AA6F-48BA-BF9E-7752C8BA69AC}" type="pres">
      <dgm:prSet presAssocID="{D4CD9DF7-F5C1-439C-8A61-58875BC491EA}" presName="accent_1" presStyleCnt="0"/>
      <dgm:spPr/>
    </dgm:pt>
    <dgm:pt modelId="{A724D04F-644B-4556-8B73-7421A88438B2}" type="pres">
      <dgm:prSet presAssocID="{D4CD9DF7-F5C1-439C-8A61-58875BC491EA}" presName="accentRepeatNode" presStyleLbl="solidFgAcc1" presStyleIdx="0" presStyleCnt="6"/>
      <dgm:spPr/>
    </dgm:pt>
    <dgm:pt modelId="{76B7B599-CCDF-4A12-9AC1-C74FFFA6BFDA}" type="pres">
      <dgm:prSet presAssocID="{4CE26A10-992C-4525-9F9A-34883F194E3A}" presName="text_2" presStyleLbl="node1" presStyleIdx="1" presStyleCnt="6">
        <dgm:presLayoutVars>
          <dgm:bulletEnabled val="1"/>
        </dgm:presLayoutVars>
      </dgm:prSet>
      <dgm:spPr/>
    </dgm:pt>
    <dgm:pt modelId="{F56CD2D3-D87F-4196-A7AB-6EA7BC712172}" type="pres">
      <dgm:prSet presAssocID="{4CE26A10-992C-4525-9F9A-34883F194E3A}" presName="accent_2" presStyleCnt="0"/>
      <dgm:spPr/>
    </dgm:pt>
    <dgm:pt modelId="{50547E3B-B697-4997-9A6F-CA4D53A54535}" type="pres">
      <dgm:prSet presAssocID="{4CE26A10-992C-4525-9F9A-34883F194E3A}" presName="accentRepeatNode" presStyleLbl="solidFgAcc1" presStyleIdx="1" presStyleCnt="6"/>
      <dgm:spPr/>
    </dgm:pt>
    <dgm:pt modelId="{4E5AF9FD-05A7-42FE-964D-C0AB6F260B04}" type="pres">
      <dgm:prSet presAssocID="{68416064-701C-4B3A-8317-9B038634C814}" presName="text_3" presStyleLbl="node1" presStyleIdx="2" presStyleCnt="6">
        <dgm:presLayoutVars>
          <dgm:bulletEnabled val="1"/>
        </dgm:presLayoutVars>
      </dgm:prSet>
      <dgm:spPr/>
    </dgm:pt>
    <dgm:pt modelId="{0CCACE68-FA30-4F60-8752-2C3F6144AC82}" type="pres">
      <dgm:prSet presAssocID="{68416064-701C-4B3A-8317-9B038634C814}" presName="accent_3" presStyleCnt="0"/>
      <dgm:spPr/>
    </dgm:pt>
    <dgm:pt modelId="{EA2AE608-F96D-4E80-BAF0-F55345F2528E}" type="pres">
      <dgm:prSet presAssocID="{68416064-701C-4B3A-8317-9B038634C814}" presName="accentRepeatNode" presStyleLbl="solidFgAcc1" presStyleIdx="2" presStyleCnt="6"/>
      <dgm:spPr/>
    </dgm:pt>
    <dgm:pt modelId="{7B9BA48B-CF2F-476B-8160-53CFC6BEB02C}" type="pres">
      <dgm:prSet presAssocID="{41FCC8F4-04CC-46E4-BAA8-8C957DAE66BE}" presName="text_4" presStyleLbl="node1" presStyleIdx="3" presStyleCnt="6">
        <dgm:presLayoutVars>
          <dgm:bulletEnabled val="1"/>
        </dgm:presLayoutVars>
      </dgm:prSet>
      <dgm:spPr/>
    </dgm:pt>
    <dgm:pt modelId="{9E2AC648-BC6D-4F06-B146-F9052383BDD0}" type="pres">
      <dgm:prSet presAssocID="{41FCC8F4-04CC-46E4-BAA8-8C957DAE66BE}" presName="accent_4" presStyleCnt="0"/>
      <dgm:spPr/>
    </dgm:pt>
    <dgm:pt modelId="{0DA68607-7B1F-4119-8B85-D9F1315CC689}" type="pres">
      <dgm:prSet presAssocID="{41FCC8F4-04CC-46E4-BAA8-8C957DAE66BE}" presName="accentRepeatNode" presStyleLbl="solidFgAcc1" presStyleIdx="3" presStyleCnt="6"/>
      <dgm:spPr/>
    </dgm:pt>
    <dgm:pt modelId="{EEEAED27-C0BB-45FA-AB4C-0FD789ADB117}" type="pres">
      <dgm:prSet presAssocID="{34C74DD9-D120-4FAE-9958-71C59F07DB06}" presName="text_5" presStyleLbl="node1" presStyleIdx="4" presStyleCnt="6">
        <dgm:presLayoutVars>
          <dgm:bulletEnabled val="1"/>
        </dgm:presLayoutVars>
      </dgm:prSet>
      <dgm:spPr/>
    </dgm:pt>
    <dgm:pt modelId="{9E1E6275-9815-4AC2-8E5C-1D4D5F7DFC35}" type="pres">
      <dgm:prSet presAssocID="{34C74DD9-D120-4FAE-9958-71C59F07DB06}" presName="accent_5" presStyleCnt="0"/>
      <dgm:spPr/>
    </dgm:pt>
    <dgm:pt modelId="{224BFFF4-45A7-4493-BF79-7A881F5E9FE1}" type="pres">
      <dgm:prSet presAssocID="{34C74DD9-D120-4FAE-9958-71C59F07DB06}" presName="accentRepeatNode" presStyleLbl="solidFgAcc1" presStyleIdx="4" presStyleCnt="6"/>
      <dgm:spPr/>
    </dgm:pt>
    <dgm:pt modelId="{597575E7-EC11-4685-9247-2B3CB3671B14}" type="pres">
      <dgm:prSet presAssocID="{97372E16-533C-4AE0-9E52-47084B792C53}" presName="text_6" presStyleLbl="node1" presStyleIdx="5" presStyleCnt="6">
        <dgm:presLayoutVars>
          <dgm:bulletEnabled val="1"/>
        </dgm:presLayoutVars>
      </dgm:prSet>
      <dgm:spPr/>
    </dgm:pt>
    <dgm:pt modelId="{F2C26970-AA0E-4848-A386-4BB7B496E510}" type="pres">
      <dgm:prSet presAssocID="{97372E16-533C-4AE0-9E52-47084B792C53}" presName="accent_6" presStyleCnt="0"/>
      <dgm:spPr/>
    </dgm:pt>
    <dgm:pt modelId="{28B206D2-18EF-4939-A397-3B5E1F368864}" type="pres">
      <dgm:prSet presAssocID="{97372E16-533C-4AE0-9E52-47084B792C53}" presName="accentRepeatNode" presStyleLbl="solidFgAcc1" presStyleIdx="5" presStyleCnt="6"/>
      <dgm:spPr/>
    </dgm:pt>
  </dgm:ptLst>
  <dgm:cxnLst>
    <dgm:cxn modelId="{E0B22C0F-B615-498B-A260-CFC3E3C43C1F}" type="presOf" srcId="{D4CD9DF7-F5C1-439C-8A61-58875BC491EA}" destId="{24DAAFE7-77B7-482E-9F9B-2EB8676910D8}" srcOrd="0" destOrd="0" presId="urn:microsoft.com/office/officeart/2008/layout/VerticalCurvedList#6"/>
    <dgm:cxn modelId="{ABB3F11D-9F71-431C-BF8E-1330A168DFD5}" srcId="{CFD20C88-ACE1-4CC2-B8C5-F926C4C414B2}" destId="{4CE26A10-992C-4525-9F9A-34883F194E3A}" srcOrd="1" destOrd="0" parTransId="{4C871089-889D-4DDA-A36C-DDB98D5C6397}" sibTransId="{09F1CF65-AD66-473D-9FEF-BE10AA010E15}"/>
    <dgm:cxn modelId="{26319229-2135-486C-8ACE-5A58EC7D90D3}" srcId="{CFD20C88-ACE1-4CC2-B8C5-F926C4C414B2}" destId="{D4CD9DF7-F5C1-439C-8A61-58875BC491EA}" srcOrd="0" destOrd="0" parTransId="{168B2DD6-4B88-4E39-863E-258516CEA55B}" sibTransId="{4F9F1AF2-8D58-4CB6-B643-10EADA9B95FA}"/>
    <dgm:cxn modelId="{12A8803B-BD82-4DC0-8A27-A3B007FDB43B}" type="presOf" srcId="{34C74DD9-D120-4FAE-9958-71C59F07DB06}" destId="{EEEAED27-C0BB-45FA-AB4C-0FD789ADB117}" srcOrd="0" destOrd="0" presId="urn:microsoft.com/office/officeart/2008/layout/VerticalCurvedList#6"/>
    <dgm:cxn modelId="{CD728B3E-DDF0-4110-84FF-D231E4D647BD}" type="presOf" srcId="{97372E16-533C-4AE0-9E52-47084B792C53}" destId="{597575E7-EC11-4685-9247-2B3CB3671B14}" srcOrd="0" destOrd="0" presId="urn:microsoft.com/office/officeart/2008/layout/VerticalCurvedList#6"/>
    <dgm:cxn modelId="{E3CD3C5B-6DC3-460C-B96C-8601C42FF662}" type="presOf" srcId="{4CE26A10-992C-4525-9F9A-34883F194E3A}" destId="{76B7B599-CCDF-4A12-9AC1-C74FFFA6BFDA}" srcOrd="0" destOrd="0" presId="urn:microsoft.com/office/officeart/2008/layout/VerticalCurvedList#6"/>
    <dgm:cxn modelId="{AC494765-5D2C-4B0A-B171-4D2AAA2B04A3}" type="presOf" srcId="{68416064-701C-4B3A-8317-9B038634C814}" destId="{4E5AF9FD-05A7-42FE-964D-C0AB6F260B04}" srcOrd="0" destOrd="0" presId="urn:microsoft.com/office/officeart/2008/layout/VerticalCurvedList#6"/>
    <dgm:cxn modelId="{3F107266-E35F-46FF-926F-D0E69425FFFC}" type="presOf" srcId="{CFD20C88-ACE1-4CC2-B8C5-F926C4C414B2}" destId="{3C213319-6302-46C3-A54D-E14FF3359D48}" srcOrd="0" destOrd="0" presId="urn:microsoft.com/office/officeart/2008/layout/VerticalCurvedList#6"/>
    <dgm:cxn modelId="{F9EDAF67-5952-49CC-85B4-058C284FDE60}" srcId="{CFD20C88-ACE1-4CC2-B8C5-F926C4C414B2}" destId="{68416064-701C-4B3A-8317-9B038634C814}" srcOrd="2" destOrd="0" parTransId="{6E9A3162-03FC-4D3C-A7A6-8ABC4C6A2A4F}" sibTransId="{6AB29944-24EB-44D7-97C1-4397F3521B17}"/>
    <dgm:cxn modelId="{84C3C487-8408-4FBA-8C22-47978806523A}" srcId="{CFD20C88-ACE1-4CC2-B8C5-F926C4C414B2}" destId="{41FCC8F4-04CC-46E4-BAA8-8C957DAE66BE}" srcOrd="3" destOrd="0" parTransId="{3DDF356C-648B-4ABC-A4CD-129BAD44AAAE}" sibTransId="{975A9B4F-8094-410E-9C83-E335732C3836}"/>
    <dgm:cxn modelId="{BF646CCC-0FD2-4B85-AD97-B1BD1D11048F}" srcId="{CFD20C88-ACE1-4CC2-B8C5-F926C4C414B2}" destId="{97372E16-533C-4AE0-9E52-47084B792C53}" srcOrd="5" destOrd="0" parTransId="{BB888EDE-1EFF-4D4B-BF98-AF1B66237178}" sibTransId="{9ABBF219-4A0A-4B34-BD3F-306F8055423E}"/>
    <dgm:cxn modelId="{5387ECCE-4F07-4027-8327-ED410300550F}" type="presOf" srcId="{41FCC8F4-04CC-46E4-BAA8-8C957DAE66BE}" destId="{7B9BA48B-CF2F-476B-8160-53CFC6BEB02C}" srcOrd="0" destOrd="0" presId="urn:microsoft.com/office/officeart/2008/layout/VerticalCurvedList#6"/>
    <dgm:cxn modelId="{F8FEDCCF-40F3-4941-A4B6-5F55C1B41B93}" type="presOf" srcId="{4F9F1AF2-8D58-4CB6-B643-10EADA9B95FA}" destId="{CAF3935F-E4DB-4948-A5CB-0E9B36E546C1}" srcOrd="0" destOrd="0" presId="urn:microsoft.com/office/officeart/2008/layout/VerticalCurvedList#6"/>
    <dgm:cxn modelId="{7082C6F9-6E7A-41E8-AE82-DDD55AAC5F0A}" srcId="{CFD20C88-ACE1-4CC2-B8C5-F926C4C414B2}" destId="{34C74DD9-D120-4FAE-9958-71C59F07DB06}" srcOrd="4" destOrd="0" parTransId="{E06BC7B0-68D1-4593-AEC7-9947099C2205}" sibTransId="{DBD19882-8735-4927-924C-2E7EF2D9CE2C}"/>
    <dgm:cxn modelId="{B920BD64-150F-4A73-87F6-737AE9EA2B14}" type="presParOf" srcId="{3C213319-6302-46C3-A54D-E14FF3359D48}" destId="{A8694E6B-2022-4BC8-A1E2-7C0EE790A9F6}" srcOrd="0" destOrd="0" presId="urn:microsoft.com/office/officeart/2008/layout/VerticalCurvedList#6"/>
    <dgm:cxn modelId="{B9F9EECE-2C41-41BA-855C-102EF35C9E93}" type="presParOf" srcId="{A8694E6B-2022-4BC8-A1E2-7C0EE790A9F6}" destId="{51E8E879-38BA-4550-8515-19AF3E2E49B2}" srcOrd="0" destOrd="0" presId="urn:microsoft.com/office/officeart/2008/layout/VerticalCurvedList#6"/>
    <dgm:cxn modelId="{0E0326F3-DC9A-465F-B422-90231C7FADD8}" type="presParOf" srcId="{51E8E879-38BA-4550-8515-19AF3E2E49B2}" destId="{4FC8150E-1F3F-4F93-ACC9-2F377546F076}" srcOrd="0" destOrd="0" presId="urn:microsoft.com/office/officeart/2008/layout/VerticalCurvedList#6"/>
    <dgm:cxn modelId="{E99259F1-7E43-415F-AF9B-E6CFAEB02B8A}" type="presParOf" srcId="{51E8E879-38BA-4550-8515-19AF3E2E49B2}" destId="{CAF3935F-E4DB-4948-A5CB-0E9B36E546C1}" srcOrd="1" destOrd="0" presId="urn:microsoft.com/office/officeart/2008/layout/VerticalCurvedList#6"/>
    <dgm:cxn modelId="{D87B406B-7880-4126-AF95-C6EE2720F6A6}" type="presParOf" srcId="{51E8E879-38BA-4550-8515-19AF3E2E49B2}" destId="{A1CC36CF-3F9A-4F90-9701-DCACF7E897B6}" srcOrd="2" destOrd="0" presId="urn:microsoft.com/office/officeart/2008/layout/VerticalCurvedList#6"/>
    <dgm:cxn modelId="{E78F58DB-4C4C-4E73-A283-A463626D6624}" type="presParOf" srcId="{51E8E879-38BA-4550-8515-19AF3E2E49B2}" destId="{188A71E3-BCFF-432D-AEC0-E488410CA3BD}" srcOrd="3" destOrd="0" presId="urn:microsoft.com/office/officeart/2008/layout/VerticalCurvedList#6"/>
    <dgm:cxn modelId="{0304D8A3-AD81-4687-BFF0-1318DF9EBF6C}" type="presParOf" srcId="{A8694E6B-2022-4BC8-A1E2-7C0EE790A9F6}" destId="{24DAAFE7-77B7-482E-9F9B-2EB8676910D8}" srcOrd="1" destOrd="0" presId="urn:microsoft.com/office/officeart/2008/layout/VerticalCurvedList#6"/>
    <dgm:cxn modelId="{4AEA2177-8766-492B-8398-CC74B8ECF105}" type="presParOf" srcId="{A8694E6B-2022-4BC8-A1E2-7C0EE790A9F6}" destId="{4AD7D79D-AA6F-48BA-BF9E-7752C8BA69AC}" srcOrd="2" destOrd="0" presId="urn:microsoft.com/office/officeart/2008/layout/VerticalCurvedList#6"/>
    <dgm:cxn modelId="{13F10D82-A82E-4322-A221-5B09F854ADC0}" type="presParOf" srcId="{4AD7D79D-AA6F-48BA-BF9E-7752C8BA69AC}" destId="{A724D04F-644B-4556-8B73-7421A88438B2}" srcOrd="0" destOrd="0" presId="urn:microsoft.com/office/officeart/2008/layout/VerticalCurvedList#6"/>
    <dgm:cxn modelId="{C10AD5F6-6E66-4247-9240-6BF26FDE786C}" type="presParOf" srcId="{A8694E6B-2022-4BC8-A1E2-7C0EE790A9F6}" destId="{76B7B599-CCDF-4A12-9AC1-C74FFFA6BFDA}" srcOrd="3" destOrd="0" presId="urn:microsoft.com/office/officeart/2008/layout/VerticalCurvedList#6"/>
    <dgm:cxn modelId="{31394D2F-9480-4983-9DCD-CDDB9403AE2C}" type="presParOf" srcId="{A8694E6B-2022-4BC8-A1E2-7C0EE790A9F6}" destId="{F56CD2D3-D87F-4196-A7AB-6EA7BC712172}" srcOrd="4" destOrd="0" presId="urn:microsoft.com/office/officeart/2008/layout/VerticalCurvedList#6"/>
    <dgm:cxn modelId="{4F79CE5F-18B7-4C9E-86B5-6F1D466FC9B0}" type="presParOf" srcId="{F56CD2D3-D87F-4196-A7AB-6EA7BC712172}" destId="{50547E3B-B697-4997-9A6F-CA4D53A54535}" srcOrd="0" destOrd="0" presId="urn:microsoft.com/office/officeart/2008/layout/VerticalCurvedList#6"/>
    <dgm:cxn modelId="{44A4E444-7523-4683-A2D4-297D9C9CCBA2}" type="presParOf" srcId="{A8694E6B-2022-4BC8-A1E2-7C0EE790A9F6}" destId="{4E5AF9FD-05A7-42FE-964D-C0AB6F260B04}" srcOrd="5" destOrd="0" presId="urn:microsoft.com/office/officeart/2008/layout/VerticalCurvedList#6"/>
    <dgm:cxn modelId="{F750191E-69CC-46A8-9229-5F01D1F5A433}" type="presParOf" srcId="{A8694E6B-2022-4BC8-A1E2-7C0EE790A9F6}" destId="{0CCACE68-FA30-4F60-8752-2C3F6144AC82}" srcOrd="6" destOrd="0" presId="urn:microsoft.com/office/officeart/2008/layout/VerticalCurvedList#6"/>
    <dgm:cxn modelId="{0F6968B7-7CF4-440D-8FB6-CAD17D389A80}" type="presParOf" srcId="{0CCACE68-FA30-4F60-8752-2C3F6144AC82}" destId="{EA2AE608-F96D-4E80-BAF0-F55345F2528E}" srcOrd="0" destOrd="0" presId="urn:microsoft.com/office/officeart/2008/layout/VerticalCurvedList#6"/>
    <dgm:cxn modelId="{F1E5329A-6782-4612-9374-C94750188946}" type="presParOf" srcId="{A8694E6B-2022-4BC8-A1E2-7C0EE790A9F6}" destId="{7B9BA48B-CF2F-476B-8160-53CFC6BEB02C}" srcOrd="7" destOrd="0" presId="urn:microsoft.com/office/officeart/2008/layout/VerticalCurvedList#6"/>
    <dgm:cxn modelId="{DE1CCCEB-C174-414A-9645-747A71051E24}" type="presParOf" srcId="{A8694E6B-2022-4BC8-A1E2-7C0EE790A9F6}" destId="{9E2AC648-BC6D-4F06-B146-F9052383BDD0}" srcOrd="8" destOrd="0" presId="urn:microsoft.com/office/officeart/2008/layout/VerticalCurvedList#6"/>
    <dgm:cxn modelId="{719DD9C9-9C2D-49FC-B38B-B08E93CCFE3C}" type="presParOf" srcId="{9E2AC648-BC6D-4F06-B146-F9052383BDD0}" destId="{0DA68607-7B1F-4119-8B85-D9F1315CC689}" srcOrd="0" destOrd="0" presId="urn:microsoft.com/office/officeart/2008/layout/VerticalCurvedList#6"/>
    <dgm:cxn modelId="{80588926-3C72-44D9-997C-CBCAD6ECDF9F}" type="presParOf" srcId="{A8694E6B-2022-4BC8-A1E2-7C0EE790A9F6}" destId="{EEEAED27-C0BB-45FA-AB4C-0FD789ADB117}" srcOrd="9" destOrd="0" presId="urn:microsoft.com/office/officeart/2008/layout/VerticalCurvedList#6"/>
    <dgm:cxn modelId="{54D8E060-A1A6-4460-81DE-BE6FA79E77F3}" type="presParOf" srcId="{A8694E6B-2022-4BC8-A1E2-7C0EE790A9F6}" destId="{9E1E6275-9815-4AC2-8E5C-1D4D5F7DFC35}" srcOrd="10" destOrd="0" presId="urn:microsoft.com/office/officeart/2008/layout/VerticalCurvedList#6"/>
    <dgm:cxn modelId="{96200FF4-63C5-4D2B-93E8-62625D373AAF}" type="presParOf" srcId="{9E1E6275-9815-4AC2-8E5C-1D4D5F7DFC35}" destId="{224BFFF4-45A7-4493-BF79-7A881F5E9FE1}" srcOrd="0" destOrd="0" presId="urn:microsoft.com/office/officeart/2008/layout/VerticalCurvedList#6"/>
    <dgm:cxn modelId="{BBBF0E9D-0ECD-4BFB-80D4-DB1947BF5C31}" type="presParOf" srcId="{A8694E6B-2022-4BC8-A1E2-7C0EE790A9F6}" destId="{597575E7-EC11-4685-9247-2B3CB3671B14}" srcOrd="11" destOrd="0" presId="urn:microsoft.com/office/officeart/2008/layout/VerticalCurvedList#6"/>
    <dgm:cxn modelId="{6C74D463-8A7D-4151-8F07-77CF8CBA1227}" type="presParOf" srcId="{A8694E6B-2022-4BC8-A1E2-7C0EE790A9F6}" destId="{F2C26970-AA0E-4848-A386-4BB7B496E510}" srcOrd="12" destOrd="0" presId="urn:microsoft.com/office/officeart/2008/layout/VerticalCurvedList#6"/>
    <dgm:cxn modelId="{64233678-63F5-41B2-8C88-7D4866C99CBF}" type="presParOf" srcId="{F2C26970-AA0E-4848-A386-4BB7B496E510}" destId="{28B206D2-18EF-4939-A397-3B5E1F368864}" srcOrd="0" destOrd="0" presId="urn:microsoft.com/office/officeart/2008/layout/VerticalCurved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F3935F-E4DB-4948-A5CB-0E9B36E546C1}">
      <dsp:nvSpPr>
        <dsp:cNvPr id="0" name=""/>
        <dsp:cNvSpPr/>
      </dsp:nvSpPr>
      <dsp:spPr>
        <a:xfrm>
          <a:off x="-5116992" y="-783865"/>
          <a:ext cx="6093694" cy="6093694"/>
        </a:xfrm>
        <a:prstGeom prst="blockArc">
          <a:avLst>
            <a:gd name="adj1" fmla="val 18900000"/>
            <a:gd name="adj2" fmla="val 2700000"/>
            <a:gd name="adj3" fmla="val 354"/>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DAAFE7-77B7-482E-9F9B-2EB8676910D8}">
      <dsp:nvSpPr>
        <dsp:cNvPr id="0" name=""/>
        <dsp:cNvSpPr/>
      </dsp:nvSpPr>
      <dsp:spPr>
        <a:xfrm>
          <a:off x="364315" y="238337"/>
          <a:ext cx="7802801" cy="476493"/>
        </a:xfrm>
        <a:prstGeom prst="rect">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378217" tIns="58420" rIns="58420" bIns="58420" numCol="1" spcCol="1270" anchor="ctr" anchorCtr="0">
          <a:noAutofit/>
        </a:bodyPr>
        <a:lstStyle/>
        <a:p>
          <a:pPr marL="0" lvl="0" indent="0" algn="l" defTabSz="1022350">
            <a:lnSpc>
              <a:spcPct val="90000"/>
            </a:lnSpc>
            <a:spcBef>
              <a:spcPct val="0"/>
            </a:spcBef>
            <a:spcAft>
              <a:spcPct val="35000"/>
            </a:spcAft>
            <a:buNone/>
          </a:pPr>
          <a:r>
            <a:rPr lang="en-US" altLang="zh-CN" sz="2300" kern="1200" dirty="0"/>
            <a:t>Hello VUE</a:t>
          </a:r>
          <a:endParaRPr lang="zh-CN" altLang="en-US" sz="2300" kern="1200" dirty="0"/>
        </a:p>
      </dsp:txBody>
      <dsp:txXfrm>
        <a:off x="364315" y="238337"/>
        <a:ext cx="7802801" cy="476493"/>
      </dsp:txXfrm>
    </dsp:sp>
    <dsp:sp modelId="{A724D04F-644B-4556-8B73-7421A88438B2}">
      <dsp:nvSpPr>
        <dsp:cNvPr id="0" name=""/>
        <dsp:cNvSpPr/>
      </dsp:nvSpPr>
      <dsp:spPr>
        <a:xfrm>
          <a:off x="66507" y="178775"/>
          <a:ext cx="595616" cy="59561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B7B599-CCDF-4A12-9AC1-C74FFFA6BFDA}">
      <dsp:nvSpPr>
        <dsp:cNvPr id="0" name=""/>
        <dsp:cNvSpPr/>
      </dsp:nvSpPr>
      <dsp:spPr>
        <a:xfrm>
          <a:off x="756263" y="952986"/>
          <a:ext cx="7410853" cy="4764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8217"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生命周期</a:t>
          </a:r>
        </a:p>
      </dsp:txBody>
      <dsp:txXfrm>
        <a:off x="756263" y="952986"/>
        <a:ext cx="7410853" cy="476493"/>
      </dsp:txXfrm>
    </dsp:sp>
    <dsp:sp modelId="{50547E3B-B697-4997-9A6F-CA4D53A54535}">
      <dsp:nvSpPr>
        <dsp:cNvPr id="0" name=""/>
        <dsp:cNvSpPr/>
      </dsp:nvSpPr>
      <dsp:spPr>
        <a:xfrm>
          <a:off x="458455" y="893425"/>
          <a:ext cx="595616" cy="59561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5AF9FD-05A7-42FE-964D-C0AB6F260B04}">
      <dsp:nvSpPr>
        <dsp:cNvPr id="0" name=""/>
        <dsp:cNvSpPr/>
      </dsp:nvSpPr>
      <dsp:spPr>
        <a:xfrm>
          <a:off x="935492" y="1667636"/>
          <a:ext cx="7231625" cy="4764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8217"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数据双向绑定</a:t>
          </a:r>
        </a:p>
      </dsp:txBody>
      <dsp:txXfrm>
        <a:off x="935492" y="1667636"/>
        <a:ext cx="7231625" cy="476493"/>
      </dsp:txXfrm>
    </dsp:sp>
    <dsp:sp modelId="{EA2AE608-F96D-4E80-BAF0-F55345F2528E}">
      <dsp:nvSpPr>
        <dsp:cNvPr id="0" name=""/>
        <dsp:cNvSpPr/>
      </dsp:nvSpPr>
      <dsp:spPr>
        <a:xfrm>
          <a:off x="637683" y="1608074"/>
          <a:ext cx="595616" cy="59561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9BA48B-CF2F-476B-8160-53CFC6BEB02C}">
      <dsp:nvSpPr>
        <dsp:cNvPr id="0" name=""/>
        <dsp:cNvSpPr/>
      </dsp:nvSpPr>
      <dsp:spPr>
        <a:xfrm>
          <a:off x="935492" y="2381833"/>
          <a:ext cx="7231625" cy="4764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8217"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a:t>内置指令</a:t>
          </a:r>
          <a:endParaRPr lang="zh-CN" altLang="en-US" sz="2300" kern="1200" dirty="0"/>
        </a:p>
      </dsp:txBody>
      <dsp:txXfrm>
        <a:off x="935492" y="2381833"/>
        <a:ext cx="7231625" cy="476493"/>
      </dsp:txXfrm>
    </dsp:sp>
    <dsp:sp modelId="{0DA68607-7B1F-4119-8B85-D9F1315CC689}">
      <dsp:nvSpPr>
        <dsp:cNvPr id="0" name=""/>
        <dsp:cNvSpPr/>
      </dsp:nvSpPr>
      <dsp:spPr>
        <a:xfrm>
          <a:off x="637683" y="2322271"/>
          <a:ext cx="595616" cy="59561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015805-CDE0-433D-8709-C18CF5348F9E}">
      <dsp:nvSpPr>
        <dsp:cNvPr id="0" name=""/>
        <dsp:cNvSpPr/>
      </dsp:nvSpPr>
      <dsp:spPr>
        <a:xfrm>
          <a:off x="756263" y="3096482"/>
          <a:ext cx="7410853" cy="4764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8217"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组件</a:t>
          </a:r>
        </a:p>
      </dsp:txBody>
      <dsp:txXfrm>
        <a:off x="756263" y="3096482"/>
        <a:ext cx="7410853" cy="476493"/>
      </dsp:txXfrm>
    </dsp:sp>
    <dsp:sp modelId="{224BFFF4-45A7-4493-BF79-7A881F5E9FE1}">
      <dsp:nvSpPr>
        <dsp:cNvPr id="0" name=""/>
        <dsp:cNvSpPr/>
      </dsp:nvSpPr>
      <dsp:spPr>
        <a:xfrm>
          <a:off x="458455" y="3036921"/>
          <a:ext cx="595616" cy="59561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A1CA07-BDB4-4DF8-82AF-39A4DA7F208D}">
      <dsp:nvSpPr>
        <dsp:cNvPr id="0" name=""/>
        <dsp:cNvSpPr/>
      </dsp:nvSpPr>
      <dsp:spPr>
        <a:xfrm>
          <a:off x="364315" y="3811132"/>
          <a:ext cx="7802801" cy="4764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8217"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项目开发环境</a:t>
          </a:r>
        </a:p>
      </dsp:txBody>
      <dsp:txXfrm>
        <a:off x="364315" y="3811132"/>
        <a:ext cx="7802801" cy="476493"/>
      </dsp:txXfrm>
    </dsp:sp>
    <dsp:sp modelId="{82A5A954-237E-4789-9BB2-07C5E394090F}">
      <dsp:nvSpPr>
        <dsp:cNvPr id="0" name=""/>
        <dsp:cNvSpPr/>
      </dsp:nvSpPr>
      <dsp:spPr>
        <a:xfrm>
          <a:off x="66507" y="3751570"/>
          <a:ext cx="595616" cy="59561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F3935F-E4DB-4948-A5CB-0E9B36E546C1}">
      <dsp:nvSpPr>
        <dsp:cNvPr id="0" name=""/>
        <dsp:cNvSpPr/>
      </dsp:nvSpPr>
      <dsp:spPr>
        <a:xfrm>
          <a:off x="-5116992" y="-783865"/>
          <a:ext cx="6093694" cy="6093694"/>
        </a:xfrm>
        <a:prstGeom prst="blockArc">
          <a:avLst>
            <a:gd name="adj1" fmla="val 18900000"/>
            <a:gd name="adj2" fmla="val 2700000"/>
            <a:gd name="adj3" fmla="val 354"/>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DAAFE7-77B7-482E-9F9B-2EB8676910D8}">
      <dsp:nvSpPr>
        <dsp:cNvPr id="0" name=""/>
        <dsp:cNvSpPr/>
      </dsp:nvSpPr>
      <dsp:spPr>
        <a:xfrm>
          <a:off x="364315" y="238337"/>
          <a:ext cx="7802801" cy="476493"/>
        </a:xfrm>
        <a:prstGeom prst="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78217" tIns="58420" rIns="58420" bIns="58420" numCol="1" spcCol="1270" anchor="ctr" anchorCtr="0">
          <a:noAutofit/>
        </a:bodyPr>
        <a:lstStyle/>
        <a:p>
          <a:pPr marL="0" lvl="0" indent="0" algn="l" defTabSz="1022350">
            <a:lnSpc>
              <a:spcPct val="90000"/>
            </a:lnSpc>
            <a:spcBef>
              <a:spcPct val="0"/>
            </a:spcBef>
            <a:spcAft>
              <a:spcPct val="35000"/>
            </a:spcAft>
            <a:buNone/>
          </a:pPr>
          <a:r>
            <a:rPr lang="en-US" altLang="zh-CN" sz="2300" kern="1200" dirty="0"/>
            <a:t>Hello VUE</a:t>
          </a:r>
          <a:endParaRPr lang="zh-CN" altLang="en-US" sz="2300" kern="1200" dirty="0"/>
        </a:p>
      </dsp:txBody>
      <dsp:txXfrm>
        <a:off x="364315" y="238337"/>
        <a:ext cx="7802801" cy="476493"/>
      </dsp:txXfrm>
    </dsp:sp>
    <dsp:sp modelId="{A724D04F-644B-4556-8B73-7421A88438B2}">
      <dsp:nvSpPr>
        <dsp:cNvPr id="0" name=""/>
        <dsp:cNvSpPr/>
      </dsp:nvSpPr>
      <dsp:spPr>
        <a:xfrm>
          <a:off x="66507" y="178775"/>
          <a:ext cx="595616" cy="59561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B7B599-CCDF-4A12-9AC1-C74FFFA6BFDA}">
      <dsp:nvSpPr>
        <dsp:cNvPr id="0" name=""/>
        <dsp:cNvSpPr/>
      </dsp:nvSpPr>
      <dsp:spPr>
        <a:xfrm>
          <a:off x="756263" y="952986"/>
          <a:ext cx="7410853" cy="476493"/>
        </a:xfrm>
        <a:prstGeom prst="rect">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378217"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生命周期</a:t>
          </a:r>
        </a:p>
      </dsp:txBody>
      <dsp:txXfrm>
        <a:off x="756263" y="952986"/>
        <a:ext cx="7410853" cy="476493"/>
      </dsp:txXfrm>
    </dsp:sp>
    <dsp:sp modelId="{50547E3B-B697-4997-9A6F-CA4D53A54535}">
      <dsp:nvSpPr>
        <dsp:cNvPr id="0" name=""/>
        <dsp:cNvSpPr/>
      </dsp:nvSpPr>
      <dsp:spPr>
        <a:xfrm>
          <a:off x="458455" y="893425"/>
          <a:ext cx="595616" cy="59561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5AF9FD-05A7-42FE-964D-C0AB6F260B04}">
      <dsp:nvSpPr>
        <dsp:cNvPr id="0" name=""/>
        <dsp:cNvSpPr/>
      </dsp:nvSpPr>
      <dsp:spPr>
        <a:xfrm>
          <a:off x="935492" y="1667636"/>
          <a:ext cx="7231625" cy="4764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8217"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数据双向绑定</a:t>
          </a:r>
        </a:p>
      </dsp:txBody>
      <dsp:txXfrm>
        <a:off x="935492" y="1667636"/>
        <a:ext cx="7231625" cy="476493"/>
      </dsp:txXfrm>
    </dsp:sp>
    <dsp:sp modelId="{EA2AE608-F96D-4E80-BAF0-F55345F2528E}">
      <dsp:nvSpPr>
        <dsp:cNvPr id="0" name=""/>
        <dsp:cNvSpPr/>
      </dsp:nvSpPr>
      <dsp:spPr>
        <a:xfrm>
          <a:off x="637683" y="1608074"/>
          <a:ext cx="595616" cy="59561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9BA48B-CF2F-476B-8160-53CFC6BEB02C}">
      <dsp:nvSpPr>
        <dsp:cNvPr id="0" name=""/>
        <dsp:cNvSpPr/>
      </dsp:nvSpPr>
      <dsp:spPr>
        <a:xfrm>
          <a:off x="935492" y="2381833"/>
          <a:ext cx="7231625" cy="4764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8217"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内置指令</a:t>
          </a:r>
        </a:p>
      </dsp:txBody>
      <dsp:txXfrm>
        <a:off x="935492" y="2381833"/>
        <a:ext cx="7231625" cy="476493"/>
      </dsp:txXfrm>
    </dsp:sp>
    <dsp:sp modelId="{0DA68607-7B1F-4119-8B85-D9F1315CC689}">
      <dsp:nvSpPr>
        <dsp:cNvPr id="0" name=""/>
        <dsp:cNvSpPr/>
      </dsp:nvSpPr>
      <dsp:spPr>
        <a:xfrm>
          <a:off x="637683" y="2322271"/>
          <a:ext cx="595616" cy="59561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1D7A04-E3C2-4BD4-A7A4-419E82F47676}">
      <dsp:nvSpPr>
        <dsp:cNvPr id="0" name=""/>
        <dsp:cNvSpPr/>
      </dsp:nvSpPr>
      <dsp:spPr>
        <a:xfrm>
          <a:off x="756263" y="3096482"/>
          <a:ext cx="7410853" cy="4764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8217"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组件</a:t>
          </a:r>
        </a:p>
      </dsp:txBody>
      <dsp:txXfrm>
        <a:off x="756263" y="3096482"/>
        <a:ext cx="7410853" cy="476493"/>
      </dsp:txXfrm>
    </dsp:sp>
    <dsp:sp modelId="{224BFFF4-45A7-4493-BF79-7A881F5E9FE1}">
      <dsp:nvSpPr>
        <dsp:cNvPr id="0" name=""/>
        <dsp:cNvSpPr/>
      </dsp:nvSpPr>
      <dsp:spPr>
        <a:xfrm>
          <a:off x="458455" y="3036921"/>
          <a:ext cx="595616" cy="59561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BD6760-D6C3-439B-BD8C-93F29FE83BCF}">
      <dsp:nvSpPr>
        <dsp:cNvPr id="0" name=""/>
        <dsp:cNvSpPr/>
      </dsp:nvSpPr>
      <dsp:spPr>
        <a:xfrm>
          <a:off x="364315" y="3811132"/>
          <a:ext cx="7802801" cy="4764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8217"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a:t>项目开发环境</a:t>
          </a:r>
          <a:endParaRPr lang="zh-CN" altLang="en-US" sz="2300" kern="1200" dirty="0"/>
        </a:p>
      </dsp:txBody>
      <dsp:txXfrm>
        <a:off x="364315" y="3811132"/>
        <a:ext cx="7802801" cy="476493"/>
      </dsp:txXfrm>
    </dsp:sp>
    <dsp:sp modelId="{7787BB65-276F-4F71-9E86-EC03515C2F14}">
      <dsp:nvSpPr>
        <dsp:cNvPr id="0" name=""/>
        <dsp:cNvSpPr/>
      </dsp:nvSpPr>
      <dsp:spPr>
        <a:xfrm>
          <a:off x="66507" y="3751570"/>
          <a:ext cx="595616" cy="59561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F3935F-E4DB-4948-A5CB-0E9B36E546C1}">
      <dsp:nvSpPr>
        <dsp:cNvPr id="0" name=""/>
        <dsp:cNvSpPr/>
      </dsp:nvSpPr>
      <dsp:spPr>
        <a:xfrm>
          <a:off x="-5116992" y="-783865"/>
          <a:ext cx="6093694" cy="6093694"/>
        </a:xfrm>
        <a:prstGeom prst="blockArc">
          <a:avLst>
            <a:gd name="adj1" fmla="val 18900000"/>
            <a:gd name="adj2" fmla="val 2700000"/>
            <a:gd name="adj3" fmla="val 354"/>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DAAFE7-77B7-482E-9F9B-2EB8676910D8}">
      <dsp:nvSpPr>
        <dsp:cNvPr id="0" name=""/>
        <dsp:cNvSpPr/>
      </dsp:nvSpPr>
      <dsp:spPr>
        <a:xfrm>
          <a:off x="364315" y="238337"/>
          <a:ext cx="7802801" cy="476493"/>
        </a:xfrm>
        <a:prstGeom prst="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78217" tIns="58420" rIns="58420" bIns="58420" numCol="1" spcCol="1270" anchor="ctr" anchorCtr="0">
          <a:noAutofit/>
        </a:bodyPr>
        <a:lstStyle/>
        <a:p>
          <a:pPr marL="0" lvl="0" indent="0" algn="l" defTabSz="1022350">
            <a:lnSpc>
              <a:spcPct val="90000"/>
            </a:lnSpc>
            <a:spcBef>
              <a:spcPct val="0"/>
            </a:spcBef>
            <a:spcAft>
              <a:spcPct val="35000"/>
            </a:spcAft>
            <a:buNone/>
          </a:pPr>
          <a:r>
            <a:rPr lang="en-US" altLang="zh-CN" sz="2300" kern="1200" dirty="0"/>
            <a:t>Hello VUE</a:t>
          </a:r>
          <a:endParaRPr lang="zh-CN" altLang="en-US" sz="2300" kern="1200" dirty="0"/>
        </a:p>
      </dsp:txBody>
      <dsp:txXfrm>
        <a:off x="364315" y="238337"/>
        <a:ext cx="7802801" cy="476493"/>
      </dsp:txXfrm>
    </dsp:sp>
    <dsp:sp modelId="{A724D04F-644B-4556-8B73-7421A88438B2}">
      <dsp:nvSpPr>
        <dsp:cNvPr id="0" name=""/>
        <dsp:cNvSpPr/>
      </dsp:nvSpPr>
      <dsp:spPr>
        <a:xfrm>
          <a:off x="66507" y="178775"/>
          <a:ext cx="595616" cy="59561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B7B599-CCDF-4A12-9AC1-C74FFFA6BFDA}">
      <dsp:nvSpPr>
        <dsp:cNvPr id="0" name=""/>
        <dsp:cNvSpPr/>
      </dsp:nvSpPr>
      <dsp:spPr>
        <a:xfrm>
          <a:off x="756263" y="952986"/>
          <a:ext cx="7410853" cy="476493"/>
        </a:xfrm>
        <a:prstGeom prst="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78217"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生命周期</a:t>
          </a:r>
        </a:p>
      </dsp:txBody>
      <dsp:txXfrm>
        <a:off x="756263" y="952986"/>
        <a:ext cx="7410853" cy="476493"/>
      </dsp:txXfrm>
    </dsp:sp>
    <dsp:sp modelId="{50547E3B-B697-4997-9A6F-CA4D53A54535}">
      <dsp:nvSpPr>
        <dsp:cNvPr id="0" name=""/>
        <dsp:cNvSpPr/>
      </dsp:nvSpPr>
      <dsp:spPr>
        <a:xfrm>
          <a:off x="458455" y="893425"/>
          <a:ext cx="595616" cy="59561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5AF9FD-05A7-42FE-964D-C0AB6F260B04}">
      <dsp:nvSpPr>
        <dsp:cNvPr id="0" name=""/>
        <dsp:cNvSpPr/>
      </dsp:nvSpPr>
      <dsp:spPr>
        <a:xfrm>
          <a:off x="935492" y="1667636"/>
          <a:ext cx="7231625" cy="476493"/>
        </a:xfrm>
        <a:prstGeom prst="rect">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378217"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数据双向绑定</a:t>
          </a:r>
        </a:p>
      </dsp:txBody>
      <dsp:txXfrm>
        <a:off x="935492" y="1667636"/>
        <a:ext cx="7231625" cy="476493"/>
      </dsp:txXfrm>
    </dsp:sp>
    <dsp:sp modelId="{EA2AE608-F96D-4E80-BAF0-F55345F2528E}">
      <dsp:nvSpPr>
        <dsp:cNvPr id="0" name=""/>
        <dsp:cNvSpPr/>
      </dsp:nvSpPr>
      <dsp:spPr>
        <a:xfrm>
          <a:off x="637683" y="1608074"/>
          <a:ext cx="595616" cy="59561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9BA48B-CF2F-476B-8160-53CFC6BEB02C}">
      <dsp:nvSpPr>
        <dsp:cNvPr id="0" name=""/>
        <dsp:cNvSpPr/>
      </dsp:nvSpPr>
      <dsp:spPr>
        <a:xfrm>
          <a:off x="935492" y="2381833"/>
          <a:ext cx="7231625" cy="4764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8217"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内置指令</a:t>
          </a:r>
        </a:p>
      </dsp:txBody>
      <dsp:txXfrm>
        <a:off x="935492" y="2381833"/>
        <a:ext cx="7231625" cy="476493"/>
      </dsp:txXfrm>
    </dsp:sp>
    <dsp:sp modelId="{0DA68607-7B1F-4119-8B85-D9F1315CC689}">
      <dsp:nvSpPr>
        <dsp:cNvPr id="0" name=""/>
        <dsp:cNvSpPr/>
      </dsp:nvSpPr>
      <dsp:spPr>
        <a:xfrm>
          <a:off x="637683" y="2322271"/>
          <a:ext cx="595616" cy="59561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CFB793-D54E-458E-BF5F-85F44DB2E32F}">
      <dsp:nvSpPr>
        <dsp:cNvPr id="0" name=""/>
        <dsp:cNvSpPr/>
      </dsp:nvSpPr>
      <dsp:spPr>
        <a:xfrm>
          <a:off x="756263" y="3096482"/>
          <a:ext cx="7410853" cy="4764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8217"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组件</a:t>
          </a:r>
        </a:p>
      </dsp:txBody>
      <dsp:txXfrm>
        <a:off x="756263" y="3096482"/>
        <a:ext cx="7410853" cy="476493"/>
      </dsp:txXfrm>
    </dsp:sp>
    <dsp:sp modelId="{224BFFF4-45A7-4493-BF79-7A881F5E9FE1}">
      <dsp:nvSpPr>
        <dsp:cNvPr id="0" name=""/>
        <dsp:cNvSpPr/>
      </dsp:nvSpPr>
      <dsp:spPr>
        <a:xfrm>
          <a:off x="458455" y="3036921"/>
          <a:ext cx="595616" cy="59561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F097CC-F191-4FC1-906F-33ED75FAAF8C}">
      <dsp:nvSpPr>
        <dsp:cNvPr id="0" name=""/>
        <dsp:cNvSpPr/>
      </dsp:nvSpPr>
      <dsp:spPr>
        <a:xfrm>
          <a:off x="364315" y="3811132"/>
          <a:ext cx="7802801" cy="4764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8217"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a:t>项目开发环境</a:t>
          </a:r>
          <a:endParaRPr lang="zh-CN" altLang="en-US" sz="2300" kern="1200" dirty="0"/>
        </a:p>
      </dsp:txBody>
      <dsp:txXfrm>
        <a:off x="364315" y="3811132"/>
        <a:ext cx="7802801" cy="476493"/>
      </dsp:txXfrm>
    </dsp:sp>
    <dsp:sp modelId="{B3D3D213-C806-47EA-9AED-CAD29EF9737B}">
      <dsp:nvSpPr>
        <dsp:cNvPr id="0" name=""/>
        <dsp:cNvSpPr/>
      </dsp:nvSpPr>
      <dsp:spPr>
        <a:xfrm>
          <a:off x="66507" y="3751570"/>
          <a:ext cx="595616" cy="59561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F3935F-E4DB-4948-A5CB-0E9B36E546C1}">
      <dsp:nvSpPr>
        <dsp:cNvPr id="0" name=""/>
        <dsp:cNvSpPr/>
      </dsp:nvSpPr>
      <dsp:spPr>
        <a:xfrm>
          <a:off x="-5116992" y="-783865"/>
          <a:ext cx="6093694" cy="6093694"/>
        </a:xfrm>
        <a:prstGeom prst="blockArc">
          <a:avLst>
            <a:gd name="adj1" fmla="val 18900000"/>
            <a:gd name="adj2" fmla="val 2700000"/>
            <a:gd name="adj3" fmla="val 354"/>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DAAFE7-77B7-482E-9F9B-2EB8676910D8}">
      <dsp:nvSpPr>
        <dsp:cNvPr id="0" name=""/>
        <dsp:cNvSpPr/>
      </dsp:nvSpPr>
      <dsp:spPr>
        <a:xfrm>
          <a:off x="364315" y="238337"/>
          <a:ext cx="7802801" cy="476493"/>
        </a:xfrm>
        <a:prstGeom prst="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78217" tIns="58420" rIns="58420" bIns="58420" numCol="1" spcCol="1270" anchor="ctr" anchorCtr="0">
          <a:noAutofit/>
        </a:bodyPr>
        <a:lstStyle/>
        <a:p>
          <a:pPr marL="0" lvl="0" indent="0" algn="l" defTabSz="1022350">
            <a:lnSpc>
              <a:spcPct val="90000"/>
            </a:lnSpc>
            <a:spcBef>
              <a:spcPct val="0"/>
            </a:spcBef>
            <a:spcAft>
              <a:spcPct val="35000"/>
            </a:spcAft>
            <a:buNone/>
          </a:pPr>
          <a:r>
            <a:rPr lang="en-US" altLang="zh-CN" sz="2300" kern="1200" dirty="0"/>
            <a:t>Hello VUE</a:t>
          </a:r>
          <a:endParaRPr lang="zh-CN" altLang="en-US" sz="2300" kern="1200" dirty="0"/>
        </a:p>
      </dsp:txBody>
      <dsp:txXfrm>
        <a:off x="364315" y="238337"/>
        <a:ext cx="7802801" cy="476493"/>
      </dsp:txXfrm>
    </dsp:sp>
    <dsp:sp modelId="{A724D04F-644B-4556-8B73-7421A88438B2}">
      <dsp:nvSpPr>
        <dsp:cNvPr id="0" name=""/>
        <dsp:cNvSpPr/>
      </dsp:nvSpPr>
      <dsp:spPr>
        <a:xfrm>
          <a:off x="66507" y="178775"/>
          <a:ext cx="595616" cy="59561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B7B599-CCDF-4A12-9AC1-C74FFFA6BFDA}">
      <dsp:nvSpPr>
        <dsp:cNvPr id="0" name=""/>
        <dsp:cNvSpPr/>
      </dsp:nvSpPr>
      <dsp:spPr>
        <a:xfrm>
          <a:off x="756263" y="952986"/>
          <a:ext cx="7410853" cy="476493"/>
        </a:xfrm>
        <a:prstGeom prst="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78217"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生命周期</a:t>
          </a:r>
        </a:p>
      </dsp:txBody>
      <dsp:txXfrm>
        <a:off x="756263" y="952986"/>
        <a:ext cx="7410853" cy="476493"/>
      </dsp:txXfrm>
    </dsp:sp>
    <dsp:sp modelId="{50547E3B-B697-4997-9A6F-CA4D53A54535}">
      <dsp:nvSpPr>
        <dsp:cNvPr id="0" name=""/>
        <dsp:cNvSpPr/>
      </dsp:nvSpPr>
      <dsp:spPr>
        <a:xfrm>
          <a:off x="458455" y="893425"/>
          <a:ext cx="595616" cy="59561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5AF9FD-05A7-42FE-964D-C0AB6F260B04}">
      <dsp:nvSpPr>
        <dsp:cNvPr id="0" name=""/>
        <dsp:cNvSpPr/>
      </dsp:nvSpPr>
      <dsp:spPr>
        <a:xfrm>
          <a:off x="935492" y="1667636"/>
          <a:ext cx="7231625" cy="476493"/>
        </a:xfrm>
        <a:prstGeom prst="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78217"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数据双向绑定</a:t>
          </a:r>
        </a:p>
      </dsp:txBody>
      <dsp:txXfrm>
        <a:off x="935492" y="1667636"/>
        <a:ext cx="7231625" cy="476493"/>
      </dsp:txXfrm>
    </dsp:sp>
    <dsp:sp modelId="{EA2AE608-F96D-4E80-BAF0-F55345F2528E}">
      <dsp:nvSpPr>
        <dsp:cNvPr id="0" name=""/>
        <dsp:cNvSpPr/>
      </dsp:nvSpPr>
      <dsp:spPr>
        <a:xfrm>
          <a:off x="637683" y="1608074"/>
          <a:ext cx="595616" cy="59561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9BA48B-CF2F-476B-8160-53CFC6BEB02C}">
      <dsp:nvSpPr>
        <dsp:cNvPr id="0" name=""/>
        <dsp:cNvSpPr/>
      </dsp:nvSpPr>
      <dsp:spPr>
        <a:xfrm>
          <a:off x="935492" y="2381833"/>
          <a:ext cx="7231625" cy="476493"/>
        </a:xfrm>
        <a:prstGeom prst="rect">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378217"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内置指令</a:t>
          </a:r>
        </a:p>
      </dsp:txBody>
      <dsp:txXfrm>
        <a:off x="935492" y="2381833"/>
        <a:ext cx="7231625" cy="476493"/>
      </dsp:txXfrm>
    </dsp:sp>
    <dsp:sp modelId="{0DA68607-7B1F-4119-8B85-D9F1315CC689}">
      <dsp:nvSpPr>
        <dsp:cNvPr id="0" name=""/>
        <dsp:cNvSpPr/>
      </dsp:nvSpPr>
      <dsp:spPr>
        <a:xfrm>
          <a:off x="637683" y="2322271"/>
          <a:ext cx="595616" cy="59561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EAED27-C0BB-45FA-AB4C-0FD789ADB117}">
      <dsp:nvSpPr>
        <dsp:cNvPr id="0" name=""/>
        <dsp:cNvSpPr/>
      </dsp:nvSpPr>
      <dsp:spPr>
        <a:xfrm>
          <a:off x="756263" y="3096482"/>
          <a:ext cx="7410853" cy="4764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8217"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组件</a:t>
          </a:r>
        </a:p>
      </dsp:txBody>
      <dsp:txXfrm>
        <a:off x="756263" y="3096482"/>
        <a:ext cx="7410853" cy="476493"/>
      </dsp:txXfrm>
    </dsp:sp>
    <dsp:sp modelId="{224BFFF4-45A7-4493-BF79-7A881F5E9FE1}">
      <dsp:nvSpPr>
        <dsp:cNvPr id="0" name=""/>
        <dsp:cNvSpPr/>
      </dsp:nvSpPr>
      <dsp:spPr>
        <a:xfrm>
          <a:off x="458455" y="3036921"/>
          <a:ext cx="595616" cy="59561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7F7DE6-5B5A-4B1A-A928-C9D995CA002A}">
      <dsp:nvSpPr>
        <dsp:cNvPr id="0" name=""/>
        <dsp:cNvSpPr/>
      </dsp:nvSpPr>
      <dsp:spPr>
        <a:xfrm>
          <a:off x="364315" y="3811132"/>
          <a:ext cx="7802801" cy="4764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8217"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a:t>项目开发环境</a:t>
          </a:r>
          <a:endParaRPr lang="zh-CN" altLang="en-US" sz="2300" kern="1200" dirty="0"/>
        </a:p>
      </dsp:txBody>
      <dsp:txXfrm>
        <a:off x="364315" y="3811132"/>
        <a:ext cx="7802801" cy="476493"/>
      </dsp:txXfrm>
    </dsp:sp>
    <dsp:sp modelId="{ACDFA5EB-0DA7-4A70-802A-A8505B6DADBB}">
      <dsp:nvSpPr>
        <dsp:cNvPr id="0" name=""/>
        <dsp:cNvSpPr/>
      </dsp:nvSpPr>
      <dsp:spPr>
        <a:xfrm>
          <a:off x="66507" y="3751570"/>
          <a:ext cx="595616" cy="59561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F3935F-E4DB-4948-A5CB-0E9B36E546C1}">
      <dsp:nvSpPr>
        <dsp:cNvPr id="0" name=""/>
        <dsp:cNvSpPr/>
      </dsp:nvSpPr>
      <dsp:spPr>
        <a:xfrm>
          <a:off x="-5116992" y="-783865"/>
          <a:ext cx="6093694" cy="6093694"/>
        </a:xfrm>
        <a:prstGeom prst="blockArc">
          <a:avLst>
            <a:gd name="adj1" fmla="val 18900000"/>
            <a:gd name="adj2" fmla="val 2700000"/>
            <a:gd name="adj3" fmla="val 354"/>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DAAFE7-77B7-482E-9F9B-2EB8676910D8}">
      <dsp:nvSpPr>
        <dsp:cNvPr id="0" name=""/>
        <dsp:cNvSpPr/>
      </dsp:nvSpPr>
      <dsp:spPr>
        <a:xfrm>
          <a:off x="364315" y="238337"/>
          <a:ext cx="7802801" cy="476493"/>
        </a:xfrm>
        <a:prstGeom prst="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78217" tIns="58420" rIns="58420" bIns="58420" numCol="1" spcCol="1270" anchor="ctr" anchorCtr="0">
          <a:noAutofit/>
        </a:bodyPr>
        <a:lstStyle/>
        <a:p>
          <a:pPr marL="0" lvl="0" indent="0" algn="l" defTabSz="1022350">
            <a:lnSpc>
              <a:spcPct val="90000"/>
            </a:lnSpc>
            <a:spcBef>
              <a:spcPct val="0"/>
            </a:spcBef>
            <a:spcAft>
              <a:spcPct val="35000"/>
            </a:spcAft>
            <a:buNone/>
          </a:pPr>
          <a:r>
            <a:rPr lang="en-US" altLang="zh-CN" sz="2300" kern="1200" dirty="0"/>
            <a:t>Hello VUE</a:t>
          </a:r>
          <a:endParaRPr lang="zh-CN" altLang="en-US" sz="2300" kern="1200" dirty="0"/>
        </a:p>
      </dsp:txBody>
      <dsp:txXfrm>
        <a:off x="364315" y="238337"/>
        <a:ext cx="7802801" cy="476493"/>
      </dsp:txXfrm>
    </dsp:sp>
    <dsp:sp modelId="{A724D04F-644B-4556-8B73-7421A88438B2}">
      <dsp:nvSpPr>
        <dsp:cNvPr id="0" name=""/>
        <dsp:cNvSpPr/>
      </dsp:nvSpPr>
      <dsp:spPr>
        <a:xfrm>
          <a:off x="66507" y="178775"/>
          <a:ext cx="595616" cy="59561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B7B599-CCDF-4A12-9AC1-C74FFFA6BFDA}">
      <dsp:nvSpPr>
        <dsp:cNvPr id="0" name=""/>
        <dsp:cNvSpPr/>
      </dsp:nvSpPr>
      <dsp:spPr>
        <a:xfrm>
          <a:off x="756263" y="952986"/>
          <a:ext cx="7410853" cy="476493"/>
        </a:xfrm>
        <a:prstGeom prst="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78217"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生命周期</a:t>
          </a:r>
        </a:p>
      </dsp:txBody>
      <dsp:txXfrm>
        <a:off x="756263" y="952986"/>
        <a:ext cx="7410853" cy="476493"/>
      </dsp:txXfrm>
    </dsp:sp>
    <dsp:sp modelId="{50547E3B-B697-4997-9A6F-CA4D53A54535}">
      <dsp:nvSpPr>
        <dsp:cNvPr id="0" name=""/>
        <dsp:cNvSpPr/>
      </dsp:nvSpPr>
      <dsp:spPr>
        <a:xfrm>
          <a:off x="458455" y="893425"/>
          <a:ext cx="595616" cy="59561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5AF9FD-05A7-42FE-964D-C0AB6F260B04}">
      <dsp:nvSpPr>
        <dsp:cNvPr id="0" name=""/>
        <dsp:cNvSpPr/>
      </dsp:nvSpPr>
      <dsp:spPr>
        <a:xfrm>
          <a:off x="935492" y="1667636"/>
          <a:ext cx="7231625" cy="476493"/>
        </a:xfrm>
        <a:prstGeom prst="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78217"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数据双向绑定</a:t>
          </a:r>
        </a:p>
      </dsp:txBody>
      <dsp:txXfrm>
        <a:off x="935492" y="1667636"/>
        <a:ext cx="7231625" cy="476493"/>
      </dsp:txXfrm>
    </dsp:sp>
    <dsp:sp modelId="{EA2AE608-F96D-4E80-BAF0-F55345F2528E}">
      <dsp:nvSpPr>
        <dsp:cNvPr id="0" name=""/>
        <dsp:cNvSpPr/>
      </dsp:nvSpPr>
      <dsp:spPr>
        <a:xfrm>
          <a:off x="637683" y="1608074"/>
          <a:ext cx="595616" cy="59561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9BA48B-CF2F-476B-8160-53CFC6BEB02C}">
      <dsp:nvSpPr>
        <dsp:cNvPr id="0" name=""/>
        <dsp:cNvSpPr/>
      </dsp:nvSpPr>
      <dsp:spPr>
        <a:xfrm>
          <a:off x="935492" y="2381833"/>
          <a:ext cx="7231625" cy="476493"/>
        </a:xfrm>
        <a:prstGeom prst="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78217"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内置指令</a:t>
          </a:r>
        </a:p>
      </dsp:txBody>
      <dsp:txXfrm>
        <a:off x="935492" y="2381833"/>
        <a:ext cx="7231625" cy="476493"/>
      </dsp:txXfrm>
    </dsp:sp>
    <dsp:sp modelId="{0DA68607-7B1F-4119-8B85-D9F1315CC689}">
      <dsp:nvSpPr>
        <dsp:cNvPr id="0" name=""/>
        <dsp:cNvSpPr/>
      </dsp:nvSpPr>
      <dsp:spPr>
        <a:xfrm>
          <a:off x="637683" y="2322271"/>
          <a:ext cx="595616" cy="59561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EAED27-C0BB-45FA-AB4C-0FD789ADB117}">
      <dsp:nvSpPr>
        <dsp:cNvPr id="0" name=""/>
        <dsp:cNvSpPr/>
      </dsp:nvSpPr>
      <dsp:spPr>
        <a:xfrm>
          <a:off x="756263" y="3096482"/>
          <a:ext cx="7410853" cy="476493"/>
        </a:xfrm>
        <a:prstGeom prst="rect">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378217"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组件</a:t>
          </a:r>
        </a:p>
      </dsp:txBody>
      <dsp:txXfrm>
        <a:off x="756263" y="3096482"/>
        <a:ext cx="7410853" cy="476493"/>
      </dsp:txXfrm>
    </dsp:sp>
    <dsp:sp modelId="{224BFFF4-45A7-4493-BF79-7A881F5E9FE1}">
      <dsp:nvSpPr>
        <dsp:cNvPr id="0" name=""/>
        <dsp:cNvSpPr/>
      </dsp:nvSpPr>
      <dsp:spPr>
        <a:xfrm>
          <a:off x="458455" y="3036921"/>
          <a:ext cx="595616" cy="59561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7575E7-EC11-4685-9247-2B3CB3671B14}">
      <dsp:nvSpPr>
        <dsp:cNvPr id="0" name=""/>
        <dsp:cNvSpPr/>
      </dsp:nvSpPr>
      <dsp:spPr>
        <a:xfrm>
          <a:off x="364315" y="3811132"/>
          <a:ext cx="7802801" cy="4764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8217"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a:t>项目开发环境</a:t>
          </a:r>
          <a:endParaRPr lang="zh-CN" altLang="en-US" sz="2300" kern="1200" dirty="0"/>
        </a:p>
      </dsp:txBody>
      <dsp:txXfrm>
        <a:off x="364315" y="3811132"/>
        <a:ext cx="7802801" cy="476493"/>
      </dsp:txXfrm>
    </dsp:sp>
    <dsp:sp modelId="{28B206D2-18EF-4939-A397-3B5E1F368864}">
      <dsp:nvSpPr>
        <dsp:cNvPr id="0" name=""/>
        <dsp:cNvSpPr/>
      </dsp:nvSpPr>
      <dsp:spPr>
        <a:xfrm>
          <a:off x="66507" y="3751570"/>
          <a:ext cx="595616" cy="59561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F3935F-E4DB-4948-A5CB-0E9B36E546C1}">
      <dsp:nvSpPr>
        <dsp:cNvPr id="0" name=""/>
        <dsp:cNvSpPr/>
      </dsp:nvSpPr>
      <dsp:spPr>
        <a:xfrm>
          <a:off x="-5116992" y="-783865"/>
          <a:ext cx="6093694" cy="6093694"/>
        </a:xfrm>
        <a:prstGeom prst="blockArc">
          <a:avLst>
            <a:gd name="adj1" fmla="val 18900000"/>
            <a:gd name="adj2" fmla="val 2700000"/>
            <a:gd name="adj3" fmla="val 354"/>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DAAFE7-77B7-482E-9F9B-2EB8676910D8}">
      <dsp:nvSpPr>
        <dsp:cNvPr id="0" name=""/>
        <dsp:cNvSpPr/>
      </dsp:nvSpPr>
      <dsp:spPr>
        <a:xfrm>
          <a:off x="364315" y="238337"/>
          <a:ext cx="7802801" cy="476493"/>
        </a:xfrm>
        <a:prstGeom prst="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78217" tIns="58420" rIns="58420" bIns="58420" numCol="1" spcCol="1270" anchor="ctr" anchorCtr="0">
          <a:noAutofit/>
        </a:bodyPr>
        <a:lstStyle/>
        <a:p>
          <a:pPr marL="0" lvl="0" indent="0" algn="l" defTabSz="1022350">
            <a:lnSpc>
              <a:spcPct val="90000"/>
            </a:lnSpc>
            <a:spcBef>
              <a:spcPct val="0"/>
            </a:spcBef>
            <a:spcAft>
              <a:spcPct val="35000"/>
            </a:spcAft>
            <a:buNone/>
          </a:pPr>
          <a:r>
            <a:rPr lang="en-US" altLang="zh-CN" sz="2300" kern="1200" dirty="0"/>
            <a:t>Hello VUE</a:t>
          </a:r>
          <a:endParaRPr lang="zh-CN" altLang="en-US" sz="2300" kern="1200" dirty="0"/>
        </a:p>
      </dsp:txBody>
      <dsp:txXfrm>
        <a:off x="364315" y="238337"/>
        <a:ext cx="7802801" cy="476493"/>
      </dsp:txXfrm>
    </dsp:sp>
    <dsp:sp modelId="{A724D04F-644B-4556-8B73-7421A88438B2}">
      <dsp:nvSpPr>
        <dsp:cNvPr id="0" name=""/>
        <dsp:cNvSpPr/>
      </dsp:nvSpPr>
      <dsp:spPr>
        <a:xfrm>
          <a:off x="66507" y="178775"/>
          <a:ext cx="595616" cy="59561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B7B599-CCDF-4A12-9AC1-C74FFFA6BFDA}">
      <dsp:nvSpPr>
        <dsp:cNvPr id="0" name=""/>
        <dsp:cNvSpPr/>
      </dsp:nvSpPr>
      <dsp:spPr>
        <a:xfrm>
          <a:off x="756263" y="952986"/>
          <a:ext cx="7410853" cy="476493"/>
        </a:xfrm>
        <a:prstGeom prst="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78217"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生命周期</a:t>
          </a:r>
        </a:p>
      </dsp:txBody>
      <dsp:txXfrm>
        <a:off x="756263" y="952986"/>
        <a:ext cx="7410853" cy="476493"/>
      </dsp:txXfrm>
    </dsp:sp>
    <dsp:sp modelId="{50547E3B-B697-4997-9A6F-CA4D53A54535}">
      <dsp:nvSpPr>
        <dsp:cNvPr id="0" name=""/>
        <dsp:cNvSpPr/>
      </dsp:nvSpPr>
      <dsp:spPr>
        <a:xfrm>
          <a:off x="458455" y="893425"/>
          <a:ext cx="595616" cy="59561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5AF9FD-05A7-42FE-964D-C0AB6F260B04}">
      <dsp:nvSpPr>
        <dsp:cNvPr id="0" name=""/>
        <dsp:cNvSpPr/>
      </dsp:nvSpPr>
      <dsp:spPr>
        <a:xfrm>
          <a:off x="935492" y="1667636"/>
          <a:ext cx="7231625" cy="476493"/>
        </a:xfrm>
        <a:prstGeom prst="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78217"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数据双向绑定</a:t>
          </a:r>
        </a:p>
      </dsp:txBody>
      <dsp:txXfrm>
        <a:off x="935492" y="1667636"/>
        <a:ext cx="7231625" cy="476493"/>
      </dsp:txXfrm>
    </dsp:sp>
    <dsp:sp modelId="{EA2AE608-F96D-4E80-BAF0-F55345F2528E}">
      <dsp:nvSpPr>
        <dsp:cNvPr id="0" name=""/>
        <dsp:cNvSpPr/>
      </dsp:nvSpPr>
      <dsp:spPr>
        <a:xfrm>
          <a:off x="637683" y="1608074"/>
          <a:ext cx="595616" cy="59561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9BA48B-CF2F-476B-8160-53CFC6BEB02C}">
      <dsp:nvSpPr>
        <dsp:cNvPr id="0" name=""/>
        <dsp:cNvSpPr/>
      </dsp:nvSpPr>
      <dsp:spPr>
        <a:xfrm>
          <a:off x="935492" y="2381833"/>
          <a:ext cx="7231625" cy="476493"/>
        </a:xfrm>
        <a:prstGeom prst="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78217"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内置指令</a:t>
          </a:r>
        </a:p>
      </dsp:txBody>
      <dsp:txXfrm>
        <a:off x="935492" y="2381833"/>
        <a:ext cx="7231625" cy="476493"/>
      </dsp:txXfrm>
    </dsp:sp>
    <dsp:sp modelId="{0DA68607-7B1F-4119-8B85-D9F1315CC689}">
      <dsp:nvSpPr>
        <dsp:cNvPr id="0" name=""/>
        <dsp:cNvSpPr/>
      </dsp:nvSpPr>
      <dsp:spPr>
        <a:xfrm>
          <a:off x="637683" y="2322271"/>
          <a:ext cx="595616" cy="59561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EAED27-C0BB-45FA-AB4C-0FD789ADB117}">
      <dsp:nvSpPr>
        <dsp:cNvPr id="0" name=""/>
        <dsp:cNvSpPr/>
      </dsp:nvSpPr>
      <dsp:spPr>
        <a:xfrm>
          <a:off x="756263" y="3096482"/>
          <a:ext cx="7410853" cy="476493"/>
        </a:xfrm>
        <a:prstGeom prst="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78217"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组件</a:t>
          </a:r>
        </a:p>
      </dsp:txBody>
      <dsp:txXfrm>
        <a:off x="756263" y="3096482"/>
        <a:ext cx="7410853" cy="476493"/>
      </dsp:txXfrm>
    </dsp:sp>
    <dsp:sp modelId="{224BFFF4-45A7-4493-BF79-7A881F5E9FE1}">
      <dsp:nvSpPr>
        <dsp:cNvPr id="0" name=""/>
        <dsp:cNvSpPr/>
      </dsp:nvSpPr>
      <dsp:spPr>
        <a:xfrm>
          <a:off x="458455" y="3036921"/>
          <a:ext cx="595616" cy="59561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7575E7-EC11-4685-9247-2B3CB3671B14}">
      <dsp:nvSpPr>
        <dsp:cNvPr id="0" name=""/>
        <dsp:cNvSpPr/>
      </dsp:nvSpPr>
      <dsp:spPr>
        <a:xfrm>
          <a:off x="364315" y="3811132"/>
          <a:ext cx="7802801" cy="476493"/>
        </a:xfrm>
        <a:prstGeom prst="rect">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378217"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a:t>项目开发环境</a:t>
          </a:r>
          <a:endParaRPr lang="zh-CN" altLang="en-US" sz="2300" kern="1200" dirty="0"/>
        </a:p>
      </dsp:txBody>
      <dsp:txXfrm>
        <a:off x="364315" y="3811132"/>
        <a:ext cx="7802801" cy="476493"/>
      </dsp:txXfrm>
    </dsp:sp>
    <dsp:sp modelId="{28B206D2-18EF-4939-A397-3B5E1F368864}">
      <dsp:nvSpPr>
        <dsp:cNvPr id="0" name=""/>
        <dsp:cNvSpPr/>
      </dsp:nvSpPr>
      <dsp:spPr>
        <a:xfrm>
          <a:off x="66507" y="3751570"/>
          <a:ext cx="595616" cy="59561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1">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2">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3">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4">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5">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6">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A4B835-6E61-4190-80BB-5A76B1BD7A89}" type="datetimeFigureOut">
              <a:rPr lang="zh-CN" altLang="en-US" smtClean="0"/>
              <a:t>2024/3/21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EF8E68-84D9-4F67-9288-82100BEFA32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7EF8E68-84D9-4F67-9288-82100BEFA32E}" type="slidenum">
              <a:rPr lang="zh-CN" altLang="en-US" smtClean="0"/>
              <a:t>21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2024/3/21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2024/3/21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2024/3/21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2024/3/21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2024/3/21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2024/3/21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2024/3/21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hyperlink" Target="https://github.com/fengshi123/blog/issues/1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6628" y="0"/>
            <a:ext cx="9018961" cy="1752600"/>
          </a:xfrm>
        </p:spPr>
        <p:txBody>
          <a:bodyPr/>
          <a:lstStyle/>
          <a:p>
            <a:r>
              <a:rPr lang="en-US" altLang="zh-CN" dirty="0"/>
              <a:t>https://</a:t>
            </a:r>
            <a:r>
              <a:rPr lang="en-US" altLang="zh-CN" dirty="0" err="1"/>
              <a:t>www.runoob.com</a:t>
            </a:r>
            <a:r>
              <a:rPr lang="en-US" altLang="zh-CN" dirty="0"/>
              <a:t>/w3cnote/es6-tutorial.html</a:t>
            </a:r>
            <a:endParaRPr lang="zh-CN" altLang="en-US" dirty="0"/>
          </a:p>
        </p:txBody>
      </p:sp>
      <p:pic>
        <p:nvPicPr>
          <p:cNvPr id="4" name="图片 3"/>
          <p:cNvPicPr>
            <a:picLocks noChangeAspect="1"/>
          </p:cNvPicPr>
          <p:nvPr/>
        </p:nvPicPr>
        <p:blipFill>
          <a:blip r:embed="rId2"/>
          <a:stretch>
            <a:fillRect/>
          </a:stretch>
        </p:blipFill>
        <p:spPr>
          <a:xfrm>
            <a:off x="4602815" y="547215"/>
            <a:ext cx="4422775" cy="631040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wuchunyuan\Desktop\培训\Vue培训\lifecycl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664" y="0"/>
            <a:ext cx="2661936" cy="674135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箭头连接符 6"/>
          <p:cNvCxnSpPr>
            <a:stCxn id="8" idx="1"/>
          </p:cNvCxnSpPr>
          <p:nvPr/>
        </p:nvCxnSpPr>
        <p:spPr>
          <a:xfrm flipH="1" flipV="1">
            <a:off x="3131840" y="116632"/>
            <a:ext cx="2016224"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148064" y="116632"/>
            <a:ext cx="3354380" cy="369332"/>
          </a:xfrm>
          <a:prstGeom prst="rect">
            <a:avLst/>
          </a:prstGeom>
          <a:noFill/>
        </p:spPr>
        <p:txBody>
          <a:bodyPr wrap="none" rtlCol="0">
            <a:spAutoFit/>
          </a:bodyPr>
          <a:lstStyle/>
          <a:p>
            <a:r>
              <a:rPr lang="en-US" altLang="zh-CN" dirty="0"/>
              <a:t>beforeRouterEnter(to, from, next)</a:t>
            </a:r>
            <a:endParaRPr lang="zh-CN" altLang="en-US" dirty="0"/>
          </a:p>
        </p:txBody>
      </p:sp>
      <p:cxnSp>
        <p:nvCxnSpPr>
          <p:cNvPr id="11" name="直接箭头连接符 10"/>
          <p:cNvCxnSpPr/>
          <p:nvPr/>
        </p:nvCxnSpPr>
        <p:spPr>
          <a:xfrm flipH="1">
            <a:off x="2901662" y="5013176"/>
            <a:ext cx="195837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004048" y="4828510"/>
            <a:ext cx="3389774" cy="369332"/>
          </a:xfrm>
          <a:prstGeom prst="rect">
            <a:avLst/>
          </a:prstGeom>
          <a:noFill/>
        </p:spPr>
        <p:txBody>
          <a:bodyPr wrap="none" rtlCol="0">
            <a:spAutoFit/>
          </a:bodyPr>
          <a:lstStyle/>
          <a:p>
            <a:r>
              <a:rPr lang="en-US" altLang="zh-CN" dirty="0"/>
              <a:t>beforeRouterLeave(to, from, next)</a:t>
            </a:r>
            <a:endParaRPr lang="zh-CN" altLang="en-US" dirty="0"/>
          </a:p>
        </p:txBody>
      </p:sp>
      <p:sp>
        <p:nvSpPr>
          <p:cNvPr id="14" name="内容占位符 2"/>
          <p:cNvSpPr>
            <a:spLocks noGrp="1"/>
          </p:cNvSpPr>
          <p:nvPr>
            <p:ph idx="1"/>
          </p:nvPr>
        </p:nvSpPr>
        <p:spPr>
          <a:xfrm>
            <a:off x="107504" y="260648"/>
            <a:ext cx="1368152" cy="864096"/>
          </a:xfrm>
        </p:spPr>
        <p:txBody>
          <a:bodyPr>
            <a:normAutofit/>
          </a:bodyPr>
          <a:lstStyle/>
          <a:p>
            <a:pPr marL="0" indent="0">
              <a:buNone/>
            </a:pPr>
            <a:r>
              <a:rPr lang="en-US" altLang="zh-CN" dirty="0"/>
              <a:t>Router</a:t>
            </a:r>
            <a:endParaRPr lang="zh-CN" altLang="en-US" dirty="0"/>
          </a:p>
        </p:txBody>
      </p:sp>
      <p:sp>
        <p:nvSpPr>
          <p:cNvPr id="15" name="TextBox 14"/>
          <p:cNvSpPr txBox="1"/>
          <p:nvPr/>
        </p:nvSpPr>
        <p:spPr>
          <a:xfrm>
            <a:off x="6148954" y="2148332"/>
            <a:ext cx="2657074" cy="369332"/>
          </a:xfrm>
          <a:prstGeom prst="rect">
            <a:avLst/>
          </a:prstGeom>
          <a:noFill/>
        </p:spPr>
        <p:txBody>
          <a:bodyPr wrap="none" rtlCol="0">
            <a:spAutoFit/>
          </a:bodyPr>
          <a:lstStyle/>
          <a:p>
            <a:r>
              <a:rPr lang="en-US" altLang="zh-CN" dirty="0">
                <a:solidFill>
                  <a:schemeClr val="bg1">
                    <a:lumMod val="50000"/>
                  </a:schemeClr>
                </a:solidFill>
              </a:rPr>
              <a:t>beforeEach(to, from, next)</a:t>
            </a:r>
            <a:endParaRPr lang="zh-CN" altLang="en-US" dirty="0">
              <a:solidFill>
                <a:schemeClr val="bg1">
                  <a:lumMod val="50000"/>
                </a:schemeClr>
              </a:solidFill>
            </a:endParaRPr>
          </a:p>
        </p:txBody>
      </p:sp>
      <p:sp>
        <p:nvSpPr>
          <p:cNvPr id="20" name="左大括号 19"/>
          <p:cNvSpPr/>
          <p:nvPr/>
        </p:nvSpPr>
        <p:spPr>
          <a:xfrm>
            <a:off x="5860922" y="2220340"/>
            <a:ext cx="155448"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TextBox 21"/>
          <p:cNvSpPr txBox="1"/>
          <p:nvPr/>
        </p:nvSpPr>
        <p:spPr>
          <a:xfrm>
            <a:off x="6156176" y="2803668"/>
            <a:ext cx="2491644" cy="369332"/>
          </a:xfrm>
          <a:prstGeom prst="rect">
            <a:avLst/>
          </a:prstGeom>
          <a:noFill/>
        </p:spPr>
        <p:txBody>
          <a:bodyPr wrap="none" rtlCol="0">
            <a:spAutoFit/>
          </a:bodyPr>
          <a:lstStyle/>
          <a:p>
            <a:r>
              <a:rPr lang="en-US" altLang="zh-CN" dirty="0">
                <a:solidFill>
                  <a:schemeClr val="bg1">
                    <a:lumMod val="50000"/>
                  </a:schemeClr>
                </a:solidFill>
              </a:rPr>
              <a:t>afterEach(to, from, next)</a:t>
            </a:r>
            <a:endParaRPr lang="zh-CN" altLang="en-US" dirty="0">
              <a:solidFill>
                <a:schemeClr val="bg1">
                  <a:lumMod val="50000"/>
                </a:schemeClr>
              </a:solidFill>
            </a:endParaRPr>
          </a:p>
        </p:txBody>
      </p:sp>
      <p:cxnSp>
        <p:nvCxnSpPr>
          <p:cNvPr id="24" name="曲线连接符 23"/>
          <p:cNvCxnSpPr>
            <a:stCxn id="20" idx="1"/>
          </p:cNvCxnSpPr>
          <p:nvPr/>
        </p:nvCxnSpPr>
        <p:spPr>
          <a:xfrm rot="10800000">
            <a:off x="5580112" y="836712"/>
            <a:ext cx="280810" cy="1840828"/>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曲线连接符 28"/>
          <p:cNvCxnSpPr>
            <a:stCxn id="20" idx="1"/>
          </p:cNvCxnSpPr>
          <p:nvPr/>
        </p:nvCxnSpPr>
        <p:spPr>
          <a:xfrm rot="10800000" flipV="1">
            <a:off x="5580112" y="2677540"/>
            <a:ext cx="280810" cy="18315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par>
                                <p:cTn id="16" presetID="22" presetClass="entr" presetSubtype="4"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down)">
                                      <p:cBhvr>
                                        <p:cTn id="23" dur="500"/>
                                        <p:tgtEl>
                                          <p:spTgt spid="20"/>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down)">
                                      <p:cBhvr>
                                        <p:cTn id="29" dur="500"/>
                                        <p:tgtEl>
                                          <p:spTgt spid="22"/>
                                        </p:tgtEl>
                                      </p:cBhvr>
                                    </p:animEffect>
                                  </p:childTnLst>
                                </p:cTn>
                              </p:par>
                              <p:par>
                                <p:cTn id="30" presetID="22" presetClass="entr" presetSubtype="4" fill="hold"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down)">
                                      <p:cBhvr>
                                        <p:cTn id="32" dur="500"/>
                                        <p:tgtEl>
                                          <p:spTgt spid="29"/>
                                        </p:tgtEl>
                                      </p:cBhvr>
                                    </p:animEffect>
                                  </p:childTnLst>
                                </p:cTn>
                              </p:par>
                              <p:par>
                                <p:cTn id="33" presetID="22" presetClass="entr" presetSubtype="4"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down)">
                                      <p:cBhvr>
                                        <p:cTn id="3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5" grpId="0"/>
      <p:bldP spid="20" grpId="0" animBg="1"/>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D2169-00EF-5E82-1748-71278126A5E4}"/>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74B893BB-1492-BADF-3B6E-B4EDF122C509}"/>
              </a:ext>
            </a:extLst>
          </p:cNvPr>
          <p:cNvSpPr>
            <a:spLocks noGrp="1"/>
          </p:cNvSpPr>
          <p:nvPr>
            <p:ph idx="1"/>
          </p:nvPr>
        </p:nvSpPr>
        <p:spPr/>
        <p:txBody>
          <a:bodyPr/>
          <a:lstStyle/>
          <a:p>
            <a:endParaRPr kumimoji="1" lang="zh-CN" altLang="en-US"/>
          </a:p>
        </p:txBody>
      </p:sp>
      <p:pic>
        <p:nvPicPr>
          <p:cNvPr id="1026" name="Picture 2">
            <a:extLst>
              <a:ext uri="{FF2B5EF4-FFF2-40B4-BE49-F238E27FC236}">
                <a16:creationId xmlns:a16="http://schemas.microsoft.com/office/drawing/2014/main" id="{5DC2883E-A654-9EE5-770A-1080819B07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576" y="-6045970"/>
            <a:ext cx="11786634" cy="13784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280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a:xfrm>
            <a:off x="323528" y="1556792"/>
            <a:ext cx="8496944" cy="4752528"/>
          </a:xfrm>
        </p:spPr>
        <p:txBody>
          <a:bodyPr>
            <a:normAutofit/>
          </a:bodyPr>
          <a:lstStyle/>
          <a:p>
            <a:pPr marL="0" indent="0">
              <a:buNone/>
            </a:pPr>
            <a:r>
              <a:rPr lang="zh-CN" altLang="en-US" dirty="0"/>
              <a:t>一、组件实例：</a:t>
            </a:r>
            <a:r>
              <a:rPr lang="en-US" altLang="zh-CN" dirty="0"/>
              <a:t>8</a:t>
            </a:r>
            <a:r>
              <a:rPr lang="zh-CN" altLang="en-US" dirty="0"/>
              <a:t>个 </a:t>
            </a:r>
            <a:r>
              <a:rPr lang="en-US" altLang="zh-CN" dirty="0"/>
              <a:t>(beforeCreate</a:t>
            </a:r>
            <a:r>
              <a:rPr lang="zh-CN" altLang="en-US" dirty="0"/>
              <a:t>、</a:t>
            </a:r>
            <a:r>
              <a:rPr lang="en-US" altLang="zh-CN" dirty="0"/>
              <a:t>created</a:t>
            </a:r>
            <a:r>
              <a:rPr lang="zh-CN" altLang="en-US" dirty="0"/>
              <a:t>、</a:t>
            </a:r>
            <a:r>
              <a:rPr lang="en-US" altLang="zh-CN" dirty="0"/>
              <a:t>beforeMount</a:t>
            </a:r>
            <a:r>
              <a:rPr lang="zh-CN" altLang="en-US" dirty="0"/>
              <a:t>、</a:t>
            </a:r>
            <a:r>
              <a:rPr lang="en-US" altLang="zh-CN" dirty="0"/>
              <a:t>mounted</a:t>
            </a:r>
            <a:r>
              <a:rPr lang="zh-CN" altLang="en-US" dirty="0"/>
              <a:t>、</a:t>
            </a:r>
            <a:r>
              <a:rPr lang="en-US" altLang="zh-CN" dirty="0"/>
              <a:t>beforeUpdate</a:t>
            </a:r>
            <a:r>
              <a:rPr lang="zh-CN" altLang="en-US" dirty="0"/>
              <a:t>、</a:t>
            </a:r>
            <a:r>
              <a:rPr lang="en-US" altLang="zh-CN" dirty="0"/>
              <a:t>updated</a:t>
            </a:r>
            <a:r>
              <a:rPr lang="zh-CN" altLang="en-US" dirty="0"/>
              <a:t>、</a:t>
            </a:r>
            <a:r>
              <a:rPr lang="en-US" altLang="zh-CN" dirty="0"/>
              <a:t>beforeDestroy</a:t>
            </a:r>
            <a:r>
              <a:rPr lang="zh-CN" altLang="en-US" dirty="0"/>
              <a:t>、</a:t>
            </a:r>
            <a:r>
              <a:rPr lang="en-US" altLang="zh-CN" dirty="0"/>
              <a:t>destroyed)</a:t>
            </a:r>
          </a:p>
          <a:p>
            <a:pPr marL="0" indent="0">
              <a:buNone/>
            </a:pPr>
            <a:endParaRPr lang="en-US" altLang="zh-CN" dirty="0"/>
          </a:p>
          <a:p>
            <a:pPr marL="0" indent="0">
              <a:buNone/>
            </a:pPr>
            <a:r>
              <a:rPr lang="zh-CN" altLang="en-US" dirty="0"/>
              <a:t>二、全局路由钩子：</a:t>
            </a:r>
            <a:r>
              <a:rPr lang="en-US" altLang="zh-CN" dirty="0"/>
              <a:t>2</a:t>
            </a:r>
            <a:r>
              <a:rPr lang="zh-CN" altLang="en-US" dirty="0"/>
              <a:t>个 </a:t>
            </a:r>
            <a:r>
              <a:rPr lang="en-US" altLang="zh-CN" dirty="0"/>
              <a:t>(beforeEach</a:t>
            </a:r>
            <a:r>
              <a:rPr lang="zh-CN" altLang="en-US" dirty="0"/>
              <a:t>、</a:t>
            </a:r>
            <a:r>
              <a:rPr lang="en-US" altLang="zh-CN" dirty="0"/>
              <a:t>afterEach)</a:t>
            </a:r>
          </a:p>
          <a:p>
            <a:pPr marL="0" indent="0">
              <a:buNone/>
            </a:pPr>
            <a:endParaRPr lang="en-US" altLang="zh-CN" dirty="0"/>
          </a:p>
          <a:p>
            <a:pPr marL="0" indent="0">
              <a:buNone/>
            </a:pPr>
            <a:r>
              <a:rPr lang="zh-CN" altLang="en-US" dirty="0"/>
              <a:t>三、组件路由钩子：</a:t>
            </a:r>
            <a:r>
              <a:rPr lang="en-US" altLang="zh-CN" dirty="0"/>
              <a:t>3</a:t>
            </a:r>
            <a:r>
              <a:rPr lang="zh-CN" altLang="en-US" dirty="0"/>
              <a:t>个 </a:t>
            </a:r>
            <a:r>
              <a:rPr lang="en-US" altLang="zh-CN" dirty="0"/>
              <a:t>(beforeRouteEnter</a:t>
            </a:r>
            <a:r>
              <a:rPr lang="zh-CN" altLang="en-US" dirty="0"/>
              <a:t>、</a:t>
            </a:r>
            <a:r>
              <a:rPr lang="en-US" altLang="zh-CN" dirty="0"/>
              <a:t>beforeRouteUpdate</a:t>
            </a:r>
            <a:r>
              <a:rPr lang="zh-CN" altLang="en-US" dirty="0"/>
              <a:t>、</a:t>
            </a:r>
            <a:r>
              <a:rPr lang="en-US" altLang="zh-CN" dirty="0"/>
              <a:t>beforeRouteLeave)</a:t>
            </a:r>
          </a:p>
          <a:p>
            <a:pPr marL="0" indent="0">
              <a:buNone/>
            </a:pP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89B385-0AD3-8E93-063F-AB903E2FF7D2}"/>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9D621843-503D-99DE-AC8F-D7C940AF7BDE}"/>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7E1E5D1F-66BD-2DB4-C4D2-ED424D71AE17}"/>
              </a:ext>
            </a:extLst>
          </p:cNvPr>
          <p:cNvPicPr>
            <a:picLocks noChangeAspect="1"/>
          </p:cNvPicPr>
          <p:nvPr/>
        </p:nvPicPr>
        <p:blipFill>
          <a:blip r:embed="rId2"/>
          <a:stretch>
            <a:fillRect/>
          </a:stretch>
        </p:blipFill>
        <p:spPr>
          <a:xfrm>
            <a:off x="117377" y="116632"/>
            <a:ext cx="9026623" cy="6266188"/>
          </a:xfrm>
          <a:prstGeom prst="rect">
            <a:avLst/>
          </a:prstGeom>
        </p:spPr>
      </p:pic>
    </p:spTree>
    <p:extLst>
      <p:ext uri="{BB962C8B-B14F-4D97-AF65-F5344CB8AC3E}">
        <p14:creationId xmlns:p14="http://schemas.microsoft.com/office/powerpoint/2010/main" val="3944031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304FA6-AA78-3E0D-EADE-6D8AA424F682}"/>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416CCC75-7EA1-9BDA-B7D9-B6FE60C98398}"/>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D4E0EAC7-F20B-B440-0642-E7D0E2FDDDBE}"/>
              </a:ext>
            </a:extLst>
          </p:cNvPr>
          <p:cNvPicPr>
            <a:picLocks noChangeAspect="1"/>
          </p:cNvPicPr>
          <p:nvPr/>
        </p:nvPicPr>
        <p:blipFill>
          <a:blip r:embed="rId2"/>
          <a:stretch>
            <a:fillRect/>
          </a:stretch>
        </p:blipFill>
        <p:spPr>
          <a:xfrm>
            <a:off x="0" y="274638"/>
            <a:ext cx="7344816" cy="6858000"/>
          </a:xfrm>
          <a:prstGeom prst="rect">
            <a:avLst/>
          </a:prstGeom>
        </p:spPr>
      </p:pic>
    </p:spTree>
    <p:extLst>
      <p:ext uri="{BB962C8B-B14F-4D97-AF65-F5344CB8AC3E}">
        <p14:creationId xmlns:p14="http://schemas.microsoft.com/office/powerpoint/2010/main" val="2725665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graphicFrame>
        <p:nvGraphicFramePr>
          <p:cNvPr id="4" name="内容占位符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lstStyle/>
          <a:p>
            <a:r>
              <a:rPr lang="zh-CN" altLang="en-US" dirty="0"/>
              <a:t>数据双向绑定</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7384"/>
            <a:ext cx="3707904" cy="6766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355976" y="1484784"/>
            <a:ext cx="4608512" cy="1477328"/>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a:t>数据双向绑定，即将</a:t>
            </a:r>
            <a:r>
              <a:rPr lang="en-US" altLang="zh-CN" dirty="0"/>
              <a:t>View</a:t>
            </a:r>
            <a:r>
              <a:rPr lang="zh-CN" altLang="en-US" dirty="0"/>
              <a:t>和</a:t>
            </a:r>
            <a:r>
              <a:rPr lang="en-US" altLang="zh-CN" dirty="0"/>
              <a:t>View Model</a:t>
            </a:r>
            <a:r>
              <a:rPr lang="zh-CN" altLang="en-US" dirty="0"/>
              <a:t>间的数据绑定。可以使用 </a:t>
            </a:r>
            <a:r>
              <a:rPr lang="en-US" altLang="zh-CN" dirty="0"/>
              <a:t>v-model </a:t>
            </a:r>
            <a:r>
              <a:rPr lang="zh-CN" altLang="en-US" dirty="0"/>
              <a:t>指令实现表单元素与数据模型之间的双向绑定。</a:t>
            </a:r>
            <a:endParaRPr lang="en-US" altLang="zh-CN" dirty="0"/>
          </a:p>
          <a:p>
            <a:endParaRPr lang="zh-CN" altLang="en-US" dirty="0"/>
          </a:p>
          <a:p>
            <a:pPr marL="285750" indent="-285750">
              <a:buFont typeface="Wingdings" panose="05000000000000000000" pitchFamily="2" charset="2"/>
              <a:buChar char="ü"/>
            </a:pPr>
            <a:endParaRPr lang="zh-CN" altLang="en-US" dirty="0"/>
          </a:p>
        </p:txBody>
      </p:sp>
      <p:sp>
        <p:nvSpPr>
          <p:cNvPr id="6" name="TextBox 5"/>
          <p:cNvSpPr txBox="1"/>
          <p:nvPr/>
        </p:nvSpPr>
        <p:spPr>
          <a:xfrm>
            <a:off x="4355976" y="2420888"/>
            <a:ext cx="4608512" cy="646331"/>
          </a:xfrm>
          <a:prstGeom prst="rect">
            <a:avLst/>
          </a:prstGeom>
          <a:noFill/>
        </p:spPr>
        <p:txBody>
          <a:bodyPr wrap="square" rtlCol="0">
            <a:spAutoFit/>
          </a:bodyPr>
          <a:lstStyle/>
          <a:p>
            <a:pPr marL="285750" indent="-285750">
              <a:buFont typeface="Wingdings" panose="05000000000000000000" pitchFamily="2" charset="2"/>
              <a:buChar char="ü"/>
            </a:pPr>
            <a:r>
              <a:rPr lang="en-US" altLang="zh-CN" dirty="0"/>
              <a:t>View Model</a:t>
            </a:r>
            <a:r>
              <a:rPr lang="zh-CN" altLang="en-US" dirty="0"/>
              <a:t>的一个数据可以绑定到不同的</a:t>
            </a:r>
            <a:r>
              <a:rPr lang="en-US" altLang="zh-CN" dirty="0"/>
              <a:t>View</a:t>
            </a:r>
            <a:r>
              <a:rPr lang="zh-CN" altLang="en-US" dirty="0"/>
              <a:t>。</a:t>
            </a:r>
          </a:p>
        </p:txBody>
      </p:sp>
      <p:sp>
        <p:nvSpPr>
          <p:cNvPr id="7" name="TextBox 6"/>
          <p:cNvSpPr txBox="1"/>
          <p:nvPr/>
        </p:nvSpPr>
        <p:spPr>
          <a:xfrm>
            <a:off x="4355976" y="3142709"/>
            <a:ext cx="4608512" cy="369332"/>
          </a:xfrm>
          <a:prstGeom prst="rect">
            <a:avLst/>
          </a:prstGeom>
          <a:noFill/>
        </p:spPr>
        <p:txBody>
          <a:bodyPr wrap="square" rtlCol="0">
            <a:spAutoFit/>
          </a:bodyPr>
          <a:lstStyle/>
          <a:p>
            <a:pPr marL="285750" indent="-285750">
              <a:buFont typeface="Wingdings" panose="05000000000000000000" pitchFamily="2" charset="2"/>
              <a:buChar char="ü"/>
            </a:pPr>
            <a:r>
              <a:rPr lang="en-US" altLang="zh-CN" dirty="0"/>
              <a:t>this</a:t>
            </a:r>
            <a:r>
              <a:rPr lang="zh-CN" altLang="en-US" dirty="0"/>
              <a:t>指向</a:t>
            </a:r>
            <a:r>
              <a:rPr lang="en-US" altLang="zh-CN" dirty="0"/>
              <a:t>Vue</a:t>
            </a:r>
            <a:r>
              <a:rPr lang="zh-CN" altLang="en-US" dirty="0"/>
              <a:t>实例。</a:t>
            </a:r>
          </a:p>
        </p:txBody>
      </p:sp>
      <p:sp>
        <p:nvSpPr>
          <p:cNvPr id="8" name="TextBox 7"/>
          <p:cNvSpPr txBox="1"/>
          <p:nvPr/>
        </p:nvSpPr>
        <p:spPr>
          <a:xfrm>
            <a:off x="4355976" y="3707740"/>
            <a:ext cx="4608512" cy="369332"/>
          </a:xfrm>
          <a:prstGeom prst="rect">
            <a:avLst/>
          </a:prstGeom>
          <a:noFill/>
        </p:spPr>
        <p:txBody>
          <a:bodyPr wrap="square" rtlCol="0">
            <a:spAutoFit/>
          </a:bodyPr>
          <a:lstStyle/>
          <a:p>
            <a:pPr marL="285750" indent="-285750">
              <a:buFont typeface="Wingdings" panose="05000000000000000000" pitchFamily="2" charset="2"/>
              <a:buChar char="ü"/>
            </a:pPr>
            <a:r>
              <a:rPr lang="en-US" altLang="zh-CN" dirty="0"/>
              <a:t>el: </a:t>
            </a:r>
            <a:r>
              <a:rPr lang="en-US" altLang="zh-CN" dirty="0" err="1"/>
              <a:t>document.getElementById</a:t>
            </a:r>
            <a:r>
              <a:rPr lang="en-US" altLang="zh-CN" dirty="0"/>
              <a:t>(</a:t>
            </a:r>
            <a:r>
              <a:rPr lang="zh-CN" altLang="en-US" dirty="0"/>
              <a:t>“</a:t>
            </a:r>
            <a:r>
              <a:rPr lang="en-US" altLang="zh-CN" dirty="0"/>
              <a:t>app</a:t>
            </a:r>
            <a:r>
              <a:rPr lang="zh-CN" altLang="en-US" dirty="0"/>
              <a:t>”</a:t>
            </a:r>
            <a:r>
              <a:rPr lang="en-US" altLang="zh-CN"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066130"/>
          </a:xfrm>
        </p:spPr>
        <p:txBody>
          <a:bodyPr/>
          <a:lstStyle/>
          <a:p>
            <a:r>
              <a:rPr lang="zh-CN" altLang="en-US" dirty="0"/>
              <a:t>计算属性与方法</a:t>
            </a:r>
          </a:p>
        </p:txBody>
      </p:sp>
      <p:pic>
        <p:nvPicPr>
          <p:cNvPr id="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437167"/>
            <a:ext cx="3600400" cy="4944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716016" y="1556792"/>
            <a:ext cx="4200574" cy="369332"/>
          </a:xfrm>
          <a:prstGeom prst="rect">
            <a:avLst/>
          </a:prstGeom>
          <a:noFill/>
        </p:spPr>
        <p:txBody>
          <a:bodyPr wrap="none" rtlCol="0">
            <a:spAutoFit/>
          </a:bodyPr>
          <a:lstStyle/>
          <a:p>
            <a:pPr marL="285750" indent="-285750">
              <a:buFont typeface="Wingdings" panose="05000000000000000000" pitchFamily="2" charset="2"/>
              <a:buChar char="ü"/>
            </a:pPr>
            <a:r>
              <a:rPr lang="en-US" altLang="zh-CN" dirty="0"/>
              <a:t>computed</a:t>
            </a:r>
            <a:r>
              <a:rPr lang="zh-CN" altLang="en-US" dirty="0"/>
              <a:t>引入目的：处理复杂的逻辑</a:t>
            </a:r>
          </a:p>
        </p:txBody>
      </p:sp>
      <p:sp>
        <p:nvSpPr>
          <p:cNvPr id="9" name="TextBox 8"/>
          <p:cNvSpPr txBox="1"/>
          <p:nvPr/>
        </p:nvSpPr>
        <p:spPr>
          <a:xfrm>
            <a:off x="4716016" y="2204864"/>
            <a:ext cx="4200574" cy="923330"/>
          </a:xfrm>
          <a:prstGeom prst="rect">
            <a:avLst/>
          </a:prstGeom>
          <a:noFill/>
        </p:spPr>
        <p:txBody>
          <a:bodyPr wrap="square" rtlCol="0">
            <a:spAutoFit/>
          </a:bodyPr>
          <a:lstStyle/>
          <a:p>
            <a:pPr marL="285750" indent="-285750">
              <a:buFont typeface="Wingdings" panose="05000000000000000000" pitchFamily="2" charset="2"/>
              <a:buChar char="ü"/>
            </a:pPr>
            <a:r>
              <a:rPr lang="en-US" altLang="zh-CN" dirty="0"/>
              <a:t>computed VS methods</a:t>
            </a:r>
            <a:r>
              <a:rPr lang="zh-CN" altLang="en-US" dirty="0"/>
              <a:t>：计算属性基于依赖缓存，只在相关依赖改变时才重新求值，方法在触发渲染时都会执行</a:t>
            </a:r>
          </a:p>
        </p:txBody>
      </p:sp>
      <p:sp>
        <p:nvSpPr>
          <p:cNvPr id="11" name="TextBox 10"/>
          <p:cNvSpPr txBox="1"/>
          <p:nvPr/>
        </p:nvSpPr>
        <p:spPr>
          <a:xfrm>
            <a:off x="4716016" y="3429000"/>
            <a:ext cx="4200574" cy="923330"/>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a:t>定义形式上，两者都是</a:t>
            </a:r>
            <a:r>
              <a:rPr lang="en-US" altLang="zh-CN" dirty="0"/>
              <a:t>function</a:t>
            </a:r>
            <a:r>
              <a:rPr lang="zh-CN" altLang="en-US" dirty="0"/>
              <a:t>，使用时</a:t>
            </a:r>
            <a:r>
              <a:rPr lang="en-US" altLang="zh-CN" dirty="0"/>
              <a:t>methods</a:t>
            </a:r>
            <a:r>
              <a:rPr lang="zh-CN" altLang="en-US" dirty="0"/>
              <a:t>带小括号，</a:t>
            </a:r>
            <a:r>
              <a:rPr lang="en-US" altLang="zh-CN" dirty="0"/>
              <a:t>computed</a:t>
            </a:r>
            <a:r>
              <a:rPr lang="zh-CN" altLang="en-US" dirty="0"/>
              <a:t>不带小括号</a:t>
            </a:r>
          </a:p>
        </p:txBody>
      </p:sp>
      <p:sp>
        <p:nvSpPr>
          <p:cNvPr id="12" name="TextBox 11"/>
          <p:cNvSpPr txBox="1"/>
          <p:nvPr/>
        </p:nvSpPr>
        <p:spPr>
          <a:xfrm>
            <a:off x="4716016" y="5158933"/>
            <a:ext cx="4200573" cy="646331"/>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a:t>方法除作为计算属性的一种替代方案外，更多用于实现其他业务逻辑</a:t>
            </a:r>
          </a:p>
        </p:txBody>
      </p:sp>
      <p:sp>
        <p:nvSpPr>
          <p:cNvPr id="13" name="TextBox 12"/>
          <p:cNvSpPr txBox="1"/>
          <p:nvPr/>
        </p:nvSpPr>
        <p:spPr>
          <a:xfrm>
            <a:off x="4716016" y="4499828"/>
            <a:ext cx="4200573" cy="369332"/>
          </a:xfrm>
          <a:prstGeom prst="rect">
            <a:avLst/>
          </a:prstGeom>
          <a:noFill/>
        </p:spPr>
        <p:txBody>
          <a:bodyPr wrap="square" rtlCol="0">
            <a:spAutoFit/>
          </a:bodyPr>
          <a:lstStyle/>
          <a:p>
            <a:pPr marL="285750" indent="-285750">
              <a:buFont typeface="Wingdings" panose="05000000000000000000" pitchFamily="2" charset="2"/>
              <a:buChar char="ü"/>
            </a:pPr>
            <a:r>
              <a:rPr lang="en-US" altLang="zh-CN" dirty="0"/>
              <a:t>methods</a:t>
            </a:r>
            <a:r>
              <a:rPr lang="zh-CN" altLang="en-US" dirty="0"/>
              <a:t>和</a:t>
            </a:r>
            <a:r>
              <a:rPr lang="en-US" altLang="zh-CN" dirty="0"/>
              <a:t>computed</a:t>
            </a:r>
            <a:r>
              <a:rPr lang="zh-CN" altLang="en-US" dirty="0"/>
              <a:t>不能重名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1" grpId="0"/>
      <p:bldP spid="12"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计算属性与侦听器</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484784"/>
            <a:ext cx="3398256"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928" y="1484783"/>
            <a:ext cx="3260306" cy="4964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接箭头连接符 4"/>
          <p:cNvCxnSpPr/>
          <p:nvPr/>
        </p:nvCxnSpPr>
        <p:spPr>
          <a:xfrm flipV="1">
            <a:off x="5552897" y="1988840"/>
            <a:ext cx="1872208" cy="19782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452321" y="1772816"/>
            <a:ext cx="1584176" cy="646331"/>
          </a:xfrm>
          <a:prstGeom prst="rect">
            <a:avLst/>
          </a:prstGeom>
          <a:noFill/>
        </p:spPr>
        <p:txBody>
          <a:bodyPr wrap="square" rtlCol="0">
            <a:spAutoFit/>
          </a:bodyPr>
          <a:lstStyle/>
          <a:p>
            <a:r>
              <a:rPr lang="zh-CN" altLang="en-US" dirty="0"/>
              <a:t>多定义一个数据</a:t>
            </a:r>
          </a:p>
        </p:txBody>
      </p:sp>
      <p:cxnSp>
        <p:nvCxnSpPr>
          <p:cNvPr id="11" name="直接箭头连接符 10"/>
          <p:cNvCxnSpPr>
            <a:endCxn id="14" idx="1"/>
          </p:cNvCxnSpPr>
          <p:nvPr/>
        </p:nvCxnSpPr>
        <p:spPr>
          <a:xfrm flipV="1">
            <a:off x="5004049" y="3464134"/>
            <a:ext cx="2448273" cy="14050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endCxn id="14" idx="1"/>
          </p:cNvCxnSpPr>
          <p:nvPr/>
        </p:nvCxnSpPr>
        <p:spPr>
          <a:xfrm flipV="1">
            <a:off x="4860034" y="3464134"/>
            <a:ext cx="2592288" cy="20170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452322" y="3140968"/>
            <a:ext cx="1584176" cy="646331"/>
          </a:xfrm>
          <a:prstGeom prst="rect">
            <a:avLst/>
          </a:prstGeom>
          <a:noFill/>
        </p:spPr>
        <p:txBody>
          <a:bodyPr wrap="square" rtlCol="0">
            <a:spAutoFit/>
          </a:bodyPr>
          <a:lstStyle/>
          <a:p>
            <a:r>
              <a:rPr lang="zh-CN" altLang="en-US" dirty="0"/>
              <a:t>每个属性要定义一个侦听器</a:t>
            </a:r>
          </a:p>
        </p:txBody>
      </p:sp>
      <p:sp>
        <p:nvSpPr>
          <p:cNvPr id="23" name="TextBox 22"/>
          <p:cNvSpPr txBox="1"/>
          <p:nvPr/>
        </p:nvSpPr>
        <p:spPr>
          <a:xfrm>
            <a:off x="7369682" y="4869161"/>
            <a:ext cx="1738822" cy="646331"/>
          </a:xfrm>
          <a:prstGeom prst="rect">
            <a:avLst/>
          </a:prstGeom>
          <a:noFill/>
        </p:spPr>
        <p:txBody>
          <a:bodyPr wrap="square" rtlCol="0">
            <a:spAutoFit/>
          </a:bodyPr>
          <a:lstStyle/>
          <a:p>
            <a:r>
              <a:rPr lang="zh-CN" altLang="en-US" dirty="0"/>
              <a:t>定义形式都是</a:t>
            </a:r>
            <a:r>
              <a:rPr lang="en-US" altLang="zh-CN" dirty="0"/>
              <a:t>function</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down)">
                                      <p:cBhvr>
                                        <p:cTn id="15" dur="500"/>
                                        <p:tgtEl>
                                          <p:spTgt spid="14"/>
                                        </p:tgtEl>
                                      </p:cBhvr>
                                    </p:animEffect>
                                  </p:childTnLst>
                                </p:cTn>
                              </p:par>
                              <p:par>
                                <p:cTn id="16" presetID="22" presetClass="entr" presetSubtype="4"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par>
                                <p:cTn id="19" presetID="22" presetClass="entr" presetSubtype="4"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down)">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小结</a:t>
            </a:r>
            <a:endParaRPr lang="zh-CN" altLang="en-US" dirty="0"/>
          </a:p>
        </p:txBody>
      </p:sp>
      <p:sp>
        <p:nvSpPr>
          <p:cNvPr id="6" name="内容占位符 5"/>
          <p:cNvSpPr>
            <a:spLocks noGrp="1"/>
          </p:cNvSpPr>
          <p:nvPr>
            <p:ph idx="1"/>
          </p:nvPr>
        </p:nvSpPr>
        <p:spPr/>
        <p:txBody>
          <a:bodyPr>
            <a:normAutofit fontScale="77500" lnSpcReduction="20000"/>
          </a:bodyPr>
          <a:lstStyle/>
          <a:p>
            <a:pPr marL="0" indent="0">
              <a:buNone/>
            </a:pPr>
            <a:r>
              <a:rPr lang="zh-CN" altLang="en-US" dirty="0"/>
              <a:t>一、数据双向版本概念</a:t>
            </a:r>
            <a:endParaRPr lang="en-US" altLang="zh-CN" dirty="0"/>
          </a:p>
          <a:p>
            <a:pPr marL="0" indent="0">
              <a:buNone/>
            </a:pPr>
            <a:endParaRPr lang="en-US" altLang="zh-CN" dirty="0"/>
          </a:p>
          <a:p>
            <a:pPr marL="0" indent="0">
              <a:buNone/>
            </a:pPr>
            <a:r>
              <a:rPr lang="zh-CN" altLang="en-US" dirty="0"/>
              <a:t>二、当数据处理复杂时，考虑使用</a:t>
            </a:r>
            <a:r>
              <a:rPr lang="en-US" altLang="zh-CN" dirty="0"/>
              <a:t>computed</a:t>
            </a:r>
            <a:r>
              <a:rPr lang="zh-CN" altLang="en-US" dirty="0"/>
              <a:t>、</a:t>
            </a:r>
            <a:r>
              <a:rPr lang="en-US" altLang="zh-CN" dirty="0"/>
              <a:t>methods</a:t>
            </a:r>
            <a:r>
              <a:rPr lang="zh-CN" altLang="en-US" dirty="0"/>
              <a:t>或</a:t>
            </a:r>
            <a:r>
              <a:rPr lang="en-US" altLang="zh-CN" dirty="0"/>
              <a:t>watch</a:t>
            </a:r>
          </a:p>
          <a:p>
            <a:pPr marL="0" indent="0">
              <a:buNone/>
            </a:pPr>
            <a:endParaRPr lang="en-US" altLang="zh-CN" dirty="0"/>
          </a:p>
          <a:p>
            <a:pPr marL="0" indent="0">
              <a:buNone/>
            </a:pPr>
            <a:r>
              <a:rPr lang="zh-CN" altLang="en-US" dirty="0"/>
              <a:t>三、</a:t>
            </a:r>
            <a:r>
              <a:rPr lang="en-US" altLang="zh-CN" dirty="0"/>
              <a:t>computed </a:t>
            </a:r>
            <a:r>
              <a:rPr lang="zh-CN" altLang="en-US" dirty="0"/>
              <a:t>只在依赖变化时更新性能较好，一般情况</a:t>
            </a:r>
            <a:r>
              <a:rPr lang="en-US" altLang="zh-CN" dirty="0"/>
              <a:t>computed</a:t>
            </a:r>
            <a:r>
              <a:rPr lang="zh-CN" altLang="en-US" dirty="0"/>
              <a:t>能满足。</a:t>
            </a:r>
            <a:endParaRPr lang="en-US" altLang="zh-CN" dirty="0"/>
          </a:p>
          <a:p>
            <a:pPr marL="0" indent="0">
              <a:buNone/>
            </a:pPr>
            <a:endParaRPr lang="en-US" altLang="zh-CN" dirty="0"/>
          </a:p>
          <a:p>
            <a:pPr marL="0" indent="0">
              <a:buNone/>
            </a:pPr>
            <a:r>
              <a:rPr lang="zh-CN" altLang="en-US" dirty="0"/>
              <a:t>四、</a:t>
            </a:r>
            <a:r>
              <a:rPr lang="en-US" altLang="zh-CN" dirty="0"/>
              <a:t>methods</a:t>
            </a:r>
            <a:r>
              <a:rPr lang="zh-CN" altLang="en-US" dirty="0"/>
              <a:t>在重新渲染时都会调用，但</a:t>
            </a:r>
            <a:r>
              <a:rPr lang="en-US" altLang="zh-CN" dirty="0"/>
              <a:t>methods</a:t>
            </a:r>
            <a:r>
              <a:rPr lang="zh-CN" altLang="en-US" dirty="0"/>
              <a:t>更多情况不是用于绑定到</a:t>
            </a:r>
            <a:r>
              <a:rPr lang="en-US" altLang="zh-CN" dirty="0"/>
              <a:t>View</a:t>
            </a:r>
          </a:p>
          <a:p>
            <a:pPr marL="0" indent="0">
              <a:buNone/>
            </a:pPr>
            <a:endParaRPr lang="en-US" altLang="zh-CN" dirty="0"/>
          </a:p>
          <a:p>
            <a:pPr marL="0" indent="0">
              <a:buNone/>
            </a:pPr>
            <a:r>
              <a:rPr lang="zh-CN" altLang="en-US" dirty="0"/>
              <a:t>五、</a:t>
            </a:r>
            <a:r>
              <a:rPr lang="en-US" altLang="zh-CN" dirty="0"/>
              <a:t>watch</a:t>
            </a:r>
            <a:r>
              <a:rPr lang="zh-CN" altLang="en-US" dirty="0"/>
              <a:t>是侦听某个数据的变化</a:t>
            </a:r>
            <a:endParaRPr lang="en-US" altLang="zh-CN" dirty="0"/>
          </a:p>
          <a:p>
            <a:pPr marL="0" indent="0">
              <a:buNone/>
            </a:pP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07050" y="1844824"/>
            <a:ext cx="6777318" cy="936104"/>
          </a:xfrm>
        </p:spPr>
        <p:txBody>
          <a:bodyPr/>
          <a:lstStyle/>
          <a:p>
            <a:r>
              <a:rPr lang="en-US" altLang="zh-CN" dirty="0"/>
              <a:t>VUE</a:t>
            </a:r>
            <a:r>
              <a:rPr lang="zh-CN" altLang="en-US" dirty="0"/>
              <a:t>基础知识</a:t>
            </a:r>
          </a:p>
        </p:txBody>
      </p:sp>
      <p:sp>
        <p:nvSpPr>
          <p:cNvPr id="3" name="副标题 2"/>
          <p:cNvSpPr>
            <a:spLocks noGrp="1"/>
          </p:cNvSpPr>
          <p:nvPr>
            <p:ph type="subTitle" idx="1"/>
          </p:nvPr>
        </p:nvSpPr>
        <p:spPr>
          <a:xfrm>
            <a:off x="4788024" y="5013176"/>
            <a:ext cx="3456384" cy="985664"/>
          </a:xfrm>
        </p:spPr>
        <p:txBody>
          <a:bodyPr>
            <a:normAutofit/>
          </a:bodyPr>
          <a:lstStyle/>
          <a:p>
            <a:pPr algn="l"/>
            <a:endParaRPr lang="zh-CN" altLang="en-US" sz="2800"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graphicFrame>
        <p:nvGraphicFramePr>
          <p:cNvPr id="4" name="内容占位符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条件渲染指令</a:t>
            </a:r>
          </a:p>
        </p:txBody>
      </p:sp>
      <p:pic>
        <p:nvPicPr>
          <p:cNvPr id="6148"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9552" y="1834356"/>
            <a:ext cx="3667125" cy="405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860032" y="2422629"/>
            <a:ext cx="4032448" cy="646331"/>
          </a:xfrm>
          <a:prstGeom prst="rect">
            <a:avLst/>
          </a:prstGeom>
          <a:noFill/>
        </p:spPr>
        <p:txBody>
          <a:bodyPr wrap="square" rtlCol="0">
            <a:spAutoFit/>
          </a:bodyPr>
          <a:lstStyle/>
          <a:p>
            <a:pPr marL="285750" indent="-285750">
              <a:buFont typeface="Wingdings" panose="05000000000000000000" pitchFamily="2" charset="2"/>
              <a:buChar char="ü"/>
            </a:pPr>
            <a:r>
              <a:rPr lang="en-US" altLang="zh-CN" dirty="0"/>
              <a:t>v-if</a:t>
            </a:r>
            <a:r>
              <a:rPr lang="zh-CN" altLang="en-US" dirty="0"/>
              <a:t>、</a:t>
            </a:r>
            <a:r>
              <a:rPr lang="en-US" altLang="zh-CN" dirty="0"/>
              <a:t>v-else-if</a:t>
            </a:r>
            <a:r>
              <a:rPr lang="zh-CN" altLang="en-US" dirty="0"/>
              <a:t>、</a:t>
            </a:r>
            <a:r>
              <a:rPr lang="en-US" altLang="zh-CN" dirty="0"/>
              <a:t>v-else</a:t>
            </a:r>
            <a:r>
              <a:rPr lang="zh-CN" altLang="en-US" dirty="0"/>
              <a:t>，其中</a:t>
            </a:r>
            <a:r>
              <a:rPr lang="en-US" altLang="zh-CN" dirty="0"/>
              <a:t>v-else-if</a:t>
            </a:r>
            <a:r>
              <a:rPr lang="zh-CN" altLang="en-US" dirty="0"/>
              <a:t>和</a:t>
            </a:r>
            <a:r>
              <a:rPr lang="en-US" altLang="zh-CN" dirty="0"/>
              <a:t>v-else</a:t>
            </a:r>
            <a:r>
              <a:rPr lang="zh-CN" altLang="en-US" dirty="0"/>
              <a:t>可以不用，语句间必须紧邻</a:t>
            </a:r>
          </a:p>
        </p:txBody>
      </p:sp>
      <p:sp>
        <p:nvSpPr>
          <p:cNvPr id="9" name="TextBox 8"/>
          <p:cNvSpPr txBox="1"/>
          <p:nvPr/>
        </p:nvSpPr>
        <p:spPr>
          <a:xfrm>
            <a:off x="4860032" y="1844824"/>
            <a:ext cx="4032448" cy="369332"/>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a:t>指令都有前缀</a:t>
            </a:r>
            <a:r>
              <a:rPr lang="en-US" altLang="zh-CN" dirty="0"/>
              <a:t>v-</a:t>
            </a:r>
            <a:endParaRPr lang="zh-CN" altLang="en-US" dirty="0"/>
          </a:p>
        </p:txBody>
      </p:sp>
      <p:sp>
        <p:nvSpPr>
          <p:cNvPr id="10" name="TextBox 9"/>
          <p:cNvSpPr txBox="1"/>
          <p:nvPr/>
        </p:nvSpPr>
        <p:spPr>
          <a:xfrm>
            <a:off x="4860032" y="3933056"/>
            <a:ext cx="4032448" cy="646331"/>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a:t>使用条件指令时，不显示的节点不是隐藏，而是删除</a:t>
            </a:r>
          </a:p>
        </p:txBody>
      </p:sp>
      <p:sp>
        <p:nvSpPr>
          <p:cNvPr id="11" name="TextBox 10"/>
          <p:cNvSpPr txBox="1"/>
          <p:nvPr/>
        </p:nvSpPr>
        <p:spPr>
          <a:xfrm>
            <a:off x="4860032" y="4808185"/>
            <a:ext cx="4032448" cy="923330"/>
          </a:xfrm>
          <a:prstGeom prst="rect">
            <a:avLst/>
          </a:prstGeom>
          <a:noFill/>
        </p:spPr>
        <p:txBody>
          <a:bodyPr wrap="square" rtlCol="0">
            <a:spAutoFit/>
          </a:bodyPr>
          <a:lstStyle/>
          <a:p>
            <a:pPr marL="285750" indent="-285750">
              <a:buFont typeface="Wingdings" panose="05000000000000000000" pitchFamily="2" charset="2"/>
              <a:buChar char="ü"/>
            </a:pPr>
            <a:r>
              <a:rPr lang="en-US" altLang="zh-CN" dirty="0"/>
              <a:t>v-show </a:t>
            </a:r>
            <a:r>
              <a:rPr lang="zh-CN" altLang="en-US" dirty="0"/>
              <a:t>指令，不显示的节点是隐藏，</a:t>
            </a:r>
            <a:r>
              <a:rPr lang="en-US" altLang="zh-CN" dirty="0"/>
              <a:t>(display:none)</a:t>
            </a:r>
            <a:r>
              <a:rPr lang="zh-CN" altLang="en-US" dirty="0"/>
              <a:t>，所有更高的</a:t>
            </a:r>
            <a:r>
              <a:rPr lang="en-US" altLang="zh-CN" dirty="0"/>
              <a:t>v-if </a:t>
            </a:r>
            <a:r>
              <a:rPr lang="zh-CN" altLang="en-US" dirty="0"/>
              <a:t>切换开销，</a:t>
            </a:r>
            <a:r>
              <a:rPr lang="en-US" altLang="zh-CN" dirty="0"/>
              <a:t>v-show</a:t>
            </a:r>
            <a:r>
              <a:rPr lang="zh-CN" altLang="en-US" dirty="0"/>
              <a:t>更高的初始渲染开销</a:t>
            </a:r>
          </a:p>
        </p:txBody>
      </p:sp>
      <p:sp>
        <p:nvSpPr>
          <p:cNvPr id="12" name="TextBox 11"/>
          <p:cNvSpPr txBox="1"/>
          <p:nvPr/>
        </p:nvSpPr>
        <p:spPr>
          <a:xfrm>
            <a:off x="4860032" y="3286725"/>
            <a:ext cx="4032448" cy="369332"/>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a:t>可同时存在多个条件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P spid="11"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列表渲染</a:t>
            </a:r>
          </a:p>
        </p:txBody>
      </p:sp>
      <p:sp>
        <p:nvSpPr>
          <p:cNvPr id="3" name="TextBox 2"/>
          <p:cNvSpPr txBox="1"/>
          <p:nvPr/>
        </p:nvSpPr>
        <p:spPr>
          <a:xfrm>
            <a:off x="5652120" y="2843644"/>
            <a:ext cx="3275856" cy="923330"/>
          </a:xfrm>
          <a:prstGeom prst="rect">
            <a:avLst/>
          </a:prstGeom>
          <a:noFill/>
        </p:spPr>
        <p:txBody>
          <a:bodyPr wrap="square" rtlCol="0">
            <a:spAutoFit/>
          </a:bodyPr>
          <a:lstStyle/>
          <a:p>
            <a:pPr marL="285750" indent="-285750">
              <a:buFont typeface="Wingdings" panose="05000000000000000000" pitchFamily="2" charset="2"/>
              <a:buChar char="ü"/>
            </a:pPr>
            <a:r>
              <a:rPr lang="en-US" altLang="zh-CN" dirty="0"/>
              <a:t>&lt;div&gt;v-for=“item of items”&lt;div&gt;</a:t>
            </a:r>
            <a:r>
              <a:rPr lang="zh-CN" altLang="en-US" dirty="0"/>
              <a:t>，</a:t>
            </a:r>
            <a:r>
              <a:rPr lang="en-US" altLang="zh-CN" dirty="0"/>
              <a:t>of</a:t>
            </a:r>
            <a:r>
              <a:rPr lang="zh-CN" altLang="en-US" dirty="0"/>
              <a:t>可以用</a:t>
            </a:r>
            <a:r>
              <a:rPr lang="en-US" altLang="zh-CN" dirty="0"/>
              <a:t>in</a:t>
            </a:r>
            <a:r>
              <a:rPr lang="zh-CN" altLang="en-US" dirty="0"/>
              <a:t>代替</a:t>
            </a:r>
          </a:p>
        </p:txBody>
      </p:sp>
      <p:sp>
        <p:nvSpPr>
          <p:cNvPr id="4" name="TextBox 3"/>
          <p:cNvSpPr txBox="1"/>
          <p:nvPr/>
        </p:nvSpPr>
        <p:spPr>
          <a:xfrm>
            <a:off x="5652120" y="1844824"/>
            <a:ext cx="3275856" cy="646331"/>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a:t>渲染一个数组，可是是对象数组、基本类型数组）</a:t>
            </a:r>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600200"/>
            <a:ext cx="4779220"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列表渲染</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600200"/>
            <a:ext cx="3793188"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860032" y="1844824"/>
            <a:ext cx="3275856" cy="369332"/>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a:t>渲染一个对象属性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方法与事件</a:t>
            </a:r>
          </a:p>
        </p:txBody>
      </p:sp>
      <p:pic>
        <p:nvPicPr>
          <p:cNvPr id="3076"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1600200"/>
            <a:ext cx="4473940"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400600" y="1844824"/>
            <a:ext cx="3275856" cy="646331"/>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a:t>需要指定监听的事件：</a:t>
            </a:r>
            <a:br>
              <a:rPr lang="en-US" altLang="zh-CN" dirty="0"/>
            </a:br>
            <a:r>
              <a:rPr lang="en-US" altLang="zh-CN" dirty="0" err="1"/>
              <a:t>v-on:xxx</a:t>
            </a:r>
            <a:endParaRPr lang="zh-CN" altLang="en-US" dirty="0"/>
          </a:p>
        </p:txBody>
      </p:sp>
      <p:sp>
        <p:nvSpPr>
          <p:cNvPr id="9" name="TextBox 8"/>
          <p:cNvSpPr txBox="1"/>
          <p:nvPr/>
        </p:nvSpPr>
        <p:spPr>
          <a:xfrm>
            <a:off x="5436096" y="2782669"/>
            <a:ext cx="3275856" cy="646331"/>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a:t>通常会绑定到一个方法，并可以传递参数</a:t>
            </a:r>
          </a:p>
        </p:txBody>
      </p:sp>
      <p:sp>
        <p:nvSpPr>
          <p:cNvPr id="10" name="TextBox 9"/>
          <p:cNvSpPr txBox="1"/>
          <p:nvPr/>
        </p:nvSpPr>
        <p:spPr>
          <a:xfrm>
            <a:off x="5436096" y="3574757"/>
            <a:ext cx="3275856" cy="369332"/>
          </a:xfrm>
          <a:prstGeom prst="rect">
            <a:avLst/>
          </a:prstGeom>
          <a:noFill/>
        </p:spPr>
        <p:txBody>
          <a:bodyPr wrap="square" rtlCol="0">
            <a:spAutoFit/>
          </a:bodyPr>
          <a:lstStyle/>
          <a:p>
            <a:pPr marL="285750" indent="-285750">
              <a:buFont typeface="Wingdings" panose="05000000000000000000" pitchFamily="2" charset="2"/>
              <a:buChar char="ü"/>
            </a:pPr>
            <a:r>
              <a:rPr lang="en-US" altLang="zh-CN" dirty="0"/>
              <a:t>v-on:</a:t>
            </a:r>
            <a:r>
              <a:rPr lang="zh-CN" altLang="en-US" dirty="0"/>
              <a:t>缩写</a:t>
            </a:r>
            <a:r>
              <a:rPr lang="en-US" altLang="zh-CN"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表单</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5368" y="1953419"/>
            <a:ext cx="5638800" cy="381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264696" y="2134597"/>
            <a:ext cx="2627784" cy="369332"/>
          </a:xfrm>
          <a:prstGeom prst="rect">
            <a:avLst/>
          </a:prstGeom>
          <a:noFill/>
        </p:spPr>
        <p:txBody>
          <a:bodyPr wrap="square" rtlCol="0">
            <a:spAutoFit/>
          </a:bodyPr>
          <a:lstStyle/>
          <a:p>
            <a:pPr marL="285750" indent="-285750">
              <a:buFont typeface="Wingdings" panose="05000000000000000000" pitchFamily="2" charset="2"/>
              <a:buChar char="ü"/>
            </a:pPr>
            <a:r>
              <a:rPr lang="en-US" altLang="zh-CN" dirty="0"/>
              <a:t>type=“text” (</a:t>
            </a:r>
            <a:r>
              <a:rPr lang="zh-CN" altLang="en-US" dirty="0"/>
              <a:t>默认</a:t>
            </a:r>
            <a:r>
              <a:rPr lang="en-US" altLang="zh-CN"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单选按钮</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5778" y="1600200"/>
            <a:ext cx="4602286"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868144" y="1916832"/>
            <a:ext cx="2627784" cy="369332"/>
          </a:xfrm>
          <a:prstGeom prst="rect">
            <a:avLst/>
          </a:prstGeom>
          <a:noFill/>
        </p:spPr>
        <p:txBody>
          <a:bodyPr wrap="square" rtlCol="0">
            <a:spAutoFit/>
          </a:bodyPr>
          <a:lstStyle/>
          <a:p>
            <a:pPr marL="285750" indent="-285750">
              <a:buFont typeface="Wingdings" panose="05000000000000000000" pitchFamily="2" charset="2"/>
              <a:buChar char="ü"/>
            </a:pPr>
            <a:r>
              <a:rPr lang="en-US" altLang="zh-CN" dirty="0"/>
              <a:t>type=“radio”</a:t>
            </a:r>
            <a:endParaRPr lang="zh-CN" altLang="en-US" dirty="0"/>
          </a:p>
        </p:txBody>
      </p:sp>
      <p:sp>
        <p:nvSpPr>
          <p:cNvPr id="6" name="TextBox 5"/>
          <p:cNvSpPr txBox="1"/>
          <p:nvPr/>
        </p:nvSpPr>
        <p:spPr>
          <a:xfrm>
            <a:off x="5868144" y="2483604"/>
            <a:ext cx="2627784" cy="369332"/>
          </a:xfrm>
          <a:prstGeom prst="rect">
            <a:avLst/>
          </a:prstGeom>
          <a:noFill/>
        </p:spPr>
        <p:txBody>
          <a:bodyPr wrap="square" rtlCol="0">
            <a:spAutoFit/>
          </a:bodyPr>
          <a:lstStyle/>
          <a:p>
            <a:pPr marL="285750" indent="-285750">
              <a:buFont typeface="Wingdings" panose="05000000000000000000" pitchFamily="2" charset="2"/>
              <a:buChar char="ü"/>
            </a:pPr>
            <a:r>
              <a:rPr lang="en-US" altLang="zh-CN" dirty="0"/>
              <a:t>label </a:t>
            </a:r>
            <a:r>
              <a:rPr lang="zh-CN" altLang="en-US" dirty="0"/>
              <a:t>中‘</a:t>
            </a:r>
            <a:r>
              <a:rPr lang="en-US" altLang="zh-CN" dirty="0"/>
              <a:t>for</a:t>
            </a:r>
            <a:r>
              <a:rPr lang="zh-CN" altLang="en-US" dirty="0"/>
              <a:t>’的作用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复选框</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434" y="1600200"/>
            <a:ext cx="4752638"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868144" y="1916832"/>
            <a:ext cx="2627784" cy="369332"/>
          </a:xfrm>
          <a:prstGeom prst="rect">
            <a:avLst/>
          </a:prstGeom>
          <a:noFill/>
        </p:spPr>
        <p:txBody>
          <a:bodyPr wrap="square" rtlCol="0">
            <a:spAutoFit/>
          </a:bodyPr>
          <a:lstStyle/>
          <a:p>
            <a:pPr marL="285750" indent="-285750">
              <a:buFont typeface="Wingdings" panose="05000000000000000000" pitchFamily="2" charset="2"/>
              <a:buChar char="ü"/>
            </a:pPr>
            <a:r>
              <a:rPr lang="en-US" altLang="zh-CN" dirty="0"/>
              <a:t>type=“check”</a:t>
            </a:r>
            <a:endParaRPr lang="zh-CN" altLang="en-US" dirty="0"/>
          </a:p>
        </p:txBody>
      </p:sp>
      <p:sp>
        <p:nvSpPr>
          <p:cNvPr id="6" name="TextBox 5"/>
          <p:cNvSpPr txBox="1"/>
          <p:nvPr/>
        </p:nvSpPr>
        <p:spPr>
          <a:xfrm>
            <a:off x="5868144" y="2483604"/>
            <a:ext cx="2627784" cy="369332"/>
          </a:xfrm>
          <a:prstGeom prst="rect">
            <a:avLst/>
          </a:prstGeom>
          <a:noFill/>
        </p:spPr>
        <p:txBody>
          <a:bodyPr wrap="square" rtlCol="0">
            <a:spAutoFit/>
          </a:bodyPr>
          <a:lstStyle/>
          <a:p>
            <a:pPr marL="285750" indent="-285750">
              <a:buFont typeface="Wingdings" panose="05000000000000000000" pitchFamily="2" charset="2"/>
              <a:buChar char="ü"/>
            </a:pPr>
            <a:r>
              <a:rPr lang="en-US" altLang="zh-CN" dirty="0"/>
              <a:t>picked </a:t>
            </a:r>
            <a:r>
              <a:rPr lang="zh-CN" altLang="en-US" dirty="0"/>
              <a:t>是数组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下拉框</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600200"/>
            <a:ext cx="4728726"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724128" y="1844824"/>
            <a:ext cx="2627784" cy="369332"/>
          </a:xfrm>
          <a:prstGeom prst="rect">
            <a:avLst/>
          </a:prstGeom>
          <a:noFill/>
        </p:spPr>
        <p:txBody>
          <a:bodyPr wrap="square" rtlCol="0">
            <a:spAutoFit/>
          </a:bodyPr>
          <a:lstStyle/>
          <a:p>
            <a:pPr marL="285750" indent="-285750">
              <a:buFont typeface="Wingdings" panose="05000000000000000000" pitchFamily="2" charset="2"/>
              <a:buChar char="ü"/>
            </a:pPr>
            <a:r>
              <a:rPr lang="en-US" altLang="zh-CN" dirty="0"/>
              <a:t>select   option</a:t>
            </a:r>
            <a:endParaRPr lang="zh-CN" altLang="en-US" dirty="0"/>
          </a:p>
        </p:txBody>
      </p:sp>
      <p:sp>
        <p:nvSpPr>
          <p:cNvPr id="6" name="TextBox 5"/>
          <p:cNvSpPr txBox="1"/>
          <p:nvPr/>
        </p:nvSpPr>
        <p:spPr>
          <a:xfrm>
            <a:off x="5724128" y="2411596"/>
            <a:ext cx="2627784" cy="369332"/>
          </a:xfrm>
          <a:prstGeom prst="rect">
            <a:avLst/>
          </a:prstGeom>
          <a:noFill/>
        </p:spPr>
        <p:txBody>
          <a:bodyPr wrap="square" rtlCol="0">
            <a:spAutoFit/>
          </a:bodyPr>
          <a:lstStyle/>
          <a:p>
            <a:pPr marL="285750" indent="-285750">
              <a:buFont typeface="Wingdings" panose="05000000000000000000" pitchFamily="2" charset="2"/>
              <a:buChar char="ü"/>
            </a:pPr>
            <a:r>
              <a:rPr lang="en-US" altLang="zh-CN" dirty="0"/>
              <a:t>v-bind</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p:txBody>
          <a:bodyPr>
            <a:normAutofit fontScale="92500" lnSpcReduction="20000"/>
          </a:bodyPr>
          <a:lstStyle/>
          <a:p>
            <a:pPr marL="0" indent="0">
              <a:buNone/>
            </a:pPr>
            <a:r>
              <a:rPr lang="zh-CN" altLang="en-US" dirty="0"/>
              <a:t>一、指令都以</a:t>
            </a:r>
            <a:r>
              <a:rPr lang="en-US" altLang="zh-CN" dirty="0"/>
              <a:t>v-</a:t>
            </a:r>
            <a:r>
              <a:rPr lang="zh-CN" altLang="en-US" dirty="0"/>
              <a:t>未前缀</a:t>
            </a:r>
            <a:endParaRPr lang="en-US" altLang="zh-CN" dirty="0"/>
          </a:p>
          <a:p>
            <a:pPr marL="0" indent="0">
              <a:buNone/>
            </a:pPr>
            <a:endParaRPr lang="en-US" altLang="zh-CN" dirty="0"/>
          </a:p>
          <a:p>
            <a:pPr marL="0" indent="0">
              <a:buNone/>
            </a:pPr>
            <a:r>
              <a:rPr lang="zh-CN" altLang="en-US" dirty="0"/>
              <a:t>二、条件渲染</a:t>
            </a:r>
            <a:r>
              <a:rPr lang="en-US" altLang="zh-CN" dirty="0"/>
              <a:t>v-if</a:t>
            </a:r>
            <a:r>
              <a:rPr lang="zh-CN" altLang="en-US" dirty="0"/>
              <a:t>、</a:t>
            </a:r>
            <a:r>
              <a:rPr lang="en-US" altLang="zh-CN" dirty="0"/>
              <a:t>v-else-if</a:t>
            </a:r>
            <a:r>
              <a:rPr lang="zh-CN" altLang="en-US" dirty="0"/>
              <a:t>、</a:t>
            </a:r>
            <a:r>
              <a:rPr lang="en-US" altLang="zh-CN" dirty="0"/>
              <a:t>v-else</a:t>
            </a:r>
            <a:r>
              <a:rPr lang="zh-CN" altLang="en-US" dirty="0"/>
              <a:t>、</a:t>
            </a:r>
            <a:r>
              <a:rPr lang="en-US" altLang="zh-CN" dirty="0"/>
              <a:t>v-show</a:t>
            </a:r>
          </a:p>
          <a:p>
            <a:pPr marL="0" indent="0">
              <a:buNone/>
            </a:pPr>
            <a:br>
              <a:rPr lang="en-US" altLang="zh-CN" dirty="0"/>
            </a:br>
            <a:r>
              <a:rPr lang="zh-CN" altLang="en-US" dirty="0"/>
              <a:t>三、列表渲染</a:t>
            </a:r>
            <a:r>
              <a:rPr lang="en-US" altLang="zh-CN" dirty="0"/>
              <a:t>v-for</a:t>
            </a:r>
          </a:p>
          <a:p>
            <a:pPr marL="0" indent="0">
              <a:buNone/>
            </a:pPr>
            <a:endParaRPr lang="en-US" altLang="zh-CN" dirty="0"/>
          </a:p>
          <a:p>
            <a:pPr marL="0" indent="0">
              <a:buNone/>
            </a:pPr>
            <a:r>
              <a:rPr lang="zh-CN" altLang="en-US" dirty="0"/>
              <a:t>四、事件</a:t>
            </a:r>
            <a:r>
              <a:rPr lang="en-US" altLang="zh-CN" dirty="0"/>
              <a:t>v-on:xxx</a:t>
            </a:r>
            <a:br>
              <a:rPr lang="en-US" altLang="zh-CN" dirty="0"/>
            </a:br>
            <a:br>
              <a:rPr lang="en-US" altLang="zh-CN" dirty="0"/>
            </a:br>
            <a:r>
              <a:rPr lang="zh-CN" altLang="en-US" dirty="0"/>
              <a:t>五、表单</a:t>
            </a:r>
            <a:r>
              <a:rPr lang="en-US" altLang="zh-CN" dirty="0"/>
              <a:t>v-model</a:t>
            </a:r>
            <a:r>
              <a:rPr lang="zh-CN" altLang="en-US" dirty="0"/>
              <a:t>，文本、单选框、复选框、下拉框</a:t>
            </a:r>
            <a:endParaRPr lang="en-US" altLang="zh-CN" dirty="0"/>
          </a:p>
          <a:p>
            <a:pPr marL="0" indent="0">
              <a:buNone/>
            </a:pP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总体计划</a:t>
            </a:r>
          </a:p>
        </p:txBody>
      </p:sp>
      <p:sp>
        <p:nvSpPr>
          <p:cNvPr id="3" name="内容占位符 2"/>
          <p:cNvSpPr>
            <a:spLocks noGrp="1"/>
          </p:cNvSpPr>
          <p:nvPr>
            <p:ph idx="1"/>
          </p:nvPr>
        </p:nvSpPr>
        <p:spPr/>
        <p:txBody>
          <a:bodyPr>
            <a:normAutofit fontScale="70000" lnSpcReduction="20000"/>
          </a:bodyPr>
          <a:lstStyle/>
          <a:p>
            <a:pPr marL="0" indent="0">
              <a:buNone/>
            </a:pPr>
            <a:r>
              <a:rPr lang="zh-CN" altLang="en-US" b="1" dirty="0"/>
              <a:t>一、</a:t>
            </a:r>
            <a:r>
              <a:rPr lang="en-US" altLang="zh-CN" b="1" dirty="0">
                <a:solidFill>
                  <a:schemeClr val="tx1"/>
                </a:solidFill>
              </a:rPr>
              <a:t>WEB</a:t>
            </a:r>
            <a:r>
              <a:rPr lang="zh-CN" altLang="zh-CN" b="1" dirty="0">
                <a:solidFill>
                  <a:schemeClr val="tx1"/>
                </a:solidFill>
              </a:rPr>
              <a:t>基础知识</a:t>
            </a:r>
            <a:endParaRPr lang="zh-CN" altLang="zh-CN" dirty="0">
              <a:solidFill>
                <a:schemeClr val="tx1"/>
              </a:solidFill>
            </a:endParaRPr>
          </a:p>
          <a:p>
            <a:pPr marL="0" indent="0">
              <a:buNone/>
            </a:pPr>
            <a:r>
              <a:rPr lang="en-US" altLang="zh-CN" b="1" dirty="0">
                <a:solidFill>
                  <a:schemeClr val="tx1"/>
                </a:solidFill>
              </a:rPr>
              <a:t>    </a:t>
            </a:r>
            <a:r>
              <a:rPr lang="zh-CN" altLang="zh-CN" dirty="0">
                <a:solidFill>
                  <a:schemeClr val="tx1"/>
                </a:solidFill>
              </a:rPr>
              <a:t>讲解</a:t>
            </a:r>
            <a:r>
              <a:rPr lang="en-US" altLang="zh-CN" dirty="0">
                <a:solidFill>
                  <a:schemeClr val="tx1"/>
                </a:solidFill>
              </a:rPr>
              <a:t>HTML</a:t>
            </a:r>
            <a:r>
              <a:rPr lang="zh-CN" altLang="zh-CN" dirty="0">
                <a:solidFill>
                  <a:schemeClr val="tx1"/>
                </a:solidFill>
              </a:rPr>
              <a:t>、</a:t>
            </a:r>
            <a:r>
              <a:rPr lang="en-US" altLang="zh-CN" dirty="0">
                <a:solidFill>
                  <a:schemeClr val="tx1"/>
                </a:solidFill>
              </a:rPr>
              <a:t>CSS</a:t>
            </a:r>
            <a:r>
              <a:rPr lang="zh-CN" altLang="zh-CN" dirty="0">
                <a:solidFill>
                  <a:schemeClr val="tx1"/>
                </a:solidFill>
              </a:rPr>
              <a:t>、</a:t>
            </a:r>
            <a:r>
              <a:rPr lang="en-US" altLang="zh-CN" dirty="0">
                <a:solidFill>
                  <a:schemeClr val="tx1"/>
                </a:solidFill>
              </a:rPr>
              <a:t>JavaScript</a:t>
            </a:r>
            <a:r>
              <a:rPr lang="zh-CN" altLang="zh-CN" dirty="0">
                <a:solidFill>
                  <a:schemeClr val="tx1"/>
                </a:solidFill>
              </a:rPr>
              <a:t>基础知识，让学员了解</a:t>
            </a:r>
            <a:r>
              <a:rPr lang="en-US" altLang="zh-CN" dirty="0">
                <a:solidFill>
                  <a:schemeClr val="tx1"/>
                </a:solidFill>
              </a:rPr>
              <a:t>WEB</a:t>
            </a:r>
            <a:r>
              <a:rPr lang="zh-CN" altLang="zh-CN" dirty="0">
                <a:solidFill>
                  <a:schemeClr val="tx1"/>
                </a:solidFill>
              </a:rPr>
              <a:t>开发基础知识，能进行简单运。</a:t>
            </a:r>
            <a:endParaRPr lang="en-US" altLang="zh-CN" dirty="0">
              <a:solidFill>
                <a:schemeClr val="tx1"/>
              </a:solidFill>
            </a:endParaRPr>
          </a:p>
          <a:p>
            <a:pPr marL="0" indent="0">
              <a:buNone/>
            </a:pPr>
            <a:endParaRPr lang="zh-CN" altLang="zh-CN" dirty="0">
              <a:solidFill>
                <a:schemeClr val="tx1"/>
              </a:solidFill>
            </a:endParaRPr>
          </a:p>
          <a:p>
            <a:pPr marL="0" indent="0">
              <a:buNone/>
            </a:pPr>
            <a:r>
              <a:rPr lang="zh-CN" altLang="en-US" b="1" dirty="0"/>
              <a:t>二、</a:t>
            </a:r>
            <a:r>
              <a:rPr lang="en-US" altLang="zh-CN" b="1" dirty="0">
                <a:solidFill>
                  <a:schemeClr val="tx1"/>
                </a:solidFill>
              </a:rPr>
              <a:t>VUE</a:t>
            </a:r>
            <a:r>
              <a:rPr lang="zh-CN" altLang="zh-CN" b="1" dirty="0">
                <a:solidFill>
                  <a:schemeClr val="tx1"/>
                </a:solidFill>
              </a:rPr>
              <a:t>基础知识</a:t>
            </a:r>
            <a:endParaRPr lang="zh-CN" altLang="zh-CN" dirty="0">
              <a:solidFill>
                <a:schemeClr val="tx1"/>
              </a:solidFill>
            </a:endParaRPr>
          </a:p>
          <a:p>
            <a:pPr marL="0" indent="0">
              <a:buNone/>
            </a:pPr>
            <a:r>
              <a:rPr lang="en-US" altLang="zh-CN" b="1" dirty="0"/>
              <a:t>    </a:t>
            </a:r>
            <a:r>
              <a:rPr lang="zh-CN" altLang="zh-CN" dirty="0"/>
              <a:t>讲解</a:t>
            </a:r>
            <a:r>
              <a:rPr lang="en-US" altLang="zh-CN" dirty="0"/>
              <a:t>VUE</a:t>
            </a:r>
            <a:r>
              <a:rPr lang="zh-CN" altLang="en-US" dirty="0"/>
              <a:t>关键技术知识和常见</a:t>
            </a:r>
            <a:r>
              <a:rPr lang="en-US" altLang="zh-CN" dirty="0"/>
              <a:t>API</a:t>
            </a:r>
            <a:r>
              <a:rPr lang="zh-CN" altLang="zh-CN" dirty="0"/>
              <a:t>，能进行简单运用。</a:t>
            </a:r>
            <a:endParaRPr lang="en-US" altLang="zh-CN" dirty="0"/>
          </a:p>
          <a:p>
            <a:pPr marL="0" indent="0">
              <a:buNone/>
            </a:pPr>
            <a:endParaRPr lang="zh-CN" altLang="zh-CN" dirty="0">
              <a:solidFill>
                <a:schemeClr val="tx1"/>
              </a:solidFill>
            </a:endParaRPr>
          </a:p>
          <a:p>
            <a:pPr marL="0" indent="0">
              <a:buNone/>
            </a:pPr>
            <a:r>
              <a:rPr lang="zh-CN" altLang="en-US" b="1" dirty="0"/>
              <a:t>三、</a:t>
            </a:r>
            <a:r>
              <a:rPr lang="en-US" altLang="zh-CN" b="1" dirty="0">
                <a:solidFill>
                  <a:schemeClr val="tx1"/>
                </a:solidFill>
              </a:rPr>
              <a:t>VUE</a:t>
            </a:r>
            <a:r>
              <a:rPr lang="zh-CN" altLang="zh-CN" b="1" dirty="0">
                <a:solidFill>
                  <a:schemeClr val="tx1"/>
                </a:solidFill>
              </a:rPr>
              <a:t>项目开发</a:t>
            </a:r>
            <a:endParaRPr lang="zh-CN" altLang="zh-CN" dirty="0">
              <a:solidFill>
                <a:schemeClr val="tx1"/>
              </a:solidFill>
            </a:endParaRPr>
          </a:p>
          <a:p>
            <a:pPr marL="0" indent="0">
              <a:buNone/>
            </a:pPr>
            <a:r>
              <a:rPr lang="en-US" altLang="zh-CN" dirty="0"/>
              <a:t>    </a:t>
            </a:r>
            <a:r>
              <a:rPr lang="zh-CN" altLang="zh-CN" dirty="0"/>
              <a:t>掌握</a:t>
            </a:r>
            <a:r>
              <a:rPr lang="en-US" altLang="zh-CN" dirty="0"/>
              <a:t>VUE</a:t>
            </a:r>
            <a:r>
              <a:rPr lang="zh-CN" altLang="zh-CN" dirty="0"/>
              <a:t>与原生交互方式，了解常见包划分、类划分形式</a:t>
            </a:r>
            <a:r>
              <a:rPr lang="zh-CN" altLang="en-US" dirty="0"/>
              <a:t>，了解项目中如页面跳转、网络请求等常见功能实现方式</a:t>
            </a:r>
            <a:r>
              <a:rPr lang="zh-CN" altLang="zh-CN" dirty="0"/>
              <a:t>。</a:t>
            </a:r>
            <a:endParaRPr lang="en-US" altLang="zh-CN" dirty="0"/>
          </a:p>
          <a:p>
            <a:pPr marL="0" indent="0">
              <a:buNone/>
            </a:pPr>
            <a:endParaRPr lang="zh-CN" altLang="zh-CN" dirty="0">
              <a:solidFill>
                <a:schemeClr val="tx1"/>
              </a:solidFill>
            </a:endParaRPr>
          </a:p>
          <a:p>
            <a:pPr marL="0" indent="0">
              <a:buNone/>
            </a:pPr>
            <a:r>
              <a:rPr lang="zh-CN" altLang="en-US" b="1" dirty="0"/>
              <a:t>四、</a:t>
            </a:r>
            <a:r>
              <a:rPr lang="en-US" altLang="zh-CN" b="1" dirty="0">
                <a:solidFill>
                  <a:schemeClr val="tx1"/>
                </a:solidFill>
              </a:rPr>
              <a:t>VUE</a:t>
            </a:r>
            <a:r>
              <a:rPr lang="zh-CN" altLang="zh-CN" b="1" dirty="0">
                <a:solidFill>
                  <a:schemeClr val="tx1"/>
                </a:solidFill>
              </a:rPr>
              <a:t>插件运用</a:t>
            </a:r>
            <a:endParaRPr lang="zh-CN" altLang="zh-CN" dirty="0">
              <a:solidFill>
                <a:schemeClr val="tx1"/>
              </a:solidFill>
            </a:endParaRPr>
          </a:p>
          <a:p>
            <a:pPr marL="0" indent="0">
              <a:buNone/>
            </a:pPr>
            <a:r>
              <a:rPr lang="en-US" altLang="zh-CN" dirty="0"/>
              <a:t>    </a:t>
            </a:r>
            <a:r>
              <a:rPr lang="zh-CN" altLang="en-US" dirty="0"/>
              <a:t>了解</a:t>
            </a:r>
            <a:r>
              <a:rPr lang="en-US" altLang="zh-CN" dirty="0"/>
              <a:t>Vuex</a:t>
            </a:r>
            <a:r>
              <a:rPr lang="zh-CN" altLang="zh-CN" dirty="0"/>
              <a:t>、</a:t>
            </a:r>
            <a:r>
              <a:rPr lang="en-US" altLang="zh-CN" dirty="0"/>
              <a:t>mint-</a:t>
            </a:r>
            <a:r>
              <a:rPr lang="en-US" altLang="zh-CN" dirty="0" err="1"/>
              <a:t>ui</a:t>
            </a:r>
            <a:r>
              <a:rPr lang="zh-CN" altLang="en-US" dirty="0"/>
              <a:t>等</a:t>
            </a:r>
            <a:r>
              <a:rPr lang="zh-CN" altLang="zh-CN" dirty="0"/>
              <a:t>常用</a:t>
            </a:r>
            <a:r>
              <a:rPr lang="zh-CN" altLang="en-US" dirty="0"/>
              <a:t>插件使用</a:t>
            </a:r>
            <a:r>
              <a:rPr lang="zh-CN" altLang="zh-CN" dirty="0"/>
              <a:t>。</a:t>
            </a:r>
          </a:p>
          <a:p>
            <a:pPr marL="0" indent="0">
              <a:buNone/>
            </a:pP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graphicFrame>
        <p:nvGraphicFramePr>
          <p:cNvPr id="4" name="内容占位符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组件</a:t>
            </a:r>
          </a:p>
        </p:txBody>
      </p:sp>
      <p:pic>
        <p:nvPicPr>
          <p:cNvPr id="5" name="Picture 2" descr="C:\Users\wuchunyuan\Desktop\培训\Vue培训\components.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1988841"/>
            <a:ext cx="5583265" cy="2160239"/>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95536" y="1475492"/>
            <a:ext cx="6336704" cy="369332"/>
          </a:xfrm>
          <a:prstGeom prst="rect">
            <a:avLst/>
          </a:prstGeom>
        </p:spPr>
        <p:txBody>
          <a:bodyPr wrap="square">
            <a:spAutoFit/>
          </a:bodyPr>
          <a:lstStyle/>
          <a:p>
            <a:pPr marL="285750" indent="-285750">
              <a:buFont typeface="Wingdings" panose="05000000000000000000" pitchFamily="2" charset="2"/>
              <a:buChar char="ü"/>
            </a:pPr>
            <a:r>
              <a:rPr lang="zh-CN" altLang="en-US" dirty="0"/>
              <a:t>几乎任意类型的应用界面都可以抽象为一个组件树</a:t>
            </a:r>
          </a:p>
        </p:txBody>
      </p:sp>
      <p:sp>
        <p:nvSpPr>
          <p:cNvPr id="6" name="矩形 5"/>
          <p:cNvSpPr/>
          <p:nvPr/>
        </p:nvSpPr>
        <p:spPr>
          <a:xfrm>
            <a:off x="490408" y="4581128"/>
            <a:ext cx="5593760" cy="923330"/>
          </a:xfrm>
          <a:prstGeom prst="rect">
            <a:avLst/>
          </a:prstGeom>
        </p:spPr>
        <p:txBody>
          <a:bodyPr wrap="square">
            <a:spAutoFit/>
          </a:bodyPr>
          <a:lstStyle/>
          <a:p>
            <a:pPr marL="285750" indent="-285750">
              <a:buFont typeface="Wingdings" panose="05000000000000000000" pitchFamily="2" charset="2"/>
              <a:buChar char="ü"/>
            </a:pPr>
            <a:r>
              <a:rPr lang="zh-CN" altLang="en-US" dirty="0"/>
              <a:t>在 </a:t>
            </a:r>
            <a:r>
              <a:rPr lang="en-US" altLang="zh-CN" dirty="0"/>
              <a:t>Vue </a:t>
            </a:r>
            <a:r>
              <a:rPr lang="zh-CN" altLang="en-US" dirty="0"/>
              <a:t>里，一个组件本质上是一个拥有预定义选项的一个 </a:t>
            </a:r>
            <a:r>
              <a:rPr lang="en-US" altLang="zh-CN" dirty="0"/>
              <a:t>Vue </a:t>
            </a:r>
            <a:r>
              <a:rPr lang="zh-CN" altLang="en-US" dirty="0"/>
              <a:t>实例。在 </a:t>
            </a:r>
            <a:r>
              <a:rPr lang="en-US" altLang="zh-CN" dirty="0"/>
              <a:t>Vue </a:t>
            </a:r>
            <a:r>
              <a:rPr lang="zh-CN" altLang="en-US" dirty="0"/>
              <a:t>中注册组件很简单：</a:t>
            </a:r>
            <a:endParaRPr lang="en-US" altLang="zh-CN" dirty="0"/>
          </a:p>
          <a:p>
            <a:r>
              <a:rPr lang="en-US" altLang="zh-CN" dirty="0"/>
              <a:t>     </a:t>
            </a:r>
            <a:endParaRPr lang="zh-CN" altLang="en-US" dirty="0"/>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5301208"/>
            <a:ext cx="3028950"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注册组件</a:t>
            </a:r>
          </a:p>
        </p:txBody>
      </p:sp>
      <p:sp>
        <p:nvSpPr>
          <p:cNvPr id="8" name="TextBox 7"/>
          <p:cNvSpPr txBox="1"/>
          <p:nvPr/>
        </p:nvSpPr>
        <p:spPr>
          <a:xfrm>
            <a:off x="5004048" y="1835532"/>
            <a:ext cx="3744416" cy="923330"/>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a:t>全局注册，任何</a:t>
            </a:r>
            <a:r>
              <a:rPr lang="en-US" altLang="zh-CN" dirty="0"/>
              <a:t>Vue</a:t>
            </a:r>
            <a:r>
              <a:rPr lang="zh-CN" altLang="en-US" dirty="0"/>
              <a:t>实例可以使用；局部注册，当前实例作用域下有效</a:t>
            </a:r>
          </a:p>
        </p:txBody>
      </p:sp>
      <p:pic>
        <p:nvPicPr>
          <p:cNvPr id="8198"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7577" y="1600200"/>
            <a:ext cx="4228439"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内部数据</a:t>
            </a:r>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1098" y="1610519"/>
            <a:ext cx="4552950" cy="450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148064" y="1785590"/>
            <a:ext cx="3744416" cy="369332"/>
          </a:xfrm>
          <a:prstGeom prst="rect">
            <a:avLst/>
          </a:prstGeom>
          <a:noFill/>
        </p:spPr>
        <p:txBody>
          <a:bodyPr wrap="square" rtlCol="0">
            <a:spAutoFit/>
          </a:bodyPr>
          <a:lstStyle/>
          <a:p>
            <a:pPr marL="285750" indent="-285750">
              <a:buFont typeface="Wingdings" panose="05000000000000000000" pitchFamily="2" charset="2"/>
              <a:buChar char="ü"/>
            </a:pPr>
            <a:r>
              <a:rPr lang="en-US" altLang="zh-CN" dirty="0"/>
              <a:t>data</a:t>
            </a:r>
            <a:r>
              <a:rPr lang="zh-CN" altLang="en-US" dirty="0"/>
              <a:t>必须是方法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传递数据</a:t>
            </a:r>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2058194"/>
            <a:ext cx="4762500" cy="3609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传递数据</a:t>
            </a: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2348880"/>
            <a:ext cx="5029200"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796136" y="2564904"/>
            <a:ext cx="2808312" cy="923330"/>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a:t>单项数据流，子组件不应该修改</a:t>
            </a:r>
            <a:r>
              <a:rPr lang="en-US" altLang="zh-CN" dirty="0"/>
              <a:t>props</a:t>
            </a:r>
            <a:r>
              <a:rPr lang="zh-CN" altLang="en-US" dirty="0"/>
              <a:t>中的数据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数据验证</a:t>
            </a:r>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1953419"/>
            <a:ext cx="1981200" cy="381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779912" y="2154922"/>
            <a:ext cx="3744416"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default : </a:t>
            </a:r>
            <a:r>
              <a:rPr lang="zh-CN" altLang="en-US" dirty="0"/>
              <a:t>默认值</a:t>
            </a:r>
          </a:p>
        </p:txBody>
      </p:sp>
      <p:sp>
        <p:nvSpPr>
          <p:cNvPr id="6" name="TextBox 5"/>
          <p:cNvSpPr txBox="1"/>
          <p:nvPr/>
        </p:nvSpPr>
        <p:spPr>
          <a:xfrm>
            <a:off x="3779912" y="2771636"/>
            <a:ext cx="3744416"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required : </a:t>
            </a:r>
            <a:r>
              <a:rPr lang="zh-CN" altLang="en-US" dirty="0"/>
              <a:t>表示必须传值</a:t>
            </a:r>
          </a:p>
        </p:txBody>
      </p:sp>
      <p:sp>
        <p:nvSpPr>
          <p:cNvPr id="7" name="TextBox 6"/>
          <p:cNvSpPr txBox="1"/>
          <p:nvPr/>
        </p:nvSpPr>
        <p:spPr>
          <a:xfrm>
            <a:off x="3779912" y="3419708"/>
            <a:ext cx="3744416" cy="923330"/>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type : </a:t>
            </a:r>
            <a:r>
              <a:rPr lang="zh-CN" altLang="en-US" dirty="0"/>
              <a:t>数据类型，可以是</a:t>
            </a:r>
            <a:r>
              <a:rPr lang="en-US" altLang="zh-CN" dirty="0"/>
              <a:t>String</a:t>
            </a:r>
            <a:r>
              <a:rPr lang="zh-CN" altLang="en-US" dirty="0"/>
              <a:t>、</a:t>
            </a:r>
            <a:r>
              <a:rPr lang="en-US" altLang="zh-CN" dirty="0"/>
              <a:t>Number</a:t>
            </a:r>
            <a:r>
              <a:rPr lang="zh-CN" altLang="en-US" dirty="0"/>
              <a:t>、</a:t>
            </a:r>
            <a:r>
              <a:rPr lang="en-US" altLang="zh-CN" dirty="0"/>
              <a:t>Boolean</a:t>
            </a:r>
            <a:r>
              <a:rPr lang="zh-CN" altLang="en-US" dirty="0"/>
              <a:t>、</a:t>
            </a:r>
            <a:r>
              <a:rPr lang="en-US" altLang="zh-CN" dirty="0"/>
              <a:t>Object</a:t>
            </a:r>
            <a:r>
              <a:rPr lang="zh-CN" altLang="en-US" dirty="0"/>
              <a:t>、</a:t>
            </a:r>
            <a:r>
              <a:rPr lang="en-US" altLang="zh-CN" dirty="0"/>
              <a:t>Array</a:t>
            </a:r>
            <a:r>
              <a:rPr lang="zh-CN" altLang="en-US" dirty="0"/>
              <a:t>、</a:t>
            </a:r>
            <a:r>
              <a:rPr lang="en-US" altLang="zh-CN" dirty="0"/>
              <a:t>Function</a:t>
            </a:r>
            <a:endParaRPr lang="zh-CN" altLang="en-US" dirty="0"/>
          </a:p>
        </p:txBody>
      </p:sp>
      <p:sp>
        <p:nvSpPr>
          <p:cNvPr id="8" name="TextBox 7"/>
          <p:cNvSpPr txBox="1"/>
          <p:nvPr/>
        </p:nvSpPr>
        <p:spPr>
          <a:xfrm>
            <a:off x="3779912" y="4388911"/>
            <a:ext cx="3744416"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自定义验证函数</a:t>
            </a:r>
            <a:endParaRPr lang="en-US" altLang="zh-CN" dirty="0"/>
          </a:p>
          <a:p>
            <a:r>
              <a:rPr lang="en-US" altLang="zh-CN" dirty="0"/>
              <a:t>      validator: function (value) {</a:t>
            </a:r>
          </a:p>
          <a:p>
            <a:r>
              <a:rPr lang="en-US" altLang="zh-CN" dirty="0"/>
              <a:t>          return value &gt; 10</a:t>
            </a:r>
          </a:p>
          <a:p>
            <a:r>
              <a:rPr lang="en-US" altLang="zh-CN"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p:txBody>
          <a:bodyPr/>
          <a:lstStyle/>
          <a:p>
            <a:pPr marL="0" indent="0">
              <a:buNone/>
            </a:pPr>
            <a:r>
              <a:rPr lang="zh-CN" altLang="en-US" dirty="0"/>
              <a:t>一、组件注册，全局和局部</a:t>
            </a:r>
            <a:endParaRPr lang="en-US" altLang="zh-CN" dirty="0"/>
          </a:p>
          <a:p>
            <a:pPr marL="0" indent="0">
              <a:buNone/>
            </a:pPr>
            <a:endParaRPr lang="en-US" altLang="zh-CN" dirty="0"/>
          </a:p>
          <a:p>
            <a:pPr marL="0" indent="0">
              <a:buNone/>
            </a:pPr>
            <a:r>
              <a:rPr lang="zh-CN" altLang="en-US" dirty="0"/>
              <a:t>二、组件内部数据，必须是方法</a:t>
            </a:r>
            <a:endParaRPr lang="en-US" altLang="zh-CN" dirty="0"/>
          </a:p>
          <a:p>
            <a:pPr marL="0" indent="0">
              <a:buNone/>
            </a:pPr>
            <a:endParaRPr lang="en-US" altLang="zh-CN" dirty="0"/>
          </a:p>
          <a:p>
            <a:pPr marL="0" indent="0">
              <a:buNone/>
            </a:pPr>
            <a:r>
              <a:rPr lang="zh-CN" altLang="en-US" dirty="0"/>
              <a:t>三、组件数据传递</a:t>
            </a:r>
            <a:r>
              <a:rPr lang="en-US" altLang="zh-CN" dirty="0"/>
              <a:t>props,</a:t>
            </a:r>
            <a:r>
              <a:rPr lang="zh-CN" altLang="en-US" dirty="0"/>
              <a:t>应该保证数据单向性</a:t>
            </a:r>
            <a:endParaRPr lang="en-US" altLang="zh-CN" dirty="0"/>
          </a:p>
          <a:p>
            <a:pPr marL="0" indent="0">
              <a:buNone/>
            </a:pPr>
            <a:endParaRPr lang="en-US" altLang="zh-CN" dirty="0"/>
          </a:p>
          <a:p>
            <a:pPr marL="0" indent="0">
              <a:buNone/>
            </a:pPr>
            <a:r>
              <a:rPr lang="zh-CN" altLang="en-US" dirty="0"/>
              <a:t>四、数据验证，</a:t>
            </a:r>
            <a:r>
              <a:rPr lang="en-US" altLang="zh-CN" dirty="0"/>
              <a:t>type</a:t>
            </a:r>
            <a:r>
              <a:rPr lang="zh-CN" altLang="en-US" dirty="0"/>
              <a:t>、</a:t>
            </a:r>
            <a:r>
              <a:rPr lang="en-US" altLang="zh-CN" dirty="0"/>
              <a:t>default</a:t>
            </a:r>
            <a:r>
              <a:rPr lang="zh-CN" altLang="en-US" dirty="0"/>
              <a:t>、</a:t>
            </a:r>
            <a:r>
              <a:rPr lang="en-US" altLang="zh-CN" dirty="0"/>
              <a:t>required</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graphicFrame>
        <p:nvGraphicFramePr>
          <p:cNvPr id="4" name="内容占位符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开发环境</a:t>
            </a:r>
            <a:endParaRPr lang="zh-CN" altLang="en-US" dirty="0"/>
          </a:p>
        </p:txBody>
      </p:sp>
      <p:sp>
        <p:nvSpPr>
          <p:cNvPr id="3" name="内容占位符 2"/>
          <p:cNvSpPr>
            <a:spLocks noGrp="1"/>
          </p:cNvSpPr>
          <p:nvPr>
            <p:ph idx="1"/>
          </p:nvPr>
        </p:nvSpPr>
        <p:spPr>
          <a:xfrm>
            <a:off x="457200" y="1412776"/>
            <a:ext cx="8229600" cy="4713387"/>
          </a:xfrm>
        </p:spPr>
        <p:txBody>
          <a:bodyPr>
            <a:normAutofit/>
          </a:bodyPr>
          <a:lstStyle/>
          <a:p>
            <a:pPr marL="0" indent="0">
              <a:buNone/>
            </a:pPr>
            <a:r>
              <a:rPr lang="en-US" altLang="zh-CN" sz="2400" dirty="0"/>
              <a:t>1</a:t>
            </a:r>
            <a:r>
              <a:rPr lang="zh-CN" altLang="zh-CN" sz="2400" dirty="0"/>
              <a:t>）安装</a:t>
            </a:r>
            <a:r>
              <a:rPr lang="en-US" altLang="zh-CN" sz="2400" dirty="0"/>
              <a:t>Node.js</a:t>
            </a:r>
            <a:r>
              <a:rPr lang="zh-CN" altLang="zh-CN" sz="2400" dirty="0"/>
              <a:t>，安装完成后</a:t>
            </a:r>
            <a:r>
              <a:rPr lang="en-US" altLang="zh-CN" sz="2400" dirty="0"/>
              <a:t>npm</a:t>
            </a:r>
            <a:r>
              <a:rPr lang="zh-CN" altLang="zh-CN" sz="2400" dirty="0"/>
              <a:t>也一同安装了</a:t>
            </a:r>
            <a:r>
              <a:rPr lang="zh-CN" altLang="en-US" sz="2400" dirty="0"/>
              <a:t>，</a:t>
            </a:r>
            <a:r>
              <a:rPr lang="zh-CN" altLang="zh-CN" sz="2400" dirty="0"/>
              <a:t>输入如下升级命令如下：</a:t>
            </a:r>
          </a:p>
          <a:p>
            <a:pPr marL="0" indent="0">
              <a:buNone/>
            </a:pPr>
            <a:r>
              <a:rPr lang="en-US" altLang="zh-CN" sz="2400" dirty="0"/>
              <a:t>$npm install npm –g  </a:t>
            </a:r>
            <a:endParaRPr lang="zh-CN" altLang="zh-CN" sz="2400" dirty="0"/>
          </a:p>
          <a:p>
            <a:pPr marL="0" indent="0">
              <a:buNone/>
            </a:pPr>
            <a:r>
              <a:rPr lang="zh-CN" altLang="zh-CN" sz="2400" dirty="0"/>
              <a:t>如果是用淘宝镜像，升级命令如下：</a:t>
            </a:r>
          </a:p>
          <a:p>
            <a:pPr marL="0" indent="0">
              <a:buNone/>
            </a:pPr>
            <a:r>
              <a:rPr lang="en-US" altLang="zh-CN" sz="2400" dirty="0"/>
              <a:t>cnpm install npm –g</a:t>
            </a:r>
            <a:endParaRPr lang="zh-CN" altLang="zh-CN" sz="2400" dirty="0"/>
          </a:p>
          <a:p>
            <a:pPr marL="0" indent="0">
              <a:buNone/>
            </a:pPr>
            <a:r>
              <a:rPr lang="zh-CN" altLang="zh-CN" sz="2400" dirty="0"/>
              <a:t>即比前面的命令多一个</a:t>
            </a:r>
            <a:r>
              <a:rPr lang="en-US" altLang="zh-CN" sz="2400" dirty="0"/>
              <a:t>c</a:t>
            </a:r>
            <a:r>
              <a:rPr lang="zh-CN" altLang="zh-CN" sz="2400" dirty="0"/>
              <a:t>，</a:t>
            </a:r>
            <a:r>
              <a:rPr lang="en-US" altLang="zh-CN" sz="2400" dirty="0"/>
              <a:t>-g</a:t>
            </a:r>
            <a:r>
              <a:rPr lang="zh-CN" altLang="zh-CN" sz="2400" dirty="0"/>
              <a:t>表示全局安装的意思，也可以是</a:t>
            </a:r>
            <a:r>
              <a:rPr lang="en-US" altLang="zh-CN" sz="2400" dirty="0"/>
              <a:t>-global, install</a:t>
            </a:r>
            <a:r>
              <a:rPr lang="zh-CN" altLang="zh-CN" sz="2400" dirty="0"/>
              <a:t>也可能用</a:t>
            </a:r>
            <a:r>
              <a:rPr lang="en-US" altLang="zh-CN" sz="2400" dirty="0" err="1"/>
              <a:t>i</a:t>
            </a:r>
            <a:r>
              <a:rPr lang="zh-CN" altLang="zh-CN" sz="2400" dirty="0"/>
              <a:t>代替</a:t>
            </a:r>
            <a:endParaRPr lang="en-US" altLang="zh-CN" sz="2400" dirty="0"/>
          </a:p>
          <a:p>
            <a:pPr marL="0" indent="0">
              <a:buNone/>
            </a:pPr>
            <a:endParaRPr lang="en-US" altLang="zh-CN" sz="2400" dirty="0"/>
          </a:p>
          <a:p>
            <a:pPr marL="0" indent="0">
              <a:buNone/>
            </a:pPr>
            <a:r>
              <a:rPr lang="en-US" altLang="zh-CN" sz="2400" dirty="0"/>
              <a:t>2</a:t>
            </a:r>
            <a:r>
              <a:rPr lang="zh-CN" altLang="zh-CN" sz="2400" dirty="0"/>
              <a:t>）安装</a:t>
            </a:r>
            <a:r>
              <a:rPr lang="en-US" altLang="zh-CN" sz="2400" dirty="0"/>
              <a:t>Vue-cli</a:t>
            </a:r>
            <a:endParaRPr lang="zh-CN" altLang="zh-CN" sz="2400" dirty="0"/>
          </a:p>
          <a:p>
            <a:pPr marL="0" indent="0">
              <a:buNone/>
            </a:pPr>
            <a:r>
              <a:rPr lang="en-US" altLang="zh-CN" sz="2400" dirty="0"/>
              <a:t>$npm install –global vue-cli</a:t>
            </a:r>
            <a:endParaRPr lang="zh-CN" altLang="zh-CN" sz="2400" dirty="0"/>
          </a:p>
          <a:p>
            <a:pPr marL="0" indent="0">
              <a:buNone/>
            </a:pPr>
            <a:r>
              <a:rPr lang="en-US" altLang="zh-CN" sz="2400" dirty="0"/>
              <a:t> </a:t>
            </a:r>
            <a:endParaRPr lang="zh-CN" altLang="zh-CN" sz="2400" dirty="0"/>
          </a:p>
          <a:p>
            <a:pPr marL="0" indent="0">
              <a:buNone/>
            </a:pPr>
            <a:endParaRPr lang="zh-CN"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graphicFrame>
        <p:nvGraphicFramePr>
          <p:cNvPr id="4" name="内容占位符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开发环境</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2400" dirty="0"/>
              <a:t> 3</a:t>
            </a:r>
            <a:r>
              <a:rPr lang="zh-CN" altLang="zh-CN" sz="2400" dirty="0"/>
              <a:t>）创建一个基于</a:t>
            </a:r>
            <a:r>
              <a:rPr lang="en-US" altLang="zh-CN" sz="2400" dirty="0"/>
              <a:t>webpack </a:t>
            </a:r>
            <a:r>
              <a:rPr lang="zh-CN" altLang="zh-CN" sz="2400" dirty="0"/>
              <a:t>模板的项目</a:t>
            </a:r>
            <a:r>
              <a:rPr lang="en-US" altLang="zh-CN" sz="2400" dirty="0"/>
              <a:t>(Hello world</a:t>
            </a:r>
            <a:r>
              <a:rPr lang="zh-CN" altLang="zh-CN" sz="2400" dirty="0"/>
              <a:t>工程</a:t>
            </a:r>
            <a:r>
              <a:rPr lang="en-US" altLang="zh-CN" sz="2400" dirty="0"/>
              <a:t>)</a:t>
            </a:r>
            <a:endParaRPr lang="zh-CN" altLang="zh-CN" sz="2400" dirty="0"/>
          </a:p>
          <a:p>
            <a:pPr marL="0" indent="0">
              <a:buNone/>
            </a:pPr>
            <a:r>
              <a:rPr lang="en-US" altLang="zh-CN" sz="2400" dirty="0"/>
              <a:t>$ vue init webpack my-project</a:t>
            </a:r>
            <a:endParaRPr lang="zh-CN" altLang="zh-CN" sz="2400" dirty="0"/>
          </a:p>
          <a:p>
            <a:pPr marL="0" indent="0">
              <a:buNone/>
            </a:pPr>
            <a:r>
              <a:rPr lang="zh-CN" altLang="zh-CN" sz="2400" dirty="0"/>
              <a:t>这个可以这么理解，比如我们开发</a:t>
            </a:r>
            <a:r>
              <a:rPr lang="en-US" altLang="zh-CN" sz="2400" dirty="0"/>
              <a:t>Android</a:t>
            </a:r>
            <a:r>
              <a:rPr lang="zh-CN" altLang="zh-CN" sz="2400" dirty="0"/>
              <a:t>的时候，可以用</a:t>
            </a:r>
            <a:r>
              <a:rPr lang="en-US" altLang="zh-CN" sz="2400" dirty="0"/>
              <a:t>Android Studio</a:t>
            </a:r>
            <a:r>
              <a:rPr lang="zh-CN" altLang="zh-CN" sz="2400" dirty="0"/>
              <a:t>，也可以用</a:t>
            </a:r>
            <a:r>
              <a:rPr lang="en-US" altLang="zh-CN" sz="2400" dirty="0"/>
              <a:t>Eclipse</a:t>
            </a:r>
            <a:r>
              <a:rPr lang="zh-CN" altLang="zh-CN" sz="2400" dirty="0"/>
              <a:t>，两者创建出来的工程其组织形式是不一样的。</a:t>
            </a:r>
            <a:r>
              <a:rPr lang="en-US" altLang="zh-CN" sz="2400" dirty="0"/>
              <a:t>my-project</a:t>
            </a:r>
            <a:r>
              <a:rPr lang="zh-CN" altLang="zh-CN" sz="2400" dirty="0"/>
              <a:t>是你自己随意定义的工程名称</a:t>
            </a:r>
            <a:r>
              <a:rPr lang="zh-CN" altLang="en-US" sz="2400" dirty="0"/>
              <a:t>。</a:t>
            </a:r>
            <a:endParaRPr lang="en-US" altLang="zh-CN" sz="2400" dirty="0"/>
          </a:p>
          <a:p>
            <a:pPr marL="0" indent="0">
              <a:buNone/>
            </a:pPr>
            <a:endParaRPr lang="zh-CN" altLang="zh-CN" sz="2400" dirty="0"/>
          </a:p>
          <a:p>
            <a:pPr marL="0" indent="0">
              <a:buNone/>
            </a:pPr>
            <a:endParaRPr lang="zh-CN" altLang="zh-CN" sz="2400" dirty="0"/>
          </a:p>
          <a:p>
            <a:pPr marL="0" indent="0">
              <a:buNone/>
            </a:pPr>
            <a:endParaRPr lang="zh-CN" altLang="en-U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开发环境</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2400" dirty="0"/>
              <a:t>4</a:t>
            </a:r>
            <a:r>
              <a:rPr lang="zh-CN" altLang="zh-CN" sz="2400" dirty="0"/>
              <a:t>）安装依赖</a:t>
            </a:r>
          </a:p>
          <a:p>
            <a:pPr marL="0" indent="0">
              <a:buNone/>
            </a:pPr>
            <a:r>
              <a:rPr lang="zh-CN" altLang="zh-CN" sz="2400" dirty="0"/>
              <a:t>到现在为止，工程</a:t>
            </a:r>
            <a:r>
              <a:rPr lang="zh-CN" altLang="en-US" sz="2400" dirty="0"/>
              <a:t>已经</a:t>
            </a:r>
            <a:r>
              <a:rPr lang="zh-CN" altLang="zh-CN" sz="2400" dirty="0"/>
              <a:t>创建了，但相关的依赖（比如最基础的库）是没有关联到项目中的，用下面的命令来安装依赖，首先要进入上一步创建的工程目录</a:t>
            </a:r>
          </a:p>
          <a:p>
            <a:pPr marL="0" indent="0">
              <a:buNone/>
            </a:pPr>
            <a:r>
              <a:rPr lang="en-US" altLang="zh-CN" sz="2400" dirty="0"/>
              <a:t>$cd my-project</a:t>
            </a:r>
            <a:r>
              <a:rPr lang="zh-CN" altLang="zh-CN" sz="2400" dirty="0"/>
              <a:t>， 在执行下面命令</a:t>
            </a:r>
          </a:p>
          <a:p>
            <a:pPr marL="0" indent="0">
              <a:buNone/>
            </a:pPr>
            <a:r>
              <a:rPr lang="en-US" altLang="zh-CN" sz="2400" dirty="0"/>
              <a:t>$npm install</a:t>
            </a:r>
            <a:endParaRPr lang="zh-CN" altLang="zh-CN" sz="2400" dirty="0"/>
          </a:p>
          <a:p>
            <a:pPr marL="0" indent="0">
              <a:buNone/>
            </a:pPr>
            <a:endParaRPr lang="en-US" altLang="zh-CN" sz="2400" dirty="0"/>
          </a:p>
          <a:p>
            <a:pPr marL="0" indent="0">
              <a:buNone/>
            </a:pPr>
            <a:r>
              <a:rPr lang="en-US" altLang="zh-CN" sz="2400" dirty="0"/>
              <a:t>5)</a:t>
            </a:r>
            <a:r>
              <a:rPr lang="zh-CN" altLang="zh-CN" sz="2400" dirty="0"/>
              <a:t>然后接下来就可以运行看一下创建的</a:t>
            </a:r>
            <a:r>
              <a:rPr lang="en-US" altLang="zh-CN" sz="2400" dirty="0"/>
              <a:t>Hello world</a:t>
            </a:r>
            <a:r>
              <a:rPr lang="zh-CN" altLang="zh-CN" sz="2400" dirty="0"/>
              <a:t>工程，运行命令如下：</a:t>
            </a:r>
          </a:p>
          <a:p>
            <a:pPr marL="0" indent="0">
              <a:buNone/>
            </a:pPr>
            <a:r>
              <a:rPr lang="en-US" altLang="zh-CN" sz="2400" dirty="0"/>
              <a:t>$npm run dev</a:t>
            </a:r>
            <a:endParaRPr lang="zh-CN" altLang="zh-CN"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07050" y="1844824"/>
            <a:ext cx="6777318" cy="936104"/>
          </a:xfrm>
        </p:spPr>
        <p:txBody>
          <a:bodyPr/>
          <a:lstStyle/>
          <a:p>
            <a:r>
              <a:rPr lang="en-US" altLang="zh-CN" dirty="0"/>
              <a:t>React</a:t>
            </a:r>
            <a:r>
              <a:rPr lang="zh-CN" altLang="en-US" dirty="0"/>
              <a:t>基础知识</a:t>
            </a:r>
          </a:p>
        </p:txBody>
      </p:sp>
      <p:sp>
        <p:nvSpPr>
          <p:cNvPr id="3" name="副标题 2"/>
          <p:cNvSpPr>
            <a:spLocks noGrp="1"/>
          </p:cNvSpPr>
          <p:nvPr>
            <p:ph type="subTitle" idx="1"/>
          </p:nvPr>
        </p:nvSpPr>
        <p:spPr>
          <a:xfrm>
            <a:off x="4788024" y="5013176"/>
            <a:ext cx="3456384" cy="985664"/>
          </a:xfrm>
        </p:spPr>
        <p:txBody>
          <a:bodyPr>
            <a:normAutofit/>
          </a:bodyPr>
          <a:lstStyle/>
          <a:p>
            <a:pPr algn="l"/>
            <a:endParaRPr lang="zh-CN" altLang="en-US" sz="2800" dirty="0">
              <a:solidFill>
                <a:schemeClr val="tx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5455" y="755650"/>
            <a:ext cx="8213090" cy="3138170"/>
          </a:xfrm>
          <a:prstGeom prst="rect">
            <a:avLst/>
          </a:prstGeom>
          <a:noFill/>
        </p:spPr>
        <p:txBody>
          <a:bodyPr wrap="square" rtlCol="0" anchor="t">
            <a:spAutoFit/>
          </a:bodyPr>
          <a:lstStyle/>
          <a:p>
            <a:r>
              <a:rPr lang="zh-CN" altLang="en-US" b="1"/>
              <a:t>1. React的起源</a:t>
            </a:r>
            <a:endParaRPr lang="zh-CN" altLang="en-US"/>
          </a:p>
          <a:p>
            <a:r>
              <a:rPr lang="zh-CN" altLang="en-US"/>
              <a:t>  React最初来自Facebook内部的广告系统项目，项目实施过程中前端开发遇到了巨大挑战，代码变得越来越臃肿且混乱不堪，难以维护。于是痛定思痛，他们决定抛开很多所谓的“最佳实践”，重新思考前端界面的构建方式，于是就有了React。</a:t>
            </a:r>
          </a:p>
          <a:p>
            <a:endParaRPr lang="zh-CN" altLang="en-US"/>
          </a:p>
          <a:p>
            <a:r>
              <a:rPr lang="zh-CN" altLang="en-US"/>
              <a:t>  前端开发的</a:t>
            </a:r>
            <a:r>
              <a:rPr lang="zh-CN" altLang="en-US">
                <a:solidFill>
                  <a:srgbClr val="FF0000"/>
                </a:solidFill>
              </a:rPr>
              <a:t>本质问题</a:t>
            </a:r>
            <a:r>
              <a:rPr lang="zh-CN" altLang="en-US"/>
              <a:t>：如何将来自于服务器端或者用户输入的动态数据高效的反映到复杂的用户界面上。</a:t>
            </a:r>
          </a:p>
          <a:p>
            <a:endParaRPr lang="zh-CN" altLang="en-US"/>
          </a:p>
          <a:p>
            <a:r>
              <a:rPr lang="zh-CN" altLang="en-US"/>
              <a:t>  React官网描述其</a:t>
            </a:r>
            <a:r>
              <a:rPr lang="zh-CN" altLang="en-US">
                <a:solidFill>
                  <a:srgbClr val="FF0000"/>
                </a:solidFill>
              </a:rPr>
              <a:t>出发点</a:t>
            </a:r>
            <a:r>
              <a:rPr lang="zh-CN" altLang="en-US"/>
              <a:t>为：用于开发数据不断变化的大型应用程序。</a:t>
            </a:r>
          </a:p>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5455" y="755650"/>
            <a:ext cx="8213090" cy="3138170"/>
          </a:xfrm>
          <a:prstGeom prst="rect">
            <a:avLst/>
          </a:prstGeom>
          <a:noFill/>
        </p:spPr>
        <p:txBody>
          <a:bodyPr wrap="square" rtlCol="0" anchor="t">
            <a:spAutoFit/>
          </a:bodyPr>
          <a:lstStyle/>
          <a:p>
            <a:r>
              <a:rPr lang="zh-CN" altLang="en-US" b="1"/>
              <a:t>1. React的起源</a:t>
            </a:r>
            <a:endParaRPr lang="zh-CN" altLang="en-US"/>
          </a:p>
          <a:p>
            <a:r>
              <a:rPr lang="zh-CN" altLang="en-US"/>
              <a:t>  React最初来自Facebook内部的广告系统项目，项目实施过程中前端开发遇到了巨大挑战，代码变得越来越臃肿且混乱不堪，难以维护。于是痛定思痛，他们决定抛开很多所谓的“最佳实践”，重新思考前端界面的构建方式，于是就有了React。</a:t>
            </a:r>
          </a:p>
          <a:p>
            <a:endParaRPr lang="zh-CN" altLang="en-US"/>
          </a:p>
          <a:p>
            <a:r>
              <a:rPr lang="zh-CN" altLang="en-US"/>
              <a:t>  前端开发的</a:t>
            </a:r>
            <a:r>
              <a:rPr lang="zh-CN" altLang="en-US">
                <a:solidFill>
                  <a:srgbClr val="FF0000"/>
                </a:solidFill>
              </a:rPr>
              <a:t>本质问题</a:t>
            </a:r>
            <a:r>
              <a:rPr lang="zh-CN" altLang="en-US"/>
              <a:t>：如何将来自于服务器端或者用户输入的动态数据高效的反映到复杂的用户界面上。</a:t>
            </a:r>
          </a:p>
          <a:p>
            <a:endParaRPr lang="zh-CN" altLang="en-US"/>
          </a:p>
          <a:p>
            <a:r>
              <a:rPr lang="zh-CN" altLang="en-US"/>
              <a:t>  React官网描述其</a:t>
            </a:r>
            <a:r>
              <a:rPr lang="zh-CN" altLang="en-US">
                <a:solidFill>
                  <a:srgbClr val="FF0000"/>
                </a:solidFill>
              </a:rPr>
              <a:t>出发点</a:t>
            </a:r>
            <a:r>
              <a:rPr lang="zh-CN" altLang="en-US"/>
              <a:t>为：用于开发数据不断变化的大型应用程序。</a:t>
            </a:r>
          </a:p>
          <a:p>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5455" y="755650"/>
            <a:ext cx="8213090" cy="3138170"/>
          </a:xfrm>
          <a:prstGeom prst="rect">
            <a:avLst/>
          </a:prstGeom>
          <a:noFill/>
        </p:spPr>
        <p:txBody>
          <a:bodyPr wrap="square" rtlCol="0" anchor="t">
            <a:spAutoFit/>
          </a:bodyPr>
          <a:lstStyle/>
          <a:p>
            <a:r>
              <a:rPr lang="en-US" altLang="zh-CN" b="1"/>
              <a:t>2</a:t>
            </a:r>
            <a:r>
              <a:rPr lang="zh-CN" altLang="en-US" b="1"/>
              <a:t>. 虚拟DOM</a:t>
            </a:r>
          </a:p>
          <a:p>
            <a:r>
              <a:rPr lang="zh-CN" altLang="en-US"/>
              <a:t>  React最初来自Facebook内部的广告系统项目，项目实施过程中前端开发遇到了巨大挑战，代码变得越来越臃肿且混乱不堪，难以维护。于是痛定思痛，他们决定抛开很多所谓的“最佳实践”，重新思考前端界面的构建方式，于是就有了React。</a:t>
            </a:r>
          </a:p>
          <a:p>
            <a:endParaRPr lang="zh-CN" altLang="en-US"/>
          </a:p>
          <a:p>
            <a:r>
              <a:rPr lang="zh-CN" altLang="en-US"/>
              <a:t>  前端开发的</a:t>
            </a:r>
            <a:r>
              <a:rPr lang="zh-CN" altLang="en-US">
                <a:solidFill>
                  <a:srgbClr val="FF0000"/>
                </a:solidFill>
              </a:rPr>
              <a:t>本质问题</a:t>
            </a:r>
            <a:r>
              <a:rPr lang="zh-CN" altLang="en-US"/>
              <a:t>：如何将来自于服务器端或者用户输入的动态数据高效的反映到复杂的用户界面上。</a:t>
            </a:r>
          </a:p>
          <a:p>
            <a:endParaRPr lang="zh-CN" altLang="en-US"/>
          </a:p>
          <a:p>
            <a:r>
              <a:rPr lang="zh-CN" altLang="en-US"/>
              <a:t>  React官网描述其</a:t>
            </a:r>
            <a:r>
              <a:rPr lang="zh-CN" altLang="en-US">
                <a:solidFill>
                  <a:srgbClr val="FF0000"/>
                </a:solidFill>
              </a:rPr>
              <a:t>出发点</a:t>
            </a:r>
            <a:r>
              <a:rPr lang="zh-CN" altLang="en-US"/>
              <a:t>为：用于开发数据不断变化的大型应用程序。</a:t>
            </a:r>
          </a:p>
          <a:p>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330325" y="846455"/>
            <a:ext cx="5800725" cy="429577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979170" y="1864995"/>
            <a:ext cx="6840220" cy="294957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39470" y="971550"/>
            <a:ext cx="7421245" cy="3138170"/>
          </a:xfrm>
          <a:prstGeom prst="rect">
            <a:avLst/>
          </a:prstGeom>
          <a:noFill/>
        </p:spPr>
        <p:txBody>
          <a:bodyPr wrap="square" rtlCol="0" anchor="t">
            <a:spAutoFit/>
          </a:bodyPr>
          <a:lstStyle/>
          <a:p>
            <a:r>
              <a:rPr lang="zh-CN" altLang="en-US" b="1"/>
              <a:t> JSX语法</a:t>
            </a:r>
            <a:endParaRPr lang="zh-CN" altLang="en-US"/>
          </a:p>
          <a:p>
            <a:r>
              <a:rPr lang="zh-CN" altLang="en-US"/>
              <a:t>  JSX的官方定义是类XML语法的ECMAScript扩展。</a:t>
            </a:r>
          </a:p>
          <a:p>
            <a:endParaRPr lang="zh-CN" altLang="en-US"/>
          </a:p>
          <a:p>
            <a:r>
              <a:rPr lang="zh-CN" altLang="en-US"/>
              <a:t>  JSX将HTML语法加入到JavaScript代码中，再通过编译转换成纯JavaScript后由浏览器执行。</a:t>
            </a:r>
          </a:p>
          <a:p>
            <a:endParaRPr lang="zh-CN" altLang="en-US"/>
          </a:p>
          <a:p>
            <a:r>
              <a:rPr lang="zh-CN" altLang="en-US"/>
              <a:t>在实际开发中，JSX在产品打包阶段就已经编译成纯JavaScript，采用Bable的JSX编译器实现。</a:t>
            </a:r>
          </a:p>
          <a:p>
            <a:endParaRPr lang="zh-CN" altLang="en-US"/>
          </a:p>
          <a:p>
            <a:r>
              <a:rPr lang="zh-CN" altLang="en-US"/>
              <a:t>可以在JavaScript 的代码直接中使用 HTML 标签来编写 JavaScript 对象。</a:t>
            </a:r>
          </a:p>
          <a:p>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20040" y="22860"/>
            <a:ext cx="8213090" cy="6739255"/>
          </a:xfrm>
          <a:prstGeom prst="rect">
            <a:avLst/>
          </a:prstGeom>
          <a:noFill/>
        </p:spPr>
        <p:txBody>
          <a:bodyPr wrap="square" rtlCol="0" anchor="t">
            <a:spAutoFit/>
          </a:bodyPr>
          <a:lstStyle/>
          <a:p>
            <a:r>
              <a:rPr lang="zh-CN" altLang="en-US" sz="1600" b="1"/>
              <a:t> React</a:t>
            </a:r>
          </a:p>
          <a:p>
            <a:r>
              <a:rPr lang="zh-CN" altLang="en-US" sz="1600"/>
              <a:t>import React, { Component } from 'react';</a:t>
            </a:r>
          </a:p>
          <a:p>
            <a:r>
              <a:rPr lang="zh-CN" altLang="en-US" sz="1600"/>
              <a:t>  class ClickCounter extends Component {</a:t>
            </a:r>
          </a:p>
          <a:p>
            <a:r>
              <a:rPr lang="zh-CN" altLang="en-US" sz="1600"/>
              <a:t>      constructor(props) {</a:t>
            </a:r>
          </a:p>
          <a:p>
            <a:r>
              <a:rPr lang="zh-CN" altLang="en-US" sz="1600"/>
              <a:t>          super(props);</a:t>
            </a:r>
          </a:p>
          <a:p>
            <a:r>
              <a:rPr lang="zh-CN" altLang="en-US" sz="1600"/>
              <a:t>          this.state = {</a:t>
            </a:r>
          </a:p>
          <a:p>
            <a:r>
              <a:rPr lang="zh-CN" altLang="en-US" sz="1600"/>
              <a:t>              count: 0</a:t>
            </a:r>
          </a:p>
          <a:p>
            <a:r>
              <a:rPr lang="zh-CN" altLang="en-US" sz="1600"/>
              <a:t>          };</a:t>
            </a:r>
          </a:p>
          <a:p>
            <a:r>
              <a:rPr lang="zh-CN" altLang="en-US" sz="1600"/>
              <a:t>      }</a:t>
            </a:r>
          </a:p>
          <a:p>
            <a:r>
              <a:rPr lang="zh-CN" altLang="en-US" sz="1600"/>
              <a:t>      onClickButton() {</a:t>
            </a:r>
          </a:p>
          <a:p>
            <a:r>
              <a:rPr lang="zh-CN" altLang="en-US" sz="1600"/>
              <a:t>          this.setState({</a:t>
            </a:r>
          </a:p>
          <a:p>
            <a:r>
              <a:rPr lang="zh-CN" altLang="en-US" sz="1600"/>
              <a:t>              count: this.state.count + 1</a:t>
            </a:r>
          </a:p>
          <a:p>
            <a:r>
              <a:rPr lang="zh-CN" altLang="en-US" sz="1600"/>
              <a:t>          });</a:t>
            </a:r>
          </a:p>
          <a:p>
            <a:r>
              <a:rPr lang="zh-CN" altLang="en-US" sz="1600"/>
              <a:t>      }</a:t>
            </a:r>
          </a:p>
          <a:p>
            <a:r>
              <a:rPr lang="zh-CN" altLang="en-US" sz="1600"/>
              <a:t>      render() {</a:t>
            </a:r>
          </a:p>
          <a:p>
            <a:r>
              <a:rPr lang="zh-CN" altLang="en-US" sz="1600"/>
              <a:t>          return (</a:t>
            </a:r>
          </a:p>
          <a:p>
            <a:r>
              <a:rPr lang="zh-CN" altLang="en-US" sz="1600"/>
              <a:t>              &lt;div&gt;</a:t>
            </a:r>
          </a:p>
          <a:p>
            <a:r>
              <a:rPr lang="zh-CN" altLang="en-US" sz="1600"/>
              <a:t>                  &lt;button onClick={this.onClickButton.bind(this)}&gt;Click Me&lt;/button&gt;</a:t>
            </a:r>
          </a:p>
          <a:p>
            <a:r>
              <a:rPr lang="zh-CN" altLang="en-US" sz="1600"/>
              <a:t>                  &lt;div&gt;</a:t>
            </a:r>
          </a:p>
          <a:p>
            <a:r>
              <a:rPr lang="zh-CN" altLang="en-US" sz="1600"/>
              <a:t>                      Click Count: {this.state.count}</a:t>
            </a:r>
          </a:p>
          <a:p>
            <a:r>
              <a:rPr lang="zh-CN" altLang="en-US" sz="1600"/>
              <a:t>                  &lt;/div&gt;</a:t>
            </a:r>
          </a:p>
          <a:p>
            <a:r>
              <a:rPr lang="zh-CN" altLang="en-US" sz="1600"/>
              <a:t>              &lt;/div&gt;</a:t>
            </a:r>
          </a:p>
          <a:p>
            <a:r>
              <a:rPr lang="zh-CN" altLang="en-US" sz="1600"/>
              <a:t>          );</a:t>
            </a:r>
          </a:p>
          <a:p>
            <a:r>
              <a:rPr lang="zh-CN" altLang="en-US" sz="1600"/>
              <a:t>      }</a:t>
            </a:r>
          </a:p>
          <a:p>
            <a:r>
              <a:rPr lang="zh-CN" altLang="en-US" sz="1600"/>
              <a:t>  }</a:t>
            </a:r>
          </a:p>
          <a:p>
            <a:r>
              <a:rPr lang="zh-CN" altLang="en-US" sz="1600"/>
              <a:t>  export default ClickCounter;</a:t>
            </a:r>
          </a:p>
          <a:p>
            <a:endParaRPr lang="zh-CN" altLang="en-US"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lstStyle/>
          <a:p>
            <a:r>
              <a:rPr lang="en-US" altLang="zh-CN" dirty="0"/>
              <a:t>Hello VUE</a:t>
            </a:r>
            <a:endParaRPr lang="zh-CN" altLang="en-US" dirty="0"/>
          </a:p>
        </p:txBody>
      </p:sp>
      <p:sp>
        <p:nvSpPr>
          <p:cNvPr id="3" name="内容占位符 2"/>
          <p:cNvSpPr>
            <a:spLocks noGrp="1"/>
          </p:cNvSpPr>
          <p:nvPr>
            <p:ph idx="1"/>
          </p:nvPr>
        </p:nvSpPr>
        <p:spPr>
          <a:xfrm>
            <a:off x="457200" y="1340769"/>
            <a:ext cx="1090464" cy="864096"/>
          </a:xfrm>
        </p:spPr>
        <p:txBody>
          <a:bodyPr/>
          <a:lstStyle/>
          <a:p>
            <a:pPr marL="0" indent="0">
              <a:buNone/>
            </a:pPr>
            <a:r>
              <a:rPr lang="zh-CN" altLang="en-US" dirty="0"/>
              <a:t>示例</a:t>
            </a: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412776"/>
            <a:ext cx="3714750" cy="501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直接箭头连接符 7"/>
          <p:cNvCxnSpPr/>
          <p:nvPr/>
        </p:nvCxnSpPr>
        <p:spPr>
          <a:xfrm flipH="1">
            <a:off x="4644008" y="1772816"/>
            <a:ext cx="1584176"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3923928" y="4616261"/>
            <a:ext cx="2459672" cy="1088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flipV="1">
            <a:off x="4211960" y="3501008"/>
            <a:ext cx="2016224"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a:off x="3693071" y="3789040"/>
            <a:ext cx="2535113" cy="1512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316820" y="1588150"/>
            <a:ext cx="1239442" cy="369332"/>
          </a:xfrm>
          <a:prstGeom prst="rect">
            <a:avLst/>
          </a:prstGeom>
          <a:noFill/>
        </p:spPr>
        <p:txBody>
          <a:bodyPr wrap="none" rtlCol="0">
            <a:spAutoFit/>
          </a:bodyPr>
          <a:lstStyle/>
          <a:p>
            <a:r>
              <a:rPr lang="zh-CN" altLang="en-US" dirty="0"/>
              <a:t>导入</a:t>
            </a:r>
            <a:r>
              <a:rPr lang="en-US" altLang="zh-CN" dirty="0"/>
              <a:t>VUE.js</a:t>
            </a:r>
            <a:endParaRPr lang="zh-CN" altLang="en-US" dirty="0"/>
          </a:p>
        </p:txBody>
      </p:sp>
      <p:sp>
        <p:nvSpPr>
          <p:cNvPr id="26" name="TextBox 25"/>
          <p:cNvSpPr txBox="1"/>
          <p:nvPr/>
        </p:nvSpPr>
        <p:spPr>
          <a:xfrm>
            <a:off x="6383600" y="3592091"/>
            <a:ext cx="1569660" cy="369332"/>
          </a:xfrm>
          <a:prstGeom prst="rect">
            <a:avLst/>
          </a:prstGeom>
          <a:noFill/>
        </p:spPr>
        <p:txBody>
          <a:bodyPr wrap="none" rtlCol="0">
            <a:spAutoFit/>
          </a:bodyPr>
          <a:lstStyle/>
          <a:p>
            <a:r>
              <a:rPr lang="zh-CN" altLang="en-US" dirty="0"/>
              <a:t>数据双向绑定</a:t>
            </a:r>
          </a:p>
        </p:txBody>
      </p:sp>
      <p:sp>
        <p:nvSpPr>
          <p:cNvPr id="28" name="TextBox 27"/>
          <p:cNvSpPr txBox="1"/>
          <p:nvPr/>
        </p:nvSpPr>
        <p:spPr>
          <a:xfrm>
            <a:off x="6477296" y="4293096"/>
            <a:ext cx="2448272" cy="646331"/>
          </a:xfrm>
          <a:prstGeom prst="rect">
            <a:avLst/>
          </a:prstGeom>
          <a:noFill/>
        </p:spPr>
        <p:txBody>
          <a:bodyPr wrap="square" rtlCol="0">
            <a:spAutoFit/>
          </a:bodyPr>
          <a:lstStyle/>
          <a:p>
            <a:r>
              <a:rPr lang="zh-CN" altLang="en-US" dirty="0"/>
              <a:t>创建</a:t>
            </a:r>
            <a:r>
              <a:rPr lang="en-US" altLang="zh-CN" dirty="0"/>
              <a:t>Vue</a:t>
            </a:r>
            <a:r>
              <a:rPr lang="zh-CN" altLang="en-US" dirty="0"/>
              <a:t>实例，并挂载到</a:t>
            </a:r>
            <a:r>
              <a:rPr lang="en-US" altLang="zh-CN" dirty="0"/>
              <a:t>DOM</a:t>
            </a:r>
            <a:endParaRPr lang="zh-CN" altLang="en-US" dirty="0"/>
          </a:p>
        </p:txBody>
      </p:sp>
      <p:cxnSp>
        <p:nvCxnSpPr>
          <p:cNvPr id="7" name="直接箭头连接符 6"/>
          <p:cNvCxnSpPr/>
          <p:nvPr/>
        </p:nvCxnSpPr>
        <p:spPr>
          <a:xfrm flipH="1" flipV="1">
            <a:off x="3923928" y="5445224"/>
            <a:ext cx="2459672"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479812" y="5476582"/>
            <a:ext cx="1116524" cy="369332"/>
          </a:xfrm>
          <a:prstGeom prst="rect">
            <a:avLst/>
          </a:prstGeom>
          <a:noFill/>
        </p:spPr>
        <p:txBody>
          <a:bodyPr wrap="none" rtlCol="0">
            <a:spAutoFit/>
          </a:bodyPr>
          <a:lstStyle/>
          <a:p>
            <a:r>
              <a:rPr lang="en-US" altLang="zh-CN" dirty="0"/>
              <a:t>key: value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par>
                                <p:cTn id="8" presetID="22" presetClass="entr" presetSubtype="4"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down)">
                                      <p:cBhvr>
                                        <p:cTn id="15" dur="500"/>
                                        <p:tgtEl>
                                          <p:spTgt spid="28"/>
                                        </p:tgtEl>
                                      </p:cBhvr>
                                    </p:animEffect>
                                  </p:childTnLst>
                                </p:cTn>
                              </p:par>
                              <p:par>
                                <p:cTn id="16" presetID="22" presetClass="entr" presetSubtype="4"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00"/>
                                        <p:tgtEl>
                                          <p:spTgt spid="23"/>
                                        </p:tgtEl>
                                      </p:cBhvr>
                                    </p:animEffect>
                                  </p:childTnLst>
                                </p:cTn>
                              </p:par>
                              <p:par>
                                <p:cTn id="24" presetID="22" presetClass="entr" presetSubtype="4" fill="hold"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down)">
                                      <p:cBhvr>
                                        <p:cTn id="26" dur="500"/>
                                        <p:tgtEl>
                                          <p:spTgt spid="21"/>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down)">
                                      <p:cBhvr>
                                        <p:cTn id="29" dur="500"/>
                                        <p:tgtEl>
                                          <p:spTgt spid="2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down)">
                                      <p:cBhvr>
                                        <p:cTn id="34" dur="500"/>
                                        <p:tgtEl>
                                          <p:spTgt spid="16"/>
                                        </p:tgtEl>
                                      </p:cBhvr>
                                    </p:animEffect>
                                  </p:childTnLst>
                                </p:cTn>
                              </p:par>
                              <p:par>
                                <p:cTn id="35" presetID="22" presetClass="entr" presetSubtype="4"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8" grpId="0"/>
      <p:bldP spid="1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20040" y="22860"/>
            <a:ext cx="8213090" cy="2306955"/>
          </a:xfrm>
          <a:prstGeom prst="rect">
            <a:avLst/>
          </a:prstGeom>
          <a:noFill/>
        </p:spPr>
        <p:txBody>
          <a:bodyPr wrap="square" rtlCol="0" anchor="t">
            <a:spAutoFit/>
          </a:bodyPr>
          <a:lstStyle/>
          <a:p>
            <a:r>
              <a:rPr lang="zh-CN" altLang="en-US" sz="1600" b="1"/>
              <a:t> React</a:t>
            </a:r>
          </a:p>
          <a:p>
            <a:endParaRPr lang="zh-CN" altLang="en-US" sz="1600" b="1"/>
          </a:p>
          <a:p>
            <a:r>
              <a:rPr lang="zh-CN" altLang="en-US" sz="1600" b="1"/>
              <a:t>在</a:t>
            </a:r>
            <a:r>
              <a:rPr lang="en-US" altLang="zh-CN" sz="1600" b="1"/>
              <a:t>index.js</a:t>
            </a:r>
            <a:r>
              <a:rPr lang="zh-CN" altLang="en-US" sz="1600" b="1"/>
              <a:t>中修改</a:t>
            </a:r>
          </a:p>
          <a:p>
            <a:endParaRPr lang="zh-CN" altLang="en-US" sz="1600" b="1"/>
          </a:p>
          <a:p>
            <a:r>
              <a:rPr lang="zh-CN" altLang="en-US" sz="1600"/>
              <a:t>import ClickCounter from './ClickCounter';</a:t>
            </a:r>
          </a:p>
          <a:p>
            <a:r>
              <a:rPr lang="zh-CN" altLang="en-US" sz="1600"/>
              <a:t>  ReactDOM.render(</a:t>
            </a:r>
          </a:p>
          <a:p>
            <a:r>
              <a:rPr lang="zh-CN" altLang="en-US" sz="1600"/>
              <a:t>      &lt;ClickCounter /&gt;,document.getElementById('root')</a:t>
            </a:r>
          </a:p>
          <a:p>
            <a:r>
              <a:rPr lang="zh-CN" altLang="en-US" sz="1600"/>
              <a:t>  )</a:t>
            </a:r>
          </a:p>
          <a:p>
            <a:endParaRPr lang="zh-CN" altLang="en-US" sz="16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17805" y="1071245"/>
            <a:ext cx="8213090" cy="3046095"/>
          </a:xfrm>
          <a:prstGeom prst="rect">
            <a:avLst/>
          </a:prstGeom>
          <a:noFill/>
        </p:spPr>
        <p:txBody>
          <a:bodyPr wrap="square" rtlCol="0" anchor="t">
            <a:spAutoFit/>
          </a:bodyPr>
          <a:lstStyle/>
          <a:p>
            <a:r>
              <a:rPr lang="zh-CN" altLang="en-US" sz="1600" b="1"/>
              <a:t>组件的生命周期</a:t>
            </a:r>
          </a:p>
          <a:p>
            <a:r>
              <a:rPr lang="zh-CN" altLang="en-US" sz="1600" b="1"/>
              <a:t>  </a:t>
            </a:r>
            <a:endParaRPr lang="zh-CN" altLang="en-US" sz="1600"/>
          </a:p>
          <a:p>
            <a:endParaRPr lang="zh-CN" altLang="en-US" sz="1600"/>
          </a:p>
          <a:p>
            <a:r>
              <a:rPr lang="zh-CN" altLang="en-US" sz="1600"/>
              <a:t>React组件生命周期的三个阶段：</a:t>
            </a:r>
          </a:p>
          <a:p>
            <a:r>
              <a:rPr lang="zh-CN" altLang="en-US" sz="1600"/>
              <a:t>装载过程（Mount）：组件第一次在DOM树中渲染的过程；</a:t>
            </a:r>
          </a:p>
          <a:p>
            <a:endParaRPr lang="zh-CN" altLang="en-US" sz="1600"/>
          </a:p>
          <a:p>
            <a:r>
              <a:rPr lang="zh-CN" altLang="en-US" sz="1600"/>
              <a:t>更新过程（Update）：组件被重新渲染的过程；</a:t>
            </a:r>
          </a:p>
          <a:p>
            <a:endParaRPr lang="zh-CN" altLang="en-US" sz="1600"/>
          </a:p>
          <a:p>
            <a:r>
              <a:rPr lang="zh-CN" altLang="en-US" sz="1600"/>
              <a:t>卸载过程（Unmount）：组件从DOM中删除的过程。</a:t>
            </a:r>
          </a:p>
          <a:p>
            <a:endParaRPr lang="zh-CN" altLang="en-US" sz="1600"/>
          </a:p>
          <a:p>
            <a:endParaRPr lang="zh-CN" altLang="en-US" sz="1600" b="1"/>
          </a:p>
          <a:p>
            <a:endParaRPr lang="zh-CN" altLang="en-US" sz="16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20040" y="22860"/>
            <a:ext cx="8213090" cy="5754370"/>
          </a:xfrm>
          <a:prstGeom prst="rect">
            <a:avLst/>
          </a:prstGeom>
          <a:noFill/>
        </p:spPr>
        <p:txBody>
          <a:bodyPr wrap="square" rtlCol="0" anchor="t">
            <a:spAutoFit/>
          </a:bodyPr>
          <a:lstStyle/>
          <a:p>
            <a:r>
              <a:rPr lang="zh-CN" altLang="en-US" sz="1600" b="1"/>
              <a:t> 装载过程</a:t>
            </a:r>
          </a:p>
          <a:p>
            <a:endParaRPr lang="zh-CN" altLang="en-US" sz="1600"/>
          </a:p>
          <a:p>
            <a:r>
              <a:rPr lang="zh-CN" altLang="en-US" sz="1600"/>
              <a:t>  装载过程，即组件第一次被渲染时，依次调用的函数如下：</a:t>
            </a:r>
          </a:p>
          <a:p>
            <a:endParaRPr lang="zh-CN" altLang="en-US" sz="1600"/>
          </a:p>
          <a:p>
            <a:r>
              <a:rPr lang="zh-CN" altLang="en-US" sz="1600"/>
              <a:t>constructor()</a:t>
            </a:r>
          </a:p>
          <a:p>
            <a:endParaRPr lang="zh-CN" altLang="en-US" sz="1600"/>
          </a:p>
          <a:p>
            <a:r>
              <a:rPr lang="en-US" altLang="zh-CN" sz="1600"/>
              <a:t>	</a:t>
            </a:r>
            <a:r>
              <a:rPr lang="zh-CN" altLang="en-US" sz="1600"/>
              <a:t>构造函数，最重要的作用是用来初始化state。</a:t>
            </a:r>
          </a:p>
          <a:p>
            <a:endParaRPr lang="zh-CN" altLang="en-US" sz="1600"/>
          </a:p>
          <a:p>
            <a:r>
              <a:rPr lang="zh-CN" altLang="en-US" sz="1600">
                <a:solidFill>
                  <a:srgbClr val="FF0000"/>
                </a:solidFill>
              </a:rPr>
              <a:t>componentWillMount()</a:t>
            </a:r>
            <a:endParaRPr lang="zh-CN" altLang="en-US" sz="1600"/>
          </a:p>
          <a:p>
            <a:endParaRPr lang="zh-CN" altLang="en-US" sz="1600"/>
          </a:p>
          <a:p>
            <a:r>
              <a:rPr lang="en-US" altLang="zh-CN" sz="1600"/>
              <a:t>	</a:t>
            </a:r>
            <a:r>
              <a:rPr lang="zh-CN" altLang="en-US" sz="1600"/>
              <a:t>在render之前被调用，是render前最后一次修改state的机会。通常将需要从后台  </a:t>
            </a:r>
            <a:r>
              <a:rPr lang="en-US" altLang="zh-CN" sz="1600"/>
              <a:t>	</a:t>
            </a:r>
            <a:r>
              <a:rPr lang="zh-CN" altLang="en-US" sz="1600"/>
              <a:t>获取数据才能呈现的部分的网络请求放在这里。</a:t>
            </a:r>
          </a:p>
          <a:p>
            <a:endParaRPr lang="zh-CN" altLang="en-US" sz="1600"/>
          </a:p>
          <a:p>
            <a:r>
              <a:rPr lang="zh-CN" altLang="en-US" sz="1600"/>
              <a:t>render()</a:t>
            </a:r>
          </a:p>
          <a:p>
            <a:endParaRPr lang="zh-CN" altLang="en-US" sz="1600"/>
          </a:p>
          <a:p>
            <a:r>
              <a:rPr lang="en-US" altLang="zh-CN" sz="1600"/>
              <a:t>	</a:t>
            </a:r>
            <a:r>
              <a:rPr lang="zh-CN" altLang="en-US" sz="1600"/>
              <a:t>根据state和props来做页面渲染，唯一一个必须要实现的函数，其他的生命周期</a:t>
            </a:r>
            <a:r>
              <a:rPr lang="en-US" altLang="zh-CN" sz="1600"/>
              <a:t>	</a:t>
            </a:r>
            <a:r>
              <a:rPr lang="zh-CN" altLang="en-US" sz="1600"/>
              <a:t>函数都有默认实现。</a:t>
            </a:r>
          </a:p>
          <a:p>
            <a:endParaRPr lang="zh-CN" altLang="en-US" sz="1600"/>
          </a:p>
          <a:p>
            <a:r>
              <a:rPr lang="zh-CN" altLang="en-US" sz="1600">
                <a:solidFill>
                  <a:srgbClr val="FF0000"/>
                </a:solidFill>
              </a:rPr>
              <a:t>componentDidMount()</a:t>
            </a:r>
            <a:endParaRPr lang="zh-CN" altLang="en-US" sz="1600"/>
          </a:p>
          <a:p>
            <a:endParaRPr lang="zh-CN" altLang="en-US" sz="1600"/>
          </a:p>
          <a:p>
            <a:r>
              <a:rPr lang="en-US" altLang="zh-CN" sz="1600"/>
              <a:t>	</a:t>
            </a:r>
            <a:r>
              <a:rPr lang="zh-CN" altLang="en-US" sz="1600"/>
              <a:t>在render之后被调用，严格来说是在页面渲染之后被调用。</a:t>
            </a:r>
          </a:p>
          <a:p>
            <a:endParaRPr lang="zh-CN" altLang="en-US" sz="1600" b="1"/>
          </a:p>
          <a:p>
            <a:endParaRPr lang="zh-CN" altLang="en-US" sz="16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20040" y="22860"/>
            <a:ext cx="8213090" cy="6000750"/>
          </a:xfrm>
          <a:prstGeom prst="rect">
            <a:avLst/>
          </a:prstGeom>
          <a:noFill/>
        </p:spPr>
        <p:txBody>
          <a:bodyPr wrap="square" rtlCol="0" anchor="t">
            <a:spAutoFit/>
          </a:bodyPr>
          <a:lstStyle/>
          <a:p>
            <a:r>
              <a:rPr lang="zh-CN" altLang="en-US" sz="1600" b="1"/>
              <a:t> 更新过程</a:t>
            </a:r>
          </a:p>
          <a:p>
            <a:endParaRPr lang="zh-CN" altLang="en-US" sz="1600"/>
          </a:p>
          <a:p>
            <a:r>
              <a:rPr lang="zh-CN" altLang="en-US" sz="1600"/>
              <a:t>  更新过程一次调用的生命周期函数如下：</a:t>
            </a:r>
          </a:p>
          <a:p>
            <a:endParaRPr lang="zh-CN" altLang="en-US" sz="1600"/>
          </a:p>
          <a:p>
            <a:r>
              <a:rPr lang="zh-CN" altLang="en-US" sz="1600">
                <a:solidFill>
                  <a:srgbClr val="FF0000"/>
                </a:solidFill>
              </a:rPr>
              <a:t>componentWillReceiveProps(nextProps)</a:t>
            </a:r>
            <a:endParaRPr lang="zh-CN" altLang="en-US" sz="1600"/>
          </a:p>
          <a:p>
            <a:endParaRPr lang="zh-CN" altLang="en-US" sz="1600"/>
          </a:p>
          <a:p>
            <a:r>
              <a:rPr lang="en-US" altLang="zh-CN" sz="1600"/>
              <a:t>	</a:t>
            </a:r>
            <a:r>
              <a:rPr lang="zh-CN" altLang="en-US" sz="1600"/>
              <a:t>根据新的props值（nextProps）来更新内部状态state（通过this.setState()方法）。</a:t>
            </a:r>
            <a:r>
              <a:rPr lang="en-US" altLang="zh-CN" sz="1600"/>
              <a:t>	</a:t>
            </a:r>
            <a:r>
              <a:rPr lang="zh-CN" altLang="en-US" sz="1600"/>
              <a:t>只要父组件的render函数被调用，就会触发其中子组件的该函数。</a:t>
            </a:r>
          </a:p>
          <a:p>
            <a:endParaRPr lang="zh-CN" altLang="en-US" sz="1600"/>
          </a:p>
          <a:p>
            <a:r>
              <a:rPr lang="zh-CN" altLang="en-US" sz="1600">
                <a:solidFill>
                  <a:srgbClr val="FF0000"/>
                </a:solidFill>
              </a:rPr>
              <a:t>shouldComponentUpdate(nextProps,nextState)</a:t>
            </a:r>
            <a:endParaRPr lang="zh-CN" altLang="en-US" sz="1600"/>
          </a:p>
          <a:p>
            <a:endParaRPr lang="zh-CN" altLang="en-US" sz="1600"/>
          </a:p>
          <a:p>
            <a:r>
              <a:rPr lang="en-US" altLang="zh-CN" sz="1600"/>
              <a:t>	</a:t>
            </a:r>
            <a:r>
              <a:rPr lang="zh-CN" altLang="en-US" sz="1600"/>
              <a:t>决定组件什么时候不需要渲染，可以进一步提高React性能。该函数返回一个布</a:t>
            </a:r>
            <a:r>
              <a:rPr lang="en-US" altLang="zh-CN" sz="1600"/>
              <a:t>	</a:t>
            </a:r>
            <a:r>
              <a:rPr lang="zh-CN" altLang="en-US" sz="1600"/>
              <a:t>尔值，告诉React库该组件在这次更新中是否要继续。若为true，则继续更新过程，</a:t>
            </a:r>
            <a:r>
              <a:rPr lang="en-US" altLang="zh-CN" sz="1600"/>
              <a:t>	</a:t>
            </a:r>
            <a:r>
              <a:rPr lang="zh-CN" altLang="en-US" sz="1600"/>
              <a:t>调用接下来的生命周期函数。</a:t>
            </a:r>
          </a:p>
          <a:p>
            <a:endParaRPr lang="zh-CN" altLang="en-US" sz="1600"/>
          </a:p>
          <a:p>
            <a:r>
              <a:rPr lang="zh-CN" altLang="en-US" sz="1600">
                <a:solidFill>
                  <a:srgbClr val="FF0000"/>
                </a:solidFill>
              </a:rPr>
              <a:t>componentWillUpdate(nextProps,nextState)</a:t>
            </a:r>
            <a:endParaRPr lang="zh-CN" altLang="en-US" sz="1600"/>
          </a:p>
          <a:p>
            <a:endParaRPr lang="zh-CN" altLang="en-US" sz="1600"/>
          </a:p>
          <a:p>
            <a:r>
              <a:rPr lang="en-US" altLang="zh-CN" sz="1600"/>
              <a:t>	</a:t>
            </a:r>
            <a:r>
              <a:rPr lang="zh-CN" altLang="en-US" sz="1600"/>
              <a:t>若shouldComponentUpdate函数返回true，则接着调用该函数。在这个回调中，</a:t>
            </a:r>
            <a:r>
              <a:rPr lang="en-US" altLang="zh-CN" sz="1600"/>
              <a:t>	</a:t>
            </a:r>
            <a:r>
              <a:rPr lang="zh-CN" altLang="en-US" sz="1600"/>
              <a:t>可以做一些在更新界面之前要做的事情。</a:t>
            </a:r>
          </a:p>
          <a:p>
            <a:endParaRPr lang="zh-CN" altLang="en-US" sz="1600"/>
          </a:p>
          <a:p>
            <a:r>
              <a:rPr lang="zh-CN" altLang="en-US" sz="1600"/>
              <a:t>render()</a:t>
            </a:r>
          </a:p>
          <a:p>
            <a:endParaRPr lang="zh-CN" altLang="en-US" sz="1600"/>
          </a:p>
          <a:p>
            <a:r>
              <a:rPr lang="zh-CN" altLang="en-US" sz="1600"/>
              <a:t>componentDidUpdate(nextProps,nextState)</a:t>
            </a:r>
          </a:p>
          <a:p>
            <a:endParaRPr lang="zh-CN" altLang="en-US" sz="16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20040" y="22860"/>
            <a:ext cx="8213090" cy="2799715"/>
          </a:xfrm>
          <a:prstGeom prst="rect">
            <a:avLst/>
          </a:prstGeom>
          <a:noFill/>
        </p:spPr>
        <p:txBody>
          <a:bodyPr wrap="square" rtlCol="0" anchor="t">
            <a:spAutoFit/>
          </a:bodyPr>
          <a:lstStyle/>
          <a:p>
            <a:r>
              <a:rPr lang="zh-CN" altLang="en-US" sz="1600" b="1"/>
              <a:t> 卸载过程</a:t>
            </a:r>
          </a:p>
          <a:p>
            <a:endParaRPr lang="zh-CN" altLang="en-US" sz="1600"/>
          </a:p>
          <a:p>
            <a:endParaRPr lang="zh-CN" altLang="en-US" sz="1600"/>
          </a:p>
          <a:p>
            <a:r>
              <a:rPr lang="zh-CN" altLang="en-US" sz="1600"/>
              <a:t>  卸载过程只涉及一个函数：</a:t>
            </a:r>
          </a:p>
          <a:p>
            <a:endParaRPr lang="zh-CN" altLang="en-US" sz="1600"/>
          </a:p>
          <a:p>
            <a:r>
              <a:rPr lang="zh-CN" altLang="en-US" sz="1600"/>
              <a:t>componentWillUnmount()</a:t>
            </a:r>
          </a:p>
          <a:p>
            <a:endParaRPr lang="zh-CN" altLang="en-US" sz="1600"/>
          </a:p>
          <a:p>
            <a:r>
              <a:rPr lang="en-US" altLang="zh-CN" sz="1600"/>
              <a:t>	</a:t>
            </a:r>
            <a:r>
              <a:rPr lang="zh-CN" altLang="en-US" sz="1600"/>
              <a:t>当组件要被从界面上移除的时候，就会调用该函数。在这个函数中，可以做一些</a:t>
            </a:r>
            <a:r>
              <a:rPr lang="en-US" altLang="zh-CN" sz="1600"/>
              <a:t>	</a:t>
            </a:r>
            <a:r>
              <a:rPr lang="zh-CN" altLang="en-US" sz="1600"/>
              <a:t>组件相关的清理工作，例如取消计时器、网络请求等</a:t>
            </a:r>
          </a:p>
          <a:p>
            <a:endParaRPr lang="zh-CN" altLang="en-US" sz="1600" b="1"/>
          </a:p>
          <a:p>
            <a:endParaRPr lang="zh-CN" altLang="en-US" sz="16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6A036-31C8-1B9B-2D71-EE368658D8CB}"/>
              </a:ext>
            </a:extLst>
          </p:cNvPr>
          <p:cNvSpPr>
            <a:spLocks noGrp="1"/>
          </p:cNvSpPr>
          <p:nvPr>
            <p:ph type="title"/>
          </p:nvPr>
        </p:nvSpPr>
        <p:spPr/>
        <p:txBody>
          <a:bodyPr/>
          <a:lstStyle/>
          <a:p>
            <a:r>
              <a:rPr kumimoji="1" lang="zh-CN" altLang="en-US" dirty="0"/>
              <a:t>参考</a:t>
            </a:r>
          </a:p>
        </p:txBody>
      </p:sp>
      <p:sp>
        <p:nvSpPr>
          <p:cNvPr id="3" name="内容占位符 2">
            <a:extLst>
              <a:ext uri="{FF2B5EF4-FFF2-40B4-BE49-F238E27FC236}">
                <a16:creationId xmlns:a16="http://schemas.microsoft.com/office/drawing/2014/main" id="{D75FC60D-5ED2-F9A0-2DD8-0AE9B522C2CF}"/>
              </a:ext>
            </a:extLst>
          </p:cNvPr>
          <p:cNvSpPr>
            <a:spLocks noGrp="1"/>
          </p:cNvSpPr>
          <p:nvPr>
            <p:ph idx="1"/>
          </p:nvPr>
        </p:nvSpPr>
        <p:spPr/>
        <p:txBody>
          <a:bodyPr/>
          <a:lstStyle/>
          <a:p>
            <a:r>
              <a:rPr kumimoji="1" lang="en-US" altLang="zh-CN" dirty="0">
                <a:hlinkClick r:id="rId2"/>
              </a:rPr>
              <a:t>https://github.com/fengshi123/blog/issues/14</a:t>
            </a:r>
            <a:endParaRPr kumimoji="1" lang="en-US" altLang="zh-CN" dirty="0"/>
          </a:p>
          <a:p>
            <a:endParaRPr kumimoji="1" lang="zh-CN" altLang="en-US" dirty="0"/>
          </a:p>
        </p:txBody>
      </p:sp>
    </p:spTree>
    <p:extLst>
      <p:ext uri="{BB962C8B-B14F-4D97-AF65-F5344CB8AC3E}">
        <p14:creationId xmlns:p14="http://schemas.microsoft.com/office/powerpoint/2010/main" val="1250060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p:txBody>
          <a:bodyPr>
            <a:normAutofit lnSpcReduction="10000"/>
          </a:bodyPr>
          <a:lstStyle/>
          <a:p>
            <a:pPr marL="0" indent="0">
              <a:buNone/>
            </a:pPr>
            <a:r>
              <a:rPr lang="zh-CN" altLang="en-US" dirty="0"/>
              <a:t>一、</a:t>
            </a:r>
            <a:r>
              <a:rPr lang="en-US" altLang="zh-CN" dirty="0"/>
              <a:t>VUE</a:t>
            </a:r>
            <a:r>
              <a:rPr lang="zh-CN" altLang="en-US" dirty="0"/>
              <a:t>是什么</a:t>
            </a:r>
            <a:endParaRPr lang="en-US" altLang="zh-CN" dirty="0"/>
          </a:p>
          <a:p>
            <a:pPr marL="0" indent="0">
              <a:buNone/>
            </a:pPr>
            <a:r>
              <a:rPr lang="zh-CN" altLang="en-US" dirty="0"/>
              <a:t>（</a:t>
            </a:r>
            <a:r>
              <a:rPr lang="en-US" altLang="zh-CN" dirty="0"/>
              <a:t>1</a:t>
            </a:r>
            <a:r>
              <a:rPr lang="zh-CN" altLang="en-US" dirty="0"/>
              <a:t>）是一套框架，是一套用户构建用户界面的渐进式框架，核心库只关注视图层。</a:t>
            </a:r>
            <a:endParaRPr lang="en-US" altLang="zh-CN" dirty="0"/>
          </a:p>
          <a:p>
            <a:pPr marL="0" indent="0">
              <a:buNone/>
            </a:pPr>
            <a:r>
              <a:rPr lang="zh-CN" altLang="en-US" dirty="0"/>
              <a:t>（</a:t>
            </a:r>
            <a:r>
              <a:rPr lang="en-US" altLang="zh-CN" dirty="0"/>
              <a:t>2</a:t>
            </a:r>
            <a:r>
              <a:rPr lang="zh-CN" altLang="en-US" dirty="0"/>
              <a:t>）是一套</a:t>
            </a:r>
            <a:r>
              <a:rPr lang="en-US" altLang="zh-CN" dirty="0"/>
              <a:t>js</a:t>
            </a:r>
            <a:r>
              <a:rPr lang="zh-CN" altLang="en-US" dirty="0"/>
              <a:t>库。</a:t>
            </a:r>
            <a:endParaRPr lang="en-US" altLang="zh-CN" dirty="0"/>
          </a:p>
          <a:p>
            <a:pPr marL="0" indent="0">
              <a:buNone/>
            </a:pPr>
            <a:endParaRPr lang="en-US" altLang="zh-CN" dirty="0"/>
          </a:p>
          <a:p>
            <a:pPr marL="0" indent="0">
              <a:buNone/>
            </a:pPr>
            <a:r>
              <a:rPr lang="zh-CN" altLang="en-US" dirty="0"/>
              <a:t>二、</a:t>
            </a:r>
            <a:r>
              <a:rPr lang="en-US" altLang="zh-CN" dirty="0"/>
              <a:t>VUE</a:t>
            </a:r>
            <a:r>
              <a:rPr lang="zh-CN" altLang="en-US" dirty="0"/>
              <a:t>设计上是</a:t>
            </a:r>
            <a:r>
              <a:rPr lang="en-US" altLang="zh-CN" dirty="0"/>
              <a:t>MVVM</a:t>
            </a:r>
            <a:r>
              <a:rPr lang="zh-CN" altLang="en-US" dirty="0"/>
              <a:t>模式。</a:t>
            </a:r>
            <a:endParaRPr lang="en-US" altLang="zh-CN" dirty="0"/>
          </a:p>
          <a:p>
            <a:pPr marL="0" indent="0">
              <a:buNone/>
            </a:pPr>
            <a:endParaRPr lang="en-US" altLang="zh-CN" dirty="0"/>
          </a:p>
          <a:p>
            <a:pPr marL="0" indent="0">
              <a:buNone/>
            </a:pPr>
            <a:r>
              <a:rPr lang="zh-CN" altLang="en-US" dirty="0"/>
              <a:t>三、</a:t>
            </a:r>
            <a:r>
              <a:rPr lang="en-US" altLang="zh-CN" dirty="0"/>
              <a:t>VUE</a:t>
            </a:r>
            <a:r>
              <a:rPr lang="zh-CN" altLang="en-US" dirty="0"/>
              <a:t>关键思想，数据驱动和模块化。</a:t>
            </a: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graphicFrame>
        <p:nvGraphicFramePr>
          <p:cNvPr id="4" name="内容占位符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14300"/>
            <a:ext cx="3009900" cy="662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292080" y="476672"/>
            <a:ext cx="3528392" cy="646331"/>
          </a:xfrm>
          <a:prstGeom prst="rect">
            <a:avLst/>
          </a:prstGeom>
          <a:noFill/>
        </p:spPr>
        <p:txBody>
          <a:bodyPr wrap="square" rtlCol="0">
            <a:spAutoFit/>
          </a:bodyPr>
          <a:lstStyle/>
          <a:p>
            <a:pPr marL="285750" indent="-285750">
              <a:buFont typeface="Wingdings" panose="05000000000000000000" pitchFamily="2" charset="2"/>
              <a:buChar char="ü"/>
            </a:pPr>
            <a:r>
              <a:rPr lang="en-US" altLang="zh-CN" dirty="0"/>
              <a:t>Hooks</a:t>
            </a:r>
            <a:r>
              <a:rPr lang="zh-CN" altLang="en-US" dirty="0"/>
              <a:t>与</a:t>
            </a:r>
            <a:r>
              <a:rPr lang="en-US" altLang="zh-CN" dirty="0"/>
              <a:t>el</a:t>
            </a:r>
            <a:r>
              <a:rPr lang="zh-CN" altLang="en-US" dirty="0"/>
              <a:t>、</a:t>
            </a:r>
            <a:r>
              <a:rPr lang="en-US" altLang="zh-CN" dirty="0"/>
              <a:t>data</a:t>
            </a:r>
            <a:r>
              <a:rPr lang="zh-CN" altLang="en-US" dirty="0"/>
              <a:t>并级，区别后面的自定义方法</a:t>
            </a:r>
          </a:p>
        </p:txBody>
      </p:sp>
      <p:sp>
        <p:nvSpPr>
          <p:cNvPr id="7" name="TextBox 6"/>
          <p:cNvSpPr txBox="1"/>
          <p:nvPr/>
        </p:nvSpPr>
        <p:spPr>
          <a:xfrm>
            <a:off x="5292080" y="1414517"/>
            <a:ext cx="3528392" cy="369332"/>
          </a:xfrm>
          <a:prstGeom prst="rect">
            <a:avLst/>
          </a:prstGeom>
          <a:noFill/>
        </p:spPr>
        <p:txBody>
          <a:bodyPr wrap="square" rtlCol="0">
            <a:spAutoFit/>
          </a:bodyPr>
          <a:lstStyle/>
          <a:p>
            <a:pPr marL="285750" indent="-285750">
              <a:buFont typeface="Wingdings" panose="05000000000000000000" pitchFamily="2" charset="2"/>
              <a:buChar char="ü"/>
            </a:pPr>
            <a:r>
              <a:rPr lang="en-US" altLang="zh-CN" dirty="0"/>
              <a:t>beforeX</a:t>
            </a:r>
            <a:r>
              <a:rPr lang="zh-CN" altLang="en-US" dirty="0"/>
              <a:t>、</a:t>
            </a:r>
            <a:r>
              <a:rPr lang="en-US" altLang="zh-CN" dirty="0"/>
              <a:t>X</a:t>
            </a:r>
            <a:r>
              <a:rPr lang="zh-CN" altLang="en-US" dirty="0"/>
              <a:t>的形式成对</a:t>
            </a:r>
          </a:p>
        </p:txBody>
      </p:sp>
      <p:sp>
        <p:nvSpPr>
          <p:cNvPr id="8" name="TextBox 7"/>
          <p:cNvSpPr txBox="1"/>
          <p:nvPr/>
        </p:nvSpPr>
        <p:spPr>
          <a:xfrm>
            <a:off x="5292080" y="2276872"/>
            <a:ext cx="3528392" cy="369332"/>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a:t>没有</a:t>
            </a:r>
            <a:r>
              <a:rPr lang="en-US" altLang="zh-CN" dirty="0"/>
              <a:t>on</a:t>
            </a:r>
            <a:r>
              <a:rPr lang="zh-CN" altLang="en-US" dirty="0"/>
              <a:t>的前缀</a:t>
            </a:r>
          </a:p>
        </p:txBody>
      </p:sp>
      <p:sp>
        <p:nvSpPr>
          <p:cNvPr id="9" name="内容占位符 2"/>
          <p:cNvSpPr>
            <a:spLocks noGrp="1"/>
          </p:cNvSpPr>
          <p:nvPr>
            <p:ph idx="1"/>
          </p:nvPr>
        </p:nvSpPr>
        <p:spPr>
          <a:xfrm>
            <a:off x="107504" y="260648"/>
            <a:ext cx="1090464" cy="864096"/>
          </a:xfrm>
        </p:spPr>
        <p:txBody>
          <a:bodyPr/>
          <a:lstStyle/>
          <a:p>
            <a:pPr marL="0" indent="0">
              <a:buNone/>
            </a:pPr>
            <a:r>
              <a:rPr lang="zh-CN" altLang="en-US" dirty="0"/>
              <a:t>示例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wuchunyuan\Desktop\培训\Vue培训\lifecycl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664" y="0"/>
            <a:ext cx="2707996"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箭头连接符 6"/>
          <p:cNvCxnSpPr/>
          <p:nvPr/>
        </p:nvCxnSpPr>
        <p:spPr>
          <a:xfrm flipH="1">
            <a:off x="3059832" y="1196752"/>
            <a:ext cx="18722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2901662" y="3861048"/>
            <a:ext cx="20635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2901662" y="5085184"/>
            <a:ext cx="20635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965192" y="910461"/>
            <a:ext cx="3927288" cy="646331"/>
          </a:xfrm>
          <a:prstGeom prst="rect">
            <a:avLst/>
          </a:prstGeom>
          <a:noFill/>
        </p:spPr>
        <p:txBody>
          <a:bodyPr wrap="square" rtlCol="0">
            <a:spAutoFit/>
          </a:bodyPr>
          <a:lstStyle/>
          <a:p>
            <a:r>
              <a:rPr lang="zh-CN" altLang="en-US" dirty="0"/>
              <a:t>实例创建完，尚未挂载，用于初始化数据</a:t>
            </a:r>
          </a:p>
        </p:txBody>
      </p:sp>
      <p:sp>
        <p:nvSpPr>
          <p:cNvPr id="18" name="TextBox 17"/>
          <p:cNvSpPr txBox="1"/>
          <p:nvPr/>
        </p:nvSpPr>
        <p:spPr>
          <a:xfrm>
            <a:off x="5004048" y="3645024"/>
            <a:ext cx="3584636" cy="369332"/>
          </a:xfrm>
          <a:prstGeom prst="rect">
            <a:avLst/>
          </a:prstGeom>
          <a:noFill/>
        </p:spPr>
        <p:txBody>
          <a:bodyPr wrap="none" rtlCol="0">
            <a:spAutoFit/>
          </a:bodyPr>
          <a:lstStyle/>
          <a:p>
            <a:r>
              <a:rPr lang="zh-CN" altLang="en-US" dirty="0"/>
              <a:t>实例尚未挂载到</a:t>
            </a:r>
            <a:r>
              <a:rPr lang="en-US" altLang="zh-CN" dirty="0"/>
              <a:t>el</a:t>
            </a:r>
            <a:r>
              <a:rPr lang="zh-CN" altLang="en-US" dirty="0"/>
              <a:t>，开始处理业务</a:t>
            </a:r>
          </a:p>
        </p:txBody>
      </p:sp>
      <p:sp>
        <p:nvSpPr>
          <p:cNvPr id="20" name="TextBox 19"/>
          <p:cNvSpPr txBox="1"/>
          <p:nvPr/>
        </p:nvSpPr>
        <p:spPr>
          <a:xfrm>
            <a:off x="5004048" y="4869160"/>
            <a:ext cx="2031325" cy="369332"/>
          </a:xfrm>
          <a:prstGeom prst="rect">
            <a:avLst/>
          </a:prstGeom>
          <a:noFill/>
        </p:spPr>
        <p:txBody>
          <a:bodyPr wrap="none" rtlCol="0">
            <a:spAutoFit/>
          </a:bodyPr>
          <a:lstStyle/>
          <a:p>
            <a:r>
              <a:rPr lang="zh-CN" altLang="en-US" dirty="0"/>
              <a:t>实例销毁之前调用</a:t>
            </a:r>
          </a:p>
        </p:txBody>
      </p:sp>
      <p:cxnSp>
        <p:nvCxnSpPr>
          <p:cNvPr id="23" name="直接箭头连接符 22"/>
          <p:cNvCxnSpPr/>
          <p:nvPr/>
        </p:nvCxnSpPr>
        <p:spPr>
          <a:xfrm flipV="1">
            <a:off x="1331640" y="3933056"/>
            <a:ext cx="2232248"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1331640" y="4509120"/>
            <a:ext cx="2232248"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3644" y="4324454"/>
            <a:ext cx="1107996" cy="369332"/>
          </a:xfrm>
          <a:prstGeom prst="rect">
            <a:avLst/>
          </a:prstGeom>
          <a:noFill/>
        </p:spPr>
        <p:txBody>
          <a:bodyPr wrap="none" rtlCol="0">
            <a:spAutoFit/>
          </a:bodyPr>
          <a:lstStyle/>
          <a:p>
            <a:r>
              <a:rPr lang="zh-CN" altLang="en-US" dirty="0"/>
              <a:t>页面刷新</a:t>
            </a:r>
          </a:p>
        </p:txBody>
      </p:sp>
      <p:sp>
        <p:nvSpPr>
          <p:cNvPr id="30" name="内容占位符 2"/>
          <p:cNvSpPr>
            <a:spLocks noGrp="1"/>
          </p:cNvSpPr>
          <p:nvPr>
            <p:ph idx="1"/>
          </p:nvPr>
        </p:nvSpPr>
        <p:spPr>
          <a:xfrm>
            <a:off x="0" y="260648"/>
            <a:ext cx="1475656" cy="864096"/>
          </a:xfrm>
        </p:spPr>
        <p:txBody>
          <a:bodyPr>
            <a:normAutofit/>
          </a:bodyPr>
          <a:lstStyle/>
          <a:p>
            <a:pPr marL="0" indent="0">
              <a:buNone/>
            </a:pPr>
            <a:r>
              <a:rPr lang="en-US" altLang="zh-CN" sz="2800" dirty="0"/>
              <a:t>Lifecycle</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down)">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down)">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down)">
                                      <p:cBhvr>
                                        <p:cTn id="23" dur="500"/>
                                        <p:tgtEl>
                                          <p:spTgt spid="20"/>
                                        </p:tgtEl>
                                      </p:cBhvr>
                                    </p:animEffect>
                                  </p:childTnLst>
                                </p:cTn>
                              </p:par>
                              <p:par>
                                <p:cTn id="24" presetID="22" presetClass="entr" presetSubtype="4"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down)">
                                      <p:cBhvr>
                                        <p:cTn id="31" dur="500"/>
                                        <p:tgtEl>
                                          <p:spTgt spid="23"/>
                                        </p:tgtEl>
                                      </p:cBhvr>
                                    </p:animEffect>
                                  </p:childTnLst>
                                </p:cTn>
                              </p:par>
                              <p:par>
                                <p:cTn id="32" presetID="22" presetClass="entr" presetSubtype="4" fill="hold"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ipe(down)">
                                      <p:cBhvr>
                                        <p:cTn id="34" dur="500"/>
                                        <p:tgtEl>
                                          <p:spTgt spid="25"/>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down)">
                                      <p:cBhvr>
                                        <p:cTn id="3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0" grpId="0"/>
      <p:bldP spid="2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6721</TotalTime>
  <Words>2347</Words>
  <Application>Microsoft Macintosh PowerPoint</Application>
  <PresentationFormat>全屏显示(4:3)</PresentationFormat>
  <Paragraphs>318</Paragraphs>
  <Slides>55</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55</vt:i4>
      </vt:variant>
    </vt:vector>
  </HeadingPairs>
  <TitlesOfParts>
    <vt:vector size="59" baseType="lpstr">
      <vt:lpstr>Arial</vt:lpstr>
      <vt:lpstr>Calibri</vt:lpstr>
      <vt:lpstr>Wingdings</vt:lpstr>
      <vt:lpstr>Office 主题​​</vt:lpstr>
      <vt:lpstr>PowerPoint 演示文稿</vt:lpstr>
      <vt:lpstr>VUE基础知识</vt:lpstr>
      <vt:lpstr>总体计划</vt:lpstr>
      <vt:lpstr>目录</vt:lpstr>
      <vt:lpstr>Hello VUE</vt:lpstr>
      <vt:lpstr>小结</vt:lpstr>
      <vt:lpstr>目录</vt:lpstr>
      <vt:lpstr>PowerPoint 演示文稿</vt:lpstr>
      <vt:lpstr>PowerPoint 演示文稿</vt:lpstr>
      <vt:lpstr>PowerPoint 演示文稿</vt:lpstr>
      <vt:lpstr>PowerPoint 演示文稿</vt:lpstr>
      <vt:lpstr>小结</vt:lpstr>
      <vt:lpstr>PowerPoint 演示文稿</vt:lpstr>
      <vt:lpstr>PowerPoint 演示文稿</vt:lpstr>
      <vt:lpstr>目录</vt:lpstr>
      <vt:lpstr>数据双向绑定</vt:lpstr>
      <vt:lpstr>计算属性与方法</vt:lpstr>
      <vt:lpstr>计算属性与侦听器</vt:lpstr>
      <vt:lpstr>小结</vt:lpstr>
      <vt:lpstr>目录</vt:lpstr>
      <vt:lpstr>条件渲染指令</vt:lpstr>
      <vt:lpstr>列表渲染</vt:lpstr>
      <vt:lpstr>列表渲染</vt:lpstr>
      <vt:lpstr>方法与事件</vt:lpstr>
      <vt:lpstr>表单</vt:lpstr>
      <vt:lpstr>单选按钮</vt:lpstr>
      <vt:lpstr>复选框</vt:lpstr>
      <vt:lpstr>下拉框</vt:lpstr>
      <vt:lpstr>小结</vt:lpstr>
      <vt:lpstr>目录</vt:lpstr>
      <vt:lpstr>组件</vt:lpstr>
      <vt:lpstr>注册组件</vt:lpstr>
      <vt:lpstr>内部数据</vt:lpstr>
      <vt:lpstr>传递数据</vt:lpstr>
      <vt:lpstr>传递数据</vt:lpstr>
      <vt:lpstr>数据验证</vt:lpstr>
      <vt:lpstr>小结</vt:lpstr>
      <vt:lpstr>目录</vt:lpstr>
      <vt:lpstr>开发环境</vt:lpstr>
      <vt:lpstr>开发环境</vt:lpstr>
      <vt:lpstr>开发环境</vt:lpstr>
      <vt:lpstr>React基础知识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参考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吴春远</dc:creator>
  <cp:lastModifiedBy>xiang chen</cp:lastModifiedBy>
  <cp:revision>96</cp:revision>
  <dcterms:created xsi:type="dcterms:W3CDTF">2018-04-08T06:57:00Z</dcterms:created>
  <dcterms:modified xsi:type="dcterms:W3CDTF">2024-03-25T07:10:46Z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2052-11.1.0.8661</vt:lpwstr>
  </property>
</Properties>
</file>