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media/image12.svg" ContentType="image/svg+xml"/>
  <Override PartName="/ppt/media/image14.svg" ContentType="image/svg+xml"/>
  <Override PartName="/ppt/media/image1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67" r:id="rId3"/>
    <p:sldId id="257" r:id="rId4"/>
    <p:sldId id="269" r:id="rId6"/>
    <p:sldId id="270" r:id="rId7"/>
    <p:sldId id="256" r:id="rId8"/>
    <p:sldId id="258" r:id="rId9"/>
    <p:sldId id="260" r:id="rId10"/>
    <p:sldId id="261" r:id="rId11"/>
    <p:sldId id="262" r:id="rId12"/>
    <p:sldId id="263" r:id="rId13"/>
    <p:sldId id="264" r:id="rId14"/>
    <p:sldId id="268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5"/>
    <p:restoredTop sz="91894"/>
  </p:normalViewPr>
  <p:slideViewPr>
    <p:cSldViewPr snapToGrid="0" snapToObjects="1" showGuides="1">
      <p:cViewPr varScale="1">
        <p:scale>
          <a:sx n="98" d="100"/>
          <a:sy n="98" d="100"/>
        </p:scale>
        <p:origin x="1064" y="192"/>
      </p:cViewPr>
      <p:guideLst>
        <p:guide orient="horz" pos="216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svg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hyperlink" Target="https://baomidou.com/" TargetMode="External"/></Relationships>
</file>

<file path=ppt/diagrams/_rels/drawing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svg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3" Type="http://schemas.openxmlformats.org/officeDocument/2006/relationships/hyperlink" Target="https://baomidou.com/" TargetMode="External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15C626-BB86-45EC-9590-6C5F764E6482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A643505-7D64-4C70-8691-0C392209D770}">
      <dgm:prSet/>
      <dgm:spPr/>
      <dgm:t>
        <a:bodyPr/>
        <a:lstStyle/>
        <a:p>
          <a:r>
            <a:rPr lang="en-US"/>
            <a:t>简单工厂</a:t>
          </a:r>
        </a:p>
      </dgm:t>
    </dgm:pt>
    <dgm:pt modelId="{F49F266B-FC10-4309-9168-B7E22F2D4FCB}" cxnId="{C854E6E9-404D-418B-855A-8DF6E00C6188}" type="parTrans">
      <dgm:prSet/>
      <dgm:spPr/>
      <dgm:t>
        <a:bodyPr/>
        <a:lstStyle/>
        <a:p>
          <a:endParaRPr lang="en-US"/>
        </a:p>
      </dgm:t>
    </dgm:pt>
    <dgm:pt modelId="{19A2ACAB-4522-4B4C-A83A-714E148F273F}" cxnId="{C854E6E9-404D-418B-855A-8DF6E00C6188}" type="sibTrans">
      <dgm:prSet/>
      <dgm:spPr/>
      <dgm:t>
        <a:bodyPr/>
        <a:lstStyle/>
        <a:p>
          <a:endParaRPr lang="en-US"/>
        </a:p>
      </dgm:t>
    </dgm:pt>
    <dgm:pt modelId="{375EAB3D-50D9-4AD7-968F-7D0D763F0191}">
      <dgm:prSet/>
      <dgm:spPr/>
      <dgm:t>
        <a:bodyPr/>
        <a:lstStyle/>
        <a:p>
          <a:r>
            <a:rPr lang="en-US"/>
            <a:t>BeanFactory</a:t>
          </a:r>
        </a:p>
      </dgm:t>
    </dgm:pt>
    <dgm:pt modelId="{74D0D657-E9F8-463F-BE4D-871EC917C8E6}" cxnId="{E781D3D4-3AE9-4660-AC24-C84C8E901202}" type="parTrans">
      <dgm:prSet/>
      <dgm:spPr/>
      <dgm:t>
        <a:bodyPr/>
        <a:lstStyle/>
        <a:p>
          <a:endParaRPr lang="en-US"/>
        </a:p>
      </dgm:t>
    </dgm:pt>
    <dgm:pt modelId="{9A447117-E763-43FD-A291-E8C0568A8C25}" cxnId="{E781D3D4-3AE9-4660-AC24-C84C8E901202}" type="sibTrans">
      <dgm:prSet/>
      <dgm:spPr/>
      <dgm:t>
        <a:bodyPr/>
        <a:lstStyle/>
        <a:p>
          <a:endParaRPr lang="en-US"/>
        </a:p>
      </dgm:t>
    </dgm:pt>
    <dgm:pt modelId="{047CAD89-CDCB-4243-807C-22560BBBE530}">
      <dgm:prSet/>
      <dgm:spPr/>
      <dgm:t>
        <a:bodyPr/>
        <a:lstStyle/>
        <a:p>
          <a:r>
            <a:rPr lang="en-US"/>
            <a:t>工厂模式</a:t>
          </a:r>
        </a:p>
      </dgm:t>
    </dgm:pt>
    <dgm:pt modelId="{205B6326-9354-41FB-8395-52AECB18827F}" cxnId="{11A1AC65-99A9-455A-90D7-CC36D462043B}" type="parTrans">
      <dgm:prSet/>
      <dgm:spPr/>
      <dgm:t>
        <a:bodyPr/>
        <a:lstStyle/>
        <a:p>
          <a:endParaRPr lang="en-US"/>
        </a:p>
      </dgm:t>
    </dgm:pt>
    <dgm:pt modelId="{E51CF588-66FF-4E34-8579-12224D028466}" cxnId="{11A1AC65-99A9-455A-90D7-CC36D462043B}" type="sibTrans">
      <dgm:prSet/>
      <dgm:spPr/>
      <dgm:t>
        <a:bodyPr/>
        <a:lstStyle/>
        <a:p>
          <a:endParaRPr lang="en-US"/>
        </a:p>
      </dgm:t>
    </dgm:pt>
    <dgm:pt modelId="{74B71284-D38C-48F3-A843-285120C750E5}">
      <dgm:prSet/>
      <dgm:spPr/>
      <dgm:t>
        <a:bodyPr/>
        <a:lstStyle/>
        <a:p>
          <a:r>
            <a:rPr lang="en-US"/>
            <a:t>FactoryBean</a:t>
          </a:r>
        </a:p>
      </dgm:t>
    </dgm:pt>
    <dgm:pt modelId="{59E5557A-E586-4DA7-B618-A7F12D8994C4}" cxnId="{EA931F86-AC39-4467-9997-5E0E38695E63}" type="parTrans">
      <dgm:prSet/>
      <dgm:spPr/>
      <dgm:t>
        <a:bodyPr/>
        <a:lstStyle/>
        <a:p>
          <a:endParaRPr lang="en-US"/>
        </a:p>
      </dgm:t>
    </dgm:pt>
    <dgm:pt modelId="{8A680D40-FCD4-4B88-B895-837176441150}" cxnId="{EA931F86-AC39-4467-9997-5E0E38695E63}" type="sibTrans">
      <dgm:prSet/>
      <dgm:spPr/>
      <dgm:t>
        <a:bodyPr/>
        <a:lstStyle/>
        <a:p>
          <a:endParaRPr lang="en-US"/>
        </a:p>
      </dgm:t>
    </dgm:pt>
    <dgm:pt modelId="{F8248AC9-9171-4019-B6C0-622C45E091DE}">
      <dgm:prSet/>
      <dgm:spPr/>
      <dgm:t>
        <a:bodyPr/>
        <a:lstStyle/>
        <a:p>
          <a:r>
            <a:rPr lang="en-US"/>
            <a:t>代理模式</a:t>
          </a:r>
        </a:p>
      </dgm:t>
    </dgm:pt>
    <dgm:pt modelId="{731CDFC0-7827-41D7-AECA-546451532A9D}" cxnId="{5B5B1C63-B18A-4566-9F29-52BDFDB7AE22}" type="parTrans">
      <dgm:prSet/>
      <dgm:spPr/>
      <dgm:t>
        <a:bodyPr/>
        <a:lstStyle/>
        <a:p>
          <a:endParaRPr lang="en-US"/>
        </a:p>
      </dgm:t>
    </dgm:pt>
    <dgm:pt modelId="{4ED15F46-65FF-434E-A4DD-D31CE2097C6F}" cxnId="{5B5B1C63-B18A-4566-9F29-52BDFDB7AE22}" type="sibTrans">
      <dgm:prSet/>
      <dgm:spPr/>
      <dgm:t>
        <a:bodyPr/>
        <a:lstStyle/>
        <a:p>
          <a:endParaRPr lang="en-US"/>
        </a:p>
      </dgm:t>
    </dgm:pt>
    <dgm:pt modelId="{47EEE7D9-ECCF-4E15-93F3-E3E30BF955D7}">
      <dgm:prSet/>
      <dgm:spPr/>
      <dgm:t>
        <a:bodyPr/>
        <a:lstStyle/>
        <a:p>
          <a:r>
            <a:rPr lang="en-US"/>
            <a:t>AOP</a:t>
          </a:r>
          <a:r>
            <a:rPr lang="zh-CN"/>
            <a:t>底层，就是动态代理模式的实现。</a:t>
          </a:r>
          <a:endParaRPr lang="en-US"/>
        </a:p>
      </dgm:t>
    </dgm:pt>
    <dgm:pt modelId="{055E5D03-E4FB-47C2-9B3B-A87175000DD4}" cxnId="{1354DBD4-B61B-409C-9A7D-242BC4108166}" type="parTrans">
      <dgm:prSet/>
      <dgm:spPr/>
      <dgm:t>
        <a:bodyPr/>
        <a:lstStyle/>
        <a:p>
          <a:endParaRPr lang="en-US"/>
        </a:p>
      </dgm:t>
    </dgm:pt>
    <dgm:pt modelId="{9ED078B0-F237-4CF4-87E6-8DFC32A19546}" cxnId="{1354DBD4-B61B-409C-9A7D-242BC4108166}" type="sibTrans">
      <dgm:prSet/>
      <dgm:spPr/>
      <dgm:t>
        <a:bodyPr/>
        <a:lstStyle/>
        <a:p>
          <a:endParaRPr lang="en-US"/>
        </a:p>
      </dgm:t>
    </dgm:pt>
    <dgm:pt modelId="{E6DDE5E5-04EA-4FD3-9300-C771F8887C3F}">
      <dgm:prSet/>
      <dgm:spPr/>
      <dgm:t>
        <a:bodyPr/>
        <a:lstStyle/>
        <a:p>
          <a:r>
            <a:rPr lang="en-US"/>
            <a:t>单例模式</a:t>
          </a:r>
        </a:p>
      </dgm:t>
    </dgm:pt>
    <dgm:pt modelId="{4E8F41E5-60FB-45B2-AC04-3DB8DB379F10}" cxnId="{DC13A048-8A20-4EE0-BF2E-760142D85966}" type="parTrans">
      <dgm:prSet/>
      <dgm:spPr/>
      <dgm:t>
        <a:bodyPr/>
        <a:lstStyle/>
        <a:p>
          <a:endParaRPr lang="en-US"/>
        </a:p>
      </dgm:t>
    </dgm:pt>
    <dgm:pt modelId="{78F75815-3BD7-44D0-8A37-1A2EFAB0AAAA}" cxnId="{DC13A048-8A20-4EE0-BF2E-760142D85966}" type="sibTrans">
      <dgm:prSet/>
      <dgm:spPr/>
      <dgm:t>
        <a:bodyPr/>
        <a:lstStyle/>
        <a:p>
          <a:endParaRPr lang="en-US"/>
        </a:p>
      </dgm:t>
    </dgm:pt>
    <dgm:pt modelId="{42F15E76-93D4-4C12-826B-F0185E6DB4F7}">
      <dgm:prSet/>
      <dgm:spPr/>
      <dgm:t>
        <a:bodyPr/>
        <a:lstStyle/>
        <a:p>
          <a:r>
            <a:rPr lang="en-US"/>
            <a:t>Bean</a:t>
          </a:r>
          <a:r>
            <a:rPr lang="zh-CN"/>
            <a:t> 默认单例</a:t>
          </a:r>
          <a:endParaRPr lang="en-US"/>
        </a:p>
      </dgm:t>
    </dgm:pt>
    <dgm:pt modelId="{AAA7C242-8361-496A-B410-077149D4B36B}" cxnId="{7680888B-D3CD-4804-9946-F41A31246FDD}" type="parTrans">
      <dgm:prSet/>
      <dgm:spPr/>
      <dgm:t>
        <a:bodyPr/>
        <a:lstStyle/>
        <a:p>
          <a:endParaRPr lang="en-US"/>
        </a:p>
      </dgm:t>
    </dgm:pt>
    <dgm:pt modelId="{DDAA8669-B0A7-4B6D-A225-1E8231033C94}" cxnId="{7680888B-D3CD-4804-9946-F41A31246FDD}" type="sibTrans">
      <dgm:prSet/>
      <dgm:spPr/>
      <dgm:t>
        <a:bodyPr/>
        <a:lstStyle/>
        <a:p>
          <a:endParaRPr lang="en-US"/>
        </a:p>
      </dgm:t>
    </dgm:pt>
    <dgm:pt modelId="{FA730B71-8E05-264F-88FB-1E866ED277BB}" type="pres">
      <dgm:prSet presAssocID="{8915C626-BB86-45EC-9590-6C5F764E6482}" presName="Name0" presStyleCnt="0">
        <dgm:presLayoutVars>
          <dgm:dir/>
          <dgm:animLvl val="lvl"/>
          <dgm:resizeHandles val="exact"/>
        </dgm:presLayoutVars>
      </dgm:prSet>
      <dgm:spPr/>
    </dgm:pt>
    <dgm:pt modelId="{03051769-A539-5C43-946E-1F19B4F12DFC}" type="pres">
      <dgm:prSet presAssocID="{8A643505-7D64-4C70-8691-0C392209D770}" presName="composite" presStyleCnt="0"/>
      <dgm:spPr/>
    </dgm:pt>
    <dgm:pt modelId="{C967D384-CB09-3149-A7D4-9AA74AE3401B}" type="pres">
      <dgm:prSet presAssocID="{8A643505-7D64-4C70-8691-0C392209D770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1BBF8059-C08C-9D4A-9997-C2EB2329A722}" type="pres">
      <dgm:prSet presAssocID="{8A643505-7D64-4C70-8691-0C392209D770}" presName="desTx" presStyleLbl="alignAccFollowNode1" presStyleIdx="0" presStyleCnt="4">
        <dgm:presLayoutVars>
          <dgm:bulletEnabled val="1"/>
        </dgm:presLayoutVars>
      </dgm:prSet>
      <dgm:spPr/>
    </dgm:pt>
    <dgm:pt modelId="{D7714517-7148-DF49-8D45-E5B7CD712428}" type="pres">
      <dgm:prSet presAssocID="{19A2ACAB-4522-4B4C-A83A-714E148F273F}" presName="space" presStyleCnt="0"/>
      <dgm:spPr/>
    </dgm:pt>
    <dgm:pt modelId="{2E5EC48A-C798-6142-8018-5828002D2E89}" type="pres">
      <dgm:prSet presAssocID="{047CAD89-CDCB-4243-807C-22560BBBE530}" presName="composite" presStyleCnt="0"/>
      <dgm:spPr/>
    </dgm:pt>
    <dgm:pt modelId="{C6D35792-7A59-F840-AD55-7079BCDC9D8C}" type="pres">
      <dgm:prSet presAssocID="{047CAD89-CDCB-4243-807C-22560BBBE53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B6B20EF0-C53E-C14D-A740-985BE4AFF0E7}" type="pres">
      <dgm:prSet presAssocID="{047CAD89-CDCB-4243-807C-22560BBBE530}" presName="desTx" presStyleLbl="alignAccFollowNode1" presStyleIdx="1" presStyleCnt="4">
        <dgm:presLayoutVars>
          <dgm:bulletEnabled val="1"/>
        </dgm:presLayoutVars>
      </dgm:prSet>
      <dgm:spPr/>
    </dgm:pt>
    <dgm:pt modelId="{3D94DF6D-76A7-CD41-AE33-2ECC96E454A0}" type="pres">
      <dgm:prSet presAssocID="{E51CF588-66FF-4E34-8579-12224D028466}" presName="space" presStyleCnt="0"/>
      <dgm:spPr/>
    </dgm:pt>
    <dgm:pt modelId="{A62FEB16-AF51-AF46-91D8-1952699B533A}" type="pres">
      <dgm:prSet presAssocID="{F8248AC9-9171-4019-B6C0-622C45E091DE}" presName="composite" presStyleCnt="0"/>
      <dgm:spPr/>
    </dgm:pt>
    <dgm:pt modelId="{D076BCEF-0DAD-BB46-A0F2-7729B158C207}" type="pres">
      <dgm:prSet presAssocID="{F8248AC9-9171-4019-B6C0-622C45E091D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CBCF33C-2970-AA47-A594-801F2DAD9145}" type="pres">
      <dgm:prSet presAssocID="{F8248AC9-9171-4019-B6C0-622C45E091DE}" presName="desTx" presStyleLbl="alignAccFollowNode1" presStyleIdx="2" presStyleCnt="4">
        <dgm:presLayoutVars>
          <dgm:bulletEnabled val="1"/>
        </dgm:presLayoutVars>
      </dgm:prSet>
      <dgm:spPr/>
    </dgm:pt>
    <dgm:pt modelId="{8688CA4E-96BA-084C-BA7D-956D31CA39F8}" type="pres">
      <dgm:prSet presAssocID="{4ED15F46-65FF-434E-A4DD-D31CE2097C6F}" presName="space" presStyleCnt="0"/>
      <dgm:spPr/>
    </dgm:pt>
    <dgm:pt modelId="{B7E894D2-A733-714D-9F3D-D112E2A5454D}" type="pres">
      <dgm:prSet presAssocID="{E6DDE5E5-04EA-4FD3-9300-C771F8887C3F}" presName="composite" presStyleCnt="0"/>
      <dgm:spPr/>
    </dgm:pt>
    <dgm:pt modelId="{8283BB38-B061-0C49-8900-474EBBCE9E02}" type="pres">
      <dgm:prSet presAssocID="{E6DDE5E5-04EA-4FD3-9300-C771F8887C3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77D92599-0B21-3C40-8EB1-015E04C3DE2D}" type="pres">
      <dgm:prSet presAssocID="{E6DDE5E5-04EA-4FD3-9300-C771F8887C3F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340CE0E-F968-2D46-A1C4-D06F4829ECD2}" type="presOf" srcId="{8915C626-BB86-45EC-9590-6C5F764E6482}" destId="{FA730B71-8E05-264F-88FB-1E866ED277BB}" srcOrd="0" destOrd="0" presId="urn:microsoft.com/office/officeart/2005/8/layout/hList1"/>
    <dgm:cxn modelId="{AEF7B814-79F8-4F47-BADC-4052F34B4681}" type="presOf" srcId="{E6DDE5E5-04EA-4FD3-9300-C771F8887C3F}" destId="{8283BB38-B061-0C49-8900-474EBBCE9E02}" srcOrd="0" destOrd="0" presId="urn:microsoft.com/office/officeart/2005/8/layout/hList1"/>
    <dgm:cxn modelId="{3E99B33E-AF1E-E740-A330-16404E6399A1}" type="presOf" srcId="{42F15E76-93D4-4C12-826B-F0185E6DB4F7}" destId="{77D92599-0B21-3C40-8EB1-015E04C3DE2D}" srcOrd="0" destOrd="0" presId="urn:microsoft.com/office/officeart/2005/8/layout/hList1"/>
    <dgm:cxn modelId="{DC13A048-8A20-4EE0-BF2E-760142D85966}" srcId="{8915C626-BB86-45EC-9590-6C5F764E6482}" destId="{E6DDE5E5-04EA-4FD3-9300-C771F8887C3F}" srcOrd="3" destOrd="0" parTransId="{4E8F41E5-60FB-45B2-AC04-3DB8DB379F10}" sibTransId="{78F75815-3BD7-44D0-8A37-1A2EFAB0AAAA}"/>
    <dgm:cxn modelId="{5B5B1C63-B18A-4566-9F29-52BDFDB7AE22}" srcId="{8915C626-BB86-45EC-9590-6C5F764E6482}" destId="{F8248AC9-9171-4019-B6C0-622C45E091DE}" srcOrd="2" destOrd="0" parTransId="{731CDFC0-7827-41D7-AECA-546451532A9D}" sibTransId="{4ED15F46-65FF-434E-A4DD-D31CE2097C6F}"/>
    <dgm:cxn modelId="{11A1AC65-99A9-455A-90D7-CC36D462043B}" srcId="{8915C626-BB86-45EC-9590-6C5F764E6482}" destId="{047CAD89-CDCB-4243-807C-22560BBBE530}" srcOrd="1" destOrd="0" parTransId="{205B6326-9354-41FB-8395-52AECB18827F}" sibTransId="{E51CF588-66FF-4E34-8579-12224D028466}"/>
    <dgm:cxn modelId="{0FE9666E-BA4F-014A-95AA-070106DFAD7E}" type="presOf" srcId="{047CAD89-CDCB-4243-807C-22560BBBE530}" destId="{C6D35792-7A59-F840-AD55-7079BCDC9D8C}" srcOrd="0" destOrd="0" presId="urn:microsoft.com/office/officeart/2005/8/layout/hList1"/>
    <dgm:cxn modelId="{4B55B483-3EE0-4447-BB9B-5D4C3BED4649}" type="presOf" srcId="{8A643505-7D64-4C70-8691-0C392209D770}" destId="{C967D384-CB09-3149-A7D4-9AA74AE3401B}" srcOrd="0" destOrd="0" presId="urn:microsoft.com/office/officeart/2005/8/layout/hList1"/>
    <dgm:cxn modelId="{EA931F86-AC39-4467-9997-5E0E38695E63}" srcId="{047CAD89-CDCB-4243-807C-22560BBBE530}" destId="{74B71284-D38C-48F3-A843-285120C750E5}" srcOrd="0" destOrd="0" parTransId="{59E5557A-E586-4DA7-B618-A7F12D8994C4}" sibTransId="{8A680D40-FCD4-4B88-B895-837176441150}"/>
    <dgm:cxn modelId="{7680888B-D3CD-4804-9946-F41A31246FDD}" srcId="{E6DDE5E5-04EA-4FD3-9300-C771F8887C3F}" destId="{42F15E76-93D4-4C12-826B-F0185E6DB4F7}" srcOrd="0" destOrd="0" parTransId="{AAA7C242-8361-496A-B410-077149D4B36B}" sibTransId="{DDAA8669-B0A7-4B6D-A225-1E8231033C94}"/>
    <dgm:cxn modelId="{F18C84A5-26C6-1049-BFAE-862DD097F767}" type="presOf" srcId="{74B71284-D38C-48F3-A843-285120C750E5}" destId="{B6B20EF0-C53E-C14D-A740-985BE4AFF0E7}" srcOrd="0" destOrd="0" presId="urn:microsoft.com/office/officeart/2005/8/layout/hList1"/>
    <dgm:cxn modelId="{2D5520AB-C4EE-4348-8386-6F53B8F7D739}" type="presOf" srcId="{47EEE7D9-ECCF-4E15-93F3-E3E30BF955D7}" destId="{3CBCF33C-2970-AA47-A594-801F2DAD9145}" srcOrd="0" destOrd="0" presId="urn:microsoft.com/office/officeart/2005/8/layout/hList1"/>
    <dgm:cxn modelId="{11FF4DCD-DD65-5B43-9A3E-47EC94F92DDD}" type="presOf" srcId="{375EAB3D-50D9-4AD7-968F-7D0D763F0191}" destId="{1BBF8059-C08C-9D4A-9997-C2EB2329A722}" srcOrd="0" destOrd="0" presId="urn:microsoft.com/office/officeart/2005/8/layout/hList1"/>
    <dgm:cxn modelId="{E781D3D4-3AE9-4660-AC24-C84C8E901202}" srcId="{8A643505-7D64-4C70-8691-0C392209D770}" destId="{375EAB3D-50D9-4AD7-968F-7D0D763F0191}" srcOrd="0" destOrd="0" parTransId="{74D0D657-E9F8-463F-BE4D-871EC917C8E6}" sibTransId="{9A447117-E763-43FD-A291-E8C0568A8C25}"/>
    <dgm:cxn modelId="{1354DBD4-B61B-409C-9A7D-242BC4108166}" srcId="{F8248AC9-9171-4019-B6C0-622C45E091DE}" destId="{47EEE7D9-ECCF-4E15-93F3-E3E30BF955D7}" srcOrd="0" destOrd="0" parTransId="{055E5D03-E4FB-47C2-9B3B-A87175000DD4}" sibTransId="{9ED078B0-F237-4CF4-87E6-8DFC32A19546}"/>
    <dgm:cxn modelId="{3C1142E8-0830-F34A-9DCF-5D3F1C6C4936}" type="presOf" srcId="{F8248AC9-9171-4019-B6C0-622C45E091DE}" destId="{D076BCEF-0DAD-BB46-A0F2-7729B158C207}" srcOrd="0" destOrd="0" presId="urn:microsoft.com/office/officeart/2005/8/layout/hList1"/>
    <dgm:cxn modelId="{C854E6E9-404D-418B-855A-8DF6E00C6188}" srcId="{8915C626-BB86-45EC-9590-6C5F764E6482}" destId="{8A643505-7D64-4C70-8691-0C392209D770}" srcOrd="0" destOrd="0" parTransId="{F49F266B-FC10-4309-9168-B7E22F2D4FCB}" sibTransId="{19A2ACAB-4522-4B4C-A83A-714E148F273F}"/>
    <dgm:cxn modelId="{EF0358FB-0D2A-CF4C-84C8-B446BA216F50}" type="presParOf" srcId="{FA730B71-8E05-264F-88FB-1E866ED277BB}" destId="{03051769-A539-5C43-946E-1F19B4F12DFC}" srcOrd="0" destOrd="0" presId="urn:microsoft.com/office/officeart/2005/8/layout/hList1"/>
    <dgm:cxn modelId="{125FE8D8-BD05-DD49-B4BC-6053D6FA55A0}" type="presParOf" srcId="{03051769-A539-5C43-946E-1F19B4F12DFC}" destId="{C967D384-CB09-3149-A7D4-9AA74AE3401B}" srcOrd="0" destOrd="0" presId="urn:microsoft.com/office/officeart/2005/8/layout/hList1"/>
    <dgm:cxn modelId="{92CBC2C2-39A6-3041-9B03-246A681F41B7}" type="presParOf" srcId="{03051769-A539-5C43-946E-1F19B4F12DFC}" destId="{1BBF8059-C08C-9D4A-9997-C2EB2329A722}" srcOrd="1" destOrd="0" presId="urn:microsoft.com/office/officeart/2005/8/layout/hList1"/>
    <dgm:cxn modelId="{CEAD294A-0133-4B4F-BD32-F2E9BD36FED8}" type="presParOf" srcId="{FA730B71-8E05-264F-88FB-1E866ED277BB}" destId="{D7714517-7148-DF49-8D45-E5B7CD712428}" srcOrd="1" destOrd="0" presId="urn:microsoft.com/office/officeart/2005/8/layout/hList1"/>
    <dgm:cxn modelId="{C8D15631-62D4-E94E-81AD-AC997DDB49A8}" type="presParOf" srcId="{FA730B71-8E05-264F-88FB-1E866ED277BB}" destId="{2E5EC48A-C798-6142-8018-5828002D2E89}" srcOrd="2" destOrd="0" presId="urn:microsoft.com/office/officeart/2005/8/layout/hList1"/>
    <dgm:cxn modelId="{2271931C-19C7-6943-BD5D-B42D91CFCEDC}" type="presParOf" srcId="{2E5EC48A-C798-6142-8018-5828002D2E89}" destId="{C6D35792-7A59-F840-AD55-7079BCDC9D8C}" srcOrd="0" destOrd="0" presId="urn:microsoft.com/office/officeart/2005/8/layout/hList1"/>
    <dgm:cxn modelId="{AC587493-F25E-C74D-B029-7D14A5207B7F}" type="presParOf" srcId="{2E5EC48A-C798-6142-8018-5828002D2E89}" destId="{B6B20EF0-C53E-C14D-A740-985BE4AFF0E7}" srcOrd="1" destOrd="0" presId="urn:microsoft.com/office/officeart/2005/8/layout/hList1"/>
    <dgm:cxn modelId="{7B1E14FC-9C8D-C349-95D2-6EE78DA2269E}" type="presParOf" srcId="{FA730B71-8E05-264F-88FB-1E866ED277BB}" destId="{3D94DF6D-76A7-CD41-AE33-2ECC96E454A0}" srcOrd="3" destOrd="0" presId="urn:microsoft.com/office/officeart/2005/8/layout/hList1"/>
    <dgm:cxn modelId="{812994B1-90EA-1F4A-B3EA-784273349435}" type="presParOf" srcId="{FA730B71-8E05-264F-88FB-1E866ED277BB}" destId="{A62FEB16-AF51-AF46-91D8-1952699B533A}" srcOrd="4" destOrd="0" presId="urn:microsoft.com/office/officeart/2005/8/layout/hList1"/>
    <dgm:cxn modelId="{E70D77A6-EE73-9944-8FAC-1D1E5575826A}" type="presParOf" srcId="{A62FEB16-AF51-AF46-91D8-1952699B533A}" destId="{D076BCEF-0DAD-BB46-A0F2-7729B158C207}" srcOrd="0" destOrd="0" presId="urn:microsoft.com/office/officeart/2005/8/layout/hList1"/>
    <dgm:cxn modelId="{31AD1F88-E995-B649-BD8B-E96C0491BF80}" type="presParOf" srcId="{A62FEB16-AF51-AF46-91D8-1952699B533A}" destId="{3CBCF33C-2970-AA47-A594-801F2DAD9145}" srcOrd="1" destOrd="0" presId="urn:microsoft.com/office/officeart/2005/8/layout/hList1"/>
    <dgm:cxn modelId="{4DDF5FFF-D5BC-6F48-90E9-8AA11316BD93}" type="presParOf" srcId="{FA730B71-8E05-264F-88FB-1E866ED277BB}" destId="{8688CA4E-96BA-084C-BA7D-956D31CA39F8}" srcOrd="5" destOrd="0" presId="urn:microsoft.com/office/officeart/2005/8/layout/hList1"/>
    <dgm:cxn modelId="{2491D028-160F-5342-9BDE-7A4C7EA3E414}" type="presParOf" srcId="{FA730B71-8E05-264F-88FB-1E866ED277BB}" destId="{B7E894D2-A733-714D-9F3D-D112E2A5454D}" srcOrd="6" destOrd="0" presId="urn:microsoft.com/office/officeart/2005/8/layout/hList1"/>
    <dgm:cxn modelId="{C824D51C-286A-3243-9E94-17ABD35B71AA}" type="presParOf" srcId="{B7E894D2-A733-714D-9F3D-D112E2A5454D}" destId="{8283BB38-B061-0C49-8900-474EBBCE9E02}" srcOrd="0" destOrd="0" presId="urn:microsoft.com/office/officeart/2005/8/layout/hList1"/>
    <dgm:cxn modelId="{D0B96E92-DF60-2440-A860-B48131F20034}" type="presParOf" srcId="{B7E894D2-A733-714D-9F3D-D112E2A5454D}" destId="{77D92599-0B21-3C40-8EB1-015E04C3DE2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79ABE6-EA1B-4426-B8D6-AEDA77E55FC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B6F06D1-F545-4E3F-AC90-49B955228B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MyBatis-Plus</a:t>
          </a:r>
          <a:r>
            <a:rPr lang="zh-CN"/>
            <a:t>：简化</a:t>
          </a:r>
          <a:r>
            <a:rPr lang="en-US"/>
            <a:t>dao</a:t>
          </a:r>
          <a:r>
            <a:rPr lang="zh-CN"/>
            <a:t>层代码的开发</a:t>
          </a:r>
          <a:endParaRPr lang="en-US"/>
        </a:p>
      </dgm:t>
    </dgm:pt>
    <dgm:pt modelId="{BBD45F0E-FA3C-4241-88EE-1DC1C04917D1}" cxnId="{895DCC88-2102-4605-8ED6-8445142CDA2C}" type="parTrans">
      <dgm:prSet/>
      <dgm:spPr/>
      <dgm:t>
        <a:bodyPr/>
        <a:lstStyle/>
        <a:p>
          <a:endParaRPr lang="en-US"/>
        </a:p>
      </dgm:t>
    </dgm:pt>
    <dgm:pt modelId="{5FEA99A5-8CA1-4D7A-8D67-CDA40291055C}" cxnId="{895DCC88-2102-4605-8ED6-8445142CDA2C}" type="sibTrans">
      <dgm:prSet/>
      <dgm:spPr/>
      <dgm:t>
        <a:bodyPr/>
        <a:lstStyle/>
        <a:p>
          <a:endParaRPr lang="en-US"/>
        </a:p>
      </dgm:t>
    </dgm:pt>
    <dgm:pt modelId="{26DA501A-F7C1-43DC-8969-615BCEFC71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https://baomidou.com</a:t>
          </a:r>
          <a:endParaRPr lang="en-US"/>
        </a:p>
      </dgm:t>
    </dgm:pt>
    <dgm:pt modelId="{9DD0152F-03E7-4877-8973-E62CD6FEBA8B}" cxnId="{EA609C2A-65B5-4FCF-B999-AE9BC9C365AE}" type="parTrans">
      <dgm:prSet/>
      <dgm:spPr/>
      <dgm:t>
        <a:bodyPr/>
        <a:lstStyle/>
        <a:p>
          <a:endParaRPr lang="en-US"/>
        </a:p>
      </dgm:t>
    </dgm:pt>
    <dgm:pt modelId="{6F83C7F6-4E74-4EFD-A750-BE0A110B9FA3}" cxnId="{EA609C2A-65B5-4FCF-B999-AE9BC9C365AE}" type="sibTrans">
      <dgm:prSet/>
      <dgm:spPr/>
      <dgm:t>
        <a:bodyPr/>
        <a:lstStyle/>
        <a:p>
          <a:endParaRPr lang="en-US"/>
        </a:p>
      </dgm:t>
    </dgm:pt>
    <dgm:pt modelId="{A5477C72-68A3-4CFF-81D9-87B1AD3071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SpringBoot</a:t>
          </a:r>
          <a:r>
            <a:rPr lang="zh-CN"/>
            <a:t>：简化</a:t>
          </a:r>
          <a:r>
            <a:rPr lang="en-US"/>
            <a:t>SSM</a:t>
          </a:r>
          <a:r>
            <a:rPr lang="zh-CN"/>
            <a:t>框架的开发</a:t>
          </a:r>
          <a:endParaRPr lang="en-US"/>
        </a:p>
      </dgm:t>
    </dgm:pt>
    <dgm:pt modelId="{876B4A50-C4A4-4CEF-BE2C-640295E1B0B0}" cxnId="{4F346D22-2281-42D9-9F8D-AA8FA3ED6079}" type="parTrans">
      <dgm:prSet/>
      <dgm:spPr/>
      <dgm:t>
        <a:bodyPr/>
        <a:lstStyle/>
        <a:p>
          <a:endParaRPr lang="en-US"/>
        </a:p>
      </dgm:t>
    </dgm:pt>
    <dgm:pt modelId="{68ED2CCD-2ABA-4727-9535-96A958E63768}" cxnId="{4F346D22-2281-42D9-9F8D-AA8FA3ED6079}" type="sibTrans">
      <dgm:prSet/>
      <dgm:spPr/>
      <dgm:t>
        <a:bodyPr/>
        <a:lstStyle/>
        <a:p>
          <a:endParaRPr lang="en-US"/>
        </a:p>
      </dgm:t>
    </dgm:pt>
    <dgm:pt modelId="{9A018547-60C4-470E-8D8D-20B4E52C0E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Curl</a:t>
          </a:r>
          <a:r>
            <a:rPr lang="zh-CN"/>
            <a:t>、</a:t>
          </a:r>
          <a:r>
            <a:rPr lang="en-US"/>
            <a:t>Apifox</a:t>
          </a:r>
          <a:r>
            <a:rPr lang="zh-CN"/>
            <a:t> 、</a:t>
          </a:r>
          <a:r>
            <a:rPr lang="en-US"/>
            <a:t>Postman</a:t>
          </a:r>
          <a:r>
            <a:rPr lang="zh-CN"/>
            <a:t>、</a:t>
          </a:r>
          <a:r>
            <a:rPr lang="en-US"/>
            <a:t>Json-server</a:t>
          </a:r>
          <a:r>
            <a:rPr lang="zh-CN"/>
            <a:t>等工具的使用</a:t>
          </a:r>
          <a:endParaRPr lang="en-US"/>
        </a:p>
      </dgm:t>
    </dgm:pt>
    <dgm:pt modelId="{5F5EE719-9B96-42DC-93AA-05A73F55305C}" cxnId="{EBB2A255-C7EC-4F98-8D1B-6391A509DE2A}" type="parTrans">
      <dgm:prSet/>
      <dgm:spPr/>
      <dgm:t>
        <a:bodyPr/>
        <a:lstStyle/>
        <a:p>
          <a:endParaRPr lang="en-US"/>
        </a:p>
      </dgm:t>
    </dgm:pt>
    <dgm:pt modelId="{B1378C86-3A45-4DD0-B442-6CF0D1A6FBCB}" cxnId="{EBB2A255-C7EC-4F98-8D1B-6391A509DE2A}" type="sibTrans">
      <dgm:prSet/>
      <dgm:spPr/>
      <dgm:t>
        <a:bodyPr/>
        <a:lstStyle/>
        <a:p>
          <a:endParaRPr lang="en-US"/>
        </a:p>
      </dgm:t>
    </dgm:pt>
    <dgm:pt modelId="{E22720DD-05C6-4E51-BAE6-C16C860A6AE8}" type="pres">
      <dgm:prSet presAssocID="{7979ABE6-EA1B-4426-B8D6-AEDA77E55FC3}" presName="root" presStyleCnt="0">
        <dgm:presLayoutVars>
          <dgm:dir/>
          <dgm:resizeHandles val="exact"/>
        </dgm:presLayoutVars>
      </dgm:prSet>
      <dgm:spPr/>
    </dgm:pt>
    <dgm:pt modelId="{E1CFF22D-DF22-4067-8EBF-FE69C06B3C68}" type="pres">
      <dgm:prSet presAssocID="{4B6F06D1-F545-4E3F-AC90-49B955228BEC}" presName="compNode" presStyleCnt="0"/>
      <dgm:spPr/>
    </dgm:pt>
    <dgm:pt modelId="{62B230F3-45D6-41FE-B916-108F1C6E49DA}" type="pres">
      <dgm:prSet presAssocID="{4B6F06D1-F545-4E3F-AC90-49B955228BEC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</dgm:pt>
    <dgm:pt modelId="{205EE356-A271-43FC-9EB6-56A498E77611}" type="pres">
      <dgm:prSet presAssocID="{4B6F06D1-F545-4E3F-AC90-49B955228BEC}" presName="iconSpace" presStyleCnt="0"/>
      <dgm:spPr/>
    </dgm:pt>
    <dgm:pt modelId="{E7AD5A40-D786-4A66-B2D8-A7872E7DED9A}" type="pres">
      <dgm:prSet presAssocID="{4B6F06D1-F545-4E3F-AC90-49B955228BEC}" presName="parTx" presStyleLbl="revTx" presStyleIdx="0" presStyleCnt="6">
        <dgm:presLayoutVars>
          <dgm:chMax val="0"/>
          <dgm:chPref val="0"/>
        </dgm:presLayoutVars>
      </dgm:prSet>
      <dgm:spPr/>
    </dgm:pt>
    <dgm:pt modelId="{D9C5DEBA-AFC8-4025-ABB2-88A9A09EBAD8}" type="pres">
      <dgm:prSet presAssocID="{4B6F06D1-F545-4E3F-AC90-49B955228BEC}" presName="txSpace" presStyleCnt="0"/>
      <dgm:spPr/>
    </dgm:pt>
    <dgm:pt modelId="{0EF60DFB-5048-46CB-845E-A4AB22CBB503}" type="pres">
      <dgm:prSet presAssocID="{4B6F06D1-F545-4E3F-AC90-49B955228BEC}" presName="desTx" presStyleLbl="revTx" presStyleIdx="1" presStyleCnt="6">
        <dgm:presLayoutVars/>
      </dgm:prSet>
      <dgm:spPr/>
    </dgm:pt>
    <dgm:pt modelId="{424DD351-1D15-486A-B1EE-A761080945F8}" type="pres">
      <dgm:prSet presAssocID="{5FEA99A5-8CA1-4D7A-8D67-CDA40291055C}" presName="sibTrans" presStyleCnt="0"/>
      <dgm:spPr/>
    </dgm:pt>
    <dgm:pt modelId="{5F3509F2-7B8C-4B1A-8031-6BEEBB18B414}" type="pres">
      <dgm:prSet presAssocID="{A5477C72-68A3-4CFF-81D9-87B1AD307127}" presName="compNode" presStyleCnt="0"/>
      <dgm:spPr/>
    </dgm:pt>
    <dgm:pt modelId="{AF579611-1F25-4649-9831-825F42C8B7F0}" type="pres">
      <dgm:prSet presAssocID="{A5477C72-68A3-4CFF-81D9-87B1AD307127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</dgm:pt>
    <dgm:pt modelId="{A9CD54D5-6215-4196-85AD-106899F41351}" type="pres">
      <dgm:prSet presAssocID="{A5477C72-68A3-4CFF-81D9-87B1AD307127}" presName="iconSpace" presStyleCnt="0"/>
      <dgm:spPr/>
    </dgm:pt>
    <dgm:pt modelId="{152A254A-7D4A-459E-96C7-17AB5F67E0DA}" type="pres">
      <dgm:prSet presAssocID="{A5477C72-68A3-4CFF-81D9-87B1AD307127}" presName="parTx" presStyleLbl="revTx" presStyleIdx="2" presStyleCnt="6">
        <dgm:presLayoutVars>
          <dgm:chMax val="0"/>
          <dgm:chPref val="0"/>
        </dgm:presLayoutVars>
      </dgm:prSet>
      <dgm:spPr/>
    </dgm:pt>
    <dgm:pt modelId="{E79AA8E1-577E-4207-9919-7D798B08C357}" type="pres">
      <dgm:prSet presAssocID="{A5477C72-68A3-4CFF-81D9-87B1AD307127}" presName="txSpace" presStyleCnt="0"/>
      <dgm:spPr/>
    </dgm:pt>
    <dgm:pt modelId="{B39D1486-23FE-4EDC-9F89-631E92854286}" type="pres">
      <dgm:prSet presAssocID="{A5477C72-68A3-4CFF-81D9-87B1AD307127}" presName="desTx" presStyleLbl="revTx" presStyleIdx="3" presStyleCnt="6">
        <dgm:presLayoutVars/>
      </dgm:prSet>
      <dgm:spPr/>
    </dgm:pt>
    <dgm:pt modelId="{AF1DFE7B-7025-4C5C-8C48-7DBE48FE9F4B}" type="pres">
      <dgm:prSet presAssocID="{68ED2CCD-2ABA-4727-9535-96A958E63768}" presName="sibTrans" presStyleCnt="0"/>
      <dgm:spPr/>
    </dgm:pt>
    <dgm:pt modelId="{291BF8C4-537F-4291-A60E-8ACDA92E1DBE}" type="pres">
      <dgm:prSet presAssocID="{9A018547-60C4-470E-8D8D-20B4E52C0EC5}" presName="compNode" presStyleCnt="0"/>
      <dgm:spPr/>
    </dgm:pt>
    <dgm:pt modelId="{15B3AE17-1AF3-4F52-BD6F-AA4FE5201B57}" type="pres">
      <dgm:prSet presAssocID="{9A018547-60C4-470E-8D8D-20B4E52C0EC5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</dgm:pt>
    <dgm:pt modelId="{DB3D5700-C4DB-4B4A-8F4C-BCF71CB89902}" type="pres">
      <dgm:prSet presAssocID="{9A018547-60C4-470E-8D8D-20B4E52C0EC5}" presName="iconSpace" presStyleCnt="0"/>
      <dgm:spPr/>
    </dgm:pt>
    <dgm:pt modelId="{D67B82AC-38E7-48BE-8164-685FC650FD0F}" type="pres">
      <dgm:prSet presAssocID="{9A018547-60C4-470E-8D8D-20B4E52C0EC5}" presName="parTx" presStyleLbl="revTx" presStyleIdx="4" presStyleCnt="6">
        <dgm:presLayoutVars>
          <dgm:chMax val="0"/>
          <dgm:chPref val="0"/>
        </dgm:presLayoutVars>
      </dgm:prSet>
      <dgm:spPr/>
    </dgm:pt>
    <dgm:pt modelId="{18FC1E32-4758-4DCF-AFA6-82E8956BA056}" type="pres">
      <dgm:prSet presAssocID="{9A018547-60C4-470E-8D8D-20B4E52C0EC5}" presName="txSpace" presStyleCnt="0"/>
      <dgm:spPr/>
    </dgm:pt>
    <dgm:pt modelId="{000B057E-25CD-4964-A877-FBC437CB93AD}" type="pres">
      <dgm:prSet presAssocID="{9A018547-60C4-470E-8D8D-20B4E52C0EC5}" presName="desTx" presStyleLbl="revTx" presStyleIdx="5" presStyleCnt="6">
        <dgm:presLayoutVars/>
      </dgm:prSet>
      <dgm:spPr/>
    </dgm:pt>
  </dgm:ptLst>
  <dgm:cxnLst>
    <dgm:cxn modelId="{828E590E-E12D-A840-9C52-517DC8F69187}" type="presOf" srcId="{9A018547-60C4-470E-8D8D-20B4E52C0EC5}" destId="{D67B82AC-38E7-48BE-8164-685FC650FD0F}" srcOrd="0" destOrd="0" presId="urn:microsoft.com/office/officeart/2018/5/layout/CenteredIconLabelDescriptionList"/>
    <dgm:cxn modelId="{4F346D22-2281-42D9-9F8D-AA8FA3ED6079}" srcId="{7979ABE6-EA1B-4426-B8D6-AEDA77E55FC3}" destId="{A5477C72-68A3-4CFF-81D9-87B1AD307127}" srcOrd="1" destOrd="0" parTransId="{876B4A50-C4A4-4CEF-BE2C-640295E1B0B0}" sibTransId="{68ED2CCD-2ABA-4727-9535-96A958E63768}"/>
    <dgm:cxn modelId="{EA609C2A-65B5-4FCF-B999-AE9BC9C365AE}" srcId="{4B6F06D1-F545-4E3F-AC90-49B955228BEC}" destId="{26DA501A-F7C1-43DC-8969-615BCEFC716F}" srcOrd="0" destOrd="0" parTransId="{9DD0152F-03E7-4877-8973-E62CD6FEBA8B}" sibTransId="{6F83C7F6-4E74-4EFD-A750-BE0A110B9FA3}"/>
    <dgm:cxn modelId="{D3F34848-5D71-9D48-A1A4-2A6E0A06417C}" type="presOf" srcId="{A5477C72-68A3-4CFF-81D9-87B1AD307127}" destId="{152A254A-7D4A-459E-96C7-17AB5F67E0DA}" srcOrd="0" destOrd="0" presId="urn:microsoft.com/office/officeart/2018/5/layout/CenteredIconLabelDescriptionList"/>
    <dgm:cxn modelId="{EBB2A255-C7EC-4F98-8D1B-6391A509DE2A}" srcId="{7979ABE6-EA1B-4426-B8D6-AEDA77E55FC3}" destId="{9A018547-60C4-470E-8D8D-20B4E52C0EC5}" srcOrd="2" destOrd="0" parTransId="{5F5EE719-9B96-42DC-93AA-05A73F55305C}" sibTransId="{B1378C86-3A45-4DD0-B442-6CF0D1A6FBCB}"/>
    <dgm:cxn modelId="{0F50F285-D832-8545-ADBB-8144B43EF2CB}" type="presOf" srcId="{7979ABE6-EA1B-4426-B8D6-AEDA77E55FC3}" destId="{E22720DD-05C6-4E51-BAE6-C16C860A6AE8}" srcOrd="0" destOrd="0" presId="urn:microsoft.com/office/officeart/2018/5/layout/CenteredIconLabelDescriptionList"/>
    <dgm:cxn modelId="{895DCC88-2102-4605-8ED6-8445142CDA2C}" srcId="{7979ABE6-EA1B-4426-B8D6-AEDA77E55FC3}" destId="{4B6F06D1-F545-4E3F-AC90-49B955228BEC}" srcOrd="0" destOrd="0" parTransId="{BBD45F0E-FA3C-4241-88EE-1DC1C04917D1}" sibTransId="{5FEA99A5-8CA1-4D7A-8D67-CDA40291055C}"/>
    <dgm:cxn modelId="{A2283AD5-9773-934F-BF26-73A517961C75}" type="presOf" srcId="{4B6F06D1-F545-4E3F-AC90-49B955228BEC}" destId="{E7AD5A40-D786-4A66-B2D8-A7872E7DED9A}" srcOrd="0" destOrd="0" presId="urn:microsoft.com/office/officeart/2018/5/layout/CenteredIconLabelDescriptionList"/>
    <dgm:cxn modelId="{BE33AED8-47B5-C742-B671-E44CDF2D9DDF}" type="presOf" srcId="{26DA501A-F7C1-43DC-8969-615BCEFC716F}" destId="{0EF60DFB-5048-46CB-845E-A4AB22CBB503}" srcOrd="0" destOrd="0" presId="urn:microsoft.com/office/officeart/2018/5/layout/CenteredIconLabelDescriptionList"/>
    <dgm:cxn modelId="{ADEBFE1D-CE40-FD48-B1DC-5DE6E58AC4CA}" type="presParOf" srcId="{E22720DD-05C6-4E51-BAE6-C16C860A6AE8}" destId="{E1CFF22D-DF22-4067-8EBF-FE69C06B3C68}" srcOrd="0" destOrd="0" presId="urn:microsoft.com/office/officeart/2018/5/layout/CenteredIconLabelDescriptionList"/>
    <dgm:cxn modelId="{69B71DDF-8480-F64E-BFF0-E325E6CACA12}" type="presParOf" srcId="{E1CFF22D-DF22-4067-8EBF-FE69C06B3C68}" destId="{62B230F3-45D6-41FE-B916-108F1C6E49DA}" srcOrd="0" destOrd="0" presId="urn:microsoft.com/office/officeart/2018/5/layout/CenteredIconLabelDescriptionList"/>
    <dgm:cxn modelId="{4DC66B3B-C1DC-4148-B696-1508AF5E5767}" type="presParOf" srcId="{E1CFF22D-DF22-4067-8EBF-FE69C06B3C68}" destId="{205EE356-A271-43FC-9EB6-56A498E77611}" srcOrd="1" destOrd="0" presId="urn:microsoft.com/office/officeart/2018/5/layout/CenteredIconLabelDescriptionList"/>
    <dgm:cxn modelId="{52B3AF28-BD39-BF44-A14A-06EDC74DAF3D}" type="presParOf" srcId="{E1CFF22D-DF22-4067-8EBF-FE69C06B3C68}" destId="{E7AD5A40-D786-4A66-B2D8-A7872E7DED9A}" srcOrd="2" destOrd="0" presId="urn:microsoft.com/office/officeart/2018/5/layout/CenteredIconLabelDescriptionList"/>
    <dgm:cxn modelId="{CF90A7C6-24CC-E242-AC57-607A4AB0749B}" type="presParOf" srcId="{E1CFF22D-DF22-4067-8EBF-FE69C06B3C68}" destId="{D9C5DEBA-AFC8-4025-ABB2-88A9A09EBAD8}" srcOrd="3" destOrd="0" presId="urn:microsoft.com/office/officeart/2018/5/layout/CenteredIconLabelDescriptionList"/>
    <dgm:cxn modelId="{2C6B2DAB-462A-3943-B879-EA27963697CD}" type="presParOf" srcId="{E1CFF22D-DF22-4067-8EBF-FE69C06B3C68}" destId="{0EF60DFB-5048-46CB-845E-A4AB22CBB503}" srcOrd="4" destOrd="0" presId="urn:microsoft.com/office/officeart/2018/5/layout/CenteredIconLabelDescriptionList"/>
    <dgm:cxn modelId="{E9BEFF3A-A5B7-074F-8575-875A51025890}" type="presParOf" srcId="{E22720DD-05C6-4E51-BAE6-C16C860A6AE8}" destId="{424DD351-1D15-486A-B1EE-A761080945F8}" srcOrd="1" destOrd="0" presId="urn:microsoft.com/office/officeart/2018/5/layout/CenteredIconLabelDescriptionList"/>
    <dgm:cxn modelId="{7DE34B6E-9548-DF40-9F77-D94650339134}" type="presParOf" srcId="{E22720DD-05C6-4E51-BAE6-C16C860A6AE8}" destId="{5F3509F2-7B8C-4B1A-8031-6BEEBB18B414}" srcOrd="2" destOrd="0" presId="urn:microsoft.com/office/officeart/2018/5/layout/CenteredIconLabelDescriptionList"/>
    <dgm:cxn modelId="{8ECA614F-409E-3242-93ED-C7BCCE4C71D2}" type="presParOf" srcId="{5F3509F2-7B8C-4B1A-8031-6BEEBB18B414}" destId="{AF579611-1F25-4649-9831-825F42C8B7F0}" srcOrd="0" destOrd="0" presId="urn:microsoft.com/office/officeart/2018/5/layout/CenteredIconLabelDescriptionList"/>
    <dgm:cxn modelId="{C92046B7-5730-4C41-9678-087C1545138E}" type="presParOf" srcId="{5F3509F2-7B8C-4B1A-8031-6BEEBB18B414}" destId="{A9CD54D5-6215-4196-85AD-106899F41351}" srcOrd="1" destOrd="0" presId="urn:microsoft.com/office/officeart/2018/5/layout/CenteredIconLabelDescriptionList"/>
    <dgm:cxn modelId="{44ACE7B1-A656-8F41-9441-A10209DB2FBE}" type="presParOf" srcId="{5F3509F2-7B8C-4B1A-8031-6BEEBB18B414}" destId="{152A254A-7D4A-459E-96C7-17AB5F67E0DA}" srcOrd="2" destOrd="0" presId="urn:microsoft.com/office/officeart/2018/5/layout/CenteredIconLabelDescriptionList"/>
    <dgm:cxn modelId="{C3DCF369-10F5-4447-9A30-E2C587EA775A}" type="presParOf" srcId="{5F3509F2-7B8C-4B1A-8031-6BEEBB18B414}" destId="{E79AA8E1-577E-4207-9919-7D798B08C357}" srcOrd="3" destOrd="0" presId="urn:microsoft.com/office/officeart/2018/5/layout/CenteredIconLabelDescriptionList"/>
    <dgm:cxn modelId="{280A9CF5-2F40-BB4C-90DE-47463F2AF8B1}" type="presParOf" srcId="{5F3509F2-7B8C-4B1A-8031-6BEEBB18B414}" destId="{B39D1486-23FE-4EDC-9F89-631E92854286}" srcOrd="4" destOrd="0" presId="urn:microsoft.com/office/officeart/2018/5/layout/CenteredIconLabelDescriptionList"/>
    <dgm:cxn modelId="{56F86C7D-1BCA-7742-8F4D-A23875D0EC0E}" type="presParOf" srcId="{E22720DD-05C6-4E51-BAE6-C16C860A6AE8}" destId="{AF1DFE7B-7025-4C5C-8C48-7DBE48FE9F4B}" srcOrd="3" destOrd="0" presId="urn:microsoft.com/office/officeart/2018/5/layout/CenteredIconLabelDescriptionList"/>
    <dgm:cxn modelId="{34611262-2C4F-6A4C-9E41-32C8CAF5A341}" type="presParOf" srcId="{E22720DD-05C6-4E51-BAE6-C16C860A6AE8}" destId="{291BF8C4-537F-4291-A60E-8ACDA92E1DBE}" srcOrd="4" destOrd="0" presId="urn:microsoft.com/office/officeart/2018/5/layout/CenteredIconLabelDescriptionList"/>
    <dgm:cxn modelId="{E7396488-7F77-2A41-B171-62A0274DE431}" type="presParOf" srcId="{291BF8C4-537F-4291-A60E-8ACDA92E1DBE}" destId="{15B3AE17-1AF3-4F52-BD6F-AA4FE5201B57}" srcOrd="0" destOrd="0" presId="urn:microsoft.com/office/officeart/2018/5/layout/CenteredIconLabelDescriptionList"/>
    <dgm:cxn modelId="{D5AB7D55-481E-464E-BB32-ED8E9950B020}" type="presParOf" srcId="{291BF8C4-537F-4291-A60E-8ACDA92E1DBE}" destId="{DB3D5700-C4DB-4B4A-8F4C-BCF71CB89902}" srcOrd="1" destOrd="0" presId="urn:microsoft.com/office/officeart/2018/5/layout/CenteredIconLabelDescriptionList"/>
    <dgm:cxn modelId="{E6D39431-95F2-5943-A584-518D9D7CFE8F}" type="presParOf" srcId="{291BF8C4-537F-4291-A60E-8ACDA92E1DBE}" destId="{D67B82AC-38E7-48BE-8164-685FC650FD0F}" srcOrd="2" destOrd="0" presId="urn:microsoft.com/office/officeart/2018/5/layout/CenteredIconLabelDescriptionList"/>
    <dgm:cxn modelId="{07A17547-C726-3C45-8C2C-FC541EDC45E9}" type="presParOf" srcId="{291BF8C4-537F-4291-A60E-8ACDA92E1DBE}" destId="{18FC1E32-4758-4DCF-AFA6-82E8956BA056}" srcOrd="3" destOrd="0" presId="urn:microsoft.com/office/officeart/2018/5/layout/CenteredIconLabelDescriptionList"/>
    <dgm:cxn modelId="{22EFD521-67DC-C841-97ED-A32DA982875A}" type="presParOf" srcId="{291BF8C4-537F-4291-A60E-8ACDA92E1DBE}" destId="{000B057E-25CD-4964-A877-FBC437CB93A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886700" cy="4351338"/>
        <a:chOff x="0" y="0"/>
        <a:chExt cx="7886700" cy="4351338"/>
      </a:xfrm>
    </dsp:grpSpPr>
    <dsp:sp modelId="{C967D384-CB09-3149-A7D4-9AA74AE3401B}">
      <dsp:nvSpPr>
        <dsp:cNvPr id="3" name="矩形 2"/>
        <dsp:cNvSpPr/>
      </dsp:nvSpPr>
      <dsp:spPr bwMode="white">
        <a:xfrm>
          <a:off x="0" y="1196267"/>
          <a:ext cx="1784321" cy="547200"/>
        </a:xfrm>
        <a:prstGeom prst="rect">
          <a:avLst/>
        </a:prstGeom>
      </dsp:spPr>
      <dsp:style>
        <a:lnRef idx="2">
          <a:schemeClr val="dk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lIns="135128" tIns="77216" rIns="135128" bIns="77216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简单工厂</a:t>
          </a:r>
        </a:p>
      </dsp:txBody>
      <dsp:txXfrm>
        <a:off x="0" y="1196267"/>
        <a:ext cx="1784321" cy="547200"/>
      </dsp:txXfrm>
    </dsp:sp>
    <dsp:sp modelId="{1BBF8059-C08C-9D4A-9997-C2EB2329A722}">
      <dsp:nvSpPr>
        <dsp:cNvPr id="4" name="矩形 3"/>
        <dsp:cNvSpPr/>
      </dsp:nvSpPr>
      <dsp:spPr bwMode="white">
        <a:xfrm>
          <a:off x="0" y="1743466"/>
          <a:ext cx="1784321" cy="1411605"/>
        </a:xfrm>
        <a:prstGeom prst="rect">
          <a:avLst/>
        </a:prstGeom>
      </dsp:spPr>
      <dsp:style>
        <a:lnRef idx="2">
          <a:schemeClr val="dk2">
            <a:alpha val="90000"/>
            <a:tint val="40000"/>
          </a:schemeClr>
        </a:lnRef>
        <a:fillRef idx="1">
          <a:schemeClr val="dk2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01346" tIns="101346" rIns="135128" bIns="152019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BeanFactory</a:t>
          </a:r>
          <a:endParaRPr>
            <a:solidFill>
              <a:schemeClr val="dk1"/>
            </a:solidFill>
          </a:endParaRPr>
        </a:p>
      </dsp:txBody>
      <dsp:txXfrm>
        <a:off x="0" y="1743466"/>
        <a:ext cx="1784321" cy="1411605"/>
      </dsp:txXfrm>
    </dsp:sp>
    <dsp:sp modelId="{C6D35792-7A59-F840-AD55-7079BCDC9D8C}">
      <dsp:nvSpPr>
        <dsp:cNvPr id="5" name="矩形 4"/>
        <dsp:cNvSpPr/>
      </dsp:nvSpPr>
      <dsp:spPr bwMode="white">
        <a:xfrm>
          <a:off x="2034126" y="1196267"/>
          <a:ext cx="1784321" cy="547200"/>
        </a:xfrm>
        <a:prstGeom prst="rect">
          <a:avLst/>
        </a:prstGeom>
      </dsp:spPr>
      <dsp:style>
        <a:lnRef idx="2">
          <a:schemeClr val="dk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lIns="135128" tIns="77216" rIns="135128" bIns="77216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工厂模式</a:t>
          </a:r>
        </a:p>
      </dsp:txBody>
      <dsp:txXfrm>
        <a:off x="2034126" y="1196267"/>
        <a:ext cx="1784321" cy="547200"/>
      </dsp:txXfrm>
    </dsp:sp>
    <dsp:sp modelId="{B6B20EF0-C53E-C14D-A740-985BE4AFF0E7}">
      <dsp:nvSpPr>
        <dsp:cNvPr id="6" name="矩形 5"/>
        <dsp:cNvSpPr/>
      </dsp:nvSpPr>
      <dsp:spPr bwMode="white">
        <a:xfrm>
          <a:off x="2034126" y="1743466"/>
          <a:ext cx="1784321" cy="1411605"/>
        </a:xfrm>
        <a:prstGeom prst="rect">
          <a:avLst/>
        </a:prstGeom>
      </dsp:spPr>
      <dsp:style>
        <a:lnRef idx="2">
          <a:schemeClr val="dk2">
            <a:alpha val="90000"/>
            <a:tint val="40000"/>
          </a:schemeClr>
        </a:lnRef>
        <a:fillRef idx="1">
          <a:schemeClr val="dk2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01346" tIns="101346" rIns="135128" bIns="152019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FactoryBean</a:t>
          </a:r>
          <a:endParaRPr>
            <a:solidFill>
              <a:schemeClr val="dk1"/>
            </a:solidFill>
          </a:endParaRPr>
        </a:p>
      </dsp:txBody>
      <dsp:txXfrm>
        <a:off x="2034126" y="1743466"/>
        <a:ext cx="1784321" cy="1411605"/>
      </dsp:txXfrm>
    </dsp:sp>
    <dsp:sp modelId="{D076BCEF-0DAD-BB46-A0F2-7729B158C207}">
      <dsp:nvSpPr>
        <dsp:cNvPr id="7" name="矩形 6"/>
        <dsp:cNvSpPr/>
      </dsp:nvSpPr>
      <dsp:spPr bwMode="white">
        <a:xfrm>
          <a:off x="4068252" y="1196267"/>
          <a:ext cx="1784321" cy="547200"/>
        </a:xfrm>
        <a:prstGeom prst="rect">
          <a:avLst/>
        </a:prstGeom>
      </dsp:spPr>
      <dsp:style>
        <a:lnRef idx="2">
          <a:schemeClr val="dk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lIns="135128" tIns="77216" rIns="135128" bIns="77216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代理模式</a:t>
          </a:r>
        </a:p>
      </dsp:txBody>
      <dsp:txXfrm>
        <a:off x="4068252" y="1196267"/>
        <a:ext cx="1784321" cy="547200"/>
      </dsp:txXfrm>
    </dsp:sp>
    <dsp:sp modelId="{3CBCF33C-2970-AA47-A594-801F2DAD9145}">
      <dsp:nvSpPr>
        <dsp:cNvPr id="8" name="矩形 7"/>
        <dsp:cNvSpPr/>
      </dsp:nvSpPr>
      <dsp:spPr bwMode="white">
        <a:xfrm>
          <a:off x="4068252" y="1743466"/>
          <a:ext cx="1784321" cy="1411605"/>
        </a:xfrm>
        <a:prstGeom prst="rect">
          <a:avLst/>
        </a:prstGeom>
      </dsp:spPr>
      <dsp:style>
        <a:lnRef idx="2">
          <a:schemeClr val="dk2">
            <a:alpha val="90000"/>
            <a:tint val="40000"/>
          </a:schemeClr>
        </a:lnRef>
        <a:fillRef idx="1">
          <a:schemeClr val="dk2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01346" tIns="101346" rIns="135128" bIns="152019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AOP</a:t>
          </a:r>
          <a:r>
            <a:rPr lang="zh-CN">
              <a:solidFill>
                <a:schemeClr val="dk1"/>
              </a:solidFill>
            </a:rPr>
            <a:t>底层，就是动态代理模式的实现。</a:t>
          </a:r>
          <a:endParaRPr lang="en-US">
            <a:solidFill>
              <a:schemeClr val="dk1"/>
            </a:solidFill>
          </a:endParaRPr>
        </a:p>
      </dsp:txBody>
      <dsp:txXfrm>
        <a:off x="4068252" y="1743466"/>
        <a:ext cx="1784321" cy="1411605"/>
      </dsp:txXfrm>
    </dsp:sp>
    <dsp:sp modelId="{8283BB38-B061-0C49-8900-474EBBCE9E02}">
      <dsp:nvSpPr>
        <dsp:cNvPr id="9" name="矩形 8"/>
        <dsp:cNvSpPr/>
      </dsp:nvSpPr>
      <dsp:spPr bwMode="white">
        <a:xfrm>
          <a:off x="6102379" y="1196267"/>
          <a:ext cx="1784321" cy="547200"/>
        </a:xfrm>
        <a:prstGeom prst="rect">
          <a:avLst/>
        </a:prstGeom>
      </dsp:spPr>
      <dsp:style>
        <a:lnRef idx="2">
          <a:schemeClr val="dk2"/>
        </a:lnRef>
        <a:fillRef idx="1">
          <a:schemeClr val="dk2"/>
        </a:fillRef>
        <a:effectRef idx="0">
          <a:scrgbClr r="0" g="0" b="0"/>
        </a:effectRef>
        <a:fontRef idx="minor">
          <a:schemeClr val="lt1"/>
        </a:fontRef>
      </dsp:style>
      <dsp:txBody>
        <a:bodyPr lIns="135128" tIns="77216" rIns="135128" bIns="77216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单例模式</a:t>
          </a:r>
        </a:p>
      </dsp:txBody>
      <dsp:txXfrm>
        <a:off x="6102379" y="1196267"/>
        <a:ext cx="1784321" cy="547200"/>
      </dsp:txXfrm>
    </dsp:sp>
    <dsp:sp modelId="{77D92599-0B21-3C40-8EB1-015E04C3DE2D}">
      <dsp:nvSpPr>
        <dsp:cNvPr id="10" name="矩形 9"/>
        <dsp:cNvSpPr/>
      </dsp:nvSpPr>
      <dsp:spPr bwMode="white">
        <a:xfrm>
          <a:off x="6102379" y="1743466"/>
          <a:ext cx="1784321" cy="1411605"/>
        </a:xfrm>
        <a:prstGeom prst="rect">
          <a:avLst/>
        </a:prstGeom>
      </dsp:spPr>
      <dsp:style>
        <a:lnRef idx="2">
          <a:schemeClr val="dk2">
            <a:alpha val="90000"/>
            <a:tint val="40000"/>
          </a:schemeClr>
        </a:lnRef>
        <a:fillRef idx="1">
          <a:schemeClr val="dk2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101346" tIns="101346" rIns="135128" bIns="152019" anchor="t"/>
        <a:lstStyle>
          <a:lvl1pPr algn="l">
            <a:defRPr sz="1900"/>
          </a:lvl1pPr>
          <a:lvl2pPr marL="171450" indent="-171450" algn="l">
            <a:defRPr sz="1900"/>
          </a:lvl2pPr>
          <a:lvl3pPr marL="342900" indent="-171450" algn="l">
            <a:defRPr sz="1900"/>
          </a:lvl3pPr>
          <a:lvl4pPr marL="514350" indent="-171450" algn="l">
            <a:defRPr sz="1900"/>
          </a:lvl4pPr>
          <a:lvl5pPr marL="685800" indent="-171450" algn="l">
            <a:defRPr sz="1900"/>
          </a:lvl5pPr>
          <a:lvl6pPr marL="857250" indent="-171450" algn="l">
            <a:defRPr sz="1900"/>
          </a:lvl6pPr>
          <a:lvl7pPr marL="1028700" indent="-171450" algn="l">
            <a:defRPr sz="1900"/>
          </a:lvl7pPr>
          <a:lvl8pPr marL="1200150" indent="-171450" algn="l">
            <a:defRPr sz="1900"/>
          </a:lvl8pPr>
          <a:lvl9pPr marL="1371600" indent="-171450" algn="l">
            <a:defRPr sz="19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>
              <a:solidFill>
                <a:schemeClr val="dk1"/>
              </a:solidFill>
            </a:rPr>
            <a:t>Bean</a:t>
          </a:r>
          <a:r>
            <a:rPr lang="zh-CN">
              <a:solidFill>
                <a:schemeClr val="dk1"/>
              </a:solidFill>
            </a:rPr>
            <a:t> 默认单例</a:t>
          </a:r>
          <a:endParaRPr lang="en-US">
            <a:solidFill>
              <a:schemeClr val="dk1"/>
            </a:solidFill>
          </a:endParaRPr>
        </a:p>
      </dsp:txBody>
      <dsp:txXfrm>
        <a:off x="6102379" y="1743466"/>
        <a:ext cx="1784321" cy="1411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95871" cy="4192805"/>
        <a:chOff x="0" y="0"/>
        <a:chExt cx="8195871" cy="4192805"/>
      </a:xfrm>
    </dsp:grpSpPr>
    <dsp:sp modelId="{62B230F3-45D6-41FE-B916-108F1C6E49DA}">
      <dsp:nvSpPr>
        <dsp:cNvPr id="3" name="矩形 2"/>
        <dsp:cNvSpPr/>
      </dsp:nvSpPr>
      <dsp:spPr bwMode="white">
        <a:xfrm>
          <a:off x="795122" y="1395149"/>
          <a:ext cx="856285" cy="856285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795122" y="1395149"/>
        <a:ext cx="856285" cy="856285"/>
      </dsp:txXfrm>
    </dsp:sp>
    <dsp:sp modelId="{E7AD5A40-D786-4A66-B2D8-A7872E7DED9A}">
      <dsp:nvSpPr>
        <dsp:cNvPr id="4" name="矩形 3"/>
        <dsp:cNvSpPr/>
      </dsp:nvSpPr>
      <dsp:spPr bwMode="white">
        <a:xfrm>
          <a:off x="0" y="2332565"/>
          <a:ext cx="2446529" cy="42735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MyBatis-Plus</a:t>
          </a:r>
          <a:r>
            <a:rPr lang="zh-CN">
              <a:solidFill>
                <a:schemeClr val="tx1"/>
              </a:solidFill>
            </a:rPr>
            <a:t>：简化</a:t>
          </a:r>
          <a:r>
            <a:rPr lang="en-US">
              <a:solidFill>
                <a:schemeClr val="tx1"/>
              </a:solidFill>
            </a:rPr>
            <a:t>dao</a:t>
          </a:r>
          <a:r>
            <a:rPr lang="zh-CN">
              <a:solidFill>
                <a:schemeClr val="tx1"/>
              </a:solidFill>
            </a:rPr>
            <a:t>层代码的开发</a:t>
          </a:r>
          <a:endParaRPr lang="en-US">
            <a:solidFill>
              <a:schemeClr val="tx1"/>
            </a:solidFill>
          </a:endParaRPr>
        </a:p>
      </dsp:txBody>
      <dsp:txXfrm>
        <a:off x="0" y="2332565"/>
        <a:ext cx="2446529" cy="427355"/>
      </dsp:txXfrm>
    </dsp:sp>
    <dsp:sp modelId="{0EF60DFB-5048-46CB-845E-A4AB22CBB503}">
      <dsp:nvSpPr>
        <dsp:cNvPr id="5" name="矩形 4"/>
        <dsp:cNvSpPr/>
      </dsp:nvSpPr>
      <dsp:spPr bwMode="white">
        <a:xfrm>
          <a:off x="0" y="2797656"/>
          <a:ext cx="2446529" cy="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500"/>
          </a:lvl1pPr>
          <a:lvl2pPr marL="57150" indent="-57150" algn="ctr">
            <a:defRPr sz="500"/>
          </a:lvl2pPr>
          <a:lvl3pPr marL="114300" indent="-57150" algn="ctr">
            <a:defRPr sz="500"/>
          </a:lvl3pPr>
          <a:lvl4pPr marL="171450" indent="-57150" algn="ctr">
            <a:defRPr sz="500"/>
          </a:lvl4pPr>
          <a:lvl5pPr marL="228600" indent="-57150" algn="ctr">
            <a:defRPr sz="500"/>
          </a:lvl5pPr>
          <a:lvl6pPr marL="285750" indent="-57150" algn="ctr">
            <a:defRPr sz="500"/>
          </a:lvl6pPr>
          <a:lvl7pPr marL="342900" indent="-57150" algn="ctr">
            <a:defRPr sz="500"/>
          </a:lvl7pPr>
          <a:lvl8pPr marL="400050" indent="-57150" algn="ctr">
            <a:defRPr sz="500"/>
          </a:lvl8pPr>
          <a:lvl9pPr marL="457200" indent="-57150" algn="ctr">
            <a:defRPr sz="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  <a:hlinkClick r:id="rId3"/>
            </a:rPr>
            <a:t>https://baomidou.com</a:t>
          </a:r>
          <a:endParaRPr lang="en-US">
            <a:solidFill>
              <a:schemeClr val="tx1"/>
            </a:solidFill>
          </a:endParaRPr>
        </a:p>
      </dsp:txBody>
      <dsp:txXfrm>
        <a:off x="0" y="2797656"/>
        <a:ext cx="2446529" cy="0"/>
      </dsp:txXfrm>
    </dsp:sp>
    <dsp:sp modelId="{AF579611-1F25-4649-9831-825F42C8B7F0}">
      <dsp:nvSpPr>
        <dsp:cNvPr id="6" name="矩形 5"/>
        <dsp:cNvSpPr/>
      </dsp:nvSpPr>
      <dsp:spPr bwMode="white">
        <a:xfrm>
          <a:off x="3669793" y="1395149"/>
          <a:ext cx="856285" cy="856285"/>
        </a:xfrm>
        <a:prstGeom prst="rect">
          <a:avLst/>
        </a:prstGeom>
        <a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3669793" y="1395149"/>
        <a:ext cx="856285" cy="856285"/>
      </dsp:txXfrm>
    </dsp:sp>
    <dsp:sp modelId="{152A254A-7D4A-459E-96C7-17AB5F67E0DA}">
      <dsp:nvSpPr>
        <dsp:cNvPr id="7" name="矩形 6"/>
        <dsp:cNvSpPr/>
      </dsp:nvSpPr>
      <dsp:spPr bwMode="white">
        <a:xfrm>
          <a:off x="2874671" y="2332565"/>
          <a:ext cx="2446529" cy="42735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SpringBoot</a:t>
          </a:r>
          <a:r>
            <a:rPr lang="zh-CN">
              <a:solidFill>
                <a:schemeClr val="tx1"/>
              </a:solidFill>
            </a:rPr>
            <a:t>：简化</a:t>
          </a:r>
          <a:r>
            <a:rPr lang="en-US">
              <a:solidFill>
                <a:schemeClr val="tx1"/>
              </a:solidFill>
            </a:rPr>
            <a:t>SSM</a:t>
          </a:r>
          <a:r>
            <a:rPr lang="zh-CN">
              <a:solidFill>
                <a:schemeClr val="tx1"/>
              </a:solidFill>
            </a:rPr>
            <a:t>框架的开发</a:t>
          </a:r>
          <a:endParaRPr lang="en-US">
            <a:solidFill>
              <a:schemeClr val="tx1"/>
            </a:solidFill>
          </a:endParaRPr>
        </a:p>
      </dsp:txBody>
      <dsp:txXfrm>
        <a:off x="2874671" y="2332565"/>
        <a:ext cx="2446529" cy="427355"/>
      </dsp:txXfrm>
    </dsp:sp>
    <dsp:sp modelId="{B39D1486-23FE-4EDC-9F89-631E92854286}">
      <dsp:nvSpPr>
        <dsp:cNvPr id="8" name="矩形 7"/>
        <dsp:cNvSpPr/>
      </dsp:nvSpPr>
      <dsp:spPr bwMode="white">
        <a:xfrm>
          <a:off x="2874671" y="2797656"/>
          <a:ext cx="2446529" cy="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endParaRPr>
            <a:solidFill>
              <a:schemeClr val="tx1"/>
            </a:solidFill>
          </a:endParaRPr>
        </a:p>
      </dsp:txBody>
      <dsp:txXfrm>
        <a:off x="2874671" y="2797656"/>
        <a:ext cx="2446529" cy="0"/>
      </dsp:txXfrm>
    </dsp:sp>
    <dsp:sp modelId="{15B3AE17-1AF3-4F52-BD6F-AA4FE5201B57}">
      <dsp:nvSpPr>
        <dsp:cNvPr id="9" name="矩形 8"/>
        <dsp:cNvSpPr/>
      </dsp:nvSpPr>
      <dsp:spPr bwMode="white">
        <a:xfrm>
          <a:off x="6544464" y="1395149"/>
          <a:ext cx="856285" cy="856285"/>
        </a:xfrm>
        <a:prstGeom prst="rect">
          <a:avLst/>
        </a:prstGeom>
        <a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6544464" y="1395149"/>
        <a:ext cx="856285" cy="856285"/>
      </dsp:txXfrm>
    </dsp:sp>
    <dsp:sp modelId="{D67B82AC-38E7-48BE-8164-685FC650FD0F}">
      <dsp:nvSpPr>
        <dsp:cNvPr id="10" name="矩形 9"/>
        <dsp:cNvSpPr/>
      </dsp:nvSpPr>
      <dsp:spPr bwMode="white">
        <a:xfrm>
          <a:off x="5749342" y="2332565"/>
          <a:ext cx="2446529" cy="42735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14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Curl</a:t>
          </a:r>
          <a:r>
            <a:rPr lang="zh-CN">
              <a:solidFill>
                <a:schemeClr val="tx1"/>
              </a:solidFill>
            </a:rPr>
            <a:t>、</a:t>
          </a:r>
          <a:r>
            <a:rPr lang="en-US">
              <a:solidFill>
                <a:schemeClr val="tx1"/>
              </a:solidFill>
            </a:rPr>
            <a:t>Apifox</a:t>
          </a:r>
          <a:r>
            <a:rPr lang="zh-CN">
              <a:solidFill>
                <a:schemeClr val="tx1"/>
              </a:solidFill>
            </a:rPr>
            <a:t> 、</a:t>
          </a:r>
          <a:r>
            <a:rPr lang="en-US">
              <a:solidFill>
                <a:schemeClr val="tx1"/>
              </a:solidFill>
            </a:rPr>
            <a:t>Postman</a:t>
          </a:r>
          <a:r>
            <a:rPr lang="zh-CN">
              <a:solidFill>
                <a:schemeClr val="tx1"/>
              </a:solidFill>
            </a:rPr>
            <a:t>、</a:t>
          </a:r>
          <a:r>
            <a:rPr lang="en-US">
              <a:solidFill>
                <a:schemeClr val="tx1"/>
              </a:solidFill>
            </a:rPr>
            <a:t>Json-server</a:t>
          </a:r>
          <a:r>
            <a:rPr lang="zh-CN">
              <a:solidFill>
                <a:schemeClr val="tx1"/>
              </a:solidFill>
            </a:rPr>
            <a:t>等工具的使用</a:t>
          </a:r>
          <a:endParaRPr lang="en-US">
            <a:solidFill>
              <a:schemeClr val="tx1"/>
            </a:solidFill>
          </a:endParaRPr>
        </a:p>
      </dsp:txBody>
      <dsp:txXfrm>
        <a:off x="5749342" y="2332565"/>
        <a:ext cx="2446529" cy="427355"/>
      </dsp:txXfrm>
    </dsp:sp>
    <dsp:sp modelId="{000B057E-25CD-4964-A877-FBC437CB93AD}">
      <dsp:nvSpPr>
        <dsp:cNvPr id="11" name="矩形 10"/>
        <dsp:cNvSpPr/>
      </dsp:nvSpPr>
      <dsp:spPr bwMode="white">
        <a:xfrm>
          <a:off x="5749342" y="2797656"/>
          <a:ext cx="2446529" cy="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endParaRPr>
            <a:solidFill>
              <a:schemeClr val="tx1"/>
            </a:solidFill>
          </a:endParaRPr>
        </a:p>
      </dsp:txBody>
      <dsp:txXfrm>
        <a:off x="5749342" y="2797656"/>
        <a:ext cx="2446529" cy="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6D5A3-465E-E946-B67B-A7DA11CB92D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307BC-D318-DE4B-8CA0-D80BADC0112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307BC-D318-DE4B-8CA0-D80BADC011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，知道</a:t>
            </a:r>
            <a:r>
              <a:rPr lang="en-US" dirty="0" err="1"/>
              <a:t>springmvc</a:t>
            </a:r>
            <a:r>
              <a:rPr lang="zh-CN" altLang="en-US" dirty="0"/>
              <a:t>的核心组件：</a:t>
            </a:r>
            <a:r>
              <a:rPr lang="en-US" dirty="0"/>
              <a:t>dispatchServlet，handlermapping，controller，modelAndView，ViewResolver</a:t>
            </a:r>
            <a:endParaRPr 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，分为三个阶段：初始化，匹配，执行</a:t>
            </a:r>
            <a:endParaRPr lang="zh-CN" altLang="en-US" dirty="0"/>
          </a:p>
          <a:p>
            <a:r>
              <a:rPr lang="en-US" altLang="zh-CN" dirty="0"/>
              <a:t>3</a:t>
            </a:r>
            <a:r>
              <a:rPr lang="zh-CN" altLang="en-US" dirty="0"/>
              <a:t>，初始化开始：初始化</a:t>
            </a:r>
            <a:r>
              <a:rPr lang="en-US" dirty="0"/>
              <a:t>spring</a:t>
            </a:r>
            <a:r>
              <a:rPr lang="zh-CN" altLang="en-US" dirty="0"/>
              <a:t>容器也就是我们的</a:t>
            </a:r>
            <a:r>
              <a:rPr lang="en-US" dirty="0"/>
              <a:t>context，</a:t>
            </a:r>
            <a:r>
              <a:rPr lang="zh-CN" altLang="en-US" dirty="0"/>
              <a:t>之所以称之为容器是因为它包含了多个类（</a:t>
            </a:r>
            <a:r>
              <a:rPr lang="en-US" dirty="0" err="1"/>
              <a:t>handlermapping，handleradapter</a:t>
            </a:r>
            <a:r>
              <a:rPr lang="zh-CN" altLang="en-US" dirty="0"/>
              <a:t>等）</a:t>
            </a:r>
            <a:endParaRPr lang="zh-CN" altLang="en-US" dirty="0"/>
          </a:p>
          <a:p>
            <a:r>
              <a:rPr lang="en-US" altLang="zh-CN" dirty="0"/>
              <a:t>4</a:t>
            </a:r>
            <a:r>
              <a:rPr lang="zh-CN" altLang="en-US" dirty="0"/>
              <a:t>，初始化</a:t>
            </a:r>
            <a:r>
              <a:rPr lang="en-US" dirty="0"/>
              <a:t>spring</a:t>
            </a:r>
            <a:r>
              <a:rPr lang="zh-CN" altLang="en-US" dirty="0"/>
              <a:t>容器初始化是由</a:t>
            </a:r>
            <a:r>
              <a:rPr lang="en-US" dirty="0"/>
              <a:t>web</a:t>
            </a:r>
            <a:r>
              <a:rPr lang="zh-CN" altLang="en-US" dirty="0"/>
              <a:t>容器完成，使用</a:t>
            </a:r>
            <a:r>
              <a:rPr lang="en-US" dirty="0" err="1"/>
              <a:t>init</a:t>
            </a:r>
            <a:r>
              <a:rPr lang="zh-CN" altLang="en-US" dirty="0"/>
              <a:t>从而调用</a:t>
            </a:r>
            <a:r>
              <a:rPr lang="en-US" dirty="0"/>
              <a:t>context</a:t>
            </a:r>
            <a:r>
              <a:rPr lang="zh-CN" altLang="en-US" dirty="0"/>
              <a:t>的</a:t>
            </a:r>
            <a:r>
              <a:rPr lang="en-US" dirty="0"/>
              <a:t>refresh</a:t>
            </a:r>
            <a:endParaRPr lang="en-US" dirty="0"/>
          </a:p>
          <a:p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dirty="0"/>
              <a:t>web</a:t>
            </a:r>
            <a:r>
              <a:rPr lang="zh-CN" altLang="en-US" dirty="0"/>
              <a:t>容器存有</a:t>
            </a:r>
            <a:r>
              <a:rPr lang="en-US" dirty="0"/>
              <a:t>spring</a:t>
            </a:r>
            <a:r>
              <a:rPr lang="zh-CN" altLang="en-US" dirty="0"/>
              <a:t>容器中类的副本</a:t>
            </a:r>
            <a:endParaRPr lang="zh-CN" altLang="en-US" dirty="0"/>
          </a:p>
          <a:p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dirty="0"/>
              <a:t>spring</a:t>
            </a:r>
            <a:r>
              <a:rPr lang="zh-CN" altLang="en-US" dirty="0"/>
              <a:t>容器中的同种类通常有多个</a:t>
            </a:r>
            <a:endParaRPr lang="zh-CN" altLang="en-US" dirty="0"/>
          </a:p>
          <a:p>
            <a:r>
              <a:rPr lang="en-US" altLang="zh-CN" dirty="0"/>
              <a:t>7</a:t>
            </a:r>
            <a:r>
              <a:rPr lang="zh-CN" altLang="en-US" dirty="0"/>
              <a:t>，匹配阶段的开始：路径</a:t>
            </a:r>
            <a:r>
              <a:rPr lang="en-US" dirty="0" err="1"/>
              <a:t>uri</a:t>
            </a:r>
            <a:r>
              <a:rPr lang="zh-CN" altLang="en-US" dirty="0"/>
              <a:t>会找到对应的</a:t>
            </a:r>
            <a:r>
              <a:rPr lang="en-US" dirty="0" err="1"/>
              <a:t>handlermethod</a:t>
            </a:r>
            <a:r>
              <a:rPr lang="zh-CN" altLang="en-US" dirty="0"/>
              <a:t>对象。</a:t>
            </a:r>
            <a:endParaRPr lang="zh-CN" altLang="en-US" dirty="0"/>
          </a:p>
          <a:p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dirty="0" err="1"/>
              <a:t>handlermethod</a:t>
            </a:r>
            <a:r>
              <a:rPr lang="zh-CN" altLang="en-US" dirty="0"/>
              <a:t>对象包含了</a:t>
            </a:r>
            <a:r>
              <a:rPr lang="en-US" dirty="0"/>
              <a:t>bean</a:t>
            </a:r>
            <a:r>
              <a:rPr lang="zh-CN" altLang="en-US" dirty="0"/>
              <a:t>与对应的</a:t>
            </a:r>
            <a:r>
              <a:rPr lang="en-US" dirty="0"/>
              <a:t>method</a:t>
            </a:r>
            <a:endParaRPr lang="en-US" dirty="0"/>
          </a:p>
          <a:p>
            <a:r>
              <a:rPr lang="en-US" altLang="zh-CN" dirty="0"/>
              <a:t>9</a:t>
            </a:r>
            <a:r>
              <a:rPr lang="zh-CN" altLang="en-US" dirty="0"/>
              <a:t>，在</a:t>
            </a:r>
            <a:r>
              <a:rPr lang="en-US" dirty="0"/>
              <a:t>controller</a:t>
            </a:r>
            <a:r>
              <a:rPr lang="zh-CN" altLang="en-US" dirty="0"/>
              <a:t>当中对应的方法注解</a:t>
            </a:r>
            <a:r>
              <a:rPr lang="en-US" altLang="zh-CN" dirty="0"/>
              <a:t>@</a:t>
            </a:r>
            <a:r>
              <a:rPr lang="en-US" dirty="0" err="1"/>
              <a:t>RequestMapping</a:t>
            </a:r>
            <a:r>
              <a:rPr lang="en-US" dirty="0"/>
              <a:t>（“</a:t>
            </a:r>
            <a:r>
              <a:rPr lang="en-US" dirty="0" err="1"/>
              <a:t>uri</a:t>
            </a:r>
            <a:r>
              <a:rPr lang="en-US" dirty="0"/>
              <a:t>”）</a:t>
            </a:r>
            <a:r>
              <a:rPr lang="zh-CN" altLang="en-US" dirty="0"/>
              <a:t>即可让</a:t>
            </a:r>
            <a:r>
              <a:rPr lang="en-US" dirty="0" err="1"/>
              <a:t>uri</a:t>
            </a:r>
            <a:r>
              <a:rPr lang="zh-CN" altLang="en-US" dirty="0"/>
              <a:t>找到对应的</a:t>
            </a:r>
            <a:r>
              <a:rPr lang="en-US" dirty="0" err="1"/>
              <a:t>handlermethod</a:t>
            </a:r>
            <a:r>
              <a:rPr lang="zh-CN" altLang="en-US" dirty="0"/>
              <a:t>对象</a:t>
            </a:r>
            <a:endParaRPr lang="zh-CN" altLang="en-US" dirty="0"/>
          </a:p>
          <a:p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dirty="0" err="1"/>
              <a:t>handlermapping</a:t>
            </a:r>
            <a:r>
              <a:rPr lang="zh-CN" altLang="en-US" dirty="0"/>
              <a:t>找到对应的</a:t>
            </a:r>
            <a:r>
              <a:rPr lang="en-US" dirty="0" err="1"/>
              <a:t>handlermethod</a:t>
            </a:r>
            <a:r>
              <a:rPr lang="zh-CN" altLang="en-US" dirty="0"/>
              <a:t>之后会将其与</a:t>
            </a:r>
            <a:r>
              <a:rPr lang="en-US" dirty="0" err="1"/>
              <a:t>handlerinterceptor</a:t>
            </a:r>
            <a:r>
              <a:rPr lang="zh-CN" altLang="en-US" dirty="0"/>
              <a:t>一起封装成</a:t>
            </a:r>
            <a:r>
              <a:rPr lang="en-US" dirty="0" err="1"/>
              <a:t>handlerexcutionchain</a:t>
            </a:r>
            <a:r>
              <a:rPr lang="zh-CN" altLang="en-US" dirty="0"/>
              <a:t>并返回给</a:t>
            </a:r>
            <a:r>
              <a:rPr lang="en-US" dirty="0" err="1"/>
              <a:t>dispatchServlet（web</a:t>
            </a:r>
            <a:r>
              <a:rPr lang="zh-CN" altLang="en-US" dirty="0"/>
              <a:t>容器中）</a:t>
            </a:r>
            <a:endParaRPr lang="zh-CN" altLang="en-US" dirty="0"/>
          </a:p>
          <a:p>
            <a:r>
              <a:rPr lang="en-US" altLang="zh-CN" dirty="0"/>
              <a:t>11</a:t>
            </a:r>
            <a:r>
              <a:rPr lang="zh-CN" altLang="en-US" dirty="0"/>
              <a:t>，匹配结束：遍历</a:t>
            </a:r>
            <a:r>
              <a:rPr lang="en-US" dirty="0" err="1"/>
              <a:t>HandlerAdapter</a:t>
            </a:r>
            <a:r>
              <a:rPr lang="en-US" dirty="0"/>
              <a:t>，</a:t>
            </a:r>
            <a:r>
              <a:rPr lang="zh-CN" altLang="en-US" dirty="0"/>
              <a:t>使用</a:t>
            </a:r>
            <a:r>
              <a:rPr lang="en-US" dirty="0"/>
              <a:t>support</a:t>
            </a:r>
            <a:r>
              <a:rPr lang="zh-CN" altLang="en-US" dirty="0"/>
              <a:t>方法与</a:t>
            </a:r>
            <a:r>
              <a:rPr lang="en-US" dirty="0" err="1"/>
              <a:t>handlerExecutionChain</a:t>
            </a:r>
            <a:r>
              <a:rPr lang="zh-CN" altLang="en-US" dirty="0"/>
              <a:t>相匹配。</a:t>
            </a:r>
            <a:endParaRPr lang="zh-CN" altLang="en-US" dirty="0"/>
          </a:p>
          <a:p>
            <a:r>
              <a:rPr lang="en-US" altLang="zh-CN" dirty="0"/>
              <a:t>12</a:t>
            </a:r>
            <a:r>
              <a:rPr lang="zh-CN" altLang="en-US" dirty="0"/>
              <a:t>，执行开始：</a:t>
            </a:r>
            <a:r>
              <a:rPr lang="en-US" dirty="0" err="1"/>
              <a:t>handlerAdapter</a:t>
            </a:r>
            <a:r>
              <a:rPr lang="zh-CN" altLang="en-US" dirty="0"/>
              <a:t>尝试调用执行</a:t>
            </a:r>
            <a:r>
              <a:rPr lang="en-US" dirty="0" err="1"/>
              <a:t>handlerExecutionchain</a:t>
            </a:r>
            <a:r>
              <a:rPr lang="zh-CN" altLang="en-US" dirty="0"/>
              <a:t>中的方法（本质是</a:t>
            </a:r>
            <a:r>
              <a:rPr lang="en-US" dirty="0"/>
              <a:t>controller</a:t>
            </a:r>
            <a:r>
              <a:rPr lang="zh-CN" altLang="en-US" dirty="0"/>
              <a:t>的方法）</a:t>
            </a:r>
            <a:endParaRPr lang="zh-CN" altLang="en-US" dirty="0"/>
          </a:p>
          <a:p>
            <a:r>
              <a:rPr lang="en-US" altLang="zh-CN" dirty="0"/>
              <a:t>13</a:t>
            </a:r>
            <a:r>
              <a:rPr lang="zh-CN" altLang="en-US" dirty="0"/>
              <a:t>，</a:t>
            </a:r>
            <a:r>
              <a:rPr lang="en-US" dirty="0" err="1"/>
              <a:t>handlerinterceptor</a:t>
            </a:r>
            <a:r>
              <a:rPr lang="zh-CN" altLang="en-US" dirty="0"/>
              <a:t>对其阻拦，调用</a:t>
            </a:r>
            <a:r>
              <a:rPr lang="en-US" dirty="0" err="1"/>
              <a:t>prehandle</a:t>
            </a:r>
            <a:r>
              <a:rPr lang="zh-CN" altLang="en-US" dirty="0"/>
              <a:t>方法</a:t>
            </a:r>
            <a:endParaRPr lang="zh-CN" altLang="en-US" dirty="0"/>
          </a:p>
          <a:p>
            <a:r>
              <a:rPr lang="en-US" altLang="zh-CN" dirty="0"/>
              <a:t>14</a:t>
            </a:r>
            <a:r>
              <a:rPr lang="zh-CN" altLang="en-US" dirty="0"/>
              <a:t>，</a:t>
            </a:r>
            <a:r>
              <a:rPr lang="en-US" dirty="0"/>
              <a:t>method</a:t>
            </a:r>
            <a:r>
              <a:rPr lang="zh-CN" altLang="en-US" dirty="0"/>
              <a:t>执行没有异常则：如下</a:t>
            </a:r>
            <a:endParaRPr lang="zh-CN" altLang="en-US" dirty="0"/>
          </a:p>
          <a:p>
            <a:r>
              <a:rPr lang="en-US" altLang="zh-CN" dirty="0"/>
              <a:t>15</a:t>
            </a:r>
            <a:r>
              <a:rPr lang="zh-CN" altLang="en-US" dirty="0"/>
              <a:t>，</a:t>
            </a:r>
            <a:r>
              <a:rPr lang="en-US" dirty="0"/>
              <a:t>method</a:t>
            </a:r>
            <a:r>
              <a:rPr lang="zh-CN" altLang="en-US" dirty="0"/>
              <a:t>执行完毕返回</a:t>
            </a:r>
            <a:r>
              <a:rPr lang="en-US" dirty="0" err="1"/>
              <a:t>modelandview</a:t>
            </a:r>
            <a:endParaRPr lang="en-US" dirty="0"/>
          </a:p>
          <a:p>
            <a:r>
              <a:rPr lang="en-US" altLang="zh-CN" dirty="0"/>
              <a:t>16</a:t>
            </a:r>
            <a:r>
              <a:rPr lang="zh-CN" altLang="en-US" dirty="0"/>
              <a:t>，执行拦截器</a:t>
            </a:r>
            <a:r>
              <a:rPr lang="en-US" dirty="0" err="1"/>
              <a:t>posthandle</a:t>
            </a:r>
            <a:r>
              <a:rPr lang="en-US" dirty="0"/>
              <a:t>（</a:t>
            </a:r>
            <a:r>
              <a:rPr lang="zh-CN" altLang="en-US" dirty="0"/>
              <a:t>与</a:t>
            </a:r>
            <a:r>
              <a:rPr lang="en-US" dirty="0" err="1"/>
              <a:t>prehandle</a:t>
            </a:r>
            <a:r>
              <a:rPr lang="zh-CN" altLang="en-US" dirty="0"/>
              <a:t>相反的拦截器触发次序）</a:t>
            </a:r>
            <a:endParaRPr lang="zh-CN" altLang="en-US" dirty="0"/>
          </a:p>
          <a:p>
            <a:r>
              <a:rPr lang="en-US" altLang="zh-CN" dirty="0"/>
              <a:t>17</a:t>
            </a:r>
            <a:r>
              <a:rPr lang="zh-CN" altLang="en-US" dirty="0"/>
              <a:t>，</a:t>
            </a:r>
            <a:r>
              <a:rPr lang="en-US" dirty="0" err="1"/>
              <a:t>viewResovler</a:t>
            </a:r>
            <a:r>
              <a:rPr lang="zh-CN" altLang="en-US" dirty="0"/>
              <a:t>解析</a:t>
            </a:r>
            <a:r>
              <a:rPr lang="en-US" dirty="0"/>
              <a:t>view，</a:t>
            </a:r>
            <a:r>
              <a:rPr lang="zh-CN" altLang="en-US" dirty="0"/>
              <a:t>返回视图（</a:t>
            </a:r>
            <a:r>
              <a:rPr lang="en-US" dirty="0" err="1"/>
              <a:t>jsp</a:t>
            </a:r>
            <a:r>
              <a:rPr lang="zh-CN" altLang="en-US" dirty="0"/>
              <a:t>或者另一个目标</a:t>
            </a:r>
            <a:r>
              <a:rPr lang="en-US" dirty="0" err="1"/>
              <a:t>uri</a:t>
            </a:r>
            <a:r>
              <a:rPr lang="en-US" dirty="0"/>
              <a:t>）</a:t>
            </a:r>
            <a:endParaRPr lang="en-US" dirty="0"/>
          </a:p>
          <a:p>
            <a:r>
              <a:rPr lang="en-US" altLang="zh-CN" dirty="0"/>
              <a:t>18</a:t>
            </a:r>
            <a:r>
              <a:rPr lang="zh-CN" altLang="en-US" dirty="0"/>
              <a:t>，</a:t>
            </a:r>
            <a:r>
              <a:rPr lang="en-US" dirty="0"/>
              <a:t>method</a:t>
            </a:r>
            <a:r>
              <a:rPr lang="zh-CN" altLang="en-US" dirty="0"/>
              <a:t>执行有异常则：如下</a:t>
            </a:r>
            <a:endParaRPr lang="zh-CN" altLang="en-US" dirty="0"/>
          </a:p>
          <a:p>
            <a:r>
              <a:rPr lang="en-US" altLang="zh-CN" dirty="0"/>
              <a:t>19</a:t>
            </a:r>
            <a:r>
              <a:rPr lang="zh-CN" altLang="en-US" dirty="0"/>
              <a:t>，</a:t>
            </a:r>
            <a:r>
              <a:rPr lang="en-US" dirty="0"/>
              <a:t>method</a:t>
            </a:r>
            <a:r>
              <a:rPr lang="zh-CN" altLang="en-US" dirty="0"/>
              <a:t>退出并返回一个</a:t>
            </a:r>
            <a:r>
              <a:rPr lang="en-US" dirty="0"/>
              <a:t>exception</a:t>
            </a:r>
            <a:endParaRPr lang="en-US" dirty="0"/>
          </a:p>
          <a:p>
            <a:r>
              <a:rPr lang="en-US" altLang="zh-CN" dirty="0"/>
              <a:t>20</a:t>
            </a:r>
            <a:r>
              <a:rPr lang="zh-CN" altLang="en-US" dirty="0"/>
              <a:t>，</a:t>
            </a:r>
            <a:r>
              <a:rPr lang="en-US" dirty="0"/>
              <a:t>web</a:t>
            </a:r>
            <a:r>
              <a:rPr lang="zh-CN" altLang="en-US" dirty="0"/>
              <a:t>容器</a:t>
            </a:r>
            <a:r>
              <a:rPr lang="en-US" dirty="0" err="1"/>
              <a:t>dispatchServlet</a:t>
            </a:r>
            <a:r>
              <a:rPr lang="zh-CN" altLang="en-US" dirty="0"/>
              <a:t>当中的</a:t>
            </a:r>
            <a:r>
              <a:rPr lang="en-US" dirty="0" err="1"/>
              <a:t>handlerExceptionresovler</a:t>
            </a:r>
            <a:r>
              <a:rPr lang="zh-CN" altLang="en-US" dirty="0"/>
              <a:t>处理</a:t>
            </a:r>
            <a:endParaRPr lang="zh-CN" altLang="en-US" dirty="0"/>
          </a:p>
          <a:p>
            <a:r>
              <a:rPr lang="en-US" altLang="zh-CN" dirty="0"/>
              <a:t>21</a:t>
            </a:r>
            <a:r>
              <a:rPr lang="zh-CN" altLang="en-US" dirty="0"/>
              <a:t>，无论异常与否都将执行拦截器的</a:t>
            </a:r>
            <a:r>
              <a:rPr lang="en-US" dirty="0" err="1"/>
              <a:t>aftercomletion</a:t>
            </a:r>
            <a:r>
              <a:rPr lang="en-US" dirty="0"/>
              <a:t>（</a:t>
            </a:r>
            <a:r>
              <a:rPr lang="zh-CN" altLang="en-US" dirty="0"/>
              <a:t>反序）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307BC-D318-DE4B-8CA0-D80BADC011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307BC-D318-DE4B-8CA0-D80BADC0112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44" descr="岩石上的大西洋海雀"/>
          <p:cNvPicPr>
            <a:picLocks noChangeAspect="1"/>
          </p:cNvPicPr>
          <p:nvPr/>
        </p:nvPicPr>
        <p:blipFill rotWithShape="1">
          <a:blip r:embed="rId1"/>
          <a:srcRect l="11000" r="-1" b="-1"/>
          <a:stretch>
            <a:fillRect/>
          </a:stretch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60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2819465" y="-2819458"/>
            <a:ext cx="3512260" cy="9151192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137434"/>
            <a:ext cx="5850495" cy="152098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dirty="0">
                <a:solidFill>
                  <a:srgbClr val="FFFFFF"/>
                </a:solidFill>
              </a:rPr>
              <a:t>第</a:t>
            </a:r>
            <a:r>
              <a:rPr lang="en-US" altLang="zh-CN" sz="4800" dirty="0">
                <a:solidFill>
                  <a:srgbClr val="FFFFFF"/>
                </a:solidFill>
              </a:rPr>
              <a:t>16</a:t>
            </a:r>
            <a:r>
              <a:rPr lang="zh-CN" altLang="en-US" sz="4800" dirty="0">
                <a:solidFill>
                  <a:srgbClr val="FFFFFF"/>
                </a:solidFill>
              </a:rPr>
              <a:t>章 </a:t>
            </a:r>
            <a:r>
              <a:rPr lang="en-US" sz="4800" dirty="0" err="1">
                <a:solidFill>
                  <a:srgbClr val="FFFFFF"/>
                </a:solidFill>
              </a:rPr>
              <a:t>课程总结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61" name="Rectangle 5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3355769" y="1075816"/>
            <a:ext cx="2425271" cy="9151191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5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74833"/>
            <a:ext cx="9144000" cy="43085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zh-CN" altLang="en-US" sz="3500">
                <a:solidFill>
                  <a:srgbClr val="FFFFFF"/>
                </a:solidFill>
              </a:rPr>
              <a:t>开发工具</a:t>
            </a:r>
            <a:r>
              <a:rPr lang="en-US" altLang="zh-CN" sz="3500">
                <a:solidFill>
                  <a:srgbClr val="FFFFFF"/>
                </a:solidFill>
              </a:rPr>
              <a:t>🔧</a:t>
            </a:r>
            <a:endParaRPr lang="en-US" sz="35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kumimoji="1" lang="zh-CN" altLang="en-US">
                <a:solidFill>
                  <a:srgbClr val="FFFFFF"/>
                </a:solidFill>
              </a:rPr>
              <a:t>项目部署</a:t>
            </a:r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3000"/>
              <a:t>前后端分离项目：前端可以部署在</a:t>
            </a:r>
            <a:r>
              <a:rPr kumimoji="1" lang="en-US" altLang="zh-CN" sz="3000"/>
              <a:t>Web</a:t>
            </a:r>
            <a:r>
              <a:rPr kumimoji="1" lang="zh-CN" altLang="en-US" sz="3000"/>
              <a:t>服务器</a:t>
            </a:r>
            <a:r>
              <a:rPr kumimoji="1" lang="en-US" altLang="zh-CN" sz="3000"/>
              <a:t>Nginx</a:t>
            </a:r>
            <a:r>
              <a:rPr kumimoji="1" lang="zh-CN" altLang="en-US" sz="3000"/>
              <a:t>上，后端部署在</a:t>
            </a:r>
            <a:r>
              <a:rPr kumimoji="1" lang="en-US" altLang="zh-CN" sz="3000"/>
              <a:t>Tomcat</a:t>
            </a:r>
            <a:r>
              <a:rPr kumimoji="1" lang="zh-CN" altLang="en-US" sz="3000"/>
              <a:t>上；也可以把静态文件夹放到后端项目当作静态</a:t>
            </a:r>
            <a:r>
              <a:rPr kumimoji="1" lang="en-US" altLang="zh-CN" sz="3000"/>
              <a:t>resource</a:t>
            </a:r>
            <a:r>
              <a:rPr kumimoji="1" lang="zh-CN" altLang="en-US" sz="3000"/>
              <a:t>下然后整体打包直接部署在</a:t>
            </a:r>
            <a:r>
              <a:rPr kumimoji="1" lang="en-US" altLang="zh-CN" sz="3000"/>
              <a:t>Tomcat</a:t>
            </a:r>
            <a:r>
              <a:rPr kumimoji="1" lang="zh-CN" altLang="en-US" sz="3000"/>
              <a:t>上。</a:t>
            </a:r>
            <a:endParaRPr kumimoji="1" lang="en-US" altLang="zh-CN" sz="3000"/>
          </a:p>
          <a:p>
            <a:pPr>
              <a:lnSpc>
                <a:spcPct val="90000"/>
              </a:lnSpc>
            </a:pPr>
            <a:r>
              <a:rPr kumimoji="1" lang="zh-CN" altLang="en-US" sz="3000"/>
              <a:t>两种运行方式：可以在</a:t>
            </a:r>
            <a:r>
              <a:rPr kumimoji="1" lang="en-US" altLang="zh-CN" sz="3000" err="1"/>
              <a:t>pom.xml</a:t>
            </a:r>
            <a:r>
              <a:rPr kumimoji="1" lang="zh-CN" altLang="en-US" sz="3000"/>
              <a:t>中配置打包方式，</a:t>
            </a:r>
            <a:r>
              <a:rPr kumimoji="1" lang="en-US" altLang="zh-CN" sz="3000"/>
              <a:t>war</a:t>
            </a:r>
            <a:r>
              <a:rPr kumimoji="1" lang="zh-CN" altLang="en-US" sz="3000"/>
              <a:t>包运行在</a:t>
            </a:r>
            <a:r>
              <a:rPr kumimoji="1" lang="en-US" altLang="zh-CN" sz="3000"/>
              <a:t>Web</a:t>
            </a:r>
            <a:r>
              <a:rPr kumimoji="1" lang="zh-CN" altLang="en-US" sz="3000"/>
              <a:t>容器</a:t>
            </a:r>
            <a:r>
              <a:rPr kumimoji="1" lang="en-US" altLang="zh-CN" sz="3000"/>
              <a:t>tomcat</a:t>
            </a:r>
            <a:r>
              <a:rPr kumimoji="1" lang="zh-CN" altLang="en-US" sz="3000"/>
              <a:t>上；</a:t>
            </a:r>
            <a:r>
              <a:rPr kumimoji="1" lang="en-US" altLang="zh-CN" sz="3000"/>
              <a:t>jar</a:t>
            </a:r>
            <a:r>
              <a:rPr kumimoji="1" lang="zh-CN" altLang="en-US" sz="3000"/>
              <a:t>包直接以命令行方式运行，</a:t>
            </a:r>
            <a:r>
              <a:rPr kumimoji="1" lang="en-US" altLang="zh-CN" sz="3000"/>
              <a:t>java</a:t>
            </a:r>
            <a:r>
              <a:rPr kumimoji="1" lang="zh-CN" altLang="en-US" sz="3000"/>
              <a:t> </a:t>
            </a:r>
            <a:r>
              <a:rPr kumimoji="1" lang="en-US" altLang="zh-CN" sz="3000"/>
              <a:t>–jar</a:t>
            </a:r>
            <a:r>
              <a:rPr kumimoji="1" lang="zh-CN" altLang="en-US" sz="3000"/>
              <a:t> </a:t>
            </a:r>
            <a:r>
              <a:rPr kumimoji="1" lang="en-US" altLang="zh-CN" sz="3000" err="1"/>
              <a:t>XXX.jar</a:t>
            </a:r>
            <a:endParaRPr kumimoji="1" lang="zh-CN" altLang="en-US"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复习指南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题型：</a:t>
            </a:r>
            <a:endParaRPr lang="en-US" altLang="zh-CN" dirty="0"/>
          </a:p>
          <a:p>
            <a:pPr lvl="1"/>
            <a:r>
              <a:rPr lang="zh-CN" altLang="en-US" dirty="0"/>
              <a:t>选择题 </a:t>
            </a:r>
            <a:r>
              <a:rPr lang="en-US" altLang="zh-CN" dirty="0"/>
              <a:t>(20*2</a:t>
            </a:r>
            <a:r>
              <a:rPr lang="en-US" altLang="zh-CN" dirty="0">
                <a:sym typeface="+mn-ea"/>
              </a:rPr>
              <a:t>’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简答题</a:t>
            </a:r>
            <a:r>
              <a:rPr lang="en-US" altLang="zh-CN" dirty="0"/>
              <a:t>( 5*4</a:t>
            </a:r>
            <a:r>
              <a:rPr lang="en-US" altLang="zh-CN" dirty="0">
                <a:sym typeface="+mn-ea"/>
              </a:rPr>
              <a:t>’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填空题</a:t>
            </a:r>
            <a:r>
              <a:rPr lang="en-US" altLang="zh-CN" dirty="0"/>
              <a:t>( 5*2’)</a:t>
            </a:r>
            <a:endParaRPr lang="en-US" altLang="zh-CN" dirty="0"/>
          </a:p>
          <a:p>
            <a:pPr lvl="1"/>
            <a:r>
              <a:rPr lang="zh-CN" altLang="en-US" dirty="0"/>
              <a:t>编程题</a:t>
            </a:r>
            <a:r>
              <a:rPr lang="en-US" altLang="zh-CN" dirty="0"/>
              <a:t>(20</a:t>
            </a:r>
            <a:r>
              <a:rPr lang="en-US" altLang="zh-CN" dirty="0">
                <a:sym typeface="+mn-ea"/>
              </a:rPr>
              <a:t>’</a:t>
            </a:r>
            <a:r>
              <a:rPr lang="en-US" altLang="zh-CN" dirty="0"/>
              <a:t>+10’)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zh-CN" alt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⭐️ </a:t>
            </a:r>
            <a:r>
              <a:rPr lang="zh-CN" altLang="en-US" dirty="0">
                <a:solidFill>
                  <a:srgbClr val="FF0000"/>
                </a:solidFill>
              </a:rPr>
              <a:t>重点</a:t>
            </a:r>
            <a:r>
              <a:rPr lang="zh-CN" altLang="en-US" dirty="0"/>
              <a:t>：</a:t>
            </a:r>
            <a:r>
              <a:rPr lang="en-US" altLang="zh-CN" dirty="0"/>
              <a:t>JavaScript</a:t>
            </a:r>
            <a:r>
              <a:rPr lang="zh-CN" altLang="en-US" dirty="0"/>
              <a:t>、</a:t>
            </a:r>
            <a:r>
              <a:rPr lang="en-US" altLang="zh-CN" dirty="0"/>
              <a:t>CSS</a:t>
            </a:r>
            <a:r>
              <a:rPr lang="zh-CN" altLang="en-US" dirty="0"/>
              <a:t>、</a:t>
            </a:r>
            <a:r>
              <a:rPr lang="en-US" altLang="zh-CN" dirty="0"/>
              <a:t>Html</a:t>
            </a:r>
            <a:r>
              <a:rPr lang="zh-CN" altLang="en-US" dirty="0"/>
              <a:t>，</a:t>
            </a:r>
            <a:r>
              <a:rPr lang="en-US" altLang="zh-CN" dirty="0"/>
              <a:t>Servlet</a:t>
            </a:r>
            <a:r>
              <a:rPr lang="zh-CN" altLang="en-US" dirty="0"/>
              <a:t>，</a:t>
            </a:r>
            <a:r>
              <a:rPr lang="en-US" altLang="zh-CN" dirty="0"/>
              <a:t>JDBC</a:t>
            </a:r>
            <a:r>
              <a:rPr lang="zh-CN" altLang="en-US" dirty="0"/>
              <a:t>，实验课内容，</a:t>
            </a:r>
            <a:r>
              <a:rPr lang="en-US" altLang="zh-CN" dirty="0"/>
              <a:t>Spring</a:t>
            </a:r>
            <a:r>
              <a:rPr lang="zh-CN" altLang="en-US" dirty="0"/>
              <a:t>、</a:t>
            </a:r>
            <a:r>
              <a:rPr lang="en-US" altLang="zh-CN" dirty="0"/>
              <a:t>SpringMVC</a:t>
            </a:r>
            <a:r>
              <a:rPr lang="zh-CN" altLang="en-US" dirty="0"/>
              <a:t>和</a:t>
            </a:r>
            <a:r>
              <a:rPr lang="en-US" altLang="zh-CN" dirty="0" err="1"/>
              <a:t>MyBatis</a:t>
            </a:r>
            <a:r>
              <a:rPr lang="zh-CN" altLang="en-US" dirty="0"/>
              <a:t>的基础知识。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📌 </a:t>
            </a:r>
            <a:r>
              <a:rPr lang="zh-CN" altLang="en-US" dirty="0">
                <a:solidFill>
                  <a:srgbClr val="FF0000"/>
                </a:solidFill>
              </a:rPr>
              <a:t>提示</a:t>
            </a:r>
            <a:r>
              <a:rPr lang="zh-CN" altLang="en-US" dirty="0"/>
              <a:t>：</a:t>
            </a:r>
            <a:r>
              <a:rPr lang="en-US" altLang="zh-CN" dirty="0" err="1"/>
              <a:t>JQuery</a:t>
            </a:r>
            <a:r>
              <a:rPr lang="zh-CN" altLang="en-US" dirty="0" err="1"/>
              <a:t>、</a:t>
            </a:r>
            <a:r>
              <a:rPr lang="en-US" altLang="zh-CN" dirty="0"/>
              <a:t>Vue</a:t>
            </a:r>
            <a:r>
              <a:rPr lang="zh-CN" altLang="en-US" dirty="0"/>
              <a:t>、</a:t>
            </a:r>
            <a:r>
              <a:rPr lang="en-US" altLang="zh-CN" dirty="0"/>
              <a:t>JSP</a:t>
            </a:r>
            <a:r>
              <a:rPr lang="zh-CN" altLang="en-US" dirty="0"/>
              <a:t>不考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💪</a:t>
            </a:r>
            <a:r>
              <a:rPr lang="zh-CN" altLang="en-US" dirty="0">
                <a:solidFill>
                  <a:srgbClr val="FF0000"/>
                </a:solidFill>
              </a:rPr>
              <a:t>强烈建议</a:t>
            </a:r>
            <a:r>
              <a:rPr lang="zh-CN" altLang="en-US" dirty="0"/>
              <a:t>：考试之前把实验内容做完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993" r="1006" b="-1"/>
          <a:stretch>
            <a:fillRect/>
          </a:stretch>
        </p:blipFill>
        <p:spPr>
          <a:xfrm>
            <a:off x="20" y="365125"/>
            <a:ext cx="9143980" cy="6857990"/>
          </a:xfrm>
          <a:prstGeom prst="rect">
            <a:avLst/>
          </a:prstGeom>
        </p:spPr>
      </p:pic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Spring</a:t>
            </a:r>
            <a:r>
              <a:rPr lang="zh-CN" altLang="en-US"/>
              <a:t>中的常见设计模式</a:t>
            </a:r>
            <a:endParaRPr lang="en-US"/>
          </a:p>
        </p:txBody>
      </p:sp>
      <p:graphicFrame>
        <p:nvGraphicFramePr>
          <p:cNvPr id="17" name="Content Placeholder 2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Spring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bean</a:t>
            </a:r>
            <a:r>
              <a:rPr kumimoji="1" lang="zh-CN" altLang="en-US" dirty="0"/>
              <a:t>默认单例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17639"/>
            <a:ext cx="9144000" cy="245155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772" y="4637315"/>
            <a:ext cx="9025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单例线程不安全，请</a:t>
            </a:r>
            <a:r>
              <a:rPr lang="zh-CN" altLang="en-US" sz="2000" b="1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不要使用非静态的成员变量，否则会发生数据逻辑混乱。</a:t>
            </a:r>
            <a:endParaRPr kumimoji="1"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不要写</a:t>
            </a:r>
            <a:r>
              <a:rPr kumimoji="1" lang="en-US" altLang="zh-CN" dirty="0"/>
              <a:t>✍️</a:t>
            </a:r>
            <a:r>
              <a:rPr kumimoji="1" lang="zh-CN" altLang="en-US" dirty="0"/>
              <a:t>这种代码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417638"/>
            <a:ext cx="4787900" cy="4495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94960" y="1812612"/>
            <a:ext cx="3749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首先访问 </a:t>
            </a:r>
            <a:r>
              <a:rPr lang="en-US" altLang="zh-CN" dirty="0"/>
              <a:t>http://localhost:8080/</a:t>
            </a:r>
            <a:r>
              <a:rPr lang="en-US" altLang="zh-CN" dirty="0" err="1"/>
              <a:t>testScope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，得到的答案是</a:t>
            </a:r>
            <a:r>
              <a:rPr lang="en-US" altLang="zh-CN" dirty="0"/>
              <a:t>1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；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94960" y="3130916"/>
            <a:ext cx="3749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然后我们再访问 </a:t>
            </a:r>
            <a:r>
              <a:rPr lang="en-US" altLang="zh-CN" dirty="0"/>
              <a:t>http://localhost:8080/testScope2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，得到的答案是 </a:t>
            </a:r>
            <a:r>
              <a:rPr lang="en-US" altLang="zh-CN" dirty="0"/>
              <a:t>2</a:t>
            </a:r>
            <a:r>
              <a:rPr lang="zh-CN" altLang="en-US" b="0" i="0" dirty="0">
                <a:solidFill>
                  <a:srgbClr val="4D4D4D"/>
                </a:solidFill>
                <a:effectLst/>
                <a:highlight>
                  <a:srgbClr val="FFFFFF"/>
                </a:highlight>
                <a:latin typeface="-apple-system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291090"/>
            <a:ext cx="7886699" cy="932688"/>
          </a:xfrm>
        </p:spPr>
        <p:txBody>
          <a:bodyPr>
            <a:normAutofit/>
          </a:bodyPr>
          <a:lstStyle/>
          <a:p>
            <a:r>
              <a:rPr lang="en-US" sz="4700" dirty="0" err="1"/>
              <a:t>Spring</a:t>
            </a:r>
            <a:r>
              <a:rPr lang="en-US" altLang="zh-CN" sz="4700" dirty="0" err="1"/>
              <a:t>MVC</a:t>
            </a:r>
            <a:r>
              <a:rPr lang="zh-CN" altLang="en-US" sz="4700" dirty="0"/>
              <a:t> 运行流程</a:t>
            </a:r>
            <a:endParaRPr lang="en-US" sz="4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95449"/>
            <a:ext cx="9144001" cy="42884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SpringMVC</a:t>
            </a:r>
            <a:r>
              <a:rPr lang="zh-CN" altLang="en-US" dirty="0"/>
              <a:t> 执行流程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初始化阶段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2178995"/>
            <a:ext cx="9151779" cy="39471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匹配阶段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24358"/>
            <a:ext cx="9144000" cy="41671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47427"/>
            <a:ext cx="9144000" cy="40612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执行阶段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56154"/>
            <a:ext cx="9144000" cy="40525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WPS 文字</Application>
  <PresentationFormat>全屏显示(4:3)</PresentationFormat>
  <Paragraphs>43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宋体</vt:lpstr>
      <vt:lpstr>Wingdings</vt:lpstr>
      <vt:lpstr>Arial</vt:lpstr>
      <vt:lpstr>-apple-system</vt:lpstr>
      <vt:lpstr>Thonburi</vt:lpstr>
      <vt:lpstr>Roboto</vt:lpstr>
      <vt:lpstr>苹方-简</vt:lpstr>
      <vt:lpstr>Calibri</vt:lpstr>
      <vt:lpstr>Helvetica Neue</vt:lpstr>
      <vt:lpstr>宋体</vt:lpstr>
      <vt:lpstr>汉仪书宋二KW</vt:lpstr>
      <vt:lpstr>微软雅黑</vt:lpstr>
      <vt:lpstr>汉仪旗黑</vt:lpstr>
      <vt:lpstr>Arial Unicode MS</vt:lpstr>
      <vt:lpstr>等线</vt:lpstr>
      <vt:lpstr>汉仪中等线KW</vt:lpstr>
      <vt:lpstr>Apple Color Emoji</vt:lpstr>
      <vt:lpstr>Office Theme</vt:lpstr>
      <vt:lpstr>第16章 课程总结</vt:lpstr>
      <vt:lpstr>Spring中的常见设计模式</vt:lpstr>
      <vt:lpstr>Spring中的bean默认单例</vt:lpstr>
      <vt:lpstr>不要写✍️这种代码</vt:lpstr>
      <vt:lpstr>SpringMVC 运行流程</vt:lpstr>
      <vt:lpstr>SpringMVC 执行流程</vt:lpstr>
      <vt:lpstr>PowerPoint 演示文稿</vt:lpstr>
      <vt:lpstr>PowerPoint 演示文稿</vt:lpstr>
      <vt:lpstr>PowerPoint 演示文稿</vt:lpstr>
      <vt:lpstr>PowerPoint 演示文稿</vt:lpstr>
      <vt:lpstr>开发工具🔧</vt:lpstr>
      <vt:lpstr>项目部署</vt:lpstr>
      <vt:lpstr>复习指南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Pony</cp:lastModifiedBy>
  <cp:revision>109</cp:revision>
  <dcterms:created xsi:type="dcterms:W3CDTF">2025-04-09T00:56:33Z</dcterms:created>
  <dcterms:modified xsi:type="dcterms:W3CDTF">2025-04-09T00:56:33Z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846CA3F8F7CC9D1735C5F56768822D60_42</vt:lpwstr>
  </property>
  <property fmtid="{D5CDD505-2E9C-101B-9397-08002B2CF9AE}" pid="3" name="KSOProductBuildVer">
    <vt:lpwstr>2052-6.8.2.8850</vt:lpwstr>
  </property>
</Properties>
</file>