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94643"/>
  </p:normalViewPr>
  <p:slideViewPr>
    <p:cSldViewPr snapToGrid="0" snapToObjects="1" showGuides="1">
      <p:cViewPr varScale="1">
        <p:scale>
          <a:sx n="118" d="100"/>
          <a:sy n="118" d="100"/>
        </p:scale>
        <p:origin x="216" y="2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295C-89AD-CA45-B8CE-F0B219BE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A580-F9E9-FD40-BF9B-68CE4BCF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CEF7-E1C7-684B-8891-5BB7F6CC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B320-6587-6A44-97B8-0E63A19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0710-E1AF-EA47-BD2A-1EAB0FB9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41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51F8-AE69-3A47-871B-E50F8A46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0CB0-8A6E-2F4B-B2B3-3624001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C46E-A682-1446-8348-D97FAD6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E22C-A36F-684B-91F9-4A29381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4284-7F38-3C44-A737-2A16D66E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8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8FFF2-E778-4842-9619-37E9BB379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736D-7BDB-314A-A7AF-FC4C4477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14BB-46DB-E848-8BA1-08F2C8CB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6B15-76B8-A749-8D5F-635D8875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C65A-02AA-AB46-9BE9-14A9E49D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50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1037-D315-FB4A-9274-4A6E46F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5A0C-3181-3647-9D4E-47798C6C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371B-3C9D-5C48-8F5E-1B68018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A8A7-B0BC-9242-97DF-7D757262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1A69-D914-E44E-B561-0A63527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31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9C0-9E32-454E-B572-830F17E6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5912-9280-254F-A3A4-9CEA1845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7CC2-8D44-6A41-B978-2E9DD9F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62FE-4973-714B-A855-2B181D0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23A5-443E-D643-A863-FFFDF4DA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65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12F-B4F0-3D48-9C85-07C374B3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04AB-7F76-DA4A-9047-23854E9A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1442-C16D-3D49-A95E-2218E710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8BA4-BA60-7A4F-A615-DEFA543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D4A3-1F05-F445-9563-3CD2E628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DBD6-06BF-B04C-8DC0-1A086400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62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9C5-7983-FB4C-A724-B95B2412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A1A6-888A-0944-853F-40E580E4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D795-246E-1142-BCA1-DFD412CD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94D3-315A-D54E-97F2-8B96F827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5A1B2-4E0B-1345-9058-F9C10D08F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6BC0-D8F6-F443-BBB1-0CBEE32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DF236-EAF4-874C-A752-7AABE33F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37E37-241D-3C46-B6C8-9D282DE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76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0BC-1A25-5C4C-BA61-DDD69950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44-F00F-E146-80C7-7BF5D823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A397D-B03F-4341-9EAC-B9368A07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1F8A-FE98-2E4F-96E3-2618B37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33DE-B440-BA41-8476-D771188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298E3-BD13-3340-9259-EFBF1B2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0A70-54D4-7D4D-A2E6-E91E7C49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7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ADEB-E2F7-6642-AC43-32DD0435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74ED-8ED6-0741-8602-17BFFF46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5953D-E78D-284E-9476-759B145BE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E9B7-C2F2-0E48-81E7-A8EA1F1C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7CD4-E1C8-D949-8D9D-CC5889B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051-5BA4-184C-8E90-6AB3991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8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4EB7-B5E6-FB44-9544-AD84202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A97DE-94E8-0347-9834-ACC321CF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B3346-EC76-7E47-9AAC-50EA87ED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B6EF-DA7E-4D46-85C0-C5DFD44B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E3A4-63B0-224A-BB83-D0AAD5F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376F-5158-F344-80C8-C8A0C73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52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41576-76AC-1149-B4C6-34EB4990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D2DC-E070-1E40-B086-C1B72031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454B-4973-FA4B-8487-A4DE032EC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5F8C-CFF9-3F4F-8092-9CDFDA6F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1F74-7F59-7745-B95A-67A43732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4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71FF1F-7C6A-AE4A-932F-BD56B0512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87819"/>
              </p:ext>
            </p:extLst>
          </p:nvPr>
        </p:nvGraphicFramePr>
        <p:xfrm>
          <a:off x="54424" y="2731768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5234E9-8BB5-1B42-99AD-EEC648E9F9A2}"/>
              </a:ext>
            </a:extLst>
          </p:cNvPr>
          <p:cNvSpPr txBox="1"/>
          <p:nvPr/>
        </p:nvSpPr>
        <p:spPr>
          <a:xfrm>
            <a:off x="113230" y="4661818"/>
            <a:ext cx="135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Expression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Data</a:t>
            </a:r>
            <a:endParaRPr lang="en-CN" sz="2000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49B3A89-E780-E246-862F-3E412704CD89}"/>
              </a:ext>
            </a:extLst>
          </p:cNvPr>
          <p:cNvCxnSpPr>
            <a:cxnSpLocks/>
          </p:cNvCxnSpPr>
          <p:nvPr/>
        </p:nvCxnSpPr>
        <p:spPr>
          <a:xfrm flipV="1">
            <a:off x="1875415" y="2726911"/>
            <a:ext cx="1578485" cy="156465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3782728-FCA9-E54D-8CA7-F307B8331CC1}"/>
              </a:ext>
            </a:extLst>
          </p:cNvPr>
          <p:cNvSpPr/>
          <p:nvPr/>
        </p:nvSpPr>
        <p:spPr>
          <a:xfrm>
            <a:off x="2875843" y="2698064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1AAC48-122A-8D4B-9D57-0B70F705DFBE}"/>
              </a:ext>
            </a:extLst>
          </p:cNvPr>
          <p:cNvSpPr/>
          <p:nvPr/>
        </p:nvSpPr>
        <p:spPr>
          <a:xfrm>
            <a:off x="3063476" y="28188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E5D9CC-5A49-F04D-BF3C-1BF278534093}"/>
              </a:ext>
            </a:extLst>
          </p:cNvPr>
          <p:cNvSpPr/>
          <p:nvPr/>
        </p:nvSpPr>
        <p:spPr>
          <a:xfrm>
            <a:off x="2796370" y="3037311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78EF8-45FA-1847-B6EA-092860C7BCD2}"/>
              </a:ext>
            </a:extLst>
          </p:cNvPr>
          <p:cNvSpPr/>
          <p:nvPr/>
        </p:nvSpPr>
        <p:spPr>
          <a:xfrm>
            <a:off x="2659533" y="2877056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76D08A-90E1-AA4B-9835-1A423C660180}"/>
              </a:ext>
            </a:extLst>
          </p:cNvPr>
          <p:cNvSpPr/>
          <p:nvPr/>
        </p:nvSpPr>
        <p:spPr>
          <a:xfrm>
            <a:off x="2720170" y="3235116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2E8E24-38AB-6645-9A6F-E720722B4F9B}"/>
              </a:ext>
            </a:extLst>
          </p:cNvPr>
          <p:cNvSpPr/>
          <p:nvPr/>
        </p:nvSpPr>
        <p:spPr>
          <a:xfrm>
            <a:off x="2530896" y="3070733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5AA971-7365-374A-8B56-2B104E01FECF}"/>
              </a:ext>
            </a:extLst>
          </p:cNvPr>
          <p:cNvSpPr/>
          <p:nvPr/>
        </p:nvSpPr>
        <p:spPr>
          <a:xfrm>
            <a:off x="2659533" y="3451803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E9AD15-E079-3341-9373-2D972ED3D8A9}"/>
              </a:ext>
            </a:extLst>
          </p:cNvPr>
          <p:cNvSpPr/>
          <p:nvPr/>
        </p:nvSpPr>
        <p:spPr>
          <a:xfrm>
            <a:off x="2432574" y="3240359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4F33A6-B6D7-584E-9467-5442934CB41F}"/>
              </a:ext>
            </a:extLst>
          </p:cNvPr>
          <p:cNvSpPr/>
          <p:nvPr/>
        </p:nvSpPr>
        <p:spPr>
          <a:xfrm>
            <a:off x="2735733" y="383041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337045-183B-DB41-AF3F-D0676C378937}"/>
              </a:ext>
            </a:extLst>
          </p:cNvPr>
          <p:cNvSpPr/>
          <p:nvPr/>
        </p:nvSpPr>
        <p:spPr>
          <a:xfrm>
            <a:off x="2567770" y="3732777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F1498C-79A0-C744-9430-C2FA48ED0290}"/>
              </a:ext>
            </a:extLst>
          </p:cNvPr>
          <p:cNvSpPr/>
          <p:nvPr/>
        </p:nvSpPr>
        <p:spPr>
          <a:xfrm>
            <a:off x="2530896" y="39183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B21A68-E4A1-074F-B2B6-0C17C8380182}"/>
              </a:ext>
            </a:extLst>
          </p:cNvPr>
          <p:cNvSpPr/>
          <p:nvPr/>
        </p:nvSpPr>
        <p:spPr>
          <a:xfrm>
            <a:off x="2331796" y="3785619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F86579C-B7C9-4A4E-B932-65CC3FC61308}"/>
              </a:ext>
            </a:extLst>
          </p:cNvPr>
          <p:cNvSpPr/>
          <p:nvPr/>
        </p:nvSpPr>
        <p:spPr>
          <a:xfrm>
            <a:off x="2152358" y="3849531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ADACB7-3CA9-C945-8C29-1B025C54549F}"/>
              </a:ext>
            </a:extLst>
          </p:cNvPr>
          <p:cNvSpPr/>
          <p:nvPr/>
        </p:nvSpPr>
        <p:spPr>
          <a:xfrm>
            <a:off x="1987668" y="3908524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E62ED8-88A4-A54B-8C6D-7C79A070B02E}"/>
              </a:ext>
            </a:extLst>
          </p:cNvPr>
          <p:cNvSpPr/>
          <p:nvPr/>
        </p:nvSpPr>
        <p:spPr>
          <a:xfrm>
            <a:off x="2526876" y="402651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F5FED9-F24A-C241-ADAA-4E0EFE721128}"/>
              </a:ext>
            </a:extLst>
          </p:cNvPr>
          <p:cNvSpPr/>
          <p:nvPr/>
        </p:nvSpPr>
        <p:spPr>
          <a:xfrm>
            <a:off x="2530896" y="4289521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18D4BF-CBD7-874D-8418-3121CC3A54FD}"/>
              </a:ext>
            </a:extLst>
          </p:cNvPr>
          <p:cNvSpPr/>
          <p:nvPr/>
        </p:nvSpPr>
        <p:spPr>
          <a:xfrm>
            <a:off x="2203974" y="4289521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37BCDE-A01E-7242-99CB-27F1D09DC677}"/>
              </a:ext>
            </a:extLst>
          </p:cNvPr>
          <p:cNvSpPr/>
          <p:nvPr/>
        </p:nvSpPr>
        <p:spPr>
          <a:xfrm>
            <a:off x="2356374" y="4090419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770F77-9E74-5942-9154-B55E311AD90D}"/>
              </a:ext>
            </a:extLst>
          </p:cNvPr>
          <p:cNvSpPr/>
          <p:nvPr/>
        </p:nvSpPr>
        <p:spPr>
          <a:xfrm>
            <a:off x="2888133" y="24325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D4087F-C09E-244D-989C-21A5953075CE}"/>
              </a:ext>
            </a:extLst>
          </p:cNvPr>
          <p:cNvSpPr/>
          <p:nvPr/>
        </p:nvSpPr>
        <p:spPr>
          <a:xfrm>
            <a:off x="3028243" y="2545664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630141E-D80D-014F-B490-7376A922B6E4}"/>
              </a:ext>
            </a:extLst>
          </p:cNvPr>
          <p:cNvSpPr/>
          <p:nvPr/>
        </p:nvSpPr>
        <p:spPr>
          <a:xfrm>
            <a:off x="3256437" y="28188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8F3B1C-587F-8249-BDBF-6F1D24F095C1}"/>
              </a:ext>
            </a:extLst>
          </p:cNvPr>
          <p:cNvSpPr/>
          <p:nvPr/>
        </p:nvSpPr>
        <p:spPr>
          <a:xfrm>
            <a:off x="3180237" y="235635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646315-4ADB-C140-8A28-05A4B539211C}"/>
              </a:ext>
            </a:extLst>
          </p:cNvPr>
          <p:cNvSpPr/>
          <p:nvPr/>
        </p:nvSpPr>
        <p:spPr>
          <a:xfrm>
            <a:off x="3467420" y="2459359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5165EC5-3F32-4546-9A52-441F02677698}"/>
              </a:ext>
            </a:extLst>
          </p:cNvPr>
          <p:cNvSpPr/>
          <p:nvPr/>
        </p:nvSpPr>
        <p:spPr>
          <a:xfrm>
            <a:off x="3566563" y="2698064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00D3857-B86D-8D4E-9ECE-3120F65F47D9}"/>
              </a:ext>
            </a:extLst>
          </p:cNvPr>
          <p:cNvSpPr/>
          <p:nvPr/>
        </p:nvSpPr>
        <p:spPr>
          <a:xfrm>
            <a:off x="2669772" y="2561089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00832F-26E6-A044-AF12-ED1F394C3F47}"/>
              </a:ext>
            </a:extLst>
          </p:cNvPr>
          <p:cNvSpPr/>
          <p:nvPr/>
        </p:nvSpPr>
        <p:spPr>
          <a:xfrm>
            <a:off x="2931566" y="3359862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D3CB6EB-BA51-664F-851E-9A55B04AF20F}"/>
              </a:ext>
            </a:extLst>
          </p:cNvPr>
          <p:cNvSpPr/>
          <p:nvPr/>
        </p:nvSpPr>
        <p:spPr>
          <a:xfrm>
            <a:off x="2948770" y="3115971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7FCB88-8798-F242-BEBC-A809ABC9A1AA}"/>
              </a:ext>
            </a:extLst>
          </p:cNvPr>
          <p:cNvSpPr/>
          <p:nvPr/>
        </p:nvSpPr>
        <p:spPr>
          <a:xfrm>
            <a:off x="3101170" y="3238875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EB85BEC-6D4B-4E4E-B42E-FD4E060EF2A2}"/>
              </a:ext>
            </a:extLst>
          </p:cNvPr>
          <p:cNvSpPr/>
          <p:nvPr/>
        </p:nvSpPr>
        <p:spPr>
          <a:xfrm>
            <a:off x="2987276" y="2230040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31FD15-55DA-E544-BF99-5CDDEC5DF342}"/>
              </a:ext>
            </a:extLst>
          </p:cNvPr>
          <p:cNvSpPr/>
          <p:nvPr/>
        </p:nvSpPr>
        <p:spPr>
          <a:xfrm>
            <a:off x="3251110" y="2539532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58DAEC-121B-3A4C-A324-DC0DF5DE702C}"/>
              </a:ext>
            </a:extLst>
          </p:cNvPr>
          <p:cNvSpPr/>
          <p:nvPr/>
        </p:nvSpPr>
        <p:spPr>
          <a:xfrm>
            <a:off x="2036830" y="407087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AB1745-4D57-C44D-AA17-26E6EA6FBD4D}"/>
              </a:ext>
            </a:extLst>
          </p:cNvPr>
          <p:cNvCxnSpPr>
            <a:cxnSpLocks/>
          </p:cNvCxnSpPr>
          <p:nvPr/>
        </p:nvCxnSpPr>
        <p:spPr>
          <a:xfrm>
            <a:off x="4383780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C82BAD-2AFF-A341-B04F-45F3F5013DDE}"/>
              </a:ext>
            </a:extLst>
          </p:cNvPr>
          <p:cNvCxnSpPr>
            <a:cxnSpLocks/>
          </p:cNvCxnSpPr>
          <p:nvPr/>
        </p:nvCxnSpPr>
        <p:spPr>
          <a:xfrm>
            <a:off x="4383780" y="4278631"/>
            <a:ext cx="2107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AA6F0588-B947-F246-A74D-D549969C142C}"/>
              </a:ext>
            </a:extLst>
          </p:cNvPr>
          <p:cNvCxnSpPr/>
          <p:nvPr/>
        </p:nvCxnSpPr>
        <p:spPr>
          <a:xfrm flipV="1">
            <a:off x="4383780" y="2421668"/>
            <a:ext cx="1999282" cy="18569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B9A0C8-0104-5D49-BBC6-A369B6848A18}"/>
              </a:ext>
            </a:extLst>
          </p:cNvPr>
          <p:cNvCxnSpPr>
            <a:cxnSpLocks/>
          </p:cNvCxnSpPr>
          <p:nvPr/>
        </p:nvCxnSpPr>
        <p:spPr>
          <a:xfrm>
            <a:off x="5559068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0D361F-1530-2648-BF2C-9F1F956D5B1D}"/>
              </a:ext>
            </a:extLst>
          </p:cNvPr>
          <p:cNvSpPr txBox="1"/>
          <p:nvPr/>
        </p:nvSpPr>
        <p:spPr>
          <a:xfrm>
            <a:off x="4182066" y="42232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7C49D6-6089-9F45-B485-BA015A1AF137}"/>
                  </a:ext>
                </a:extLst>
              </p:cNvPr>
              <p:cNvSpPr txBox="1"/>
              <p:nvPr/>
            </p:nvSpPr>
            <p:spPr>
              <a:xfrm>
                <a:off x="5408225" y="429248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7C49D6-6089-9F45-B485-BA015A1A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25" y="4292486"/>
                <a:ext cx="301686" cy="369332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EE9603-5302-464B-B64F-EC5F40C24408}"/>
                  </a:ext>
                </a:extLst>
              </p:cNvPr>
              <p:cNvSpPr txBox="1"/>
              <p:nvPr/>
            </p:nvSpPr>
            <p:spPr>
              <a:xfrm>
                <a:off x="6256065" y="427863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3EE9603-5302-464B-B64F-EC5F40C2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65" y="4278631"/>
                <a:ext cx="301686" cy="369332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F49D55-2875-0A42-9F37-96C8A3469302}"/>
                  </a:ext>
                </a:extLst>
              </p:cNvPr>
              <p:cNvSpPr txBox="1"/>
              <p:nvPr/>
            </p:nvSpPr>
            <p:spPr>
              <a:xfrm>
                <a:off x="4944067" y="2012953"/>
                <a:ext cx="147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F49D55-2875-0A42-9F37-96C8A346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67" y="2012953"/>
                <a:ext cx="1475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BC4322-1521-7B47-A138-6CC4F7D6974B}"/>
              </a:ext>
            </a:extLst>
          </p:cNvPr>
          <p:cNvCxnSpPr>
            <a:cxnSpLocks/>
          </p:cNvCxnSpPr>
          <p:nvPr/>
        </p:nvCxnSpPr>
        <p:spPr>
          <a:xfrm>
            <a:off x="7513773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EE2675-FA60-D046-ACAB-92FDD2571D8A}"/>
              </a:ext>
            </a:extLst>
          </p:cNvPr>
          <p:cNvCxnSpPr>
            <a:cxnSpLocks/>
          </p:cNvCxnSpPr>
          <p:nvPr/>
        </p:nvCxnSpPr>
        <p:spPr>
          <a:xfrm>
            <a:off x="7513773" y="4278631"/>
            <a:ext cx="210777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DDBA8F9F-1D2C-7641-8CAF-F1E717F08ED5}"/>
              </a:ext>
            </a:extLst>
          </p:cNvPr>
          <p:cNvCxnSpPr/>
          <p:nvPr/>
        </p:nvCxnSpPr>
        <p:spPr>
          <a:xfrm flipV="1">
            <a:off x="7513773" y="2421668"/>
            <a:ext cx="1999282" cy="18569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BA31E9-85B0-9E42-B2AE-ED8381D0A6EC}"/>
              </a:ext>
            </a:extLst>
          </p:cNvPr>
          <p:cNvCxnSpPr>
            <a:cxnSpLocks/>
          </p:cNvCxnSpPr>
          <p:nvPr/>
        </p:nvCxnSpPr>
        <p:spPr>
          <a:xfrm>
            <a:off x="8689061" y="2397799"/>
            <a:ext cx="0" cy="1880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84B1ECE-D54B-4241-A6E2-56D5899F4152}"/>
              </a:ext>
            </a:extLst>
          </p:cNvPr>
          <p:cNvSpPr txBox="1"/>
          <p:nvPr/>
        </p:nvSpPr>
        <p:spPr>
          <a:xfrm>
            <a:off x="7312059" y="42232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C5F30A-8B42-BF43-AE14-378448251471}"/>
                  </a:ext>
                </a:extLst>
              </p:cNvPr>
              <p:cNvSpPr txBox="1"/>
              <p:nvPr/>
            </p:nvSpPr>
            <p:spPr>
              <a:xfrm>
                <a:off x="8538218" y="429248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C5F30A-8B42-BF43-AE14-37844825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18" y="4292486"/>
                <a:ext cx="301686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2229CB-8885-464E-A94F-4C4D0CBD025B}"/>
                  </a:ext>
                </a:extLst>
              </p:cNvPr>
              <p:cNvSpPr txBox="1"/>
              <p:nvPr/>
            </p:nvSpPr>
            <p:spPr>
              <a:xfrm>
                <a:off x="9386058" y="427863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2229CB-8885-464E-A94F-4C4D0CBD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58" y="4278631"/>
                <a:ext cx="301686" cy="369332"/>
              </a:xfrm>
              <a:prstGeom prst="rect">
                <a:avLst/>
              </a:prstGeom>
              <a:blipFill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riangle 96">
            <a:extLst>
              <a:ext uri="{FF2B5EF4-FFF2-40B4-BE49-F238E27FC236}">
                <a16:creationId xmlns:a16="http://schemas.microsoft.com/office/drawing/2014/main" id="{6AA565F2-D0C1-F247-B7D7-91BBBA15B4C0}"/>
              </a:ext>
            </a:extLst>
          </p:cNvPr>
          <p:cNvSpPr/>
          <p:nvPr/>
        </p:nvSpPr>
        <p:spPr>
          <a:xfrm>
            <a:off x="7745414" y="3921642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2CCCB28E-7ABF-3E49-91B5-B1CF41C933BD}"/>
              </a:ext>
            </a:extLst>
          </p:cNvPr>
          <p:cNvSpPr/>
          <p:nvPr/>
        </p:nvSpPr>
        <p:spPr>
          <a:xfrm>
            <a:off x="8295402" y="3797639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1C25B5D2-09DC-1444-BC21-FC82036AD5AE}"/>
              </a:ext>
            </a:extLst>
          </p:cNvPr>
          <p:cNvSpPr/>
          <p:nvPr/>
        </p:nvSpPr>
        <p:spPr>
          <a:xfrm>
            <a:off x="8228682" y="3346935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847FCA08-04D2-DE4B-B6C3-8255C48626DC}"/>
              </a:ext>
            </a:extLst>
          </p:cNvPr>
          <p:cNvSpPr/>
          <p:nvPr/>
        </p:nvSpPr>
        <p:spPr>
          <a:xfrm>
            <a:off x="8342601" y="3003020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8CBFD111-537C-A84E-B829-0B542B766908}"/>
              </a:ext>
            </a:extLst>
          </p:cNvPr>
          <p:cNvSpPr/>
          <p:nvPr/>
        </p:nvSpPr>
        <p:spPr>
          <a:xfrm>
            <a:off x="8631104" y="2737536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F8766715-F0C8-E84F-8080-6F319DB5343D}"/>
              </a:ext>
            </a:extLst>
          </p:cNvPr>
          <p:cNvSpPr/>
          <p:nvPr/>
        </p:nvSpPr>
        <p:spPr>
          <a:xfrm>
            <a:off x="8840081" y="2508758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60791624-E398-5449-B0FF-9EE6E110A6AC}"/>
              </a:ext>
            </a:extLst>
          </p:cNvPr>
          <p:cNvSpPr/>
          <p:nvPr/>
        </p:nvSpPr>
        <p:spPr>
          <a:xfrm>
            <a:off x="9085483" y="2363042"/>
            <a:ext cx="208800" cy="209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8E2AE460-190A-9140-A02A-8FB510A80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64755"/>
              </p:ext>
            </p:extLst>
          </p:nvPr>
        </p:nvGraphicFramePr>
        <p:xfrm>
          <a:off x="10588371" y="2768281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829066-DF20-0B4B-9EDB-63513F3FB2F0}"/>
              </a:ext>
            </a:extLst>
          </p:cNvPr>
          <p:cNvCxnSpPr>
            <a:cxnSpLocks/>
          </p:cNvCxnSpPr>
          <p:nvPr/>
        </p:nvCxnSpPr>
        <p:spPr>
          <a:xfrm>
            <a:off x="1541316" y="3465513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81FD75-2B02-3F40-8837-8B34F456A548}"/>
              </a:ext>
            </a:extLst>
          </p:cNvPr>
          <p:cNvCxnSpPr>
            <a:cxnSpLocks/>
          </p:cNvCxnSpPr>
          <p:nvPr/>
        </p:nvCxnSpPr>
        <p:spPr>
          <a:xfrm>
            <a:off x="3403510" y="3461102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7382BC-37E2-014C-8808-DB7189346027}"/>
              </a:ext>
            </a:extLst>
          </p:cNvPr>
          <p:cNvCxnSpPr>
            <a:cxnSpLocks/>
          </p:cNvCxnSpPr>
          <p:nvPr/>
        </p:nvCxnSpPr>
        <p:spPr>
          <a:xfrm>
            <a:off x="6513694" y="3465513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F2F982A-A52F-5B49-BBEB-512656473E5C}"/>
              </a:ext>
            </a:extLst>
          </p:cNvPr>
          <p:cNvCxnSpPr>
            <a:cxnSpLocks/>
          </p:cNvCxnSpPr>
          <p:nvPr/>
        </p:nvCxnSpPr>
        <p:spPr>
          <a:xfrm>
            <a:off x="9621543" y="3465513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8C7813-A5A9-344E-B2C0-879E6C83E2E7}"/>
              </a:ext>
            </a:extLst>
          </p:cNvPr>
          <p:cNvSpPr/>
          <p:nvPr/>
        </p:nvSpPr>
        <p:spPr>
          <a:xfrm>
            <a:off x="1730372" y="305020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(a)</a:t>
            </a:r>
            <a:endParaRPr lang="en-CN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5BA016-DC4A-E247-B5B1-8116A6F27651}"/>
              </a:ext>
            </a:extLst>
          </p:cNvPr>
          <p:cNvSpPr/>
          <p:nvPr/>
        </p:nvSpPr>
        <p:spPr>
          <a:xfrm>
            <a:off x="3663297" y="3038467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(b)</a:t>
            </a:r>
            <a:endParaRPr lang="en-C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346E72-4BE4-C94B-B084-23F9331BB184}"/>
              </a:ext>
            </a:extLst>
          </p:cNvPr>
          <p:cNvSpPr/>
          <p:nvPr/>
        </p:nvSpPr>
        <p:spPr>
          <a:xfrm>
            <a:off x="6750007" y="304410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(c)</a:t>
            </a:r>
            <a:endParaRPr lang="en-CN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DDE092-211F-2141-93B0-6667726BE1A6}"/>
              </a:ext>
            </a:extLst>
          </p:cNvPr>
          <p:cNvSpPr/>
          <p:nvPr/>
        </p:nvSpPr>
        <p:spPr>
          <a:xfrm>
            <a:off x="9838956" y="304897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(d)</a:t>
            </a:r>
            <a:endParaRPr lang="en-C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291FEC-3F6E-C94C-9137-99F7EA4F0604}"/>
              </a:ext>
            </a:extLst>
          </p:cNvPr>
          <p:cNvSpPr txBox="1"/>
          <p:nvPr/>
        </p:nvSpPr>
        <p:spPr>
          <a:xfrm>
            <a:off x="1948541" y="4661818"/>
            <a:ext cx="1504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Pseudo</a:t>
            </a:r>
            <a:r>
              <a:rPr lang="en-US" altLang="zh-CN" sz="2000" dirty="0"/>
              <a:t>-time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ordering</a:t>
            </a:r>
            <a:endParaRPr lang="en-CN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7D8726-3450-0E49-9830-B004EE1E0C88}"/>
              </a:ext>
            </a:extLst>
          </p:cNvPr>
          <p:cNvSpPr txBox="1"/>
          <p:nvPr/>
        </p:nvSpPr>
        <p:spPr>
          <a:xfrm>
            <a:off x="4610129" y="4661818"/>
            <a:ext cx="1706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Differentiation</a:t>
            </a:r>
          </a:p>
          <a:p>
            <a:r>
              <a:rPr lang="zh-CN" altLang="en-US" sz="2000" dirty="0"/>
              <a:t>     </a:t>
            </a:r>
            <a:r>
              <a:rPr lang="en-US" sz="2000" dirty="0"/>
              <a:t>equations</a:t>
            </a:r>
            <a:endParaRPr lang="en-C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3DD34D-6C44-164C-972B-C5AC2EE9E389}"/>
              </a:ext>
            </a:extLst>
          </p:cNvPr>
          <p:cNvSpPr txBox="1"/>
          <p:nvPr/>
        </p:nvSpPr>
        <p:spPr>
          <a:xfrm>
            <a:off x="7999761" y="4661818"/>
            <a:ext cx="1381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Estimated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parameters</a:t>
            </a:r>
            <a:endParaRPr lang="en-CN" sz="2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532866-1BAB-374E-9E8C-79B94B6D3600}"/>
              </a:ext>
            </a:extLst>
          </p:cNvPr>
          <p:cNvSpPr txBox="1"/>
          <p:nvPr/>
        </p:nvSpPr>
        <p:spPr>
          <a:xfrm>
            <a:off x="10666807" y="4661818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2000" dirty="0"/>
              <a:t>Adjacency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</a:t>
            </a:r>
            <a:r>
              <a:rPr lang="en-US" sz="2000" dirty="0"/>
              <a:t>matrix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52970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chen</dc:creator>
  <cp:lastModifiedBy>xiang chen</cp:lastModifiedBy>
  <cp:revision>33</cp:revision>
  <dcterms:created xsi:type="dcterms:W3CDTF">2021-01-08T03:14:18Z</dcterms:created>
  <dcterms:modified xsi:type="dcterms:W3CDTF">2021-01-09T10:19:31Z</dcterms:modified>
</cp:coreProperties>
</file>