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/>
    <p:restoredTop sz="94643"/>
  </p:normalViewPr>
  <p:slideViewPr>
    <p:cSldViewPr snapToGrid="0" snapToObjects="1" showGuides="1">
      <p:cViewPr varScale="1">
        <p:scale>
          <a:sx n="118" d="100"/>
          <a:sy n="118" d="100"/>
        </p:scale>
        <p:origin x="216" y="232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295C-89AD-CA45-B8CE-F0B219BE9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7A580-F9E9-FD40-BF9B-68CE4BCF4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ACEF7-E1C7-684B-8891-5BB7F6CCA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52E-3E25-9345-BD90-52828556E7FB}" type="datetimeFigureOut">
              <a:rPr lang="en-CN" smtClean="0"/>
              <a:t>2021/1/9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5B320-6587-6A44-97B8-0E63A19D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60710-E1AF-EA47-BD2A-1EAB0FB9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1418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51F8-AE69-3A47-871B-E50F8A46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00CB0-8A6E-2F4B-B2B3-36240011E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9C46E-A682-1446-8348-D97FAD6E3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52E-3E25-9345-BD90-52828556E7FB}" type="datetimeFigureOut">
              <a:rPr lang="en-CN" smtClean="0"/>
              <a:t>2021/1/9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2E22C-A36F-684B-91F9-4A293815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E4284-7F38-3C44-A737-2A16D66E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785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58FFF2-E778-4842-9619-37E9BB379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5736D-7BDB-314A-A7AF-FC4C44778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B14BB-46DB-E848-8BA1-08F2C8CB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52E-3E25-9345-BD90-52828556E7FB}" type="datetimeFigureOut">
              <a:rPr lang="en-CN" smtClean="0"/>
              <a:t>2021/1/9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36B15-76B8-A749-8D5F-635D8875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FC65A-02AA-AB46-9BE9-14A9E49DE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6509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1037-D315-FB4A-9274-4A6E46F8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05A0C-3181-3647-9D4E-47798C6C1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D371B-3C9D-5C48-8F5E-1B68018B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52E-3E25-9345-BD90-52828556E7FB}" type="datetimeFigureOut">
              <a:rPr lang="en-CN" smtClean="0"/>
              <a:t>2021/1/9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DA8A7-B0BC-9242-97DF-7D7572626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1A69-D914-E44E-B561-0A635278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8312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59C0-9E32-454E-B572-830F17E6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5912-9280-254F-A3A4-9CEA1845E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A7CC2-8D44-6A41-B978-2E9DD9F8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52E-3E25-9345-BD90-52828556E7FB}" type="datetimeFigureOut">
              <a:rPr lang="en-CN" smtClean="0"/>
              <a:t>2021/1/9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462FE-4973-714B-A855-2B181D0C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523A5-443E-D643-A863-FFFDF4DA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3657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D12F-B4F0-3D48-9C85-07C374B3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04AB-7F76-DA4A-9047-23854E9A5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21442-C16D-3D49-A95E-2218E7107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88BA4-BA60-7A4F-A615-DEFA5436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52E-3E25-9345-BD90-52828556E7FB}" type="datetimeFigureOut">
              <a:rPr lang="en-CN" smtClean="0"/>
              <a:t>2021/1/9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BD4A3-1F05-F445-9563-3CD2E628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8DBD6-06BF-B04C-8DC0-1A086400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62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79C5-7983-FB4C-A724-B95B2412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9A1A6-888A-0944-853F-40E580E4C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0D795-246E-1142-BCA1-DFD412CD5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994D3-315A-D54E-97F2-8B96F827B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5A1B2-4E0B-1345-9058-F9C10D08F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46BC0-D8F6-F443-BBB1-0CBEE328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52E-3E25-9345-BD90-52828556E7FB}" type="datetimeFigureOut">
              <a:rPr lang="en-CN" smtClean="0"/>
              <a:t>2021/1/9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1DF236-EAF4-874C-A752-7AABE33F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537E37-241D-3C46-B6C8-9D282DEE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1766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40BC-1A25-5C4C-BA61-DDD69950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7D144-F00F-E146-80C7-7BF5D823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52E-3E25-9345-BD90-52828556E7FB}" type="datetimeFigureOut">
              <a:rPr lang="en-CN" smtClean="0"/>
              <a:t>2021/1/9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A397D-B03F-4341-9EAC-B9368A07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C1F8A-FE98-2E4F-96E3-2618B37F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6808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0B33DE-B440-BA41-8476-D771188E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52E-3E25-9345-BD90-52828556E7FB}" type="datetimeFigureOut">
              <a:rPr lang="en-CN" smtClean="0"/>
              <a:t>2021/1/9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298E3-BD13-3340-9259-EFBF1B29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A0A70-54D4-7D4D-A2E6-E91E7C49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7472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ADEB-E2F7-6642-AC43-32DD0435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74ED-8ED6-0741-8602-17BFFF462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5953D-E78D-284E-9476-759B145BE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9E9B7-C2F2-0E48-81E7-A8EA1F1C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52E-3E25-9345-BD90-52828556E7FB}" type="datetimeFigureOut">
              <a:rPr lang="en-CN" smtClean="0"/>
              <a:t>2021/1/9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17CD4-E1C8-D949-8D9D-CC5889B8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1A051-5BA4-184C-8E90-6AB39910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4480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4EB7-B5E6-FB44-9544-AD842027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A97DE-94E8-0347-9834-ACC321CFF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B3346-EC76-7E47-9AAC-50EA87ED9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EB6EF-DA7E-4D46-85C0-C5DFD44B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C52E-3E25-9345-BD90-52828556E7FB}" type="datetimeFigureOut">
              <a:rPr lang="en-CN" smtClean="0"/>
              <a:t>2021/1/9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EE3A4-63B0-224A-BB83-D0AAD5F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1376F-5158-F344-80C8-C8A0C733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7528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D41576-76AC-1149-B4C6-34EB49905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6D2DC-E070-1E40-B086-C1B72031B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C454B-4973-FA4B-8487-A4DE032EC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3C52E-3E25-9345-BD90-52828556E7FB}" type="datetimeFigureOut">
              <a:rPr lang="en-CN" smtClean="0"/>
              <a:t>2021/1/9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65F8C-CFF9-3F4F-8092-9CDFDA6F9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B1F74-7F59-7745-B95A-67A437325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4A1FE-95A0-D143-AD99-F800322F6D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849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71FF1F-7C6A-AE4A-932F-BD56B0512CC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27424977"/>
              </p:ext>
            </p:extLst>
          </p:nvPr>
        </p:nvGraphicFramePr>
        <p:xfrm>
          <a:off x="429178" y="2461945"/>
          <a:ext cx="1396998" cy="13944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5666">
                  <a:extLst>
                    <a:ext uri="{9D8B030D-6E8A-4147-A177-3AD203B41FA5}">
                      <a16:colId xmlns:a16="http://schemas.microsoft.com/office/drawing/2014/main" val="1709214359"/>
                    </a:ext>
                  </a:extLst>
                </a:gridCol>
                <a:gridCol w="465666">
                  <a:extLst>
                    <a:ext uri="{9D8B030D-6E8A-4147-A177-3AD203B41FA5}">
                      <a16:colId xmlns:a16="http://schemas.microsoft.com/office/drawing/2014/main" val="1368879541"/>
                    </a:ext>
                  </a:extLst>
                </a:gridCol>
                <a:gridCol w="465666">
                  <a:extLst>
                    <a:ext uri="{9D8B030D-6E8A-4147-A177-3AD203B41FA5}">
                      <a16:colId xmlns:a16="http://schemas.microsoft.com/office/drawing/2014/main" val="1227886008"/>
                    </a:ext>
                  </a:extLst>
                </a:gridCol>
              </a:tblGrid>
              <a:tr h="464821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89759"/>
                  </a:ext>
                </a:extLst>
              </a:tr>
              <a:tr h="464821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228805"/>
                  </a:ext>
                </a:extLst>
              </a:tr>
              <a:tr h="464821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1710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5234E9-8BB5-1B42-99AD-EEC648E9F9A2}"/>
              </a:ext>
            </a:extLst>
          </p:cNvPr>
          <p:cNvSpPr txBox="1">
            <a:spLocks noChangeAspect="1"/>
          </p:cNvSpPr>
          <p:nvPr/>
        </p:nvSpPr>
        <p:spPr>
          <a:xfrm>
            <a:off x="429178" y="3965442"/>
            <a:ext cx="1357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dirty="0"/>
              <a:t>Expression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r>
              <a:rPr lang="zh-CN" altLang="en-US" sz="2000" dirty="0"/>
              <a:t>     </a:t>
            </a:r>
            <a:r>
              <a:rPr lang="en-US" altLang="zh-CN" sz="2000" dirty="0"/>
              <a:t>Data</a:t>
            </a:r>
            <a:endParaRPr lang="en-CN" sz="2000" dirty="0"/>
          </a:p>
        </p:txBody>
      </p:sp>
      <p:graphicFrame>
        <p:nvGraphicFramePr>
          <p:cNvPr id="104" name="Table 4">
            <a:extLst>
              <a:ext uri="{FF2B5EF4-FFF2-40B4-BE49-F238E27FC236}">
                <a16:creationId xmlns:a16="http://schemas.microsoft.com/office/drawing/2014/main" id="{8E2AE460-190A-9140-A02A-8FB510A808C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17631315"/>
              </p:ext>
            </p:extLst>
          </p:nvPr>
        </p:nvGraphicFramePr>
        <p:xfrm>
          <a:off x="2896792" y="2498458"/>
          <a:ext cx="1396998" cy="13944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5666">
                  <a:extLst>
                    <a:ext uri="{9D8B030D-6E8A-4147-A177-3AD203B41FA5}">
                      <a16:colId xmlns:a16="http://schemas.microsoft.com/office/drawing/2014/main" val="1709214359"/>
                    </a:ext>
                  </a:extLst>
                </a:gridCol>
                <a:gridCol w="465666">
                  <a:extLst>
                    <a:ext uri="{9D8B030D-6E8A-4147-A177-3AD203B41FA5}">
                      <a16:colId xmlns:a16="http://schemas.microsoft.com/office/drawing/2014/main" val="1368879541"/>
                    </a:ext>
                  </a:extLst>
                </a:gridCol>
                <a:gridCol w="465666">
                  <a:extLst>
                    <a:ext uri="{9D8B030D-6E8A-4147-A177-3AD203B41FA5}">
                      <a16:colId xmlns:a16="http://schemas.microsoft.com/office/drawing/2014/main" val="1227886008"/>
                    </a:ext>
                  </a:extLst>
                </a:gridCol>
              </a:tblGrid>
              <a:tr h="464821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89759"/>
                  </a:ext>
                </a:extLst>
              </a:tr>
              <a:tr h="464821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228805"/>
                  </a:ext>
                </a:extLst>
              </a:tr>
              <a:tr h="464821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171063"/>
                  </a:ext>
                </a:extLst>
              </a:tr>
            </a:tbl>
          </a:graphicData>
        </a:graphic>
      </p:graphicFrame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B829066-DF20-0B4B-9EDB-63513F3FB2F0}"/>
              </a:ext>
            </a:extLst>
          </p:cNvPr>
          <p:cNvCxnSpPr>
            <a:cxnSpLocks noChangeAspect="1"/>
          </p:cNvCxnSpPr>
          <p:nvPr/>
        </p:nvCxnSpPr>
        <p:spPr>
          <a:xfrm>
            <a:off x="1916070" y="3195690"/>
            <a:ext cx="880374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F8C7813-A5A9-344E-B2C0-879E6C83E2E7}"/>
              </a:ext>
            </a:extLst>
          </p:cNvPr>
          <p:cNvSpPr>
            <a:spLocks noChangeAspect="1"/>
          </p:cNvSpPr>
          <p:nvPr/>
        </p:nvSpPr>
        <p:spPr>
          <a:xfrm>
            <a:off x="2105126" y="2780380"/>
            <a:ext cx="436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(a)</a:t>
            </a:r>
            <a:endParaRPr lang="en-CN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821DECC-F48E-CC4B-9797-5579A43F6577}"/>
              </a:ext>
            </a:extLst>
          </p:cNvPr>
          <p:cNvSpPr>
            <a:spLocks noChangeAspect="1"/>
          </p:cNvSpPr>
          <p:nvPr/>
        </p:nvSpPr>
        <p:spPr>
          <a:xfrm>
            <a:off x="9576971" y="3406451"/>
            <a:ext cx="489856" cy="4898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  <a:endParaRPr lang="en-CN" sz="20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EFE3D1F-25EB-F949-8AF9-7D7CC163DFD3}"/>
              </a:ext>
            </a:extLst>
          </p:cNvPr>
          <p:cNvSpPr>
            <a:spLocks noChangeAspect="1"/>
          </p:cNvSpPr>
          <p:nvPr/>
        </p:nvSpPr>
        <p:spPr>
          <a:xfrm>
            <a:off x="10164164" y="2461945"/>
            <a:ext cx="489856" cy="4898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  <a:endParaRPr lang="en-CN" sz="2000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6E9C03F-D7E4-924E-8A4F-2CDCB23316E6}"/>
              </a:ext>
            </a:extLst>
          </p:cNvPr>
          <p:cNvSpPr>
            <a:spLocks noChangeAspect="1"/>
          </p:cNvSpPr>
          <p:nvPr/>
        </p:nvSpPr>
        <p:spPr>
          <a:xfrm>
            <a:off x="10804827" y="3403063"/>
            <a:ext cx="489856" cy="4898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  <a:endParaRPr lang="en-CN" sz="20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0E1C11A-D3D0-114C-8926-B2C715650B7C}"/>
              </a:ext>
            </a:extLst>
          </p:cNvPr>
          <p:cNvCxnSpPr>
            <a:cxnSpLocks noChangeAspect="1"/>
            <a:stCxn id="68" idx="0"/>
            <a:endCxn id="74" idx="3"/>
          </p:cNvCxnSpPr>
          <p:nvPr/>
        </p:nvCxnSpPr>
        <p:spPr>
          <a:xfrm flipV="1">
            <a:off x="9821899" y="2880065"/>
            <a:ext cx="414003" cy="52638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4238AE6-7CFA-0846-B379-8B8334046BA3}"/>
              </a:ext>
            </a:extLst>
          </p:cNvPr>
          <p:cNvCxnSpPr>
            <a:cxnSpLocks noChangeAspect="1"/>
            <a:stCxn id="74" idx="5"/>
            <a:endCxn id="76" idx="0"/>
          </p:cNvCxnSpPr>
          <p:nvPr/>
        </p:nvCxnSpPr>
        <p:spPr>
          <a:xfrm>
            <a:off x="10582282" y="2880065"/>
            <a:ext cx="467473" cy="52299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8F2DF0DD-43FF-704F-9D69-92768B8BDB98}"/>
              </a:ext>
            </a:extLst>
          </p:cNvPr>
          <p:cNvSpPr>
            <a:spLocks noChangeAspect="1"/>
          </p:cNvSpPr>
          <p:nvPr/>
        </p:nvSpPr>
        <p:spPr>
          <a:xfrm>
            <a:off x="9817934" y="3996220"/>
            <a:ext cx="1357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dirty="0"/>
              <a:t>Regulatory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  network</a:t>
            </a:r>
            <a:endParaRPr lang="en-CN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B973572-C218-5E4E-A586-007E410AB1CD}"/>
              </a:ext>
            </a:extLst>
          </p:cNvPr>
          <p:cNvCxnSpPr>
            <a:cxnSpLocks noChangeAspect="1"/>
            <a:stCxn id="68" idx="6"/>
            <a:endCxn id="76" idx="2"/>
          </p:cNvCxnSpPr>
          <p:nvPr/>
        </p:nvCxnSpPr>
        <p:spPr>
          <a:xfrm flipV="1">
            <a:off x="10066827" y="3647992"/>
            <a:ext cx="738000" cy="338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5A03537F-A1DE-D64F-848F-AEA3BB21264F}"/>
              </a:ext>
            </a:extLst>
          </p:cNvPr>
          <p:cNvSpPr>
            <a:spLocks noChangeAspect="1"/>
          </p:cNvSpPr>
          <p:nvPr/>
        </p:nvSpPr>
        <p:spPr>
          <a:xfrm>
            <a:off x="5364979" y="2364114"/>
            <a:ext cx="489856" cy="4898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  <a:endParaRPr lang="en-CN" sz="2000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12CCFB6D-0F09-004E-8F85-2AC4E2C72C66}"/>
              </a:ext>
            </a:extLst>
          </p:cNvPr>
          <p:cNvSpPr>
            <a:spLocks noChangeAspect="1"/>
          </p:cNvSpPr>
          <p:nvPr/>
        </p:nvSpPr>
        <p:spPr>
          <a:xfrm>
            <a:off x="6300761" y="2364114"/>
            <a:ext cx="489856" cy="4898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  <a:endParaRPr lang="en-CN" sz="2000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B80FAA1-3E75-5A40-840A-5DAA42489897}"/>
              </a:ext>
            </a:extLst>
          </p:cNvPr>
          <p:cNvCxnSpPr>
            <a:cxnSpLocks noChangeAspect="1"/>
            <a:stCxn id="106" idx="6"/>
            <a:endCxn id="114" idx="2"/>
          </p:cNvCxnSpPr>
          <p:nvPr/>
        </p:nvCxnSpPr>
        <p:spPr>
          <a:xfrm>
            <a:off x="5854835" y="2609043"/>
            <a:ext cx="445926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D645FF5-86C7-D14B-8160-6AD261B669FE}"/>
              </a:ext>
            </a:extLst>
          </p:cNvPr>
          <p:cNvSpPr>
            <a:spLocks noChangeAspect="1"/>
          </p:cNvSpPr>
          <p:nvPr/>
        </p:nvSpPr>
        <p:spPr>
          <a:xfrm>
            <a:off x="7035545" y="2455471"/>
            <a:ext cx="1357872" cy="30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711F3F25-158C-B444-9047-36495D5475DD}"/>
              </a:ext>
            </a:extLst>
          </p:cNvPr>
          <p:cNvSpPr>
            <a:spLocks noChangeAspect="1"/>
          </p:cNvSpPr>
          <p:nvPr/>
        </p:nvSpPr>
        <p:spPr>
          <a:xfrm>
            <a:off x="5362773" y="2927353"/>
            <a:ext cx="489856" cy="4898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000" dirty="0"/>
              <a:t>a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9A7C0F3-A19C-4A46-9962-30F6290A7750}"/>
              </a:ext>
            </a:extLst>
          </p:cNvPr>
          <p:cNvSpPr>
            <a:spLocks noChangeAspect="1"/>
          </p:cNvSpPr>
          <p:nvPr/>
        </p:nvSpPr>
        <p:spPr>
          <a:xfrm>
            <a:off x="6298555" y="2927353"/>
            <a:ext cx="489856" cy="4898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  <a:endParaRPr lang="en-CN" sz="2000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AAF2E5A-99C4-6247-9426-36B6CAD89D7F}"/>
              </a:ext>
            </a:extLst>
          </p:cNvPr>
          <p:cNvCxnSpPr>
            <a:cxnSpLocks noChangeAspect="1"/>
            <a:stCxn id="116" idx="6"/>
            <a:endCxn id="117" idx="2"/>
          </p:cNvCxnSpPr>
          <p:nvPr/>
        </p:nvCxnSpPr>
        <p:spPr>
          <a:xfrm>
            <a:off x="5852629" y="3172282"/>
            <a:ext cx="445926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5EA78D7-80AB-F44D-A298-F92DEA01BAC2}"/>
              </a:ext>
            </a:extLst>
          </p:cNvPr>
          <p:cNvSpPr>
            <a:spLocks noChangeAspect="1"/>
          </p:cNvSpPr>
          <p:nvPr/>
        </p:nvSpPr>
        <p:spPr>
          <a:xfrm>
            <a:off x="7033339" y="3018710"/>
            <a:ext cx="803546" cy="30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B5E8B69-BFDA-1841-A56E-119AC3E7B51D}"/>
              </a:ext>
            </a:extLst>
          </p:cNvPr>
          <p:cNvSpPr>
            <a:spLocks noChangeAspect="1"/>
          </p:cNvSpPr>
          <p:nvPr/>
        </p:nvSpPr>
        <p:spPr>
          <a:xfrm>
            <a:off x="5362773" y="3470350"/>
            <a:ext cx="489856" cy="4898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</a:t>
            </a:r>
            <a:endParaRPr lang="en-CN" sz="2000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D43862F-9F2B-7A43-AD64-51F8561EC12D}"/>
              </a:ext>
            </a:extLst>
          </p:cNvPr>
          <p:cNvSpPr>
            <a:spLocks noChangeAspect="1"/>
          </p:cNvSpPr>
          <p:nvPr/>
        </p:nvSpPr>
        <p:spPr>
          <a:xfrm>
            <a:off x="6298555" y="3470350"/>
            <a:ext cx="489856" cy="4898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</a:t>
            </a:r>
            <a:endParaRPr lang="en-CN" sz="20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7224DF5-5D65-2B40-BB5F-530F385B64C5}"/>
              </a:ext>
            </a:extLst>
          </p:cNvPr>
          <p:cNvCxnSpPr>
            <a:cxnSpLocks noChangeAspect="1"/>
            <a:stCxn id="120" idx="6"/>
            <a:endCxn id="121" idx="2"/>
          </p:cNvCxnSpPr>
          <p:nvPr/>
        </p:nvCxnSpPr>
        <p:spPr>
          <a:xfrm>
            <a:off x="5852629" y="3715279"/>
            <a:ext cx="445926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DB7462F-623E-5246-8773-BD5A02287BBB}"/>
              </a:ext>
            </a:extLst>
          </p:cNvPr>
          <p:cNvSpPr>
            <a:spLocks noChangeAspect="1"/>
          </p:cNvSpPr>
          <p:nvPr/>
        </p:nvSpPr>
        <p:spPr>
          <a:xfrm>
            <a:off x="7033339" y="3585520"/>
            <a:ext cx="489856" cy="307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F647ADD-C8B2-EC4C-9304-484B074B26FD}"/>
              </a:ext>
            </a:extLst>
          </p:cNvPr>
          <p:cNvCxnSpPr>
            <a:cxnSpLocks noChangeAspect="1"/>
          </p:cNvCxnSpPr>
          <p:nvPr/>
        </p:nvCxnSpPr>
        <p:spPr>
          <a:xfrm>
            <a:off x="4387656" y="3182447"/>
            <a:ext cx="880374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E0E2924-9F65-A542-AEA1-880D4D3E559D}"/>
              </a:ext>
            </a:extLst>
          </p:cNvPr>
          <p:cNvSpPr>
            <a:spLocks noChangeAspect="1"/>
          </p:cNvSpPr>
          <p:nvPr/>
        </p:nvSpPr>
        <p:spPr>
          <a:xfrm>
            <a:off x="4576712" y="2767137"/>
            <a:ext cx="447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(b)</a:t>
            </a:r>
            <a:endParaRPr lang="en-CN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580EA65-ECCC-AE4C-A742-13667B0CC9DC}"/>
              </a:ext>
            </a:extLst>
          </p:cNvPr>
          <p:cNvCxnSpPr>
            <a:cxnSpLocks noChangeAspect="1"/>
          </p:cNvCxnSpPr>
          <p:nvPr/>
        </p:nvCxnSpPr>
        <p:spPr>
          <a:xfrm>
            <a:off x="8653396" y="3195690"/>
            <a:ext cx="880374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DE90166-CEFC-0B41-B915-9ADB19D7AA84}"/>
              </a:ext>
            </a:extLst>
          </p:cNvPr>
          <p:cNvSpPr>
            <a:spLocks noChangeAspect="1"/>
          </p:cNvSpPr>
          <p:nvPr/>
        </p:nvSpPr>
        <p:spPr>
          <a:xfrm>
            <a:off x="8842452" y="2780380"/>
            <a:ext cx="423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(c)</a:t>
            </a:r>
            <a:endParaRPr lang="en-CN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55844FE-15D3-D442-B488-0F076430CCB4}"/>
              </a:ext>
            </a:extLst>
          </p:cNvPr>
          <p:cNvSpPr txBox="1">
            <a:spLocks noChangeAspect="1"/>
          </p:cNvSpPr>
          <p:nvPr/>
        </p:nvSpPr>
        <p:spPr>
          <a:xfrm>
            <a:off x="2896792" y="3965442"/>
            <a:ext cx="1357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    </a:t>
            </a:r>
            <a:r>
              <a:rPr lang="en-US" altLang="zh-CN" sz="2000" dirty="0"/>
              <a:t>Gene</a:t>
            </a:r>
            <a:r>
              <a:rPr lang="zh-CN" altLang="en-US" sz="2000" dirty="0"/>
              <a:t> </a:t>
            </a:r>
            <a:r>
              <a:rPr lang="en-US" altLang="zh-CN" sz="2000" dirty="0"/>
              <a:t>correlation</a:t>
            </a:r>
            <a:endParaRPr lang="en-CN" sz="20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7862F94-25AB-4240-951D-2DAEEE538484}"/>
              </a:ext>
            </a:extLst>
          </p:cNvPr>
          <p:cNvSpPr txBox="1">
            <a:spLocks noChangeAspect="1"/>
          </p:cNvSpPr>
          <p:nvPr/>
        </p:nvSpPr>
        <p:spPr>
          <a:xfrm>
            <a:off x="5902255" y="4119330"/>
            <a:ext cx="184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altLang="zh-CN" sz="2000" dirty="0"/>
              <a:t>Ranked</a:t>
            </a:r>
            <a:r>
              <a:rPr lang="zh-CN" altLang="en-US" sz="2000" dirty="0"/>
              <a:t> </a:t>
            </a:r>
            <a:r>
              <a:rPr lang="en-US" altLang="zh-CN" sz="2000" dirty="0"/>
              <a:t>edges</a:t>
            </a:r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339398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29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chen</dc:creator>
  <cp:lastModifiedBy>xiang chen</cp:lastModifiedBy>
  <cp:revision>33</cp:revision>
  <dcterms:created xsi:type="dcterms:W3CDTF">2021-01-08T03:14:18Z</dcterms:created>
  <dcterms:modified xsi:type="dcterms:W3CDTF">2021-01-09T10:19:27Z</dcterms:modified>
</cp:coreProperties>
</file>