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compatMode="1" saveSubsetFonts="1">
  <p:sldMasterIdLst>
    <p:sldMasterId id="2147483648" r:id="rId1"/>
    <p:sldMasterId id="2147484516" r:id="rId2"/>
  </p:sldMasterIdLst>
  <p:notesMasterIdLst>
    <p:notesMasterId r:id="rId29"/>
  </p:notesMasterIdLst>
  <p:sldIdLst>
    <p:sldId id="256" r:id="rId3"/>
    <p:sldId id="771" r:id="rId4"/>
    <p:sldId id="257" r:id="rId5"/>
    <p:sldId id="772" r:id="rId6"/>
    <p:sldId id="675" r:id="rId7"/>
    <p:sldId id="792" r:id="rId8"/>
    <p:sldId id="793" r:id="rId9"/>
    <p:sldId id="794" r:id="rId10"/>
    <p:sldId id="795" r:id="rId11"/>
    <p:sldId id="807" r:id="rId12"/>
    <p:sldId id="804" r:id="rId13"/>
    <p:sldId id="796" r:id="rId14"/>
    <p:sldId id="769" r:id="rId15"/>
    <p:sldId id="797" r:id="rId16"/>
    <p:sldId id="798" r:id="rId17"/>
    <p:sldId id="799" r:id="rId18"/>
    <p:sldId id="800" r:id="rId19"/>
    <p:sldId id="802" r:id="rId20"/>
    <p:sldId id="803" r:id="rId21"/>
    <p:sldId id="805" r:id="rId22"/>
    <p:sldId id="808" r:id="rId23"/>
    <p:sldId id="809" r:id="rId24"/>
    <p:sldId id="810" r:id="rId25"/>
    <p:sldId id="811" r:id="rId26"/>
    <p:sldId id="812" r:id="rId27"/>
    <p:sldId id="535" r:id="rId2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accent2"/>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kern="1200">
        <a:solidFill>
          <a:schemeClr val="accent2"/>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kern="1200">
        <a:solidFill>
          <a:schemeClr val="accent2"/>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kern="1200">
        <a:solidFill>
          <a:schemeClr val="accent2"/>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kern="1200">
        <a:solidFill>
          <a:schemeClr val="accent2"/>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kern="1200">
        <a:solidFill>
          <a:schemeClr val="accent2"/>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kern="1200">
        <a:solidFill>
          <a:schemeClr val="accent2"/>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kern="1200">
        <a:solidFill>
          <a:schemeClr val="accent2"/>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kern="1200">
        <a:solidFill>
          <a:schemeClr val="accent2"/>
        </a:solidFill>
        <a:latin typeface="黑体" panose="02010609060101010101" pitchFamily="49" charset="-122"/>
        <a:ea typeface="黑体" panose="02010609060101010101" pitchFamily="49" charset="-122"/>
        <a:cs typeface="+mn-cs"/>
      </a:defRPr>
    </a:lvl9pPr>
  </p:defaultTextStyle>
  <p:extLst>
    <p:ext uri="{EFAFB233-063F-42B5-8137-9DF3F51BA10A}">
      <p15:sldGuideLst xmlns:p15="http://schemas.microsoft.com/office/powerpoint/2012/main">
        <p15:guide id="1" orient="horz" pos="2115">
          <p15:clr>
            <a:srgbClr val="A4A3A4"/>
          </p15:clr>
        </p15:guide>
        <p15:guide id="2" pos="292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0"/>
    <p:restoredTop sz="89148" autoAdjust="0"/>
  </p:normalViewPr>
  <p:slideViewPr>
    <p:cSldViewPr showGuides="1">
      <p:cViewPr varScale="1">
        <p:scale>
          <a:sx n="112" d="100"/>
          <a:sy n="112" d="100"/>
        </p:scale>
        <p:origin x="1512" y="192"/>
      </p:cViewPr>
      <p:guideLst>
        <p:guide orient="horz" pos="2115"/>
        <p:guide pos="292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5161C10-BA3C-724B-B543-7F04C4062AD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4951" tIns="47476" rIns="94951" bIns="47476" numCol="1" anchor="t" anchorCtr="0" compatLnSpc="1">
            <a:prstTxWarp prst="textNoShape">
              <a:avLst/>
            </a:prstTxWarp>
          </a:bodyPr>
          <a:lstStyle>
            <a:lvl1pPr defTabSz="949325" eaLnBrk="1" hangingPunct="1">
              <a:buFont typeface="Arial" pitchFamily="34" charset="0"/>
              <a:buNone/>
              <a:defRPr sz="1200">
                <a:solidFill>
                  <a:schemeClr val="tx1"/>
                </a:solidFill>
                <a:latin typeface="Arial" pitchFamily="34" charset="0"/>
                <a:ea typeface="宋体" pitchFamily="2" charset="-122"/>
              </a:defRPr>
            </a:lvl1pPr>
          </a:lstStyle>
          <a:p>
            <a:pPr>
              <a:defRPr/>
            </a:pPr>
            <a:endParaRPr lang="en-US"/>
          </a:p>
        </p:txBody>
      </p:sp>
      <p:sp>
        <p:nvSpPr>
          <p:cNvPr id="3075" name="Rectangle 3">
            <a:extLst>
              <a:ext uri="{FF2B5EF4-FFF2-40B4-BE49-F238E27FC236}">
                <a16:creationId xmlns:a16="http://schemas.microsoft.com/office/drawing/2014/main" id="{2B61CE82-5A0B-754C-B683-7E2C6CEB0272}"/>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4951" tIns="47476" rIns="94951" bIns="47476" numCol="1" anchor="t" anchorCtr="0" compatLnSpc="1">
            <a:prstTxWarp prst="textNoShape">
              <a:avLst/>
            </a:prstTxWarp>
          </a:bodyPr>
          <a:lstStyle>
            <a:lvl1pPr algn="r" defTabSz="949325" eaLnBrk="1" hangingPunct="1">
              <a:buFont typeface="Arial" pitchFamily="34" charset="0"/>
              <a:buNone/>
              <a:defRPr sz="1200">
                <a:solidFill>
                  <a:schemeClr val="tx1"/>
                </a:solidFill>
                <a:latin typeface="Arial" pitchFamily="34" charset="0"/>
                <a:ea typeface="宋体" pitchFamily="2" charset="-122"/>
              </a:defRPr>
            </a:lvl1pPr>
          </a:lstStyle>
          <a:p>
            <a:pPr>
              <a:defRPr/>
            </a:pPr>
            <a:endParaRPr lang="en-US"/>
          </a:p>
        </p:txBody>
      </p:sp>
      <p:sp>
        <p:nvSpPr>
          <p:cNvPr id="3076" name="Rectangle 4">
            <a:extLst>
              <a:ext uri="{FF2B5EF4-FFF2-40B4-BE49-F238E27FC236}">
                <a16:creationId xmlns:a16="http://schemas.microsoft.com/office/drawing/2014/main" id="{ACBA170F-D060-654B-AF06-C34F183F1B6D}"/>
              </a:ext>
            </a:extLst>
          </p:cNvPr>
          <p:cNvSpPr>
            <a:spLocks noGrp="1" noChangeArrowheads="1"/>
          </p:cNvSpPr>
          <p:nvPr>
            <p:ph type="sldImg" idx="2"/>
          </p:nvPr>
        </p:nvSpPr>
        <p:spPr bwMode="auto">
          <a:xfrm>
            <a:off x="944563" y="677863"/>
            <a:ext cx="49434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4574236A-16AB-C54C-B989-C1CE6271AF0F}"/>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4951" tIns="47476" rIns="94951" bIns="47476"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7">
            <a:extLst>
              <a:ext uri="{FF2B5EF4-FFF2-40B4-BE49-F238E27FC236}">
                <a16:creationId xmlns:a16="http://schemas.microsoft.com/office/drawing/2014/main" id="{5797B402-4500-AD47-85DD-10E0ABEA510C}"/>
              </a:ext>
            </a:extLst>
          </p:cNvPr>
          <p:cNvSpPr>
            <a:spLocks noGrp="1" noChangeArrowheads="1"/>
          </p:cNvSpPr>
          <p:nvPr>
            <p:ph type="sldNum" sz="quarter" idx="5"/>
          </p:nvPr>
        </p:nvSpPr>
        <p:spPr bwMode="auto">
          <a:xfrm>
            <a:off x="3884613" y="8683625"/>
            <a:ext cx="2971800" cy="457200"/>
          </a:xfrm>
          <a:prstGeom prst="rect">
            <a:avLst/>
          </a:prstGeom>
          <a:noFill/>
          <a:ln w="9525">
            <a:noFill/>
            <a:miter lim="800000"/>
            <a:headEnd/>
            <a:tailEnd/>
          </a:ln>
        </p:spPr>
        <p:txBody>
          <a:bodyPr vert="horz" wrap="square" lIns="94951" tIns="47476" rIns="94951" bIns="47476" numCol="1" anchor="b" anchorCtr="0" compatLnSpc="1">
            <a:prstTxWarp prst="textNoShape">
              <a:avLst/>
            </a:prstTxWarp>
          </a:bodyPr>
          <a:lstStyle>
            <a:lvl1pPr algn="r" defTabSz="949325" eaLnBrk="1" hangingPunct="1">
              <a:buFont typeface="Arial" panose="020B0604020202020204" pitchFamily="34" charset="0"/>
              <a:buNone/>
              <a:defRPr sz="1200">
                <a:solidFill>
                  <a:schemeClr val="tx1"/>
                </a:solidFill>
                <a:latin typeface="Arial" panose="020B0604020202020204" pitchFamily="34" charset="0"/>
                <a:ea typeface="宋体" panose="02010600030101010101" pitchFamily="2" charset="-122"/>
              </a:defRPr>
            </a:lvl1pPr>
          </a:lstStyle>
          <a:p>
            <a:pPr>
              <a:defRPr/>
            </a:pPr>
            <a:fld id="{AAAC1F13-2936-0D48-AA85-DC23B1C2F200}" type="slidenum">
              <a:rPr lang="en-US" altLang="zh-CN"/>
              <a:pPr>
                <a:defRPr/>
              </a:pPr>
              <a:t>‹#›</a:t>
            </a:fld>
            <a:endParaRPr lang="en-US" altLang="zh-CN"/>
          </a:p>
        </p:txBody>
      </p:sp>
      <p:sp>
        <p:nvSpPr>
          <p:cNvPr id="3079" name="页脚占位符 8">
            <a:extLst>
              <a:ext uri="{FF2B5EF4-FFF2-40B4-BE49-F238E27FC236}">
                <a16:creationId xmlns:a16="http://schemas.microsoft.com/office/drawing/2014/main" id="{D02A14F3-3814-8E41-9375-3C7029CDE573}"/>
              </a:ext>
            </a:extLst>
          </p:cNvPr>
          <p:cNvSpPr>
            <a:spLocks noGrp="1" noChangeArrowheads="1"/>
          </p:cNvSpPr>
          <p:nvPr>
            <p:ph type="ftr" sz="quarter" idx="4"/>
          </p:nvPr>
        </p:nvSpPr>
        <p:spPr bwMode="auto">
          <a:xfrm>
            <a:off x="0" y="8685213"/>
            <a:ext cx="2971800" cy="45561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itchFamily="34" charset="0"/>
              <a:buChar char="•"/>
              <a:defRPr sz="1200">
                <a:latin typeface="黑体" pitchFamily="2" charset="-122"/>
                <a:ea typeface="黑体" pitchFamily="2" charset="-122"/>
              </a:defRPr>
            </a:lvl1pPr>
          </a:lstStyle>
          <a:p>
            <a:pPr>
              <a:defRPr/>
            </a:pPr>
            <a:r>
              <a:rPr lang="en-US"/>
              <a:t>1</a:t>
            </a:r>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Image Placeholder 1">
            <a:extLst>
              <a:ext uri="{FF2B5EF4-FFF2-40B4-BE49-F238E27FC236}">
                <a16:creationId xmlns:a16="http://schemas.microsoft.com/office/drawing/2014/main" id="{183A7614-0A5A-054D-8D94-9354FAC6FB1D}"/>
              </a:ext>
            </a:extLst>
          </p:cNvPr>
          <p:cNvSpPr>
            <a:spLocks noGrp="1" noRot="1" noChangeAspect="1" noChangeArrowheads="1" noTextEdit="1"/>
          </p:cNvSpPr>
          <p:nvPr>
            <p:ph type="sldImg"/>
          </p:nvPr>
        </p:nvSpPr>
        <p:spPr>
          <a:xfrm>
            <a:off x="1130300" y="677863"/>
            <a:ext cx="4572000" cy="3429000"/>
          </a:xfrm>
        </p:spPr>
      </p:sp>
      <p:sp>
        <p:nvSpPr>
          <p:cNvPr id="5122" name="Notes Placeholder 2">
            <a:extLst>
              <a:ext uri="{FF2B5EF4-FFF2-40B4-BE49-F238E27FC236}">
                <a16:creationId xmlns:a16="http://schemas.microsoft.com/office/drawing/2014/main" id="{08E60896-17B2-C146-A43B-3218916E41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N" altLang="en-CN"/>
          </a:p>
        </p:txBody>
      </p:sp>
      <p:sp>
        <p:nvSpPr>
          <p:cNvPr id="5123" name="Slide Number Placeholder 3">
            <a:extLst>
              <a:ext uri="{FF2B5EF4-FFF2-40B4-BE49-F238E27FC236}">
                <a16:creationId xmlns:a16="http://schemas.microsoft.com/office/drawing/2014/main" id="{4572AF2E-0149-524B-8F4F-46041B76A8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accent2"/>
                </a:solidFill>
                <a:latin typeface="黑体" panose="02010609060101010101" pitchFamily="49" charset="-122"/>
                <a:ea typeface="黑体" panose="02010609060101010101" pitchFamily="49" charset="-122"/>
              </a:defRPr>
            </a:lvl1pPr>
            <a:lvl2pPr marL="742950" indent="-285750" defTabSz="949325">
              <a:defRPr>
                <a:solidFill>
                  <a:schemeClr val="accent2"/>
                </a:solidFill>
                <a:latin typeface="黑体" panose="02010609060101010101" pitchFamily="49" charset="-122"/>
                <a:ea typeface="黑体" panose="02010609060101010101" pitchFamily="49" charset="-122"/>
              </a:defRPr>
            </a:lvl2pPr>
            <a:lvl3pPr marL="1143000" indent="-228600" defTabSz="949325">
              <a:defRPr>
                <a:solidFill>
                  <a:schemeClr val="accent2"/>
                </a:solidFill>
                <a:latin typeface="黑体" panose="02010609060101010101" pitchFamily="49" charset="-122"/>
                <a:ea typeface="黑体" panose="02010609060101010101" pitchFamily="49" charset="-122"/>
              </a:defRPr>
            </a:lvl3pPr>
            <a:lvl4pPr marL="1600200" indent="-228600" defTabSz="949325">
              <a:defRPr>
                <a:solidFill>
                  <a:schemeClr val="accent2"/>
                </a:solidFill>
                <a:latin typeface="黑体" panose="02010609060101010101" pitchFamily="49" charset="-122"/>
                <a:ea typeface="黑体" panose="02010609060101010101" pitchFamily="49" charset="-122"/>
              </a:defRPr>
            </a:lvl4pPr>
            <a:lvl5pPr marL="2057400" indent="-228600" defTabSz="949325">
              <a:defRPr>
                <a:solidFill>
                  <a:schemeClr val="accent2"/>
                </a:solidFill>
                <a:latin typeface="黑体" panose="02010609060101010101" pitchFamily="49" charset="-122"/>
                <a:ea typeface="黑体" panose="02010609060101010101" pitchFamily="49" charset="-122"/>
              </a:defRPr>
            </a:lvl5pPr>
            <a:lvl6pPr marL="25146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fld id="{EFAF6BD8-7874-B14C-A629-8DD2E729DD79}" type="slidenum">
              <a:rPr lang="en-US" altLang="zh-CN" smtClean="0">
                <a:solidFill>
                  <a:schemeClr val="tx1"/>
                </a:solidFill>
                <a:latin typeface="Arial" panose="020B0604020202020204" pitchFamily="34" charset="0"/>
                <a:ea typeface="宋体" panose="02010600030101010101" pitchFamily="2" charset="-122"/>
              </a:rPr>
              <a:pPr/>
              <a:t>1</a:t>
            </a:fld>
            <a:endParaRPr lang="en-US" altLang="zh-CN">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id="{209E45A7-652F-EF4C-8ED4-CCC90CD28284}"/>
              </a:ext>
            </a:extLst>
          </p:cNvPr>
          <p:cNvSpPr>
            <a:spLocks noGrp="1" noRot="1" noChangeAspect="1" noChangeArrowheads="1" noTextEdit="1"/>
          </p:cNvSpPr>
          <p:nvPr>
            <p:ph type="sldImg"/>
          </p:nvPr>
        </p:nvSpPr>
        <p:spPr>
          <a:xfrm>
            <a:off x="1130300" y="677863"/>
            <a:ext cx="4572000" cy="3429000"/>
          </a:xfrm>
        </p:spPr>
      </p:sp>
      <p:sp>
        <p:nvSpPr>
          <p:cNvPr id="28674" name="Notes Placeholder 2">
            <a:extLst>
              <a:ext uri="{FF2B5EF4-FFF2-40B4-BE49-F238E27FC236}">
                <a16:creationId xmlns:a16="http://schemas.microsoft.com/office/drawing/2014/main" id="{DE17235F-47D4-F245-9017-1E388921BC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N" altLang="en-CN"/>
          </a:p>
        </p:txBody>
      </p:sp>
      <p:sp>
        <p:nvSpPr>
          <p:cNvPr id="28675" name="Slide Number Placeholder 3">
            <a:extLst>
              <a:ext uri="{FF2B5EF4-FFF2-40B4-BE49-F238E27FC236}">
                <a16:creationId xmlns:a16="http://schemas.microsoft.com/office/drawing/2014/main" id="{6F01EBA4-184E-7E4C-BCE6-E9A03865CA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accent2"/>
                </a:solidFill>
                <a:latin typeface="黑体" panose="02010609060101010101" pitchFamily="49" charset="-122"/>
                <a:ea typeface="黑体" panose="02010609060101010101" pitchFamily="49" charset="-122"/>
              </a:defRPr>
            </a:lvl1pPr>
            <a:lvl2pPr marL="742950" indent="-285750" defTabSz="949325">
              <a:defRPr>
                <a:solidFill>
                  <a:schemeClr val="accent2"/>
                </a:solidFill>
                <a:latin typeface="黑体" panose="02010609060101010101" pitchFamily="49" charset="-122"/>
                <a:ea typeface="黑体" panose="02010609060101010101" pitchFamily="49" charset="-122"/>
              </a:defRPr>
            </a:lvl2pPr>
            <a:lvl3pPr marL="1143000" indent="-228600" defTabSz="949325">
              <a:defRPr>
                <a:solidFill>
                  <a:schemeClr val="accent2"/>
                </a:solidFill>
                <a:latin typeface="黑体" panose="02010609060101010101" pitchFamily="49" charset="-122"/>
                <a:ea typeface="黑体" panose="02010609060101010101" pitchFamily="49" charset="-122"/>
              </a:defRPr>
            </a:lvl3pPr>
            <a:lvl4pPr marL="1600200" indent="-228600" defTabSz="949325">
              <a:defRPr>
                <a:solidFill>
                  <a:schemeClr val="accent2"/>
                </a:solidFill>
                <a:latin typeface="黑体" panose="02010609060101010101" pitchFamily="49" charset="-122"/>
                <a:ea typeface="黑体" panose="02010609060101010101" pitchFamily="49" charset="-122"/>
              </a:defRPr>
            </a:lvl4pPr>
            <a:lvl5pPr marL="2057400" indent="-228600" defTabSz="949325">
              <a:defRPr>
                <a:solidFill>
                  <a:schemeClr val="accent2"/>
                </a:solidFill>
                <a:latin typeface="黑体" panose="02010609060101010101" pitchFamily="49" charset="-122"/>
                <a:ea typeface="黑体" panose="02010609060101010101" pitchFamily="49" charset="-122"/>
              </a:defRPr>
            </a:lvl5pPr>
            <a:lvl6pPr marL="25146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fld id="{6D95747B-3349-0C44-8CAF-C19F5B22D519}" type="slidenum">
              <a:rPr lang="en-US" altLang="zh-CN" smtClean="0">
                <a:solidFill>
                  <a:schemeClr val="tx1"/>
                </a:solidFill>
                <a:latin typeface="Arial" panose="020B0604020202020204" pitchFamily="34" charset="0"/>
                <a:ea typeface="宋体" panose="02010600030101010101" pitchFamily="2" charset="-122"/>
              </a:rPr>
              <a:pPr/>
              <a:t>15</a:t>
            </a:fld>
            <a:endParaRPr lang="en-US" altLang="zh-CN">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4B783C7E-49B8-9E41-96BA-9408D0DD9902}"/>
              </a:ext>
            </a:extLst>
          </p:cNvPr>
          <p:cNvSpPr>
            <a:spLocks noGrp="1" noRot="1" noChangeAspect="1" noChangeArrowheads="1" noTextEdit="1"/>
          </p:cNvSpPr>
          <p:nvPr>
            <p:ph type="sldImg"/>
          </p:nvPr>
        </p:nvSpPr>
        <p:spPr>
          <a:xfrm>
            <a:off x="1130300" y="677863"/>
            <a:ext cx="4572000" cy="3429000"/>
          </a:xfrm>
        </p:spPr>
      </p:sp>
      <p:sp>
        <p:nvSpPr>
          <p:cNvPr id="30722" name="Notes Placeholder 2">
            <a:extLst>
              <a:ext uri="{FF2B5EF4-FFF2-40B4-BE49-F238E27FC236}">
                <a16:creationId xmlns:a16="http://schemas.microsoft.com/office/drawing/2014/main" id="{EF7E1929-84D3-6546-A7A0-37D52BCB3C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N" altLang="en-CN"/>
          </a:p>
        </p:txBody>
      </p:sp>
      <p:sp>
        <p:nvSpPr>
          <p:cNvPr id="30723" name="Slide Number Placeholder 3">
            <a:extLst>
              <a:ext uri="{FF2B5EF4-FFF2-40B4-BE49-F238E27FC236}">
                <a16:creationId xmlns:a16="http://schemas.microsoft.com/office/drawing/2014/main" id="{27247DD4-5E66-CE4D-9929-1D4B4D9131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accent2"/>
                </a:solidFill>
                <a:latin typeface="黑体" panose="02010609060101010101" pitchFamily="49" charset="-122"/>
                <a:ea typeface="黑体" panose="02010609060101010101" pitchFamily="49" charset="-122"/>
              </a:defRPr>
            </a:lvl1pPr>
            <a:lvl2pPr marL="742950" indent="-285750" defTabSz="949325">
              <a:defRPr>
                <a:solidFill>
                  <a:schemeClr val="accent2"/>
                </a:solidFill>
                <a:latin typeface="黑体" panose="02010609060101010101" pitchFamily="49" charset="-122"/>
                <a:ea typeface="黑体" panose="02010609060101010101" pitchFamily="49" charset="-122"/>
              </a:defRPr>
            </a:lvl2pPr>
            <a:lvl3pPr marL="1143000" indent="-228600" defTabSz="949325">
              <a:defRPr>
                <a:solidFill>
                  <a:schemeClr val="accent2"/>
                </a:solidFill>
                <a:latin typeface="黑体" panose="02010609060101010101" pitchFamily="49" charset="-122"/>
                <a:ea typeface="黑体" panose="02010609060101010101" pitchFamily="49" charset="-122"/>
              </a:defRPr>
            </a:lvl3pPr>
            <a:lvl4pPr marL="1600200" indent="-228600" defTabSz="949325">
              <a:defRPr>
                <a:solidFill>
                  <a:schemeClr val="accent2"/>
                </a:solidFill>
                <a:latin typeface="黑体" panose="02010609060101010101" pitchFamily="49" charset="-122"/>
                <a:ea typeface="黑体" panose="02010609060101010101" pitchFamily="49" charset="-122"/>
              </a:defRPr>
            </a:lvl4pPr>
            <a:lvl5pPr marL="2057400" indent="-228600" defTabSz="949325">
              <a:defRPr>
                <a:solidFill>
                  <a:schemeClr val="accent2"/>
                </a:solidFill>
                <a:latin typeface="黑体" panose="02010609060101010101" pitchFamily="49" charset="-122"/>
                <a:ea typeface="黑体" panose="02010609060101010101" pitchFamily="49" charset="-122"/>
              </a:defRPr>
            </a:lvl5pPr>
            <a:lvl6pPr marL="25146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fld id="{890E35E3-5548-E848-BFC0-B89F330E1D9D}" type="slidenum">
              <a:rPr lang="en-US" altLang="zh-CN" smtClean="0">
                <a:solidFill>
                  <a:schemeClr val="tx1"/>
                </a:solidFill>
                <a:latin typeface="Arial" panose="020B0604020202020204" pitchFamily="34" charset="0"/>
                <a:ea typeface="宋体" panose="02010600030101010101" pitchFamily="2" charset="-122"/>
              </a:rPr>
              <a:pPr/>
              <a:t>16</a:t>
            </a:fld>
            <a:endParaRPr lang="en-US" altLang="zh-CN">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a16="http://schemas.microsoft.com/office/drawing/2014/main" id="{8E4F54F5-9137-C94C-A347-D68636F02548}"/>
              </a:ext>
            </a:extLst>
          </p:cNvPr>
          <p:cNvSpPr>
            <a:spLocks noGrp="1" noRot="1" noChangeAspect="1" noChangeArrowheads="1" noTextEdit="1"/>
          </p:cNvSpPr>
          <p:nvPr>
            <p:ph type="sldImg"/>
          </p:nvPr>
        </p:nvSpPr>
        <p:spPr>
          <a:xfrm>
            <a:off x="1130300" y="677863"/>
            <a:ext cx="4572000" cy="3429000"/>
          </a:xfrm>
        </p:spPr>
      </p:sp>
      <p:sp>
        <p:nvSpPr>
          <p:cNvPr id="32770" name="Notes Placeholder 2">
            <a:extLst>
              <a:ext uri="{FF2B5EF4-FFF2-40B4-BE49-F238E27FC236}">
                <a16:creationId xmlns:a16="http://schemas.microsoft.com/office/drawing/2014/main" id="{EA0C3F8C-5817-9042-AA5E-81CB2E71ED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N" altLang="en-CN"/>
          </a:p>
        </p:txBody>
      </p:sp>
      <p:sp>
        <p:nvSpPr>
          <p:cNvPr id="32771" name="Slide Number Placeholder 3">
            <a:extLst>
              <a:ext uri="{FF2B5EF4-FFF2-40B4-BE49-F238E27FC236}">
                <a16:creationId xmlns:a16="http://schemas.microsoft.com/office/drawing/2014/main" id="{4D2C22F2-2033-EB4C-B70E-523651D1D0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accent2"/>
                </a:solidFill>
                <a:latin typeface="黑体" panose="02010609060101010101" pitchFamily="49" charset="-122"/>
                <a:ea typeface="黑体" panose="02010609060101010101" pitchFamily="49" charset="-122"/>
              </a:defRPr>
            </a:lvl1pPr>
            <a:lvl2pPr marL="742950" indent="-285750" defTabSz="949325">
              <a:defRPr>
                <a:solidFill>
                  <a:schemeClr val="accent2"/>
                </a:solidFill>
                <a:latin typeface="黑体" panose="02010609060101010101" pitchFamily="49" charset="-122"/>
                <a:ea typeface="黑体" panose="02010609060101010101" pitchFamily="49" charset="-122"/>
              </a:defRPr>
            </a:lvl2pPr>
            <a:lvl3pPr marL="1143000" indent="-228600" defTabSz="949325">
              <a:defRPr>
                <a:solidFill>
                  <a:schemeClr val="accent2"/>
                </a:solidFill>
                <a:latin typeface="黑体" panose="02010609060101010101" pitchFamily="49" charset="-122"/>
                <a:ea typeface="黑体" panose="02010609060101010101" pitchFamily="49" charset="-122"/>
              </a:defRPr>
            </a:lvl3pPr>
            <a:lvl4pPr marL="1600200" indent="-228600" defTabSz="949325">
              <a:defRPr>
                <a:solidFill>
                  <a:schemeClr val="accent2"/>
                </a:solidFill>
                <a:latin typeface="黑体" panose="02010609060101010101" pitchFamily="49" charset="-122"/>
                <a:ea typeface="黑体" panose="02010609060101010101" pitchFamily="49" charset="-122"/>
              </a:defRPr>
            </a:lvl4pPr>
            <a:lvl5pPr marL="2057400" indent="-228600" defTabSz="949325">
              <a:defRPr>
                <a:solidFill>
                  <a:schemeClr val="accent2"/>
                </a:solidFill>
                <a:latin typeface="黑体" panose="02010609060101010101" pitchFamily="49" charset="-122"/>
                <a:ea typeface="黑体" panose="02010609060101010101" pitchFamily="49" charset="-122"/>
              </a:defRPr>
            </a:lvl5pPr>
            <a:lvl6pPr marL="25146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fld id="{45231C07-4373-D042-81D3-1EE2E0521631}" type="slidenum">
              <a:rPr lang="en-US" altLang="zh-CN" smtClean="0">
                <a:solidFill>
                  <a:schemeClr val="tx1"/>
                </a:solidFill>
                <a:latin typeface="Arial" panose="020B0604020202020204" pitchFamily="34" charset="0"/>
                <a:ea typeface="宋体" panose="02010600030101010101" pitchFamily="2" charset="-122"/>
              </a:rPr>
              <a:pPr/>
              <a:t>17</a:t>
            </a:fld>
            <a:endParaRPr lang="en-US" altLang="zh-CN">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4B7447F0-B8BB-C642-A0F2-A0CD986C1285}"/>
              </a:ext>
            </a:extLst>
          </p:cNvPr>
          <p:cNvSpPr>
            <a:spLocks noGrp="1" noRot="1" noChangeAspect="1" noChangeArrowheads="1" noTextEdit="1"/>
          </p:cNvSpPr>
          <p:nvPr>
            <p:ph type="sldImg"/>
          </p:nvPr>
        </p:nvSpPr>
        <p:spPr>
          <a:xfrm>
            <a:off x="1130300" y="677863"/>
            <a:ext cx="4572000" cy="3429000"/>
          </a:xfrm>
        </p:spPr>
      </p:sp>
      <p:sp>
        <p:nvSpPr>
          <p:cNvPr id="34818" name="Notes Placeholder 2">
            <a:extLst>
              <a:ext uri="{FF2B5EF4-FFF2-40B4-BE49-F238E27FC236}">
                <a16:creationId xmlns:a16="http://schemas.microsoft.com/office/drawing/2014/main" id="{9B822C82-CE55-7D44-B5DB-9AE199454E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N" altLang="en-CN"/>
          </a:p>
        </p:txBody>
      </p:sp>
      <p:sp>
        <p:nvSpPr>
          <p:cNvPr id="34819" name="Slide Number Placeholder 3">
            <a:extLst>
              <a:ext uri="{FF2B5EF4-FFF2-40B4-BE49-F238E27FC236}">
                <a16:creationId xmlns:a16="http://schemas.microsoft.com/office/drawing/2014/main" id="{8F436AE8-B353-624A-AA61-A57A39E2B4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accent2"/>
                </a:solidFill>
                <a:latin typeface="黑体" panose="02010609060101010101" pitchFamily="49" charset="-122"/>
                <a:ea typeface="黑体" panose="02010609060101010101" pitchFamily="49" charset="-122"/>
              </a:defRPr>
            </a:lvl1pPr>
            <a:lvl2pPr marL="742950" indent="-285750" defTabSz="949325">
              <a:defRPr>
                <a:solidFill>
                  <a:schemeClr val="accent2"/>
                </a:solidFill>
                <a:latin typeface="黑体" panose="02010609060101010101" pitchFamily="49" charset="-122"/>
                <a:ea typeface="黑体" panose="02010609060101010101" pitchFamily="49" charset="-122"/>
              </a:defRPr>
            </a:lvl2pPr>
            <a:lvl3pPr marL="1143000" indent="-228600" defTabSz="949325">
              <a:defRPr>
                <a:solidFill>
                  <a:schemeClr val="accent2"/>
                </a:solidFill>
                <a:latin typeface="黑体" panose="02010609060101010101" pitchFamily="49" charset="-122"/>
                <a:ea typeface="黑体" panose="02010609060101010101" pitchFamily="49" charset="-122"/>
              </a:defRPr>
            </a:lvl3pPr>
            <a:lvl4pPr marL="1600200" indent="-228600" defTabSz="949325">
              <a:defRPr>
                <a:solidFill>
                  <a:schemeClr val="accent2"/>
                </a:solidFill>
                <a:latin typeface="黑体" panose="02010609060101010101" pitchFamily="49" charset="-122"/>
                <a:ea typeface="黑体" panose="02010609060101010101" pitchFamily="49" charset="-122"/>
              </a:defRPr>
            </a:lvl4pPr>
            <a:lvl5pPr marL="2057400" indent="-228600" defTabSz="949325">
              <a:defRPr>
                <a:solidFill>
                  <a:schemeClr val="accent2"/>
                </a:solidFill>
                <a:latin typeface="黑体" panose="02010609060101010101" pitchFamily="49" charset="-122"/>
                <a:ea typeface="黑体" panose="02010609060101010101" pitchFamily="49" charset="-122"/>
              </a:defRPr>
            </a:lvl5pPr>
            <a:lvl6pPr marL="25146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fld id="{F681562C-3811-0F4B-8AC9-D9ED2C577E2D}" type="slidenum">
              <a:rPr lang="en-US" altLang="zh-CN" smtClean="0">
                <a:solidFill>
                  <a:schemeClr val="tx1"/>
                </a:solidFill>
                <a:latin typeface="Arial" panose="020B0604020202020204" pitchFamily="34" charset="0"/>
                <a:ea typeface="宋体" panose="02010600030101010101" pitchFamily="2" charset="-122"/>
              </a:rPr>
              <a:pPr/>
              <a:t>18</a:t>
            </a:fld>
            <a:endParaRPr lang="en-US" altLang="zh-CN">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a16="http://schemas.microsoft.com/office/drawing/2014/main" id="{8661D280-FD76-7946-B604-5C66E199914B}"/>
              </a:ext>
            </a:extLst>
          </p:cNvPr>
          <p:cNvSpPr>
            <a:spLocks noGrp="1" noRot="1" noChangeAspect="1" noChangeArrowheads="1" noTextEdit="1"/>
          </p:cNvSpPr>
          <p:nvPr>
            <p:ph type="sldImg"/>
          </p:nvPr>
        </p:nvSpPr>
        <p:spPr>
          <a:xfrm>
            <a:off x="1130300" y="677863"/>
            <a:ext cx="4572000" cy="3429000"/>
          </a:xfrm>
        </p:spPr>
      </p:sp>
      <p:sp>
        <p:nvSpPr>
          <p:cNvPr id="36866" name="Notes Placeholder 2">
            <a:extLst>
              <a:ext uri="{FF2B5EF4-FFF2-40B4-BE49-F238E27FC236}">
                <a16:creationId xmlns:a16="http://schemas.microsoft.com/office/drawing/2014/main" id="{00CCA00D-CA6A-4F43-845D-7B7EA498C6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N" altLang="en-CN"/>
          </a:p>
        </p:txBody>
      </p:sp>
      <p:sp>
        <p:nvSpPr>
          <p:cNvPr id="36867" name="Slide Number Placeholder 3">
            <a:extLst>
              <a:ext uri="{FF2B5EF4-FFF2-40B4-BE49-F238E27FC236}">
                <a16:creationId xmlns:a16="http://schemas.microsoft.com/office/drawing/2014/main" id="{0038660B-0D0D-0A42-9958-AA6ED9D0E2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accent2"/>
                </a:solidFill>
                <a:latin typeface="黑体" panose="02010609060101010101" pitchFamily="49" charset="-122"/>
                <a:ea typeface="黑体" panose="02010609060101010101" pitchFamily="49" charset="-122"/>
              </a:defRPr>
            </a:lvl1pPr>
            <a:lvl2pPr marL="742950" indent="-285750" defTabSz="949325">
              <a:defRPr>
                <a:solidFill>
                  <a:schemeClr val="accent2"/>
                </a:solidFill>
                <a:latin typeface="黑体" panose="02010609060101010101" pitchFamily="49" charset="-122"/>
                <a:ea typeface="黑体" panose="02010609060101010101" pitchFamily="49" charset="-122"/>
              </a:defRPr>
            </a:lvl2pPr>
            <a:lvl3pPr marL="1143000" indent="-228600" defTabSz="949325">
              <a:defRPr>
                <a:solidFill>
                  <a:schemeClr val="accent2"/>
                </a:solidFill>
                <a:latin typeface="黑体" panose="02010609060101010101" pitchFamily="49" charset="-122"/>
                <a:ea typeface="黑体" panose="02010609060101010101" pitchFamily="49" charset="-122"/>
              </a:defRPr>
            </a:lvl3pPr>
            <a:lvl4pPr marL="1600200" indent="-228600" defTabSz="949325">
              <a:defRPr>
                <a:solidFill>
                  <a:schemeClr val="accent2"/>
                </a:solidFill>
                <a:latin typeface="黑体" panose="02010609060101010101" pitchFamily="49" charset="-122"/>
                <a:ea typeface="黑体" panose="02010609060101010101" pitchFamily="49" charset="-122"/>
              </a:defRPr>
            </a:lvl4pPr>
            <a:lvl5pPr marL="2057400" indent="-228600" defTabSz="949325">
              <a:defRPr>
                <a:solidFill>
                  <a:schemeClr val="accent2"/>
                </a:solidFill>
                <a:latin typeface="黑体" panose="02010609060101010101" pitchFamily="49" charset="-122"/>
                <a:ea typeface="黑体" panose="02010609060101010101" pitchFamily="49" charset="-122"/>
              </a:defRPr>
            </a:lvl5pPr>
            <a:lvl6pPr marL="25146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fld id="{EBBBF0E0-A6D9-4F42-9F06-3AFAAF576B8F}" type="slidenum">
              <a:rPr lang="en-US" altLang="zh-CN" smtClean="0">
                <a:solidFill>
                  <a:schemeClr val="tx1"/>
                </a:solidFill>
                <a:latin typeface="Arial" panose="020B0604020202020204" pitchFamily="34" charset="0"/>
                <a:ea typeface="宋体" panose="02010600030101010101" pitchFamily="2" charset="-122"/>
              </a:rPr>
              <a:pPr/>
              <a:t>19</a:t>
            </a:fld>
            <a:endParaRPr lang="en-US" altLang="zh-CN">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a:extLst>
              <a:ext uri="{FF2B5EF4-FFF2-40B4-BE49-F238E27FC236}">
                <a16:creationId xmlns:a16="http://schemas.microsoft.com/office/drawing/2014/main" id="{0AEC1805-88A5-D047-8118-F93841A57315}"/>
              </a:ext>
            </a:extLst>
          </p:cNvPr>
          <p:cNvSpPr>
            <a:spLocks noGrp="1" noRot="1" noChangeAspect="1" noChangeArrowheads="1" noTextEdit="1"/>
          </p:cNvSpPr>
          <p:nvPr>
            <p:ph type="sldImg"/>
          </p:nvPr>
        </p:nvSpPr>
        <p:spPr>
          <a:xfrm>
            <a:off x="1130300" y="677863"/>
            <a:ext cx="4572000" cy="3429000"/>
          </a:xfrm>
        </p:spPr>
      </p:sp>
      <p:sp>
        <p:nvSpPr>
          <p:cNvPr id="9218" name="备注占位符 2">
            <a:extLst>
              <a:ext uri="{FF2B5EF4-FFF2-40B4-BE49-F238E27FC236}">
                <a16:creationId xmlns:a16="http://schemas.microsoft.com/office/drawing/2014/main" id="{D3565D34-E8C2-4848-B4A1-26B0C394F4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19" name="灯片编号占位符 3">
            <a:extLst>
              <a:ext uri="{FF2B5EF4-FFF2-40B4-BE49-F238E27FC236}">
                <a16:creationId xmlns:a16="http://schemas.microsoft.com/office/drawing/2014/main" id="{015CF2D6-B569-694E-9054-0E9092FC69E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accent2"/>
                </a:solidFill>
                <a:latin typeface="黑体" panose="02010609060101010101" pitchFamily="49" charset="-122"/>
                <a:ea typeface="黑体" panose="02010609060101010101" pitchFamily="49" charset="-122"/>
              </a:defRPr>
            </a:lvl1pPr>
            <a:lvl2pPr marL="742950" indent="-285750" defTabSz="949325">
              <a:defRPr>
                <a:solidFill>
                  <a:schemeClr val="accent2"/>
                </a:solidFill>
                <a:latin typeface="黑体" panose="02010609060101010101" pitchFamily="49" charset="-122"/>
                <a:ea typeface="黑体" panose="02010609060101010101" pitchFamily="49" charset="-122"/>
              </a:defRPr>
            </a:lvl2pPr>
            <a:lvl3pPr marL="1143000" indent="-228600" defTabSz="949325">
              <a:defRPr>
                <a:solidFill>
                  <a:schemeClr val="accent2"/>
                </a:solidFill>
                <a:latin typeface="黑体" panose="02010609060101010101" pitchFamily="49" charset="-122"/>
                <a:ea typeface="黑体" panose="02010609060101010101" pitchFamily="49" charset="-122"/>
              </a:defRPr>
            </a:lvl3pPr>
            <a:lvl4pPr marL="1600200" indent="-228600" defTabSz="949325">
              <a:defRPr>
                <a:solidFill>
                  <a:schemeClr val="accent2"/>
                </a:solidFill>
                <a:latin typeface="黑体" panose="02010609060101010101" pitchFamily="49" charset="-122"/>
                <a:ea typeface="黑体" panose="02010609060101010101" pitchFamily="49" charset="-122"/>
              </a:defRPr>
            </a:lvl4pPr>
            <a:lvl5pPr marL="2057400" indent="-228600" defTabSz="949325">
              <a:defRPr>
                <a:solidFill>
                  <a:schemeClr val="accent2"/>
                </a:solidFill>
                <a:latin typeface="黑体" panose="02010609060101010101" pitchFamily="49" charset="-122"/>
                <a:ea typeface="黑体" panose="02010609060101010101" pitchFamily="49" charset="-122"/>
              </a:defRPr>
            </a:lvl5pPr>
            <a:lvl6pPr marL="25146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fld id="{B10241A4-F402-8642-8711-1D880CAF7F9F}" type="slidenum">
              <a:rPr lang="en-US" altLang="zh-CN" smtClean="0">
                <a:solidFill>
                  <a:schemeClr val="tx1"/>
                </a:solidFill>
                <a:latin typeface="Arial" panose="020B0604020202020204" pitchFamily="34" charset="0"/>
                <a:ea typeface="宋体" panose="02010600030101010101" pitchFamily="2" charset="-122"/>
              </a:rPr>
              <a:pPr/>
              <a:t>4</a:t>
            </a:fld>
            <a:endParaRPr lang="en-US" altLang="zh-CN">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a:extLst>
              <a:ext uri="{FF2B5EF4-FFF2-40B4-BE49-F238E27FC236}">
                <a16:creationId xmlns:a16="http://schemas.microsoft.com/office/drawing/2014/main" id="{8E2B3B39-2F5C-694B-9F4B-5D45ADACC73D}"/>
              </a:ext>
            </a:extLst>
          </p:cNvPr>
          <p:cNvSpPr>
            <a:spLocks noGrp="1" noRot="1" noChangeAspect="1" noChangeArrowheads="1" noTextEdit="1"/>
          </p:cNvSpPr>
          <p:nvPr>
            <p:ph type="sldImg"/>
          </p:nvPr>
        </p:nvSpPr>
        <p:spPr>
          <a:xfrm>
            <a:off x="1130300" y="677863"/>
            <a:ext cx="4572000" cy="3429000"/>
          </a:xfrm>
        </p:spPr>
      </p:sp>
      <p:sp>
        <p:nvSpPr>
          <p:cNvPr id="11266" name="备注占位符 2">
            <a:extLst>
              <a:ext uri="{FF2B5EF4-FFF2-40B4-BE49-F238E27FC236}">
                <a16:creationId xmlns:a16="http://schemas.microsoft.com/office/drawing/2014/main" id="{B7FDA5E9-0226-8448-986A-4B877C5531C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67" name="灯片编号占位符 3">
            <a:extLst>
              <a:ext uri="{FF2B5EF4-FFF2-40B4-BE49-F238E27FC236}">
                <a16:creationId xmlns:a16="http://schemas.microsoft.com/office/drawing/2014/main" id="{8DFF81AD-5B79-6A49-8B31-9F5315DDF75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accent2"/>
                </a:solidFill>
                <a:latin typeface="黑体" panose="02010609060101010101" pitchFamily="49" charset="-122"/>
                <a:ea typeface="黑体" panose="02010609060101010101" pitchFamily="49" charset="-122"/>
              </a:defRPr>
            </a:lvl1pPr>
            <a:lvl2pPr marL="742950" indent="-285750" defTabSz="949325">
              <a:defRPr>
                <a:solidFill>
                  <a:schemeClr val="accent2"/>
                </a:solidFill>
                <a:latin typeface="黑体" panose="02010609060101010101" pitchFamily="49" charset="-122"/>
                <a:ea typeface="黑体" panose="02010609060101010101" pitchFamily="49" charset="-122"/>
              </a:defRPr>
            </a:lvl2pPr>
            <a:lvl3pPr marL="1143000" indent="-228600" defTabSz="949325">
              <a:defRPr>
                <a:solidFill>
                  <a:schemeClr val="accent2"/>
                </a:solidFill>
                <a:latin typeface="黑体" panose="02010609060101010101" pitchFamily="49" charset="-122"/>
                <a:ea typeface="黑体" panose="02010609060101010101" pitchFamily="49" charset="-122"/>
              </a:defRPr>
            </a:lvl3pPr>
            <a:lvl4pPr marL="1600200" indent="-228600" defTabSz="949325">
              <a:defRPr>
                <a:solidFill>
                  <a:schemeClr val="accent2"/>
                </a:solidFill>
                <a:latin typeface="黑体" panose="02010609060101010101" pitchFamily="49" charset="-122"/>
                <a:ea typeface="黑体" panose="02010609060101010101" pitchFamily="49" charset="-122"/>
              </a:defRPr>
            </a:lvl4pPr>
            <a:lvl5pPr marL="2057400" indent="-228600" defTabSz="949325">
              <a:defRPr>
                <a:solidFill>
                  <a:schemeClr val="accent2"/>
                </a:solidFill>
                <a:latin typeface="黑体" panose="02010609060101010101" pitchFamily="49" charset="-122"/>
                <a:ea typeface="黑体" panose="02010609060101010101" pitchFamily="49" charset="-122"/>
              </a:defRPr>
            </a:lvl5pPr>
            <a:lvl6pPr marL="25146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fld id="{FCAC5BEA-4314-C94F-93EC-7F35515EA7BD}" type="slidenum">
              <a:rPr lang="en-US" altLang="zh-CN" smtClean="0">
                <a:solidFill>
                  <a:schemeClr val="tx1"/>
                </a:solidFill>
                <a:latin typeface="Arial" panose="020B0604020202020204" pitchFamily="34" charset="0"/>
                <a:ea typeface="宋体" panose="02010600030101010101" pitchFamily="2" charset="-122"/>
              </a:rPr>
              <a:pPr/>
              <a:t>5</a:t>
            </a:fld>
            <a:endParaRPr lang="en-US" altLang="zh-CN">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a:extLst>
              <a:ext uri="{FF2B5EF4-FFF2-40B4-BE49-F238E27FC236}">
                <a16:creationId xmlns:a16="http://schemas.microsoft.com/office/drawing/2014/main" id="{32EBDB48-5240-8D49-B581-82A2B0195269}"/>
              </a:ext>
            </a:extLst>
          </p:cNvPr>
          <p:cNvSpPr>
            <a:spLocks noGrp="1" noRot="1" noChangeAspect="1" noChangeArrowheads="1" noTextEdit="1"/>
          </p:cNvSpPr>
          <p:nvPr>
            <p:ph type="sldImg"/>
          </p:nvPr>
        </p:nvSpPr>
        <p:spPr>
          <a:xfrm>
            <a:off x="1130300" y="677863"/>
            <a:ext cx="4572000" cy="3429000"/>
          </a:xfrm>
        </p:spPr>
      </p:sp>
      <p:sp>
        <p:nvSpPr>
          <p:cNvPr id="13314" name="备注占位符 2">
            <a:extLst>
              <a:ext uri="{FF2B5EF4-FFF2-40B4-BE49-F238E27FC236}">
                <a16:creationId xmlns:a16="http://schemas.microsoft.com/office/drawing/2014/main" id="{EFC372D6-3191-BC4E-97A9-8C4B302D425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15" name="灯片编号占位符 3">
            <a:extLst>
              <a:ext uri="{FF2B5EF4-FFF2-40B4-BE49-F238E27FC236}">
                <a16:creationId xmlns:a16="http://schemas.microsoft.com/office/drawing/2014/main" id="{90D0E25C-2DC3-6544-8F55-A14FD0363EC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accent2"/>
                </a:solidFill>
                <a:latin typeface="黑体" panose="02010609060101010101" pitchFamily="49" charset="-122"/>
                <a:ea typeface="黑体" panose="02010609060101010101" pitchFamily="49" charset="-122"/>
              </a:defRPr>
            </a:lvl1pPr>
            <a:lvl2pPr marL="742950" indent="-285750" defTabSz="949325">
              <a:defRPr>
                <a:solidFill>
                  <a:schemeClr val="accent2"/>
                </a:solidFill>
                <a:latin typeface="黑体" panose="02010609060101010101" pitchFamily="49" charset="-122"/>
                <a:ea typeface="黑体" panose="02010609060101010101" pitchFamily="49" charset="-122"/>
              </a:defRPr>
            </a:lvl2pPr>
            <a:lvl3pPr marL="1143000" indent="-228600" defTabSz="949325">
              <a:defRPr>
                <a:solidFill>
                  <a:schemeClr val="accent2"/>
                </a:solidFill>
                <a:latin typeface="黑体" panose="02010609060101010101" pitchFamily="49" charset="-122"/>
                <a:ea typeface="黑体" panose="02010609060101010101" pitchFamily="49" charset="-122"/>
              </a:defRPr>
            </a:lvl3pPr>
            <a:lvl4pPr marL="1600200" indent="-228600" defTabSz="949325">
              <a:defRPr>
                <a:solidFill>
                  <a:schemeClr val="accent2"/>
                </a:solidFill>
                <a:latin typeface="黑体" panose="02010609060101010101" pitchFamily="49" charset="-122"/>
                <a:ea typeface="黑体" panose="02010609060101010101" pitchFamily="49" charset="-122"/>
              </a:defRPr>
            </a:lvl4pPr>
            <a:lvl5pPr marL="2057400" indent="-228600" defTabSz="949325">
              <a:defRPr>
                <a:solidFill>
                  <a:schemeClr val="accent2"/>
                </a:solidFill>
                <a:latin typeface="黑体" panose="02010609060101010101" pitchFamily="49" charset="-122"/>
                <a:ea typeface="黑体" panose="02010609060101010101" pitchFamily="49" charset="-122"/>
              </a:defRPr>
            </a:lvl5pPr>
            <a:lvl6pPr marL="25146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fld id="{CB72C15B-4B67-F244-90CE-4DFEB78086FF}" type="slidenum">
              <a:rPr lang="en-US" altLang="zh-CN" smtClean="0">
                <a:solidFill>
                  <a:schemeClr val="tx1"/>
                </a:solidFill>
                <a:latin typeface="Arial" panose="020B0604020202020204" pitchFamily="34" charset="0"/>
                <a:ea typeface="宋体" panose="02010600030101010101" pitchFamily="2" charset="-122"/>
              </a:rPr>
              <a:pPr/>
              <a:t>6</a:t>
            </a:fld>
            <a:endParaRPr lang="en-US" altLang="zh-CN">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a:extLst>
              <a:ext uri="{FF2B5EF4-FFF2-40B4-BE49-F238E27FC236}">
                <a16:creationId xmlns:a16="http://schemas.microsoft.com/office/drawing/2014/main" id="{9EF2CC36-BFB1-BA49-B78F-E924613C703D}"/>
              </a:ext>
            </a:extLst>
          </p:cNvPr>
          <p:cNvSpPr>
            <a:spLocks noGrp="1" noRot="1" noChangeAspect="1" noChangeArrowheads="1" noTextEdit="1"/>
          </p:cNvSpPr>
          <p:nvPr>
            <p:ph type="sldImg"/>
          </p:nvPr>
        </p:nvSpPr>
        <p:spPr>
          <a:xfrm>
            <a:off x="1130300" y="677863"/>
            <a:ext cx="4572000" cy="3429000"/>
          </a:xfrm>
        </p:spPr>
      </p:sp>
      <p:sp>
        <p:nvSpPr>
          <p:cNvPr id="15362" name="备注占位符 2">
            <a:extLst>
              <a:ext uri="{FF2B5EF4-FFF2-40B4-BE49-F238E27FC236}">
                <a16:creationId xmlns:a16="http://schemas.microsoft.com/office/drawing/2014/main" id="{BF2207BB-B6ED-A548-B1E4-C5D93DFED51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63" name="灯片编号占位符 3">
            <a:extLst>
              <a:ext uri="{FF2B5EF4-FFF2-40B4-BE49-F238E27FC236}">
                <a16:creationId xmlns:a16="http://schemas.microsoft.com/office/drawing/2014/main" id="{3936A191-3B8D-4646-91AA-A98DA291A30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accent2"/>
                </a:solidFill>
                <a:latin typeface="黑体" panose="02010609060101010101" pitchFamily="49" charset="-122"/>
                <a:ea typeface="黑体" panose="02010609060101010101" pitchFamily="49" charset="-122"/>
              </a:defRPr>
            </a:lvl1pPr>
            <a:lvl2pPr marL="742950" indent="-285750" defTabSz="949325">
              <a:defRPr>
                <a:solidFill>
                  <a:schemeClr val="accent2"/>
                </a:solidFill>
                <a:latin typeface="黑体" panose="02010609060101010101" pitchFamily="49" charset="-122"/>
                <a:ea typeface="黑体" panose="02010609060101010101" pitchFamily="49" charset="-122"/>
              </a:defRPr>
            </a:lvl2pPr>
            <a:lvl3pPr marL="1143000" indent="-228600" defTabSz="949325">
              <a:defRPr>
                <a:solidFill>
                  <a:schemeClr val="accent2"/>
                </a:solidFill>
                <a:latin typeface="黑体" panose="02010609060101010101" pitchFamily="49" charset="-122"/>
                <a:ea typeface="黑体" panose="02010609060101010101" pitchFamily="49" charset="-122"/>
              </a:defRPr>
            </a:lvl3pPr>
            <a:lvl4pPr marL="1600200" indent="-228600" defTabSz="949325">
              <a:defRPr>
                <a:solidFill>
                  <a:schemeClr val="accent2"/>
                </a:solidFill>
                <a:latin typeface="黑体" panose="02010609060101010101" pitchFamily="49" charset="-122"/>
                <a:ea typeface="黑体" panose="02010609060101010101" pitchFamily="49" charset="-122"/>
              </a:defRPr>
            </a:lvl4pPr>
            <a:lvl5pPr marL="2057400" indent="-228600" defTabSz="949325">
              <a:defRPr>
                <a:solidFill>
                  <a:schemeClr val="accent2"/>
                </a:solidFill>
                <a:latin typeface="黑体" panose="02010609060101010101" pitchFamily="49" charset="-122"/>
                <a:ea typeface="黑体" panose="02010609060101010101" pitchFamily="49" charset="-122"/>
              </a:defRPr>
            </a:lvl5pPr>
            <a:lvl6pPr marL="25146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fld id="{A5425EBD-EA35-974F-8D46-FC2CD3891965}" type="slidenum">
              <a:rPr lang="en-US" altLang="zh-CN" smtClean="0">
                <a:solidFill>
                  <a:schemeClr val="tx1"/>
                </a:solidFill>
                <a:latin typeface="Arial" panose="020B0604020202020204" pitchFamily="34" charset="0"/>
                <a:ea typeface="宋体" panose="02010600030101010101" pitchFamily="2" charset="-122"/>
              </a:rPr>
              <a:pPr/>
              <a:t>7</a:t>
            </a:fld>
            <a:endParaRPr lang="en-US" altLang="zh-CN">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E3DB3F56-F11E-A34F-83BA-933519DD2340}"/>
              </a:ext>
            </a:extLst>
          </p:cNvPr>
          <p:cNvSpPr>
            <a:spLocks noGrp="1" noRot="1" noChangeAspect="1" noChangeArrowheads="1" noTextEdit="1"/>
          </p:cNvSpPr>
          <p:nvPr>
            <p:ph type="sldImg"/>
          </p:nvPr>
        </p:nvSpPr>
        <p:spPr>
          <a:xfrm>
            <a:off x="1130300" y="677863"/>
            <a:ext cx="4572000" cy="3429000"/>
          </a:xfrm>
        </p:spPr>
      </p:sp>
      <p:sp>
        <p:nvSpPr>
          <p:cNvPr id="17410" name="备注占位符 2">
            <a:extLst>
              <a:ext uri="{FF2B5EF4-FFF2-40B4-BE49-F238E27FC236}">
                <a16:creationId xmlns:a16="http://schemas.microsoft.com/office/drawing/2014/main" id="{6514A531-FF05-8046-8D4C-1BF63734AD8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11" name="灯片编号占位符 3">
            <a:extLst>
              <a:ext uri="{FF2B5EF4-FFF2-40B4-BE49-F238E27FC236}">
                <a16:creationId xmlns:a16="http://schemas.microsoft.com/office/drawing/2014/main" id="{D1276932-F579-DC49-B054-F5E568EDB44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accent2"/>
                </a:solidFill>
                <a:latin typeface="黑体" panose="02010609060101010101" pitchFamily="49" charset="-122"/>
                <a:ea typeface="黑体" panose="02010609060101010101" pitchFamily="49" charset="-122"/>
              </a:defRPr>
            </a:lvl1pPr>
            <a:lvl2pPr marL="742950" indent="-285750" defTabSz="949325">
              <a:defRPr>
                <a:solidFill>
                  <a:schemeClr val="accent2"/>
                </a:solidFill>
                <a:latin typeface="黑体" panose="02010609060101010101" pitchFamily="49" charset="-122"/>
                <a:ea typeface="黑体" panose="02010609060101010101" pitchFamily="49" charset="-122"/>
              </a:defRPr>
            </a:lvl2pPr>
            <a:lvl3pPr marL="1143000" indent="-228600" defTabSz="949325">
              <a:defRPr>
                <a:solidFill>
                  <a:schemeClr val="accent2"/>
                </a:solidFill>
                <a:latin typeface="黑体" panose="02010609060101010101" pitchFamily="49" charset="-122"/>
                <a:ea typeface="黑体" panose="02010609060101010101" pitchFamily="49" charset="-122"/>
              </a:defRPr>
            </a:lvl3pPr>
            <a:lvl4pPr marL="1600200" indent="-228600" defTabSz="949325">
              <a:defRPr>
                <a:solidFill>
                  <a:schemeClr val="accent2"/>
                </a:solidFill>
                <a:latin typeface="黑体" panose="02010609060101010101" pitchFamily="49" charset="-122"/>
                <a:ea typeface="黑体" panose="02010609060101010101" pitchFamily="49" charset="-122"/>
              </a:defRPr>
            </a:lvl4pPr>
            <a:lvl5pPr marL="2057400" indent="-228600" defTabSz="949325">
              <a:defRPr>
                <a:solidFill>
                  <a:schemeClr val="accent2"/>
                </a:solidFill>
                <a:latin typeface="黑体" panose="02010609060101010101" pitchFamily="49" charset="-122"/>
                <a:ea typeface="黑体" panose="02010609060101010101" pitchFamily="49" charset="-122"/>
              </a:defRPr>
            </a:lvl5pPr>
            <a:lvl6pPr marL="25146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fld id="{970EFA74-E98D-534F-859A-44B337B1D111}" type="slidenum">
              <a:rPr lang="en-US" altLang="zh-CN" smtClean="0">
                <a:solidFill>
                  <a:schemeClr val="tx1"/>
                </a:solidFill>
                <a:latin typeface="Arial" panose="020B0604020202020204" pitchFamily="34" charset="0"/>
                <a:ea typeface="宋体" panose="02010600030101010101" pitchFamily="2" charset="-122"/>
              </a:rPr>
              <a:pPr/>
              <a:t>8</a:t>
            </a:fld>
            <a:endParaRPr lang="en-US" altLang="zh-CN">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a:extLst>
              <a:ext uri="{FF2B5EF4-FFF2-40B4-BE49-F238E27FC236}">
                <a16:creationId xmlns:a16="http://schemas.microsoft.com/office/drawing/2014/main" id="{22E1D0AE-6EC8-6C4B-89D7-881E70F94650}"/>
              </a:ext>
            </a:extLst>
          </p:cNvPr>
          <p:cNvSpPr>
            <a:spLocks noGrp="1" noRot="1" noChangeAspect="1" noChangeArrowheads="1" noTextEdit="1"/>
          </p:cNvSpPr>
          <p:nvPr>
            <p:ph type="sldImg"/>
          </p:nvPr>
        </p:nvSpPr>
        <p:spPr>
          <a:xfrm>
            <a:off x="1130300" y="677863"/>
            <a:ext cx="4572000" cy="3429000"/>
          </a:xfrm>
        </p:spPr>
      </p:sp>
      <p:sp>
        <p:nvSpPr>
          <p:cNvPr id="19458" name="备注占位符 2">
            <a:extLst>
              <a:ext uri="{FF2B5EF4-FFF2-40B4-BE49-F238E27FC236}">
                <a16:creationId xmlns:a16="http://schemas.microsoft.com/office/drawing/2014/main" id="{5002E73A-FA44-124D-8812-87D6231846D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459" name="灯片编号占位符 3">
            <a:extLst>
              <a:ext uri="{FF2B5EF4-FFF2-40B4-BE49-F238E27FC236}">
                <a16:creationId xmlns:a16="http://schemas.microsoft.com/office/drawing/2014/main" id="{198B6A0F-BFAC-664F-9724-5245140E74C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accent2"/>
                </a:solidFill>
                <a:latin typeface="黑体" panose="02010609060101010101" pitchFamily="49" charset="-122"/>
                <a:ea typeface="黑体" panose="02010609060101010101" pitchFamily="49" charset="-122"/>
              </a:defRPr>
            </a:lvl1pPr>
            <a:lvl2pPr marL="742950" indent="-285750" defTabSz="949325">
              <a:defRPr>
                <a:solidFill>
                  <a:schemeClr val="accent2"/>
                </a:solidFill>
                <a:latin typeface="黑体" panose="02010609060101010101" pitchFamily="49" charset="-122"/>
                <a:ea typeface="黑体" panose="02010609060101010101" pitchFamily="49" charset="-122"/>
              </a:defRPr>
            </a:lvl2pPr>
            <a:lvl3pPr marL="1143000" indent="-228600" defTabSz="949325">
              <a:defRPr>
                <a:solidFill>
                  <a:schemeClr val="accent2"/>
                </a:solidFill>
                <a:latin typeface="黑体" panose="02010609060101010101" pitchFamily="49" charset="-122"/>
                <a:ea typeface="黑体" panose="02010609060101010101" pitchFamily="49" charset="-122"/>
              </a:defRPr>
            </a:lvl3pPr>
            <a:lvl4pPr marL="1600200" indent="-228600" defTabSz="949325">
              <a:defRPr>
                <a:solidFill>
                  <a:schemeClr val="accent2"/>
                </a:solidFill>
                <a:latin typeface="黑体" panose="02010609060101010101" pitchFamily="49" charset="-122"/>
                <a:ea typeface="黑体" panose="02010609060101010101" pitchFamily="49" charset="-122"/>
              </a:defRPr>
            </a:lvl4pPr>
            <a:lvl5pPr marL="2057400" indent="-228600" defTabSz="949325">
              <a:defRPr>
                <a:solidFill>
                  <a:schemeClr val="accent2"/>
                </a:solidFill>
                <a:latin typeface="黑体" panose="02010609060101010101" pitchFamily="49" charset="-122"/>
                <a:ea typeface="黑体" panose="02010609060101010101" pitchFamily="49" charset="-122"/>
              </a:defRPr>
            </a:lvl5pPr>
            <a:lvl6pPr marL="25146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fld id="{10DF300D-D042-934F-8E37-84559AB2DA6D}" type="slidenum">
              <a:rPr lang="en-US" altLang="zh-CN" smtClean="0">
                <a:solidFill>
                  <a:schemeClr val="tx1"/>
                </a:solidFill>
                <a:latin typeface="Arial" panose="020B0604020202020204" pitchFamily="34" charset="0"/>
                <a:ea typeface="宋体" panose="02010600030101010101" pitchFamily="2" charset="-122"/>
              </a:rPr>
              <a:pPr/>
              <a:t>9</a:t>
            </a:fld>
            <a:endParaRPr lang="en-US" altLang="zh-CN">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a:extLst>
              <a:ext uri="{FF2B5EF4-FFF2-40B4-BE49-F238E27FC236}">
                <a16:creationId xmlns:a16="http://schemas.microsoft.com/office/drawing/2014/main" id="{27B8EF7E-B373-0C4F-9086-A91F9408DD98}"/>
              </a:ext>
            </a:extLst>
          </p:cNvPr>
          <p:cNvSpPr>
            <a:spLocks noGrp="1" noRot="1" noChangeAspect="1" noChangeArrowheads="1" noTextEdit="1"/>
          </p:cNvSpPr>
          <p:nvPr>
            <p:ph type="sldImg"/>
          </p:nvPr>
        </p:nvSpPr>
        <p:spPr>
          <a:xfrm>
            <a:off x="1130300" y="677863"/>
            <a:ext cx="4572000" cy="3429000"/>
          </a:xfrm>
        </p:spPr>
      </p:sp>
      <p:sp>
        <p:nvSpPr>
          <p:cNvPr id="21506" name="备注占位符 2">
            <a:extLst>
              <a:ext uri="{FF2B5EF4-FFF2-40B4-BE49-F238E27FC236}">
                <a16:creationId xmlns:a16="http://schemas.microsoft.com/office/drawing/2014/main" id="{BE5FEF39-37FD-C141-A1DD-47DCA899329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07" name="灯片编号占位符 3">
            <a:extLst>
              <a:ext uri="{FF2B5EF4-FFF2-40B4-BE49-F238E27FC236}">
                <a16:creationId xmlns:a16="http://schemas.microsoft.com/office/drawing/2014/main" id="{F425ADF9-0366-7945-84D5-ECB865FBF83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accent2"/>
                </a:solidFill>
                <a:latin typeface="黑体" panose="02010609060101010101" pitchFamily="49" charset="-122"/>
                <a:ea typeface="黑体" panose="02010609060101010101" pitchFamily="49" charset="-122"/>
              </a:defRPr>
            </a:lvl1pPr>
            <a:lvl2pPr marL="742950" indent="-285750" defTabSz="949325">
              <a:defRPr>
                <a:solidFill>
                  <a:schemeClr val="accent2"/>
                </a:solidFill>
                <a:latin typeface="黑体" panose="02010609060101010101" pitchFamily="49" charset="-122"/>
                <a:ea typeface="黑体" panose="02010609060101010101" pitchFamily="49" charset="-122"/>
              </a:defRPr>
            </a:lvl2pPr>
            <a:lvl3pPr marL="1143000" indent="-228600" defTabSz="949325">
              <a:defRPr>
                <a:solidFill>
                  <a:schemeClr val="accent2"/>
                </a:solidFill>
                <a:latin typeface="黑体" panose="02010609060101010101" pitchFamily="49" charset="-122"/>
                <a:ea typeface="黑体" panose="02010609060101010101" pitchFamily="49" charset="-122"/>
              </a:defRPr>
            </a:lvl3pPr>
            <a:lvl4pPr marL="1600200" indent="-228600" defTabSz="949325">
              <a:defRPr>
                <a:solidFill>
                  <a:schemeClr val="accent2"/>
                </a:solidFill>
                <a:latin typeface="黑体" panose="02010609060101010101" pitchFamily="49" charset="-122"/>
                <a:ea typeface="黑体" panose="02010609060101010101" pitchFamily="49" charset="-122"/>
              </a:defRPr>
            </a:lvl4pPr>
            <a:lvl5pPr marL="2057400" indent="-228600" defTabSz="949325">
              <a:defRPr>
                <a:solidFill>
                  <a:schemeClr val="accent2"/>
                </a:solidFill>
                <a:latin typeface="黑体" panose="02010609060101010101" pitchFamily="49" charset="-122"/>
                <a:ea typeface="黑体" panose="02010609060101010101" pitchFamily="49" charset="-122"/>
              </a:defRPr>
            </a:lvl5pPr>
            <a:lvl6pPr marL="25146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fld id="{2117ED94-C4B3-FC44-9379-EBD17189A35F}" type="slidenum">
              <a:rPr lang="en-US" altLang="zh-CN" smtClean="0">
                <a:solidFill>
                  <a:schemeClr val="tx1"/>
                </a:solidFill>
                <a:latin typeface="Arial" panose="020B0604020202020204" pitchFamily="34" charset="0"/>
                <a:ea typeface="宋体" panose="02010600030101010101" pitchFamily="2" charset="-122"/>
              </a:rPr>
              <a:pPr/>
              <a:t>10</a:t>
            </a:fld>
            <a:endParaRPr lang="en-US" altLang="zh-CN">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a16="http://schemas.microsoft.com/office/drawing/2014/main" id="{62D775FA-8565-424D-9FB9-3AAF757BEA0B}"/>
              </a:ext>
            </a:extLst>
          </p:cNvPr>
          <p:cNvSpPr>
            <a:spLocks noGrp="1" noRot="1" noChangeAspect="1" noChangeArrowheads="1" noTextEdit="1"/>
          </p:cNvSpPr>
          <p:nvPr>
            <p:ph type="sldImg"/>
          </p:nvPr>
        </p:nvSpPr>
        <p:spPr>
          <a:xfrm>
            <a:off x="1130300" y="677863"/>
            <a:ext cx="4572000" cy="3429000"/>
          </a:xfrm>
        </p:spPr>
      </p:sp>
      <p:sp>
        <p:nvSpPr>
          <p:cNvPr id="26626" name="Notes Placeholder 2">
            <a:extLst>
              <a:ext uri="{FF2B5EF4-FFF2-40B4-BE49-F238E27FC236}">
                <a16:creationId xmlns:a16="http://schemas.microsoft.com/office/drawing/2014/main" id="{4F10B6F2-4EDD-D245-BB91-A13C9AC6E0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N" altLang="en-CN"/>
          </a:p>
        </p:txBody>
      </p:sp>
      <p:sp>
        <p:nvSpPr>
          <p:cNvPr id="26627" name="Slide Number Placeholder 3">
            <a:extLst>
              <a:ext uri="{FF2B5EF4-FFF2-40B4-BE49-F238E27FC236}">
                <a16:creationId xmlns:a16="http://schemas.microsoft.com/office/drawing/2014/main" id="{F8985605-F9D0-104E-B1EC-70D1716149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a:solidFill>
                  <a:schemeClr val="accent2"/>
                </a:solidFill>
                <a:latin typeface="黑体" panose="02010609060101010101" pitchFamily="49" charset="-122"/>
                <a:ea typeface="黑体" panose="02010609060101010101" pitchFamily="49" charset="-122"/>
              </a:defRPr>
            </a:lvl1pPr>
            <a:lvl2pPr marL="742950" indent="-285750" defTabSz="949325">
              <a:defRPr>
                <a:solidFill>
                  <a:schemeClr val="accent2"/>
                </a:solidFill>
                <a:latin typeface="黑体" panose="02010609060101010101" pitchFamily="49" charset="-122"/>
                <a:ea typeface="黑体" panose="02010609060101010101" pitchFamily="49" charset="-122"/>
              </a:defRPr>
            </a:lvl2pPr>
            <a:lvl3pPr marL="1143000" indent="-228600" defTabSz="949325">
              <a:defRPr>
                <a:solidFill>
                  <a:schemeClr val="accent2"/>
                </a:solidFill>
                <a:latin typeface="黑体" panose="02010609060101010101" pitchFamily="49" charset="-122"/>
                <a:ea typeface="黑体" panose="02010609060101010101" pitchFamily="49" charset="-122"/>
              </a:defRPr>
            </a:lvl3pPr>
            <a:lvl4pPr marL="1600200" indent="-228600" defTabSz="949325">
              <a:defRPr>
                <a:solidFill>
                  <a:schemeClr val="accent2"/>
                </a:solidFill>
                <a:latin typeface="黑体" panose="02010609060101010101" pitchFamily="49" charset="-122"/>
                <a:ea typeface="黑体" panose="02010609060101010101" pitchFamily="49" charset="-122"/>
              </a:defRPr>
            </a:lvl4pPr>
            <a:lvl5pPr marL="2057400" indent="-228600" defTabSz="949325">
              <a:defRPr>
                <a:solidFill>
                  <a:schemeClr val="accent2"/>
                </a:solidFill>
                <a:latin typeface="黑体" panose="02010609060101010101" pitchFamily="49" charset="-122"/>
                <a:ea typeface="黑体" panose="02010609060101010101" pitchFamily="49" charset="-122"/>
              </a:defRPr>
            </a:lvl5pPr>
            <a:lvl6pPr marL="25146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defTabSz="949325"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fld id="{D246A660-751D-3D49-BDCB-3B98133539C6}" type="slidenum">
              <a:rPr lang="en-US" altLang="zh-CN" smtClean="0">
                <a:solidFill>
                  <a:schemeClr val="tx1"/>
                </a:solidFill>
                <a:latin typeface="Arial" panose="020B0604020202020204" pitchFamily="34" charset="0"/>
                <a:ea typeface="宋体" panose="02010600030101010101" pitchFamily="2" charset="-122"/>
              </a:rPr>
              <a:pPr/>
              <a:t>14</a:t>
            </a:fld>
            <a:endParaRPr lang="en-US" altLang="zh-CN">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689369023"/>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02067907"/>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70687723"/>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108880879"/>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03487514"/>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583181238"/>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34588396"/>
      </p:ext>
    </p:extLst>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90054778"/>
      </p:ext>
    </p:extLst>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967021728"/>
      </p:ext>
    </p:extLst>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010090"/>
      </p:ext>
    </p:extLst>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32037064"/>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89185594"/>
      </p:ext>
    </p:extLst>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02931461"/>
      </p:ext>
    </p:extLst>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68037485"/>
      </p:ext>
    </p:extLst>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69508075"/>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845015530"/>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48835350"/>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22761877"/>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40941347"/>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9602103"/>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78463841"/>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51183530"/>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7" descr="henggang1">
            <a:extLst>
              <a:ext uri="{FF2B5EF4-FFF2-40B4-BE49-F238E27FC236}">
                <a16:creationId xmlns:a16="http://schemas.microsoft.com/office/drawing/2014/main" id="{4E75D1FE-7D1A-CD4F-AC75-BD79F51AD5B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476250"/>
            <a:ext cx="9144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8" descr="未命名111">
            <a:extLst>
              <a:ext uri="{FF2B5EF4-FFF2-40B4-BE49-F238E27FC236}">
                <a16:creationId xmlns:a16="http://schemas.microsoft.com/office/drawing/2014/main" id="{2723BDD7-3E04-4F4C-95BB-3D73C129325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8" y="5895975"/>
            <a:ext cx="9104312"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17" r:id="rId1"/>
    <p:sldLayoutId id="2147484518" r:id="rId2"/>
    <p:sldLayoutId id="2147484519" r:id="rId3"/>
    <p:sldLayoutId id="2147484520" r:id="rId4"/>
    <p:sldLayoutId id="2147484521" r:id="rId5"/>
    <p:sldLayoutId id="2147484522" r:id="rId6"/>
    <p:sldLayoutId id="2147484523" r:id="rId7"/>
    <p:sldLayoutId id="2147484524" r:id="rId8"/>
    <p:sldLayoutId id="2147484525" r:id="rId9"/>
    <p:sldLayoutId id="2147484526" r:id="rId10"/>
    <p:sldLayoutId id="2147484527" r:id="rId11"/>
  </p:sldLayoutIdLst>
  <p:transition>
    <p:zoom/>
  </p:transition>
  <p:txStyles>
    <p:titleStyle>
      <a:lvl1pPr algn="l" rtl="0" eaLnBrk="0" fontAlgn="base" hangingPunct="0">
        <a:spcBef>
          <a:spcPct val="0"/>
        </a:spcBef>
        <a:spcAft>
          <a:spcPct val="0"/>
        </a:spcAft>
        <a:defRPr sz="4400">
          <a:solidFill>
            <a:schemeClr val="bg1"/>
          </a:solidFill>
          <a:latin typeface="+mj-lt"/>
          <a:ea typeface="+mj-ea"/>
          <a:cs typeface="+mj-cs"/>
        </a:defRPr>
      </a:lvl1pPr>
      <a:lvl2pPr algn="l" rtl="0" eaLnBrk="0" fontAlgn="base" hangingPunct="0">
        <a:spcBef>
          <a:spcPct val="0"/>
        </a:spcBef>
        <a:spcAft>
          <a:spcPct val="0"/>
        </a:spcAft>
        <a:defRPr sz="4400">
          <a:solidFill>
            <a:schemeClr val="bg1"/>
          </a:solidFill>
          <a:latin typeface="Arial" pitchFamily="34" charset="0"/>
          <a:ea typeface="黑体" pitchFamily="2" charset="-122"/>
        </a:defRPr>
      </a:lvl2pPr>
      <a:lvl3pPr algn="l" rtl="0" eaLnBrk="0" fontAlgn="base" hangingPunct="0">
        <a:spcBef>
          <a:spcPct val="0"/>
        </a:spcBef>
        <a:spcAft>
          <a:spcPct val="0"/>
        </a:spcAft>
        <a:defRPr sz="4400">
          <a:solidFill>
            <a:schemeClr val="bg1"/>
          </a:solidFill>
          <a:latin typeface="Arial" pitchFamily="34" charset="0"/>
          <a:ea typeface="黑体" pitchFamily="2" charset="-122"/>
        </a:defRPr>
      </a:lvl3pPr>
      <a:lvl4pPr algn="l" rtl="0" eaLnBrk="0" fontAlgn="base" hangingPunct="0">
        <a:spcBef>
          <a:spcPct val="0"/>
        </a:spcBef>
        <a:spcAft>
          <a:spcPct val="0"/>
        </a:spcAft>
        <a:defRPr sz="4400">
          <a:solidFill>
            <a:schemeClr val="bg1"/>
          </a:solidFill>
          <a:latin typeface="Arial" pitchFamily="34" charset="0"/>
          <a:ea typeface="黑体" pitchFamily="2" charset="-122"/>
        </a:defRPr>
      </a:lvl4pPr>
      <a:lvl5pPr algn="l" rtl="0" eaLnBrk="0" fontAlgn="base" hangingPunct="0">
        <a:spcBef>
          <a:spcPct val="0"/>
        </a:spcBef>
        <a:spcAft>
          <a:spcPct val="0"/>
        </a:spcAft>
        <a:defRPr sz="4400">
          <a:solidFill>
            <a:schemeClr val="bg1"/>
          </a:solidFill>
          <a:latin typeface="Arial" pitchFamily="34" charset="0"/>
          <a:ea typeface="黑体" pitchFamily="2" charset="-122"/>
        </a:defRPr>
      </a:lvl5pPr>
      <a:lvl6pPr marL="457200" algn="l" rtl="0" eaLnBrk="0" fontAlgn="base" hangingPunct="0">
        <a:spcBef>
          <a:spcPct val="0"/>
        </a:spcBef>
        <a:spcAft>
          <a:spcPct val="0"/>
        </a:spcAft>
        <a:defRPr sz="4400">
          <a:solidFill>
            <a:schemeClr val="bg1"/>
          </a:solidFill>
          <a:latin typeface="Arial" pitchFamily="34" charset="0"/>
          <a:ea typeface="黑体" pitchFamily="2" charset="-122"/>
        </a:defRPr>
      </a:lvl6pPr>
      <a:lvl7pPr marL="914400" algn="l" rtl="0" eaLnBrk="0" fontAlgn="base" hangingPunct="0">
        <a:spcBef>
          <a:spcPct val="0"/>
        </a:spcBef>
        <a:spcAft>
          <a:spcPct val="0"/>
        </a:spcAft>
        <a:defRPr sz="4400">
          <a:solidFill>
            <a:schemeClr val="bg1"/>
          </a:solidFill>
          <a:latin typeface="Arial" pitchFamily="34" charset="0"/>
          <a:ea typeface="黑体" pitchFamily="2" charset="-122"/>
        </a:defRPr>
      </a:lvl7pPr>
      <a:lvl8pPr marL="1371600" algn="l" rtl="0" eaLnBrk="0" fontAlgn="base" hangingPunct="0">
        <a:spcBef>
          <a:spcPct val="0"/>
        </a:spcBef>
        <a:spcAft>
          <a:spcPct val="0"/>
        </a:spcAft>
        <a:defRPr sz="4400">
          <a:solidFill>
            <a:schemeClr val="bg1"/>
          </a:solidFill>
          <a:latin typeface="Arial" pitchFamily="34" charset="0"/>
          <a:ea typeface="黑体" pitchFamily="2" charset="-122"/>
        </a:defRPr>
      </a:lvl8pPr>
      <a:lvl9pPr marL="1828800" algn="l" rtl="0" eaLnBrk="0" fontAlgn="base" hangingPunct="0">
        <a:spcBef>
          <a:spcPct val="0"/>
        </a:spcBef>
        <a:spcAft>
          <a:spcPct val="0"/>
        </a:spcAft>
        <a:defRPr sz="44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Blip>
          <a:blip r:embed="rId15"/>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p"/>
        <a:defRPr sz="2800">
          <a:solidFill>
            <a:schemeClr val="tx1"/>
          </a:solidFill>
          <a:latin typeface="+mn-lt"/>
          <a:ea typeface="+mn-ea"/>
        </a:defRPr>
      </a:lvl2pPr>
      <a:lvl3pPr marL="1143000" indent="-228600" algn="l" rtl="0" eaLnBrk="0" fontAlgn="base" hangingPunct="0">
        <a:spcBef>
          <a:spcPct val="20000"/>
        </a:spcBef>
        <a:spcAft>
          <a:spcPct val="0"/>
        </a:spcAft>
        <a:buClr>
          <a:srgbClr val="3333CC"/>
        </a:buClr>
        <a:buSzPct val="70000"/>
        <a:buFont typeface="Wingdings"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8" descr="hengang">
            <a:extLst>
              <a:ext uri="{FF2B5EF4-FFF2-40B4-BE49-F238E27FC236}">
                <a16:creationId xmlns:a16="http://schemas.microsoft.com/office/drawing/2014/main" id="{F0DA07FD-28D4-4F40-B4FB-93993B1E789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49275"/>
            <a:ext cx="91154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7" descr="校徽">
            <a:extLst>
              <a:ext uri="{FF2B5EF4-FFF2-40B4-BE49-F238E27FC236}">
                <a16:creationId xmlns:a16="http://schemas.microsoft.com/office/drawing/2014/main" id="{302A4711-7E90-E145-87E4-A87BEF3B43F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8" y="5467350"/>
            <a:ext cx="909002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28" r:id="rId1"/>
    <p:sldLayoutId id="2147484529" r:id="rId2"/>
    <p:sldLayoutId id="2147484530" r:id="rId3"/>
    <p:sldLayoutId id="2147484531" r:id="rId4"/>
    <p:sldLayoutId id="2147484532" r:id="rId5"/>
    <p:sldLayoutId id="2147484533" r:id="rId6"/>
    <p:sldLayoutId id="2147484534" r:id="rId7"/>
    <p:sldLayoutId id="2147484535" r:id="rId8"/>
    <p:sldLayoutId id="2147484536" r:id="rId9"/>
    <p:sldLayoutId id="2147484537" r:id="rId10"/>
    <p:sldLayoutId id="2147484538" r:id="rId11"/>
  </p:sldLayoutIdLst>
  <p:transition>
    <p:zoom/>
  </p:transition>
  <p:txStyles>
    <p:titleStyle>
      <a:lvl1pPr algn="l" rtl="0" eaLnBrk="0" fontAlgn="base" hangingPunct="0">
        <a:spcBef>
          <a:spcPct val="0"/>
        </a:spcBef>
        <a:spcAft>
          <a:spcPct val="0"/>
        </a:spcAft>
        <a:defRPr sz="4400">
          <a:solidFill>
            <a:schemeClr val="bg1"/>
          </a:solidFill>
          <a:latin typeface="+mj-lt"/>
          <a:ea typeface="+mj-ea"/>
          <a:cs typeface="+mj-cs"/>
        </a:defRPr>
      </a:lvl1pPr>
      <a:lvl2pPr algn="l" rtl="0" eaLnBrk="0" fontAlgn="base" hangingPunct="0">
        <a:spcBef>
          <a:spcPct val="0"/>
        </a:spcBef>
        <a:spcAft>
          <a:spcPct val="0"/>
        </a:spcAft>
        <a:defRPr sz="4400">
          <a:solidFill>
            <a:schemeClr val="bg1"/>
          </a:solidFill>
          <a:latin typeface="Arial" pitchFamily="34" charset="0"/>
          <a:ea typeface="黑体" pitchFamily="2" charset="-122"/>
        </a:defRPr>
      </a:lvl2pPr>
      <a:lvl3pPr algn="l" rtl="0" eaLnBrk="0" fontAlgn="base" hangingPunct="0">
        <a:spcBef>
          <a:spcPct val="0"/>
        </a:spcBef>
        <a:spcAft>
          <a:spcPct val="0"/>
        </a:spcAft>
        <a:defRPr sz="4400">
          <a:solidFill>
            <a:schemeClr val="bg1"/>
          </a:solidFill>
          <a:latin typeface="Arial" pitchFamily="34" charset="0"/>
          <a:ea typeface="黑体" pitchFamily="2" charset="-122"/>
        </a:defRPr>
      </a:lvl3pPr>
      <a:lvl4pPr algn="l" rtl="0" eaLnBrk="0" fontAlgn="base" hangingPunct="0">
        <a:spcBef>
          <a:spcPct val="0"/>
        </a:spcBef>
        <a:spcAft>
          <a:spcPct val="0"/>
        </a:spcAft>
        <a:defRPr sz="4400">
          <a:solidFill>
            <a:schemeClr val="bg1"/>
          </a:solidFill>
          <a:latin typeface="Arial" pitchFamily="34" charset="0"/>
          <a:ea typeface="黑体" pitchFamily="2" charset="-122"/>
        </a:defRPr>
      </a:lvl4pPr>
      <a:lvl5pPr algn="l" rtl="0" eaLnBrk="0" fontAlgn="base" hangingPunct="0">
        <a:spcBef>
          <a:spcPct val="0"/>
        </a:spcBef>
        <a:spcAft>
          <a:spcPct val="0"/>
        </a:spcAft>
        <a:defRPr sz="4400">
          <a:solidFill>
            <a:schemeClr val="bg1"/>
          </a:solidFill>
          <a:latin typeface="Arial" pitchFamily="34" charset="0"/>
          <a:ea typeface="黑体" pitchFamily="2" charset="-122"/>
        </a:defRPr>
      </a:lvl5pPr>
      <a:lvl6pPr marL="457200" algn="l" rtl="0" eaLnBrk="0" fontAlgn="base" hangingPunct="0">
        <a:spcBef>
          <a:spcPct val="0"/>
        </a:spcBef>
        <a:spcAft>
          <a:spcPct val="0"/>
        </a:spcAft>
        <a:defRPr sz="4400">
          <a:solidFill>
            <a:schemeClr val="bg1"/>
          </a:solidFill>
          <a:latin typeface="Arial" pitchFamily="34" charset="0"/>
          <a:ea typeface="黑体" pitchFamily="2" charset="-122"/>
        </a:defRPr>
      </a:lvl6pPr>
      <a:lvl7pPr marL="914400" algn="l" rtl="0" eaLnBrk="0" fontAlgn="base" hangingPunct="0">
        <a:spcBef>
          <a:spcPct val="0"/>
        </a:spcBef>
        <a:spcAft>
          <a:spcPct val="0"/>
        </a:spcAft>
        <a:defRPr sz="4400">
          <a:solidFill>
            <a:schemeClr val="bg1"/>
          </a:solidFill>
          <a:latin typeface="Arial" pitchFamily="34" charset="0"/>
          <a:ea typeface="黑体" pitchFamily="2" charset="-122"/>
        </a:defRPr>
      </a:lvl7pPr>
      <a:lvl8pPr marL="1371600" algn="l" rtl="0" eaLnBrk="0" fontAlgn="base" hangingPunct="0">
        <a:spcBef>
          <a:spcPct val="0"/>
        </a:spcBef>
        <a:spcAft>
          <a:spcPct val="0"/>
        </a:spcAft>
        <a:defRPr sz="4400">
          <a:solidFill>
            <a:schemeClr val="bg1"/>
          </a:solidFill>
          <a:latin typeface="Arial" pitchFamily="34" charset="0"/>
          <a:ea typeface="黑体" pitchFamily="2" charset="-122"/>
        </a:defRPr>
      </a:lvl8pPr>
      <a:lvl9pPr marL="1828800" algn="l" rtl="0" eaLnBrk="0" fontAlgn="base" hangingPunct="0">
        <a:spcBef>
          <a:spcPct val="0"/>
        </a:spcBef>
        <a:spcAft>
          <a:spcPct val="0"/>
        </a:spcAft>
        <a:defRPr sz="44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Blip>
          <a:blip r:embed="rId15"/>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p"/>
        <a:defRPr sz="2800">
          <a:solidFill>
            <a:schemeClr val="tx1"/>
          </a:solidFill>
          <a:latin typeface="+mn-lt"/>
          <a:ea typeface="+mn-ea"/>
        </a:defRPr>
      </a:lvl2pPr>
      <a:lvl3pPr marL="1143000" indent="-228600" algn="l" rtl="0" eaLnBrk="0" fontAlgn="base" hangingPunct="0">
        <a:spcBef>
          <a:spcPct val="20000"/>
        </a:spcBef>
        <a:spcAft>
          <a:spcPct val="0"/>
        </a:spcAft>
        <a:buClr>
          <a:srgbClr val="3333CC"/>
        </a:buClr>
        <a:buSzPct val="70000"/>
        <a:buFont typeface="Wingdings" pitchFamily="2" charset="2"/>
        <a:buChar char="l"/>
        <a:defRPr sz="2400">
          <a:solidFill>
            <a:schemeClr val="tx1"/>
          </a:solidFill>
          <a:latin typeface="+mn-lt"/>
          <a:ea typeface="+mn-ea"/>
        </a:defRPr>
      </a:lvl3pPr>
      <a:lvl4pPr marL="1600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5">
            <a:extLst>
              <a:ext uri="{FF2B5EF4-FFF2-40B4-BE49-F238E27FC236}">
                <a16:creationId xmlns:a16="http://schemas.microsoft.com/office/drawing/2014/main" id="{0DF9BCCF-E111-D94B-902E-FF2671A4E027}"/>
              </a:ext>
            </a:extLst>
          </p:cNvPr>
          <p:cNvSpPr>
            <a:spLocks noChangeArrowheads="1"/>
          </p:cNvSpPr>
          <p:nvPr/>
        </p:nvSpPr>
        <p:spPr bwMode="auto">
          <a:xfrm>
            <a:off x="179388" y="1557338"/>
            <a:ext cx="8774112" cy="1295400"/>
          </a:xfrm>
          <a:prstGeom prst="flowChartAlternateProcess">
            <a:avLst/>
          </a:prstGeom>
          <a:solidFill>
            <a:srgbClr val="000099"/>
          </a:solidFill>
          <a:ln>
            <a:noFill/>
          </a:ln>
          <a:effectLst>
            <a:outerShdw blurRad="63500" dist="107763" dir="2700000" algn="ctr" rotWithShape="0">
              <a:schemeClr val="bg2">
                <a:alpha val="50000"/>
              </a:schemeClr>
            </a:outerShdw>
          </a:effectLst>
        </p:spPr>
        <p:txBody>
          <a:bodyPr wrap="none" anchor="ctr"/>
          <a:lstStyle>
            <a:lvl1pPr>
              <a:defRPr>
                <a:solidFill>
                  <a:schemeClr val="accent2"/>
                </a:solidFill>
                <a:latin typeface="黑体" charset="-122"/>
                <a:ea typeface="黑体" charset="-122"/>
              </a:defRPr>
            </a:lvl1pPr>
            <a:lvl2pPr marL="742950" indent="-285750">
              <a:defRPr>
                <a:solidFill>
                  <a:schemeClr val="accent2"/>
                </a:solidFill>
                <a:latin typeface="黑体" charset="-122"/>
                <a:ea typeface="黑体" charset="-122"/>
              </a:defRPr>
            </a:lvl2pPr>
            <a:lvl3pPr marL="1143000" indent="-228600">
              <a:defRPr>
                <a:solidFill>
                  <a:schemeClr val="accent2"/>
                </a:solidFill>
                <a:latin typeface="黑体" charset="-122"/>
                <a:ea typeface="黑体" charset="-122"/>
              </a:defRPr>
            </a:lvl3pPr>
            <a:lvl4pPr marL="1600200" indent="-228600">
              <a:defRPr>
                <a:solidFill>
                  <a:schemeClr val="accent2"/>
                </a:solidFill>
                <a:latin typeface="黑体" charset="-122"/>
                <a:ea typeface="黑体" charset="-122"/>
              </a:defRPr>
            </a:lvl4pPr>
            <a:lvl5pPr marL="2057400" indent="-228600">
              <a:defRPr>
                <a:solidFill>
                  <a:schemeClr val="accent2"/>
                </a:solidFill>
                <a:latin typeface="黑体" charset="-122"/>
                <a:ea typeface="黑体" charset="-122"/>
              </a:defRPr>
            </a:lvl5pPr>
            <a:lvl6pPr marL="2514600" indent="-228600" eaLnBrk="0" fontAlgn="base" hangingPunct="0">
              <a:spcBef>
                <a:spcPct val="0"/>
              </a:spcBef>
              <a:spcAft>
                <a:spcPct val="0"/>
              </a:spcAft>
              <a:defRPr>
                <a:solidFill>
                  <a:schemeClr val="accent2"/>
                </a:solidFill>
                <a:latin typeface="黑体" charset="-122"/>
                <a:ea typeface="黑体" charset="-122"/>
              </a:defRPr>
            </a:lvl6pPr>
            <a:lvl7pPr marL="2971800" indent="-228600" eaLnBrk="0" fontAlgn="base" hangingPunct="0">
              <a:spcBef>
                <a:spcPct val="0"/>
              </a:spcBef>
              <a:spcAft>
                <a:spcPct val="0"/>
              </a:spcAft>
              <a:defRPr>
                <a:solidFill>
                  <a:schemeClr val="accent2"/>
                </a:solidFill>
                <a:latin typeface="黑体" charset="-122"/>
                <a:ea typeface="黑体" charset="-122"/>
              </a:defRPr>
            </a:lvl7pPr>
            <a:lvl8pPr marL="3429000" indent="-228600" eaLnBrk="0" fontAlgn="base" hangingPunct="0">
              <a:spcBef>
                <a:spcPct val="0"/>
              </a:spcBef>
              <a:spcAft>
                <a:spcPct val="0"/>
              </a:spcAft>
              <a:defRPr>
                <a:solidFill>
                  <a:schemeClr val="accent2"/>
                </a:solidFill>
                <a:latin typeface="黑体" charset="-122"/>
                <a:ea typeface="黑体" charset="-122"/>
              </a:defRPr>
            </a:lvl8pPr>
            <a:lvl9pPr marL="3886200" indent="-228600" eaLnBrk="0" fontAlgn="base" hangingPunct="0">
              <a:spcBef>
                <a:spcPct val="0"/>
              </a:spcBef>
              <a:spcAft>
                <a:spcPct val="0"/>
              </a:spcAft>
              <a:defRPr>
                <a:solidFill>
                  <a:schemeClr val="accent2"/>
                </a:solidFill>
                <a:latin typeface="黑体" charset="-122"/>
                <a:ea typeface="黑体" charset="-122"/>
              </a:defRPr>
            </a:lvl9pPr>
          </a:lstStyle>
          <a:p>
            <a:pPr algn="ctr" eaLnBrk="1" hangingPunct="1">
              <a:buFont typeface="Arial" charset="0"/>
              <a:buNone/>
              <a:defRPr/>
            </a:pPr>
            <a:r>
              <a:rPr lang="zh-CN" altLang="en-US" sz="3600" dirty="0">
                <a:solidFill>
                  <a:schemeClr val="bg1"/>
                </a:solidFill>
                <a:latin typeface="Arial" charset="0"/>
              </a:rPr>
              <a:t>基因调控网络构建方法研究</a:t>
            </a:r>
          </a:p>
        </p:txBody>
      </p:sp>
      <p:sp>
        <p:nvSpPr>
          <p:cNvPr id="4" name="Text Box 6">
            <a:extLst>
              <a:ext uri="{FF2B5EF4-FFF2-40B4-BE49-F238E27FC236}">
                <a16:creationId xmlns:a16="http://schemas.microsoft.com/office/drawing/2014/main" id="{3E3D531A-4839-FD4C-AA72-8D6BCE00B743}"/>
              </a:ext>
            </a:extLst>
          </p:cNvPr>
          <p:cNvSpPr txBox="1">
            <a:spLocks noChangeArrowheads="1"/>
          </p:cNvSpPr>
          <p:nvPr/>
        </p:nvSpPr>
        <p:spPr bwMode="auto">
          <a:xfrm>
            <a:off x="107950" y="44450"/>
            <a:ext cx="525621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pPr eaLnBrk="1" hangingPunct="1">
              <a:buFont typeface="Arial" panose="020B0604020202020204" pitchFamily="34" charset="0"/>
              <a:buNone/>
            </a:pPr>
            <a:r>
              <a:rPr lang="zh-CN" altLang="en-US" sz="2500" b="1">
                <a:solidFill>
                  <a:srgbClr val="000099"/>
                </a:solidFill>
                <a:latin typeface="Arial" panose="020B0604020202020204" pitchFamily="34" charset="0"/>
              </a:rPr>
              <a:t>博士论文预答辩</a:t>
            </a:r>
          </a:p>
        </p:txBody>
      </p:sp>
      <p:grpSp>
        <p:nvGrpSpPr>
          <p:cNvPr id="4099" name="Group 11">
            <a:extLst>
              <a:ext uri="{FF2B5EF4-FFF2-40B4-BE49-F238E27FC236}">
                <a16:creationId xmlns:a16="http://schemas.microsoft.com/office/drawing/2014/main" id="{200AA982-A62C-134A-9B05-B3AA7A4257D9}"/>
              </a:ext>
            </a:extLst>
          </p:cNvPr>
          <p:cNvGrpSpPr>
            <a:grpSpLocks/>
          </p:cNvGrpSpPr>
          <p:nvPr/>
        </p:nvGrpSpPr>
        <p:grpSpPr bwMode="auto">
          <a:xfrm>
            <a:off x="1619250" y="3286125"/>
            <a:ext cx="6769100" cy="1368425"/>
            <a:chOff x="0" y="0"/>
            <a:chExt cx="4264" cy="862"/>
          </a:xfrm>
        </p:grpSpPr>
        <p:sp>
          <p:nvSpPr>
            <p:cNvPr id="4103" name="Rectangle 9">
              <a:extLst>
                <a:ext uri="{FF2B5EF4-FFF2-40B4-BE49-F238E27FC236}">
                  <a16:creationId xmlns:a16="http://schemas.microsoft.com/office/drawing/2014/main" id="{70F7E6B6-AE47-564D-97D9-D715BEAA7430}"/>
                </a:ext>
              </a:extLst>
            </p:cNvPr>
            <p:cNvSpPr>
              <a:spLocks noChangeArrowheads="1"/>
            </p:cNvSpPr>
            <p:nvPr/>
          </p:nvSpPr>
          <p:spPr bwMode="auto">
            <a:xfrm>
              <a:off x="45" y="204"/>
              <a:ext cx="1180" cy="45"/>
            </a:xfrm>
            <a:prstGeom prst="rect">
              <a:avLst/>
            </a:prstGeom>
            <a:solidFill>
              <a:srgbClr val="FFCC00"/>
            </a:solidFill>
            <a:ln>
              <a:noFill/>
            </a:ln>
            <a:effectLst>
              <a:outerShdw blurRad="63500" dist="38099" dir="2700000" algn="ctr" rotWithShape="0">
                <a:srgbClr val="000000">
                  <a:alpha val="74998"/>
                </a:srgbClr>
              </a:outerShdw>
            </a:effectLst>
          </p:spPr>
          <p:txBody>
            <a:bodyPr wrap="none" anchor="ctr"/>
            <a:lstStyle>
              <a:lvl1pPr>
                <a:defRPr>
                  <a:solidFill>
                    <a:schemeClr val="accent2"/>
                  </a:solidFill>
                  <a:latin typeface="黑体" charset="-122"/>
                  <a:ea typeface="黑体" charset="-122"/>
                </a:defRPr>
              </a:lvl1pPr>
              <a:lvl2pPr marL="742950" indent="-285750">
                <a:defRPr>
                  <a:solidFill>
                    <a:schemeClr val="accent2"/>
                  </a:solidFill>
                  <a:latin typeface="黑体" charset="-122"/>
                  <a:ea typeface="黑体" charset="-122"/>
                </a:defRPr>
              </a:lvl2pPr>
              <a:lvl3pPr marL="1143000" indent="-228600">
                <a:defRPr>
                  <a:solidFill>
                    <a:schemeClr val="accent2"/>
                  </a:solidFill>
                  <a:latin typeface="黑体" charset="-122"/>
                  <a:ea typeface="黑体" charset="-122"/>
                </a:defRPr>
              </a:lvl3pPr>
              <a:lvl4pPr marL="1600200" indent="-228600">
                <a:defRPr>
                  <a:solidFill>
                    <a:schemeClr val="accent2"/>
                  </a:solidFill>
                  <a:latin typeface="黑体" charset="-122"/>
                  <a:ea typeface="黑体" charset="-122"/>
                </a:defRPr>
              </a:lvl4pPr>
              <a:lvl5pPr marL="2057400" indent="-228600">
                <a:defRPr>
                  <a:solidFill>
                    <a:schemeClr val="accent2"/>
                  </a:solidFill>
                  <a:latin typeface="黑体" charset="-122"/>
                  <a:ea typeface="黑体" charset="-122"/>
                </a:defRPr>
              </a:lvl5pPr>
              <a:lvl6pPr marL="2514600" indent="-228600" eaLnBrk="0" fontAlgn="base" hangingPunct="0">
                <a:spcBef>
                  <a:spcPct val="0"/>
                </a:spcBef>
                <a:spcAft>
                  <a:spcPct val="0"/>
                </a:spcAft>
                <a:defRPr>
                  <a:solidFill>
                    <a:schemeClr val="accent2"/>
                  </a:solidFill>
                  <a:latin typeface="黑体" charset="-122"/>
                  <a:ea typeface="黑体" charset="-122"/>
                </a:defRPr>
              </a:lvl6pPr>
              <a:lvl7pPr marL="2971800" indent="-228600" eaLnBrk="0" fontAlgn="base" hangingPunct="0">
                <a:spcBef>
                  <a:spcPct val="0"/>
                </a:spcBef>
                <a:spcAft>
                  <a:spcPct val="0"/>
                </a:spcAft>
                <a:defRPr>
                  <a:solidFill>
                    <a:schemeClr val="accent2"/>
                  </a:solidFill>
                  <a:latin typeface="黑体" charset="-122"/>
                  <a:ea typeface="黑体" charset="-122"/>
                </a:defRPr>
              </a:lvl7pPr>
              <a:lvl8pPr marL="3429000" indent="-228600" eaLnBrk="0" fontAlgn="base" hangingPunct="0">
                <a:spcBef>
                  <a:spcPct val="0"/>
                </a:spcBef>
                <a:spcAft>
                  <a:spcPct val="0"/>
                </a:spcAft>
                <a:defRPr>
                  <a:solidFill>
                    <a:schemeClr val="accent2"/>
                  </a:solidFill>
                  <a:latin typeface="黑体" charset="-122"/>
                  <a:ea typeface="黑体" charset="-122"/>
                </a:defRPr>
              </a:lvl8pPr>
              <a:lvl9pPr marL="3886200" indent="-228600" eaLnBrk="0" fontAlgn="base" hangingPunct="0">
                <a:spcBef>
                  <a:spcPct val="0"/>
                </a:spcBef>
                <a:spcAft>
                  <a:spcPct val="0"/>
                </a:spcAft>
                <a:defRPr>
                  <a:solidFill>
                    <a:schemeClr val="accent2"/>
                  </a:solidFill>
                  <a:latin typeface="黑体" charset="-122"/>
                  <a:ea typeface="黑体" charset="-122"/>
                </a:defRPr>
              </a:lvl9pPr>
            </a:lstStyle>
            <a:p>
              <a:pPr eaLnBrk="1" hangingPunct="1">
                <a:buFont typeface="Arial" charset="0"/>
                <a:buChar char="•"/>
                <a:defRPr/>
              </a:pPr>
              <a:endParaRPr lang="zh-CN" altLang="en-US"/>
            </a:p>
          </p:txBody>
        </p:sp>
        <p:sp>
          <p:nvSpPr>
            <p:cNvPr id="4104" name="Rectangle 9">
              <a:extLst>
                <a:ext uri="{FF2B5EF4-FFF2-40B4-BE49-F238E27FC236}">
                  <a16:creationId xmlns:a16="http://schemas.microsoft.com/office/drawing/2014/main" id="{60D4EEC0-3826-C442-85FB-39D798AEAFCB}"/>
                </a:ext>
              </a:extLst>
            </p:cNvPr>
            <p:cNvSpPr>
              <a:spLocks noChangeArrowheads="1"/>
            </p:cNvSpPr>
            <p:nvPr/>
          </p:nvSpPr>
          <p:spPr bwMode="auto">
            <a:xfrm>
              <a:off x="45" y="611"/>
              <a:ext cx="1179" cy="45"/>
            </a:xfrm>
            <a:prstGeom prst="rect">
              <a:avLst/>
            </a:prstGeom>
            <a:solidFill>
              <a:srgbClr val="FFCC00"/>
            </a:solidFill>
            <a:ln>
              <a:noFill/>
            </a:ln>
            <a:effectLst>
              <a:outerShdw blurRad="63500" dist="38099" dir="2700000" algn="ctr" rotWithShape="0">
                <a:srgbClr val="000000">
                  <a:alpha val="74998"/>
                </a:srgbClr>
              </a:outerShdw>
            </a:effectLst>
          </p:spPr>
          <p:txBody>
            <a:bodyPr wrap="none" anchor="ctr"/>
            <a:lstStyle>
              <a:lvl1pPr>
                <a:defRPr>
                  <a:solidFill>
                    <a:schemeClr val="accent2"/>
                  </a:solidFill>
                  <a:latin typeface="黑体" charset="-122"/>
                  <a:ea typeface="黑体" charset="-122"/>
                </a:defRPr>
              </a:lvl1pPr>
              <a:lvl2pPr marL="742950" indent="-285750">
                <a:defRPr>
                  <a:solidFill>
                    <a:schemeClr val="accent2"/>
                  </a:solidFill>
                  <a:latin typeface="黑体" charset="-122"/>
                  <a:ea typeface="黑体" charset="-122"/>
                </a:defRPr>
              </a:lvl2pPr>
              <a:lvl3pPr marL="1143000" indent="-228600">
                <a:defRPr>
                  <a:solidFill>
                    <a:schemeClr val="accent2"/>
                  </a:solidFill>
                  <a:latin typeface="黑体" charset="-122"/>
                  <a:ea typeface="黑体" charset="-122"/>
                </a:defRPr>
              </a:lvl3pPr>
              <a:lvl4pPr marL="1600200" indent="-228600">
                <a:defRPr>
                  <a:solidFill>
                    <a:schemeClr val="accent2"/>
                  </a:solidFill>
                  <a:latin typeface="黑体" charset="-122"/>
                  <a:ea typeface="黑体" charset="-122"/>
                </a:defRPr>
              </a:lvl4pPr>
              <a:lvl5pPr marL="2057400" indent="-228600">
                <a:defRPr>
                  <a:solidFill>
                    <a:schemeClr val="accent2"/>
                  </a:solidFill>
                  <a:latin typeface="黑体" charset="-122"/>
                  <a:ea typeface="黑体" charset="-122"/>
                </a:defRPr>
              </a:lvl5pPr>
              <a:lvl6pPr marL="2514600" indent="-228600" eaLnBrk="0" fontAlgn="base" hangingPunct="0">
                <a:spcBef>
                  <a:spcPct val="0"/>
                </a:spcBef>
                <a:spcAft>
                  <a:spcPct val="0"/>
                </a:spcAft>
                <a:defRPr>
                  <a:solidFill>
                    <a:schemeClr val="accent2"/>
                  </a:solidFill>
                  <a:latin typeface="黑体" charset="-122"/>
                  <a:ea typeface="黑体" charset="-122"/>
                </a:defRPr>
              </a:lvl6pPr>
              <a:lvl7pPr marL="2971800" indent="-228600" eaLnBrk="0" fontAlgn="base" hangingPunct="0">
                <a:spcBef>
                  <a:spcPct val="0"/>
                </a:spcBef>
                <a:spcAft>
                  <a:spcPct val="0"/>
                </a:spcAft>
                <a:defRPr>
                  <a:solidFill>
                    <a:schemeClr val="accent2"/>
                  </a:solidFill>
                  <a:latin typeface="黑体" charset="-122"/>
                  <a:ea typeface="黑体" charset="-122"/>
                </a:defRPr>
              </a:lvl7pPr>
              <a:lvl8pPr marL="3429000" indent="-228600" eaLnBrk="0" fontAlgn="base" hangingPunct="0">
                <a:spcBef>
                  <a:spcPct val="0"/>
                </a:spcBef>
                <a:spcAft>
                  <a:spcPct val="0"/>
                </a:spcAft>
                <a:defRPr>
                  <a:solidFill>
                    <a:schemeClr val="accent2"/>
                  </a:solidFill>
                  <a:latin typeface="黑体" charset="-122"/>
                  <a:ea typeface="黑体" charset="-122"/>
                </a:defRPr>
              </a:lvl8pPr>
              <a:lvl9pPr marL="3886200" indent="-228600" eaLnBrk="0" fontAlgn="base" hangingPunct="0">
                <a:spcBef>
                  <a:spcPct val="0"/>
                </a:spcBef>
                <a:spcAft>
                  <a:spcPct val="0"/>
                </a:spcAft>
                <a:defRPr>
                  <a:solidFill>
                    <a:schemeClr val="accent2"/>
                  </a:solidFill>
                  <a:latin typeface="黑体" charset="-122"/>
                  <a:ea typeface="黑体" charset="-122"/>
                </a:defRPr>
              </a:lvl9pPr>
            </a:lstStyle>
            <a:p>
              <a:pPr eaLnBrk="1" hangingPunct="1">
                <a:buFont typeface="Arial" charset="0"/>
                <a:buChar char="•"/>
                <a:defRPr/>
              </a:pPr>
              <a:endParaRPr lang="zh-CN" altLang="en-US"/>
            </a:p>
          </p:txBody>
        </p:sp>
        <p:sp>
          <p:nvSpPr>
            <p:cNvPr id="2" name="Rectangle 4">
              <a:extLst>
                <a:ext uri="{FF2B5EF4-FFF2-40B4-BE49-F238E27FC236}">
                  <a16:creationId xmlns:a16="http://schemas.microsoft.com/office/drawing/2014/main" id="{4EBDA204-21E9-CC4A-A072-04BD3B926FEF}"/>
                </a:ext>
              </a:extLst>
            </p:cNvPr>
            <p:cNvSpPr>
              <a:spLocks noChangeArrowheads="1"/>
            </p:cNvSpPr>
            <p:nvPr/>
          </p:nvSpPr>
          <p:spPr bwMode="auto">
            <a:xfrm>
              <a:off x="114" y="0"/>
              <a:ext cx="2585" cy="363"/>
            </a:xfrm>
            <a:prstGeom prst="rect">
              <a:avLst/>
            </a:prstGeom>
            <a:noFill/>
            <a:ln w="9525">
              <a:noFill/>
              <a:miter lim="800000"/>
              <a:headEnd/>
              <a:tailEnd/>
            </a:ln>
          </p:spPr>
          <p:txBody>
            <a:bodyPr/>
            <a:lstStyle>
              <a:lvl1pPr>
                <a:defRPr>
                  <a:solidFill>
                    <a:schemeClr val="accent2"/>
                  </a:solidFill>
                  <a:latin typeface="黑体" charset="-122"/>
                  <a:ea typeface="黑体" charset="-122"/>
                </a:defRPr>
              </a:lvl1pPr>
              <a:lvl2pPr marL="742950" indent="-285750">
                <a:defRPr>
                  <a:solidFill>
                    <a:schemeClr val="accent2"/>
                  </a:solidFill>
                  <a:latin typeface="黑体" charset="-122"/>
                  <a:ea typeface="黑体" charset="-122"/>
                </a:defRPr>
              </a:lvl2pPr>
              <a:lvl3pPr marL="1143000" indent="-228600">
                <a:defRPr>
                  <a:solidFill>
                    <a:schemeClr val="accent2"/>
                  </a:solidFill>
                  <a:latin typeface="黑体" charset="-122"/>
                  <a:ea typeface="黑体" charset="-122"/>
                </a:defRPr>
              </a:lvl3pPr>
              <a:lvl4pPr marL="1600200" indent="-228600">
                <a:defRPr>
                  <a:solidFill>
                    <a:schemeClr val="accent2"/>
                  </a:solidFill>
                  <a:latin typeface="黑体" charset="-122"/>
                  <a:ea typeface="黑体" charset="-122"/>
                </a:defRPr>
              </a:lvl4pPr>
              <a:lvl5pPr marL="2057400" indent="-228600">
                <a:defRPr>
                  <a:solidFill>
                    <a:schemeClr val="accent2"/>
                  </a:solidFill>
                  <a:latin typeface="黑体" charset="-122"/>
                  <a:ea typeface="黑体" charset="-122"/>
                </a:defRPr>
              </a:lvl5pPr>
              <a:lvl6pPr marL="2514600" indent="-228600" eaLnBrk="0" fontAlgn="base" hangingPunct="0">
                <a:spcBef>
                  <a:spcPct val="0"/>
                </a:spcBef>
                <a:spcAft>
                  <a:spcPct val="0"/>
                </a:spcAft>
                <a:defRPr>
                  <a:solidFill>
                    <a:schemeClr val="accent2"/>
                  </a:solidFill>
                  <a:latin typeface="黑体" charset="-122"/>
                  <a:ea typeface="黑体" charset="-122"/>
                </a:defRPr>
              </a:lvl6pPr>
              <a:lvl7pPr marL="2971800" indent="-228600" eaLnBrk="0" fontAlgn="base" hangingPunct="0">
                <a:spcBef>
                  <a:spcPct val="0"/>
                </a:spcBef>
                <a:spcAft>
                  <a:spcPct val="0"/>
                </a:spcAft>
                <a:defRPr>
                  <a:solidFill>
                    <a:schemeClr val="accent2"/>
                  </a:solidFill>
                  <a:latin typeface="黑体" charset="-122"/>
                  <a:ea typeface="黑体" charset="-122"/>
                </a:defRPr>
              </a:lvl7pPr>
              <a:lvl8pPr marL="3429000" indent="-228600" eaLnBrk="0" fontAlgn="base" hangingPunct="0">
                <a:spcBef>
                  <a:spcPct val="0"/>
                </a:spcBef>
                <a:spcAft>
                  <a:spcPct val="0"/>
                </a:spcAft>
                <a:defRPr>
                  <a:solidFill>
                    <a:schemeClr val="accent2"/>
                  </a:solidFill>
                  <a:latin typeface="黑体" charset="-122"/>
                  <a:ea typeface="黑体" charset="-122"/>
                </a:defRPr>
              </a:lvl8pPr>
              <a:lvl9pPr marL="3886200" indent="-228600" eaLnBrk="0" fontAlgn="base" hangingPunct="0">
                <a:spcBef>
                  <a:spcPct val="0"/>
                </a:spcBef>
                <a:spcAft>
                  <a:spcPct val="0"/>
                </a:spcAft>
                <a:defRPr>
                  <a:solidFill>
                    <a:schemeClr val="accent2"/>
                  </a:solidFill>
                  <a:latin typeface="黑体" charset="-122"/>
                  <a:ea typeface="黑体" charset="-122"/>
                </a:defRPr>
              </a:lvl9pPr>
            </a:lstStyle>
            <a:p>
              <a:pPr eaLnBrk="1" hangingPunct="1">
                <a:lnSpc>
                  <a:spcPct val="90000"/>
                </a:lnSpc>
                <a:spcBef>
                  <a:spcPct val="20000"/>
                </a:spcBef>
                <a:buFont typeface="Arial" charset="0"/>
                <a:buNone/>
                <a:defRPr/>
              </a:pPr>
              <a:r>
                <a:rPr lang="zh-CN" altLang="en-US" sz="2600" b="1" dirty="0">
                  <a:solidFill>
                    <a:srgbClr val="000099"/>
                  </a:solidFill>
                  <a:effectLst>
                    <a:outerShdw blurRad="38100" dist="38100" dir="2700000" algn="tl">
                      <a:srgbClr val="C0C0C0"/>
                    </a:outerShdw>
                  </a:effectLst>
                </a:rPr>
                <a:t>博 士 生：  陈向</a:t>
              </a:r>
            </a:p>
          </p:txBody>
        </p:sp>
        <p:sp>
          <p:nvSpPr>
            <p:cNvPr id="3" name="Rectangle 7">
              <a:extLst>
                <a:ext uri="{FF2B5EF4-FFF2-40B4-BE49-F238E27FC236}">
                  <a16:creationId xmlns:a16="http://schemas.microsoft.com/office/drawing/2014/main" id="{87380699-D17E-3344-88D0-1275A237D01E}"/>
                </a:ext>
              </a:extLst>
            </p:cNvPr>
            <p:cNvSpPr>
              <a:spLocks noChangeArrowheads="1"/>
            </p:cNvSpPr>
            <p:nvPr/>
          </p:nvSpPr>
          <p:spPr bwMode="auto">
            <a:xfrm>
              <a:off x="0" y="408"/>
              <a:ext cx="4264" cy="454"/>
            </a:xfrm>
            <a:prstGeom prst="rect">
              <a:avLst/>
            </a:prstGeom>
            <a:noFill/>
            <a:ln w="9525">
              <a:noFill/>
              <a:miter lim="800000"/>
              <a:headEnd/>
              <a:tailEnd/>
            </a:ln>
          </p:spPr>
          <p:txBody>
            <a:bodyPr/>
            <a:lstStyle>
              <a:lvl1pPr>
                <a:defRPr>
                  <a:solidFill>
                    <a:schemeClr val="accent2"/>
                  </a:solidFill>
                  <a:latin typeface="黑体" charset="-122"/>
                  <a:ea typeface="黑体" charset="-122"/>
                </a:defRPr>
              </a:lvl1pPr>
              <a:lvl2pPr marL="742950" indent="-285750">
                <a:defRPr>
                  <a:solidFill>
                    <a:schemeClr val="accent2"/>
                  </a:solidFill>
                  <a:latin typeface="黑体" charset="-122"/>
                  <a:ea typeface="黑体" charset="-122"/>
                </a:defRPr>
              </a:lvl2pPr>
              <a:lvl3pPr marL="1143000" indent="-228600">
                <a:defRPr>
                  <a:solidFill>
                    <a:schemeClr val="accent2"/>
                  </a:solidFill>
                  <a:latin typeface="黑体" charset="-122"/>
                  <a:ea typeface="黑体" charset="-122"/>
                </a:defRPr>
              </a:lvl3pPr>
              <a:lvl4pPr marL="1600200" indent="-228600">
                <a:defRPr>
                  <a:solidFill>
                    <a:schemeClr val="accent2"/>
                  </a:solidFill>
                  <a:latin typeface="黑体" charset="-122"/>
                  <a:ea typeface="黑体" charset="-122"/>
                </a:defRPr>
              </a:lvl4pPr>
              <a:lvl5pPr marL="2057400" indent="-228600">
                <a:defRPr>
                  <a:solidFill>
                    <a:schemeClr val="accent2"/>
                  </a:solidFill>
                  <a:latin typeface="黑体" charset="-122"/>
                  <a:ea typeface="黑体" charset="-122"/>
                </a:defRPr>
              </a:lvl5pPr>
              <a:lvl6pPr marL="2514600" indent="-228600" eaLnBrk="0" fontAlgn="base" hangingPunct="0">
                <a:spcBef>
                  <a:spcPct val="0"/>
                </a:spcBef>
                <a:spcAft>
                  <a:spcPct val="0"/>
                </a:spcAft>
                <a:defRPr>
                  <a:solidFill>
                    <a:schemeClr val="accent2"/>
                  </a:solidFill>
                  <a:latin typeface="黑体" charset="-122"/>
                  <a:ea typeface="黑体" charset="-122"/>
                </a:defRPr>
              </a:lvl6pPr>
              <a:lvl7pPr marL="2971800" indent="-228600" eaLnBrk="0" fontAlgn="base" hangingPunct="0">
                <a:spcBef>
                  <a:spcPct val="0"/>
                </a:spcBef>
                <a:spcAft>
                  <a:spcPct val="0"/>
                </a:spcAft>
                <a:defRPr>
                  <a:solidFill>
                    <a:schemeClr val="accent2"/>
                  </a:solidFill>
                  <a:latin typeface="黑体" charset="-122"/>
                  <a:ea typeface="黑体" charset="-122"/>
                </a:defRPr>
              </a:lvl7pPr>
              <a:lvl8pPr marL="3429000" indent="-228600" eaLnBrk="0" fontAlgn="base" hangingPunct="0">
                <a:spcBef>
                  <a:spcPct val="0"/>
                </a:spcBef>
                <a:spcAft>
                  <a:spcPct val="0"/>
                </a:spcAft>
                <a:defRPr>
                  <a:solidFill>
                    <a:schemeClr val="accent2"/>
                  </a:solidFill>
                  <a:latin typeface="黑体" charset="-122"/>
                  <a:ea typeface="黑体" charset="-122"/>
                </a:defRPr>
              </a:lvl8pPr>
              <a:lvl9pPr marL="3886200" indent="-228600" eaLnBrk="0" fontAlgn="base" hangingPunct="0">
                <a:spcBef>
                  <a:spcPct val="0"/>
                </a:spcBef>
                <a:spcAft>
                  <a:spcPct val="0"/>
                </a:spcAft>
                <a:defRPr>
                  <a:solidFill>
                    <a:schemeClr val="accent2"/>
                  </a:solidFill>
                  <a:latin typeface="黑体" charset="-122"/>
                  <a:ea typeface="黑体" charset="-122"/>
                </a:defRPr>
              </a:lvl9pPr>
            </a:lstStyle>
            <a:p>
              <a:pPr eaLnBrk="1" hangingPunct="1">
                <a:lnSpc>
                  <a:spcPct val="90000"/>
                </a:lnSpc>
                <a:spcBef>
                  <a:spcPct val="20000"/>
                </a:spcBef>
                <a:buFont typeface="Arial" charset="0"/>
                <a:buNone/>
                <a:defRPr/>
              </a:pPr>
              <a:r>
                <a:rPr lang="zh-CN" altLang="en-US" sz="2600" b="1" dirty="0">
                  <a:solidFill>
                    <a:srgbClr val="000099"/>
                  </a:solidFill>
                  <a:effectLst>
                    <a:outerShdw blurRad="38100" dist="38100" dir="2700000" algn="tl">
                      <a:srgbClr val="C0C0C0"/>
                    </a:outerShdw>
                  </a:effectLst>
                </a:rPr>
                <a:t>指 导 老 师：李敏</a:t>
              </a:r>
              <a:r>
                <a:rPr lang="en-US" altLang="zh-CN" sz="2600" b="1" dirty="0">
                  <a:solidFill>
                    <a:srgbClr val="000099"/>
                  </a:solidFill>
                  <a:effectLst>
                    <a:outerShdw blurRad="38100" dist="38100" dir="2700000" algn="tl">
                      <a:srgbClr val="C0C0C0"/>
                    </a:outerShdw>
                  </a:effectLst>
                </a:rPr>
                <a:t> </a:t>
              </a:r>
              <a:r>
                <a:rPr lang="zh-CN" altLang="en-US" sz="2600" b="1" dirty="0">
                  <a:solidFill>
                    <a:srgbClr val="000099"/>
                  </a:solidFill>
                  <a:effectLst>
                    <a:outerShdw blurRad="38100" dist="38100" dir="2700000" algn="tl">
                      <a:srgbClr val="C0C0C0"/>
                    </a:outerShdw>
                  </a:effectLst>
                </a:rPr>
                <a:t>教授</a:t>
              </a:r>
              <a:endParaRPr lang="fr-FR" altLang="en-US" sz="2600" b="1" dirty="0">
                <a:solidFill>
                  <a:srgbClr val="000099"/>
                </a:solidFill>
                <a:effectLst>
                  <a:outerShdw blurRad="38100" dist="38100" dir="2700000" algn="tl">
                    <a:srgbClr val="C0C0C0"/>
                  </a:outerShdw>
                </a:effectLst>
              </a:endParaRPr>
            </a:p>
          </p:txBody>
        </p:sp>
      </p:grpSp>
      <p:sp>
        <p:nvSpPr>
          <p:cNvPr id="4105" name="Rectangle 11">
            <a:extLst>
              <a:ext uri="{FF2B5EF4-FFF2-40B4-BE49-F238E27FC236}">
                <a16:creationId xmlns:a16="http://schemas.microsoft.com/office/drawing/2014/main" id="{4D3C4A3C-1B6D-7D41-B172-4DED04FB5AC6}"/>
              </a:ext>
            </a:extLst>
          </p:cNvPr>
          <p:cNvSpPr>
            <a:spLocks noChangeArrowheads="1"/>
          </p:cNvSpPr>
          <p:nvPr/>
        </p:nvSpPr>
        <p:spPr bwMode="auto">
          <a:xfrm>
            <a:off x="6372225" y="6165850"/>
            <a:ext cx="2520950" cy="431800"/>
          </a:xfrm>
          <a:prstGeom prst="rect">
            <a:avLst/>
          </a:prstGeom>
          <a:noFill/>
          <a:ln w="9525">
            <a:noFill/>
            <a:miter lim="800000"/>
            <a:headEnd/>
            <a:tailEnd/>
          </a:ln>
        </p:spPr>
        <p:txBody>
          <a:bodyPr/>
          <a:lstStyle/>
          <a:p>
            <a:pPr eaLnBrk="1" hangingPunct="1">
              <a:lnSpc>
                <a:spcPct val="90000"/>
              </a:lnSpc>
              <a:spcBef>
                <a:spcPct val="20000"/>
              </a:spcBef>
              <a:buFont typeface="Arial" panose="020B0604020202020204" pitchFamily="34" charset="0"/>
              <a:buNone/>
              <a:defRPr/>
            </a:pPr>
            <a:endParaRPr lang="zh-CN" altLang="en-US" sz="2000" b="1">
              <a:solidFill>
                <a:srgbClr val="000099"/>
              </a:solidFill>
              <a:effectLst>
                <a:outerShdw blurRad="38100" dist="38100" dir="2700000" algn="tl">
                  <a:srgbClr val="C0C0C0"/>
                </a:outerShdw>
              </a:effectLst>
              <a:latin typeface="黑体" pitchFamily="2" charset="-122"/>
              <a:ea typeface="黑体" pitchFamily="2" charset="-122"/>
            </a:endParaRPr>
          </a:p>
        </p:txBody>
      </p:sp>
      <p:sp>
        <p:nvSpPr>
          <p:cNvPr id="4101" name="Rectangle 3">
            <a:extLst>
              <a:ext uri="{FF2B5EF4-FFF2-40B4-BE49-F238E27FC236}">
                <a16:creationId xmlns:a16="http://schemas.microsoft.com/office/drawing/2014/main" id="{D0B475FE-B567-CD4E-9C25-A73B7F34DB98}"/>
              </a:ext>
            </a:extLst>
          </p:cNvPr>
          <p:cNvSpPr>
            <a:spLocks noChangeArrowheads="1"/>
          </p:cNvSpPr>
          <p:nvPr/>
        </p:nvSpPr>
        <p:spPr bwMode="auto">
          <a:xfrm>
            <a:off x="4776788" y="5934075"/>
            <a:ext cx="41767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accent2"/>
                </a:solidFill>
                <a:latin typeface="黑体" panose="02010609060101010101" pitchFamily="49" charset="-122"/>
                <a:ea typeface="黑体" panose="02010609060101010101" pitchFamily="49" charset="-122"/>
              </a:defRPr>
            </a:lvl1pPr>
            <a:lvl2pPr marL="1168400" indent="-71120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pPr lvl="1" algn="ctr" eaLnBrk="1" hangingPunct="1">
              <a:lnSpc>
                <a:spcPct val="90000"/>
              </a:lnSpc>
              <a:spcBef>
                <a:spcPct val="20000"/>
              </a:spcBef>
              <a:buClr>
                <a:schemeClr val="accent2"/>
              </a:buClr>
              <a:buSzPct val="70000"/>
              <a:buFont typeface="Wingdings" pitchFamily="2" charset="2"/>
              <a:buNone/>
            </a:pPr>
            <a:r>
              <a:rPr lang="en-US" altLang="zh-CN">
                <a:solidFill>
                  <a:schemeClr val="tx1"/>
                </a:solidFill>
              </a:rPr>
              <a:t>2020</a:t>
            </a:r>
            <a:r>
              <a:rPr lang="zh-CN" altLang="en-US">
                <a:solidFill>
                  <a:schemeClr val="tx1"/>
                </a:solidFill>
              </a:rPr>
              <a:t>年</a:t>
            </a:r>
            <a:r>
              <a:rPr lang="en-US" altLang="zh-CN">
                <a:solidFill>
                  <a:schemeClr val="tx1"/>
                </a:solidFill>
              </a:rPr>
              <a:t>10</a:t>
            </a:r>
            <a:r>
              <a:rPr lang="zh-CN" altLang="en-US">
                <a:solidFill>
                  <a:schemeClr val="tx1"/>
                </a:solidFill>
              </a:rPr>
              <a:t>月</a:t>
            </a:r>
            <a:r>
              <a:rPr lang="en-US" altLang="zh-CN">
                <a:solidFill>
                  <a:schemeClr val="tx1"/>
                </a:solidFill>
              </a:rPr>
              <a:t>29</a:t>
            </a:r>
            <a:r>
              <a:rPr lang="zh-CN" altLang="en-US">
                <a:solidFill>
                  <a:schemeClr val="tx1"/>
                </a:solidFill>
              </a:rPr>
              <a:t>日</a:t>
            </a:r>
          </a:p>
        </p:txBody>
      </p:sp>
      <p:sp>
        <p:nvSpPr>
          <p:cNvPr id="12" name="Rectangle 7">
            <a:extLst>
              <a:ext uri="{FF2B5EF4-FFF2-40B4-BE49-F238E27FC236}">
                <a16:creationId xmlns:a16="http://schemas.microsoft.com/office/drawing/2014/main" id="{388467A6-61B6-7341-AD8E-BA6FCEF0C793}"/>
              </a:ext>
            </a:extLst>
          </p:cNvPr>
          <p:cNvSpPr>
            <a:spLocks noChangeArrowheads="1"/>
          </p:cNvSpPr>
          <p:nvPr/>
        </p:nvSpPr>
        <p:spPr bwMode="auto">
          <a:xfrm>
            <a:off x="1619250" y="4579938"/>
            <a:ext cx="6769100" cy="720725"/>
          </a:xfrm>
          <a:prstGeom prst="rect">
            <a:avLst/>
          </a:prstGeom>
          <a:noFill/>
          <a:ln w="9525">
            <a:noFill/>
            <a:miter lim="800000"/>
            <a:headEnd/>
            <a:tailEnd/>
          </a:ln>
        </p:spPr>
        <p:txBody>
          <a:bodyPr/>
          <a:lstStyle>
            <a:lvl1pPr>
              <a:defRPr>
                <a:solidFill>
                  <a:schemeClr val="accent2"/>
                </a:solidFill>
                <a:latin typeface="黑体" charset="-122"/>
                <a:ea typeface="黑体" charset="-122"/>
              </a:defRPr>
            </a:lvl1pPr>
            <a:lvl2pPr marL="742950" indent="-285750">
              <a:defRPr>
                <a:solidFill>
                  <a:schemeClr val="accent2"/>
                </a:solidFill>
                <a:latin typeface="黑体" charset="-122"/>
                <a:ea typeface="黑体" charset="-122"/>
              </a:defRPr>
            </a:lvl2pPr>
            <a:lvl3pPr marL="1143000" indent="-228600">
              <a:defRPr>
                <a:solidFill>
                  <a:schemeClr val="accent2"/>
                </a:solidFill>
                <a:latin typeface="黑体" charset="-122"/>
                <a:ea typeface="黑体" charset="-122"/>
              </a:defRPr>
            </a:lvl3pPr>
            <a:lvl4pPr marL="1600200" indent="-228600">
              <a:defRPr>
                <a:solidFill>
                  <a:schemeClr val="accent2"/>
                </a:solidFill>
                <a:latin typeface="黑体" charset="-122"/>
                <a:ea typeface="黑体" charset="-122"/>
              </a:defRPr>
            </a:lvl4pPr>
            <a:lvl5pPr marL="2057400" indent="-228600">
              <a:defRPr>
                <a:solidFill>
                  <a:schemeClr val="accent2"/>
                </a:solidFill>
                <a:latin typeface="黑体" charset="-122"/>
                <a:ea typeface="黑体" charset="-122"/>
              </a:defRPr>
            </a:lvl5pPr>
            <a:lvl6pPr marL="2514600" indent="-228600" eaLnBrk="0" fontAlgn="base" hangingPunct="0">
              <a:spcBef>
                <a:spcPct val="0"/>
              </a:spcBef>
              <a:spcAft>
                <a:spcPct val="0"/>
              </a:spcAft>
              <a:defRPr>
                <a:solidFill>
                  <a:schemeClr val="accent2"/>
                </a:solidFill>
                <a:latin typeface="黑体" charset="-122"/>
                <a:ea typeface="黑体" charset="-122"/>
              </a:defRPr>
            </a:lvl6pPr>
            <a:lvl7pPr marL="2971800" indent="-228600" eaLnBrk="0" fontAlgn="base" hangingPunct="0">
              <a:spcBef>
                <a:spcPct val="0"/>
              </a:spcBef>
              <a:spcAft>
                <a:spcPct val="0"/>
              </a:spcAft>
              <a:defRPr>
                <a:solidFill>
                  <a:schemeClr val="accent2"/>
                </a:solidFill>
                <a:latin typeface="黑体" charset="-122"/>
                <a:ea typeface="黑体" charset="-122"/>
              </a:defRPr>
            </a:lvl7pPr>
            <a:lvl8pPr marL="3429000" indent="-228600" eaLnBrk="0" fontAlgn="base" hangingPunct="0">
              <a:spcBef>
                <a:spcPct val="0"/>
              </a:spcBef>
              <a:spcAft>
                <a:spcPct val="0"/>
              </a:spcAft>
              <a:defRPr>
                <a:solidFill>
                  <a:schemeClr val="accent2"/>
                </a:solidFill>
                <a:latin typeface="黑体" charset="-122"/>
                <a:ea typeface="黑体" charset="-122"/>
              </a:defRPr>
            </a:lvl8pPr>
            <a:lvl9pPr marL="3886200" indent="-228600" eaLnBrk="0" fontAlgn="base" hangingPunct="0">
              <a:spcBef>
                <a:spcPct val="0"/>
              </a:spcBef>
              <a:spcAft>
                <a:spcPct val="0"/>
              </a:spcAft>
              <a:defRPr>
                <a:solidFill>
                  <a:schemeClr val="accent2"/>
                </a:solidFill>
                <a:latin typeface="黑体" charset="-122"/>
                <a:ea typeface="黑体" charset="-122"/>
              </a:defRPr>
            </a:lvl9pPr>
          </a:lstStyle>
          <a:p>
            <a:pPr eaLnBrk="1" hangingPunct="1">
              <a:lnSpc>
                <a:spcPct val="90000"/>
              </a:lnSpc>
              <a:spcBef>
                <a:spcPct val="20000"/>
              </a:spcBef>
              <a:buFont typeface="Arial" charset="0"/>
              <a:buNone/>
              <a:defRPr/>
            </a:pPr>
            <a:r>
              <a:rPr lang="zh-CN" altLang="en-US" sz="2600" b="1" dirty="0">
                <a:solidFill>
                  <a:srgbClr val="000099"/>
                </a:solidFill>
                <a:effectLst>
                  <a:outerShdw blurRad="38100" dist="38100" dir="2700000" algn="tl">
                    <a:srgbClr val="C0C0C0"/>
                  </a:outerShdw>
                </a:effectLst>
              </a:rPr>
              <a:t>所 属 </a:t>
            </a:r>
            <a:r>
              <a:rPr lang="zh-CN" altLang="en-CN" sz="2600" b="1" dirty="0">
                <a:solidFill>
                  <a:srgbClr val="000099"/>
                </a:solidFill>
                <a:effectLst>
                  <a:outerShdw blurRad="38100" dist="38100" dir="2700000" algn="tl">
                    <a:srgbClr val="C0C0C0"/>
                  </a:outerShdw>
                </a:effectLst>
              </a:rPr>
              <a:t>单</a:t>
            </a:r>
            <a:r>
              <a:rPr lang="zh-CN" altLang="en-US" sz="2600" b="1" dirty="0">
                <a:solidFill>
                  <a:srgbClr val="000099"/>
                </a:solidFill>
                <a:effectLst>
                  <a:outerShdw blurRad="38100" dist="38100" dir="2700000" algn="tl">
                    <a:srgbClr val="C0C0C0"/>
                  </a:outerShdw>
                </a:effectLst>
              </a:rPr>
              <a:t> </a:t>
            </a:r>
            <a:r>
              <a:rPr lang="zh-CN" altLang="en-CN" sz="2600" b="1" dirty="0">
                <a:solidFill>
                  <a:srgbClr val="000099"/>
                </a:solidFill>
                <a:effectLst>
                  <a:outerShdw blurRad="38100" dist="38100" dir="2700000" algn="tl">
                    <a:srgbClr val="C0C0C0"/>
                  </a:outerShdw>
                </a:effectLst>
              </a:rPr>
              <a:t>位</a:t>
            </a:r>
            <a:r>
              <a:rPr lang="zh-CN" altLang="en-US" sz="2600" b="1" dirty="0">
                <a:solidFill>
                  <a:srgbClr val="000099"/>
                </a:solidFill>
                <a:effectLst>
                  <a:outerShdw blurRad="38100" dist="38100" dir="2700000" algn="tl">
                    <a:srgbClr val="C0C0C0"/>
                  </a:outerShdw>
                </a:effectLst>
              </a:rPr>
              <a:t>：中南大学计算机学院</a:t>
            </a:r>
            <a:endParaRPr lang="fr-FR" altLang="en-US" sz="2600" b="1" dirty="0">
              <a:solidFill>
                <a:srgbClr val="000099"/>
              </a:solidFill>
              <a:effectLst>
                <a:outerShdw blurRad="38100" dist="38100" dir="2700000" algn="tl">
                  <a:srgbClr val="C0C0C0"/>
                </a:outerShdw>
              </a:effectLst>
            </a:endParaRPr>
          </a:p>
        </p:txBody>
      </p:sp>
      <p:sp>
        <p:nvSpPr>
          <p:cNvPr id="13" name="Rectangle 9">
            <a:extLst>
              <a:ext uri="{FF2B5EF4-FFF2-40B4-BE49-F238E27FC236}">
                <a16:creationId xmlns:a16="http://schemas.microsoft.com/office/drawing/2014/main" id="{0C51CBDC-DB6E-864C-B5FB-6C1F40E0B8F4}"/>
              </a:ext>
            </a:extLst>
          </p:cNvPr>
          <p:cNvSpPr>
            <a:spLocks noChangeArrowheads="1"/>
          </p:cNvSpPr>
          <p:nvPr/>
        </p:nvSpPr>
        <p:spPr bwMode="auto">
          <a:xfrm>
            <a:off x="1692275" y="4943475"/>
            <a:ext cx="1871663" cy="71438"/>
          </a:xfrm>
          <a:prstGeom prst="rect">
            <a:avLst/>
          </a:prstGeom>
          <a:solidFill>
            <a:srgbClr val="FFCC00"/>
          </a:solidFill>
          <a:ln>
            <a:noFill/>
          </a:ln>
          <a:effectLst>
            <a:outerShdw blurRad="63500" dist="38099" dir="2700000" algn="ctr" rotWithShape="0">
              <a:srgbClr val="000000">
                <a:alpha val="74998"/>
              </a:srgbClr>
            </a:outerShdw>
          </a:effectLst>
        </p:spPr>
        <p:txBody>
          <a:bodyPr wrap="none" anchor="ctr"/>
          <a:lstStyle>
            <a:lvl1pPr>
              <a:defRPr>
                <a:solidFill>
                  <a:schemeClr val="accent2"/>
                </a:solidFill>
                <a:latin typeface="黑体" charset="-122"/>
                <a:ea typeface="黑体" charset="-122"/>
              </a:defRPr>
            </a:lvl1pPr>
            <a:lvl2pPr marL="742950" indent="-285750">
              <a:defRPr>
                <a:solidFill>
                  <a:schemeClr val="accent2"/>
                </a:solidFill>
                <a:latin typeface="黑体" charset="-122"/>
                <a:ea typeface="黑体" charset="-122"/>
              </a:defRPr>
            </a:lvl2pPr>
            <a:lvl3pPr marL="1143000" indent="-228600">
              <a:defRPr>
                <a:solidFill>
                  <a:schemeClr val="accent2"/>
                </a:solidFill>
                <a:latin typeface="黑体" charset="-122"/>
                <a:ea typeface="黑体" charset="-122"/>
              </a:defRPr>
            </a:lvl3pPr>
            <a:lvl4pPr marL="1600200" indent="-228600">
              <a:defRPr>
                <a:solidFill>
                  <a:schemeClr val="accent2"/>
                </a:solidFill>
                <a:latin typeface="黑体" charset="-122"/>
                <a:ea typeface="黑体" charset="-122"/>
              </a:defRPr>
            </a:lvl4pPr>
            <a:lvl5pPr marL="2057400" indent="-228600">
              <a:defRPr>
                <a:solidFill>
                  <a:schemeClr val="accent2"/>
                </a:solidFill>
                <a:latin typeface="黑体" charset="-122"/>
                <a:ea typeface="黑体" charset="-122"/>
              </a:defRPr>
            </a:lvl5pPr>
            <a:lvl6pPr marL="2514600" indent="-228600" eaLnBrk="0" fontAlgn="base" hangingPunct="0">
              <a:spcBef>
                <a:spcPct val="0"/>
              </a:spcBef>
              <a:spcAft>
                <a:spcPct val="0"/>
              </a:spcAft>
              <a:defRPr>
                <a:solidFill>
                  <a:schemeClr val="accent2"/>
                </a:solidFill>
                <a:latin typeface="黑体" charset="-122"/>
                <a:ea typeface="黑体" charset="-122"/>
              </a:defRPr>
            </a:lvl6pPr>
            <a:lvl7pPr marL="2971800" indent="-228600" eaLnBrk="0" fontAlgn="base" hangingPunct="0">
              <a:spcBef>
                <a:spcPct val="0"/>
              </a:spcBef>
              <a:spcAft>
                <a:spcPct val="0"/>
              </a:spcAft>
              <a:defRPr>
                <a:solidFill>
                  <a:schemeClr val="accent2"/>
                </a:solidFill>
                <a:latin typeface="黑体" charset="-122"/>
                <a:ea typeface="黑体" charset="-122"/>
              </a:defRPr>
            </a:lvl7pPr>
            <a:lvl8pPr marL="3429000" indent="-228600" eaLnBrk="0" fontAlgn="base" hangingPunct="0">
              <a:spcBef>
                <a:spcPct val="0"/>
              </a:spcBef>
              <a:spcAft>
                <a:spcPct val="0"/>
              </a:spcAft>
              <a:defRPr>
                <a:solidFill>
                  <a:schemeClr val="accent2"/>
                </a:solidFill>
                <a:latin typeface="黑体" charset="-122"/>
                <a:ea typeface="黑体" charset="-122"/>
              </a:defRPr>
            </a:lvl8pPr>
            <a:lvl9pPr marL="3886200" indent="-228600" eaLnBrk="0" fontAlgn="base" hangingPunct="0">
              <a:spcBef>
                <a:spcPct val="0"/>
              </a:spcBef>
              <a:spcAft>
                <a:spcPct val="0"/>
              </a:spcAft>
              <a:defRPr>
                <a:solidFill>
                  <a:schemeClr val="accent2"/>
                </a:solidFill>
                <a:latin typeface="黑体" charset="-122"/>
                <a:ea typeface="黑体" charset="-122"/>
              </a:defRPr>
            </a:lvl9pPr>
          </a:lstStyle>
          <a:p>
            <a:pPr eaLnBrk="1" hangingPunct="1">
              <a:buFont typeface="Arial" charset="0"/>
              <a:buChar char="•"/>
              <a:defRPr/>
            </a:pPr>
            <a:endParaRPr lang="zh-CN" altLang="en-US"/>
          </a:p>
        </p:txBody>
      </p:sp>
    </p:spTree>
  </p:cSld>
  <p:clrMapOvr>
    <a:masterClrMapping/>
  </p:clrMapOvr>
  <p:transition advTm="9594">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9">
            <a:extLst>
              <a:ext uri="{FF2B5EF4-FFF2-40B4-BE49-F238E27FC236}">
                <a16:creationId xmlns:a16="http://schemas.microsoft.com/office/drawing/2014/main" id="{BAC498D1-6A2D-0545-86FB-FDAE8FDCC911}"/>
              </a:ext>
            </a:extLst>
          </p:cNvPr>
          <p:cNvSpPr>
            <a:spLocks noGrp="1" noChangeArrowheads="1"/>
          </p:cNvSpPr>
          <p:nvPr>
            <p:ph type="title" idx="4294967295"/>
          </p:nvPr>
        </p:nvSpPr>
        <p:spPr bwMode="auto">
          <a:xfrm>
            <a:off x="385763" y="217488"/>
            <a:ext cx="8507412"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sz="3200">
                <a:latin typeface="黑体" panose="02010609060101010101" pitchFamily="49" charset="-122"/>
              </a:rPr>
              <a:t>1.</a:t>
            </a:r>
            <a:r>
              <a:rPr lang="zh-CN" altLang="en-US" sz="3200">
                <a:latin typeface="黑体" panose="02010609060101010101" pitchFamily="49" charset="-122"/>
              </a:rPr>
              <a:t>绪论</a:t>
            </a:r>
            <a:r>
              <a:rPr lang="en-US" altLang="zh-CN" sz="3200">
                <a:latin typeface="黑体" panose="02010609060101010101" pitchFamily="49" charset="-122"/>
              </a:rPr>
              <a:t>-</a:t>
            </a:r>
            <a:r>
              <a:rPr lang="zh-CN" altLang="en-US" sz="3200">
                <a:latin typeface="黑体" panose="02010609060101010101" pitchFamily="49" charset="-122"/>
              </a:rPr>
              <a:t>主要研究工作</a:t>
            </a:r>
            <a:endParaRPr lang="zh-CN" altLang="en-US" sz="3200" b="1">
              <a:solidFill>
                <a:srgbClr val="0033CC"/>
              </a:solidFill>
            </a:endParaRPr>
          </a:p>
        </p:txBody>
      </p:sp>
      <p:pic>
        <p:nvPicPr>
          <p:cNvPr id="20482" name="Picture 1">
            <a:extLst>
              <a:ext uri="{FF2B5EF4-FFF2-40B4-BE49-F238E27FC236}">
                <a16:creationId xmlns:a16="http://schemas.microsoft.com/office/drawing/2014/main" id="{26D12CBC-35EF-DF45-8778-6C6FF65365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9663" y="1196975"/>
            <a:ext cx="4384675"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1203">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a:extLst>
              <a:ext uri="{FF2B5EF4-FFF2-40B4-BE49-F238E27FC236}">
                <a16:creationId xmlns:a16="http://schemas.microsoft.com/office/drawing/2014/main" id="{B4A2E561-EBB9-5D48-9B3A-E03CE4F318B3}"/>
              </a:ext>
            </a:extLst>
          </p:cNvPr>
          <p:cNvSpPr>
            <a:spLocks noGrp="1" noChangeArrowheads="1"/>
          </p:cNvSpPr>
          <p:nvPr>
            <p:ph type="body" idx="4294967295"/>
          </p:nvPr>
        </p:nvSpPr>
        <p:spPr bwMode="auto">
          <a:xfrm>
            <a:off x="685800" y="1557338"/>
            <a:ext cx="7989888" cy="45354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12800" indent="-812800" eaLnBrk="1" hangingPunct="1">
              <a:lnSpc>
                <a:spcPct val="90000"/>
              </a:lnSpc>
              <a:spcBef>
                <a:spcPct val="40000"/>
              </a:spcBef>
              <a:spcAft>
                <a:spcPct val="20000"/>
              </a:spcAft>
              <a:buFontTx/>
              <a:buAutoNum type="arabicPeriod"/>
            </a:pPr>
            <a:r>
              <a:rPr lang="zh-CN" altLang="en-US" sz="2800">
                <a:latin typeface="黑体" panose="02010609060101010101" pitchFamily="49" charset="-122"/>
                <a:ea typeface="黑体" panose="02010609060101010101" pitchFamily="49" charset="-122"/>
              </a:rPr>
              <a:t>绪论</a:t>
            </a:r>
          </a:p>
          <a:p>
            <a:pPr marL="812800" indent="-812800" eaLnBrk="1" hangingPunct="1">
              <a:lnSpc>
                <a:spcPct val="90000"/>
              </a:lnSpc>
              <a:spcBef>
                <a:spcPct val="40000"/>
              </a:spcBef>
              <a:spcAft>
                <a:spcPct val="20000"/>
              </a:spcAft>
              <a:buFontTx/>
              <a:buAutoNum type="arabicPeriod"/>
            </a:pPr>
            <a:r>
              <a:rPr lang="zh-CN" altLang="en-US" sz="2800">
                <a:latin typeface="黑体" panose="02010609060101010101" pitchFamily="49" charset="-122"/>
                <a:ea typeface="黑体" panose="02010609060101010101" pitchFamily="49" charset="-122"/>
              </a:rPr>
              <a:t>一种新的基因调控网络结构推断方法</a:t>
            </a:r>
            <a:endParaRPr lang="en-US" altLang="zh-CN" sz="2800">
              <a:latin typeface="黑体" panose="02010609060101010101" pitchFamily="49" charset="-122"/>
              <a:ea typeface="黑体" panose="02010609060101010101" pitchFamily="49" charset="-122"/>
            </a:endParaRPr>
          </a:p>
          <a:p>
            <a:pPr marL="812800" indent="-812800" eaLnBrk="1" hangingPunct="1">
              <a:lnSpc>
                <a:spcPct val="90000"/>
              </a:lnSpc>
              <a:spcBef>
                <a:spcPct val="40000"/>
              </a:spcBef>
              <a:spcAft>
                <a:spcPct val="20000"/>
              </a:spcAft>
              <a:buFontTx/>
              <a:buAutoNum type="arabicPeriod"/>
            </a:pPr>
            <a:r>
              <a:rPr lang="zh-CN" altLang="en-US" sz="2800">
                <a:latin typeface="黑体" panose="02010609060101010101" pitchFamily="49" charset="-122"/>
                <a:ea typeface="黑体" panose="02010609060101010101" pitchFamily="49" charset="-122"/>
              </a:rPr>
              <a:t>一种新的数据驱动的基因调控网络构建方法</a:t>
            </a:r>
          </a:p>
          <a:p>
            <a:pPr marL="812800" indent="-812800" eaLnBrk="1" hangingPunct="1">
              <a:lnSpc>
                <a:spcPct val="90000"/>
              </a:lnSpc>
              <a:spcBef>
                <a:spcPct val="40000"/>
              </a:spcBef>
              <a:spcAft>
                <a:spcPct val="20000"/>
              </a:spcAft>
              <a:buFontTx/>
              <a:buAutoNum type="arabicPeriod"/>
            </a:pPr>
            <a:r>
              <a:rPr lang="zh-CN" altLang="en-US" sz="2800">
                <a:latin typeface="黑体" panose="02010609060101010101" pitchFamily="49" charset="-122"/>
                <a:ea typeface="黑体" panose="02010609060101010101" pitchFamily="49" charset="-122"/>
              </a:rPr>
              <a:t>一种新的单细胞稀有细胞及类型识别方法</a:t>
            </a:r>
            <a:endParaRPr lang="en-US" altLang="zh-CN" sz="2800">
              <a:latin typeface="黑体" panose="02010609060101010101" pitchFamily="49" charset="-122"/>
              <a:ea typeface="黑体" panose="02010609060101010101" pitchFamily="49" charset="-122"/>
            </a:endParaRPr>
          </a:p>
          <a:p>
            <a:pPr marL="812800" indent="-812800" eaLnBrk="1" hangingPunct="1">
              <a:lnSpc>
                <a:spcPct val="90000"/>
              </a:lnSpc>
              <a:spcBef>
                <a:spcPct val="40000"/>
              </a:spcBef>
              <a:spcAft>
                <a:spcPct val="20000"/>
              </a:spcAft>
              <a:buFontTx/>
              <a:buAutoNum type="arabicPeriod"/>
            </a:pPr>
            <a:r>
              <a:rPr lang="zh-CN" altLang="en-US" sz="2800">
                <a:latin typeface="黑体" panose="02010609060101010101" pitchFamily="49" charset="-122"/>
                <a:ea typeface="黑体" panose="02010609060101010101" pitchFamily="49" charset="-122"/>
              </a:rPr>
              <a:t>一种新的单细胞基因表达调控网络方法</a:t>
            </a:r>
            <a:endParaRPr lang="en-US" altLang="zh-CN" sz="2800">
              <a:latin typeface="黑体" panose="02010609060101010101" pitchFamily="49" charset="-122"/>
              <a:ea typeface="黑体" panose="02010609060101010101" pitchFamily="49" charset="-122"/>
            </a:endParaRPr>
          </a:p>
          <a:p>
            <a:pPr marL="812800" indent="-812800" eaLnBrk="1" hangingPunct="1">
              <a:lnSpc>
                <a:spcPct val="90000"/>
              </a:lnSpc>
              <a:spcBef>
                <a:spcPct val="40000"/>
              </a:spcBef>
              <a:spcAft>
                <a:spcPct val="20000"/>
              </a:spcAft>
              <a:buFontTx/>
              <a:buAutoNum type="arabicPeriod"/>
            </a:pPr>
            <a:r>
              <a:rPr lang="zh-CN" altLang="en-US" sz="2800">
                <a:latin typeface="黑体" panose="02010609060101010101" pitchFamily="49" charset="-122"/>
                <a:ea typeface="黑体" panose="02010609060101010101" pitchFamily="49" charset="-122"/>
              </a:rPr>
              <a:t>总结与展望</a:t>
            </a:r>
            <a:endParaRPr lang="en-US" altLang="zh-CN" sz="2800">
              <a:latin typeface="黑体" panose="02010609060101010101" pitchFamily="49" charset="-122"/>
              <a:ea typeface="黑体" panose="02010609060101010101" pitchFamily="49" charset="-122"/>
            </a:endParaRPr>
          </a:p>
        </p:txBody>
      </p:sp>
      <p:sp>
        <p:nvSpPr>
          <p:cNvPr id="22530" name="Text Box 5">
            <a:extLst>
              <a:ext uri="{FF2B5EF4-FFF2-40B4-BE49-F238E27FC236}">
                <a16:creationId xmlns:a16="http://schemas.microsoft.com/office/drawing/2014/main" id="{12A41D2B-FC17-EF47-AA93-0FC7F40EF174}"/>
              </a:ext>
            </a:extLst>
          </p:cNvPr>
          <p:cNvSpPr txBox="1">
            <a:spLocks noChangeArrowheads="1"/>
          </p:cNvSpPr>
          <p:nvPr/>
        </p:nvSpPr>
        <p:spPr bwMode="auto">
          <a:xfrm>
            <a:off x="685800" y="460375"/>
            <a:ext cx="168275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pPr eaLnBrk="1" hangingPunct="1">
              <a:buFont typeface="Arial" panose="020B0604020202020204" pitchFamily="34" charset="0"/>
              <a:buNone/>
            </a:pPr>
            <a:r>
              <a:rPr lang="zh-CN" altLang="en-US" sz="3800">
                <a:solidFill>
                  <a:schemeClr val="bg1"/>
                </a:solidFill>
                <a:latin typeface="Arial" panose="020B0604020202020204" pitchFamily="34" charset="0"/>
              </a:rPr>
              <a:t>提    纲</a:t>
            </a:r>
          </a:p>
        </p:txBody>
      </p:sp>
      <p:sp>
        <p:nvSpPr>
          <p:cNvPr id="6" name="流程图: 联系 26">
            <a:extLst>
              <a:ext uri="{FF2B5EF4-FFF2-40B4-BE49-F238E27FC236}">
                <a16:creationId xmlns:a16="http://schemas.microsoft.com/office/drawing/2014/main" id="{71FD455C-8BE1-E84A-AEAE-A0C9DF3A06D6}"/>
              </a:ext>
            </a:extLst>
          </p:cNvPr>
          <p:cNvSpPr/>
          <p:nvPr/>
        </p:nvSpPr>
        <p:spPr>
          <a:xfrm>
            <a:off x="34925" y="2133600"/>
            <a:ext cx="576263" cy="576263"/>
          </a:xfrm>
          <a:prstGeom prst="flowChartConnector">
            <a:avLst/>
          </a:prstGeom>
          <a:solidFill>
            <a:srgbClr val="FF7C80"/>
          </a:solidFill>
          <a:ln>
            <a:solidFill>
              <a:srgbClr val="FF7C8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Clr>
                <a:srgbClr val="0033CC"/>
              </a:buClr>
              <a:buFont typeface="Arial" panose="020B0604020202020204" pitchFamily="34" charset="0"/>
              <a:buChar char="♦"/>
              <a:defRPr/>
            </a:pP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7" name="Litebulb">
            <a:extLst>
              <a:ext uri="{FF2B5EF4-FFF2-40B4-BE49-F238E27FC236}">
                <a16:creationId xmlns:a16="http://schemas.microsoft.com/office/drawing/2014/main" id="{D3A3817B-D642-4942-BB56-2F730154F054}"/>
              </a:ext>
            </a:extLst>
          </p:cNvPr>
          <p:cNvSpPr>
            <a:spLocks noEditPoints="1" noChangeArrowheads="1"/>
          </p:cNvSpPr>
          <p:nvPr/>
        </p:nvSpPr>
        <p:spPr bwMode="auto">
          <a:xfrm>
            <a:off x="233363" y="2274888"/>
            <a:ext cx="180975" cy="292100"/>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6350">
            <a:solidFill>
              <a:schemeClr val="bg1">
                <a:lumMod val="85000"/>
              </a:schemeClr>
            </a:solidFill>
            <a:miter lim="800000"/>
          </a:ln>
          <a:effectLst>
            <a:outerShdw blurRad="50800" dist="38100" dir="5400000" algn="t" rotWithShape="0">
              <a:prstClr val="black">
                <a:alpha val="40000"/>
              </a:prstClr>
            </a:outerShdw>
          </a:effectLst>
        </p:spPr>
        <p:txBody>
          <a:bodyPr/>
          <a:lstStyle/>
          <a:p>
            <a:pPr eaLnBrk="1" hangingPunct="1">
              <a:buClr>
                <a:srgbClr val="0033CC"/>
              </a:buClr>
              <a:buFont typeface="Arial" panose="020B0604020202020204" pitchFamily="34" charset="0"/>
              <a:buChar char="♦"/>
              <a:defRPr/>
            </a:pPr>
            <a:endParaRPr lang="zh-CN" altLang="en-US"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advTm="4328">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4">
            <a:extLst>
              <a:ext uri="{FF2B5EF4-FFF2-40B4-BE49-F238E27FC236}">
                <a16:creationId xmlns:a16="http://schemas.microsoft.com/office/drawing/2014/main" id="{6CF9FB93-1836-6344-BFD1-69614D010D50}"/>
              </a:ext>
            </a:extLst>
          </p:cNvPr>
          <p:cNvSpPr>
            <a:spLocks noChangeArrowheads="1"/>
          </p:cNvSpPr>
          <p:nvPr/>
        </p:nvSpPr>
        <p:spPr bwMode="auto">
          <a:xfrm>
            <a:off x="428625" y="1428750"/>
            <a:ext cx="8064500" cy="3014663"/>
          </a:xfrm>
          <a:prstGeom prst="rect">
            <a:avLst/>
          </a:prstGeom>
          <a:noFill/>
          <a:ln>
            <a:noFill/>
          </a:ln>
        </p:spPr>
        <p:txBody>
          <a:bodyPr>
            <a:spAutoFit/>
          </a:bodyPr>
          <a:lstStyle>
            <a:lvl1pPr marL="354013" indent="-354013">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spcAft>
                <a:spcPct val="20000"/>
              </a:spcAft>
              <a:buClr>
                <a:srgbClr val="FF0000"/>
              </a:buClr>
              <a:buFont typeface="Wingdings" pitchFamily="2" charset="2"/>
              <a:buChar char="p"/>
              <a:defRPr/>
            </a:pPr>
            <a:r>
              <a:rPr lang="zh-CN" altLang="en-US" sz="2000" dirty="0"/>
              <a:t>网络结构中的拓扑稀疏性和基因之间的传递依赖等因素</a:t>
            </a:r>
            <a:r>
              <a:rPr lang="en-US" altLang="zh-CN" sz="2000" dirty="0"/>
              <a:t>, </a:t>
            </a:r>
            <a:r>
              <a:rPr lang="zh-CN" altLang="en-US" sz="2000" dirty="0"/>
              <a:t>这些因素导致在关联网络推断中会引入假阳性的依赖关系</a:t>
            </a:r>
          </a:p>
          <a:p>
            <a:pPr eaLnBrk="1" hangingPunct="1">
              <a:lnSpc>
                <a:spcPct val="120000"/>
              </a:lnSpc>
              <a:spcBef>
                <a:spcPct val="20000"/>
              </a:spcBef>
              <a:spcAft>
                <a:spcPct val="20000"/>
              </a:spcAft>
              <a:buClr>
                <a:srgbClr val="FF0000"/>
              </a:buClr>
              <a:buFont typeface="Wingdings" pitchFamily="2" charset="2"/>
              <a:buChar char="p"/>
              <a:defRPr/>
            </a:pPr>
            <a:r>
              <a:rPr lang="zh-CN" altLang="en-US" sz="2000" dirty="0">
                <a:latin typeface="Times New Roman" panose="02020603050405020304" pitchFamily="18" charset="0"/>
              </a:rPr>
              <a:t> 动机</a:t>
            </a:r>
            <a:r>
              <a:rPr lang="en-US" altLang="zh-CN" sz="2000" dirty="0">
                <a:latin typeface="Times New Roman" panose="02020603050405020304" pitchFamily="18" charset="0"/>
              </a:rPr>
              <a:t>:</a:t>
            </a:r>
            <a:r>
              <a:rPr lang="zh-CN" altLang="en-US" sz="2000" dirty="0">
                <a:latin typeface="Times New Roman" panose="02020603050405020304" pitchFamily="18" charset="0"/>
              </a:rPr>
              <a:t> 局部精炼 </a:t>
            </a:r>
            <a:r>
              <a:rPr lang="en-US" altLang="zh-CN" sz="2000" dirty="0">
                <a:latin typeface="Times New Roman" panose="02020603050405020304" pitchFamily="18" charset="0"/>
              </a:rPr>
              <a:t>+</a:t>
            </a:r>
            <a:r>
              <a:rPr lang="zh-CN" altLang="en-US" sz="2000" dirty="0">
                <a:latin typeface="Times New Roman" panose="02020603050405020304" pitchFamily="18" charset="0"/>
              </a:rPr>
              <a:t> 全局合并，命名为 </a:t>
            </a:r>
            <a:r>
              <a:rPr lang="en-US" altLang="zh-CN" sz="2000" dirty="0">
                <a:latin typeface="Times New Roman" panose="02020603050405020304" pitchFamily="18" charset="0"/>
              </a:rPr>
              <a:t>LOC-PCA-CMI</a:t>
            </a:r>
          </a:p>
          <a:p>
            <a:pPr lvl="1" eaLnBrk="1" hangingPunct="1">
              <a:lnSpc>
                <a:spcPct val="120000"/>
              </a:lnSpc>
              <a:spcBef>
                <a:spcPct val="20000"/>
              </a:spcBef>
              <a:spcAft>
                <a:spcPct val="20000"/>
              </a:spcAft>
              <a:buClr>
                <a:srgbClr val="FF0000"/>
              </a:buClr>
              <a:buFont typeface="Wingdings" pitchFamily="2" charset="2"/>
              <a:buChar char="p"/>
              <a:defRPr/>
            </a:pPr>
            <a:r>
              <a:rPr lang="zh-CN" altLang="en-US" sz="2000" dirty="0"/>
              <a:t>首先识别局部重叠基因簇</a:t>
            </a:r>
            <a:r>
              <a:rPr lang="en-US" altLang="zh-CN" sz="2000" dirty="0"/>
              <a:t>, </a:t>
            </a:r>
            <a:r>
              <a:rPr lang="zh-CN" altLang="en-US" sz="2000" dirty="0"/>
              <a:t>然后基于条件互信息 </a:t>
            </a:r>
            <a:r>
              <a:rPr lang="en-US" altLang="zh-CN" sz="2000" dirty="0"/>
              <a:t>(</a:t>
            </a:r>
            <a:r>
              <a:rPr lang="en-US" sz="2000" dirty="0"/>
              <a:t>PCA-CMI) </a:t>
            </a:r>
            <a:r>
              <a:rPr lang="zh-CN" altLang="en-US" sz="2000" dirty="0"/>
              <a:t>的 路径一致性算法推断每个簇的局部网络结构</a:t>
            </a:r>
            <a:r>
              <a:rPr lang="en-US" altLang="zh-CN" sz="2000" dirty="0"/>
              <a:t>, </a:t>
            </a:r>
            <a:r>
              <a:rPr lang="zh-CN" altLang="en-US" sz="2000" dirty="0"/>
              <a:t>最终通过聚合局部网络结构</a:t>
            </a:r>
            <a:r>
              <a:rPr lang="en-US" altLang="zh-CN" sz="2000" dirty="0"/>
              <a:t>, </a:t>
            </a:r>
            <a:r>
              <a:rPr lang="zh-CN" altLang="en-US" sz="2000" dirty="0"/>
              <a:t>也就是基因之间的依赖性网络</a:t>
            </a:r>
            <a:r>
              <a:rPr lang="en-US" altLang="zh-CN" sz="2000" dirty="0"/>
              <a:t>, </a:t>
            </a:r>
            <a:r>
              <a:rPr lang="zh-CN" altLang="en-US" sz="2000" dirty="0"/>
              <a:t>来构造最终的 </a:t>
            </a:r>
            <a:r>
              <a:rPr lang="en-US" sz="2000" dirty="0"/>
              <a:t>GRN</a:t>
            </a:r>
          </a:p>
          <a:p>
            <a:pPr marL="457200" lvl="1" indent="0" eaLnBrk="1" hangingPunct="1">
              <a:lnSpc>
                <a:spcPct val="120000"/>
              </a:lnSpc>
              <a:spcBef>
                <a:spcPct val="20000"/>
              </a:spcBef>
              <a:spcAft>
                <a:spcPct val="20000"/>
              </a:spcAft>
              <a:buClr>
                <a:srgbClr val="FF0000"/>
              </a:buClr>
              <a:defRPr/>
            </a:pPr>
            <a:endParaRPr lang="en-US" altLang="zh-CN" sz="2000" dirty="0">
              <a:latin typeface="Times New Roman" panose="02020603050405020304" pitchFamily="18" charset="0"/>
            </a:endParaRPr>
          </a:p>
        </p:txBody>
      </p:sp>
      <p:sp>
        <p:nvSpPr>
          <p:cNvPr id="4" name="Rectangle 19">
            <a:extLst>
              <a:ext uri="{FF2B5EF4-FFF2-40B4-BE49-F238E27FC236}">
                <a16:creationId xmlns:a16="http://schemas.microsoft.com/office/drawing/2014/main" id="{EFE15F6A-5013-CB43-96A7-193F70216B42}"/>
              </a:ext>
            </a:extLst>
          </p:cNvPr>
          <p:cNvSpPr txBox="1">
            <a:spLocks noChangeArrowheads="1"/>
          </p:cNvSpPr>
          <p:nvPr/>
        </p:nvSpPr>
        <p:spPr bwMode="auto">
          <a:xfrm>
            <a:off x="457200" y="217488"/>
            <a:ext cx="8507413" cy="1143000"/>
          </a:xfrm>
          <a:prstGeom prst="rect">
            <a:avLst/>
          </a:prstGeom>
          <a:noFill/>
          <a:ln>
            <a:miter lim="800000"/>
            <a:headEnd/>
            <a:tailEnd/>
          </a:ln>
        </p:spPr>
        <p:txBody>
          <a:bodyPr anchor="ctr"/>
          <a:lstStyle/>
          <a:p>
            <a:pPr eaLnBrk="1" hangingPunct="1">
              <a:defRPr/>
            </a:pPr>
            <a:r>
              <a:rPr lang="en-US" altLang="zh-CN" sz="3200" kern="0" dirty="0">
                <a:solidFill>
                  <a:schemeClr val="bg1"/>
                </a:solidFill>
                <a:latin typeface="黑体" pitchFamily="2" charset="-122"/>
                <a:ea typeface="+mj-ea"/>
                <a:cs typeface="+mj-cs"/>
              </a:rPr>
              <a:t>2.</a:t>
            </a:r>
            <a:r>
              <a:rPr lang="zh-CN" altLang="en-US" sz="3200" kern="0" dirty="0">
                <a:solidFill>
                  <a:schemeClr val="bg1"/>
                </a:solidFill>
                <a:latin typeface="黑体" pitchFamily="2" charset="-122"/>
                <a:ea typeface="+mj-ea"/>
                <a:cs typeface="+mj-cs"/>
              </a:rPr>
              <a:t>一种新的基因调控网络结构推断方法</a:t>
            </a:r>
            <a:endParaRPr lang="zh-CN" altLang="en-US" sz="3200" b="1" kern="0" dirty="0">
              <a:solidFill>
                <a:srgbClr val="0033CC"/>
              </a:solidFill>
              <a:latin typeface="黑体" pitchFamily="2" charset="-122"/>
              <a:ea typeface="+mj-ea"/>
              <a:cs typeface="+mj-cs"/>
            </a:endParaRPr>
          </a:p>
        </p:txBody>
      </p:sp>
    </p:spTree>
  </p:cSld>
  <p:clrMapOvr>
    <a:masterClrMapping/>
  </p:clrMapOvr>
  <p:transition advTm="31203">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4">
            <a:extLst>
              <a:ext uri="{FF2B5EF4-FFF2-40B4-BE49-F238E27FC236}">
                <a16:creationId xmlns:a16="http://schemas.microsoft.com/office/drawing/2014/main" id="{37479C10-EB16-4F4C-B378-18362FA257A6}"/>
              </a:ext>
            </a:extLst>
          </p:cNvPr>
          <p:cNvSpPr>
            <a:spLocks noChangeArrowheads="1"/>
          </p:cNvSpPr>
          <p:nvPr/>
        </p:nvSpPr>
        <p:spPr bwMode="auto">
          <a:xfrm>
            <a:off x="428625" y="1428750"/>
            <a:ext cx="80645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4013" indent="-354013">
              <a:defRPr>
                <a:solidFill>
                  <a:schemeClr val="accent2"/>
                </a:solidFill>
                <a:latin typeface="黑体" panose="02010609060101010101" pitchFamily="49" charset="-122"/>
                <a:ea typeface="黑体" panose="02010609060101010101" pitchFamily="49" charset="-122"/>
              </a:defRPr>
            </a:lvl1pPr>
            <a:lvl2pPr>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spcAft>
                <a:spcPct val="20000"/>
              </a:spcAft>
              <a:buClr>
                <a:srgbClr val="FF0000"/>
              </a:buClr>
              <a:buFont typeface="Wingdings" pitchFamily="2" charset="2"/>
              <a:buChar char="p"/>
            </a:pPr>
            <a:r>
              <a:rPr lang="zh-CN" altLang="en-US" sz="2000"/>
              <a:t>网络结构中的拓扑稀疏性和基因之间的传递依赖等因素</a:t>
            </a:r>
            <a:r>
              <a:rPr lang="en-US" altLang="zh-CN" sz="2000"/>
              <a:t>, </a:t>
            </a:r>
            <a:r>
              <a:rPr lang="zh-CN" altLang="en-US" sz="2000"/>
              <a:t>这些方法在关联网络推断中会引入假阳性的依赖关系</a:t>
            </a:r>
            <a:endParaRPr lang="en-US" altLang="zh-CN" sz="2000"/>
          </a:p>
          <a:p>
            <a:pPr eaLnBrk="1" hangingPunct="1">
              <a:lnSpc>
                <a:spcPct val="120000"/>
              </a:lnSpc>
              <a:spcBef>
                <a:spcPct val="20000"/>
              </a:spcBef>
              <a:spcAft>
                <a:spcPct val="20000"/>
              </a:spcAft>
              <a:buClr>
                <a:srgbClr val="FF0000"/>
              </a:buClr>
              <a:buFont typeface="Wingdings" pitchFamily="2" charset="2"/>
              <a:buChar char="p"/>
            </a:pPr>
            <a:r>
              <a:rPr lang="zh-CN" altLang="en-US" sz="2000"/>
              <a:t> </a:t>
            </a:r>
            <a:r>
              <a:rPr lang="en-US" altLang="zh-CN" sz="2000"/>
              <a:t>PCA-CMI(</a:t>
            </a:r>
            <a:r>
              <a:rPr lang="zh-CN" altLang="en-US" sz="2000"/>
              <a:t>基于路径一致性的算法</a:t>
            </a:r>
            <a:r>
              <a:rPr lang="en-US" altLang="zh-CN" sz="2000"/>
              <a:t>)</a:t>
            </a:r>
            <a:r>
              <a:rPr lang="zh-CN" altLang="en-US" sz="2000"/>
              <a:t>：</a:t>
            </a:r>
            <a:r>
              <a:rPr lang="en-US" altLang="zh-CN" sz="2000"/>
              <a:t>top</a:t>
            </a:r>
            <a:r>
              <a:rPr lang="zh-CN" altLang="en-US" sz="2000"/>
              <a:t> </a:t>
            </a:r>
            <a:r>
              <a:rPr lang="en-US" altLang="zh-CN" sz="2000"/>
              <a:t>down</a:t>
            </a:r>
            <a:endParaRPr lang="zh-CN" altLang="en-US" sz="2000"/>
          </a:p>
          <a:p>
            <a:pPr eaLnBrk="1" hangingPunct="1">
              <a:lnSpc>
                <a:spcPct val="120000"/>
              </a:lnSpc>
              <a:spcBef>
                <a:spcPct val="20000"/>
              </a:spcBef>
              <a:spcAft>
                <a:spcPct val="20000"/>
              </a:spcAft>
              <a:buClr>
                <a:srgbClr val="FF0000"/>
              </a:buClr>
              <a:buFont typeface="Wingdings" pitchFamily="2" charset="2"/>
              <a:buChar char="p"/>
            </a:pPr>
            <a:r>
              <a:rPr lang="zh-CN" altLang="en-US" sz="2000">
                <a:latin typeface="Times New Roman" panose="02020603050405020304" pitchFamily="18" charset="0"/>
              </a:rPr>
              <a:t> 动机</a:t>
            </a:r>
            <a:r>
              <a:rPr lang="en-US" altLang="zh-CN" sz="2000">
                <a:latin typeface="Times New Roman" panose="02020603050405020304" pitchFamily="18" charset="0"/>
              </a:rPr>
              <a:t>:</a:t>
            </a:r>
            <a:r>
              <a:rPr lang="zh-CN" altLang="en-US" sz="2000">
                <a:latin typeface="Times New Roman" panose="02020603050405020304" pitchFamily="18" charset="0"/>
              </a:rPr>
              <a:t> 局部精炼 </a:t>
            </a:r>
            <a:r>
              <a:rPr lang="en-US" altLang="zh-CN" sz="2000">
                <a:latin typeface="Times New Roman" panose="02020603050405020304" pitchFamily="18" charset="0"/>
              </a:rPr>
              <a:t>+</a:t>
            </a:r>
            <a:r>
              <a:rPr lang="zh-CN" altLang="en-US" sz="2000">
                <a:latin typeface="Times New Roman" panose="02020603050405020304" pitchFamily="18" charset="0"/>
              </a:rPr>
              <a:t> 全局合并（</a:t>
            </a:r>
            <a:r>
              <a:rPr lang="en-US" altLang="zh-CN" sz="2000">
                <a:latin typeface="Times New Roman" panose="02020603050405020304" pitchFamily="18" charset="0"/>
              </a:rPr>
              <a:t>bottom</a:t>
            </a:r>
            <a:r>
              <a:rPr lang="zh-CN" altLang="en-US" sz="2000">
                <a:latin typeface="Times New Roman" panose="02020603050405020304" pitchFamily="18" charset="0"/>
              </a:rPr>
              <a:t> </a:t>
            </a:r>
            <a:r>
              <a:rPr lang="en-US" altLang="zh-CN" sz="2000">
                <a:latin typeface="Times New Roman" panose="02020603050405020304" pitchFamily="18" charset="0"/>
              </a:rPr>
              <a:t>up</a:t>
            </a:r>
            <a:r>
              <a:rPr lang="zh-CN" altLang="en-US" sz="2000">
                <a:latin typeface="Times New Roman" panose="02020603050405020304" pitchFamily="18" charset="0"/>
              </a:rPr>
              <a:t>），命名为 </a:t>
            </a:r>
            <a:r>
              <a:rPr lang="en-US" altLang="zh-CN" sz="2000">
                <a:latin typeface="Times New Roman" panose="02020603050405020304" pitchFamily="18" charset="0"/>
              </a:rPr>
              <a:t>Loc-PCA-CMI</a:t>
            </a:r>
          </a:p>
          <a:p>
            <a:pPr lvl="1" eaLnBrk="1" hangingPunct="1">
              <a:lnSpc>
                <a:spcPct val="120000"/>
              </a:lnSpc>
              <a:spcBef>
                <a:spcPct val="20000"/>
              </a:spcBef>
              <a:spcAft>
                <a:spcPct val="20000"/>
              </a:spcAft>
              <a:buClr>
                <a:srgbClr val="FF0000"/>
              </a:buClr>
            </a:pPr>
            <a:endParaRPr lang="en-US" altLang="zh-CN" sz="2000">
              <a:latin typeface="Times New Roman" panose="02020603050405020304" pitchFamily="18" charset="0"/>
            </a:endParaRPr>
          </a:p>
        </p:txBody>
      </p:sp>
      <p:sp>
        <p:nvSpPr>
          <p:cNvPr id="4" name="Rectangle 19">
            <a:extLst>
              <a:ext uri="{FF2B5EF4-FFF2-40B4-BE49-F238E27FC236}">
                <a16:creationId xmlns:a16="http://schemas.microsoft.com/office/drawing/2014/main" id="{6CA1F036-2921-AE47-A117-BB630C5D0DF3}"/>
              </a:ext>
            </a:extLst>
          </p:cNvPr>
          <p:cNvSpPr txBox="1">
            <a:spLocks noChangeArrowheads="1"/>
          </p:cNvSpPr>
          <p:nvPr/>
        </p:nvSpPr>
        <p:spPr bwMode="auto">
          <a:xfrm>
            <a:off x="457200" y="217488"/>
            <a:ext cx="8507413" cy="1143000"/>
          </a:xfrm>
          <a:prstGeom prst="rect">
            <a:avLst/>
          </a:prstGeom>
          <a:noFill/>
          <a:ln>
            <a:miter lim="800000"/>
            <a:headEnd/>
            <a:tailEnd/>
          </a:ln>
        </p:spPr>
        <p:txBody>
          <a:bodyPr anchor="ctr"/>
          <a:lstStyle/>
          <a:p>
            <a:pPr eaLnBrk="1" hangingPunct="1">
              <a:defRPr/>
            </a:pPr>
            <a:r>
              <a:rPr lang="en-US" altLang="zh-CN" sz="3200" kern="0" dirty="0">
                <a:solidFill>
                  <a:schemeClr val="bg1"/>
                </a:solidFill>
                <a:latin typeface="黑体" pitchFamily="2" charset="-122"/>
                <a:ea typeface="+mj-ea"/>
                <a:cs typeface="+mj-cs"/>
              </a:rPr>
              <a:t>2.</a:t>
            </a:r>
            <a:r>
              <a:rPr lang="zh-CN" altLang="en-US" sz="3200" kern="0" dirty="0">
                <a:solidFill>
                  <a:schemeClr val="bg1"/>
                </a:solidFill>
                <a:latin typeface="黑体" pitchFamily="2" charset="-122"/>
                <a:ea typeface="+mj-ea"/>
                <a:cs typeface="+mj-cs"/>
              </a:rPr>
              <a:t>一种新的基因调控网络结构推断方法</a:t>
            </a:r>
            <a:endParaRPr lang="zh-CN" altLang="en-US" sz="3200" b="1" kern="0" dirty="0">
              <a:solidFill>
                <a:srgbClr val="0033CC"/>
              </a:solidFill>
              <a:latin typeface="黑体" pitchFamily="2" charset="-122"/>
              <a:ea typeface="+mj-ea"/>
              <a:cs typeface="+mj-cs"/>
            </a:endParaRPr>
          </a:p>
        </p:txBody>
      </p:sp>
    </p:spTree>
  </p:cSld>
  <p:clrMapOvr>
    <a:masterClrMapping/>
  </p:clrMapOvr>
  <p:transition advTm="31203">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4">
            <a:extLst>
              <a:ext uri="{FF2B5EF4-FFF2-40B4-BE49-F238E27FC236}">
                <a16:creationId xmlns:a16="http://schemas.microsoft.com/office/drawing/2014/main" id="{CEFEE38B-BA55-6741-9636-6C15CF23F3A9}"/>
              </a:ext>
            </a:extLst>
          </p:cNvPr>
          <p:cNvSpPr>
            <a:spLocks noChangeArrowheads="1"/>
          </p:cNvSpPr>
          <p:nvPr/>
        </p:nvSpPr>
        <p:spPr bwMode="auto">
          <a:xfrm>
            <a:off x="428625" y="1428750"/>
            <a:ext cx="8064500"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4013" indent="-354013">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spcAft>
                <a:spcPct val="20000"/>
              </a:spcAft>
              <a:buClr>
                <a:srgbClr val="FF0000"/>
              </a:buClr>
              <a:buFont typeface="Wingdings" pitchFamily="2" charset="2"/>
              <a:buChar char="p"/>
            </a:pPr>
            <a:r>
              <a:rPr lang="en-US" altLang="zh-CN" sz="2000"/>
              <a:t>PCA-CMI</a:t>
            </a:r>
            <a:endParaRPr lang="en-US" altLang="zh-CN" sz="2000">
              <a:latin typeface="Times New Roman" panose="02020603050405020304" pitchFamily="18" charset="0"/>
            </a:endParaRPr>
          </a:p>
          <a:p>
            <a:pPr lvl="1" eaLnBrk="1" hangingPunct="1">
              <a:lnSpc>
                <a:spcPct val="120000"/>
              </a:lnSpc>
              <a:spcBef>
                <a:spcPct val="20000"/>
              </a:spcBef>
              <a:spcAft>
                <a:spcPct val="20000"/>
              </a:spcAft>
              <a:buClr>
                <a:srgbClr val="FF0000"/>
              </a:buClr>
              <a:buFont typeface="Wingdings" pitchFamily="2" charset="2"/>
              <a:buChar char="p"/>
            </a:pPr>
            <a:r>
              <a:rPr lang="zh-CN" altLang="en-US" sz="2000">
                <a:latin typeface="Times New Roman" panose="02020603050405020304" pitchFamily="18" charset="0"/>
              </a:rPr>
              <a:t> </a:t>
            </a:r>
            <a:endParaRPr lang="zh-CN" altLang="en-US" sz="2000"/>
          </a:p>
        </p:txBody>
      </p:sp>
      <p:sp>
        <p:nvSpPr>
          <p:cNvPr id="4" name="Rectangle 19">
            <a:extLst>
              <a:ext uri="{FF2B5EF4-FFF2-40B4-BE49-F238E27FC236}">
                <a16:creationId xmlns:a16="http://schemas.microsoft.com/office/drawing/2014/main" id="{A908A594-095E-A140-AEF3-10DAAFD9DD5D}"/>
              </a:ext>
            </a:extLst>
          </p:cNvPr>
          <p:cNvSpPr txBox="1">
            <a:spLocks noChangeArrowheads="1"/>
          </p:cNvSpPr>
          <p:nvPr/>
        </p:nvSpPr>
        <p:spPr bwMode="auto">
          <a:xfrm>
            <a:off x="457200" y="217488"/>
            <a:ext cx="8507413" cy="1143000"/>
          </a:xfrm>
          <a:prstGeom prst="rect">
            <a:avLst/>
          </a:prstGeom>
          <a:noFill/>
          <a:ln>
            <a:miter lim="800000"/>
            <a:headEnd/>
            <a:tailEnd/>
          </a:ln>
        </p:spPr>
        <p:txBody>
          <a:bodyPr anchor="ctr"/>
          <a:lstStyle/>
          <a:p>
            <a:pPr eaLnBrk="1" hangingPunct="1">
              <a:defRPr/>
            </a:pPr>
            <a:r>
              <a:rPr lang="en-US" altLang="zh-CN" sz="3200" kern="0" dirty="0">
                <a:solidFill>
                  <a:schemeClr val="bg1"/>
                </a:solidFill>
                <a:latin typeface="黑体" pitchFamily="2" charset="-122"/>
                <a:ea typeface="+mj-ea"/>
                <a:cs typeface="+mj-cs"/>
              </a:rPr>
              <a:t>2.</a:t>
            </a:r>
            <a:r>
              <a:rPr lang="zh-CN" altLang="en-US" sz="3200" kern="0" dirty="0">
                <a:solidFill>
                  <a:schemeClr val="bg1"/>
                </a:solidFill>
                <a:latin typeface="黑体" pitchFamily="2" charset="-122"/>
                <a:ea typeface="+mj-ea"/>
                <a:cs typeface="+mj-cs"/>
              </a:rPr>
              <a:t>一种新的基因调控网络结构推断方法</a:t>
            </a:r>
            <a:endParaRPr lang="zh-CN" altLang="en-US" sz="3200" b="1" kern="0" dirty="0">
              <a:solidFill>
                <a:srgbClr val="0033CC"/>
              </a:solidFill>
              <a:latin typeface="黑体" pitchFamily="2" charset="-122"/>
              <a:ea typeface="+mj-ea"/>
              <a:cs typeface="+mj-cs"/>
            </a:endParaRPr>
          </a:p>
        </p:txBody>
      </p:sp>
      <p:pic>
        <p:nvPicPr>
          <p:cNvPr id="25603" name="Picture 2">
            <a:extLst>
              <a:ext uri="{FF2B5EF4-FFF2-40B4-BE49-F238E27FC236}">
                <a16:creationId xmlns:a16="http://schemas.microsoft.com/office/drawing/2014/main" id="{16BC51BC-95DA-AF43-AAB6-00916387D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9138"/>
            <a:ext cx="6821488"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Box 5">
            <a:extLst>
              <a:ext uri="{FF2B5EF4-FFF2-40B4-BE49-F238E27FC236}">
                <a16:creationId xmlns:a16="http://schemas.microsoft.com/office/drawing/2014/main" id="{DEB2F0DD-4524-BE4D-8171-E49974FEB5B4}"/>
              </a:ext>
            </a:extLst>
          </p:cNvPr>
          <p:cNvSpPr txBox="1">
            <a:spLocks noChangeArrowheads="1"/>
          </p:cNvSpPr>
          <p:nvPr/>
        </p:nvSpPr>
        <p:spPr bwMode="auto">
          <a:xfrm>
            <a:off x="1042988" y="5721350"/>
            <a:ext cx="7450137"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r>
              <a:rPr lang="en-US" altLang="zh-CN" sz="1200" b="1"/>
              <a:t>Xiujun Zhang, etc</a:t>
            </a:r>
            <a:r>
              <a:rPr lang="en-US" altLang="zh-CN" sz="1200"/>
              <a:t>,  Inferring gene regulatory networks from gene expression data by path consistency algorithm based on conditional mutual information , BIOINFORMATICS, </a:t>
            </a:r>
            <a:r>
              <a:rPr lang="pt-BR" altLang="zh-CN" sz="800"/>
              <a:t>Vol. 28 no. 1 2012, pages 98–104</a:t>
            </a:r>
            <a:endParaRPr lang="zh-CN" altLang="en-US" sz="1200"/>
          </a:p>
        </p:txBody>
      </p:sp>
      <p:sp>
        <p:nvSpPr>
          <p:cNvPr id="25605" name="Rectangle 14">
            <a:extLst>
              <a:ext uri="{FF2B5EF4-FFF2-40B4-BE49-F238E27FC236}">
                <a16:creationId xmlns:a16="http://schemas.microsoft.com/office/drawing/2014/main" id="{CD9048E3-01EE-2049-9785-CD78A851AA1A}"/>
              </a:ext>
            </a:extLst>
          </p:cNvPr>
          <p:cNvSpPr>
            <a:spLocks noChangeArrowheads="1"/>
          </p:cNvSpPr>
          <p:nvPr/>
        </p:nvSpPr>
        <p:spPr bwMode="auto">
          <a:xfrm>
            <a:off x="6821488" y="3106738"/>
            <a:ext cx="2322512"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spcAft>
                <a:spcPct val="20000"/>
              </a:spcAft>
              <a:buClr>
                <a:srgbClr val="FF0000"/>
              </a:buClr>
            </a:pPr>
            <a:r>
              <a:rPr lang="zh-CN" altLang="en-US" sz="2000"/>
              <a:t>缺陷</a:t>
            </a:r>
            <a:r>
              <a:rPr lang="en-US" altLang="zh-CN" sz="2000">
                <a:latin typeface="Times New Roman" panose="02020603050405020304" pitchFamily="18" charset="0"/>
              </a:rPr>
              <a:t>:</a:t>
            </a:r>
            <a:r>
              <a:rPr lang="zh-CN" altLang="en-US" sz="2000">
                <a:latin typeface="Times New Roman" panose="02020603050405020304" pitchFamily="18" charset="0"/>
              </a:rPr>
              <a:t> </a:t>
            </a:r>
            <a:endParaRPr lang="en-US" altLang="zh-CN" sz="2000">
              <a:latin typeface="Times New Roman" panose="02020603050405020304" pitchFamily="18" charset="0"/>
            </a:endParaRPr>
          </a:p>
          <a:p>
            <a:pPr eaLnBrk="1" hangingPunct="1">
              <a:lnSpc>
                <a:spcPct val="120000"/>
              </a:lnSpc>
              <a:spcBef>
                <a:spcPct val="20000"/>
              </a:spcBef>
              <a:spcAft>
                <a:spcPct val="20000"/>
              </a:spcAft>
              <a:buClr>
                <a:srgbClr val="FF0000"/>
              </a:buClr>
            </a:pPr>
            <a:r>
              <a:rPr lang="zh-CN" altLang="en-US" sz="1600">
                <a:latin typeface="Times New Roman" panose="02020603050405020304" pitchFamily="18" charset="0"/>
              </a:rPr>
              <a:t>大网络速度慢；</a:t>
            </a:r>
            <a:endParaRPr lang="en-US" altLang="zh-CN" sz="1600">
              <a:latin typeface="Times New Roman" panose="02020603050405020304" pitchFamily="18" charset="0"/>
            </a:endParaRPr>
          </a:p>
          <a:p>
            <a:pPr eaLnBrk="1" hangingPunct="1">
              <a:lnSpc>
                <a:spcPct val="120000"/>
              </a:lnSpc>
              <a:spcBef>
                <a:spcPct val="20000"/>
              </a:spcBef>
              <a:spcAft>
                <a:spcPct val="20000"/>
              </a:spcAft>
              <a:buClr>
                <a:srgbClr val="FF0000"/>
              </a:buClr>
            </a:pPr>
            <a:r>
              <a:rPr lang="zh-CN" altLang="en-US" sz="1600">
                <a:latin typeface="Times New Roman" panose="02020603050405020304" pitchFamily="18" charset="0"/>
              </a:rPr>
              <a:t>先验的全局阈值参数（</a:t>
            </a:r>
            <a:r>
              <a:rPr lang="en-US" altLang="zh-CN" sz="1600">
                <a:latin typeface="Times New Roman" panose="02020603050405020304" pitchFamily="18" charset="0"/>
              </a:rPr>
              <a:t>order</a:t>
            </a:r>
            <a:r>
              <a:rPr lang="zh-CN" altLang="en-US" sz="1600">
                <a:latin typeface="Times New Roman" panose="02020603050405020304" pitchFamily="18" charset="0"/>
              </a:rPr>
              <a:t>和独立性阈值 ）</a:t>
            </a:r>
            <a:endParaRPr lang="en-US" altLang="zh-CN" sz="1600">
              <a:latin typeface="Times New Roman" panose="02020603050405020304" pitchFamily="18" charset="0"/>
            </a:endParaRPr>
          </a:p>
        </p:txBody>
      </p:sp>
    </p:spTree>
  </p:cSld>
  <p:clrMapOvr>
    <a:masterClrMapping/>
  </p:clrMapOvr>
  <p:transition advTm="31203">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4">
            <a:extLst>
              <a:ext uri="{FF2B5EF4-FFF2-40B4-BE49-F238E27FC236}">
                <a16:creationId xmlns:a16="http://schemas.microsoft.com/office/drawing/2014/main" id="{5A888FE5-DE2F-1149-900C-DA5D5FEF1D4C}"/>
              </a:ext>
            </a:extLst>
          </p:cNvPr>
          <p:cNvSpPr>
            <a:spLocks noChangeArrowheads="1"/>
          </p:cNvSpPr>
          <p:nvPr/>
        </p:nvSpPr>
        <p:spPr bwMode="auto">
          <a:xfrm>
            <a:off x="428625" y="1428750"/>
            <a:ext cx="8064500"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4013" indent="-354013">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spcAft>
                <a:spcPct val="20000"/>
              </a:spcAft>
              <a:buClr>
                <a:srgbClr val="FF0000"/>
              </a:buClr>
              <a:buFont typeface="Wingdings" pitchFamily="2" charset="2"/>
              <a:buChar char="p"/>
            </a:pPr>
            <a:r>
              <a:rPr lang="en-US" altLang="zh-CN" sz="2000"/>
              <a:t>Loc-PCA-CMI</a:t>
            </a:r>
          </a:p>
          <a:p>
            <a:pPr lvl="1" eaLnBrk="1" hangingPunct="1">
              <a:lnSpc>
                <a:spcPct val="120000"/>
              </a:lnSpc>
              <a:spcBef>
                <a:spcPct val="20000"/>
              </a:spcBef>
              <a:spcAft>
                <a:spcPct val="20000"/>
              </a:spcAft>
              <a:buClr>
                <a:srgbClr val="FF0000"/>
              </a:buClr>
              <a:buFont typeface="Wingdings" pitchFamily="2" charset="2"/>
              <a:buChar char="p"/>
            </a:pPr>
            <a:r>
              <a:rPr lang="zh-CN" altLang="en-US" sz="2000"/>
              <a:t>首先识别局部重叠基因簇</a:t>
            </a:r>
            <a:r>
              <a:rPr lang="en-US" altLang="zh-CN" sz="2000"/>
              <a:t>,</a:t>
            </a:r>
            <a:r>
              <a:rPr lang="zh-CN" altLang="en-US" sz="2000"/>
              <a:t>然后基于条件互信息</a:t>
            </a:r>
            <a:r>
              <a:rPr lang="en-US" altLang="zh-CN" sz="2000"/>
              <a:t>(</a:t>
            </a:r>
            <a:r>
              <a:rPr lang="en-US" altLang="en-CN" sz="2000"/>
              <a:t>PCA-CMI)</a:t>
            </a:r>
            <a:r>
              <a:rPr lang="zh-CN" altLang="en-US" sz="2000"/>
              <a:t>的路径一致性算法推断每个簇的局部网络结构</a:t>
            </a:r>
            <a:r>
              <a:rPr lang="en-US" altLang="zh-CN" sz="2000"/>
              <a:t>,</a:t>
            </a:r>
            <a:r>
              <a:rPr lang="zh-CN" altLang="en-US" sz="2000"/>
              <a:t>最终通过聚合局部网络结构</a:t>
            </a:r>
            <a:r>
              <a:rPr lang="en-US" altLang="zh-CN" sz="2000"/>
              <a:t>,</a:t>
            </a:r>
            <a:r>
              <a:rPr lang="zh-CN" altLang="en-US" sz="2000"/>
              <a:t>也就是基因之间的依赖性网络</a:t>
            </a:r>
            <a:r>
              <a:rPr lang="en-US" altLang="zh-CN" sz="2000"/>
              <a:t>,</a:t>
            </a:r>
            <a:r>
              <a:rPr lang="zh-CN" altLang="en-US" sz="2000"/>
              <a:t>来构造最终的</a:t>
            </a:r>
            <a:r>
              <a:rPr lang="en-US" altLang="en-CN" sz="2000"/>
              <a:t>GRN</a:t>
            </a:r>
          </a:p>
        </p:txBody>
      </p:sp>
      <p:sp>
        <p:nvSpPr>
          <p:cNvPr id="4" name="Rectangle 19">
            <a:extLst>
              <a:ext uri="{FF2B5EF4-FFF2-40B4-BE49-F238E27FC236}">
                <a16:creationId xmlns:a16="http://schemas.microsoft.com/office/drawing/2014/main" id="{A46E60A9-6336-904C-92DA-DA9CFC6D84BD}"/>
              </a:ext>
            </a:extLst>
          </p:cNvPr>
          <p:cNvSpPr txBox="1">
            <a:spLocks noChangeArrowheads="1"/>
          </p:cNvSpPr>
          <p:nvPr/>
        </p:nvSpPr>
        <p:spPr bwMode="auto">
          <a:xfrm>
            <a:off x="457200" y="217488"/>
            <a:ext cx="8507413" cy="1143000"/>
          </a:xfrm>
          <a:prstGeom prst="rect">
            <a:avLst/>
          </a:prstGeom>
          <a:noFill/>
          <a:ln>
            <a:miter lim="800000"/>
            <a:headEnd/>
            <a:tailEnd/>
          </a:ln>
        </p:spPr>
        <p:txBody>
          <a:bodyPr anchor="ctr"/>
          <a:lstStyle/>
          <a:p>
            <a:pPr eaLnBrk="1" hangingPunct="1">
              <a:defRPr/>
            </a:pPr>
            <a:r>
              <a:rPr lang="en-US" altLang="zh-CN" sz="3200" kern="0" dirty="0">
                <a:solidFill>
                  <a:schemeClr val="bg1"/>
                </a:solidFill>
                <a:latin typeface="黑体" pitchFamily="2" charset="-122"/>
                <a:ea typeface="+mj-ea"/>
                <a:cs typeface="+mj-cs"/>
              </a:rPr>
              <a:t>2.</a:t>
            </a:r>
            <a:r>
              <a:rPr lang="zh-CN" altLang="en-US" sz="3200" kern="0" dirty="0">
                <a:solidFill>
                  <a:schemeClr val="bg1"/>
                </a:solidFill>
                <a:latin typeface="黑体" pitchFamily="2" charset="-122"/>
                <a:ea typeface="+mj-ea"/>
                <a:cs typeface="+mj-cs"/>
              </a:rPr>
              <a:t>一种新的基因调控网络结构推断方法</a:t>
            </a:r>
            <a:endParaRPr lang="zh-CN" altLang="en-US" sz="3200" b="1" kern="0" dirty="0">
              <a:solidFill>
                <a:srgbClr val="0033CC"/>
              </a:solidFill>
              <a:latin typeface="黑体" pitchFamily="2" charset="-122"/>
              <a:ea typeface="+mj-ea"/>
              <a:cs typeface="+mj-cs"/>
            </a:endParaRPr>
          </a:p>
        </p:txBody>
      </p:sp>
      <p:pic>
        <p:nvPicPr>
          <p:cNvPr id="27651" name="Picture 1">
            <a:extLst>
              <a:ext uri="{FF2B5EF4-FFF2-40B4-BE49-F238E27FC236}">
                <a16:creationId xmlns:a16="http://schemas.microsoft.com/office/drawing/2014/main" id="{C1237D6B-7BB4-1A4B-8498-67AB96960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151188"/>
            <a:ext cx="7916862" cy="337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1203">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4">
            <a:extLst>
              <a:ext uri="{FF2B5EF4-FFF2-40B4-BE49-F238E27FC236}">
                <a16:creationId xmlns:a16="http://schemas.microsoft.com/office/drawing/2014/main" id="{1696D256-AA24-1A44-940F-9292ED855453}"/>
              </a:ext>
            </a:extLst>
          </p:cNvPr>
          <p:cNvSpPr>
            <a:spLocks noChangeArrowheads="1"/>
          </p:cNvSpPr>
          <p:nvPr/>
        </p:nvSpPr>
        <p:spPr bwMode="auto">
          <a:xfrm>
            <a:off x="428625" y="1216025"/>
            <a:ext cx="80645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4013" indent="-354013">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spcAft>
                <a:spcPct val="20000"/>
              </a:spcAft>
              <a:buClr>
                <a:srgbClr val="FF0000"/>
              </a:buClr>
              <a:buFont typeface="Wingdings" pitchFamily="2" charset="2"/>
              <a:buChar char="p"/>
            </a:pPr>
            <a:r>
              <a:rPr lang="en-US" altLang="zh-CN" sz="2000"/>
              <a:t>Loc-PCA-CMI</a:t>
            </a:r>
            <a:r>
              <a:rPr lang="zh-CN" altLang="en-US" sz="2000"/>
              <a:t>算法伪代码</a:t>
            </a:r>
            <a:endParaRPr lang="en-US" altLang="zh-CN" sz="2000"/>
          </a:p>
        </p:txBody>
      </p:sp>
      <p:sp>
        <p:nvSpPr>
          <p:cNvPr id="4" name="Rectangle 19">
            <a:extLst>
              <a:ext uri="{FF2B5EF4-FFF2-40B4-BE49-F238E27FC236}">
                <a16:creationId xmlns:a16="http://schemas.microsoft.com/office/drawing/2014/main" id="{9EC67FBF-76F2-5D4A-A943-B25841C6A9E1}"/>
              </a:ext>
            </a:extLst>
          </p:cNvPr>
          <p:cNvSpPr txBox="1">
            <a:spLocks noChangeArrowheads="1"/>
          </p:cNvSpPr>
          <p:nvPr/>
        </p:nvSpPr>
        <p:spPr bwMode="auto">
          <a:xfrm>
            <a:off x="457200" y="217488"/>
            <a:ext cx="8507413" cy="1143000"/>
          </a:xfrm>
          <a:prstGeom prst="rect">
            <a:avLst/>
          </a:prstGeom>
          <a:noFill/>
          <a:ln>
            <a:miter lim="800000"/>
            <a:headEnd/>
            <a:tailEnd/>
          </a:ln>
        </p:spPr>
        <p:txBody>
          <a:bodyPr anchor="ctr"/>
          <a:lstStyle/>
          <a:p>
            <a:pPr eaLnBrk="1" hangingPunct="1">
              <a:defRPr/>
            </a:pPr>
            <a:r>
              <a:rPr lang="en-US" altLang="zh-CN" sz="3200" kern="0" dirty="0">
                <a:solidFill>
                  <a:schemeClr val="bg1"/>
                </a:solidFill>
                <a:latin typeface="黑体" pitchFamily="2" charset="-122"/>
                <a:ea typeface="+mj-ea"/>
                <a:cs typeface="+mj-cs"/>
              </a:rPr>
              <a:t>2.</a:t>
            </a:r>
            <a:r>
              <a:rPr lang="zh-CN" altLang="en-US" sz="3200" kern="0" dirty="0">
                <a:solidFill>
                  <a:schemeClr val="bg1"/>
                </a:solidFill>
                <a:latin typeface="黑体" pitchFamily="2" charset="-122"/>
                <a:ea typeface="+mj-ea"/>
                <a:cs typeface="+mj-cs"/>
              </a:rPr>
              <a:t>一种新的基因调控网络结构推断方法</a:t>
            </a:r>
            <a:endParaRPr lang="zh-CN" altLang="en-US" sz="3200" b="1" kern="0" dirty="0">
              <a:solidFill>
                <a:srgbClr val="0033CC"/>
              </a:solidFill>
              <a:latin typeface="黑体" pitchFamily="2" charset="-122"/>
              <a:ea typeface="+mj-ea"/>
              <a:cs typeface="+mj-cs"/>
            </a:endParaRPr>
          </a:p>
        </p:txBody>
      </p:sp>
      <p:pic>
        <p:nvPicPr>
          <p:cNvPr id="29699" name="Picture 2">
            <a:extLst>
              <a:ext uri="{FF2B5EF4-FFF2-40B4-BE49-F238E27FC236}">
                <a16:creationId xmlns:a16="http://schemas.microsoft.com/office/drawing/2014/main" id="{9A440214-73AC-CC4A-A9BE-16F0D4FFA2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3" y="1658938"/>
            <a:ext cx="7318375" cy="486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2E47561D-5630-0244-BD73-BDD3C8994D20}"/>
              </a:ext>
            </a:extLst>
          </p:cNvPr>
          <p:cNvCxnSpPr/>
          <p:nvPr/>
        </p:nvCxnSpPr>
        <p:spPr bwMode="auto">
          <a:xfrm>
            <a:off x="1835150" y="4076700"/>
            <a:ext cx="2160588" cy="0"/>
          </a:xfrm>
          <a:prstGeom prst="line">
            <a:avLst/>
          </a:prstGeom>
          <a:ln w="28575">
            <a:solidFill>
              <a:srgbClr val="FF0000"/>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1" name="Straight Connector 10">
            <a:extLst>
              <a:ext uri="{FF2B5EF4-FFF2-40B4-BE49-F238E27FC236}">
                <a16:creationId xmlns:a16="http://schemas.microsoft.com/office/drawing/2014/main" id="{F7AC0C55-A0DD-124B-9ADD-BF24879837B6}"/>
              </a:ext>
            </a:extLst>
          </p:cNvPr>
          <p:cNvCxnSpPr>
            <a:cxnSpLocks/>
          </p:cNvCxnSpPr>
          <p:nvPr/>
        </p:nvCxnSpPr>
        <p:spPr bwMode="auto">
          <a:xfrm>
            <a:off x="2195513" y="5084763"/>
            <a:ext cx="3097212" cy="0"/>
          </a:xfrm>
          <a:prstGeom prst="line">
            <a:avLst/>
          </a:prstGeom>
          <a:ln w="28575">
            <a:solidFill>
              <a:srgbClr val="FF0000"/>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3" name="Straight Connector 12">
            <a:extLst>
              <a:ext uri="{FF2B5EF4-FFF2-40B4-BE49-F238E27FC236}">
                <a16:creationId xmlns:a16="http://schemas.microsoft.com/office/drawing/2014/main" id="{3B9DA110-FD84-7748-9308-06F78956BD29}"/>
              </a:ext>
            </a:extLst>
          </p:cNvPr>
          <p:cNvCxnSpPr>
            <a:cxnSpLocks/>
          </p:cNvCxnSpPr>
          <p:nvPr/>
        </p:nvCxnSpPr>
        <p:spPr bwMode="auto">
          <a:xfrm>
            <a:off x="1979613" y="5876925"/>
            <a:ext cx="3097212" cy="0"/>
          </a:xfrm>
          <a:prstGeom prst="line">
            <a:avLst/>
          </a:prstGeom>
          <a:ln w="28575">
            <a:solidFill>
              <a:srgbClr val="FF0000"/>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4" name="Straight Connector 13">
            <a:extLst>
              <a:ext uri="{FF2B5EF4-FFF2-40B4-BE49-F238E27FC236}">
                <a16:creationId xmlns:a16="http://schemas.microsoft.com/office/drawing/2014/main" id="{81A569AD-8902-3F48-8540-8D290956E4A7}"/>
              </a:ext>
            </a:extLst>
          </p:cNvPr>
          <p:cNvCxnSpPr>
            <a:cxnSpLocks/>
          </p:cNvCxnSpPr>
          <p:nvPr/>
        </p:nvCxnSpPr>
        <p:spPr bwMode="auto">
          <a:xfrm>
            <a:off x="1835150" y="6165850"/>
            <a:ext cx="2376488" cy="0"/>
          </a:xfrm>
          <a:prstGeom prst="line">
            <a:avLst/>
          </a:prstGeom>
          <a:ln w="28575">
            <a:solidFill>
              <a:srgbClr val="FF0000"/>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spTree>
  </p:cSld>
  <p:clrMapOvr>
    <a:masterClrMapping/>
  </p:clrMapOvr>
  <p:transition advTm="31203">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4">
            <a:extLst>
              <a:ext uri="{FF2B5EF4-FFF2-40B4-BE49-F238E27FC236}">
                <a16:creationId xmlns:a16="http://schemas.microsoft.com/office/drawing/2014/main" id="{3401EE46-39D2-F247-AC18-885BCF2964AE}"/>
              </a:ext>
            </a:extLst>
          </p:cNvPr>
          <p:cNvSpPr>
            <a:spLocks noChangeArrowheads="1"/>
          </p:cNvSpPr>
          <p:nvPr/>
        </p:nvSpPr>
        <p:spPr bwMode="auto">
          <a:xfrm>
            <a:off x="428625" y="1700213"/>
            <a:ext cx="8064500" cy="3367087"/>
          </a:xfrm>
          <a:prstGeom prst="rect">
            <a:avLst/>
          </a:prstGeom>
          <a:noFill/>
          <a:ln>
            <a:noFill/>
          </a:ln>
        </p:spPr>
        <p:txBody>
          <a:bodyPr>
            <a:spAutoFit/>
          </a:bodyPr>
          <a:lstStyle>
            <a:lvl1pPr marL="354013" indent="-354013">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spcAft>
                <a:spcPct val="20000"/>
              </a:spcAft>
              <a:buClr>
                <a:srgbClr val="FF0000"/>
              </a:buClr>
              <a:buFont typeface="Wingdings" pitchFamily="2" charset="2"/>
              <a:buChar char="p"/>
              <a:defRPr/>
            </a:pPr>
            <a:r>
              <a:rPr lang="zh-CN" altLang="en-US" sz="2000" dirty="0"/>
              <a:t>实验数据集</a:t>
            </a:r>
            <a:endParaRPr lang="en-US" altLang="zh-CN" sz="2000" dirty="0"/>
          </a:p>
          <a:p>
            <a:pPr lvl="1" eaLnBrk="1" hangingPunct="1">
              <a:lnSpc>
                <a:spcPct val="120000"/>
              </a:lnSpc>
              <a:spcBef>
                <a:spcPct val="20000"/>
              </a:spcBef>
              <a:spcAft>
                <a:spcPct val="20000"/>
              </a:spcAft>
              <a:buClr>
                <a:srgbClr val="FF0000"/>
              </a:buClr>
              <a:buFont typeface="Wingdings" pitchFamily="2" charset="2"/>
              <a:buChar char="p"/>
              <a:defRPr/>
            </a:pPr>
            <a:r>
              <a:rPr lang="en-US" altLang="zh-CN" dirty="0"/>
              <a:t>DREAM3</a:t>
            </a:r>
            <a:r>
              <a:rPr lang="zh-CN" altLang="en-US" dirty="0"/>
              <a:t> 大肠杆菌</a:t>
            </a:r>
            <a:r>
              <a:rPr lang="en-US" altLang="zh-CN" dirty="0" err="1"/>
              <a:t>Ecoli</a:t>
            </a:r>
            <a:r>
              <a:rPr lang="zh-CN" altLang="en-US" dirty="0"/>
              <a:t> 和酵母</a:t>
            </a:r>
            <a:r>
              <a:rPr lang="en-US" altLang="zh-CN" dirty="0"/>
              <a:t>Yeast</a:t>
            </a:r>
            <a:r>
              <a:rPr lang="zh-CN" altLang="en-US" dirty="0"/>
              <a:t>，</a:t>
            </a:r>
            <a:r>
              <a:rPr lang="en-US" altLang="zh-CN" dirty="0" err="1"/>
              <a:t>Geneweaver</a:t>
            </a:r>
            <a:r>
              <a:rPr lang="zh-CN" altLang="en-US" dirty="0"/>
              <a:t>仿真数据集</a:t>
            </a:r>
            <a:endParaRPr lang="en-US" altLang="zh-CN" sz="2000" dirty="0"/>
          </a:p>
          <a:p>
            <a:pPr lvl="1" eaLnBrk="1" hangingPunct="1">
              <a:lnSpc>
                <a:spcPct val="120000"/>
              </a:lnSpc>
              <a:spcBef>
                <a:spcPct val="20000"/>
              </a:spcBef>
              <a:spcAft>
                <a:spcPct val="20000"/>
              </a:spcAft>
              <a:buClr>
                <a:srgbClr val="FF0000"/>
              </a:buClr>
              <a:buFont typeface="Wingdings" pitchFamily="2" charset="2"/>
              <a:buChar char="p"/>
              <a:defRPr/>
            </a:pPr>
            <a:endParaRPr lang="en-US" altLang="zh-CN" sz="2000" dirty="0"/>
          </a:p>
          <a:p>
            <a:pPr lvl="1" eaLnBrk="1" hangingPunct="1">
              <a:lnSpc>
                <a:spcPct val="120000"/>
              </a:lnSpc>
              <a:spcBef>
                <a:spcPct val="20000"/>
              </a:spcBef>
              <a:spcAft>
                <a:spcPct val="20000"/>
              </a:spcAft>
              <a:buClr>
                <a:srgbClr val="FF0000"/>
              </a:buClr>
              <a:buFont typeface="Wingdings" pitchFamily="2" charset="2"/>
              <a:buChar char="p"/>
              <a:defRPr/>
            </a:pPr>
            <a:endParaRPr lang="en-US" altLang="zh-CN" sz="2000" dirty="0"/>
          </a:p>
          <a:p>
            <a:pPr lvl="1" eaLnBrk="1" hangingPunct="1">
              <a:lnSpc>
                <a:spcPct val="120000"/>
              </a:lnSpc>
              <a:spcBef>
                <a:spcPct val="20000"/>
              </a:spcBef>
              <a:spcAft>
                <a:spcPct val="20000"/>
              </a:spcAft>
              <a:buClr>
                <a:srgbClr val="FF0000"/>
              </a:buClr>
              <a:buFont typeface="Wingdings" pitchFamily="2" charset="2"/>
              <a:buChar char="p"/>
              <a:defRPr/>
            </a:pPr>
            <a:endParaRPr lang="en-US" altLang="zh-CN" sz="2000" dirty="0"/>
          </a:p>
          <a:p>
            <a:pPr lvl="1" eaLnBrk="1" hangingPunct="1">
              <a:lnSpc>
                <a:spcPct val="120000"/>
              </a:lnSpc>
              <a:spcBef>
                <a:spcPct val="20000"/>
              </a:spcBef>
              <a:spcAft>
                <a:spcPct val="20000"/>
              </a:spcAft>
              <a:buClr>
                <a:srgbClr val="FF0000"/>
              </a:buClr>
              <a:buFont typeface="Wingdings" pitchFamily="2" charset="2"/>
              <a:buChar char="p"/>
              <a:defRPr/>
            </a:pPr>
            <a:endParaRPr lang="en-US" altLang="zh-CN" sz="2000" dirty="0"/>
          </a:p>
          <a:p>
            <a:pPr marL="457200" lvl="1" indent="0" eaLnBrk="1" hangingPunct="1">
              <a:lnSpc>
                <a:spcPct val="120000"/>
              </a:lnSpc>
              <a:spcBef>
                <a:spcPct val="20000"/>
              </a:spcBef>
              <a:spcAft>
                <a:spcPct val="20000"/>
              </a:spcAft>
              <a:buClr>
                <a:srgbClr val="FF0000"/>
              </a:buClr>
              <a:defRPr/>
            </a:pPr>
            <a:endParaRPr lang="en-US" altLang="zh-CN" sz="2000" dirty="0"/>
          </a:p>
        </p:txBody>
      </p:sp>
      <p:sp>
        <p:nvSpPr>
          <p:cNvPr id="4" name="Rectangle 19">
            <a:extLst>
              <a:ext uri="{FF2B5EF4-FFF2-40B4-BE49-F238E27FC236}">
                <a16:creationId xmlns:a16="http://schemas.microsoft.com/office/drawing/2014/main" id="{A5749004-EC35-7442-B338-22B8BEA163CB}"/>
              </a:ext>
            </a:extLst>
          </p:cNvPr>
          <p:cNvSpPr txBox="1">
            <a:spLocks noChangeArrowheads="1"/>
          </p:cNvSpPr>
          <p:nvPr/>
        </p:nvSpPr>
        <p:spPr bwMode="auto">
          <a:xfrm>
            <a:off x="457200" y="217488"/>
            <a:ext cx="8507413" cy="1143000"/>
          </a:xfrm>
          <a:prstGeom prst="rect">
            <a:avLst/>
          </a:prstGeom>
          <a:noFill/>
          <a:ln>
            <a:miter lim="800000"/>
            <a:headEnd/>
            <a:tailEnd/>
          </a:ln>
        </p:spPr>
        <p:txBody>
          <a:bodyPr anchor="ctr"/>
          <a:lstStyle/>
          <a:p>
            <a:pPr eaLnBrk="1" hangingPunct="1">
              <a:defRPr/>
            </a:pPr>
            <a:r>
              <a:rPr lang="en-US" altLang="zh-CN" sz="3200" kern="0" dirty="0">
                <a:solidFill>
                  <a:schemeClr val="bg1"/>
                </a:solidFill>
                <a:latin typeface="黑体" pitchFamily="2" charset="-122"/>
                <a:ea typeface="+mj-ea"/>
                <a:cs typeface="+mj-cs"/>
              </a:rPr>
              <a:t>2.</a:t>
            </a:r>
            <a:r>
              <a:rPr lang="zh-CN" altLang="en-US" sz="3200" kern="0" dirty="0">
                <a:solidFill>
                  <a:schemeClr val="bg1"/>
                </a:solidFill>
                <a:latin typeface="黑体" pitchFamily="2" charset="-122"/>
                <a:ea typeface="+mj-ea"/>
                <a:cs typeface="+mj-cs"/>
              </a:rPr>
              <a:t>一种新的基因调控网络结构推断方法</a:t>
            </a:r>
            <a:endParaRPr lang="zh-CN" altLang="en-US" sz="3200" b="1" kern="0" dirty="0">
              <a:solidFill>
                <a:srgbClr val="0033CC"/>
              </a:solidFill>
              <a:latin typeface="黑体" pitchFamily="2" charset="-122"/>
              <a:ea typeface="+mj-ea"/>
              <a:cs typeface="+mj-cs"/>
            </a:endParaRPr>
          </a:p>
        </p:txBody>
      </p:sp>
      <p:pic>
        <p:nvPicPr>
          <p:cNvPr id="31747" name="Picture 1">
            <a:extLst>
              <a:ext uri="{FF2B5EF4-FFF2-40B4-BE49-F238E27FC236}">
                <a16:creationId xmlns:a16="http://schemas.microsoft.com/office/drawing/2014/main" id="{7603DD23-2A62-054B-9713-7A45FE06EF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2863" y="2790825"/>
            <a:ext cx="6796087" cy="217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1203">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4">
            <a:extLst>
              <a:ext uri="{FF2B5EF4-FFF2-40B4-BE49-F238E27FC236}">
                <a16:creationId xmlns:a16="http://schemas.microsoft.com/office/drawing/2014/main" id="{07336021-CADB-A64F-B8C0-1E29DEF98DEB}"/>
              </a:ext>
            </a:extLst>
          </p:cNvPr>
          <p:cNvSpPr>
            <a:spLocks noChangeArrowheads="1"/>
          </p:cNvSpPr>
          <p:nvPr/>
        </p:nvSpPr>
        <p:spPr bwMode="auto">
          <a:xfrm>
            <a:off x="428625" y="1125538"/>
            <a:ext cx="80645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4013" indent="-354013">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spcAft>
                <a:spcPct val="20000"/>
              </a:spcAft>
              <a:buClr>
                <a:srgbClr val="FF0000"/>
              </a:buClr>
              <a:buFont typeface="Wingdings" pitchFamily="2" charset="2"/>
              <a:buChar char="p"/>
            </a:pPr>
            <a:r>
              <a:rPr lang="zh-CN" altLang="en-US" sz="2000"/>
              <a:t>实验结果</a:t>
            </a:r>
            <a:endParaRPr lang="en-US" altLang="zh-CN" sz="2000"/>
          </a:p>
        </p:txBody>
      </p:sp>
      <p:sp>
        <p:nvSpPr>
          <p:cNvPr id="4" name="Rectangle 19">
            <a:extLst>
              <a:ext uri="{FF2B5EF4-FFF2-40B4-BE49-F238E27FC236}">
                <a16:creationId xmlns:a16="http://schemas.microsoft.com/office/drawing/2014/main" id="{7C88CBF7-6036-C242-BE28-B43ED60E0598}"/>
              </a:ext>
            </a:extLst>
          </p:cNvPr>
          <p:cNvSpPr txBox="1">
            <a:spLocks noChangeArrowheads="1"/>
          </p:cNvSpPr>
          <p:nvPr/>
        </p:nvSpPr>
        <p:spPr bwMode="auto">
          <a:xfrm>
            <a:off x="457200" y="217488"/>
            <a:ext cx="8507413" cy="1143000"/>
          </a:xfrm>
          <a:prstGeom prst="rect">
            <a:avLst/>
          </a:prstGeom>
          <a:noFill/>
          <a:ln>
            <a:miter lim="800000"/>
            <a:headEnd/>
            <a:tailEnd/>
          </a:ln>
        </p:spPr>
        <p:txBody>
          <a:bodyPr anchor="ctr"/>
          <a:lstStyle/>
          <a:p>
            <a:pPr eaLnBrk="1" hangingPunct="1">
              <a:defRPr/>
            </a:pPr>
            <a:r>
              <a:rPr lang="en-US" altLang="zh-CN" sz="3200" kern="0" dirty="0">
                <a:solidFill>
                  <a:schemeClr val="bg1"/>
                </a:solidFill>
                <a:latin typeface="黑体" pitchFamily="2" charset="-122"/>
                <a:ea typeface="+mj-ea"/>
                <a:cs typeface="+mj-cs"/>
              </a:rPr>
              <a:t>2.</a:t>
            </a:r>
            <a:r>
              <a:rPr lang="zh-CN" altLang="en-US" sz="3200" kern="0" dirty="0">
                <a:solidFill>
                  <a:schemeClr val="bg1"/>
                </a:solidFill>
                <a:latin typeface="黑体" pitchFamily="2" charset="-122"/>
                <a:ea typeface="+mj-ea"/>
                <a:cs typeface="+mj-cs"/>
              </a:rPr>
              <a:t>一种新的基因调控网络结构推断方法</a:t>
            </a:r>
            <a:endParaRPr lang="zh-CN" altLang="en-US" sz="3200" b="1" kern="0" dirty="0">
              <a:solidFill>
                <a:srgbClr val="0033CC"/>
              </a:solidFill>
              <a:latin typeface="黑体" pitchFamily="2" charset="-122"/>
              <a:ea typeface="+mj-ea"/>
              <a:cs typeface="+mj-cs"/>
            </a:endParaRPr>
          </a:p>
        </p:txBody>
      </p:sp>
      <p:pic>
        <p:nvPicPr>
          <p:cNvPr id="33795" name="Picture 1">
            <a:extLst>
              <a:ext uri="{FF2B5EF4-FFF2-40B4-BE49-F238E27FC236}">
                <a16:creationId xmlns:a16="http://schemas.microsoft.com/office/drawing/2014/main" id="{BB95B1D6-E69F-5840-90A0-CDAC9AC540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038" y="1484313"/>
            <a:ext cx="5256212" cy="532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19712749-7685-BE40-A15A-D534EBBE4063}"/>
              </a:ext>
            </a:extLst>
          </p:cNvPr>
          <p:cNvSpPr txBox="1"/>
          <p:nvPr/>
        </p:nvSpPr>
        <p:spPr>
          <a:xfrm>
            <a:off x="6156325" y="1636713"/>
            <a:ext cx="2987675" cy="8678862"/>
          </a:xfrm>
          <a:prstGeom prst="rect">
            <a:avLst/>
          </a:prstGeom>
          <a:noFill/>
        </p:spPr>
        <p:txBody>
          <a:bodyPr>
            <a:spAutoFit/>
          </a:bodyPr>
          <a:lstStyle/>
          <a:p>
            <a:pPr>
              <a:defRPr/>
            </a:pPr>
            <a:endParaRPr lang="en-US" altLang="zh-CN" dirty="0"/>
          </a:p>
          <a:p>
            <a:pPr>
              <a:defRPr/>
            </a:pPr>
            <a:endParaRPr lang="en-US" altLang="zh-CN" dirty="0"/>
          </a:p>
          <a:p>
            <a:pPr>
              <a:defRPr/>
            </a:pPr>
            <a:endParaRPr lang="en-US" altLang="zh-CN" dirty="0"/>
          </a:p>
          <a:p>
            <a:pPr>
              <a:defRPr/>
            </a:pPr>
            <a:endParaRPr lang="en-US" altLang="zh-CN" dirty="0"/>
          </a:p>
          <a:p>
            <a:pPr>
              <a:defRPr/>
            </a:pPr>
            <a:r>
              <a:rPr lang="zh-CN" altLang="en-US" dirty="0"/>
              <a:t>阶数 </a:t>
            </a:r>
            <a:r>
              <a:rPr lang="en-US" altLang="zh-CN" dirty="0"/>
              <a:t>k=1</a:t>
            </a:r>
            <a:r>
              <a:rPr lang="zh-CN" altLang="en-US" dirty="0"/>
              <a:t>到</a:t>
            </a:r>
            <a:r>
              <a:rPr lang="en-US" altLang="zh-CN" dirty="0"/>
              <a:t>10</a:t>
            </a:r>
            <a:r>
              <a:rPr lang="zh-CN" altLang="en-US" dirty="0"/>
              <a:t>：</a:t>
            </a:r>
            <a:endParaRPr lang="en-US" altLang="zh-CN" dirty="0"/>
          </a:p>
          <a:p>
            <a:pPr>
              <a:defRPr/>
            </a:pPr>
            <a:endParaRPr lang="en-US" altLang="zh-CN" dirty="0"/>
          </a:p>
          <a:p>
            <a:pPr marL="285750" indent="-285750">
              <a:buFont typeface="Wingdings" pitchFamily="2" charset="2"/>
              <a:buChar char="Ø"/>
              <a:defRPr/>
            </a:pPr>
            <a:r>
              <a:rPr lang="en-US" altLang="zh-CN" dirty="0"/>
              <a:t>k</a:t>
            </a:r>
            <a:r>
              <a:rPr lang="zh-CN" altLang="en-US" dirty="0"/>
              <a:t>到达</a:t>
            </a:r>
            <a:r>
              <a:rPr lang="en-US" altLang="zh-CN" dirty="0"/>
              <a:t>4</a:t>
            </a:r>
            <a:r>
              <a:rPr lang="zh-CN" altLang="en-US" dirty="0"/>
              <a:t>时 </a:t>
            </a:r>
            <a:r>
              <a:rPr lang="en-US" altLang="zh-CN" dirty="0"/>
              <a:t>AUPR</a:t>
            </a:r>
            <a:r>
              <a:rPr lang="zh-CN" altLang="en-US" dirty="0"/>
              <a:t> 和 </a:t>
            </a:r>
            <a:r>
              <a:rPr lang="en-US" altLang="zh-CN" dirty="0"/>
              <a:t>AUROC</a:t>
            </a:r>
          </a:p>
          <a:p>
            <a:pPr>
              <a:defRPr/>
            </a:pPr>
            <a:r>
              <a:rPr lang="zh-CN" altLang="en-US" dirty="0"/>
              <a:t>变得稳定</a:t>
            </a:r>
            <a:endParaRPr lang="en-US" altLang="zh-CN" dirty="0"/>
          </a:p>
          <a:p>
            <a:pPr marL="285750" indent="-285750">
              <a:buFont typeface="Wingdings" pitchFamily="2" charset="2"/>
              <a:buChar char="Ø"/>
              <a:defRPr/>
            </a:pPr>
            <a:r>
              <a:rPr lang="en-US" dirty="0"/>
              <a:t>Loc-PCA-CMI</a:t>
            </a:r>
            <a:r>
              <a:rPr lang="zh-CN" altLang="en-US" dirty="0"/>
              <a:t>和</a:t>
            </a:r>
            <a:r>
              <a:rPr lang="en-US" dirty="0"/>
              <a:t>Loc-PCA</a:t>
            </a:r>
          </a:p>
          <a:p>
            <a:pPr>
              <a:defRPr/>
            </a:pPr>
            <a:r>
              <a:rPr lang="en-US" dirty="0"/>
              <a:t>-PMI</a:t>
            </a:r>
            <a:r>
              <a:rPr lang="zh-CN" altLang="en-US" dirty="0"/>
              <a:t>分别比</a:t>
            </a:r>
            <a:r>
              <a:rPr lang="en-US" dirty="0"/>
              <a:t>PCA-CMI</a:t>
            </a:r>
            <a:r>
              <a:rPr lang="zh-CN" altLang="en-US" dirty="0"/>
              <a:t>和</a:t>
            </a:r>
            <a:r>
              <a:rPr lang="en-US" dirty="0"/>
              <a:t>PCA-PMI</a:t>
            </a:r>
            <a:r>
              <a:rPr lang="zh-CN" altLang="en-US" dirty="0"/>
              <a:t>产生更高的</a:t>
            </a:r>
            <a:r>
              <a:rPr lang="en-US" dirty="0"/>
              <a:t>AUPR</a:t>
            </a:r>
            <a:r>
              <a:rPr lang="zh-CN" altLang="en-US" dirty="0"/>
              <a:t>和</a:t>
            </a:r>
            <a:r>
              <a:rPr lang="en-US" dirty="0"/>
              <a:t>AU-</a:t>
            </a:r>
          </a:p>
          <a:p>
            <a:pPr>
              <a:defRPr/>
            </a:pPr>
            <a:r>
              <a:rPr lang="en-US" dirty="0"/>
              <a:t>ROC,</a:t>
            </a:r>
            <a:r>
              <a:rPr lang="zh-CN" altLang="en-US" dirty="0"/>
              <a:t> 该算法采用的局部聚类策略有效。</a:t>
            </a:r>
          </a:p>
          <a:p>
            <a:pPr marL="285750" indent="-285750">
              <a:buFont typeface="Wingdings" pitchFamily="2" charset="2"/>
              <a:buChar char="Ø"/>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a:p>
            <a:pPr>
              <a:defRPr/>
            </a:pPr>
            <a:endParaRPr lang="en-US" altLang="zh-CN" dirty="0"/>
          </a:p>
        </p:txBody>
      </p:sp>
    </p:spTree>
  </p:cSld>
  <p:clrMapOvr>
    <a:masterClrMapping/>
  </p:clrMapOvr>
  <p:transition advTm="31203">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4">
            <a:extLst>
              <a:ext uri="{FF2B5EF4-FFF2-40B4-BE49-F238E27FC236}">
                <a16:creationId xmlns:a16="http://schemas.microsoft.com/office/drawing/2014/main" id="{8B8107F7-C6A6-FB4B-AD7E-3D36AD306CDC}"/>
              </a:ext>
            </a:extLst>
          </p:cNvPr>
          <p:cNvSpPr>
            <a:spLocks noChangeArrowheads="1"/>
          </p:cNvSpPr>
          <p:nvPr/>
        </p:nvSpPr>
        <p:spPr bwMode="auto">
          <a:xfrm>
            <a:off x="428625" y="1125538"/>
            <a:ext cx="806450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4013" indent="-354013">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spcAft>
                <a:spcPct val="20000"/>
              </a:spcAft>
              <a:buClr>
                <a:srgbClr val="FF0000"/>
              </a:buClr>
              <a:buFont typeface="Wingdings" pitchFamily="2" charset="2"/>
              <a:buChar char="p"/>
            </a:pPr>
            <a:r>
              <a:rPr lang="zh-CN" altLang="en-US" sz="2000"/>
              <a:t>实验结果</a:t>
            </a:r>
            <a:endParaRPr lang="en-US" altLang="zh-CN" sz="2000"/>
          </a:p>
        </p:txBody>
      </p:sp>
      <p:sp>
        <p:nvSpPr>
          <p:cNvPr id="4" name="Rectangle 19">
            <a:extLst>
              <a:ext uri="{FF2B5EF4-FFF2-40B4-BE49-F238E27FC236}">
                <a16:creationId xmlns:a16="http://schemas.microsoft.com/office/drawing/2014/main" id="{680E67D9-67C7-A14E-8182-177CE2A24AD7}"/>
              </a:ext>
            </a:extLst>
          </p:cNvPr>
          <p:cNvSpPr txBox="1">
            <a:spLocks noChangeArrowheads="1"/>
          </p:cNvSpPr>
          <p:nvPr/>
        </p:nvSpPr>
        <p:spPr bwMode="auto">
          <a:xfrm>
            <a:off x="457200" y="217488"/>
            <a:ext cx="8507413" cy="1143000"/>
          </a:xfrm>
          <a:prstGeom prst="rect">
            <a:avLst/>
          </a:prstGeom>
          <a:noFill/>
          <a:ln>
            <a:miter lim="800000"/>
            <a:headEnd/>
            <a:tailEnd/>
          </a:ln>
        </p:spPr>
        <p:txBody>
          <a:bodyPr anchor="ctr"/>
          <a:lstStyle/>
          <a:p>
            <a:pPr eaLnBrk="1" hangingPunct="1">
              <a:defRPr/>
            </a:pPr>
            <a:r>
              <a:rPr lang="en-US" altLang="zh-CN" sz="3200" kern="0" dirty="0">
                <a:solidFill>
                  <a:schemeClr val="bg1"/>
                </a:solidFill>
                <a:latin typeface="黑体" pitchFamily="2" charset="-122"/>
                <a:ea typeface="+mj-ea"/>
                <a:cs typeface="+mj-cs"/>
              </a:rPr>
              <a:t>2.</a:t>
            </a:r>
            <a:r>
              <a:rPr lang="zh-CN" altLang="en-US" sz="3200" kern="0" dirty="0">
                <a:solidFill>
                  <a:schemeClr val="bg1"/>
                </a:solidFill>
                <a:latin typeface="黑体" pitchFamily="2" charset="-122"/>
                <a:ea typeface="+mj-ea"/>
                <a:cs typeface="+mj-cs"/>
              </a:rPr>
              <a:t>一种新的基因调控网络结构推断方法</a:t>
            </a:r>
            <a:endParaRPr lang="zh-CN" altLang="en-US" sz="3200" b="1" kern="0" dirty="0">
              <a:solidFill>
                <a:srgbClr val="0033CC"/>
              </a:solidFill>
              <a:latin typeface="黑体" pitchFamily="2" charset="-122"/>
              <a:ea typeface="+mj-ea"/>
              <a:cs typeface="+mj-cs"/>
            </a:endParaRPr>
          </a:p>
        </p:txBody>
      </p:sp>
      <p:sp>
        <p:nvSpPr>
          <p:cNvPr id="5" name="TextBox 4">
            <a:extLst>
              <a:ext uri="{FF2B5EF4-FFF2-40B4-BE49-F238E27FC236}">
                <a16:creationId xmlns:a16="http://schemas.microsoft.com/office/drawing/2014/main" id="{FA9CC913-37D3-0A40-9C5D-301F57C0DF0E}"/>
              </a:ext>
            </a:extLst>
          </p:cNvPr>
          <p:cNvSpPr txBox="1">
            <a:spLocks noRot="1" noChangeAspect="1" noMove="1" noResize="1" noEditPoints="1" noAdjustHandles="1" noChangeArrowheads="1" noChangeShapeType="1" noTextEdit="1"/>
          </p:cNvSpPr>
          <p:nvPr/>
        </p:nvSpPr>
        <p:spPr>
          <a:xfrm>
            <a:off x="679653" y="620688"/>
            <a:ext cx="2987824" cy="5909310"/>
          </a:xfrm>
          <a:prstGeom prst="rect">
            <a:avLst/>
          </a:prstGeom>
          <a:blipFill>
            <a:blip r:embed="rId3"/>
            <a:stretch>
              <a:fillRect l="-1695"/>
            </a:stretch>
          </a:blipFill>
        </p:spPr>
        <p:txBody>
          <a:bodyPr/>
          <a:lstStyle/>
          <a:p>
            <a:pPr>
              <a:defRPr/>
            </a:pPr>
            <a:r>
              <a:rPr lang="en-CN">
                <a:noFill/>
              </a:rPr>
              <a:t> </a:t>
            </a:r>
          </a:p>
        </p:txBody>
      </p:sp>
      <p:pic>
        <p:nvPicPr>
          <p:cNvPr id="35844" name="Picture 6">
            <a:extLst>
              <a:ext uri="{FF2B5EF4-FFF2-40B4-BE49-F238E27FC236}">
                <a16:creationId xmlns:a16="http://schemas.microsoft.com/office/drawing/2014/main" id="{6808C4BC-8295-AB46-A54C-5F0DB9C349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2444750"/>
            <a:ext cx="9107487" cy="249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9C31B611-25DE-7746-8211-3221C129CBB7}"/>
              </a:ext>
            </a:extLst>
          </p:cNvPr>
          <p:cNvSpPr txBox="1"/>
          <p:nvPr/>
        </p:nvSpPr>
        <p:spPr>
          <a:xfrm>
            <a:off x="428625" y="5157788"/>
            <a:ext cx="8535988" cy="1200150"/>
          </a:xfrm>
          <a:prstGeom prst="rect">
            <a:avLst/>
          </a:prstGeom>
          <a:noFill/>
        </p:spPr>
        <p:txBody>
          <a:bodyPr>
            <a:spAutoFit/>
          </a:bodyPr>
          <a:lstStyle/>
          <a:p>
            <a:pPr marL="285750" indent="-285750">
              <a:buFont typeface="Wingdings" pitchFamily="2" charset="2"/>
              <a:buChar char="Ø"/>
              <a:defRPr/>
            </a:pPr>
            <a:r>
              <a:rPr lang="en-US" dirty="0"/>
              <a:t>Loc-PCA-CMI</a:t>
            </a:r>
            <a:r>
              <a:rPr lang="zh-CN" altLang="en-US" dirty="0"/>
              <a:t>受益于局部聚类的策略</a:t>
            </a:r>
            <a:r>
              <a:rPr lang="en-US" altLang="zh-CN" dirty="0"/>
              <a:t>;</a:t>
            </a:r>
          </a:p>
          <a:p>
            <a:pPr marL="285750" indent="-285750">
              <a:buFont typeface="Wingdings" pitchFamily="2" charset="2"/>
              <a:buChar char="Ø"/>
              <a:defRPr/>
            </a:pPr>
            <a:r>
              <a:rPr lang="en-US" dirty="0"/>
              <a:t>Loc-PCA-CMI</a:t>
            </a:r>
            <a:r>
              <a:rPr lang="zh-CN" altLang="en-US" dirty="0"/>
              <a:t>优于其它方法</a:t>
            </a:r>
            <a:r>
              <a:rPr lang="en-US" altLang="zh-CN" dirty="0"/>
              <a:t>,</a:t>
            </a:r>
            <a:r>
              <a:rPr lang="zh-CN" altLang="en-US" dirty="0"/>
              <a:t>包括</a:t>
            </a:r>
            <a:r>
              <a:rPr lang="en-US" dirty="0"/>
              <a:t>ARACNE、MRNET、PCA-PMI </a:t>
            </a:r>
            <a:r>
              <a:rPr lang="zh-CN" altLang="en-US" dirty="0"/>
              <a:t>和 </a:t>
            </a:r>
            <a:r>
              <a:rPr lang="en-US" dirty="0"/>
              <a:t>PCA-CMI, </a:t>
            </a:r>
          </a:p>
          <a:p>
            <a:pPr>
              <a:defRPr/>
            </a:pPr>
            <a:r>
              <a:rPr lang="zh-CN" altLang="en-US" dirty="0"/>
              <a:t>特别是在大小为</a:t>
            </a:r>
            <a:r>
              <a:rPr lang="en-US" altLang="zh-CN" dirty="0"/>
              <a:t>50</a:t>
            </a:r>
            <a:r>
              <a:rPr lang="zh-CN" altLang="en-US" dirty="0"/>
              <a:t>和</a:t>
            </a:r>
            <a:r>
              <a:rPr lang="en-US" altLang="zh-CN" dirty="0"/>
              <a:t>100</a:t>
            </a:r>
            <a:r>
              <a:rPr lang="zh-CN" altLang="en-US" dirty="0"/>
              <a:t>的网络上表现更佳。</a:t>
            </a:r>
          </a:p>
          <a:p>
            <a:pPr>
              <a:defRPr/>
            </a:pPr>
            <a:endParaRPr lang="en-CN" dirty="0"/>
          </a:p>
        </p:txBody>
      </p:sp>
    </p:spTree>
  </p:cSld>
  <p:clrMapOvr>
    <a:masterClrMapping/>
  </p:clrMapOvr>
  <p:transition advTm="31203">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1">
            <a:extLst>
              <a:ext uri="{FF2B5EF4-FFF2-40B4-BE49-F238E27FC236}">
                <a16:creationId xmlns:a16="http://schemas.microsoft.com/office/drawing/2014/main" id="{EF3514D1-5221-5C49-80E0-C92DDC46F5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981075"/>
            <a:ext cx="4391025"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文本框 2">
            <a:extLst>
              <a:ext uri="{FF2B5EF4-FFF2-40B4-BE49-F238E27FC236}">
                <a16:creationId xmlns:a16="http://schemas.microsoft.com/office/drawing/2014/main" id="{F8802A39-482A-E44B-9971-7749D836F3E4}"/>
              </a:ext>
            </a:extLst>
          </p:cNvPr>
          <p:cNvSpPr txBox="1">
            <a:spLocks noChangeArrowheads="1"/>
          </p:cNvSpPr>
          <p:nvPr/>
        </p:nvSpPr>
        <p:spPr bwMode="auto">
          <a:xfrm>
            <a:off x="4859338" y="1158875"/>
            <a:ext cx="4284662"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r>
              <a:rPr kumimoji="1" lang="zh-CN" altLang="en-US"/>
              <a:t>左侧为启动子区域，启动子区域包含转录因子</a:t>
            </a:r>
            <a:r>
              <a:rPr kumimoji="1" lang="en-US" altLang="zh-CN"/>
              <a:t>(Transcription Factor,TF)</a:t>
            </a:r>
            <a:r>
              <a:rPr kumimoji="1" lang="zh-CN" altLang="en-US"/>
              <a:t>的结合位点（</a:t>
            </a:r>
            <a:r>
              <a:rPr kumimoji="1" lang="en-US" altLang="zh-CN"/>
              <a:t>Binding</a:t>
            </a:r>
            <a:r>
              <a:rPr kumimoji="1" lang="zh-CN" altLang="en-US"/>
              <a:t> </a:t>
            </a:r>
            <a:r>
              <a:rPr kumimoji="1" lang="en-US" altLang="zh-CN"/>
              <a:t>Site</a:t>
            </a:r>
            <a:r>
              <a:rPr kumimoji="1" lang="zh-CN" altLang="en-US"/>
              <a:t>），转录因子通过结合位点而绑定到基因（</a:t>
            </a:r>
            <a:r>
              <a:rPr kumimoji="1" lang="en-US" altLang="zh-CN"/>
              <a:t>Gene</a:t>
            </a:r>
            <a:r>
              <a:rPr kumimoji="1" lang="zh-CN" altLang="en-US"/>
              <a:t>）上，转录因子一旦附着到基因上，将使 </a:t>
            </a:r>
            <a:r>
              <a:rPr kumimoji="1" lang="en-US" altLang="zh-CN"/>
              <a:t>RNA</a:t>
            </a:r>
            <a:r>
              <a:rPr kumimoji="1" lang="zh-CN" altLang="en-US"/>
              <a:t>聚合酶附着到基因编码区域的上游，转录和翻译成对应蛋白质（</a:t>
            </a:r>
            <a:r>
              <a:rPr kumimoji="1" lang="en-US" altLang="zh-CN"/>
              <a:t>Protein</a:t>
            </a:r>
            <a:r>
              <a:rPr kumimoji="1" lang="zh-CN" altLang="en-US"/>
              <a:t>）</a:t>
            </a:r>
          </a:p>
        </p:txBody>
      </p:sp>
      <p:pic>
        <p:nvPicPr>
          <p:cNvPr id="6147" name="图片 3">
            <a:extLst>
              <a:ext uri="{FF2B5EF4-FFF2-40B4-BE49-F238E27FC236}">
                <a16:creationId xmlns:a16="http://schemas.microsoft.com/office/drawing/2014/main" id="{FB46A523-4A68-7549-B076-B9A823CD52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74875" y="3476625"/>
            <a:ext cx="536892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3">
            <a:extLst>
              <a:ext uri="{FF2B5EF4-FFF2-40B4-BE49-F238E27FC236}">
                <a16:creationId xmlns:a16="http://schemas.microsoft.com/office/drawing/2014/main" id="{CBABCEAC-18C8-0A4A-B2DF-292D48D29A10}"/>
              </a:ext>
            </a:extLst>
          </p:cNvPr>
          <p:cNvSpPr>
            <a:spLocks noGrp="1" noChangeArrowheads="1"/>
          </p:cNvSpPr>
          <p:nvPr>
            <p:ph type="body" idx="4294967295"/>
          </p:nvPr>
        </p:nvSpPr>
        <p:spPr bwMode="auto">
          <a:xfrm>
            <a:off x="685800" y="1557338"/>
            <a:ext cx="7989888" cy="45354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12800" indent="-812800" eaLnBrk="1" hangingPunct="1">
              <a:lnSpc>
                <a:spcPct val="90000"/>
              </a:lnSpc>
              <a:spcBef>
                <a:spcPct val="40000"/>
              </a:spcBef>
              <a:spcAft>
                <a:spcPct val="20000"/>
              </a:spcAft>
              <a:buFontTx/>
              <a:buAutoNum type="arabicPeriod"/>
            </a:pPr>
            <a:r>
              <a:rPr lang="zh-CN" altLang="en-US" sz="2800">
                <a:latin typeface="黑体" panose="02010609060101010101" pitchFamily="49" charset="-122"/>
                <a:ea typeface="黑体" panose="02010609060101010101" pitchFamily="49" charset="-122"/>
              </a:rPr>
              <a:t>绪论</a:t>
            </a:r>
          </a:p>
          <a:p>
            <a:pPr marL="812800" indent="-812800" eaLnBrk="1" hangingPunct="1">
              <a:lnSpc>
                <a:spcPct val="90000"/>
              </a:lnSpc>
              <a:spcBef>
                <a:spcPct val="40000"/>
              </a:spcBef>
              <a:spcAft>
                <a:spcPct val="20000"/>
              </a:spcAft>
              <a:buFontTx/>
              <a:buAutoNum type="arabicPeriod"/>
            </a:pPr>
            <a:r>
              <a:rPr lang="zh-CN" altLang="en-US" sz="2800">
                <a:latin typeface="黑体" panose="02010609060101010101" pitchFamily="49" charset="-122"/>
                <a:ea typeface="黑体" panose="02010609060101010101" pitchFamily="49" charset="-122"/>
              </a:rPr>
              <a:t>一种新的基因调控网络结构推断方法</a:t>
            </a:r>
            <a:endParaRPr lang="en-US" altLang="zh-CN" sz="2800">
              <a:latin typeface="黑体" panose="02010609060101010101" pitchFamily="49" charset="-122"/>
              <a:ea typeface="黑体" panose="02010609060101010101" pitchFamily="49" charset="-122"/>
            </a:endParaRPr>
          </a:p>
          <a:p>
            <a:pPr marL="812800" indent="-812800" eaLnBrk="1" hangingPunct="1">
              <a:lnSpc>
                <a:spcPct val="90000"/>
              </a:lnSpc>
              <a:spcBef>
                <a:spcPct val="40000"/>
              </a:spcBef>
              <a:spcAft>
                <a:spcPct val="20000"/>
              </a:spcAft>
              <a:buFontTx/>
              <a:buAutoNum type="arabicPeriod"/>
            </a:pPr>
            <a:r>
              <a:rPr lang="zh-CN" altLang="en-US" sz="2800">
                <a:latin typeface="黑体" panose="02010609060101010101" pitchFamily="49" charset="-122"/>
                <a:ea typeface="黑体" panose="02010609060101010101" pitchFamily="49" charset="-122"/>
              </a:rPr>
              <a:t>一种新的数据驱动的基因调控网络构建方法</a:t>
            </a:r>
          </a:p>
          <a:p>
            <a:pPr marL="812800" indent="-812800" eaLnBrk="1" hangingPunct="1">
              <a:lnSpc>
                <a:spcPct val="90000"/>
              </a:lnSpc>
              <a:spcBef>
                <a:spcPct val="40000"/>
              </a:spcBef>
              <a:spcAft>
                <a:spcPct val="20000"/>
              </a:spcAft>
              <a:buFontTx/>
              <a:buAutoNum type="arabicPeriod"/>
            </a:pPr>
            <a:r>
              <a:rPr lang="zh-CN" altLang="en-US" sz="2800">
                <a:latin typeface="黑体" panose="02010609060101010101" pitchFamily="49" charset="-122"/>
                <a:ea typeface="黑体" panose="02010609060101010101" pitchFamily="49" charset="-122"/>
              </a:rPr>
              <a:t>一种新的单细胞稀有细胞及类型识别方法</a:t>
            </a:r>
            <a:endParaRPr lang="en-US" altLang="zh-CN" sz="2800">
              <a:latin typeface="黑体" panose="02010609060101010101" pitchFamily="49" charset="-122"/>
              <a:ea typeface="黑体" panose="02010609060101010101" pitchFamily="49" charset="-122"/>
            </a:endParaRPr>
          </a:p>
          <a:p>
            <a:pPr marL="812800" indent="-812800" eaLnBrk="1" hangingPunct="1">
              <a:lnSpc>
                <a:spcPct val="90000"/>
              </a:lnSpc>
              <a:spcBef>
                <a:spcPct val="40000"/>
              </a:spcBef>
              <a:spcAft>
                <a:spcPct val="20000"/>
              </a:spcAft>
              <a:buFontTx/>
              <a:buAutoNum type="arabicPeriod"/>
            </a:pPr>
            <a:r>
              <a:rPr lang="zh-CN" altLang="en-US" sz="2800">
                <a:latin typeface="黑体" panose="02010609060101010101" pitchFamily="49" charset="-122"/>
                <a:ea typeface="黑体" panose="02010609060101010101" pitchFamily="49" charset="-122"/>
              </a:rPr>
              <a:t>一种新的单细胞基因表达调控网络方法</a:t>
            </a:r>
            <a:endParaRPr lang="en-US" altLang="zh-CN" sz="2800">
              <a:latin typeface="黑体" panose="02010609060101010101" pitchFamily="49" charset="-122"/>
              <a:ea typeface="黑体" panose="02010609060101010101" pitchFamily="49" charset="-122"/>
            </a:endParaRPr>
          </a:p>
          <a:p>
            <a:pPr marL="812800" indent="-812800" eaLnBrk="1" hangingPunct="1">
              <a:lnSpc>
                <a:spcPct val="90000"/>
              </a:lnSpc>
              <a:spcBef>
                <a:spcPct val="40000"/>
              </a:spcBef>
              <a:spcAft>
                <a:spcPct val="20000"/>
              </a:spcAft>
              <a:buFontTx/>
              <a:buAutoNum type="arabicPeriod"/>
            </a:pPr>
            <a:r>
              <a:rPr lang="zh-CN" altLang="en-US" sz="2800">
                <a:latin typeface="黑体" panose="02010609060101010101" pitchFamily="49" charset="-122"/>
                <a:ea typeface="黑体" panose="02010609060101010101" pitchFamily="49" charset="-122"/>
              </a:rPr>
              <a:t>总结与展望</a:t>
            </a:r>
            <a:endParaRPr lang="en-US" altLang="zh-CN" sz="2800">
              <a:latin typeface="黑体" panose="02010609060101010101" pitchFamily="49" charset="-122"/>
              <a:ea typeface="黑体" panose="02010609060101010101" pitchFamily="49" charset="-122"/>
            </a:endParaRPr>
          </a:p>
        </p:txBody>
      </p:sp>
      <p:sp>
        <p:nvSpPr>
          <p:cNvPr id="37890" name="Text Box 5">
            <a:extLst>
              <a:ext uri="{FF2B5EF4-FFF2-40B4-BE49-F238E27FC236}">
                <a16:creationId xmlns:a16="http://schemas.microsoft.com/office/drawing/2014/main" id="{00CD9563-F2FE-EF4C-BD37-75AD908AE5E4}"/>
              </a:ext>
            </a:extLst>
          </p:cNvPr>
          <p:cNvSpPr txBox="1">
            <a:spLocks noChangeArrowheads="1"/>
          </p:cNvSpPr>
          <p:nvPr/>
        </p:nvSpPr>
        <p:spPr bwMode="auto">
          <a:xfrm>
            <a:off x="685800" y="460375"/>
            <a:ext cx="168275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pPr eaLnBrk="1" hangingPunct="1">
              <a:buFont typeface="Arial" panose="020B0604020202020204" pitchFamily="34" charset="0"/>
              <a:buNone/>
            </a:pPr>
            <a:r>
              <a:rPr lang="zh-CN" altLang="en-US" sz="3800">
                <a:solidFill>
                  <a:schemeClr val="bg1"/>
                </a:solidFill>
                <a:latin typeface="Arial" panose="020B0604020202020204" pitchFamily="34" charset="0"/>
              </a:rPr>
              <a:t>提    纲</a:t>
            </a:r>
          </a:p>
        </p:txBody>
      </p:sp>
      <p:sp>
        <p:nvSpPr>
          <p:cNvPr id="8" name="流程图: 联系 26">
            <a:extLst>
              <a:ext uri="{FF2B5EF4-FFF2-40B4-BE49-F238E27FC236}">
                <a16:creationId xmlns:a16="http://schemas.microsoft.com/office/drawing/2014/main" id="{3ECD8816-5601-EE41-B3D4-CFB54BAB0CD0}"/>
              </a:ext>
            </a:extLst>
          </p:cNvPr>
          <p:cNvSpPr/>
          <p:nvPr/>
        </p:nvSpPr>
        <p:spPr>
          <a:xfrm>
            <a:off x="25400" y="2708275"/>
            <a:ext cx="576263" cy="576263"/>
          </a:xfrm>
          <a:prstGeom prst="flowChartConnector">
            <a:avLst/>
          </a:prstGeom>
          <a:solidFill>
            <a:srgbClr val="FF7C80"/>
          </a:solidFill>
          <a:ln>
            <a:solidFill>
              <a:srgbClr val="FF7C8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Clr>
                <a:srgbClr val="0033CC"/>
              </a:buClr>
              <a:buFont typeface="Arial" panose="020B0604020202020204" pitchFamily="34" charset="0"/>
              <a:buChar char="♦"/>
              <a:defRPr/>
            </a:pP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9" name="Litebulb">
            <a:extLst>
              <a:ext uri="{FF2B5EF4-FFF2-40B4-BE49-F238E27FC236}">
                <a16:creationId xmlns:a16="http://schemas.microsoft.com/office/drawing/2014/main" id="{E9461397-94EA-3544-870D-C9DB6BDB0699}"/>
              </a:ext>
            </a:extLst>
          </p:cNvPr>
          <p:cNvSpPr>
            <a:spLocks noEditPoints="1" noChangeArrowheads="1"/>
          </p:cNvSpPr>
          <p:nvPr/>
        </p:nvSpPr>
        <p:spPr bwMode="auto">
          <a:xfrm>
            <a:off x="223838" y="2852738"/>
            <a:ext cx="180975" cy="292100"/>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6350">
            <a:solidFill>
              <a:schemeClr val="bg1">
                <a:lumMod val="85000"/>
              </a:schemeClr>
            </a:solidFill>
            <a:miter lim="800000"/>
          </a:ln>
          <a:effectLst>
            <a:outerShdw blurRad="50800" dist="38100" dir="5400000" algn="t" rotWithShape="0">
              <a:prstClr val="black">
                <a:alpha val="40000"/>
              </a:prstClr>
            </a:outerShdw>
          </a:effectLst>
        </p:spPr>
        <p:txBody>
          <a:bodyPr/>
          <a:lstStyle/>
          <a:p>
            <a:pPr eaLnBrk="1" hangingPunct="1">
              <a:buClr>
                <a:srgbClr val="0033CC"/>
              </a:buClr>
              <a:buFont typeface="Arial" panose="020B0604020202020204" pitchFamily="34" charset="0"/>
              <a:buChar char="♦"/>
              <a:defRPr/>
            </a:pPr>
            <a:endParaRPr lang="zh-CN" altLang="en-US"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advTm="4328">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4">
            <a:extLst>
              <a:ext uri="{FF2B5EF4-FFF2-40B4-BE49-F238E27FC236}">
                <a16:creationId xmlns:a16="http://schemas.microsoft.com/office/drawing/2014/main" id="{01719CBA-9885-B441-B411-41791FA523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138488"/>
            <a:ext cx="453707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7" name="Rectangle 14">
            <a:extLst>
              <a:ext uri="{FF2B5EF4-FFF2-40B4-BE49-F238E27FC236}">
                <a16:creationId xmlns:a16="http://schemas.microsoft.com/office/drawing/2014/main" id="{9CD2EA53-0CDB-F542-A468-0C34C131C825}"/>
              </a:ext>
            </a:extLst>
          </p:cNvPr>
          <p:cNvSpPr>
            <a:spLocks noChangeArrowheads="1"/>
          </p:cNvSpPr>
          <p:nvPr/>
        </p:nvSpPr>
        <p:spPr bwMode="auto">
          <a:xfrm>
            <a:off x="428625" y="1428750"/>
            <a:ext cx="8064500" cy="6461125"/>
          </a:xfrm>
          <a:prstGeom prst="rect">
            <a:avLst/>
          </a:prstGeom>
          <a:noFill/>
          <a:ln>
            <a:noFill/>
          </a:ln>
        </p:spPr>
        <p:txBody>
          <a:bodyPr>
            <a:spAutoFit/>
          </a:bodyPr>
          <a:lstStyle>
            <a:lvl1pPr marL="354013" indent="-354013">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spcAft>
                <a:spcPct val="20000"/>
              </a:spcAft>
              <a:buClr>
                <a:srgbClr val="FF0000"/>
              </a:buClr>
              <a:buFont typeface="Wingdings" pitchFamily="2" charset="2"/>
              <a:buChar char="p"/>
              <a:defRPr/>
            </a:pPr>
            <a:r>
              <a:rPr lang="zh-CN" altLang="en-US" sz="2000" dirty="0"/>
              <a:t>在物理系统中关于数据驱动的动态网络构建的研究是一个非常有吸引力的话题</a:t>
            </a:r>
            <a:r>
              <a:rPr lang="en-US" altLang="zh-CN" sz="2000" dirty="0"/>
              <a:t>, </a:t>
            </a:r>
            <a:r>
              <a:rPr lang="zh-CN" altLang="en-US" sz="2000" dirty="0"/>
              <a:t>主要是偏微分方程和机器稀疏学习相结合</a:t>
            </a:r>
            <a:r>
              <a:rPr lang="en-US" altLang="zh-CN" sz="2000" dirty="0"/>
              <a:t>,</a:t>
            </a:r>
            <a:r>
              <a:rPr lang="zh-CN" altLang="en-US" sz="2000" dirty="0"/>
              <a:t>为我们利用回归方法研究基因调控网络提供了一个新的视角。</a:t>
            </a:r>
            <a:endParaRPr lang="en-US" altLang="zh-CN" sz="2000" dirty="0"/>
          </a:p>
          <a:p>
            <a:pPr lvl="1" eaLnBrk="1" hangingPunct="1">
              <a:lnSpc>
                <a:spcPct val="120000"/>
              </a:lnSpc>
              <a:spcBef>
                <a:spcPct val="20000"/>
              </a:spcBef>
              <a:spcAft>
                <a:spcPct val="20000"/>
              </a:spcAft>
              <a:buClr>
                <a:srgbClr val="FF0000"/>
              </a:buClr>
              <a:buFont typeface="Wingdings" pitchFamily="2" charset="2"/>
              <a:buChar char="p"/>
              <a:defRPr/>
            </a:pPr>
            <a:r>
              <a:rPr lang="zh-CN" altLang="en-US" sz="2000" dirty="0">
                <a:latin typeface="Times New Roman" panose="02020603050405020304" pitchFamily="18" charset="0"/>
              </a:rPr>
              <a:t>代表方法：</a:t>
            </a:r>
            <a:r>
              <a:rPr lang="en-US" altLang="zh-CN" sz="2000" dirty="0" err="1">
                <a:latin typeface="Times New Roman" panose="02020603050405020304" pitchFamily="18" charset="0"/>
              </a:rPr>
              <a:t>SINDy</a:t>
            </a:r>
            <a:r>
              <a:rPr lang="zh-CN" altLang="en-US" sz="2000" dirty="0">
                <a:latin typeface="Times New Roman" panose="02020603050405020304" pitchFamily="18" charset="0"/>
              </a:rPr>
              <a:t>，</a:t>
            </a:r>
            <a:r>
              <a:rPr lang="en-US" altLang="zh-CN" sz="2000" dirty="0">
                <a:latin typeface="Times New Roman" panose="02020603050405020304" pitchFamily="18" charset="0"/>
              </a:rPr>
              <a:t>ARNI</a:t>
            </a:r>
            <a:r>
              <a:rPr lang="zh-CN" altLang="en-US" sz="2000" dirty="0">
                <a:latin typeface="Times New Roman" panose="02020603050405020304" pitchFamily="18" charset="0"/>
              </a:rPr>
              <a:t> 等。</a:t>
            </a:r>
            <a:endParaRPr lang="en-US" altLang="zh-CN" sz="2000" dirty="0">
              <a:latin typeface="Times New Roman" panose="02020603050405020304" pitchFamily="18" charset="0"/>
            </a:endParaRPr>
          </a:p>
          <a:p>
            <a:pPr marL="457200" lvl="1" indent="0" eaLnBrk="1" hangingPunct="1">
              <a:lnSpc>
                <a:spcPct val="120000"/>
              </a:lnSpc>
              <a:spcBef>
                <a:spcPct val="20000"/>
              </a:spcBef>
              <a:spcAft>
                <a:spcPct val="20000"/>
              </a:spcAft>
              <a:buClr>
                <a:srgbClr val="FF0000"/>
              </a:buClr>
              <a:defRPr/>
            </a:pPr>
            <a:endParaRPr lang="en-US" altLang="zh-CN" sz="2000" dirty="0"/>
          </a:p>
          <a:p>
            <a:pPr eaLnBrk="1" hangingPunct="1">
              <a:lnSpc>
                <a:spcPct val="120000"/>
              </a:lnSpc>
              <a:spcBef>
                <a:spcPct val="20000"/>
              </a:spcBef>
              <a:spcAft>
                <a:spcPct val="20000"/>
              </a:spcAft>
              <a:buClr>
                <a:srgbClr val="FF0000"/>
              </a:buClr>
              <a:buFont typeface="Wingdings" pitchFamily="2" charset="2"/>
              <a:buChar char="p"/>
              <a:defRPr/>
            </a:pPr>
            <a:endParaRPr lang="en-US" altLang="zh-CN" sz="2000" dirty="0"/>
          </a:p>
          <a:p>
            <a:pPr eaLnBrk="1" hangingPunct="1">
              <a:lnSpc>
                <a:spcPct val="120000"/>
              </a:lnSpc>
              <a:spcBef>
                <a:spcPct val="20000"/>
              </a:spcBef>
              <a:spcAft>
                <a:spcPct val="20000"/>
              </a:spcAft>
              <a:buClr>
                <a:srgbClr val="FF0000"/>
              </a:buClr>
              <a:buFont typeface="Wingdings" pitchFamily="2" charset="2"/>
              <a:buChar char="p"/>
              <a:defRPr/>
            </a:pPr>
            <a:endParaRPr lang="en-US" altLang="zh-CN" sz="2000" dirty="0"/>
          </a:p>
          <a:p>
            <a:pPr eaLnBrk="1" hangingPunct="1">
              <a:lnSpc>
                <a:spcPct val="120000"/>
              </a:lnSpc>
              <a:spcBef>
                <a:spcPct val="20000"/>
              </a:spcBef>
              <a:spcAft>
                <a:spcPct val="20000"/>
              </a:spcAft>
              <a:buClr>
                <a:srgbClr val="FF0000"/>
              </a:buClr>
              <a:buFont typeface="Wingdings" pitchFamily="2" charset="2"/>
              <a:buChar char="p"/>
              <a:defRPr/>
            </a:pPr>
            <a:endParaRPr lang="en-US" altLang="zh-CN" sz="2000" dirty="0"/>
          </a:p>
          <a:p>
            <a:pPr eaLnBrk="1" hangingPunct="1">
              <a:lnSpc>
                <a:spcPct val="120000"/>
              </a:lnSpc>
              <a:spcBef>
                <a:spcPct val="20000"/>
              </a:spcBef>
              <a:spcAft>
                <a:spcPct val="20000"/>
              </a:spcAft>
              <a:buClr>
                <a:srgbClr val="FF0000"/>
              </a:buClr>
              <a:buFont typeface="Wingdings" pitchFamily="2" charset="2"/>
              <a:buChar char="p"/>
              <a:defRPr/>
            </a:pPr>
            <a:r>
              <a:rPr lang="zh-CN" altLang="en-US" sz="2000" dirty="0"/>
              <a:t>回归方法，比如</a:t>
            </a:r>
            <a:r>
              <a:rPr lang="en-US" altLang="zh-CN" sz="2000" dirty="0"/>
              <a:t>GENIE3</a:t>
            </a:r>
            <a:r>
              <a:rPr lang="zh-CN" altLang="en-US" sz="2000" dirty="0"/>
              <a:t>等方法使用了非线性模型 </a:t>
            </a:r>
            <a:r>
              <a:rPr lang="en-US" altLang="zh-CN" sz="2000" dirty="0"/>
              <a:t>Random</a:t>
            </a:r>
            <a:r>
              <a:rPr lang="zh-CN" altLang="en-US" sz="2000" dirty="0"/>
              <a:t> </a:t>
            </a:r>
            <a:r>
              <a:rPr lang="en-US" altLang="zh-CN" sz="2000" dirty="0"/>
              <a:t>Forest</a:t>
            </a:r>
            <a:r>
              <a:rPr lang="zh-CN" altLang="en-US" sz="2000" dirty="0"/>
              <a:t>等缺乏解释性</a:t>
            </a:r>
            <a:endParaRPr lang="en-US" altLang="zh-CN" sz="2000" dirty="0"/>
          </a:p>
          <a:p>
            <a:pPr eaLnBrk="1" hangingPunct="1">
              <a:lnSpc>
                <a:spcPct val="120000"/>
              </a:lnSpc>
              <a:spcBef>
                <a:spcPct val="20000"/>
              </a:spcBef>
              <a:spcAft>
                <a:spcPct val="20000"/>
              </a:spcAft>
              <a:buClr>
                <a:srgbClr val="FF0000"/>
              </a:buClr>
              <a:buFont typeface="Wingdings" pitchFamily="2" charset="2"/>
              <a:buChar char="p"/>
              <a:defRPr/>
            </a:pPr>
            <a:endParaRPr lang="en-US" altLang="zh-CN" sz="2000" dirty="0"/>
          </a:p>
          <a:p>
            <a:pPr eaLnBrk="1" hangingPunct="1">
              <a:lnSpc>
                <a:spcPct val="120000"/>
              </a:lnSpc>
              <a:spcBef>
                <a:spcPct val="20000"/>
              </a:spcBef>
              <a:spcAft>
                <a:spcPct val="20000"/>
              </a:spcAft>
              <a:buClr>
                <a:srgbClr val="FF0000"/>
              </a:buClr>
              <a:buFont typeface="Wingdings" pitchFamily="2" charset="2"/>
              <a:buChar char="p"/>
              <a:defRPr/>
            </a:pPr>
            <a:endParaRPr lang="en-US" altLang="zh-CN" sz="2000" dirty="0"/>
          </a:p>
          <a:p>
            <a:pPr eaLnBrk="1" hangingPunct="1">
              <a:lnSpc>
                <a:spcPct val="120000"/>
              </a:lnSpc>
              <a:spcBef>
                <a:spcPct val="20000"/>
              </a:spcBef>
              <a:spcAft>
                <a:spcPct val="20000"/>
              </a:spcAft>
              <a:buClr>
                <a:srgbClr val="FF0000"/>
              </a:buClr>
              <a:buFont typeface="Wingdings" pitchFamily="2" charset="2"/>
              <a:buChar char="p"/>
              <a:defRPr/>
            </a:pPr>
            <a:endParaRPr lang="zh-CN" altLang="en-US" sz="2000" dirty="0"/>
          </a:p>
          <a:p>
            <a:pPr eaLnBrk="1" hangingPunct="1">
              <a:lnSpc>
                <a:spcPct val="120000"/>
              </a:lnSpc>
              <a:spcBef>
                <a:spcPct val="20000"/>
              </a:spcBef>
              <a:spcAft>
                <a:spcPct val="20000"/>
              </a:spcAft>
              <a:buClr>
                <a:srgbClr val="FF0000"/>
              </a:buClr>
              <a:buFont typeface="Wingdings" pitchFamily="2" charset="2"/>
              <a:buChar char="p"/>
              <a:defRPr/>
            </a:pPr>
            <a:r>
              <a:rPr lang="zh-CN" altLang="en-US"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4" name="Rectangle 19">
            <a:extLst>
              <a:ext uri="{FF2B5EF4-FFF2-40B4-BE49-F238E27FC236}">
                <a16:creationId xmlns:a16="http://schemas.microsoft.com/office/drawing/2014/main" id="{B0BA557D-9A29-2548-A23D-993D95B1E15E}"/>
              </a:ext>
            </a:extLst>
          </p:cNvPr>
          <p:cNvSpPr txBox="1">
            <a:spLocks noChangeArrowheads="1"/>
          </p:cNvSpPr>
          <p:nvPr/>
        </p:nvSpPr>
        <p:spPr bwMode="auto">
          <a:xfrm>
            <a:off x="457200" y="217488"/>
            <a:ext cx="8507413" cy="1143000"/>
          </a:xfrm>
          <a:prstGeom prst="rect">
            <a:avLst/>
          </a:prstGeom>
          <a:noFill/>
          <a:ln>
            <a:miter lim="800000"/>
            <a:headEnd/>
            <a:tailEnd/>
          </a:ln>
        </p:spPr>
        <p:txBody>
          <a:bodyPr anchor="ctr"/>
          <a:lstStyle/>
          <a:p>
            <a:pPr eaLnBrk="1" hangingPunct="1">
              <a:defRPr/>
            </a:pPr>
            <a:r>
              <a:rPr lang="en-US" altLang="zh-CN" sz="3200" kern="0" dirty="0">
                <a:solidFill>
                  <a:schemeClr val="bg1"/>
                </a:solidFill>
                <a:latin typeface="黑体" pitchFamily="2" charset="-122"/>
                <a:ea typeface="+mj-ea"/>
                <a:cs typeface="+mj-cs"/>
              </a:rPr>
              <a:t>3.</a:t>
            </a:r>
            <a:r>
              <a:rPr lang="zh-CN" altLang="en-US" sz="3200" kern="0" dirty="0">
                <a:solidFill>
                  <a:schemeClr val="bg1"/>
                </a:solidFill>
                <a:latin typeface="黑体" pitchFamily="2" charset="-122"/>
                <a:ea typeface="+mj-ea"/>
                <a:cs typeface="+mj-cs"/>
              </a:rPr>
              <a:t>一种新的数据驱动的基因调控网络构建方法</a:t>
            </a:r>
            <a:endParaRPr lang="zh-CN" altLang="en-US" sz="3200" b="1" kern="0" dirty="0">
              <a:solidFill>
                <a:srgbClr val="0033CC"/>
              </a:solidFill>
              <a:latin typeface="黑体" pitchFamily="2" charset="-122"/>
              <a:ea typeface="+mj-ea"/>
              <a:cs typeface="+mj-cs"/>
            </a:endParaRPr>
          </a:p>
        </p:txBody>
      </p:sp>
      <p:pic>
        <p:nvPicPr>
          <p:cNvPr id="38916" name="Picture 2">
            <a:extLst>
              <a:ext uri="{FF2B5EF4-FFF2-40B4-BE49-F238E27FC236}">
                <a16:creationId xmlns:a16="http://schemas.microsoft.com/office/drawing/2014/main" id="{BF92E669-E682-1D42-9B9D-95A980E5F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663" y="3933825"/>
            <a:ext cx="4938712"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1203">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89562831-D0C1-A543-AD85-2ABB1F2F865B}"/>
              </a:ext>
            </a:extLst>
          </p:cNvPr>
          <p:cNvSpPr txBox="1">
            <a:spLocks noChangeArrowheads="1"/>
          </p:cNvSpPr>
          <p:nvPr/>
        </p:nvSpPr>
        <p:spPr bwMode="auto">
          <a:xfrm>
            <a:off x="457200" y="217488"/>
            <a:ext cx="8507413" cy="1143000"/>
          </a:xfrm>
          <a:prstGeom prst="rect">
            <a:avLst/>
          </a:prstGeom>
          <a:noFill/>
          <a:ln>
            <a:miter lim="800000"/>
            <a:headEnd/>
            <a:tailEnd/>
          </a:ln>
        </p:spPr>
        <p:txBody>
          <a:bodyPr anchor="ctr"/>
          <a:lstStyle/>
          <a:p>
            <a:pPr eaLnBrk="1" hangingPunct="1">
              <a:defRPr/>
            </a:pPr>
            <a:r>
              <a:rPr lang="en-US" altLang="zh-CN" sz="3200" kern="0" dirty="0">
                <a:solidFill>
                  <a:schemeClr val="bg1"/>
                </a:solidFill>
                <a:latin typeface="黑体" pitchFamily="2" charset="-122"/>
                <a:ea typeface="+mj-ea"/>
                <a:cs typeface="+mj-cs"/>
              </a:rPr>
              <a:t>3.</a:t>
            </a:r>
            <a:r>
              <a:rPr lang="zh-CN" altLang="en-US" sz="3200" kern="0" dirty="0">
                <a:solidFill>
                  <a:schemeClr val="bg1"/>
                </a:solidFill>
                <a:latin typeface="黑体" pitchFamily="2" charset="-122"/>
                <a:ea typeface="+mj-ea"/>
                <a:cs typeface="+mj-cs"/>
              </a:rPr>
              <a:t>一种新的数据驱动的基因调控网络构建方法</a:t>
            </a:r>
            <a:endParaRPr lang="zh-CN" altLang="en-US" sz="3200" b="1" kern="0" dirty="0">
              <a:solidFill>
                <a:srgbClr val="0033CC"/>
              </a:solidFill>
              <a:latin typeface="黑体" pitchFamily="2" charset="-122"/>
              <a:ea typeface="+mj-ea"/>
              <a:cs typeface="+mj-cs"/>
            </a:endParaRPr>
          </a:p>
        </p:txBody>
      </p:sp>
      <p:pic>
        <p:nvPicPr>
          <p:cNvPr id="39938" name="Picture 4">
            <a:extLst>
              <a:ext uri="{FF2B5EF4-FFF2-40B4-BE49-F238E27FC236}">
                <a16:creationId xmlns:a16="http://schemas.microsoft.com/office/drawing/2014/main" id="{DC688CA9-EB4E-8140-8397-22953F8E1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430338"/>
            <a:ext cx="5910262" cy="173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5">
            <a:extLst>
              <a:ext uri="{FF2B5EF4-FFF2-40B4-BE49-F238E27FC236}">
                <a16:creationId xmlns:a16="http://schemas.microsoft.com/office/drawing/2014/main" id="{A57842F2-06E9-CC49-97F7-C0EDE8143619}"/>
              </a:ext>
            </a:extLst>
          </p:cNvPr>
          <p:cNvSpPr>
            <a:spLocks noChangeArrowheads="1"/>
          </p:cNvSpPr>
          <p:nvPr/>
        </p:nvSpPr>
        <p:spPr bwMode="auto">
          <a:xfrm>
            <a:off x="684213" y="3357563"/>
            <a:ext cx="7704137"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spcAft>
                <a:spcPct val="20000"/>
              </a:spcAft>
              <a:buClr>
                <a:srgbClr val="FF0000"/>
              </a:buClr>
              <a:buFont typeface="Wingdings" pitchFamily="2" charset="2"/>
              <a:buChar char="p"/>
            </a:pPr>
            <a:r>
              <a:rPr lang="zh-CN" altLang="en-US"/>
              <a:t> </a:t>
            </a:r>
            <a:r>
              <a:rPr lang="en-US" altLang="zh-CN"/>
              <a:t>Formal</a:t>
            </a:r>
            <a:r>
              <a:rPr lang="zh-CN" altLang="en-US"/>
              <a:t> </a:t>
            </a:r>
            <a:r>
              <a:rPr lang="en-US" altLang="zh-CN"/>
              <a:t>function</a:t>
            </a:r>
            <a:r>
              <a:rPr lang="zh-CN" altLang="en-US"/>
              <a:t> </a:t>
            </a:r>
            <a:r>
              <a:rPr lang="en-US" altLang="zh-CN"/>
              <a:t>decomposition:</a:t>
            </a:r>
            <a:r>
              <a:rPr lang="zh-CN" altLang="en-US"/>
              <a:t>是否具有函数分解方程的形式描述</a:t>
            </a:r>
          </a:p>
          <a:p>
            <a:pPr eaLnBrk="1" hangingPunct="1">
              <a:lnSpc>
                <a:spcPct val="120000"/>
              </a:lnSpc>
              <a:spcBef>
                <a:spcPct val="20000"/>
              </a:spcBef>
              <a:spcAft>
                <a:spcPct val="20000"/>
              </a:spcAft>
              <a:buClr>
                <a:srgbClr val="FF0000"/>
              </a:buClr>
              <a:buFont typeface="Wingdings" pitchFamily="2" charset="2"/>
              <a:buChar char="p"/>
            </a:pPr>
            <a:r>
              <a:rPr lang="zh-CN" altLang="en-US"/>
              <a:t> </a:t>
            </a:r>
            <a:r>
              <a:rPr lang="en-US" altLang="zh-CN"/>
              <a:t>S</a:t>
            </a:r>
            <a:r>
              <a:rPr lang="en-US" altLang="en-CN"/>
              <a:t>parse group constraints</a:t>
            </a:r>
            <a:r>
              <a:rPr lang="en-US" altLang="zh-CN"/>
              <a:t>:</a:t>
            </a:r>
            <a:r>
              <a:rPr lang="zh-CN" altLang="en-US"/>
              <a:t> 是否利用候选项的稀疏组约束</a:t>
            </a:r>
            <a:endParaRPr lang="en-US" altLang="en-CN"/>
          </a:p>
          <a:p>
            <a:pPr eaLnBrk="1" hangingPunct="1">
              <a:lnSpc>
                <a:spcPct val="120000"/>
              </a:lnSpc>
              <a:spcBef>
                <a:spcPct val="20000"/>
              </a:spcBef>
              <a:spcAft>
                <a:spcPct val="20000"/>
              </a:spcAft>
              <a:buClr>
                <a:srgbClr val="FF0000"/>
              </a:buClr>
              <a:buFont typeface="Wingdings" pitchFamily="2" charset="2"/>
              <a:buChar char="p"/>
            </a:pPr>
            <a:r>
              <a:rPr lang="zh-CN" altLang="en-US"/>
              <a:t> </a:t>
            </a:r>
            <a:r>
              <a:rPr lang="en-US" altLang="zh-CN"/>
              <a:t>Network</a:t>
            </a:r>
            <a:r>
              <a:rPr lang="zh-CN" altLang="en-US"/>
              <a:t> </a:t>
            </a:r>
            <a:r>
              <a:rPr lang="en-US" altLang="zh-CN"/>
              <a:t>based</a:t>
            </a:r>
            <a:r>
              <a:rPr lang="zh-CN" altLang="en-US"/>
              <a:t> </a:t>
            </a:r>
            <a:r>
              <a:rPr lang="en-US" altLang="zh-CN"/>
              <a:t>construction:</a:t>
            </a:r>
            <a:r>
              <a:rPr lang="zh-CN" altLang="en-US"/>
              <a:t> 是否旨在重建整个网络结构</a:t>
            </a:r>
          </a:p>
        </p:txBody>
      </p:sp>
      <p:sp>
        <p:nvSpPr>
          <p:cNvPr id="39940" name="TextBox 6">
            <a:extLst>
              <a:ext uri="{FF2B5EF4-FFF2-40B4-BE49-F238E27FC236}">
                <a16:creationId xmlns:a16="http://schemas.microsoft.com/office/drawing/2014/main" id="{FE6452AE-642E-3F4A-818A-0BB60682F278}"/>
              </a:ext>
            </a:extLst>
          </p:cNvPr>
          <p:cNvSpPr txBox="1">
            <a:spLocks noChangeArrowheads="1"/>
          </p:cNvSpPr>
          <p:nvPr/>
        </p:nvSpPr>
        <p:spPr bwMode="auto">
          <a:xfrm>
            <a:off x="250825" y="4794250"/>
            <a:ext cx="8713788"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r>
              <a:rPr lang="en-US" altLang="en-CN"/>
              <a:t>D3GRN</a:t>
            </a:r>
            <a:r>
              <a:rPr lang="zh-CN" altLang="en-US"/>
              <a:t>将每个靶基因的调节关系转化为功能分解问题</a:t>
            </a:r>
            <a:endParaRPr lang="en-US" altLang="zh-CN"/>
          </a:p>
          <a:p>
            <a:r>
              <a:rPr lang="zh-CN" altLang="en-US"/>
              <a:t>并以特征选择的方式解决每个子问题</a:t>
            </a:r>
            <a:r>
              <a:rPr lang="en-US" altLang="zh-CN"/>
              <a:t>,</a:t>
            </a:r>
            <a:r>
              <a:rPr lang="zh-CN" altLang="en-US"/>
              <a:t>通过使用</a:t>
            </a:r>
            <a:r>
              <a:rPr lang="en-US" altLang="en-CN"/>
              <a:t>ARNI</a:t>
            </a:r>
            <a:r>
              <a:rPr lang="zh-CN" altLang="en-US"/>
              <a:t>算法揭示网络相互作用结构</a:t>
            </a:r>
            <a:r>
              <a:rPr lang="en-US" altLang="zh-CN"/>
              <a:t>,</a:t>
            </a:r>
          </a:p>
          <a:p>
            <a:r>
              <a:rPr lang="zh-CN" altLang="en-US"/>
              <a:t>为了弥补</a:t>
            </a:r>
            <a:r>
              <a:rPr lang="en-US" altLang="en-CN"/>
              <a:t>ARNI</a:t>
            </a:r>
            <a:r>
              <a:rPr lang="zh-CN" altLang="en-US"/>
              <a:t>仅从单元级构建网络的局限性</a:t>
            </a:r>
            <a:r>
              <a:rPr lang="en-US" altLang="zh-CN"/>
              <a:t>,</a:t>
            </a:r>
          </a:p>
          <a:p>
            <a:r>
              <a:rPr lang="zh-CN" altLang="en-US"/>
              <a:t>我们采用抽样 </a:t>
            </a:r>
            <a:r>
              <a:rPr lang="en-US" altLang="zh-CN"/>
              <a:t>(</a:t>
            </a:r>
            <a:r>
              <a:rPr lang="en-US" altLang="en-CN"/>
              <a:t>bootstrapping)</a:t>
            </a:r>
            <a:r>
              <a:rPr lang="zh-CN" altLang="en-US"/>
              <a:t>和基于面积的评分方法</a:t>
            </a:r>
            <a:r>
              <a:rPr lang="en-US" altLang="zh-CN"/>
              <a:t>(</a:t>
            </a:r>
            <a:r>
              <a:rPr lang="en-US" altLang="en-CN"/>
              <a:t>area-based scoring)</a:t>
            </a:r>
            <a:r>
              <a:rPr lang="zh-CN" altLang="en-US"/>
              <a:t>来推断最终的网络。</a:t>
            </a:r>
          </a:p>
          <a:p>
            <a:endParaRPr lang="zh-CN" altLang="en-US"/>
          </a:p>
          <a:p>
            <a:endParaRPr lang="en-CN" altLang="en-CN"/>
          </a:p>
        </p:txBody>
      </p:sp>
    </p:spTree>
  </p:cSld>
  <p:clrMapOvr>
    <a:masterClrMapping/>
  </p:clrMapOvr>
  <p:transition advTm="31203">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2C453189-800F-2C40-931B-BDC7178A92FD}"/>
              </a:ext>
            </a:extLst>
          </p:cNvPr>
          <p:cNvSpPr txBox="1">
            <a:spLocks noChangeArrowheads="1"/>
          </p:cNvSpPr>
          <p:nvPr/>
        </p:nvSpPr>
        <p:spPr bwMode="auto">
          <a:xfrm>
            <a:off x="457200" y="217488"/>
            <a:ext cx="8507413" cy="1143000"/>
          </a:xfrm>
          <a:prstGeom prst="rect">
            <a:avLst/>
          </a:prstGeom>
          <a:noFill/>
          <a:ln>
            <a:miter lim="800000"/>
            <a:headEnd/>
            <a:tailEnd/>
          </a:ln>
        </p:spPr>
        <p:txBody>
          <a:bodyPr anchor="ctr"/>
          <a:lstStyle/>
          <a:p>
            <a:pPr eaLnBrk="1" hangingPunct="1">
              <a:defRPr/>
            </a:pPr>
            <a:r>
              <a:rPr lang="en-US" altLang="zh-CN" sz="3200" kern="0" dirty="0">
                <a:solidFill>
                  <a:schemeClr val="bg1"/>
                </a:solidFill>
                <a:latin typeface="黑体" pitchFamily="2" charset="-122"/>
                <a:ea typeface="+mj-ea"/>
                <a:cs typeface="+mj-cs"/>
              </a:rPr>
              <a:t>3.</a:t>
            </a:r>
            <a:r>
              <a:rPr lang="zh-CN" altLang="en-US" sz="3200" kern="0" dirty="0">
                <a:solidFill>
                  <a:schemeClr val="bg1"/>
                </a:solidFill>
                <a:latin typeface="黑体" pitchFamily="2" charset="-122"/>
                <a:ea typeface="+mj-ea"/>
                <a:cs typeface="+mj-cs"/>
              </a:rPr>
              <a:t>一种新的数据驱动的基因调控网络构建方法</a:t>
            </a:r>
            <a:endParaRPr lang="zh-CN" altLang="en-US" sz="3200" b="1" kern="0" dirty="0">
              <a:solidFill>
                <a:srgbClr val="0033CC"/>
              </a:solidFill>
              <a:latin typeface="黑体" pitchFamily="2" charset="-122"/>
              <a:ea typeface="+mj-ea"/>
              <a:cs typeface="+mj-cs"/>
            </a:endParaRPr>
          </a:p>
        </p:txBody>
      </p:sp>
      <p:sp>
        <p:nvSpPr>
          <p:cNvPr id="40962" name="Rectangle 14">
            <a:extLst>
              <a:ext uri="{FF2B5EF4-FFF2-40B4-BE49-F238E27FC236}">
                <a16:creationId xmlns:a16="http://schemas.microsoft.com/office/drawing/2014/main" id="{1DA29AD5-8A42-914B-BC62-4BE0F33B5540}"/>
              </a:ext>
            </a:extLst>
          </p:cNvPr>
          <p:cNvSpPr>
            <a:spLocks noChangeArrowheads="1"/>
          </p:cNvSpPr>
          <p:nvPr/>
        </p:nvSpPr>
        <p:spPr bwMode="auto">
          <a:xfrm>
            <a:off x="428625" y="1428750"/>
            <a:ext cx="80645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4013" indent="-354013">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spcAft>
                <a:spcPct val="20000"/>
              </a:spcAft>
              <a:buClr>
                <a:srgbClr val="FF0000"/>
              </a:buClr>
              <a:buFont typeface="Wingdings" pitchFamily="2" charset="2"/>
              <a:buChar char="p"/>
            </a:pPr>
            <a:r>
              <a:rPr lang="zh-CN" altLang="en-US" sz="2000"/>
              <a:t> </a:t>
            </a:r>
            <a:r>
              <a:rPr lang="en-US" altLang="zh-CN" sz="2000"/>
              <a:t>D3GRN</a:t>
            </a:r>
            <a:r>
              <a:rPr lang="zh-CN" altLang="en-US" sz="2000"/>
              <a:t>算法伪代码</a:t>
            </a:r>
            <a:endParaRPr lang="en-US" altLang="zh-CN" sz="2000"/>
          </a:p>
        </p:txBody>
      </p:sp>
      <p:pic>
        <p:nvPicPr>
          <p:cNvPr id="40963" name="Picture 6">
            <a:extLst>
              <a:ext uri="{FF2B5EF4-FFF2-40B4-BE49-F238E27FC236}">
                <a16:creationId xmlns:a16="http://schemas.microsoft.com/office/drawing/2014/main" id="{E7286A77-76C5-694D-B51F-00F558104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2060575"/>
            <a:ext cx="7985125"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a:extLst>
              <a:ext uri="{FF2B5EF4-FFF2-40B4-BE49-F238E27FC236}">
                <a16:creationId xmlns:a16="http://schemas.microsoft.com/office/drawing/2014/main" id="{55C276E6-9D91-004D-B68B-9A97231C8750}"/>
              </a:ext>
            </a:extLst>
          </p:cNvPr>
          <p:cNvCxnSpPr/>
          <p:nvPr/>
        </p:nvCxnSpPr>
        <p:spPr bwMode="auto">
          <a:xfrm>
            <a:off x="1692275" y="4868863"/>
            <a:ext cx="2159000" cy="0"/>
          </a:xfrm>
          <a:prstGeom prst="line">
            <a:avLst/>
          </a:prstGeom>
          <a:ln w="28575">
            <a:solidFill>
              <a:srgbClr val="FF0000"/>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13" name="Straight Connector 12">
            <a:extLst>
              <a:ext uri="{FF2B5EF4-FFF2-40B4-BE49-F238E27FC236}">
                <a16:creationId xmlns:a16="http://schemas.microsoft.com/office/drawing/2014/main" id="{C569215D-872A-FB48-881B-9722BC5B0368}"/>
              </a:ext>
            </a:extLst>
          </p:cNvPr>
          <p:cNvCxnSpPr>
            <a:cxnSpLocks/>
          </p:cNvCxnSpPr>
          <p:nvPr/>
        </p:nvCxnSpPr>
        <p:spPr bwMode="auto">
          <a:xfrm>
            <a:off x="1116013" y="5445125"/>
            <a:ext cx="2376487" cy="0"/>
          </a:xfrm>
          <a:prstGeom prst="line">
            <a:avLst/>
          </a:prstGeom>
          <a:ln w="28575">
            <a:solidFill>
              <a:srgbClr val="FF0000"/>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spTree>
  </p:cSld>
  <p:clrMapOvr>
    <a:masterClrMapping/>
  </p:clrMapOvr>
  <p:transition advTm="31203">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1657BB74-A269-F546-89D3-51CAEDA392D7}"/>
              </a:ext>
            </a:extLst>
          </p:cNvPr>
          <p:cNvSpPr txBox="1">
            <a:spLocks noChangeArrowheads="1"/>
          </p:cNvSpPr>
          <p:nvPr/>
        </p:nvSpPr>
        <p:spPr bwMode="auto">
          <a:xfrm>
            <a:off x="457200" y="217488"/>
            <a:ext cx="8507413" cy="1143000"/>
          </a:xfrm>
          <a:prstGeom prst="rect">
            <a:avLst/>
          </a:prstGeom>
          <a:noFill/>
          <a:ln>
            <a:miter lim="800000"/>
            <a:headEnd/>
            <a:tailEnd/>
          </a:ln>
        </p:spPr>
        <p:txBody>
          <a:bodyPr anchor="ctr"/>
          <a:lstStyle/>
          <a:p>
            <a:pPr eaLnBrk="1" hangingPunct="1">
              <a:defRPr/>
            </a:pPr>
            <a:r>
              <a:rPr lang="en-US" altLang="zh-CN" sz="3200" kern="0" dirty="0">
                <a:solidFill>
                  <a:schemeClr val="bg1"/>
                </a:solidFill>
                <a:latin typeface="黑体" pitchFamily="2" charset="-122"/>
                <a:ea typeface="+mj-ea"/>
                <a:cs typeface="+mj-cs"/>
              </a:rPr>
              <a:t>3.</a:t>
            </a:r>
            <a:r>
              <a:rPr lang="zh-CN" altLang="en-US" sz="3200" kern="0" dirty="0">
                <a:solidFill>
                  <a:schemeClr val="bg1"/>
                </a:solidFill>
                <a:latin typeface="黑体" pitchFamily="2" charset="-122"/>
                <a:ea typeface="+mj-ea"/>
                <a:cs typeface="+mj-cs"/>
              </a:rPr>
              <a:t>一种新的数据驱动的基因调控网络构建方法</a:t>
            </a:r>
            <a:endParaRPr lang="zh-CN" altLang="en-US" sz="3200" b="1" kern="0" dirty="0">
              <a:solidFill>
                <a:srgbClr val="0033CC"/>
              </a:solidFill>
              <a:latin typeface="黑体" pitchFamily="2" charset="-122"/>
              <a:ea typeface="+mj-ea"/>
              <a:cs typeface="+mj-cs"/>
            </a:endParaRPr>
          </a:p>
        </p:txBody>
      </p:sp>
      <p:sp>
        <p:nvSpPr>
          <p:cNvPr id="41986" name="Rectangle 14">
            <a:extLst>
              <a:ext uri="{FF2B5EF4-FFF2-40B4-BE49-F238E27FC236}">
                <a16:creationId xmlns:a16="http://schemas.microsoft.com/office/drawing/2014/main" id="{820F96F2-7EFC-BE42-BA76-DFD621C9FF37}"/>
              </a:ext>
            </a:extLst>
          </p:cNvPr>
          <p:cNvSpPr>
            <a:spLocks noChangeArrowheads="1"/>
          </p:cNvSpPr>
          <p:nvPr/>
        </p:nvSpPr>
        <p:spPr bwMode="auto">
          <a:xfrm>
            <a:off x="428625" y="1428750"/>
            <a:ext cx="80645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4013" indent="-354013">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spcAft>
                <a:spcPct val="20000"/>
              </a:spcAft>
              <a:buClr>
                <a:srgbClr val="FF0000"/>
              </a:buClr>
              <a:buFont typeface="Wingdings" pitchFamily="2" charset="2"/>
              <a:buChar char="p"/>
            </a:pPr>
            <a:r>
              <a:rPr lang="zh-CN" altLang="en-US" sz="2000"/>
              <a:t> </a:t>
            </a:r>
            <a:r>
              <a:rPr lang="en-US" altLang="zh-CN" sz="2000"/>
              <a:t>D3GRN</a:t>
            </a:r>
            <a:r>
              <a:rPr lang="zh-CN" altLang="en-US" sz="2000"/>
              <a:t>算法</a:t>
            </a:r>
            <a:r>
              <a:rPr lang="en-US" altLang="zh-CN" sz="2000"/>
              <a:t>-ARNI</a:t>
            </a:r>
          </a:p>
        </p:txBody>
      </p:sp>
      <p:pic>
        <p:nvPicPr>
          <p:cNvPr id="41987" name="Picture 1">
            <a:extLst>
              <a:ext uri="{FF2B5EF4-FFF2-40B4-BE49-F238E27FC236}">
                <a16:creationId xmlns:a16="http://schemas.microsoft.com/office/drawing/2014/main" id="{7B2BEB3B-7B43-6343-8047-0905DB150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916113"/>
            <a:ext cx="3959225" cy="161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2">
            <a:extLst>
              <a:ext uri="{FF2B5EF4-FFF2-40B4-BE49-F238E27FC236}">
                <a16:creationId xmlns:a16="http://schemas.microsoft.com/office/drawing/2014/main" id="{57ACB6F6-B09B-A240-BC2B-C8A08E7C2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725" y="1773238"/>
            <a:ext cx="3402013"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989" name="Straight Arrow Connector 5">
            <a:extLst>
              <a:ext uri="{FF2B5EF4-FFF2-40B4-BE49-F238E27FC236}">
                <a16:creationId xmlns:a16="http://schemas.microsoft.com/office/drawing/2014/main" id="{0B241921-58E9-6F4C-B213-69509F3B2B06}"/>
              </a:ext>
            </a:extLst>
          </p:cNvPr>
          <p:cNvCxnSpPr>
            <a:cxnSpLocks/>
            <a:endCxn id="41988" idx="1"/>
          </p:cNvCxnSpPr>
          <p:nvPr/>
        </p:nvCxnSpPr>
        <p:spPr bwMode="auto">
          <a:xfrm>
            <a:off x="4065588" y="2687638"/>
            <a:ext cx="1227137"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1990" name="TextBox 13">
            <a:extLst>
              <a:ext uri="{FF2B5EF4-FFF2-40B4-BE49-F238E27FC236}">
                <a16:creationId xmlns:a16="http://schemas.microsoft.com/office/drawing/2014/main" id="{E7C9B77E-5D4E-0742-8DF1-2EA40024F903}"/>
              </a:ext>
            </a:extLst>
          </p:cNvPr>
          <p:cNvSpPr txBox="1">
            <a:spLocks noChangeArrowheads="1"/>
          </p:cNvSpPr>
          <p:nvPr/>
        </p:nvSpPr>
        <p:spPr bwMode="auto">
          <a:xfrm>
            <a:off x="3948113" y="2262188"/>
            <a:ext cx="1416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r>
              <a:rPr lang="en-CN" altLang="en-CN" sz="1600"/>
              <a:t>分解成基函数</a:t>
            </a:r>
          </a:p>
        </p:txBody>
      </p:sp>
      <p:pic>
        <p:nvPicPr>
          <p:cNvPr id="41991" name="Picture 16">
            <a:extLst>
              <a:ext uri="{FF2B5EF4-FFF2-40B4-BE49-F238E27FC236}">
                <a16:creationId xmlns:a16="http://schemas.microsoft.com/office/drawing/2014/main" id="{70553D55-AA66-DB41-8A6A-94BB3473D0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875" y="4300538"/>
            <a:ext cx="4016375" cy="152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992" name="Straight Arrow Connector 20">
            <a:extLst>
              <a:ext uri="{FF2B5EF4-FFF2-40B4-BE49-F238E27FC236}">
                <a16:creationId xmlns:a16="http://schemas.microsoft.com/office/drawing/2014/main" id="{F26C89AF-D669-0D48-A1EB-CAFEAA162016}"/>
              </a:ext>
            </a:extLst>
          </p:cNvPr>
          <p:cNvCxnSpPr>
            <a:cxnSpLocks noChangeShapeType="1"/>
          </p:cNvCxnSpPr>
          <p:nvPr/>
        </p:nvCxnSpPr>
        <p:spPr bwMode="auto">
          <a:xfrm>
            <a:off x="4710113" y="3609975"/>
            <a:ext cx="0" cy="69056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1993" name="TextBox 21">
            <a:extLst>
              <a:ext uri="{FF2B5EF4-FFF2-40B4-BE49-F238E27FC236}">
                <a16:creationId xmlns:a16="http://schemas.microsoft.com/office/drawing/2014/main" id="{68EC1D47-7F65-2E45-9300-43AE888E8C80}"/>
              </a:ext>
            </a:extLst>
          </p:cNvPr>
          <p:cNvSpPr txBox="1">
            <a:spLocks noChangeArrowheads="1"/>
          </p:cNvSpPr>
          <p:nvPr/>
        </p:nvSpPr>
        <p:spPr bwMode="auto">
          <a:xfrm>
            <a:off x="4065588" y="3736975"/>
            <a:ext cx="1339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r>
              <a:rPr lang="en-CN" altLang="en-CN"/>
              <a:t>去掉时变项</a:t>
            </a:r>
          </a:p>
        </p:txBody>
      </p:sp>
    </p:spTree>
  </p:cSld>
  <p:clrMapOvr>
    <a:masterClrMapping/>
  </p:clrMapOvr>
  <p:transition advTm="31203">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075AD7B3-677C-8E40-889A-A1C9E011FB0F}"/>
              </a:ext>
            </a:extLst>
          </p:cNvPr>
          <p:cNvSpPr txBox="1">
            <a:spLocks noChangeArrowheads="1"/>
          </p:cNvSpPr>
          <p:nvPr/>
        </p:nvSpPr>
        <p:spPr bwMode="auto">
          <a:xfrm>
            <a:off x="457200" y="217488"/>
            <a:ext cx="8507413" cy="1143000"/>
          </a:xfrm>
          <a:prstGeom prst="rect">
            <a:avLst/>
          </a:prstGeom>
          <a:noFill/>
          <a:ln>
            <a:miter lim="800000"/>
            <a:headEnd/>
            <a:tailEnd/>
          </a:ln>
        </p:spPr>
        <p:txBody>
          <a:bodyPr anchor="ctr"/>
          <a:lstStyle/>
          <a:p>
            <a:pPr eaLnBrk="1" hangingPunct="1">
              <a:defRPr/>
            </a:pPr>
            <a:r>
              <a:rPr lang="en-US" altLang="zh-CN" sz="3200" kern="0" dirty="0">
                <a:solidFill>
                  <a:schemeClr val="bg1"/>
                </a:solidFill>
                <a:latin typeface="黑体" pitchFamily="2" charset="-122"/>
                <a:ea typeface="+mj-ea"/>
                <a:cs typeface="+mj-cs"/>
              </a:rPr>
              <a:t>3.</a:t>
            </a:r>
            <a:r>
              <a:rPr lang="zh-CN" altLang="en-US" sz="3200" kern="0" dirty="0">
                <a:solidFill>
                  <a:schemeClr val="bg1"/>
                </a:solidFill>
                <a:latin typeface="黑体" pitchFamily="2" charset="-122"/>
                <a:ea typeface="+mj-ea"/>
                <a:cs typeface="+mj-cs"/>
              </a:rPr>
              <a:t>一种新的数据驱动的基因调控网络构建方法</a:t>
            </a:r>
            <a:endParaRPr lang="zh-CN" altLang="en-US" sz="3200" b="1" kern="0" dirty="0">
              <a:solidFill>
                <a:srgbClr val="0033CC"/>
              </a:solidFill>
              <a:latin typeface="黑体" pitchFamily="2" charset="-122"/>
              <a:ea typeface="+mj-ea"/>
              <a:cs typeface="+mj-cs"/>
            </a:endParaRPr>
          </a:p>
        </p:txBody>
      </p:sp>
      <p:sp>
        <p:nvSpPr>
          <p:cNvPr id="43010" name="Rectangle 14">
            <a:extLst>
              <a:ext uri="{FF2B5EF4-FFF2-40B4-BE49-F238E27FC236}">
                <a16:creationId xmlns:a16="http://schemas.microsoft.com/office/drawing/2014/main" id="{52B0FC9B-9F4A-DD45-80A1-7E5F400677C0}"/>
              </a:ext>
            </a:extLst>
          </p:cNvPr>
          <p:cNvSpPr>
            <a:spLocks noChangeArrowheads="1"/>
          </p:cNvSpPr>
          <p:nvPr/>
        </p:nvSpPr>
        <p:spPr bwMode="auto">
          <a:xfrm>
            <a:off x="428625" y="1428750"/>
            <a:ext cx="8064500"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4013" indent="-354013">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spcAft>
                <a:spcPct val="20000"/>
              </a:spcAft>
              <a:buClr>
                <a:srgbClr val="FF0000"/>
              </a:buClr>
              <a:buFont typeface="Wingdings" pitchFamily="2" charset="2"/>
              <a:buChar char="p"/>
            </a:pPr>
            <a:r>
              <a:rPr lang="zh-CN" altLang="en-US" sz="2000"/>
              <a:t> </a:t>
            </a:r>
            <a:r>
              <a:rPr lang="en-US" altLang="zh-CN" sz="2000"/>
              <a:t>D3GRN</a:t>
            </a:r>
            <a:r>
              <a:rPr lang="zh-CN" altLang="en-US" sz="2000"/>
              <a:t>算法</a:t>
            </a:r>
            <a:r>
              <a:rPr lang="en-US" altLang="zh-CN" sz="2000"/>
              <a:t>-</a:t>
            </a:r>
            <a:r>
              <a:rPr lang="zh-CN" altLang="en-US" sz="2000"/>
              <a:t>基于面积的评分</a:t>
            </a:r>
            <a:endParaRPr lang="en-US" altLang="zh-CN" sz="2000"/>
          </a:p>
          <a:p>
            <a:pPr lvl="1" eaLnBrk="1" hangingPunct="1">
              <a:lnSpc>
                <a:spcPct val="120000"/>
              </a:lnSpc>
              <a:spcBef>
                <a:spcPct val="20000"/>
              </a:spcBef>
              <a:spcAft>
                <a:spcPct val="20000"/>
              </a:spcAft>
              <a:buClr>
                <a:srgbClr val="FF0000"/>
              </a:buClr>
              <a:buFont typeface="Wingdings" pitchFamily="2" charset="2"/>
              <a:buChar char="p"/>
            </a:pPr>
            <a:r>
              <a:rPr lang="zh-CN" altLang="en-US" sz="2000">
                <a:solidFill>
                  <a:srgbClr val="000000"/>
                </a:solidFill>
                <a:latin typeface="Times" pitchFamily="2" charset="0"/>
              </a:rPr>
              <a:t>根据它在指定的抽样运行次数中的频率</a:t>
            </a:r>
            <a:r>
              <a:rPr lang="en-US" altLang="zh-CN" sz="2000">
                <a:solidFill>
                  <a:srgbClr val="000000"/>
                </a:solidFill>
                <a:latin typeface="Times New Roman" panose="02020603050405020304" pitchFamily="18" charset="0"/>
              </a:rPr>
              <a:t>, </a:t>
            </a:r>
            <a:r>
              <a:rPr lang="zh-CN" altLang="en-US" sz="2000">
                <a:solidFill>
                  <a:srgbClr val="000000"/>
                </a:solidFill>
                <a:latin typeface="Times" pitchFamily="2" charset="0"/>
              </a:rPr>
              <a:t>给每个候选调控因子打分</a:t>
            </a:r>
            <a:endParaRPr lang="en-US" altLang="zh-CN" sz="2000">
              <a:solidFill>
                <a:srgbClr val="000000"/>
              </a:solidFill>
              <a:latin typeface="Times" pitchFamily="2" charset="0"/>
            </a:endParaRPr>
          </a:p>
          <a:p>
            <a:pPr lvl="1" eaLnBrk="1" hangingPunct="1">
              <a:lnSpc>
                <a:spcPct val="120000"/>
              </a:lnSpc>
              <a:spcBef>
                <a:spcPct val="20000"/>
              </a:spcBef>
              <a:spcAft>
                <a:spcPct val="20000"/>
              </a:spcAft>
              <a:buClr>
                <a:srgbClr val="FF0000"/>
              </a:buClr>
              <a:buFont typeface="Wingdings" pitchFamily="2" charset="2"/>
              <a:buChar char="p"/>
            </a:pPr>
            <a:r>
              <a:rPr lang="zh-CN" altLang="en-US" sz="2000">
                <a:solidFill>
                  <a:srgbClr val="000000"/>
                </a:solidFill>
                <a:latin typeface="Times" pitchFamily="2" charset="0"/>
              </a:rPr>
              <a:t> </a:t>
            </a:r>
          </a:p>
          <a:p>
            <a:pPr lvl="1" eaLnBrk="1" hangingPunct="1">
              <a:lnSpc>
                <a:spcPct val="120000"/>
              </a:lnSpc>
              <a:spcBef>
                <a:spcPct val="20000"/>
              </a:spcBef>
              <a:spcAft>
                <a:spcPct val="20000"/>
              </a:spcAft>
              <a:buClr>
                <a:srgbClr val="FF0000"/>
              </a:buClr>
              <a:buFont typeface="Wingdings" pitchFamily="2" charset="2"/>
              <a:buChar char="p"/>
            </a:pPr>
            <a:endParaRPr lang="en-US" altLang="zh-CN" sz="2000"/>
          </a:p>
        </p:txBody>
      </p:sp>
      <p:sp>
        <p:nvSpPr>
          <p:cNvPr id="43011" name="Rectangle 4">
            <a:extLst>
              <a:ext uri="{FF2B5EF4-FFF2-40B4-BE49-F238E27FC236}">
                <a16:creationId xmlns:a16="http://schemas.microsoft.com/office/drawing/2014/main" id="{90B6B37F-F44B-FE43-90CC-D9FB79536FEA}"/>
              </a:ext>
            </a:extLst>
          </p:cNvPr>
          <p:cNvSpPr>
            <a:spLocks noChangeArrowheads="1"/>
          </p:cNvSpPr>
          <p:nvPr/>
        </p:nvSpPr>
        <p:spPr bwMode="auto">
          <a:xfrm>
            <a:off x="2286000" y="3105150"/>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endParaRPr lang="zh-CN" altLang="en-US">
              <a:solidFill>
                <a:srgbClr val="000000"/>
              </a:solidFill>
              <a:latin typeface="Times" pitchFamily="2" charset="0"/>
            </a:endParaRPr>
          </a:p>
        </p:txBody>
      </p:sp>
    </p:spTree>
  </p:cSld>
  <p:clrMapOvr>
    <a:masterClrMapping/>
  </p:clrMapOvr>
  <p:transition advTm="31203">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3">
            <a:extLst>
              <a:ext uri="{FF2B5EF4-FFF2-40B4-BE49-F238E27FC236}">
                <a16:creationId xmlns:a16="http://schemas.microsoft.com/office/drawing/2014/main" id="{08DC403C-490A-CF4D-A43B-55234CF47FC4}"/>
              </a:ext>
            </a:extLst>
          </p:cNvPr>
          <p:cNvSpPr>
            <a:spLocks noChangeArrowheads="1"/>
          </p:cNvSpPr>
          <p:nvPr/>
        </p:nvSpPr>
        <p:spPr bwMode="auto">
          <a:xfrm>
            <a:off x="0" y="0"/>
            <a:ext cx="9144000" cy="68580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pPr eaLnBrk="1" hangingPunct="1">
              <a:buFont typeface="Arial" panose="020B0604020202020204" pitchFamily="34" charset="0"/>
              <a:buChar char="•"/>
            </a:pPr>
            <a:endParaRPr lang="en-US" altLang="zh-CN"/>
          </a:p>
        </p:txBody>
      </p:sp>
      <p:sp>
        <p:nvSpPr>
          <p:cNvPr id="22531" name="WordArt 5">
            <a:extLst>
              <a:ext uri="{FF2B5EF4-FFF2-40B4-BE49-F238E27FC236}">
                <a16:creationId xmlns:a16="http://schemas.microsoft.com/office/drawing/2014/main" id="{033ABA64-741B-5743-9A4E-EDE700EEF536}"/>
              </a:ext>
            </a:extLst>
          </p:cNvPr>
          <p:cNvSpPr>
            <a:spLocks noChangeArrowheads="1" noChangeShapeType="1" noTextEdit="1"/>
          </p:cNvSpPr>
          <p:nvPr/>
        </p:nvSpPr>
        <p:spPr bwMode="auto">
          <a:xfrm>
            <a:off x="3751263" y="2060575"/>
            <a:ext cx="1828800" cy="609600"/>
          </a:xfrm>
          <a:prstGeom prst="rect">
            <a:avLst/>
          </a:prstGeom>
        </p:spPr>
        <p:txBody>
          <a:bodyPr wrap="none" fromWordArt="1">
            <a:prstTxWarp prst="textPlain">
              <a:avLst>
                <a:gd name="adj" fmla="val 50000"/>
              </a:avLst>
            </a:prstTxWarp>
          </a:bodyPr>
          <a:lstStyle/>
          <a:p>
            <a:pPr algn="ctr"/>
            <a:r>
              <a:rPr lang="zh-CN" altLang="en-US" sz="4800" kern="10">
                <a:ln w="19050">
                  <a:solidFill>
                    <a:srgbClr val="3333CC"/>
                  </a:solidFill>
                  <a:round/>
                  <a:headEnd/>
                  <a:tailEnd/>
                </a:ln>
                <a:solidFill>
                  <a:srgbClr val="C0C0C0">
                    <a:alpha val="50195"/>
                  </a:srgbClr>
                </a:solidFill>
                <a:effectLst>
                  <a:outerShdw dist="45791" dir="2021404" algn="ctr" rotWithShape="0">
                    <a:srgbClr val="9999FF">
                      <a:alpha val="74997"/>
                    </a:srgbClr>
                  </a:outerShdw>
                </a:effectLst>
              </a:rPr>
              <a:t>谢谢！</a:t>
            </a:r>
            <a:endParaRPr lang="en-CN" sz="4800" kern="10">
              <a:ln w="19050">
                <a:solidFill>
                  <a:srgbClr val="3333CC"/>
                </a:solidFill>
                <a:round/>
                <a:headEnd/>
                <a:tailEnd/>
              </a:ln>
              <a:solidFill>
                <a:srgbClr val="C0C0C0">
                  <a:alpha val="50195"/>
                </a:srgbClr>
              </a:solidFill>
              <a:effectLst>
                <a:outerShdw dist="45791" dir="2021404" algn="ctr" rotWithShape="0">
                  <a:srgbClr val="9999FF">
                    <a:alpha val="74997"/>
                  </a:srgbClr>
                </a:outerShdw>
              </a:effectLst>
            </a:endParaRPr>
          </a:p>
        </p:txBody>
      </p:sp>
      <p:sp>
        <p:nvSpPr>
          <p:cNvPr id="22532" name="WordArt 4">
            <a:extLst>
              <a:ext uri="{FF2B5EF4-FFF2-40B4-BE49-F238E27FC236}">
                <a16:creationId xmlns:a16="http://schemas.microsoft.com/office/drawing/2014/main" id="{5BE08B7B-C699-6C47-9175-4BEC2341BC8A}"/>
              </a:ext>
            </a:extLst>
          </p:cNvPr>
          <p:cNvSpPr>
            <a:spLocks noChangeArrowheads="1" noChangeShapeType="1" noTextEdit="1"/>
          </p:cNvSpPr>
          <p:nvPr/>
        </p:nvSpPr>
        <p:spPr bwMode="auto">
          <a:xfrm>
            <a:off x="1908175" y="3213100"/>
            <a:ext cx="5543550" cy="647700"/>
          </a:xfrm>
          <a:prstGeom prst="rect">
            <a:avLst/>
          </a:prstGeom>
        </p:spPr>
        <p:txBody>
          <a:bodyPr wrap="none" fromWordArt="1">
            <a:prstTxWarp prst="textPlain">
              <a:avLst>
                <a:gd name="adj" fmla="val 50000"/>
              </a:avLst>
            </a:prstTxWarp>
          </a:bodyPr>
          <a:lstStyle/>
          <a:p>
            <a:pPr algn="ctr"/>
            <a:r>
              <a:rPr lang="zh-CN" altLang="en-US" sz="4800" kern="10">
                <a:ln w="19050">
                  <a:solidFill>
                    <a:srgbClr val="0000FF"/>
                  </a:solidFill>
                  <a:round/>
                  <a:headEnd/>
                  <a:tailEnd/>
                </a:ln>
                <a:solidFill>
                  <a:srgbClr val="969696">
                    <a:alpha val="50195"/>
                  </a:srgbClr>
                </a:solidFill>
                <a:effectLst>
                  <a:outerShdw dist="45791" dir="2021404" algn="ctr" rotWithShape="0">
                    <a:srgbClr val="9999FF">
                      <a:alpha val="74997"/>
                    </a:srgbClr>
                  </a:outerShdw>
                </a:effectLst>
              </a:rPr>
              <a:t>请各位老师批评指正！</a:t>
            </a:r>
            <a:endParaRPr lang="en-CN" sz="4800" kern="10">
              <a:ln w="19050">
                <a:solidFill>
                  <a:srgbClr val="0000FF"/>
                </a:solidFill>
                <a:round/>
                <a:headEnd/>
                <a:tailEnd/>
              </a:ln>
              <a:solidFill>
                <a:srgbClr val="969696">
                  <a:alpha val="50195"/>
                </a:srgbClr>
              </a:solidFill>
              <a:effectLst>
                <a:outerShdw dist="45791" dir="2021404" algn="ctr" rotWithShape="0">
                  <a:srgbClr val="9999FF">
                    <a:alpha val="74997"/>
                  </a:srgbClr>
                </a:outerShdw>
              </a:effectLst>
            </a:endParaRPr>
          </a:p>
        </p:txBody>
      </p:sp>
    </p:spTree>
  </p:cSld>
  <p:clrMapOvr>
    <a:masterClrMapping/>
  </p:clrMapOvr>
  <p:transition advTm="4484">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2531"/>
                                        </p:tgtEl>
                                        <p:attrNameLst>
                                          <p:attrName>style.visibility</p:attrName>
                                        </p:attrNameLst>
                                      </p:cBhvr>
                                      <p:to>
                                        <p:strVal val="visible"/>
                                      </p:to>
                                    </p:set>
                                    <p:anim calcmode="lin" valueType="num">
                                      <p:cBhvr additive="base">
                                        <p:cTn id="7" dur="500" fill="hold"/>
                                        <p:tgtEl>
                                          <p:spTgt spid="22531"/>
                                        </p:tgtEl>
                                        <p:attrNameLst>
                                          <p:attrName>ppt_x</p:attrName>
                                        </p:attrNameLst>
                                      </p:cBhvr>
                                      <p:tavLst>
                                        <p:tav tm="0">
                                          <p:val>
                                            <p:strVal val="#ppt_x"/>
                                          </p:val>
                                        </p:tav>
                                        <p:tav tm="100000">
                                          <p:val>
                                            <p:strVal val="#ppt_x"/>
                                          </p:val>
                                        </p:tav>
                                      </p:tavLst>
                                    </p:anim>
                                    <p:anim calcmode="lin" valueType="num">
                                      <p:cBhvr additive="base">
                                        <p:cTn id="8" dur="500" fill="hold"/>
                                        <p:tgtEl>
                                          <p:spTgt spid="22531"/>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532"/>
                                        </p:tgtEl>
                                        <p:attrNameLst>
                                          <p:attrName>style.visibility</p:attrName>
                                        </p:attrNameLst>
                                      </p:cBhvr>
                                      <p:to>
                                        <p:strVal val="visible"/>
                                      </p:to>
                                    </p:set>
                                    <p:anim calcmode="lin" valueType="num">
                                      <p:cBhvr additive="base">
                                        <p:cTn id="11" dur="500" fill="hold"/>
                                        <p:tgtEl>
                                          <p:spTgt spid="22532"/>
                                        </p:tgtEl>
                                        <p:attrNameLst>
                                          <p:attrName>ppt_x</p:attrName>
                                        </p:attrNameLst>
                                      </p:cBhvr>
                                      <p:tavLst>
                                        <p:tav tm="0">
                                          <p:val>
                                            <p:strVal val="#ppt_x"/>
                                          </p:val>
                                        </p:tav>
                                        <p:tav tm="100000">
                                          <p:val>
                                            <p:strVal val="#ppt_x"/>
                                          </p:val>
                                        </p:tav>
                                      </p:tavLst>
                                    </p:anim>
                                    <p:anim calcmode="lin" valueType="num">
                                      <p:cBhvr additive="base">
                                        <p:cTn id="12" dur="500" fill="hold"/>
                                        <p:tgtEl>
                                          <p:spTgt spid="22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3">
            <a:extLst>
              <a:ext uri="{FF2B5EF4-FFF2-40B4-BE49-F238E27FC236}">
                <a16:creationId xmlns:a16="http://schemas.microsoft.com/office/drawing/2014/main" id="{04FFFFD0-CF52-C142-B8F5-445EA5DE9708}"/>
              </a:ext>
            </a:extLst>
          </p:cNvPr>
          <p:cNvSpPr>
            <a:spLocks noGrp="1" noChangeArrowheads="1"/>
          </p:cNvSpPr>
          <p:nvPr>
            <p:ph type="body" idx="4294967295"/>
          </p:nvPr>
        </p:nvSpPr>
        <p:spPr bwMode="auto">
          <a:xfrm>
            <a:off x="685800" y="1557338"/>
            <a:ext cx="7989888" cy="45354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12800" indent="-812800" eaLnBrk="1" hangingPunct="1">
              <a:lnSpc>
                <a:spcPct val="90000"/>
              </a:lnSpc>
              <a:spcBef>
                <a:spcPct val="40000"/>
              </a:spcBef>
              <a:spcAft>
                <a:spcPct val="20000"/>
              </a:spcAft>
              <a:buFontTx/>
              <a:buAutoNum type="arabicPeriod"/>
            </a:pPr>
            <a:r>
              <a:rPr lang="zh-CN" altLang="en-US" sz="2800">
                <a:latin typeface="黑体" panose="02010609060101010101" pitchFamily="49" charset="-122"/>
                <a:ea typeface="黑体" panose="02010609060101010101" pitchFamily="49" charset="-122"/>
              </a:rPr>
              <a:t>绪论</a:t>
            </a:r>
          </a:p>
          <a:p>
            <a:pPr marL="812800" indent="-812800" eaLnBrk="1" hangingPunct="1">
              <a:lnSpc>
                <a:spcPct val="90000"/>
              </a:lnSpc>
              <a:spcBef>
                <a:spcPct val="40000"/>
              </a:spcBef>
              <a:spcAft>
                <a:spcPct val="20000"/>
              </a:spcAft>
              <a:buFontTx/>
              <a:buAutoNum type="arabicPeriod"/>
            </a:pPr>
            <a:r>
              <a:rPr lang="zh-CN" altLang="en-US" sz="2800">
                <a:latin typeface="黑体" panose="02010609060101010101" pitchFamily="49" charset="-122"/>
                <a:ea typeface="黑体" panose="02010609060101010101" pitchFamily="49" charset="-122"/>
              </a:rPr>
              <a:t>一种新的基因调控网络结构推断方法</a:t>
            </a:r>
            <a:endParaRPr lang="en-US" altLang="zh-CN" sz="2800">
              <a:latin typeface="黑体" panose="02010609060101010101" pitchFamily="49" charset="-122"/>
              <a:ea typeface="黑体" panose="02010609060101010101" pitchFamily="49" charset="-122"/>
            </a:endParaRPr>
          </a:p>
          <a:p>
            <a:pPr marL="812800" indent="-812800" eaLnBrk="1" hangingPunct="1">
              <a:lnSpc>
                <a:spcPct val="90000"/>
              </a:lnSpc>
              <a:spcBef>
                <a:spcPct val="40000"/>
              </a:spcBef>
              <a:spcAft>
                <a:spcPct val="20000"/>
              </a:spcAft>
              <a:buFontTx/>
              <a:buAutoNum type="arabicPeriod"/>
            </a:pPr>
            <a:r>
              <a:rPr lang="zh-CN" altLang="en-US" sz="2800">
                <a:latin typeface="黑体" panose="02010609060101010101" pitchFamily="49" charset="-122"/>
                <a:ea typeface="黑体" panose="02010609060101010101" pitchFamily="49" charset="-122"/>
              </a:rPr>
              <a:t>一种新的数据驱动的基因调控网络构建方法</a:t>
            </a:r>
          </a:p>
          <a:p>
            <a:pPr marL="812800" indent="-812800" eaLnBrk="1" hangingPunct="1">
              <a:lnSpc>
                <a:spcPct val="90000"/>
              </a:lnSpc>
              <a:spcBef>
                <a:spcPct val="40000"/>
              </a:spcBef>
              <a:spcAft>
                <a:spcPct val="20000"/>
              </a:spcAft>
              <a:buFontTx/>
              <a:buAutoNum type="arabicPeriod"/>
            </a:pPr>
            <a:r>
              <a:rPr lang="zh-CN" altLang="en-US" sz="2800">
                <a:latin typeface="黑体" panose="02010609060101010101" pitchFamily="49" charset="-122"/>
                <a:ea typeface="黑体" panose="02010609060101010101" pitchFamily="49" charset="-122"/>
              </a:rPr>
              <a:t>一种新的单细胞稀有细胞及类型识别方法</a:t>
            </a:r>
            <a:endParaRPr lang="en-US" altLang="zh-CN" sz="2800">
              <a:latin typeface="黑体" panose="02010609060101010101" pitchFamily="49" charset="-122"/>
              <a:ea typeface="黑体" panose="02010609060101010101" pitchFamily="49" charset="-122"/>
            </a:endParaRPr>
          </a:p>
          <a:p>
            <a:pPr marL="812800" indent="-812800" eaLnBrk="1" hangingPunct="1">
              <a:lnSpc>
                <a:spcPct val="90000"/>
              </a:lnSpc>
              <a:spcBef>
                <a:spcPct val="40000"/>
              </a:spcBef>
              <a:spcAft>
                <a:spcPct val="20000"/>
              </a:spcAft>
              <a:buFontTx/>
              <a:buAutoNum type="arabicPeriod"/>
            </a:pPr>
            <a:r>
              <a:rPr lang="zh-CN" altLang="en-US" sz="2800">
                <a:latin typeface="黑体" panose="02010609060101010101" pitchFamily="49" charset="-122"/>
                <a:ea typeface="黑体" panose="02010609060101010101" pitchFamily="49" charset="-122"/>
              </a:rPr>
              <a:t>一种新的单细胞基因表达调控网络方法</a:t>
            </a:r>
            <a:endParaRPr lang="en-US" altLang="zh-CN" sz="2800">
              <a:latin typeface="黑体" panose="02010609060101010101" pitchFamily="49" charset="-122"/>
              <a:ea typeface="黑体" panose="02010609060101010101" pitchFamily="49" charset="-122"/>
            </a:endParaRPr>
          </a:p>
          <a:p>
            <a:pPr marL="812800" indent="-812800" eaLnBrk="1" hangingPunct="1">
              <a:lnSpc>
                <a:spcPct val="90000"/>
              </a:lnSpc>
              <a:spcBef>
                <a:spcPct val="40000"/>
              </a:spcBef>
              <a:spcAft>
                <a:spcPct val="20000"/>
              </a:spcAft>
              <a:buFontTx/>
              <a:buAutoNum type="arabicPeriod"/>
            </a:pPr>
            <a:r>
              <a:rPr lang="zh-CN" altLang="en-US" sz="2800">
                <a:latin typeface="黑体" panose="02010609060101010101" pitchFamily="49" charset="-122"/>
                <a:ea typeface="黑体" panose="02010609060101010101" pitchFamily="49" charset="-122"/>
              </a:rPr>
              <a:t>总结与展望</a:t>
            </a:r>
            <a:endParaRPr lang="en-US" altLang="zh-CN" sz="2800">
              <a:latin typeface="黑体" panose="02010609060101010101" pitchFamily="49" charset="-122"/>
              <a:ea typeface="黑体" panose="02010609060101010101" pitchFamily="49" charset="-122"/>
            </a:endParaRPr>
          </a:p>
        </p:txBody>
      </p:sp>
      <p:sp>
        <p:nvSpPr>
          <p:cNvPr id="7170" name="Text Box 5">
            <a:extLst>
              <a:ext uri="{FF2B5EF4-FFF2-40B4-BE49-F238E27FC236}">
                <a16:creationId xmlns:a16="http://schemas.microsoft.com/office/drawing/2014/main" id="{B7B8D5A1-4ECB-5F42-B504-DB031D01BF1A}"/>
              </a:ext>
            </a:extLst>
          </p:cNvPr>
          <p:cNvSpPr txBox="1">
            <a:spLocks noChangeArrowheads="1"/>
          </p:cNvSpPr>
          <p:nvPr/>
        </p:nvSpPr>
        <p:spPr bwMode="auto">
          <a:xfrm>
            <a:off x="685800" y="460375"/>
            <a:ext cx="168275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pPr eaLnBrk="1" hangingPunct="1">
              <a:buFont typeface="Arial" panose="020B0604020202020204" pitchFamily="34" charset="0"/>
              <a:buNone/>
            </a:pPr>
            <a:r>
              <a:rPr lang="zh-CN" altLang="en-US" sz="3800">
                <a:solidFill>
                  <a:schemeClr val="bg1"/>
                </a:solidFill>
                <a:latin typeface="Arial" panose="020B0604020202020204" pitchFamily="34" charset="0"/>
              </a:rPr>
              <a:t>提    纲</a:t>
            </a:r>
          </a:p>
        </p:txBody>
      </p:sp>
      <p:sp>
        <p:nvSpPr>
          <p:cNvPr id="4" name="流程图: 联系 26">
            <a:extLst>
              <a:ext uri="{FF2B5EF4-FFF2-40B4-BE49-F238E27FC236}">
                <a16:creationId xmlns:a16="http://schemas.microsoft.com/office/drawing/2014/main" id="{CA0B391D-77BB-734E-B390-06982E87D5A9}"/>
              </a:ext>
            </a:extLst>
          </p:cNvPr>
          <p:cNvSpPr/>
          <p:nvPr/>
        </p:nvSpPr>
        <p:spPr>
          <a:xfrm>
            <a:off x="34925" y="1484313"/>
            <a:ext cx="576263" cy="576262"/>
          </a:xfrm>
          <a:prstGeom prst="flowChartConnector">
            <a:avLst/>
          </a:prstGeom>
          <a:solidFill>
            <a:srgbClr val="FF7C80"/>
          </a:solidFill>
          <a:ln>
            <a:solidFill>
              <a:srgbClr val="FF7C8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Clr>
                <a:srgbClr val="0033CC"/>
              </a:buClr>
              <a:buFont typeface="Arial" panose="020B0604020202020204" pitchFamily="34" charset="0"/>
              <a:buChar char="♦"/>
              <a:defRPr/>
            </a:pPr>
            <a:endParaRPr lang="zh-CN" altLang="en-US" b="1" dirty="0">
              <a:solidFill>
                <a:srgbClr val="FFFFFF"/>
              </a:solidFill>
              <a:latin typeface="微软雅黑" panose="020B0503020204020204" pitchFamily="34" charset="-122"/>
              <a:ea typeface="微软雅黑" panose="020B0503020204020204" pitchFamily="34" charset="-122"/>
            </a:endParaRPr>
          </a:p>
        </p:txBody>
      </p:sp>
      <p:sp>
        <p:nvSpPr>
          <p:cNvPr id="5" name="Litebulb">
            <a:extLst>
              <a:ext uri="{FF2B5EF4-FFF2-40B4-BE49-F238E27FC236}">
                <a16:creationId xmlns:a16="http://schemas.microsoft.com/office/drawing/2014/main" id="{F16D99FD-C3F6-DA4D-9556-A63964F70C0C}"/>
              </a:ext>
            </a:extLst>
          </p:cNvPr>
          <p:cNvSpPr>
            <a:spLocks noEditPoints="1" noChangeArrowheads="1"/>
          </p:cNvSpPr>
          <p:nvPr/>
        </p:nvSpPr>
        <p:spPr bwMode="auto">
          <a:xfrm>
            <a:off x="233363" y="1627188"/>
            <a:ext cx="180975" cy="292100"/>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6350">
            <a:solidFill>
              <a:schemeClr val="bg1">
                <a:lumMod val="85000"/>
              </a:schemeClr>
            </a:solidFill>
            <a:miter lim="800000"/>
          </a:ln>
          <a:effectLst>
            <a:outerShdw blurRad="50800" dist="38100" dir="5400000" algn="t" rotWithShape="0">
              <a:prstClr val="black">
                <a:alpha val="40000"/>
              </a:prstClr>
            </a:outerShdw>
          </a:effectLst>
        </p:spPr>
        <p:txBody>
          <a:bodyPr/>
          <a:lstStyle/>
          <a:p>
            <a:pPr eaLnBrk="1" hangingPunct="1">
              <a:buClr>
                <a:srgbClr val="0033CC"/>
              </a:buClr>
              <a:buFont typeface="Arial" panose="020B0604020202020204" pitchFamily="34" charset="0"/>
              <a:buChar char="♦"/>
              <a:defRPr/>
            </a:pPr>
            <a:endParaRPr lang="zh-CN" altLang="en-US"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advTm="4328">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4">
            <a:extLst>
              <a:ext uri="{FF2B5EF4-FFF2-40B4-BE49-F238E27FC236}">
                <a16:creationId xmlns:a16="http://schemas.microsoft.com/office/drawing/2014/main" id="{FBB7F23E-A7D9-9F4B-B668-A9C61768A548}"/>
              </a:ext>
            </a:extLst>
          </p:cNvPr>
          <p:cNvSpPr>
            <a:spLocks noChangeArrowheads="1"/>
          </p:cNvSpPr>
          <p:nvPr/>
        </p:nvSpPr>
        <p:spPr bwMode="auto">
          <a:xfrm>
            <a:off x="500063" y="1214438"/>
            <a:ext cx="8393112" cy="4922837"/>
          </a:xfrm>
          <a:prstGeom prst="rect">
            <a:avLst/>
          </a:prstGeom>
          <a:noFill/>
          <a:ln>
            <a:noFill/>
          </a:ln>
        </p:spPr>
        <p:txBody>
          <a:bodyPr>
            <a:spAutoFit/>
          </a:bodyPr>
          <a:lstStyle>
            <a:lvl1pPr marL="354013" indent="-354013">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spcAft>
                <a:spcPct val="20000"/>
              </a:spcAft>
              <a:buClr>
                <a:srgbClr val="FF0000"/>
              </a:buClr>
              <a:buFont typeface="Wingdings" pitchFamily="2" charset="2"/>
              <a:buChar char="p"/>
              <a:defRPr/>
            </a:pPr>
            <a:r>
              <a:rPr lang="zh-CN" altLang="zh-CN" dirty="0"/>
              <a:t>⼈类基因组计划的研究引发后基因组时代的到来，标志着⽣命科学开始进⼊系统⽣物学时代，⼈们开始研究各种组学在 </a:t>
            </a:r>
            <a:r>
              <a:rPr lang="en-US" altLang="zh-CN" dirty="0"/>
              <a:t>DNA</a:t>
            </a:r>
            <a:r>
              <a:rPr lang="zh-CN" altLang="zh-CN" dirty="0"/>
              <a:t>、</a:t>
            </a:r>
            <a:r>
              <a:rPr lang="en-US" altLang="zh-CN" dirty="0"/>
              <a:t>mRNA</a:t>
            </a:r>
            <a:r>
              <a:rPr lang="zh-CN" altLang="zh-CN" dirty="0"/>
              <a:t>、蛋⽩质和各种代谢产物⽔平上研究各种分⼦的⽣物功能。</a:t>
            </a:r>
            <a:endParaRPr lang="en-US" altLang="zh-CN" dirty="0"/>
          </a:p>
          <a:p>
            <a:pPr eaLnBrk="1" hangingPunct="1">
              <a:lnSpc>
                <a:spcPct val="120000"/>
              </a:lnSpc>
              <a:spcBef>
                <a:spcPct val="20000"/>
              </a:spcBef>
              <a:spcAft>
                <a:spcPct val="20000"/>
              </a:spcAft>
              <a:buClr>
                <a:srgbClr val="FF0000"/>
              </a:buClr>
              <a:buFont typeface="Wingdings" pitchFamily="2" charset="2"/>
              <a:buChar char="p"/>
              <a:defRPr/>
            </a:pPr>
            <a:endParaRPr lang="en-US" altLang="zh-CN" dirty="0"/>
          </a:p>
          <a:p>
            <a:pPr eaLnBrk="1" hangingPunct="1">
              <a:lnSpc>
                <a:spcPct val="120000"/>
              </a:lnSpc>
              <a:spcBef>
                <a:spcPct val="20000"/>
              </a:spcBef>
              <a:spcAft>
                <a:spcPct val="20000"/>
              </a:spcAft>
              <a:buClr>
                <a:srgbClr val="FF0000"/>
              </a:buClr>
              <a:buFont typeface="Wingdings" pitchFamily="2" charset="2"/>
              <a:buChar char="p"/>
              <a:defRPr/>
            </a:pPr>
            <a:endParaRPr lang="en-US" altLang="zh-CN" dirty="0"/>
          </a:p>
          <a:p>
            <a:pPr eaLnBrk="1" hangingPunct="1">
              <a:lnSpc>
                <a:spcPct val="120000"/>
              </a:lnSpc>
              <a:spcBef>
                <a:spcPct val="20000"/>
              </a:spcBef>
              <a:spcAft>
                <a:spcPct val="20000"/>
              </a:spcAft>
              <a:buClr>
                <a:srgbClr val="FF0000"/>
              </a:buClr>
              <a:buFont typeface="Wingdings" pitchFamily="2" charset="2"/>
              <a:buChar char="p"/>
              <a:defRPr/>
            </a:pPr>
            <a:endParaRPr lang="en-US" altLang="zh-CN" dirty="0"/>
          </a:p>
          <a:p>
            <a:pPr eaLnBrk="1" hangingPunct="1">
              <a:lnSpc>
                <a:spcPct val="120000"/>
              </a:lnSpc>
              <a:spcBef>
                <a:spcPct val="20000"/>
              </a:spcBef>
              <a:spcAft>
                <a:spcPct val="20000"/>
              </a:spcAft>
              <a:buClr>
                <a:srgbClr val="FF0000"/>
              </a:buClr>
              <a:buFont typeface="Wingdings" pitchFamily="2" charset="2"/>
              <a:buChar char="p"/>
              <a:defRPr/>
            </a:pPr>
            <a:endParaRPr lang="en-US" altLang="zh-CN" dirty="0"/>
          </a:p>
          <a:p>
            <a:pPr eaLnBrk="1" hangingPunct="1">
              <a:lnSpc>
                <a:spcPct val="120000"/>
              </a:lnSpc>
              <a:spcBef>
                <a:spcPct val="20000"/>
              </a:spcBef>
              <a:spcAft>
                <a:spcPct val="20000"/>
              </a:spcAft>
              <a:buClr>
                <a:srgbClr val="FF0000"/>
              </a:buClr>
              <a:buFont typeface="Wingdings" pitchFamily="2" charset="2"/>
              <a:buChar char="p"/>
              <a:defRPr/>
            </a:pPr>
            <a:endParaRPr lang="en-US" altLang="zh-CN" dirty="0"/>
          </a:p>
          <a:p>
            <a:pPr eaLnBrk="1" hangingPunct="1">
              <a:lnSpc>
                <a:spcPct val="120000"/>
              </a:lnSpc>
              <a:spcBef>
                <a:spcPct val="20000"/>
              </a:spcBef>
              <a:spcAft>
                <a:spcPct val="20000"/>
              </a:spcAft>
              <a:buClr>
                <a:srgbClr val="FF0000"/>
              </a:buClr>
              <a:buFont typeface="Wingdings" pitchFamily="2" charset="2"/>
              <a:buChar char="p"/>
              <a:defRPr/>
            </a:pPr>
            <a:endParaRPr lang="en-US" altLang="zh-CN" dirty="0"/>
          </a:p>
          <a:p>
            <a:pPr marL="0" indent="0" eaLnBrk="1" hangingPunct="1">
              <a:lnSpc>
                <a:spcPct val="120000"/>
              </a:lnSpc>
              <a:spcBef>
                <a:spcPct val="20000"/>
              </a:spcBef>
              <a:spcAft>
                <a:spcPct val="20000"/>
              </a:spcAft>
              <a:buClr>
                <a:srgbClr val="FF0000"/>
              </a:buClr>
              <a:defRPr/>
            </a:pPr>
            <a:endParaRPr lang="en-US" altLang="zh-CN" dirty="0"/>
          </a:p>
          <a:p>
            <a:pPr eaLnBrk="1" hangingPunct="1">
              <a:lnSpc>
                <a:spcPct val="120000"/>
              </a:lnSpc>
              <a:spcBef>
                <a:spcPct val="20000"/>
              </a:spcBef>
              <a:spcAft>
                <a:spcPct val="20000"/>
              </a:spcAft>
              <a:buClr>
                <a:srgbClr val="FF0000"/>
              </a:buClr>
              <a:buFont typeface="Wingdings" pitchFamily="2" charset="2"/>
              <a:buChar char="p"/>
              <a:defRPr/>
            </a:pPr>
            <a:r>
              <a:rPr lang="zh-CN" altLang="zh-CN" dirty="0"/>
              <a:t>在系统⽣物学上，⼀个重要问题是理解和认识能够代表基因发育和调控过程因果关系的基因调控网络</a:t>
            </a:r>
            <a:r>
              <a:rPr lang="zh-CN" altLang="en-US" dirty="0"/>
              <a:t>。</a:t>
            </a:r>
            <a:endParaRPr lang="en-US" altLang="zh-CN" dirty="0"/>
          </a:p>
        </p:txBody>
      </p:sp>
      <p:sp>
        <p:nvSpPr>
          <p:cNvPr id="8194" name="Rectangle 19">
            <a:extLst>
              <a:ext uri="{FF2B5EF4-FFF2-40B4-BE49-F238E27FC236}">
                <a16:creationId xmlns:a16="http://schemas.microsoft.com/office/drawing/2014/main" id="{B5651E08-2127-0F43-B262-C2E379869135}"/>
              </a:ext>
            </a:extLst>
          </p:cNvPr>
          <p:cNvSpPr>
            <a:spLocks noGrp="1" noChangeArrowheads="1"/>
          </p:cNvSpPr>
          <p:nvPr>
            <p:ph type="title" idx="4294967295"/>
          </p:nvPr>
        </p:nvSpPr>
        <p:spPr bwMode="auto">
          <a:xfrm>
            <a:off x="385763" y="217488"/>
            <a:ext cx="8507412"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sz="3200">
                <a:latin typeface="黑体" panose="02010609060101010101" pitchFamily="49" charset="-122"/>
              </a:rPr>
              <a:t>1.</a:t>
            </a:r>
            <a:r>
              <a:rPr lang="zh-CN" altLang="en-US" sz="3200">
                <a:latin typeface="黑体" panose="02010609060101010101" pitchFamily="49" charset="-122"/>
              </a:rPr>
              <a:t>绪论</a:t>
            </a:r>
            <a:r>
              <a:rPr lang="en-US" altLang="zh-CN" sz="3200">
                <a:latin typeface="黑体" panose="02010609060101010101" pitchFamily="49" charset="-122"/>
              </a:rPr>
              <a:t>-</a:t>
            </a:r>
            <a:r>
              <a:rPr lang="zh-CN" altLang="en-US" sz="3200">
                <a:latin typeface="黑体" panose="02010609060101010101" pitchFamily="49" charset="-122"/>
              </a:rPr>
              <a:t>研究背景及意义</a:t>
            </a:r>
            <a:endParaRPr lang="zh-CN" altLang="en-US" sz="3200" b="1">
              <a:solidFill>
                <a:srgbClr val="0033CC"/>
              </a:solidFill>
            </a:endParaRPr>
          </a:p>
        </p:txBody>
      </p:sp>
      <p:pic>
        <p:nvPicPr>
          <p:cNvPr id="8195" name="Picture 3">
            <a:extLst>
              <a:ext uri="{FF2B5EF4-FFF2-40B4-BE49-F238E27FC236}">
                <a16:creationId xmlns:a16="http://schemas.microsoft.com/office/drawing/2014/main" id="{490419FF-470A-EE4A-BF57-58E03056C0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2060575"/>
            <a:ext cx="5165725"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1203">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4">
            <a:extLst>
              <a:ext uri="{FF2B5EF4-FFF2-40B4-BE49-F238E27FC236}">
                <a16:creationId xmlns:a16="http://schemas.microsoft.com/office/drawing/2014/main" id="{A13CFBB2-2039-6F4D-A130-17FF961333FD}"/>
              </a:ext>
            </a:extLst>
          </p:cNvPr>
          <p:cNvSpPr>
            <a:spLocks noChangeArrowheads="1"/>
          </p:cNvSpPr>
          <p:nvPr/>
        </p:nvSpPr>
        <p:spPr bwMode="auto">
          <a:xfrm>
            <a:off x="500063" y="1214438"/>
            <a:ext cx="8393112"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4013" indent="-354013">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spcAft>
                <a:spcPct val="20000"/>
              </a:spcAft>
              <a:buClr>
                <a:srgbClr val="FF0000"/>
              </a:buClr>
              <a:buFont typeface="Wingdings" pitchFamily="2" charset="2"/>
              <a:buChar char="p"/>
            </a:pPr>
            <a:endParaRPr lang="en-US" altLang="zh-CN" sz="2000"/>
          </a:p>
          <a:p>
            <a:pPr eaLnBrk="1" hangingPunct="1">
              <a:lnSpc>
                <a:spcPct val="120000"/>
              </a:lnSpc>
              <a:spcBef>
                <a:spcPct val="20000"/>
              </a:spcBef>
              <a:spcAft>
                <a:spcPct val="20000"/>
              </a:spcAft>
              <a:buClr>
                <a:srgbClr val="FF0000"/>
              </a:buClr>
              <a:buFont typeface="Wingdings" pitchFamily="2" charset="2"/>
              <a:buChar char="p"/>
            </a:pPr>
            <a:r>
              <a:rPr lang="zh-CN" altLang="zh-CN" sz="2000"/>
              <a:t>微阵列芯⽚ </a:t>
            </a:r>
            <a:r>
              <a:rPr lang="en-US" altLang="zh-CN" sz="2000"/>
              <a:t>(microarray)</a:t>
            </a:r>
            <a:r>
              <a:rPr lang="zh-CN" altLang="zh-CN" sz="2000"/>
              <a:t>技术和单细胞</a:t>
            </a:r>
            <a:r>
              <a:rPr lang="en-US" altLang="zh-CN" sz="2000"/>
              <a:t>RNA</a:t>
            </a:r>
            <a:r>
              <a:rPr lang="zh-CN" altLang="zh-CN" sz="2000"/>
              <a:t>测序 </a:t>
            </a:r>
            <a:r>
              <a:rPr lang="en-US" altLang="zh-CN" sz="2000"/>
              <a:t>(scRNA-seq)</a:t>
            </a:r>
            <a:r>
              <a:rPr lang="zh-CN" altLang="zh-CN" sz="2000"/>
              <a:t>技术的发展产⽣的⼤量基因表达数据，这些基因表达数据不仅可⽤于分析基因表达的时空规律，研究基因的功能，⽽且还可⽤于基因之间的相互制约关系，研究基因调控网络模型，为理解⽣物潜在的调控机制带来了机遇。另外，转录组学、蛋⽩质组学、相互作⽤组学、代谢组学等⾼通量的实验室技术可以为模型提供更多的先验信息</a:t>
            </a:r>
            <a:r>
              <a:rPr lang="zh-CN" altLang="en-US" sz="2000"/>
              <a:t>。</a:t>
            </a:r>
            <a:endParaRPr lang="en-US" altLang="zh-CN" sz="2000"/>
          </a:p>
          <a:p>
            <a:pPr eaLnBrk="1" hangingPunct="1">
              <a:lnSpc>
                <a:spcPct val="120000"/>
              </a:lnSpc>
              <a:spcBef>
                <a:spcPct val="20000"/>
              </a:spcBef>
              <a:spcAft>
                <a:spcPct val="20000"/>
              </a:spcAft>
              <a:buClr>
                <a:srgbClr val="FF0000"/>
              </a:buClr>
              <a:buFont typeface="Wingdings" pitchFamily="2" charset="2"/>
              <a:buChar char="p"/>
            </a:pPr>
            <a:r>
              <a:rPr lang="zh-CN" altLang="zh-CN" sz="2000"/>
              <a:t>模拟⽣物网络系统，了解网络的⽣物学意义</a:t>
            </a:r>
            <a:r>
              <a:rPr lang="zh-CN" altLang="en-US" sz="2000"/>
              <a:t>，</a:t>
            </a:r>
            <a:r>
              <a:rPr lang="zh-CN" altLang="zh-CN" sz="2000"/>
              <a:t>阐明基因表达调控的作⽤关系</a:t>
            </a:r>
            <a:r>
              <a:rPr lang="zh-CN" altLang="en-US" sz="2000"/>
              <a:t>；</a:t>
            </a:r>
            <a:r>
              <a:rPr lang="zh-CN" altLang="zh-CN" sz="2000"/>
              <a:t>通过基因调控网络建模，分析细胞代谢通路，在分⼦⽔平上理解癌症发⽣的机理，揭⽰癌症的内部机制，将进⼀步增强对癌症的整体认识，发现诊断、控制和治疗癌症的⽅法</a:t>
            </a:r>
            <a:r>
              <a:rPr lang="zh-CN" altLang="en-US" sz="2000"/>
              <a:t>。</a:t>
            </a:r>
            <a:endParaRPr lang="en-US" altLang="zh-CN" sz="2000"/>
          </a:p>
        </p:txBody>
      </p:sp>
      <p:sp>
        <p:nvSpPr>
          <p:cNvPr id="10242" name="Rectangle 19">
            <a:extLst>
              <a:ext uri="{FF2B5EF4-FFF2-40B4-BE49-F238E27FC236}">
                <a16:creationId xmlns:a16="http://schemas.microsoft.com/office/drawing/2014/main" id="{06C3A639-7117-D440-8131-BD430FD07B97}"/>
              </a:ext>
            </a:extLst>
          </p:cNvPr>
          <p:cNvSpPr>
            <a:spLocks noGrp="1" noChangeArrowheads="1"/>
          </p:cNvSpPr>
          <p:nvPr>
            <p:ph type="title" idx="4294967295"/>
          </p:nvPr>
        </p:nvSpPr>
        <p:spPr bwMode="auto">
          <a:xfrm>
            <a:off x="385763" y="217488"/>
            <a:ext cx="8507412"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sz="3200">
                <a:latin typeface="黑体" panose="02010609060101010101" pitchFamily="49" charset="-122"/>
              </a:rPr>
              <a:t>1.</a:t>
            </a:r>
            <a:r>
              <a:rPr lang="zh-CN" altLang="en-US" sz="3200">
                <a:latin typeface="黑体" panose="02010609060101010101" pitchFamily="49" charset="-122"/>
              </a:rPr>
              <a:t>绪论</a:t>
            </a:r>
            <a:r>
              <a:rPr lang="en-US" altLang="zh-CN" sz="3200">
                <a:latin typeface="黑体" panose="02010609060101010101" pitchFamily="49" charset="-122"/>
              </a:rPr>
              <a:t>-</a:t>
            </a:r>
            <a:r>
              <a:rPr lang="zh-CN" altLang="en-US" sz="3200">
                <a:latin typeface="黑体" panose="02010609060101010101" pitchFamily="49" charset="-122"/>
              </a:rPr>
              <a:t>研究背景及意义</a:t>
            </a:r>
            <a:endParaRPr lang="zh-CN" altLang="en-US" sz="3200" b="1">
              <a:solidFill>
                <a:srgbClr val="0033CC"/>
              </a:solidFill>
            </a:endParaRPr>
          </a:p>
        </p:txBody>
      </p:sp>
    </p:spTree>
  </p:cSld>
  <p:clrMapOvr>
    <a:masterClrMapping/>
  </p:clrMapOvr>
  <p:transition advTm="31203">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4">
            <a:extLst>
              <a:ext uri="{FF2B5EF4-FFF2-40B4-BE49-F238E27FC236}">
                <a16:creationId xmlns:a16="http://schemas.microsoft.com/office/drawing/2014/main" id="{3A321D9D-3692-EA49-9878-BC95AFF1FF4C}"/>
              </a:ext>
            </a:extLst>
          </p:cNvPr>
          <p:cNvSpPr>
            <a:spLocks noChangeArrowheads="1"/>
          </p:cNvSpPr>
          <p:nvPr/>
        </p:nvSpPr>
        <p:spPr bwMode="auto">
          <a:xfrm>
            <a:off x="468313" y="788988"/>
            <a:ext cx="6735762" cy="5337175"/>
          </a:xfrm>
          <a:prstGeom prst="rect">
            <a:avLst/>
          </a:prstGeom>
          <a:noFill/>
          <a:ln>
            <a:noFill/>
          </a:ln>
        </p:spPr>
        <p:txBody>
          <a:bodyPr>
            <a:spAutoFit/>
          </a:bodyPr>
          <a:lstStyle>
            <a:lvl1pPr marL="354013" indent="-354013">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pPr marL="0" indent="0" eaLnBrk="1" hangingPunct="1">
              <a:lnSpc>
                <a:spcPct val="120000"/>
              </a:lnSpc>
              <a:spcBef>
                <a:spcPct val="20000"/>
              </a:spcBef>
              <a:spcAft>
                <a:spcPct val="20000"/>
              </a:spcAft>
              <a:buClr>
                <a:srgbClr val="FF0000"/>
              </a:buClr>
              <a:defRPr/>
            </a:pPr>
            <a:endParaRPr lang="en-US" altLang="zh-CN" sz="2000" dirty="0"/>
          </a:p>
          <a:p>
            <a:pPr eaLnBrk="1" hangingPunct="1">
              <a:lnSpc>
                <a:spcPct val="120000"/>
              </a:lnSpc>
              <a:spcBef>
                <a:spcPct val="20000"/>
              </a:spcBef>
              <a:spcAft>
                <a:spcPct val="20000"/>
              </a:spcAft>
              <a:buClr>
                <a:srgbClr val="FF0000"/>
              </a:buClr>
              <a:buFont typeface="Wingdings" pitchFamily="2" charset="2"/>
              <a:buChar char="p"/>
              <a:defRPr/>
            </a:pPr>
            <a:r>
              <a:rPr lang="zh-CN" altLang="zh-CN" sz="2000" dirty="0"/>
              <a:t>微阵列芯⽚</a:t>
            </a:r>
            <a:r>
              <a:rPr lang="en-US" altLang="zh-CN" sz="2000" dirty="0"/>
              <a:t>(microarray)</a:t>
            </a:r>
            <a:r>
              <a:rPr lang="zh-CN" altLang="en-US" sz="2000" dirty="0"/>
              <a:t>数据</a:t>
            </a:r>
            <a:endParaRPr lang="en-US" altLang="zh-CN" sz="2000" dirty="0"/>
          </a:p>
          <a:p>
            <a:pPr lvl="1" eaLnBrk="1" hangingPunct="1">
              <a:lnSpc>
                <a:spcPct val="120000"/>
              </a:lnSpc>
              <a:spcBef>
                <a:spcPct val="20000"/>
              </a:spcBef>
              <a:spcAft>
                <a:spcPct val="20000"/>
              </a:spcAft>
              <a:buClr>
                <a:srgbClr val="FF0000"/>
              </a:buClr>
              <a:buFont typeface="Wingdings" pitchFamily="2" charset="2"/>
              <a:buChar char="p"/>
              <a:defRPr/>
            </a:pPr>
            <a:r>
              <a:rPr lang="zh-CN" altLang="en-US" sz="2000" dirty="0"/>
              <a:t> </a:t>
            </a:r>
            <a:r>
              <a:rPr lang="en-US" sz="2000" dirty="0"/>
              <a:t>DNA </a:t>
            </a:r>
            <a:r>
              <a:rPr lang="zh-CN" altLang="en-US" sz="2000" dirty="0"/>
              <a:t>微阵列测序数据最为常见</a:t>
            </a:r>
          </a:p>
          <a:p>
            <a:pPr lvl="1" eaLnBrk="1" hangingPunct="1">
              <a:lnSpc>
                <a:spcPct val="120000"/>
              </a:lnSpc>
              <a:spcBef>
                <a:spcPct val="20000"/>
              </a:spcBef>
              <a:spcAft>
                <a:spcPct val="20000"/>
              </a:spcAft>
              <a:buClr>
                <a:srgbClr val="FF0000"/>
              </a:buClr>
              <a:buFont typeface="Wingdings" pitchFamily="2" charset="2"/>
              <a:buChar char="p"/>
              <a:defRPr/>
            </a:pPr>
            <a:r>
              <a:rPr lang="zh-CN" altLang="en-US" sz="2000" dirty="0"/>
              <a:t> 批量测序，所有的细胞混在一起</a:t>
            </a:r>
            <a:endParaRPr lang="en-US" altLang="zh-CN" sz="2000" dirty="0"/>
          </a:p>
          <a:p>
            <a:pPr lvl="1" eaLnBrk="1" hangingPunct="1">
              <a:lnSpc>
                <a:spcPct val="120000"/>
              </a:lnSpc>
              <a:spcBef>
                <a:spcPct val="20000"/>
              </a:spcBef>
              <a:spcAft>
                <a:spcPct val="20000"/>
              </a:spcAft>
              <a:buClr>
                <a:srgbClr val="FF0000"/>
              </a:buClr>
              <a:buFont typeface="Wingdings" pitchFamily="2" charset="2"/>
              <a:buChar char="p"/>
              <a:defRPr/>
            </a:pPr>
            <a:r>
              <a:rPr lang="zh-CN" altLang="en-US" sz="2000" dirty="0"/>
              <a:t> 时序，多因素扰动，敲除</a:t>
            </a:r>
            <a:endParaRPr lang="en-US" altLang="zh-CN" sz="2000" dirty="0"/>
          </a:p>
          <a:p>
            <a:pPr eaLnBrk="1" hangingPunct="1">
              <a:lnSpc>
                <a:spcPct val="120000"/>
              </a:lnSpc>
              <a:spcBef>
                <a:spcPct val="20000"/>
              </a:spcBef>
              <a:spcAft>
                <a:spcPct val="20000"/>
              </a:spcAft>
              <a:buClr>
                <a:srgbClr val="FF0000"/>
              </a:buClr>
              <a:buFont typeface="Wingdings" pitchFamily="2" charset="2"/>
              <a:buChar char="p"/>
              <a:defRPr/>
            </a:pPr>
            <a:r>
              <a:rPr lang="zh-CN" altLang="zh-CN" sz="2000" dirty="0"/>
              <a:t>单细胞</a:t>
            </a:r>
            <a:r>
              <a:rPr lang="zh-CN" altLang="en-US" sz="2000" dirty="0"/>
              <a:t> </a:t>
            </a:r>
            <a:r>
              <a:rPr lang="en-US" altLang="zh-CN" sz="2000" dirty="0"/>
              <a:t>RNA</a:t>
            </a:r>
            <a:r>
              <a:rPr lang="zh-CN" altLang="en-US" sz="2000" dirty="0"/>
              <a:t> </a:t>
            </a:r>
            <a:r>
              <a:rPr lang="zh-CN" altLang="zh-CN" sz="2000" dirty="0"/>
              <a:t>测序</a:t>
            </a:r>
            <a:r>
              <a:rPr lang="en-US" altLang="zh-CN" sz="2000" dirty="0"/>
              <a:t>(</a:t>
            </a:r>
            <a:r>
              <a:rPr lang="en-US" altLang="zh-CN" sz="2000" dirty="0" err="1"/>
              <a:t>scRNA</a:t>
            </a:r>
            <a:r>
              <a:rPr lang="en-US" altLang="zh-CN" sz="2000" dirty="0"/>
              <a:t>-seq)</a:t>
            </a:r>
            <a:r>
              <a:rPr lang="zh-CN" altLang="en-US" sz="2000" dirty="0"/>
              <a:t>数据</a:t>
            </a:r>
            <a:endParaRPr lang="en-US" altLang="zh-CN" sz="2000" dirty="0"/>
          </a:p>
          <a:p>
            <a:pPr lvl="1" eaLnBrk="1" hangingPunct="1">
              <a:lnSpc>
                <a:spcPct val="120000"/>
              </a:lnSpc>
              <a:spcBef>
                <a:spcPct val="20000"/>
              </a:spcBef>
              <a:spcAft>
                <a:spcPct val="20000"/>
              </a:spcAft>
              <a:buClr>
                <a:srgbClr val="FF0000"/>
              </a:buClr>
              <a:buFont typeface="Wingdings" pitchFamily="2" charset="2"/>
              <a:buChar char="p"/>
              <a:defRPr/>
            </a:pPr>
            <a:r>
              <a:rPr lang="zh-CN" altLang="en-US" sz="2000" dirty="0"/>
              <a:t> 风靡至今，产业界学术界沸腾</a:t>
            </a:r>
            <a:endParaRPr lang="en-US" altLang="zh-CN" sz="2000" dirty="0"/>
          </a:p>
          <a:p>
            <a:pPr lvl="1" eaLnBrk="1" hangingPunct="1">
              <a:lnSpc>
                <a:spcPct val="120000"/>
              </a:lnSpc>
              <a:spcBef>
                <a:spcPct val="20000"/>
              </a:spcBef>
              <a:spcAft>
                <a:spcPct val="20000"/>
              </a:spcAft>
              <a:buClr>
                <a:srgbClr val="FF0000"/>
              </a:buClr>
              <a:buFont typeface="Wingdings" pitchFamily="2" charset="2"/>
              <a:buChar char="p"/>
              <a:defRPr/>
            </a:pPr>
            <a:r>
              <a:rPr lang="zh-CN" altLang="en-US" sz="2000" dirty="0"/>
              <a:t> 数据的挑战：</a:t>
            </a:r>
            <a:endParaRPr lang="en-US" altLang="zh-CN" sz="2000" dirty="0"/>
          </a:p>
          <a:p>
            <a:pPr lvl="2" eaLnBrk="1" hangingPunct="1">
              <a:lnSpc>
                <a:spcPct val="120000"/>
              </a:lnSpc>
              <a:spcBef>
                <a:spcPct val="20000"/>
              </a:spcBef>
              <a:spcAft>
                <a:spcPct val="20000"/>
              </a:spcAft>
              <a:buClr>
                <a:srgbClr val="FF0000"/>
              </a:buClr>
              <a:buFont typeface="Wingdings" pitchFamily="2" charset="2"/>
              <a:buChar char="p"/>
              <a:defRPr/>
            </a:pPr>
            <a:r>
              <a:rPr lang="zh-CN" altLang="en-US" sz="2000" dirty="0"/>
              <a:t>细胞异质性</a:t>
            </a:r>
            <a:endParaRPr lang="en-US" altLang="zh-CN" sz="2000" dirty="0"/>
          </a:p>
          <a:p>
            <a:pPr lvl="2" eaLnBrk="1" hangingPunct="1">
              <a:lnSpc>
                <a:spcPct val="120000"/>
              </a:lnSpc>
              <a:spcBef>
                <a:spcPct val="20000"/>
              </a:spcBef>
              <a:spcAft>
                <a:spcPct val="20000"/>
              </a:spcAft>
              <a:buClr>
                <a:srgbClr val="FF0000"/>
              </a:buClr>
              <a:buFont typeface="Wingdings" pitchFamily="2" charset="2"/>
              <a:buChar char="p"/>
              <a:defRPr/>
            </a:pPr>
            <a:r>
              <a:rPr lang="zh-CN" altLang="en-US" sz="2000" dirty="0"/>
              <a:t>高度稀疏</a:t>
            </a:r>
            <a:r>
              <a:rPr lang="en-US" altLang="zh-CN" sz="2000" dirty="0"/>
              <a:t>(dropout)</a:t>
            </a:r>
          </a:p>
          <a:p>
            <a:pPr lvl="2" eaLnBrk="1" hangingPunct="1">
              <a:lnSpc>
                <a:spcPct val="120000"/>
              </a:lnSpc>
              <a:spcBef>
                <a:spcPct val="20000"/>
              </a:spcBef>
              <a:spcAft>
                <a:spcPct val="20000"/>
              </a:spcAft>
              <a:buClr>
                <a:srgbClr val="FF0000"/>
              </a:buClr>
              <a:buFont typeface="Wingdings" pitchFamily="2" charset="2"/>
              <a:buChar char="p"/>
              <a:defRPr/>
            </a:pPr>
            <a:r>
              <a:rPr lang="en-US" altLang="zh-CN" sz="2000" dirty="0"/>
              <a:t>batch</a:t>
            </a:r>
            <a:r>
              <a:rPr lang="zh-CN" altLang="en-US" sz="2000" dirty="0"/>
              <a:t> </a:t>
            </a:r>
            <a:r>
              <a:rPr lang="en-US" altLang="zh-CN" sz="2000" dirty="0"/>
              <a:t>effects</a:t>
            </a:r>
            <a:r>
              <a:rPr lang="zh-CN" altLang="en-US" sz="2000" dirty="0"/>
              <a:t> 现象</a:t>
            </a:r>
            <a:endParaRPr lang="en-US" altLang="zh-CN" sz="2000" dirty="0"/>
          </a:p>
        </p:txBody>
      </p:sp>
      <p:sp>
        <p:nvSpPr>
          <p:cNvPr id="12290" name="Rectangle 19">
            <a:extLst>
              <a:ext uri="{FF2B5EF4-FFF2-40B4-BE49-F238E27FC236}">
                <a16:creationId xmlns:a16="http://schemas.microsoft.com/office/drawing/2014/main" id="{24260FD4-98D6-F54C-B7F8-9BB8FB406D07}"/>
              </a:ext>
            </a:extLst>
          </p:cNvPr>
          <p:cNvSpPr>
            <a:spLocks noGrp="1" noChangeArrowheads="1"/>
          </p:cNvSpPr>
          <p:nvPr>
            <p:ph type="title" idx="4294967295"/>
          </p:nvPr>
        </p:nvSpPr>
        <p:spPr bwMode="auto">
          <a:xfrm>
            <a:off x="385763" y="217488"/>
            <a:ext cx="8507412"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sz="3200">
                <a:latin typeface="黑体" panose="02010609060101010101" pitchFamily="49" charset="-122"/>
              </a:rPr>
              <a:t>1.</a:t>
            </a:r>
            <a:r>
              <a:rPr lang="zh-CN" altLang="en-US" sz="3200">
                <a:latin typeface="黑体" panose="02010609060101010101" pitchFamily="49" charset="-122"/>
              </a:rPr>
              <a:t>绪论</a:t>
            </a:r>
            <a:r>
              <a:rPr lang="en-US" altLang="zh-CN" sz="3200">
                <a:latin typeface="黑体" panose="02010609060101010101" pitchFamily="49" charset="-122"/>
              </a:rPr>
              <a:t>-</a:t>
            </a:r>
            <a:r>
              <a:rPr lang="zh-CN" altLang="en-US" sz="3200">
                <a:latin typeface="黑体" panose="02010609060101010101" pitchFamily="49" charset="-122"/>
              </a:rPr>
              <a:t>数据集</a:t>
            </a:r>
            <a:endParaRPr lang="zh-CN" altLang="en-US" sz="3200" b="1">
              <a:solidFill>
                <a:srgbClr val="0033CC"/>
              </a:solidFill>
            </a:endParaRPr>
          </a:p>
        </p:txBody>
      </p:sp>
    </p:spTree>
  </p:cSld>
  <p:clrMapOvr>
    <a:masterClrMapping/>
  </p:clrMapOvr>
  <p:transition advTm="31203">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4">
            <a:extLst>
              <a:ext uri="{FF2B5EF4-FFF2-40B4-BE49-F238E27FC236}">
                <a16:creationId xmlns:a16="http://schemas.microsoft.com/office/drawing/2014/main" id="{A40D2A14-067F-9546-8327-1A1F7C52D25C}"/>
              </a:ext>
            </a:extLst>
          </p:cNvPr>
          <p:cNvSpPr>
            <a:spLocks noChangeArrowheads="1"/>
          </p:cNvSpPr>
          <p:nvPr/>
        </p:nvSpPr>
        <p:spPr bwMode="auto">
          <a:xfrm>
            <a:off x="468313" y="788988"/>
            <a:ext cx="6735762" cy="5567362"/>
          </a:xfrm>
          <a:prstGeom prst="rect">
            <a:avLst/>
          </a:prstGeom>
          <a:noFill/>
          <a:ln>
            <a:noFill/>
          </a:ln>
        </p:spPr>
        <p:txBody>
          <a:bodyPr>
            <a:spAutoFit/>
          </a:bodyPr>
          <a:lstStyle>
            <a:lvl1pPr marL="354013" indent="-354013">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pPr marL="0" indent="0" eaLnBrk="1" hangingPunct="1">
              <a:lnSpc>
                <a:spcPct val="120000"/>
              </a:lnSpc>
              <a:spcBef>
                <a:spcPct val="20000"/>
              </a:spcBef>
              <a:spcAft>
                <a:spcPct val="20000"/>
              </a:spcAft>
              <a:buClr>
                <a:srgbClr val="FF0000"/>
              </a:buClr>
              <a:defRPr/>
            </a:pPr>
            <a:endParaRPr lang="en-US" altLang="zh-CN" sz="2000" dirty="0"/>
          </a:p>
          <a:p>
            <a:pPr eaLnBrk="1" hangingPunct="1">
              <a:lnSpc>
                <a:spcPct val="120000"/>
              </a:lnSpc>
              <a:spcBef>
                <a:spcPct val="20000"/>
              </a:spcBef>
              <a:spcAft>
                <a:spcPct val="20000"/>
              </a:spcAft>
              <a:buClr>
                <a:srgbClr val="FF0000"/>
              </a:buClr>
              <a:buFont typeface="Wingdings" pitchFamily="2" charset="2"/>
              <a:buChar char="p"/>
              <a:defRPr/>
            </a:pPr>
            <a:r>
              <a:rPr lang="zh-CN" altLang="en-US" sz="2000" dirty="0"/>
              <a:t>布尔网络</a:t>
            </a:r>
            <a:endParaRPr lang="en-US" altLang="zh-CN" sz="2000" dirty="0"/>
          </a:p>
          <a:p>
            <a:pPr eaLnBrk="1" hangingPunct="1">
              <a:lnSpc>
                <a:spcPct val="120000"/>
              </a:lnSpc>
              <a:spcBef>
                <a:spcPct val="20000"/>
              </a:spcBef>
              <a:spcAft>
                <a:spcPct val="20000"/>
              </a:spcAft>
              <a:buClr>
                <a:srgbClr val="FF0000"/>
              </a:buClr>
              <a:buFont typeface="Wingdings" pitchFamily="2" charset="2"/>
              <a:buChar char="p"/>
              <a:defRPr/>
            </a:pPr>
            <a:endParaRPr lang="en-US" altLang="zh-CN" sz="2000" dirty="0"/>
          </a:p>
          <a:p>
            <a:pPr eaLnBrk="1" hangingPunct="1">
              <a:lnSpc>
                <a:spcPct val="120000"/>
              </a:lnSpc>
              <a:spcBef>
                <a:spcPct val="20000"/>
              </a:spcBef>
              <a:spcAft>
                <a:spcPct val="20000"/>
              </a:spcAft>
              <a:buClr>
                <a:srgbClr val="FF0000"/>
              </a:buClr>
              <a:buFont typeface="Wingdings" pitchFamily="2" charset="2"/>
              <a:buChar char="p"/>
              <a:defRPr/>
            </a:pPr>
            <a:endParaRPr lang="en-US" altLang="zh-CN" sz="2000" dirty="0"/>
          </a:p>
          <a:p>
            <a:pPr eaLnBrk="1" hangingPunct="1">
              <a:lnSpc>
                <a:spcPct val="120000"/>
              </a:lnSpc>
              <a:spcBef>
                <a:spcPct val="20000"/>
              </a:spcBef>
              <a:spcAft>
                <a:spcPct val="20000"/>
              </a:spcAft>
              <a:buClr>
                <a:srgbClr val="FF0000"/>
              </a:buClr>
              <a:buFont typeface="Wingdings" pitchFamily="2" charset="2"/>
              <a:buChar char="p"/>
              <a:defRPr/>
            </a:pPr>
            <a:endParaRPr lang="en-US" altLang="zh-CN" sz="2000" dirty="0"/>
          </a:p>
          <a:p>
            <a:pPr eaLnBrk="1" hangingPunct="1">
              <a:lnSpc>
                <a:spcPct val="120000"/>
              </a:lnSpc>
              <a:spcBef>
                <a:spcPct val="20000"/>
              </a:spcBef>
              <a:spcAft>
                <a:spcPct val="20000"/>
              </a:spcAft>
              <a:buClr>
                <a:srgbClr val="FF0000"/>
              </a:buClr>
              <a:buFont typeface="Wingdings" pitchFamily="2" charset="2"/>
              <a:buChar char="p"/>
              <a:defRPr/>
            </a:pPr>
            <a:endParaRPr lang="zh-CN" altLang="en-US" sz="2000" dirty="0"/>
          </a:p>
          <a:p>
            <a:pPr eaLnBrk="1" hangingPunct="1">
              <a:lnSpc>
                <a:spcPct val="120000"/>
              </a:lnSpc>
              <a:spcBef>
                <a:spcPct val="20000"/>
              </a:spcBef>
              <a:spcAft>
                <a:spcPct val="20000"/>
              </a:spcAft>
              <a:buClr>
                <a:srgbClr val="FF0000"/>
              </a:buClr>
              <a:buFont typeface="Wingdings" pitchFamily="2" charset="2"/>
              <a:buChar char="p"/>
              <a:defRPr/>
            </a:pPr>
            <a:r>
              <a:rPr lang="zh-CN" altLang="en-US" sz="2000" dirty="0"/>
              <a:t>微分方程模型</a:t>
            </a:r>
            <a:endParaRPr lang="en-US" altLang="zh-CN" sz="2000" dirty="0"/>
          </a:p>
          <a:p>
            <a:pPr marL="0" indent="0" eaLnBrk="1" hangingPunct="1">
              <a:lnSpc>
                <a:spcPct val="120000"/>
              </a:lnSpc>
              <a:spcBef>
                <a:spcPct val="20000"/>
              </a:spcBef>
              <a:spcAft>
                <a:spcPct val="20000"/>
              </a:spcAft>
              <a:buClr>
                <a:srgbClr val="FF0000"/>
              </a:buClr>
              <a:defRPr/>
            </a:pPr>
            <a:endParaRPr lang="zh-CN" altLang="en-US" sz="2000" dirty="0"/>
          </a:p>
          <a:p>
            <a:pPr eaLnBrk="1" hangingPunct="1">
              <a:lnSpc>
                <a:spcPct val="120000"/>
              </a:lnSpc>
              <a:spcBef>
                <a:spcPct val="20000"/>
              </a:spcBef>
              <a:spcAft>
                <a:spcPct val="20000"/>
              </a:spcAft>
              <a:buClr>
                <a:srgbClr val="FF0000"/>
              </a:buClr>
              <a:buFont typeface="Wingdings" pitchFamily="2" charset="2"/>
              <a:buChar char="p"/>
              <a:defRPr/>
            </a:pPr>
            <a:endParaRPr lang="en-US" altLang="zh-CN" sz="2000" dirty="0"/>
          </a:p>
          <a:p>
            <a:pPr eaLnBrk="1" hangingPunct="1">
              <a:lnSpc>
                <a:spcPct val="120000"/>
              </a:lnSpc>
              <a:spcBef>
                <a:spcPct val="20000"/>
              </a:spcBef>
              <a:spcAft>
                <a:spcPct val="20000"/>
              </a:spcAft>
              <a:buClr>
                <a:srgbClr val="FF0000"/>
              </a:buClr>
              <a:buFont typeface="Wingdings" pitchFamily="2" charset="2"/>
              <a:buChar char="p"/>
              <a:defRPr/>
            </a:pPr>
            <a:r>
              <a:rPr lang="zh-CN" altLang="en-US" sz="2000" dirty="0"/>
              <a:t>贝叶斯网络和动态贝叶斯网络</a:t>
            </a:r>
            <a:endParaRPr lang="en-US" altLang="zh-CN" sz="2000" dirty="0"/>
          </a:p>
          <a:p>
            <a:pPr lvl="1" eaLnBrk="1" hangingPunct="1">
              <a:lnSpc>
                <a:spcPct val="120000"/>
              </a:lnSpc>
              <a:spcBef>
                <a:spcPct val="20000"/>
              </a:spcBef>
              <a:spcAft>
                <a:spcPct val="20000"/>
              </a:spcAft>
              <a:buClr>
                <a:srgbClr val="FF0000"/>
              </a:buClr>
              <a:buFont typeface="Wingdings" pitchFamily="2" charset="2"/>
              <a:buChar char="p"/>
              <a:defRPr/>
            </a:pPr>
            <a:r>
              <a:rPr lang="zh-CN" altLang="en-US" sz="1400" dirty="0"/>
              <a:t> 概率模型，概率分布和网络结构两部分组成</a:t>
            </a:r>
            <a:endParaRPr lang="en-US" altLang="zh-CN" sz="1400" dirty="0"/>
          </a:p>
          <a:p>
            <a:pPr lvl="1" eaLnBrk="1" hangingPunct="1">
              <a:lnSpc>
                <a:spcPct val="120000"/>
              </a:lnSpc>
              <a:spcBef>
                <a:spcPct val="20000"/>
              </a:spcBef>
              <a:spcAft>
                <a:spcPct val="20000"/>
              </a:spcAft>
              <a:buClr>
                <a:srgbClr val="FF0000"/>
              </a:buClr>
              <a:buFont typeface="Wingdings" pitchFamily="2" charset="2"/>
              <a:buChar char="p"/>
              <a:defRPr/>
            </a:pPr>
            <a:r>
              <a:rPr lang="zh-CN" altLang="en-US" sz="1400" dirty="0"/>
              <a:t> 布尔网络和微分方程模型的折衷</a:t>
            </a:r>
            <a:endParaRPr lang="en-US" altLang="zh-CN" sz="1400" dirty="0"/>
          </a:p>
        </p:txBody>
      </p:sp>
      <p:sp>
        <p:nvSpPr>
          <p:cNvPr id="14338" name="Rectangle 19">
            <a:extLst>
              <a:ext uri="{FF2B5EF4-FFF2-40B4-BE49-F238E27FC236}">
                <a16:creationId xmlns:a16="http://schemas.microsoft.com/office/drawing/2014/main" id="{C235C59C-FD44-F543-9D16-F46003A3720A}"/>
              </a:ext>
            </a:extLst>
          </p:cNvPr>
          <p:cNvSpPr>
            <a:spLocks noGrp="1" noChangeArrowheads="1"/>
          </p:cNvSpPr>
          <p:nvPr>
            <p:ph type="title" idx="4294967295"/>
          </p:nvPr>
        </p:nvSpPr>
        <p:spPr bwMode="auto">
          <a:xfrm>
            <a:off x="385763" y="217488"/>
            <a:ext cx="8507412"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sz="3200">
                <a:latin typeface="黑体" panose="02010609060101010101" pitchFamily="49" charset="-122"/>
              </a:rPr>
              <a:t>1.</a:t>
            </a:r>
            <a:r>
              <a:rPr lang="zh-CN" altLang="en-US" sz="3200">
                <a:latin typeface="黑体" panose="02010609060101010101" pitchFamily="49" charset="-122"/>
              </a:rPr>
              <a:t>绪论</a:t>
            </a:r>
            <a:r>
              <a:rPr lang="en-US" altLang="zh-CN" sz="3200">
                <a:latin typeface="黑体" panose="02010609060101010101" pitchFamily="49" charset="-122"/>
              </a:rPr>
              <a:t>-</a:t>
            </a:r>
            <a:r>
              <a:rPr lang="zh-CN" altLang="en-US" sz="3200">
                <a:latin typeface="黑体" panose="02010609060101010101" pitchFamily="49" charset="-122"/>
              </a:rPr>
              <a:t>网络模型方法</a:t>
            </a:r>
            <a:endParaRPr lang="zh-CN" altLang="en-US" sz="3200" b="1">
              <a:solidFill>
                <a:srgbClr val="0033CC"/>
              </a:solidFill>
            </a:endParaRPr>
          </a:p>
        </p:txBody>
      </p:sp>
      <p:pic>
        <p:nvPicPr>
          <p:cNvPr id="14339" name="Picture 2">
            <a:extLst>
              <a:ext uri="{FF2B5EF4-FFF2-40B4-BE49-F238E27FC236}">
                <a16:creationId xmlns:a16="http://schemas.microsoft.com/office/drawing/2014/main" id="{BD889639-1C00-5140-8332-F77F3E18CF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1182688"/>
            <a:ext cx="4748212" cy="220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3">
            <a:extLst>
              <a:ext uri="{FF2B5EF4-FFF2-40B4-BE49-F238E27FC236}">
                <a16:creationId xmlns:a16="http://schemas.microsoft.com/office/drawing/2014/main" id="{A0E9B749-38E2-2F4C-943E-62A544DB09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3435350"/>
            <a:ext cx="5616575"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1203">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4">
            <a:extLst>
              <a:ext uri="{FF2B5EF4-FFF2-40B4-BE49-F238E27FC236}">
                <a16:creationId xmlns:a16="http://schemas.microsoft.com/office/drawing/2014/main" id="{D6256470-3120-1148-BCC0-E29DEAB1C112}"/>
              </a:ext>
            </a:extLst>
          </p:cNvPr>
          <p:cNvSpPr>
            <a:spLocks noChangeArrowheads="1"/>
          </p:cNvSpPr>
          <p:nvPr/>
        </p:nvSpPr>
        <p:spPr bwMode="auto">
          <a:xfrm>
            <a:off x="468313" y="788988"/>
            <a:ext cx="8675687" cy="4845050"/>
          </a:xfrm>
          <a:prstGeom prst="rect">
            <a:avLst/>
          </a:prstGeom>
          <a:noFill/>
          <a:ln>
            <a:noFill/>
          </a:ln>
        </p:spPr>
        <p:txBody>
          <a:bodyPr>
            <a:spAutoFit/>
          </a:bodyPr>
          <a:lstStyle>
            <a:lvl1pPr marL="354013" indent="-354013">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pPr marL="0" indent="0" eaLnBrk="1" hangingPunct="1">
              <a:lnSpc>
                <a:spcPct val="120000"/>
              </a:lnSpc>
              <a:spcBef>
                <a:spcPct val="20000"/>
              </a:spcBef>
              <a:spcAft>
                <a:spcPct val="20000"/>
              </a:spcAft>
              <a:buClr>
                <a:srgbClr val="FF0000"/>
              </a:buClr>
              <a:defRPr/>
            </a:pPr>
            <a:endParaRPr lang="en-US" altLang="zh-CN" sz="2000" dirty="0"/>
          </a:p>
          <a:p>
            <a:pPr eaLnBrk="1" hangingPunct="1">
              <a:lnSpc>
                <a:spcPct val="120000"/>
              </a:lnSpc>
              <a:spcBef>
                <a:spcPct val="20000"/>
              </a:spcBef>
              <a:spcAft>
                <a:spcPct val="20000"/>
              </a:spcAft>
              <a:buClr>
                <a:srgbClr val="FF0000"/>
              </a:buClr>
              <a:buFont typeface="Wingdings" pitchFamily="2" charset="2"/>
              <a:buChar char="p"/>
              <a:defRPr/>
            </a:pPr>
            <a:r>
              <a:rPr lang="zh-CN" altLang="en-US" sz="2000" dirty="0"/>
              <a:t>关联网络</a:t>
            </a:r>
            <a:endParaRPr lang="en-US" altLang="zh-CN" sz="2000" dirty="0"/>
          </a:p>
          <a:p>
            <a:pPr lvl="1" eaLnBrk="1" hangingPunct="1">
              <a:lnSpc>
                <a:spcPct val="120000"/>
              </a:lnSpc>
              <a:spcBef>
                <a:spcPct val="20000"/>
              </a:spcBef>
              <a:spcAft>
                <a:spcPct val="20000"/>
              </a:spcAft>
              <a:buClr>
                <a:srgbClr val="FF0000"/>
              </a:buClr>
              <a:buFont typeface="Wingdings" pitchFamily="2" charset="2"/>
              <a:buChar char="p"/>
              <a:defRPr/>
            </a:pPr>
            <a:r>
              <a:rPr lang="zh-CN" altLang="en-US" sz="2000" dirty="0"/>
              <a:t>借助基因表达数据间相关性的计算来构建模型</a:t>
            </a:r>
            <a:endParaRPr lang="en-US" altLang="zh-CN" sz="2000" dirty="0"/>
          </a:p>
          <a:p>
            <a:pPr lvl="2" eaLnBrk="1" hangingPunct="1">
              <a:lnSpc>
                <a:spcPct val="120000"/>
              </a:lnSpc>
              <a:spcBef>
                <a:spcPct val="20000"/>
              </a:spcBef>
              <a:spcAft>
                <a:spcPct val="20000"/>
              </a:spcAft>
              <a:buClr>
                <a:srgbClr val="FF0000"/>
              </a:buClr>
              <a:buFont typeface="Wingdings" pitchFamily="2" charset="2"/>
              <a:buChar char="p"/>
              <a:defRPr/>
            </a:pPr>
            <a:r>
              <a:rPr lang="zh-CN" altLang="en-US" sz="2000" dirty="0"/>
              <a:t>传统的 </a:t>
            </a:r>
            <a:r>
              <a:rPr lang="en-US" altLang="zh-CN" sz="2000" dirty="0"/>
              <a:t>Pearson</a:t>
            </a:r>
            <a:r>
              <a:rPr lang="zh-CN" altLang="en-US" sz="2000" dirty="0"/>
              <a:t>相关系数</a:t>
            </a:r>
            <a:endParaRPr lang="en-US" altLang="zh-CN" sz="2000" dirty="0"/>
          </a:p>
          <a:p>
            <a:pPr lvl="2" eaLnBrk="1" hangingPunct="1">
              <a:lnSpc>
                <a:spcPct val="120000"/>
              </a:lnSpc>
              <a:spcBef>
                <a:spcPct val="20000"/>
              </a:spcBef>
              <a:spcAft>
                <a:spcPct val="20000"/>
              </a:spcAft>
              <a:buClr>
                <a:srgbClr val="FF0000"/>
              </a:buClr>
              <a:buFont typeface="Wingdings" pitchFamily="2" charset="2"/>
              <a:buChar char="p"/>
              <a:defRPr/>
            </a:pPr>
            <a:r>
              <a:rPr lang="zh-CN" altLang="en-US" sz="2000" dirty="0"/>
              <a:t>信息论的</a:t>
            </a:r>
            <a:r>
              <a:rPr lang="zh-CN" altLang="en-CN" sz="2000" dirty="0"/>
              <a:t>互</a:t>
            </a:r>
            <a:r>
              <a:rPr lang="zh-CN" altLang="en-US" sz="2000" dirty="0"/>
              <a:t>信息</a:t>
            </a:r>
            <a:r>
              <a:rPr lang="en-US" altLang="zh-CN" sz="2000" dirty="0"/>
              <a:t>MI</a:t>
            </a:r>
            <a:r>
              <a:rPr lang="zh-CN" altLang="en-US" sz="2000" dirty="0"/>
              <a:t>和条件</a:t>
            </a:r>
            <a:r>
              <a:rPr lang="zh-CN" altLang="en-CN" sz="2000" dirty="0"/>
              <a:t>互信</a:t>
            </a:r>
            <a:r>
              <a:rPr lang="zh-CN" altLang="en-US" sz="2000" dirty="0"/>
              <a:t>息</a:t>
            </a:r>
            <a:r>
              <a:rPr lang="en-US" altLang="zh-CN" sz="2000" dirty="0"/>
              <a:t>CMI</a:t>
            </a:r>
            <a:r>
              <a:rPr lang="zh-CN" altLang="en-US" sz="2000" dirty="0"/>
              <a:t>等</a:t>
            </a:r>
            <a:endParaRPr lang="en-US" altLang="zh-CN" sz="2000" dirty="0"/>
          </a:p>
          <a:p>
            <a:pPr lvl="1" eaLnBrk="1" hangingPunct="1">
              <a:lnSpc>
                <a:spcPct val="120000"/>
              </a:lnSpc>
              <a:spcBef>
                <a:spcPct val="20000"/>
              </a:spcBef>
              <a:spcAft>
                <a:spcPct val="20000"/>
              </a:spcAft>
              <a:buClr>
                <a:srgbClr val="FF0000"/>
              </a:buClr>
              <a:buFont typeface="Wingdings" pitchFamily="2" charset="2"/>
              <a:buChar char="p"/>
              <a:defRPr/>
            </a:pPr>
            <a:r>
              <a:rPr lang="zh-CN" altLang="en-US" sz="2000" dirty="0"/>
              <a:t>代表方法：</a:t>
            </a:r>
            <a:r>
              <a:rPr lang="en-US" altLang="zh-CN" sz="2000" dirty="0"/>
              <a:t>PCA-CMI,PCA-PMI,</a:t>
            </a:r>
            <a:r>
              <a:rPr lang="en-US" sz="2000" dirty="0"/>
              <a:t>PIDC</a:t>
            </a:r>
            <a:r>
              <a:rPr lang="en-US" altLang="zh-CN" sz="2000" dirty="0"/>
              <a:t>(</a:t>
            </a:r>
            <a:r>
              <a:rPr lang="zh-CN" altLang="en-US" sz="2000" dirty="0"/>
              <a:t>单细胞</a:t>
            </a:r>
            <a:r>
              <a:rPr lang="en-US" altLang="zh-CN" sz="2000" dirty="0"/>
              <a:t>)</a:t>
            </a:r>
            <a:endParaRPr lang="zh-CN" altLang="en-US" sz="2000" dirty="0"/>
          </a:p>
          <a:p>
            <a:pPr lvl="2" eaLnBrk="1" hangingPunct="1">
              <a:lnSpc>
                <a:spcPct val="120000"/>
              </a:lnSpc>
              <a:spcBef>
                <a:spcPct val="20000"/>
              </a:spcBef>
              <a:spcAft>
                <a:spcPct val="20000"/>
              </a:spcAft>
              <a:buClr>
                <a:srgbClr val="FF0000"/>
              </a:buClr>
              <a:buFont typeface="Wingdings" pitchFamily="2" charset="2"/>
              <a:buChar char="p"/>
              <a:defRPr/>
            </a:pPr>
            <a:endParaRPr lang="en-US" sz="2000" dirty="0"/>
          </a:p>
          <a:p>
            <a:pPr lvl="2" eaLnBrk="1" hangingPunct="1">
              <a:lnSpc>
                <a:spcPct val="120000"/>
              </a:lnSpc>
              <a:spcBef>
                <a:spcPct val="20000"/>
              </a:spcBef>
              <a:spcAft>
                <a:spcPct val="20000"/>
              </a:spcAft>
              <a:buClr>
                <a:srgbClr val="FF0000"/>
              </a:buClr>
              <a:buFont typeface="Wingdings" pitchFamily="2" charset="2"/>
              <a:buChar char="p"/>
              <a:defRPr/>
            </a:pPr>
            <a:endParaRPr lang="zh-CN" altLang="en-US" sz="2000" dirty="0"/>
          </a:p>
          <a:p>
            <a:pPr lvl="2" eaLnBrk="1" hangingPunct="1">
              <a:lnSpc>
                <a:spcPct val="120000"/>
              </a:lnSpc>
              <a:spcBef>
                <a:spcPct val="20000"/>
              </a:spcBef>
              <a:spcAft>
                <a:spcPct val="20000"/>
              </a:spcAft>
              <a:buClr>
                <a:srgbClr val="FF0000"/>
              </a:buClr>
              <a:buFont typeface="Wingdings" pitchFamily="2" charset="2"/>
              <a:buChar char="p"/>
              <a:defRPr/>
            </a:pPr>
            <a:endParaRPr lang="zh-CN" altLang="en-US" sz="2000" dirty="0"/>
          </a:p>
          <a:p>
            <a:pPr lvl="1" eaLnBrk="1" hangingPunct="1">
              <a:lnSpc>
                <a:spcPct val="120000"/>
              </a:lnSpc>
              <a:spcBef>
                <a:spcPct val="20000"/>
              </a:spcBef>
              <a:spcAft>
                <a:spcPct val="20000"/>
              </a:spcAft>
              <a:buClr>
                <a:srgbClr val="FF0000"/>
              </a:buClr>
              <a:buFont typeface="Wingdings" pitchFamily="2" charset="2"/>
              <a:buChar char="p"/>
              <a:defRPr/>
            </a:pPr>
            <a:endParaRPr lang="zh-CN" altLang="en-US" sz="2000" dirty="0"/>
          </a:p>
        </p:txBody>
      </p:sp>
      <p:sp>
        <p:nvSpPr>
          <p:cNvPr id="16386" name="Rectangle 19">
            <a:extLst>
              <a:ext uri="{FF2B5EF4-FFF2-40B4-BE49-F238E27FC236}">
                <a16:creationId xmlns:a16="http://schemas.microsoft.com/office/drawing/2014/main" id="{B36470F0-D29B-C349-BA8A-39415C5BEA0B}"/>
              </a:ext>
            </a:extLst>
          </p:cNvPr>
          <p:cNvSpPr>
            <a:spLocks noGrp="1" noChangeArrowheads="1"/>
          </p:cNvSpPr>
          <p:nvPr>
            <p:ph type="title" idx="4294967295"/>
          </p:nvPr>
        </p:nvSpPr>
        <p:spPr bwMode="auto">
          <a:xfrm>
            <a:off x="385763" y="217488"/>
            <a:ext cx="8507412"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sz="3200">
                <a:latin typeface="黑体" panose="02010609060101010101" pitchFamily="49" charset="-122"/>
              </a:rPr>
              <a:t>1.</a:t>
            </a:r>
            <a:r>
              <a:rPr lang="zh-CN" altLang="en-US" sz="3200">
                <a:latin typeface="黑体" panose="02010609060101010101" pitchFamily="49" charset="-122"/>
              </a:rPr>
              <a:t>绪论</a:t>
            </a:r>
            <a:r>
              <a:rPr lang="en-US" altLang="zh-CN" sz="3200">
                <a:latin typeface="黑体" panose="02010609060101010101" pitchFamily="49" charset="-122"/>
              </a:rPr>
              <a:t>-</a:t>
            </a:r>
            <a:r>
              <a:rPr lang="zh-CN" altLang="en-US" sz="3200">
                <a:latin typeface="黑体" panose="02010609060101010101" pitchFamily="49" charset="-122"/>
              </a:rPr>
              <a:t>网络模型方法</a:t>
            </a:r>
            <a:endParaRPr lang="zh-CN" altLang="en-US" sz="3200" b="1">
              <a:solidFill>
                <a:srgbClr val="0033CC"/>
              </a:solidFill>
            </a:endParaRPr>
          </a:p>
        </p:txBody>
      </p:sp>
      <p:pic>
        <p:nvPicPr>
          <p:cNvPr id="16387" name="Picture 1">
            <a:extLst>
              <a:ext uri="{FF2B5EF4-FFF2-40B4-BE49-F238E27FC236}">
                <a16:creationId xmlns:a16="http://schemas.microsoft.com/office/drawing/2014/main" id="{4DA61CE7-EA2F-4D4D-A3E6-F1BDB969B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4024313"/>
            <a:ext cx="5122863" cy="142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31203">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4">
            <a:extLst>
              <a:ext uri="{FF2B5EF4-FFF2-40B4-BE49-F238E27FC236}">
                <a16:creationId xmlns:a16="http://schemas.microsoft.com/office/drawing/2014/main" id="{DCAF7FE9-AB2C-AD40-80A2-7B9F60294F85}"/>
              </a:ext>
            </a:extLst>
          </p:cNvPr>
          <p:cNvSpPr>
            <a:spLocks noChangeArrowheads="1"/>
          </p:cNvSpPr>
          <p:nvPr/>
        </p:nvSpPr>
        <p:spPr bwMode="auto">
          <a:xfrm>
            <a:off x="468313" y="788988"/>
            <a:ext cx="8675687" cy="7553325"/>
          </a:xfrm>
          <a:prstGeom prst="rect">
            <a:avLst/>
          </a:prstGeom>
          <a:noFill/>
          <a:ln>
            <a:noFill/>
          </a:ln>
        </p:spPr>
        <p:txBody>
          <a:bodyPr>
            <a:spAutoFit/>
          </a:bodyPr>
          <a:lstStyle>
            <a:lvl1pPr marL="354013" indent="-354013">
              <a:defRPr>
                <a:solidFill>
                  <a:schemeClr val="accent2"/>
                </a:solidFill>
                <a:latin typeface="黑体" panose="02010609060101010101" pitchFamily="49" charset="-122"/>
                <a:ea typeface="黑体" panose="02010609060101010101" pitchFamily="49" charset="-122"/>
              </a:defRPr>
            </a:lvl1pPr>
            <a:lvl2pPr marL="742950" indent="-285750">
              <a:defRPr>
                <a:solidFill>
                  <a:schemeClr val="accent2"/>
                </a:solidFill>
                <a:latin typeface="黑体" panose="02010609060101010101" pitchFamily="49" charset="-122"/>
                <a:ea typeface="黑体" panose="02010609060101010101" pitchFamily="49" charset="-122"/>
              </a:defRPr>
            </a:lvl2pPr>
            <a:lvl3pPr marL="1143000" indent="-228600">
              <a:defRPr>
                <a:solidFill>
                  <a:schemeClr val="accent2"/>
                </a:solidFill>
                <a:latin typeface="黑体" panose="02010609060101010101" pitchFamily="49" charset="-122"/>
                <a:ea typeface="黑体" panose="02010609060101010101" pitchFamily="49" charset="-122"/>
              </a:defRPr>
            </a:lvl3pPr>
            <a:lvl4pPr marL="1600200" indent="-228600">
              <a:defRPr>
                <a:solidFill>
                  <a:schemeClr val="accent2"/>
                </a:solidFill>
                <a:latin typeface="黑体" panose="02010609060101010101" pitchFamily="49" charset="-122"/>
                <a:ea typeface="黑体" panose="02010609060101010101" pitchFamily="49" charset="-122"/>
              </a:defRPr>
            </a:lvl4pPr>
            <a:lvl5pPr marL="2057400" indent="-228600">
              <a:defRPr>
                <a:solidFill>
                  <a:schemeClr val="accent2"/>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accent2"/>
                </a:solidFill>
                <a:latin typeface="黑体" panose="02010609060101010101" pitchFamily="49" charset="-122"/>
                <a:ea typeface="黑体" panose="02010609060101010101" pitchFamily="49" charset="-122"/>
              </a:defRPr>
            </a:lvl9pPr>
          </a:lstStyle>
          <a:p>
            <a:pPr marL="0" indent="0" eaLnBrk="1" hangingPunct="1">
              <a:lnSpc>
                <a:spcPct val="120000"/>
              </a:lnSpc>
              <a:spcBef>
                <a:spcPct val="20000"/>
              </a:spcBef>
              <a:spcAft>
                <a:spcPct val="20000"/>
              </a:spcAft>
              <a:buClr>
                <a:srgbClr val="FF0000"/>
              </a:buClr>
              <a:defRPr/>
            </a:pPr>
            <a:endParaRPr lang="en-US" altLang="zh-CN" sz="2000" dirty="0"/>
          </a:p>
          <a:p>
            <a:pPr eaLnBrk="1" hangingPunct="1">
              <a:lnSpc>
                <a:spcPct val="120000"/>
              </a:lnSpc>
              <a:spcBef>
                <a:spcPct val="20000"/>
              </a:spcBef>
              <a:spcAft>
                <a:spcPct val="20000"/>
              </a:spcAft>
              <a:buClr>
                <a:srgbClr val="FF0000"/>
              </a:buClr>
              <a:buFont typeface="Wingdings" pitchFamily="2" charset="2"/>
              <a:buChar char="p"/>
              <a:defRPr/>
            </a:pPr>
            <a:r>
              <a:rPr lang="zh-CN" altLang="en-US" sz="2000" dirty="0"/>
              <a:t>回归方法</a:t>
            </a:r>
            <a:endParaRPr lang="en-US" altLang="zh-CN" sz="2000" dirty="0"/>
          </a:p>
          <a:p>
            <a:pPr lvl="1" eaLnBrk="1" hangingPunct="1">
              <a:lnSpc>
                <a:spcPct val="120000"/>
              </a:lnSpc>
              <a:spcBef>
                <a:spcPct val="20000"/>
              </a:spcBef>
              <a:spcAft>
                <a:spcPct val="20000"/>
              </a:spcAft>
              <a:buClr>
                <a:srgbClr val="FF0000"/>
              </a:buClr>
              <a:buFont typeface="Wingdings" pitchFamily="2" charset="2"/>
              <a:buChar char="p"/>
              <a:defRPr/>
            </a:pPr>
            <a:r>
              <a:rPr lang="zh-CN" altLang="en-US" sz="2000" dirty="0"/>
              <a:t> 本质上是关联网络模型的延伸</a:t>
            </a:r>
            <a:r>
              <a:rPr lang="en-US" altLang="zh-CN" sz="2000" dirty="0"/>
              <a:t>,</a:t>
            </a:r>
            <a:r>
              <a:rPr lang="zh-CN" altLang="en-US" sz="2000" dirty="0"/>
              <a:t>无向到</a:t>
            </a:r>
            <a:r>
              <a:rPr lang="zh-CN" altLang="en-CN" sz="2000" dirty="0"/>
              <a:t>有</a:t>
            </a:r>
            <a:r>
              <a:rPr lang="zh-CN" altLang="en-US" sz="2000" dirty="0"/>
              <a:t>向</a:t>
            </a:r>
            <a:endParaRPr lang="en-US" altLang="zh-CN" sz="2000" dirty="0"/>
          </a:p>
          <a:p>
            <a:pPr lvl="1" eaLnBrk="1" hangingPunct="1">
              <a:lnSpc>
                <a:spcPct val="120000"/>
              </a:lnSpc>
              <a:spcBef>
                <a:spcPct val="20000"/>
              </a:spcBef>
              <a:spcAft>
                <a:spcPct val="20000"/>
              </a:spcAft>
              <a:buClr>
                <a:srgbClr val="FF0000"/>
              </a:buClr>
              <a:buFont typeface="Wingdings" pitchFamily="2" charset="2"/>
              <a:buChar char="p"/>
              <a:defRPr/>
            </a:pPr>
            <a:r>
              <a:rPr lang="zh-CN" altLang="en-US" sz="2000" dirty="0"/>
              <a:t> 机器学习特征选择</a:t>
            </a:r>
            <a:endParaRPr lang="en-US" altLang="zh-CN" sz="2000" dirty="0"/>
          </a:p>
          <a:p>
            <a:pPr lvl="2" eaLnBrk="1" hangingPunct="1">
              <a:lnSpc>
                <a:spcPct val="120000"/>
              </a:lnSpc>
              <a:spcBef>
                <a:spcPct val="20000"/>
              </a:spcBef>
              <a:spcAft>
                <a:spcPct val="20000"/>
              </a:spcAft>
              <a:buClr>
                <a:srgbClr val="FF0000"/>
              </a:buClr>
              <a:buFont typeface="Wingdings" pitchFamily="2" charset="2"/>
              <a:buChar char="p"/>
              <a:defRPr/>
            </a:pPr>
            <a:r>
              <a:rPr lang="zh-CN" altLang="en-US" sz="2000" dirty="0"/>
              <a:t>将靶标基因的表达看作是调控基因表达之间的相互线性作用或者非线性作用的结果</a:t>
            </a:r>
            <a:endParaRPr lang="en-US" altLang="zh-CN" sz="2000" dirty="0"/>
          </a:p>
          <a:p>
            <a:pPr lvl="2" eaLnBrk="1" hangingPunct="1">
              <a:lnSpc>
                <a:spcPct val="120000"/>
              </a:lnSpc>
              <a:spcBef>
                <a:spcPct val="20000"/>
              </a:spcBef>
              <a:spcAft>
                <a:spcPct val="20000"/>
              </a:spcAft>
              <a:buClr>
                <a:srgbClr val="FF0000"/>
              </a:buClr>
              <a:buFont typeface="Wingdings" pitchFamily="2" charset="2"/>
              <a:buChar char="p"/>
              <a:defRPr/>
            </a:pPr>
            <a:r>
              <a:rPr lang="zh-CN" altLang="en-US" sz="2000" dirty="0"/>
              <a:t>结合</a:t>
            </a:r>
            <a:r>
              <a:rPr lang="en-US" altLang="zh-CN" sz="2000" dirty="0"/>
              <a:t>bagging</a:t>
            </a:r>
            <a:r>
              <a:rPr lang="zh-CN" altLang="en-US" sz="2000" dirty="0"/>
              <a:t>或者</a:t>
            </a:r>
            <a:r>
              <a:rPr lang="en-US" altLang="zh-CN" sz="2000" dirty="0"/>
              <a:t>boosting</a:t>
            </a:r>
          </a:p>
          <a:p>
            <a:pPr lvl="2" eaLnBrk="1" hangingPunct="1">
              <a:lnSpc>
                <a:spcPct val="120000"/>
              </a:lnSpc>
              <a:spcBef>
                <a:spcPct val="20000"/>
              </a:spcBef>
              <a:spcAft>
                <a:spcPct val="20000"/>
              </a:spcAft>
              <a:buClr>
                <a:srgbClr val="FF0000"/>
              </a:buClr>
              <a:buFont typeface="Wingdings" pitchFamily="2" charset="2"/>
              <a:buChar char="p"/>
              <a:defRPr/>
            </a:pPr>
            <a:r>
              <a:rPr lang="zh-CN" altLang="en-US" sz="2000" dirty="0"/>
              <a:t>代表方法：</a:t>
            </a:r>
            <a:endParaRPr lang="en-US" altLang="zh-CN" sz="2000" dirty="0"/>
          </a:p>
          <a:p>
            <a:pPr lvl="3" eaLnBrk="1" hangingPunct="1">
              <a:lnSpc>
                <a:spcPct val="120000"/>
              </a:lnSpc>
              <a:spcBef>
                <a:spcPct val="20000"/>
              </a:spcBef>
              <a:spcAft>
                <a:spcPct val="20000"/>
              </a:spcAft>
              <a:buClr>
                <a:srgbClr val="FF0000"/>
              </a:buClr>
              <a:buFont typeface="Wingdings" pitchFamily="2" charset="2"/>
              <a:buChar char="p"/>
              <a:defRPr/>
            </a:pPr>
            <a:r>
              <a:rPr lang="zh-CN" altLang="en-US" sz="2000" dirty="0"/>
              <a:t> </a:t>
            </a:r>
            <a:r>
              <a:rPr lang="en-US" altLang="zh-CN" sz="2000" dirty="0"/>
              <a:t>GENIE3,</a:t>
            </a:r>
            <a:r>
              <a:rPr lang="en-US" sz="2000" dirty="0"/>
              <a:t>TIGRESS</a:t>
            </a:r>
            <a:r>
              <a:rPr lang="en-US" altLang="zh-CN" sz="2000" dirty="0"/>
              <a:t>,</a:t>
            </a:r>
            <a:r>
              <a:rPr lang="en-US" sz="2000" dirty="0"/>
              <a:t>GENIE3-lag</a:t>
            </a:r>
            <a:r>
              <a:rPr lang="zh-CN" altLang="en-US" sz="2000" dirty="0"/>
              <a:t> 和 </a:t>
            </a:r>
            <a:r>
              <a:rPr lang="en-US" altLang="zh-CN" sz="2000" dirty="0"/>
              <a:t>JUMP3</a:t>
            </a:r>
          </a:p>
          <a:p>
            <a:pPr lvl="3" eaLnBrk="1" hangingPunct="1">
              <a:lnSpc>
                <a:spcPct val="120000"/>
              </a:lnSpc>
              <a:spcBef>
                <a:spcPct val="20000"/>
              </a:spcBef>
              <a:spcAft>
                <a:spcPct val="20000"/>
              </a:spcAft>
              <a:buClr>
                <a:srgbClr val="FF0000"/>
              </a:buClr>
              <a:buFont typeface="Wingdings" pitchFamily="2" charset="2"/>
              <a:buChar char="p"/>
              <a:defRPr/>
            </a:pPr>
            <a:r>
              <a:rPr lang="zh-CN" altLang="en-US" sz="2000" dirty="0"/>
              <a:t> 单细胞：</a:t>
            </a:r>
            <a:r>
              <a:rPr lang="en-US" sz="2000" dirty="0"/>
              <a:t>SCENIC</a:t>
            </a:r>
            <a:r>
              <a:rPr lang="en-US" altLang="zh-CN" sz="2000" dirty="0"/>
              <a:t>,</a:t>
            </a:r>
            <a:r>
              <a:rPr lang="en-US" sz="2000" dirty="0"/>
              <a:t>LEAP</a:t>
            </a:r>
            <a:r>
              <a:rPr lang="en-US" altLang="zh-CN" sz="2000" dirty="0"/>
              <a:t>,</a:t>
            </a:r>
            <a:r>
              <a:rPr lang="en-US" sz="2000" dirty="0"/>
              <a:t>SINCERITIES</a:t>
            </a:r>
            <a:r>
              <a:rPr lang="en-US" altLang="zh-CN" sz="2000" dirty="0"/>
              <a:t>,</a:t>
            </a:r>
            <a:r>
              <a:rPr lang="en-US" sz="2000" dirty="0"/>
              <a:t>SCIMITAR</a:t>
            </a:r>
            <a:r>
              <a:rPr lang="zh-CN" altLang="en-US" sz="2000" dirty="0"/>
              <a:t>，前三者需要用户输入</a:t>
            </a:r>
            <a:r>
              <a:rPr lang="zh-CN" altLang="en-CN" sz="2000" dirty="0"/>
              <a:t>伪</a:t>
            </a:r>
            <a:r>
              <a:rPr lang="zh-CN" altLang="en-US" sz="2000" dirty="0"/>
              <a:t>时序</a:t>
            </a:r>
            <a:endParaRPr lang="en-US" sz="2000" dirty="0"/>
          </a:p>
          <a:p>
            <a:pPr lvl="3" eaLnBrk="1" hangingPunct="1">
              <a:lnSpc>
                <a:spcPct val="120000"/>
              </a:lnSpc>
              <a:spcBef>
                <a:spcPct val="20000"/>
              </a:spcBef>
              <a:spcAft>
                <a:spcPct val="20000"/>
              </a:spcAft>
              <a:buClr>
                <a:srgbClr val="FF0000"/>
              </a:buClr>
              <a:buFont typeface="Wingdings" pitchFamily="2" charset="2"/>
              <a:buChar char="p"/>
              <a:defRPr/>
            </a:pPr>
            <a:endParaRPr lang="en-US" sz="2000" dirty="0"/>
          </a:p>
          <a:p>
            <a:pPr lvl="2" eaLnBrk="1" hangingPunct="1">
              <a:lnSpc>
                <a:spcPct val="120000"/>
              </a:lnSpc>
              <a:spcBef>
                <a:spcPct val="20000"/>
              </a:spcBef>
              <a:spcAft>
                <a:spcPct val="20000"/>
              </a:spcAft>
              <a:buClr>
                <a:srgbClr val="FF0000"/>
              </a:buClr>
              <a:buFont typeface="Wingdings" pitchFamily="2" charset="2"/>
              <a:buChar char="p"/>
              <a:defRPr/>
            </a:pPr>
            <a:endParaRPr lang="en-US" sz="2000" dirty="0"/>
          </a:p>
          <a:p>
            <a:pPr lvl="2" eaLnBrk="1" hangingPunct="1">
              <a:lnSpc>
                <a:spcPct val="120000"/>
              </a:lnSpc>
              <a:spcBef>
                <a:spcPct val="20000"/>
              </a:spcBef>
              <a:spcAft>
                <a:spcPct val="20000"/>
              </a:spcAft>
              <a:buClr>
                <a:srgbClr val="FF0000"/>
              </a:buClr>
              <a:buFont typeface="Wingdings" pitchFamily="2" charset="2"/>
              <a:buChar char="p"/>
              <a:defRPr/>
            </a:pPr>
            <a:endParaRPr lang="zh-CN" altLang="en-US" sz="2000" dirty="0"/>
          </a:p>
          <a:p>
            <a:pPr lvl="2" eaLnBrk="1" hangingPunct="1">
              <a:lnSpc>
                <a:spcPct val="120000"/>
              </a:lnSpc>
              <a:spcBef>
                <a:spcPct val="20000"/>
              </a:spcBef>
              <a:spcAft>
                <a:spcPct val="20000"/>
              </a:spcAft>
              <a:buClr>
                <a:srgbClr val="FF0000"/>
              </a:buClr>
              <a:buFont typeface="Wingdings" pitchFamily="2" charset="2"/>
              <a:buChar char="p"/>
              <a:defRPr/>
            </a:pPr>
            <a:endParaRPr lang="zh-CN" altLang="en-US" sz="2000" dirty="0"/>
          </a:p>
          <a:p>
            <a:pPr lvl="1" eaLnBrk="1" hangingPunct="1">
              <a:lnSpc>
                <a:spcPct val="120000"/>
              </a:lnSpc>
              <a:spcBef>
                <a:spcPct val="20000"/>
              </a:spcBef>
              <a:spcAft>
                <a:spcPct val="20000"/>
              </a:spcAft>
              <a:buClr>
                <a:srgbClr val="FF0000"/>
              </a:buClr>
              <a:buFont typeface="Wingdings" pitchFamily="2" charset="2"/>
              <a:buChar char="p"/>
              <a:defRPr/>
            </a:pPr>
            <a:endParaRPr lang="zh-CN" altLang="en-US" sz="2000" dirty="0"/>
          </a:p>
        </p:txBody>
      </p:sp>
      <p:sp>
        <p:nvSpPr>
          <p:cNvPr id="18434" name="Rectangle 19">
            <a:extLst>
              <a:ext uri="{FF2B5EF4-FFF2-40B4-BE49-F238E27FC236}">
                <a16:creationId xmlns:a16="http://schemas.microsoft.com/office/drawing/2014/main" id="{7DE2A579-0713-C74F-A9F9-B2364C2AC7C8}"/>
              </a:ext>
            </a:extLst>
          </p:cNvPr>
          <p:cNvSpPr>
            <a:spLocks noGrp="1" noChangeArrowheads="1"/>
          </p:cNvSpPr>
          <p:nvPr>
            <p:ph type="title" idx="4294967295"/>
          </p:nvPr>
        </p:nvSpPr>
        <p:spPr bwMode="auto">
          <a:xfrm>
            <a:off x="385763" y="217488"/>
            <a:ext cx="8507412"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r>
              <a:rPr lang="en-US" altLang="zh-CN" sz="3200">
                <a:latin typeface="黑体" panose="02010609060101010101" pitchFamily="49" charset="-122"/>
              </a:rPr>
              <a:t>1.</a:t>
            </a:r>
            <a:r>
              <a:rPr lang="zh-CN" altLang="en-US" sz="3200">
                <a:latin typeface="黑体" panose="02010609060101010101" pitchFamily="49" charset="-122"/>
              </a:rPr>
              <a:t>绪论</a:t>
            </a:r>
            <a:r>
              <a:rPr lang="en-US" altLang="zh-CN" sz="3200">
                <a:latin typeface="黑体" panose="02010609060101010101" pitchFamily="49" charset="-122"/>
              </a:rPr>
              <a:t>-</a:t>
            </a:r>
            <a:r>
              <a:rPr lang="zh-CN" altLang="en-US" sz="3200">
                <a:latin typeface="黑体" panose="02010609060101010101" pitchFamily="49" charset="-122"/>
              </a:rPr>
              <a:t>网络模型方法</a:t>
            </a:r>
            <a:endParaRPr lang="zh-CN" altLang="en-US" sz="3200" b="1">
              <a:solidFill>
                <a:srgbClr val="0033CC"/>
              </a:solidFill>
            </a:endParaRPr>
          </a:p>
        </p:txBody>
      </p:sp>
    </p:spTree>
  </p:cSld>
  <p:clrMapOvr>
    <a:masterClrMapping/>
  </p:clrMapOvr>
  <p:transition advTm="31203">
    <p:zoom/>
  </p:transition>
</p:sld>
</file>

<file path=ppt/theme/theme1.xml><?xml version="1.0" encoding="utf-8"?>
<a:theme xmlns:a="http://schemas.openxmlformats.org/drawingml/2006/main" name="111">
  <a:themeElements>
    <a:clrScheme name="1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11">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accent2"/>
            </a:solidFill>
            <a:effectLst/>
            <a:latin typeface="黑体" pitchFamily="2" charset="-122"/>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accent2"/>
            </a:solidFill>
            <a:effectLst/>
            <a:latin typeface="黑体" pitchFamily="2" charset="-122"/>
            <a:ea typeface="黑体" pitchFamily="2" charset="-122"/>
          </a:defRPr>
        </a:defPPr>
      </a:lstStyle>
    </a:lnDef>
  </a:objectDefaults>
  <a:extraClrSchemeLst>
    <a:extraClrScheme>
      <a:clrScheme name="1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1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1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1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1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1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1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1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1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1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1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1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111">
  <a:themeElements>
    <a:clrScheme name="1_1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111">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accent2"/>
            </a:solidFill>
            <a:effectLst/>
            <a:latin typeface="黑体" pitchFamily="2" charset="-122"/>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accent2"/>
            </a:solidFill>
            <a:effectLst/>
            <a:latin typeface="黑体" pitchFamily="2" charset="-122"/>
            <a:ea typeface="黑体" pitchFamily="2" charset="-122"/>
          </a:defRPr>
        </a:defPPr>
      </a:lstStyle>
    </a:lnDef>
  </a:objectDefaults>
  <a:extraClrSchemeLst>
    <a:extraClrScheme>
      <a:clrScheme name="1_1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11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11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11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11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11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11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11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11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11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11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11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111</Template>
  <TotalTime>2145</TotalTime>
  <Pages>0</Pages>
  <Words>1569</Words>
  <Characters>0</Characters>
  <Application>Microsoft Macintosh PowerPoint</Application>
  <DocSecurity>0</DocSecurity>
  <PresentationFormat>On-screen Show (4:3)</PresentationFormat>
  <Lines>0</Lines>
  <Paragraphs>196</Paragraphs>
  <Slides>26</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黑体</vt:lpstr>
      <vt:lpstr>Arial</vt:lpstr>
      <vt:lpstr>宋体</vt:lpstr>
      <vt:lpstr>Wingdings</vt:lpstr>
      <vt:lpstr>微软雅黑</vt:lpstr>
      <vt:lpstr>Times New Roman</vt:lpstr>
      <vt:lpstr>Times</vt:lpstr>
      <vt:lpstr>111</vt:lpstr>
      <vt:lpstr>1_111</vt:lpstr>
      <vt:lpstr>PowerPoint Presentation</vt:lpstr>
      <vt:lpstr>PowerPoint Presentation</vt:lpstr>
      <vt:lpstr>PowerPoint Presentation</vt:lpstr>
      <vt:lpstr>1.绪论-研究背景及意义</vt:lpstr>
      <vt:lpstr>1.绪论-研究背景及意义</vt:lpstr>
      <vt:lpstr>1.绪论-数据集</vt:lpstr>
      <vt:lpstr>1.绪论-网络模型方法</vt:lpstr>
      <vt:lpstr>1.绪论-网络模型方法</vt:lpstr>
      <vt:lpstr>1.绪论-网络模型方法</vt:lpstr>
      <vt:lpstr>1.绪论-主要研究工作</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China</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user</dc:creator>
  <cp:keywords/>
  <dc:description/>
  <cp:lastModifiedBy>xiang chen</cp:lastModifiedBy>
  <cp:revision>5900</cp:revision>
  <dcterms:created xsi:type="dcterms:W3CDTF">2006-07-06T07:40:54Z</dcterms:created>
  <dcterms:modified xsi:type="dcterms:W3CDTF">2020-11-12T02:31:55Z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2052-9.1.0.4866</vt:lpwstr>
  </property>
</Properties>
</file>