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8"/>
    <p:restoredTop sz="96197"/>
  </p:normalViewPr>
  <p:slideViewPr>
    <p:cSldViewPr snapToGrid="0" snapToObjects="1">
      <p:cViewPr varScale="1">
        <p:scale>
          <a:sx n="118" d="100"/>
          <a:sy n="118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A7BE-F0DB-E846-A8C1-FB7A7B4F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58282-31B8-FA43-9A5B-B113E4C4D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0038-1485-8A4D-9309-85462996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F8-F847-804C-9A7F-93C5B0417989}" type="datetimeFigureOut">
              <a:rPr lang="en-CN" smtClean="0"/>
              <a:t>2021/12/2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9ED4-D459-204E-8A05-D39AD1EB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2193E-D984-5949-972D-803CAE0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F8B6-D1C3-AB46-B9B1-5E6C4382C3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01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91E3-9F30-214D-9670-EE98D65D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4F6C6-E007-A243-9FEA-056CFC88B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7E77-E243-1D40-A244-F167F2B4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F8-F847-804C-9A7F-93C5B0417989}" type="datetimeFigureOut">
              <a:rPr lang="en-CN" smtClean="0"/>
              <a:t>2021/12/2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C017-F727-864E-8E97-9F151397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46D5-0C1A-D44B-8D89-4BCFE497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F8B6-D1C3-AB46-B9B1-5E6C4382C3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29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209A9-A91E-BE4D-BAF0-ABC2B1E0E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41A95-812F-954C-B8EA-0AF04D8AA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44920-7817-B049-B442-B340C975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F8-F847-804C-9A7F-93C5B0417989}" type="datetimeFigureOut">
              <a:rPr lang="en-CN" smtClean="0"/>
              <a:t>2021/12/2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2585D-89D4-234B-8EA5-E7D1DF59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72204-D9F9-9943-829E-3949BB10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F8B6-D1C3-AB46-B9B1-5E6C4382C3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929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2D98-410A-9947-8D35-DB445E18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3116-9C43-8F4F-9231-FDED11E0A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7E24-2C39-0B43-8891-F793701E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F8-F847-804C-9A7F-93C5B0417989}" type="datetimeFigureOut">
              <a:rPr lang="en-CN" smtClean="0"/>
              <a:t>2021/12/2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C2E3-A1BA-9A4D-A3F6-06CBF801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6A84-63BD-AE45-BB2F-E6BD1481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F8B6-D1C3-AB46-B9B1-5E6C4382C3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95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DFD6-24EB-A84B-B561-1D4E2466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70F06-1081-F241-9F41-AB45FB842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4706-2BB5-1741-9DA2-7ECB5997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F8-F847-804C-9A7F-93C5B0417989}" type="datetimeFigureOut">
              <a:rPr lang="en-CN" smtClean="0"/>
              <a:t>2021/12/2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DE06-2F35-5441-AD90-F763A7B1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5C25-1315-BC45-970F-BA52F15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F8B6-D1C3-AB46-B9B1-5E6C4382C3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520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40B-7E44-2644-80E7-41E20A23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735F-6DEC-E54C-959B-3F016C52D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2DBBF-76B5-E54D-9DE3-32E4374D5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4F431-D9D8-3440-B6DE-A9D452DB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F8-F847-804C-9A7F-93C5B0417989}" type="datetimeFigureOut">
              <a:rPr lang="en-CN" smtClean="0"/>
              <a:t>2021/12/2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AF56-3F25-7648-8BAF-21E1AE75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93D90-63B3-BE48-BE42-7E396A11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F8B6-D1C3-AB46-B9B1-5E6C4382C3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684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48C5-294D-2D48-B92D-589D8CF8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5CE77-6ACC-2742-A718-8613DC78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5346-047A-3245-BCE8-E2FA514B3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3BE67-6877-A242-B2EE-D947DE379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98B76-BFEA-FA4C-99EC-521F3821F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946BB-68CB-504C-AA6F-5CA1D337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F8-F847-804C-9A7F-93C5B0417989}" type="datetimeFigureOut">
              <a:rPr lang="en-CN" smtClean="0"/>
              <a:t>2021/12/2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F7FA4-BCC9-9149-A642-81E719CA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D4130-EA58-3A46-97A5-9EEF1871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F8B6-D1C3-AB46-B9B1-5E6C4382C3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270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0D15-85E0-8143-AE54-B797E61F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B1202-D859-8242-B1BA-19A30CF8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F8-F847-804C-9A7F-93C5B0417989}" type="datetimeFigureOut">
              <a:rPr lang="en-CN" smtClean="0"/>
              <a:t>2021/12/2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5E62B-0309-4B47-9F09-26419821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2B0CB-092F-6641-87C2-B01B17D7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F8B6-D1C3-AB46-B9B1-5E6C4382C3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063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8113E-F61C-E948-86A1-B34719F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F8-F847-804C-9A7F-93C5B0417989}" type="datetimeFigureOut">
              <a:rPr lang="en-CN" smtClean="0"/>
              <a:t>2021/12/2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7D316-9EE1-7746-9C27-C6985D24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45847-7B3B-344E-9D23-5E28570D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F8B6-D1C3-AB46-B9B1-5E6C4382C3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19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6BEF-EEC2-3245-BFEB-399C9A1D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CCDD-A473-5447-AB27-6E9DEA288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E288C-D7D7-684D-860A-18020F2F1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72757-6987-E142-ADD8-EA465872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F8-F847-804C-9A7F-93C5B0417989}" type="datetimeFigureOut">
              <a:rPr lang="en-CN" smtClean="0"/>
              <a:t>2021/12/2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CEC2B-AE0F-1344-87BD-E370297E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ED2E7-7AA5-A047-858C-BED9FDC3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F8B6-D1C3-AB46-B9B1-5E6C4382C3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30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DD02-45D6-E249-A6A1-CB6ADD7F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29367-C4E8-FB4C-B857-6EDCF3FB5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25DE7-5DCC-4F4A-A12B-6AD5A7E2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1CFFD-8225-BE4B-A91C-7BFE571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7BF8-F847-804C-9A7F-93C5B0417989}" type="datetimeFigureOut">
              <a:rPr lang="en-CN" smtClean="0"/>
              <a:t>2021/12/2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7AB0-6F68-AD47-94E7-995A8CE2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8446E-BF41-3041-97C8-81C9C83F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F8B6-D1C3-AB46-B9B1-5E6C4382C3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090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8DC72-6DF1-0546-836A-07263092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67A39-5C7E-E74F-9E41-3BE07F12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35B4-B98B-A241-9A10-BDFDC3F69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77BF8-F847-804C-9A7F-93C5B0417989}" type="datetimeFigureOut">
              <a:rPr lang="en-CN" smtClean="0"/>
              <a:t>2021/12/2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3AA74-A13F-9D40-BF10-444879EA2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3186-B495-A54D-B013-8668D210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F8B6-D1C3-AB46-B9B1-5E6C4382C3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90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FD0641-FC4C-AF42-8EC1-518E1D9A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689"/>
            <a:ext cx="12142365" cy="36795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FBD9A4-9E9A-314C-BB58-A4C0180B1CA5}"/>
              </a:ext>
            </a:extLst>
          </p:cNvPr>
          <p:cNvSpPr/>
          <p:nvPr/>
        </p:nvSpPr>
        <p:spPr>
          <a:xfrm>
            <a:off x="3303639" y="1873045"/>
            <a:ext cx="619432" cy="221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0.1%</a:t>
            </a:r>
            <a:endParaRPr lang="en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49E5DF-A640-5248-A8EC-440D43DADDA9}"/>
              </a:ext>
            </a:extLst>
          </p:cNvPr>
          <p:cNvSpPr/>
          <p:nvPr/>
        </p:nvSpPr>
        <p:spPr>
          <a:xfrm>
            <a:off x="7290619" y="1873045"/>
            <a:ext cx="619432" cy="221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1%</a:t>
            </a:r>
            <a:endParaRPr lang="en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9E5DF-A640-5248-A8EC-440D43DADDA9}"/>
              </a:ext>
            </a:extLst>
          </p:cNvPr>
          <p:cNvSpPr/>
          <p:nvPr/>
        </p:nvSpPr>
        <p:spPr>
          <a:xfrm>
            <a:off x="11117826" y="1873045"/>
            <a:ext cx="619432" cy="221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3%</a:t>
            </a:r>
            <a:endParaRPr lang="en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D5E673-BB59-CC47-A48F-36C54C1917C3}"/>
              </a:ext>
            </a:extLst>
          </p:cNvPr>
          <p:cNvSpPr/>
          <p:nvPr/>
        </p:nvSpPr>
        <p:spPr>
          <a:xfrm>
            <a:off x="3385455" y="1947658"/>
            <a:ext cx="72000" cy="72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D5E673-BB59-CC47-A48F-36C54C1917C3}"/>
              </a:ext>
            </a:extLst>
          </p:cNvPr>
          <p:cNvSpPr/>
          <p:nvPr/>
        </p:nvSpPr>
        <p:spPr>
          <a:xfrm>
            <a:off x="7398942" y="1947658"/>
            <a:ext cx="72000" cy="72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D5E673-BB59-CC47-A48F-36C54C1917C3}"/>
              </a:ext>
            </a:extLst>
          </p:cNvPr>
          <p:cNvSpPr/>
          <p:nvPr/>
        </p:nvSpPr>
        <p:spPr>
          <a:xfrm>
            <a:off x="11244941" y="1947658"/>
            <a:ext cx="72000" cy="72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974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chen</dc:creator>
  <cp:lastModifiedBy>xiang chen</cp:lastModifiedBy>
  <cp:revision>2</cp:revision>
  <dcterms:created xsi:type="dcterms:W3CDTF">2021-12-02T13:50:10Z</dcterms:created>
  <dcterms:modified xsi:type="dcterms:W3CDTF">2021-12-02T14:14:45Z</dcterms:modified>
</cp:coreProperties>
</file>