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23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3991683" y="5000305"/>
            <a:ext cx="430951" cy="71407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DB</a:t>
            </a:r>
          </a:p>
        </p:txBody>
      </p:sp>
      <p:sp>
        <p:nvSpPr>
          <p:cNvPr id="5" name="立方体 4"/>
          <p:cNvSpPr/>
          <p:nvPr/>
        </p:nvSpPr>
        <p:spPr>
          <a:xfrm>
            <a:off x="6804248" y="277005"/>
            <a:ext cx="1163568" cy="462141"/>
          </a:xfrm>
          <a:prstGeom prst="cube">
            <a:avLst>
              <a:gd name="adj" fmla="val 48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网络硬盘录像机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1331640" y="692696"/>
            <a:ext cx="560236" cy="306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CAM</a:t>
            </a:r>
            <a:endParaRPr lang="zh-CN" altLang="en-US" sz="900" dirty="0"/>
          </a:p>
        </p:txBody>
      </p:sp>
      <p:cxnSp>
        <p:nvCxnSpPr>
          <p:cNvPr id="11" name="肘形连接符 10"/>
          <p:cNvCxnSpPr>
            <a:stCxn id="6" idx="3"/>
            <a:endCxn id="5" idx="2"/>
          </p:cNvCxnSpPr>
          <p:nvPr/>
        </p:nvCxnSpPr>
        <p:spPr>
          <a:xfrm flipV="1">
            <a:off x="1891876" y="619807"/>
            <a:ext cx="4912372" cy="2259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79714" y="1988840"/>
            <a:ext cx="2488101" cy="382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交换机</a:t>
            </a:r>
          </a:p>
        </p:txBody>
      </p:sp>
      <p:sp>
        <p:nvSpPr>
          <p:cNvPr id="15" name="棱台 14"/>
          <p:cNvSpPr/>
          <p:nvPr/>
        </p:nvSpPr>
        <p:spPr>
          <a:xfrm>
            <a:off x="5505675" y="869609"/>
            <a:ext cx="904997" cy="992429"/>
          </a:xfrm>
          <a:prstGeom prst="beve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网络</a:t>
            </a:r>
            <a:r>
              <a:rPr lang="en-US" altLang="zh-CN" sz="900" dirty="0" smtClean="0"/>
              <a:t>IO</a:t>
            </a:r>
            <a:r>
              <a:rPr lang="zh-CN" altLang="en-US" sz="900" dirty="0" smtClean="0"/>
              <a:t>模块</a:t>
            </a:r>
            <a:endParaRPr lang="zh-CN" altLang="en-US" sz="900" dirty="0"/>
          </a:p>
        </p:txBody>
      </p:sp>
      <p:sp>
        <p:nvSpPr>
          <p:cNvPr id="16" name="十字箭头 15"/>
          <p:cNvSpPr/>
          <p:nvPr/>
        </p:nvSpPr>
        <p:spPr>
          <a:xfrm>
            <a:off x="1058937" y="2500373"/>
            <a:ext cx="849808" cy="83359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传感器</a:t>
            </a:r>
            <a:r>
              <a:rPr lang="en-US" altLang="zh-CN" sz="900" dirty="0"/>
              <a:t>D</a:t>
            </a:r>
            <a:endParaRPr lang="zh-CN" altLang="en-US" sz="900" dirty="0"/>
          </a:p>
        </p:txBody>
      </p:sp>
      <p:cxnSp>
        <p:nvCxnSpPr>
          <p:cNvPr id="18" name="肘形连接符 17"/>
          <p:cNvCxnSpPr>
            <a:stCxn id="16" idx="3"/>
          </p:cNvCxnSpPr>
          <p:nvPr/>
        </p:nvCxnSpPr>
        <p:spPr>
          <a:xfrm flipV="1">
            <a:off x="1908745" y="1787343"/>
            <a:ext cx="3596930" cy="1129825"/>
          </a:xfrm>
          <a:prstGeom prst="bentConnector3">
            <a:avLst>
              <a:gd name="adj1" fmla="val 887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44994" y="739146"/>
            <a:ext cx="0" cy="124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2"/>
          </p:cNvCxnSpPr>
          <p:nvPr/>
        </p:nvCxnSpPr>
        <p:spPr>
          <a:xfrm>
            <a:off x="5958174" y="1862038"/>
            <a:ext cx="0" cy="1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爆炸形 2 31"/>
          <p:cNvSpPr/>
          <p:nvPr/>
        </p:nvSpPr>
        <p:spPr>
          <a:xfrm>
            <a:off x="5560196" y="3170971"/>
            <a:ext cx="2327136" cy="1224136"/>
          </a:xfrm>
          <a:prstGeom prst="irregularSeal2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互联网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5477952" y="2371383"/>
            <a:ext cx="2489864" cy="35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路由器</a:t>
            </a:r>
            <a:endParaRPr lang="zh-CN" altLang="en-US" sz="900" dirty="0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6722884" y="2728423"/>
            <a:ext cx="880" cy="62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093178" y="4949298"/>
            <a:ext cx="1292854" cy="816091"/>
          </a:xfrm>
          <a:prstGeom prst="roundRect">
            <a:avLst>
              <a:gd name="adj" fmla="val 35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报警</a:t>
            </a:r>
            <a:r>
              <a:rPr lang="zh-CN" altLang="en-US" sz="900" dirty="0" smtClean="0"/>
              <a:t>主机</a:t>
            </a:r>
            <a:r>
              <a:rPr lang="zh-CN" altLang="en-US" sz="900" dirty="0" smtClean="0"/>
              <a:t>（警情状态时）</a:t>
            </a:r>
            <a:endParaRPr lang="zh-CN" altLang="en-US" sz="9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34493"/>
              </p:ext>
            </p:extLst>
          </p:nvPr>
        </p:nvGraphicFramePr>
        <p:xfrm>
          <a:off x="541963" y="3573016"/>
          <a:ext cx="20858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455"/>
                <a:gridCol w="521455"/>
                <a:gridCol w="521455"/>
                <a:gridCol w="521455"/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直角三角形 46"/>
          <p:cNvSpPr/>
          <p:nvPr/>
        </p:nvSpPr>
        <p:spPr>
          <a:xfrm rot="13500114">
            <a:off x="976887" y="692696"/>
            <a:ext cx="306034" cy="306034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9552" y="503901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电视墙（日常</a:t>
            </a:r>
            <a:r>
              <a:rPr lang="zh-CN" altLang="en-US" dirty="0" smtClean="0"/>
              <a:t>巡视时）</a:t>
            </a:r>
            <a:endParaRPr lang="zh-CN" altLang="en-US" dirty="0"/>
          </a:p>
        </p:txBody>
      </p:sp>
      <p:cxnSp>
        <p:nvCxnSpPr>
          <p:cNvPr id="55" name="肘形连接符 54"/>
          <p:cNvCxnSpPr>
            <a:stCxn id="4" idx="2"/>
            <a:endCxn id="41" idx="3"/>
          </p:cNvCxnSpPr>
          <p:nvPr/>
        </p:nvCxnSpPr>
        <p:spPr>
          <a:xfrm rot="10800000">
            <a:off x="2627783" y="4304537"/>
            <a:ext cx="1363900" cy="10528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" idx="4"/>
            <a:endCxn id="40" idx="1"/>
          </p:cNvCxnSpPr>
          <p:nvPr/>
        </p:nvCxnSpPr>
        <p:spPr>
          <a:xfrm flipV="1">
            <a:off x="4422634" y="5357344"/>
            <a:ext cx="16705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876256" y="4005064"/>
            <a:ext cx="0" cy="94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十字箭头 66"/>
          <p:cNvSpPr/>
          <p:nvPr/>
        </p:nvSpPr>
        <p:spPr>
          <a:xfrm>
            <a:off x="1042068" y="1537793"/>
            <a:ext cx="849808" cy="83359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传感器</a:t>
            </a:r>
            <a:r>
              <a:rPr lang="en-US" altLang="zh-CN" sz="900" dirty="0"/>
              <a:t>B</a:t>
            </a:r>
            <a:endParaRPr lang="zh-CN" altLang="en-US" sz="900" dirty="0"/>
          </a:p>
        </p:txBody>
      </p:sp>
      <p:cxnSp>
        <p:nvCxnSpPr>
          <p:cNvPr id="69" name="肘形连接符 68"/>
          <p:cNvCxnSpPr>
            <a:stCxn id="67" idx="3"/>
          </p:cNvCxnSpPr>
          <p:nvPr/>
        </p:nvCxnSpPr>
        <p:spPr>
          <a:xfrm flipV="1">
            <a:off x="1891876" y="1236846"/>
            <a:ext cx="3613799" cy="717742"/>
          </a:xfrm>
          <a:prstGeom prst="bentConnector3">
            <a:avLst>
              <a:gd name="adj1" fmla="val 73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十字箭头 75"/>
          <p:cNvSpPr/>
          <p:nvPr/>
        </p:nvSpPr>
        <p:spPr>
          <a:xfrm>
            <a:off x="2083882" y="1028449"/>
            <a:ext cx="849808" cy="83359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传感器</a:t>
            </a:r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77" name="十字箭头 76"/>
          <p:cNvSpPr/>
          <p:nvPr/>
        </p:nvSpPr>
        <p:spPr>
          <a:xfrm>
            <a:off x="2083882" y="2020702"/>
            <a:ext cx="849808" cy="83359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传感器</a:t>
            </a:r>
            <a:r>
              <a:rPr lang="en-US" altLang="zh-CN" sz="900" dirty="0" smtClean="0"/>
              <a:t>C</a:t>
            </a:r>
            <a:endParaRPr lang="zh-CN" altLang="en-US" sz="900" dirty="0"/>
          </a:p>
        </p:txBody>
      </p:sp>
      <p:cxnSp>
        <p:nvCxnSpPr>
          <p:cNvPr id="7" name="肘形连接符 6"/>
          <p:cNvCxnSpPr>
            <a:stCxn id="77" idx="3"/>
          </p:cNvCxnSpPr>
          <p:nvPr/>
        </p:nvCxnSpPr>
        <p:spPr>
          <a:xfrm flipV="1">
            <a:off x="2933690" y="1537793"/>
            <a:ext cx="2571985" cy="899704"/>
          </a:xfrm>
          <a:prstGeom prst="bentConnector3">
            <a:avLst>
              <a:gd name="adj1" fmla="val 72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6" idx="3"/>
          </p:cNvCxnSpPr>
          <p:nvPr/>
        </p:nvCxnSpPr>
        <p:spPr>
          <a:xfrm flipV="1">
            <a:off x="2933690" y="1028449"/>
            <a:ext cx="2571985" cy="4167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4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</dc:creator>
  <cp:lastModifiedBy>VE</cp:lastModifiedBy>
  <cp:revision>6</cp:revision>
  <dcterms:created xsi:type="dcterms:W3CDTF">2016-10-18T14:11:37Z</dcterms:created>
  <dcterms:modified xsi:type="dcterms:W3CDTF">2016-10-19T02:00:41Z</dcterms:modified>
</cp:coreProperties>
</file>